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9" r:id="rId7"/>
    <p:sldId id="260" r:id="rId8"/>
    <p:sldId id="265" r:id="rId9"/>
    <p:sldId id="261" r:id="rId10"/>
    <p:sldId id="262" r:id="rId11"/>
    <p:sldId id="263" r:id="rId12"/>
    <p:sldId id="290" r:id="rId13"/>
    <p:sldId id="264" r:id="rId14"/>
    <p:sldId id="266" r:id="rId15"/>
    <p:sldId id="267" r:id="rId16"/>
    <p:sldId id="291" r:id="rId17"/>
    <p:sldId id="292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9144000" cy="5143500"/>
  <p:notesSz cx="6858000" cy="9144000"/>
  <p:embeddedFontLst>
    <p:embeddedFont>
      <p:font typeface="微软雅黑" panose="020B0503020204020204" charset="-122"/>
      <p:regular r:id="rId44"/>
    </p:embeddedFont>
    <p:embeddedFont>
      <p:font typeface="Helvetica Neue" panose="020B0604020202020204"/>
      <p:regular r:id="rId45"/>
    </p:embeddedFont>
    <p:embeddedFont>
      <p:font typeface="Calibri" panose="020F0502020204030204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576"/>
        <p:guide pos="288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4.xml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8" name="Google Shape;208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6" name="Google Shape;216;p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36" name="Google Shape;236;p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45" name="Google Shape;245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45" name="Google Shape;245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45" name="Google Shape;245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54" name="Google Shape;254;p13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61" name="Google Shape;261;p14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73" name="Google Shape;273;p15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84" name="Google Shape;284;p16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3" name="Google Shape;143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295" name="Google Shape;295;p17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</a:pPr>
            <a:r>
              <a:rPr 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注意：</a:t>
            </a:r>
            <a:r>
              <a:rPr lang="zh-CN" sz="1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场景图或模特图各个站点都较受欢迎；有视频的加上视频，互动性更强；</a:t>
            </a:r>
            <a:endParaRPr sz="1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8" name="Google Shape;308;p18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24" name="Google Shape;324;p19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44" name="Google Shape;344;p20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51" name="Google Shape;351;p2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64" name="Google Shape;364;p22:notes"/>
          <p:cNvSpPr/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378" name="Google Shape;378;p23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</a:p>
        </p:txBody>
      </p:sp>
      <p:sp>
        <p:nvSpPr>
          <p:cNvPr id="390" name="Google Shape;390;p24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5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41" name="Google Shape;441;p2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48" name="Google Shape;448;p2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0" name="Google Shape;160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57" name="Google Shape;457;p2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65" name="Google Shape;465;p2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74" name="Google Shape;474;p2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83" name="Google Shape;483;p3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92" name="Google Shape;492;p3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3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e8aa16872f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</p:txBody>
      </p:sp>
      <p:sp>
        <p:nvSpPr>
          <p:cNvPr id="505" name="Google Shape;505;ge8aa16872f_0_0:notes"/>
          <p:cNvSpPr/>
          <p:nvPr>
            <p:ph type="sldImg" idx="2"/>
          </p:nvPr>
        </p:nvSpPr>
        <p:spPr>
          <a:xfrm>
            <a:off x="1877703" y="1143518"/>
            <a:ext cx="31026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7" name="Google Shape;167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7" name="Google Shape;177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7" name="Google Shape;227;p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91" name="Google Shape;191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0" name="Google Shape;200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8" name="Google Shape;208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1">
  <p:cSld name="标题幻灯片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34"/>
          <p:cNvSpPr txBox="1"/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cxnSp>
        <p:nvCxnSpPr>
          <p:cNvPr id="13" name="Google Shape;13;p34"/>
          <p:cNvCxnSpPr/>
          <p:nvPr/>
        </p:nvCxnSpPr>
        <p:spPr>
          <a:xfrm>
            <a:off x="78661" y="533586"/>
            <a:ext cx="8767200" cy="0"/>
          </a:xfrm>
          <a:prstGeom prst="straightConnector1">
            <a:avLst/>
          </a:prstGeom>
          <a:noFill/>
          <a:ln w="9525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34"/>
          <p:cNvSpPr/>
          <p:nvPr/>
        </p:nvSpPr>
        <p:spPr>
          <a:xfrm>
            <a:off x="-14585" y="0"/>
            <a:ext cx="327900" cy="544800"/>
          </a:xfrm>
          <a:prstGeom prst="rect">
            <a:avLst/>
          </a:prstGeom>
          <a:solidFill>
            <a:srgbClr val="F96A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Google Shape;15;p34"/>
          <p:cNvGrpSpPr/>
          <p:nvPr/>
        </p:nvGrpSpPr>
        <p:grpSpPr>
          <a:xfrm>
            <a:off x="7670006" y="104775"/>
            <a:ext cx="1177529" cy="372667"/>
            <a:chOff x="10226675" y="139700"/>
            <a:chExt cx="1570039" cy="496890"/>
          </a:xfrm>
        </p:grpSpPr>
        <p:sp>
          <p:nvSpPr>
            <p:cNvPr id="16" name="Google Shape;16;p34"/>
            <p:cNvSpPr/>
            <p:nvPr/>
          </p:nvSpPr>
          <p:spPr>
            <a:xfrm>
              <a:off x="10226675" y="139700"/>
              <a:ext cx="419100" cy="471490"/>
            </a:xfrm>
            <a:custGeom>
              <a:avLst/>
              <a:gdLst/>
              <a:ahLst/>
              <a:cxnLst/>
              <a:rect l="l" t="t" r="r" b="b"/>
              <a:pathLst>
                <a:path w="3522" h="3948" extrusionOk="0">
                  <a:moveTo>
                    <a:pt x="2410" y="2955"/>
                  </a:moveTo>
                  <a:lnTo>
                    <a:pt x="2410" y="2955"/>
                  </a:lnTo>
                  <a:cubicBezTo>
                    <a:pt x="2386" y="3146"/>
                    <a:pt x="2270" y="3299"/>
                    <a:pt x="2089" y="3375"/>
                  </a:cubicBezTo>
                  <a:cubicBezTo>
                    <a:pt x="1989" y="3418"/>
                    <a:pt x="1854" y="3441"/>
                    <a:pt x="1748" y="3434"/>
                  </a:cubicBezTo>
                  <a:cubicBezTo>
                    <a:pt x="1582" y="3427"/>
                    <a:pt x="1426" y="3387"/>
                    <a:pt x="1282" y="3314"/>
                  </a:cubicBezTo>
                  <a:cubicBezTo>
                    <a:pt x="1230" y="3287"/>
                    <a:pt x="1153" y="3235"/>
                    <a:pt x="1096" y="3187"/>
                  </a:cubicBezTo>
                  <a:cubicBezTo>
                    <a:pt x="1082" y="3176"/>
                    <a:pt x="1076" y="3166"/>
                    <a:pt x="1088" y="3148"/>
                  </a:cubicBezTo>
                  <a:cubicBezTo>
                    <a:pt x="1102" y="3128"/>
                    <a:pt x="1155" y="3050"/>
                    <a:pt x="1164" y="3038"/>
                  </a:cubicBezTo>
                  <a:cubicBezTo>
                    <a:pt x="1175" y="3020"/>
                    <a:pt x="1194" y="3020"/>
                    <a:pt x="1211" y="3033"/>
                  </a:cubicBezTo>
                  <a:cubicBezTo>
                    <a:pt x="1213" y="3035"/>
                    <a:pt x="1231" y="3048"/>
                    <a:pt x="1234" y="3051"/>
                  </a:cubicBezTo>
                  <a:cubicBezTo>
                    <a:pt x="1372" y="3158"/>
                    <a:pt x="1551" y="3239"/>
                    <a:pt x="1749" y="3247"/>
                  </a:cubicBezTo>
                  <a:cubicBezTo>
                    <a:pt x="1999" y="3243"/>
                    <a:pt x="2180" y="3132"/>
                    <a:pt x="2213" y="2960"/>
                  </a:cubicBezTo>
                  <a:cubicBezTo>
                    <a:pt x="2248" y="2770"/>
                    <a:pt x="2097" y="2607"/>
                    <a:pt x="1805" y="2516"/>
                  </a:cubicBezTo>
                  <a:cubicBezTo>
                    <a:pt x="1712" y="2487"/>
                    <a:pt x="1479" y="2394"/>
                    <a:pt x="1435" y="2369"/>
                  </a:cubicBezTo>
                  <a:cubicBezTo>
                    <a:pt x="1232" y="2251"/>
                    <a:pt x="1137" y="2095"/>
                    <a:pt x="1151" y="1904"/>
                  </a:cubicBezTo>
                  <a:cubicBezTo>
                    <a:pt x="1172" y="1639"/>
                    <a:pt x="1419" y="1440"/>
                    <a:pt x="1733" y="1439"/>
                  </a:cubicBezTo>
                  <a:cubicBezTo>
                    <a:pt x="1882" y="1438"/>
                    <a:pt x="2022" y="1471"/>
                    <a:pt x="2147" y="1523"/>
                  </a:cubicBezTo>
                  <a:cubicBezTo>
                    <a:pt x="2193" y="1542"/>
                    <a:pt x="2278" y="1588"/>
                    <a:pt x="2308" y="1611"/>
                  </a:cubicBezTo>
                  <a:cubicBezTo>
                    <a:pt x="2330" y="1626"/>
                    <a:pt x="2328" y="1644"/>
                    <a:pt x="2320" y="1657"/>
                  </a:cubicBezTo>
                  <a:cubicBezTo>
                    <a:pt x="2307" y="1678"/>
                    <a:pt x="2270" y="1735"/>
                    <a:pt x="2255" y="1759"/>
                  </a:cubicBezTo>
                  <a:cubicBezTo>
                    <a:pt x="2245" y="1775"/>
                    <a:pt x="2231" y="1777"/>
                    <a:pt x="2212" y="1765"/>
                  </a:cubicBezTo>
                  <a:cubicBezTo>
                    <a:pt x="2051" y="1658"/>
                    <a:pt x="1886" y="1622"/>
                    <a:pt x="1737" y="1619"/>
                  </a:cubicBezTo>
                  <a:cubicBezTo>
                    <a:pt x="1523" y="1623"/>
                    <a:pt x="1361" y="1750"/>
                    <a:pt x="1350" y="1923"/>
                  </a:cubicBezTo>
                  <a:cubicBezTo>
                    <a:pt x="1348" y="2080"/>
                    <a:pt x="1468" y="2194"/>
                    <a:pt x="1722" y="2281"/>
                  </a:cubicBezTo>
                  <a:cubicBezTo>
                    <a:pt x="2248" y="2449"/>
                    <a:pt x="2447" y="2646"/>
                    <a:pt x="2410" y="2955"/>
                  </a:cubicBezTo>
                  <a:close/>
                  <a:moveTo>
                    <a:pt x="1761" y="229"/>
                  </a:moveTo>
                  <a:lnTo>
                    <a:pt x="1761" y="229"/>
                  </a:lnTo>
                  <a:cubicBezTo>
                    <a:pt x="2101" y="229"/>
                    <a:pt x="2378" y="550"/>
                    <a:pt x="2391" y="952"/>
                  </a:cubicBezTo>
                  <a:lnTo>
                    <a:pt x="1130" y="952"/>
                  </a:lnTo>
                  <a:cubicBezTo>
                    <a:pt x="1143" y="550"/>
                    <a:pt x="1420" y="229"/>
                    <a:pt x="1761" y="229"/>
                  </a:cubicBezTo>
                  <a:close/>
                  <a:moveTo>
                    <a:pt x="3053" y="3948"/>
                  </a:moveTo>
                  <a:lnTo>
                    <a:pt x="3053" y="3948"/>
                  </a:lnTo>
                  <a:cubicBezTo>
                    <a:pt x="3233" y="3944"/>
                    <a:pt x="3378" y="3798"/>
                    <a:pt x="3394" y="3618"/>
                  </a:cubicBezTo>
                  <a:lnTo>
                    <a:pt x="3395" y="3597"/>
                  </a:lnTo>
                  <a:lnTo>
                    <a:pt x="3522" y="1031"/>
                  </a:lnTo>
                  <a:lnTo>
                    <a:pt x="3522" y="1031"/>
                  </a:lnTo>
                  <a:cubicBezTo>
                    <a:pt x="3522" y="1030"/>
                    <a:pt x="3522" y="1029"/>
                    <a:pt x="3522" y="1027"/>
                  </a:cubicBezTo>
                  <a:cubicBezTo>
                    <a:pt x="3522" y="986"/>
                    <a:pt x="3488" y="952"/>
                    <a:pt x="3447" y="952"/>
                  </a:cubicBezTo>
                  <a:cubicBezTo>
                    <a:pt x="3446" y="952"/>
                    <a:pt x="3446" y="952"/>
                    <a:pt x="3445" y="952"/>
                  </a:cubicBezTo>
                  <a:lnTo>
                    <a:pt x="2629" y="952"/>
                  </a:lnTo>
                  <a:cubicBezTo>
                    <a:pt x="2609" y="422"/>
                    <a:pt x="2228" y="0"/>
                    <a:pt x="1761" y="0"/>
                  </a:cubicBezTo>
                  <a:cubicBezTo>
                    <a:pt x="1294" y="0"/>
                    <a:pt x="913" y="422"/>
                    <a:pt x="892" y="952"/>
                  </a:cubicBezTo>
                  <a:lnTo>
                    <a:pt x="74" y="952"/>
                  </a:lnTo>
                  <a:lnTo>
                    <a:pt x="74" y="952"/>
                  </a:lnTo>
                  <a:cubicBezTo>
                    <a:pt x="33" y="952"/>
                    <a:pt x="0" y="986"/>
                    <a:pt x="0" y="1027"/>
                  </a:cubicBezTo>
                  <a:cubicBezTo>
                    <a:pt x="0" y="1029"/>
                    <a:pt x="0" y="1031"/>
                    <a:pt x="0" y="1033"/>
                  </a:cubicBezTo>
                  <a:lnTo>
                    <a:pt x="0" y="1033"/>
                  </a:lnTo>
                  <a:lnTo>
                    <a:pt x="116" y="3588"/>
                  </a:lnTo>
                  <a:lnTo>
                    <a:pt x="118" y="3620"/>
                  </a:lnTo>
                  <a:cubicBezTo>
                    <a:pt x="135" y="3798"/>
                    <a:pt x="265" y="3941"/>
                    <a:pt x="442" y="3948"/>
                  </a:cubicBezTo>
                  <a:lnTo>
                    <a:pt x="442" y="3948"/>
                  </a:lnTo>
                  <a:lnTo>
                    <a:pt x="3040" y="3948"/>
                  </a:lnTo>
                  <a:lnTo>
                    <a:pt x="3053" y="3948"/>
                  </a:ln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34"/>
            <p:cNvSpPr/>
            <p:nvPr/>
          </p:nvSpPr>
          <p:spPr>
            <a:xfrm>
              <a:off x="10731500" y="303213"/>
              <a:ext cx="174626" cy="254001"/>
            </a:xfrm>
            <a:custGeom>
              <a:avLst/>
              <a:gdLst/>
              <a:ahLst/>
              <a:cxnLst/>
              <a:rect l="l" t="t" r="r" b="b"/>
              <a:pathLst>
                <a:path w="1471" h="2127" extrusionOk="0">
                  <a:moveTo>
                    <a:pt x="691" y="878"/>
                  </a:moveTo>
                  <a:lnTo>
                    <a:pt x="691" y="878"/>
                  </a:lnTo>
                  <a:cubicBezTo>
                    <a:pt x="434" y="796"/>
                    <a:pt x="316" y="687"/>
                    <a:pt x="316" y="538"/>
                  </a:cubicBezTo>
                  <a:cubicBezTo>
                    <a:pt x="323" y="372"/>
                    <a:pt x="478" y="247"/>
                    <a:pt x="689" y="239"/>
                  </a:cubicBezTo>
                  <a:cubicBezTo>
                    <a:pt x="860" y="239"/>
                    <a:pt x="1012" y="284"/>
                    <a:pt x="1161" y="380"/>
                  </a:cubicBezTo>
                  <a:cubicBezTo>
                    <a:pt x="1199" y="403"/>
                    <a:pt x="1218" y="394"/>
                    <a:pt x="1240" y="365"/>
                  </a:cubicBezTo>
                  <a:cubicBezTo>
                    <a:pt x="1242" y="361"/>
                    <a:pt x="1250" y="350"/>
                    <a:pt x="1277" y="311"/>
                  </a:cubicBezTo>
                  <a:lnTo>
                    <a:pt x="1277" y="311"/>
                  </a:lnTo>
                  <a:cubicBezTo>
                    <a:pt x="1303" y="274"/>
                    <a:pt x="1313" y="260"/>
                    <a:pt x="1315" y="256"/>
                  </a:cubicBezTo>
                  <a:cubicBezTo>
                    <a:pt x="1334" y="221"/>
                    <a:pt x="1334" y="203"/>
                    <a:pt x="1296" y="176"/>
                  </a:cubicBezTo>
                  <a:cubicBezTo>
                    <a:pt x="1263" y="152"/>
                    <a:pt x="1173" y="106"/>
                    <a:pt x="1121" y="85"/>
                  </a:cubicBezTo>
                  <a:cubicBezTo>
                    <a:pt x="978" y="28"/>
                    <a:pt x="829" y="0"/>
                    <a:pt x="680" y="3"/>
                  </a:cubicBezTo>
                  <a:cubicBezTo>
                    <a:pt x="341" y="10"/>
                    <a:pt x="76" y="230"/>
                    <a:pt x="59" y="519"/>
                  </a:cubicBezTo>
                  <a:cubicBezTo>
                    <a:pt x="48" y="728"/>
                    <a:pt x="154" y="896"/>
                    <a:pt x="376" y="1020"/>
                  </a:cubicBezTo>
                  <a:cubicBezTo>
                    <a:pt x="439" y="1053"/>
                    <a:pt x="664" y="1137"/>
                    <a:pt x="768" y="1167"/>
                  </a:cubicBezTo>
                  <a:cubicBezTo>
                    <a:pt x="1063" y="1253"/>
                    <a:pt x="1214" y="1410"/>
                    <a:pt x="1183" y="1593"/>
                  </a:cubicBezTo>
                  <a:cubicBezTo>
                    <a:pt x="1154" y="1759"/>
                    <a:pt x="978" y="1871"/>
                    <a:pt x="729" y="1879"/>
                  </a:cubicBezTo>
                  <a:cubicBezTo>
                    <a:pt x="546" y="1875"/>
                    <a:pt x="364" y="1808"/>
                    <a:pt x="205" y="1690"/>
                  </a:cubicBezTo>
                  <a:cubicBezTo>
                    <a:pt x="204" y="1689"/>
                    <a:pt x="200" y="1686"/>
                    <a:pt x="193" y="1681"/>
                  </a:cubicBezTo>
                  <a:cubicBezTo>
                    <a:pt x="184" y="1674"/>
                    <a:pt x="181" y="1672"/>
                    <a:pt x="181" y="1672"/>
                  </a:cubicBezTo>
                  <a:cubicBezTo>
                    <a:pt x="146" y="1648"/>
                    <a:pt x="121" y="1648"/>
                    <a:pt x="97" y="1684"/>
                  </a:cubicBezTo>
                  <a:cubicBezTo>
                    <a:pt x="96" y="1685"/>
                    <a:pt x="77" y="1714"/>
                    <a:pt x="57" y="1743"/>
                  </a:cubicBezTo>
                  <a:cubicBezTo>
                    <a:pt x="35" y="1777"/>
                    <a:pt x="25" y="1791"/>
                    <a:pt x="20" y="1800"/>
                  </a:cubicBezTo>
                  <a:cubicBezTo>
                    <a:pt x="0" y="1830"/>
                    <a:pt x="3" y="1846"/>
                    <a:pt x="33" y="1871"/>
                  </a:cubicBezTo>
                  <a:lnTo>
                    <a:pt x="33" y="1871"/>
                  </a:lnTo>
                  <a:cubicBezTo>
                    <a:pt x="97" y="1923"/>
                    <a:pt x="179" y="1976"/>
                    <a:pt x="235" y="2003"/>
                  </a:cubicBezTo>
                  <a:cubicBezTo>
                    <a:pt x="389" y="2078"/>
                    <a:pt x="555" y="2118"/>
                    <a:pt x="731" y="2122"/>
                  </a:cubicBezTo>
                  <a:cubicBezTo>
                    <a:pt x="846" y="2127"/>
                    <a:pt x="989" y="2100"/>
                    <a:pt x="1096" y="2053"/>
                  </a:cubicBezTo>
                  <a:cubicBezTo>
                    <a:pt x="1290" y="1967"/>
                    <a:pt x="1414" y="1798"/>
                    <a:pt x="1436" y="1591"/>
                  </a:cubicBezTo>
                  <a:cubicBezTo>
                    <a:pt x="1471" y="1255"/>
                    <a:pt x="1251" y="1046"/>
                    <a:pt x="691" y="878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34"/>
            <p:cNvSpPr/>
            <p:nvPr/>
          </p:nvSpPr>
          <p:spPr>
            <a:xfrm>
              <a:off x="10925175" y="303213"/>
              <a:ext cx="149224" cy="252410"/>
            </a:xfrm>
            <a:custGeom>
              <a:avLst/>
              <a:gdLst/>
              <a:ahLst/>
              <a:cxnLst/>
              <a:rect l="l" t="t" r="r" b="b"/>
              <a:pathLst>
                <a:path w="1249" h="2112" extrusionOk="0">
                  <a:moveTo>
                    <a:pt x="625" y="792"/>
                  </a:moveTo>
                  <a:lnTo>
                    <a:pt x="625" y="792"/>
                  </a:lnTo>
                  <a:cubicBezTo>
                    <a:pt x="489" y="792"/>
                    <a:pt x="359" y="836"/>
                    <a:pt x="251" y="916"/>
                  </a:cubicBezTo>
                  <a:lnTo>
                    <a:pt x="251" y="47"/>
                  </a:lnTo>
                  <a:cubicBezTo>
                    <a:pt x="251" y="13"/>
                    <a:pt x="238" y="0"/>
                    <a:pt x="204" y="0"/>
                  </a:cubicBezTo>
                  <a:lnTo>
                    <a:pt x="47" y="0"/>
                  </a:lnTo>
                  <a:cubicBezTo>
                    <a:pt x="10" y="0"/>
                    <a:pt x="0" y="13"/>
                    <a:pt x="0" y="47"/>
                  </a:cubicBezTo>
                  <a:lnTo>
                    <a:pt x="0" y="2065"/>
                  </a:lnTo>
                  <a:cubicBezTo>
                    <a:pt x="0" y="2098"/>
                    <a:pt x="10" y="2112"/>
                    <a:pt x="47" y="2112"/>
                  </a:cubicBezTo>
                  <a:lnTo>
                    <a:pt x="204" y="2112"/>
                  </a:lnTo>
                  <a:cubicBezTo>
                    <a:pt x="238" y="2112"/>
                    <a:pt x="251" y="2098"/>
                    <a:pt x="251" y="2065"/>
                  </a:cubicBezTo>
                  <a:lnTo>
                    <a:pt x="251" y="1406"/>
                  </a:lnTo>
                  <a:cubicBezTo>
                    <a:pt x="253" y="1203"/>
                    <a:pt x="419" y="1039"/>
                    <a:pt x="625" y="1039"/>
                  </a:cubicBezTo>
                  <a:cubicBezTo>
                    <a:pt x="830" y="1039"/>
                    <a:pt x="997" y="1204"/>
                    <a:pt x="998" y="1407"/>
                  </a:cubicBezTo>
                  <a:lnTo>
                    <a:pt x="998" y="2065"/>
                  </a:lnTo>
                  <a:cubicBezTo>
                    <a:pt x="998" y="2103"/>
                    <a:pt x="1007" y="2112"/>
                    <a:pt x="1045" y="2112"/>
                  </a:cubicBezTo>
                  <a:lnTo>
                    <a:pt x="1202" y="2112"/>
                  </a:lnTo>
                  <a:cubicBezTo>
                    <a:pt x="1239" y="2112"/>
                    <a:pt x="1249" y="2103"/>
                    <a:pt x="1249" y="2065"/>
                  </a:cubicBezTo>
                  <a:lnTo>
                    <a:pt x="1249" y="1406"/>
                  </a:lnTo>
                  <a:cubicBezTo>
                    <a:pt x="1248" y="1068"/>
                    <a:pt x="966" y="792"/>
                    <a:pt x="625" y="79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34"/>
            <p:cNvSpPr/>
            <p:nvPr/>
          </p:nvSpPr>
          <p:spPr>
            <a:xfrm>
              <a:off x="11098213" y="398463"/>
              <a:ext cx="160337" cy="157162"/>
            </a:xfrm>
            <a:custGeom>
              <a:avLst/>
              <a:gdLst/>
              <a:ahLst/>
              <a:cxnLst/>
              <a:rect l="l" t="t" r="r" b="b"/>
              <a:pathLst>
                <a:path w="1351" h="1324" extrusionOk="0">
                  <a:moveTo>
                    <a:pt x="675" y="1080"/>
                  </a:moveTo>
                  <a:lnTo>
                    <a:pt x="675" y="1080"/>
                  </a:lnTo>
                  <a:cubicBezTo>
                    <a:pt x="439" y="1080"/>
                    <a:pt x="247" y="893"/>
                    <a:pt x="247" y="662"/>
                  </a:cubicBezTo>
                  <a:cubicBezTo>
                    <a:pt x="247" y="430"/>
                    <a:pt x="439" y="243"/>
                    <a:pt x="675" y="243"/>
                  </a:cubicBezTo>
                  <a:cubicBezTo>
                    <a:pt x="911" y="243"/>
                    <a:pt x="1103" y="430"/>
                    <a:pt x="1103" y="662"/>
                  </a:cubicBezTo>
                  <a:cubicBezTo>
                    <a:pt x="1103" y="893"/>
                    <a:pt x="911" y="1080"/>
                    <a:pt x="675" y="1080"/>
                  </a:cubicBezTo>
                  <a:close/>
                  <a:moveTo>
                    <a:pt x="675" y="0"/>
                  </a:moveTo>
                  <a:lnTo>
                    <a:pt x="675" y="0"/>
                  </a:lnTo>
                  <a:cubicBezTo>
                    <a:pt x="302" y="0"/>
                    <a:pt x="0" y="296"/>
                    <a:pt x="0" y="662"/>
                  </a:cubicBezTo>
                  <a:cubicBezTo>
                    <a:pt x="0" y="1028"/>
                    <a:pt x="302" y="1324"/>
                    <a:pt x="675" y="1324"/>
                  </a:cubicBezTo>
                  <a:cubicBezTo>
                    <a:pt x="1048" y="1324"/>
                    <a:pt x="1351" y="1028"/>
                    <a:pt x="1351" y="662"/>
                  </a:cubicBezTo>
                  <a:cubicBezTo>
                    <a:pt x="1351" y="296"/>
                    <a:pt x="1048" y="0"/>
                    <a:pt x="675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34"/>
            <p:cNvSpPr/>
            <p:nvPr/>
          </p:nvSpPr>
          <p:spPr>
            <a:xfrm>
              <a:off x="11644313" y="396875"/>
              <a:ext cx="152401" cy="160337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0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04" y="752"/>
                  </a:moveTo>
                  <a:lnTo>
                    <a:pt x="1204" y="752"/>
                  </a:lnTo>
                  <a:cubicBezTo>
                    <a:pt x="1205" y="752"/>
                    <a:pt x="1206" y="752"/>
                    <a:pt x="1207" y="752"/>
                  </a:cubicBezTo>
                  <a:cubicBezTo>
                    <a:pt x="1248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ubicBezTo>
                    <a:pt x="1281" y="296"/>
                    <a:pt x="994" y="0"/>
                    <a:pt x="640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1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3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8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0" y="1159"/>
                  </a:cubicBezTo>
                  <a:cubicBezTo>
                    <a:pt x="1215" y="1156"/>
                    <a:pt x="1217" y="1153"/>
                    <a:pt x="1219" y="1151"/>
                  </a:cubicBezTo>
                  <a:cubicBezTo>
                    <a:pt x="1255" y="1115"/>
                    <a:pt x="1256" y="1099"/>
                    <a:pt x="1235" y="1065"/>
                  </a:cubicBezTo>
                  <a:cubicBezTo>
                    <a:pt x="1185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5" y="948"/>
                  </a:cubicBezTo>
                  <a:cubicBezTo>
                    <a:pt x="938" y="1080"/>
                    <a:pt x="743" y="1106"/>
                    <a:pt x="574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1" y="752"/>
                    <a:pt x="1202" y="752"/>
                    <a:pt x="1204" y="75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34"/>
            <p:cNvSpPr/>
            <p:nvPr/>
          </p:nvSpPr>
          <p:spPr>
            <a:xfrm>
              <a:off x="11283950" y="396875"/>
              <a:ext cx="158749" cy="239715"/>
            </a:xfrm>
            <a:custGeom>
              <a:avLst/>
              <a:gdLst/>
              <a:ahLst/>
              <a:cxnLst/>
              <a:rect l="l" t="t" r="r" b="b"/>
              <a:pathLst>
                <a:path w="1327" h="2000" extrusionOk="0">
                  <a:moveTo>
                    <a:pt x="663" y="1081"/>
                  </a:moveTo>
                  <a:lnTo>
                    <a:pt x="663" y="1081"/>
                  </a:lnTo>
                  <a:cubicBezTo>
                    <a:pt x="435" y="1081"/>
                    <a:pt x="249" y="900"/>
                    <a:pt x="243" y="673"/>
                  </a:cubicBezTo>
                  <a:lnTo>
                    <a:pt x="243" y="651"/>
                  </a:lnTo>
                  <a:cubicBezTo>
                    <a:pt x="249" y="425"/>
                    <a:pt x="435" y="243"/>
                    <a:pt x="663" y="243"/>
                  </a:cubicBezTo>
                  <a:cubicBezTo>
                    <a:pt x="895" y="243"/>
                    <a:pt x="1083" y="431"/>
                    <a:pt x="1083" y="662"/>
                  </a:cubicBezTo>
                  <a:cubicBezTo>
                    <a:pt x="1083" y="893"/>
                    <a:pt x="895" y="1081"/>
                    <a:pt x="663" y="1081"/>
                  </a:cubicBezTo>
                  <a:close/>
                  <a:moveTo>
                    <a:pt x="663" y="0"/>
                  </a:moveTo>
                  <a:lnTo>
                    <a:pt x="663" y="0"/>
                  </a:lnTo>
                  <a:cubicBezTo>
                    <a:pt x="508" y="0"/>
                    <a:pt x="361" y="54"/>
                    <a:pt x="243" y="150"/>
                  </a:cubicBezTo>
                  <a:lnTo>
                    <a:pt x="243" y="47"/>
                  </a:lnTo>
                  <a:cubicBezTo>
                    <a:pt x="243" y="12"/>
                    <a:pt x="234" y="0"/>
                    <a:pt x="196" y="0"/>
                  </a:cubicBezTo>
                  <a:lnTo>
                    <a:pt x="47" y="0"/>
                  </a:lnTo>
                  <a:cubicBezTo>
                    <a:pt x="9" y="0"/>
                    <a:pt x="0" y="11"/>
                    <a:pt x="0" y="47"/>
                  </a:cubicBezTo>
                  <a:lnTo>
                    <a:pt x="0" y="1952"/>
                  </a:lnTo>
                  <a:cubicBezTo>
                    <a:pt x="0" y="1987"/>
                    <a:pt x="9" y="2000"/>
                    <a:pt x="47" y="2000"/>
                  </a:cubicBezTo>
                  <a:lnTo>
                    <a:pt x="196" y="2000"/>
                  </a:lnTo>
                  <a:cubicBezTo>
                    <a:pt x="234" y="2000"/>
                    <a:pt x="243" y="1987"/>
                    <a:pt x="243" y="1952"/>
                  </a:cubicBezTo>
                  <a:lnTo>
                    <a:pt x="243" y="1175"/>
                  </a:lnTo>
                  <a:cubicBezTo>
                    <a:pt x="361" y="1271"/>
                    <a:pt x="508" y="1325"/>
                    <a:pt x="663" y="1325"/>
                  </a:cubicBezTo>
                  <a:cubicBezTo>
                    <a:pt x="1030" y="1325"/>
                    <a:pt x="1327" y="1028"/>
                    <a:pt x="1327" y="662"/>
                  </a:cubicBezTo>
                  <a:cubicBezTo>
                    <a:pt x="1327" y="297"/>
                    <a:pt x="1030" y="0"/>
                    <a:pt x="663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34"/>
            <p:cNvSpPr/>
            <p:nvPr/>
          </p:nvSpPr>
          <p:spPr>
            <a:xfrm>
              <a:off x="11466513" y="396875"/>
              <a:ext cx="152401" cy="160337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1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81" y="662"/>
                  </a:moveTo>
                  <a:lnTo>
                    <a:pt x="1281" y="662"/>
                  </a:lnTo>
                  <a:cubicBezTo>
                    <a:pt x="1281" y="296"/>
                    <a:pt x="994" y="0"/>
                    <a:pt x="641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2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4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9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1" y="1159"/>
                  </a:cubicBezTo>
                  <a:cubicBezTo>
                    <a:pt x="1215" y="1156"/>
                    <a:pt x="1218" y="1153"/>
                    <a:pt x="1219" y="1151"/>
                  </a:cubicBezTo>
                  <a:cubicBezTo>
                    <a:pt x="1255" y="1115"/>
                    <a:pt x="1257" y="1099"/>
                    <a:pt x="1235" y="1065"/>
                  </a:cubicBezTo>
                  <a:cubicBezTo>
                    <a:pt x="1186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6" y="948"/>
                  </a:cubicBezTo>
                  <a:cubicBezTo>
                    <a:pt x="938" y="1080"/>
                    <a:pt x="744" y="1106"/>
                    <a:pt x="575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2" y="752"/>
                    <a:pt x="1203" y="752"/>
                    <a:pt x="1204" y="752"/>
                  </a:cubicBezTo>
                  <a:cubicBezTo>
                    <a:pt x="1205" y="752"/>
                    <a:pt x="1206" y="752"/>
                    <a:pt x="1207" y="752"/>
                  </a:cubicBezTo>
                  <a:cubicBezTo>
                    <a:pt x="1249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43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4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4" name="Google Shape;64;p4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45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45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3" name="Google Shape;73;p4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47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2">
  <p:cSld name="TITLE_AND_BODY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8aa16872f_0_96"/>
          <p:cNvSpPr txBox="1"/>
          <p:nvPr>
            <p:ph type="sldNum" idx="12"/>
          </p:nvPr>
        </p:nvSpPr>
        <p:spPr>
          <a:xfrm>
            <a:off x="4455808" y="4905375"/>
            <a:ext cx="227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80" name="Google Shape;80;ge8aa16872f_0_96"/>
          <p:cNvSpPr/>
          <p:nvPr/>
        </p:nvSpPr>
        <p:spPr>
          <a:xfrm>
            <a:off x="1" y="0"/>
            <a:ext cx="9144000" cy="1045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ge8aa16872f_0_96"/>
          <p:cNvSpPr/>
          <p:nvPr/>
        </p:nvSpPr>
        <p:spPr>
          <a:xfrm>
            <a:off x="-1" y="0"/>
            <a:ext cx="2648027" cy="1045678"/>
          </a:xfrm>
          <a:custGeom>
            <a:avLst/>
            <a:gdLst/>
            <a:ahLst/>
            <a:cxnLst/>
            <a:rect l="l" t="t" r="r" b="b"/>
            <a:pathLst>
              <a:path w="3269169" h="1394237" extrusionOk="0">
                <a:moveTo>
                  <a:pt x="0" y="0"/>
                </a:moveTo>
                <a:lnTo>
                  <a:pt x="3269169" y="0"/>
                </a:lnTo>
                <a:lnTo>
                  <a:pt x="2773869" y="1394237"/>
                </a:lnTo>
                <a:lnTo>
                  <a:pt x="0" y="1394237"/>
                </a:lnTo>
                <a:lnTo>
                  <a:pt x="0" y="0"/>
                </a:lnTo>
                <a:close/>
              </a:path>
            </a:pathLst>
          </a:custGeom>
          <a:solidFill>
            <a:srgbClr val="EE4D2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ge8aa16872f_0_96"/>
          <p:cNvSpPr/>
          <p:nvPr/>
        </p:nvSpPr>
        <p:spPr>
          <a:xfrm>
            <a:off x="1017939" y="143194"/>
            <a:ext cx="319548" cy="359285"/>
          </a:xfrm>
          <a:custGeom>
            <a:avLst/>
            <a:gdLst/>
            <a:ahLst/>
            <a:cxnLst/>
            <a:rect l="l" t="t" r="r" b="b"/>
            <a:pathLst>
              <a:path w="951" h="1066" extrusionOk="0">
                <a:moveTo>
                  <a:pt x="825" y="1066"/>
                </a:moveTo>
                <a:cubicBezTo>
                  <a:pt x="873" y="1065"/>
                  <a:pt x="912" y="1026"/>
                  <a:pt x="917" y="977"/>
                </a:cubicBezTo>
                <a:cubicBezTo>
                  <a:pt x="917" y="971"/>
                  <a:pt x="917" y="971"/>
                  <a:pt x="917" y="971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8"/>
                  <a:pt x="951" y="278"/>
                  <a:pt x="951" y="278"/>
                </a:cubicBezTo>
                <a:cubicBezTo>
                  <a:pt x="951" y="266"/>
                  <a:pt x="942" y="257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710" y="257"/>
                  <a:pt x="710" y="257"/>
                  <a:pt x="710" y="257"/>
                </a:cubicBezTo>
                <a:cubicBezTo>
                  <a:pt x="705" y="114"/>
                  <a:pt x="602" y="0"/>
                  <a:pt x="476" y="0"/>
                </a:cubicBezTo>
                <a:cubicBezTo>
                  <a:pt x="350" y="0"/>
                  <a:pt x="247" y="114"/>
                  <a:pt x="241" y="257"/>
                </a:cubicBezTo>
                <a:cubicBezTo>
                  <a:pt x="20" y="257"/>
                  <a:pt x="20" y="257"/>
                  <a:pt x="20" y="257"/>
                </a:cubicBezTo>
                <a:cubicBezTo>
                  <a:pt x="9" y="258"/>
                  <a:pt x="0" y="267"/>
                  <a:pt x="0" y="278"/>
                </a:cubicBezTo>
                <a:cubicBezTo>
                  <a:pt x="0" y="278"/>
                  <a:pt x="0" y="279"/>
                  <a:pt x="0" y="279"/>
                </a:cubicBezTo>
                <a:cubicBezTo>
                  <a:pt x="0" y="279"/>
                  <a:pt x="0" y="279"/>
                  <a:pt x="0" y="279"/>
                </a:cubicBezTo>
                <a:cubicBezTo>
                  <a:pt x="32" y="969"/>
                  <a:pt x="32" y="969"/>
                  <a:pt x="32" y="969"/>
                </a:cubicBezTo>
                <a:cubicBezTo>
                  <a:pt x="32" y="978"/>
                  <a:pt x="32" y="978"/>
                  <a:pt x="32" y="978"/>
                </a:cubicBezTo>
                <a:cubicBezTo>
                  <a:pt x="37" y="1026"/>
                  <a:pt x="72" y="1064"/>
                  <a:pt x="120" y="1066"/>
                </a:cubicBezTo>
                <a:cubicBezTo>
                  <a:pt x="120" y="1066"/>
                  <a:pt x="120" y="1066"/>
                  <a:pt x="120" y="1066"/>
                </a:cubicBezTo>
                <a:cubicBezTo>
                  <a:pt x="821" y="1066"/>
                  <a:pt x="821" y="1066"/>
                  <a:pt x="821" y="1066"/>
                </a:cubicBezTo>
                <a:lnTo>
                  <a:pt x="825" y="1066"/>
                </a:lnTo>
                <a:close/>
                <a:moveTo>
                  <a:pt x="476" y="62"/>
                </a:moveTo>
                <a:cubicBezTo>
                  <a:pt x="568" y="62"/>
                  <a:pt x="642" y="149"/>
                  <a:pt x="646" y="257"/>
                </a:cubicBezTo>
                <a:cubicBezTo>
                  <a:pt x="305" y="257"/>
                  <a:pt x="305" y="257"/>
                  <a:pt x="305" y="257"/>
                </a:cubicBezTo>
                <a:cubicBezTo>
                  <a:pt x="309" y="149"/>
                  <a:pt x="384" y="62"/>
                  <a:pt x="476" y="62"/>
                </a:cubicBezTo>
                <a:close/>
                <a:moveTo>
                  <a:pt x="650" y="798"/>
                </a:moveTo>
                <a:cubicBezTo>
                  <a:pt x="644" y="849"/>
                  <a:pt x="612" y="890"/>
                  <a:pt x="564" y="911"/>
                </a:cubicBezTo>
                <a:cubicBezTo>
                  <a:pt x="537" y="922"/>
                  <a:pt x="501" y="928"/>
                  <a:pt x="472" y="926"/>
                </a:cubicBezTo>
                <a:cubicBezTo>
                  <a:pt x="428" y="925"/>
                  <a:pt x="386" y="914"/>
                  <a:pt x="347" y="894"/>
                </a:cubicBezTo>
                <a:cubicBezTo>
                  <a:pt x="333" y="887"/>
                  <a:pt x="312" y="873"/>
                  <a:pt x="297" y="860"/>
                </a:cubicBezTo>
                <a:cubicBezTo>
                  <a:pt x="293" y="857"/>
                  <a:pt x="292" y="854"/>
                  <a:pt x="295" y="851"/>
                </a:cubicBezTo>
                <a:cubicBezTo>
                  <a:pt x="296" y="849"/>
                  <a:pt x="299" y="845"/>
                  <a:pt x="305" y="836"/>
                </a:cubicBezTo>
                <a:cubicBezTo>
                  <a:pt x="313" y="824"/>
                  <a:pt x="314" y="822"/>
                  <a:pt x="315" y="821"/>
                </a:cubicBezTo>
                <a:cubicBezTo>
                  <a:pt x="318" y="817"/>
                  <a:pt x="322" y="816"/>
                  <a:pt x="327" y="820"/>
                </a:cubicBezTo>
                <a:cubicBezTo>
                  <a:pt x="327" y="820"/>
                  <a:pt x="327" y="820"/>
                  <a:pt x="327" y="820"/>
                </a:cubicBezTo>
                <a:cubicBezTo>
                  <a:pt x="328" y="821"/>
                  <a:pt x="328" y="821"/>
                  <a:pt x="330" y="822"/>
                </a:cubicBezTo>
                <a:cubicBezTo>
                  <a:pt x="332" y="824"/>
                  <a:pt x="333" y="824"/>
                  <a:pt x="333" y="825"/>
                </a:cubicBezTo>
                <a:cubicBezTo>
                  <a:pt x="375" y="857"/>
                  <a:pt x="423" y="876"/>
                  <a:pt x="472" y="878"/>
                </a:cubicBezTo>
                <a:cubicBezTo>
                  <a:pt x="541" y="877"/>
                  <a:pt x="590" y="846"/>
                  <a:pt x="599" y="800"/>
                </a:cubicBezTo>
                <a:cubicBezTo>
                  <a:pt x="608" y="748"/>
                  <a:pt x="567" y="704"/>
                  <a:pt x="488" y="679"/>
                </a:cubicBezTo>
                <a:cubicBezTo>
                  <a:pt x="463" y="671"/>
                  <a:pt x="400" y="646"/>
                  <a:pt x="388" y="639"/>
                </a:cubicBezTo>
                <a:cubicBezTo>
                  <a:pt x="334" y="607"/>
                  <a:pt x="308" y="566"/>
                  <a:pt x="312" y="514"/>
                </a:cubicBezTo>
                <a:cubicBezTo>
                  <a:pt x="317" y="443"/>
                  <a:pt x="384" y="390"/>
                  <a:pt x="468" y="390"/>
                </a:cubicBezTo>
                <a:cubicBezTo>
                  <a:pt x="506" y="389"/>
                  <a:pt x="543" y="397"/>
                  <a:pt x="580" y="412"/>
                </a:cubicBezTo>
                <a:cubicBezTo>
                  <a:pt x="592" y="418"/>
                  <a:pt x="615" y="430"/>
                  <a:pt x="623" y="436"/>
                </a:cubicBezTo>
                <a:cubicBezTo>
                  <a:pt x="628" y="439"/>
                  <a:pt x="628" y="443"/>
                  <a:pt x="626" y="447"/>
                </a:cubicBezTo>
                <a:cubicBezTo>
                  <a:pt x="624" y="450"/>
                  <a:pt x="622" y="453"/>
                  <a:pt x="617" y="461"/>
                </a:cubicBezTo>
                <a:cubicBezTo>
                  <a:pt x="617" y="462"/>
                  <a:pt x="617" y="462"/>
                  <a:pt x="617" y="462"/>
                </a:cubicBezTo>
                <a:cubicBezTo>
                  <a:pt x="610" y="472"/>
                  <a:pt x="610" y="472"/>
                  <a:pt x="608" y="475"/>
                </a:cubicBezTo>
                <a:cubicBezTo>
                  <a:pt x="606" y="479"/>
                  <a:pt x="603" y="479"/>
                  <a:pt x="598" y="476"/>
                </a:cubicBezTo>
                <a:cubicBezTo>
                  <a:pt x="559" y="450"/>
                  <a:pt x="517" y="437"/>
                  <a:pt x="469" y="436"/>
                </a:cubicBezTo>
                <a:cubicBezTo>
                  <a:pt x="411" y="438"/>
                  <a:pt x="367" y="472"/>
                  <a:pt x="364" y="519"/>
                </a:cubicBezTo>
                <a:cubicBezTo>
                  <a:pt x="363" y="562"/>
                  <a:pt x="395" y="593"/>
                  <a:pt x="465" y="617"/>
                </a:cubicBezTo>
                <a:cubicBezTo>
                  <a:pt x="606" y="662"/>
                  <a:pt x="660" y="715"/>
                  <a:pt x="650" y="7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7" name="Google Shape;27;p36"/>
          <p:cNvSpPr txBox="1"/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8" name="Google Shape;28;p36"/>
          <p:cNvSpPr txBox="1"/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29" name="Google Shape;29;p36"/>
          <p:cNvSpPr/>
          <p:nvPr/>
        </p:nvSpPr>
        <p:spPr>
          <a:xfrm>
            <a:off x="2019222" y="1925490"/>
            <a:ext cx="1107300" cy="1107300"/>
          </a:xfrm>
          <a:prstGeom prst="ellipse">
            <a:avLst/>
          </a:prstGeom>
          <a:solidFill>
            <a:srgbClr val="F9855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0" name="Google Shape;30;p36"/>
          <p:cNvCxnSpPr/>
          <p:nvPr/>
        </p:nvCxnSpPr>
        <p:spPr>
          <a:xfrm>
            <a:off x="3274090" y="2486025"/>
            <a:ext cx="3998100" cy="0"/>
          </a:xfrm>
          <a:prstGeom prst="straightConnector1">
            <a:avLst/>
          </a:prstGeom>
          <a:noFill/>
          <a:ln w="19050" cap="flat" cmpd="sng">
            <a:solidFill>
              <a:srgbClr val="F9855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31;p36"/>
          <p:cNvSpPr/>
          <p:nvPr/>
        </p:nvSpPr>
        <p:spPr>
          <a:xfrm>
            <a:off x="1871585" y="1777852"/>
            <a:ext cx="1402500" cy="1402500"/>
          </a:xfrm>
          <a:prstGeom prst="ellipse">
            <a:avLst/>
          </a:prstGeom>
          <a:noFill/>
          <a:ln w="12700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37"/>
          <p:cNvGrpSpPr/>
          <p:nvPr/>
        </p:nvGrpSpPr>
        <p:grpSpPr>
          <a:xfrm>
            <a:off x="8343880" y="124517"/>
            <a:ext cx="374108" cy="390948"/>
            <a:chOff x="11100513" y="393896"/>
            <a:chExt cx="548707" cy="630765"/>
          </a:xfrm>
        </p:grpSpPr>
        <p:sp>
          <p:nvSpPr>
            <p:cNvPr id="34" name="Google Shape;34;p37"/>
            <p:cNvSpPr/>
            <p:nvPr/>
          </p:nvSpPr>
          <p:spPr>
            <a:xfrm rot="5400000">
              <a:off x="11091213" y="466661"/>
              <a:ext cx="567300" cy="548700"/>
            </a:xfrm>
            <a:prstGeom prst="homePlate">
              <a:avLst>
                <a:gd name="adj" fmla="val 26654"/>
              </a:avLst>
            </a:prstGeom>
            <a:solidFill>
              <a:srgbClr val="E44B1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37"/>
            <p:cNvSpPr/>
            <p:nvPr/>
          </p:nvSpPr>
          <p:spPr>
            <a:xfrm rot="5400000">
              <a:off x="11091220" y="403196"/>
              <a:ext cx="567300" cy="548700"/>
            </a:xfrm>
            <a:prstGeom prst="homePlate">
              <a:avLst>
                <a:gd name="adj" fmla="val 26654"/>
              </a:avLst>
            </a:prstGeom>
            <a:solidFill>
              <a:srgbClr val="FF572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6;p37"/>
          <p:cNvSpPr txBox="1"/>
          <p:nvPr>
            <p:ph type="sldNum" idx="12"/>
          </p:nvPr>
        </p:nvSpPr>
        <p:spPr>
          <a:xfrm>
            <a:off x="8282792" y="140207"/>
            <a:ext cx="49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37" name="Google Shape;37;p37"/>
          <p:cNvSpPr/>
          <p:nvPr/>
        </p:nvSpPr>
        <p:spPr>
          <a:xfrm>
            <a:off x="1" y="0"/>
            <a:ext cx="162000" cy="593700"/>
          </a:xfrm>
          <a:prstGeom prst="rect">
            <a:avLst/>
          </a:prstGeom>
          <a:solidFill>
            <a:srgbClr val="FF572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8" name="Google Shape;38;p37"/>
          <p:cNvCxnSpPr/>
          <p:nvPr/>
        </p:nvCxnSpPr>
        <p:spPr>
          <a:xfrm rot="10800000" flipH="1">
            <a:off x="-3810" y="590133"/>
            <a:ext cx="9180000" cy="3600"/>
          </a:xfrm>
          <a:prstGeom prst="straightConnector1">
            <a:avLst/>
          </a:prstGeom>
          <a:noFill/>
          <a:ln w="9525" cap="flat" cmpd="sng">
            <a:solidFill>
              <a:srgbClr val="FF572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38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3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" name="Google Shape;45;p3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4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41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4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4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0" y="977"/>
            <a:ext cx="9157500" cy="5154600"/>
          </a:xfrm>
          <a:prstGeom prst="rect">
            <a:avLst/>
          </a:prstGeom>
          <a:solidFill>
            <a:srgbClr val="F96A4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1"/>
          <p:cNvSpPr/>
          <p:nvPr/>
        </p:nvSpPr>
        <p:spPr>
          <a:xfrm rot="-5927649">
            <a:off x="7049633" y="1063476"/>
            <a:ext cx="680905" cy="680905"/>
          </a:xfrm>
          <a:prstGeom prst="ellipse">
            <a:avLst/>
          </a:prstGeom>
          <a:gradFill>
            <a:gsLst>
              <a:gs pos="0">
                <a:srgbClr val="FF8F63"/>
              </a:gs>
              <a:gs pos="58000">
                <a:srgbClr val="FF7A57"/>
              </a:gs>
              <a:gs pos="100000">
                <a:srgbClr val="FF6A4D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4348640" y="1695765"/>
            <a:ext cx="1680079" cy="2256006"/>
            <a:chOff x="5039783" y="1809750"/>
            <a:chExt cx="1361932" cy="1828799"/>
          </a:xfrm>
        </p:grpSpPr>
        <p:cxnSp>
          <p:nvCxnSpPr>
            <p:cNvPr id="90" name="Google Shape;90;p1"/>
            <p:cNvCxnSpPr/>
            <p:nvPr/>
          </p:nvCxnSpPr>
          <p:spPr>
            <a:xfrm>
              <a:off x="5393266" y="1809750"/>
              <a:ext cx="372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" name="Google Shape;91;p1"/>
            <p:cNvCxnSpPr/>
            <p:nvPr/>
          </p:nvCxnSpPr>
          <p:spPr>
            <a:xfrm>
              <a:off x="5413099" y="1852084"/>
              <a:ext cx="4395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" name="Google Shape;92;p1"/>
            <p:cNvCxnSpPr/>
            <p:nvPr/>
          </p:nvCxnSpPr>
          <p:spPr>
            <a:xfrm>
              <a:off x="5458882" y="1890184"/>
              <a:ext cx="4698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" name="Google Shape;93;p1"/>
            <p:cNvCxnSpPr/>
            <p:nvPr/>
          </p:nvCxnSpPr>
          <p:spPr>
            <a:xfrm>
              <a:off x="5480049" y="1930400"/>
              <a:ext cx="501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" name="Google Shape;94;p1"/>
            <p:cNvCxnSpPr/>
            <p:nvPr/>
          </p:nvCxnSpPr>
          <p:spPr>
            <a:xfrm>
              <a:off x="5393266" y="1970617"/>
              <a:ext cx="641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" name="Google Shape;95;p1"/>
            <p:cNvCxnSpPr/>
            <p:nvPr/>
          </p:nvCxnSpPr>
          <p:spPr>
            <a:xfrm>
              <a:off x="5444066" y="2008717"/>
              <a:ext cx="641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" name="Google Shape;96;p1"/>
            <p:cNvCxnSpPr/>
            <p:nvPr/>
          </p:nvCxnSpPr>
          <p:spPr>
            <a:xfrm>
              <a:off x="5480049" y="2051050"/>
              <a:ext cx="641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7" name="Google Shape;97;p1"/>
            <p:cNvCxnSpPr/>
            <p:nvPr/>
          </p:nvCxnSpPr>
          <p:spPr>
            <a:xfrm>
              <a:off x="5516033" y="2089150"/>
              <a:ext cx="641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"/>
            <p:cNvCxnSpPr/>
            <p:nvPr/>
          </p:nvCxnSpPr>
          <p:spPr>
            <a:xfrm>
              <a:off x="5552016" y="2127250"/>
              <a:ext cx="641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"/>
            <p:cNvCxnSpPr/>
            <p:nvPr/>
          </p:nvCxnSpPr>
          <p:spPr>
            <a:xfrm>
              <a:off x="5526616" y="2167467"/>
              <a:ext cx="696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1"/>
            <p:cNvCxnSpPr/>
            <p:nvPr/>
          </p:nvCxnSpPr>
          <p:spPr>
            <a:xfrm>
              <a:off x="5540095" y="2207685"/>
              <a:ext cx="7041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1"/>
            <p:cNvCxnSpPr/>
            <p:nvPr/>
          </p:nvCxnSpPr>
          <p:spPr>
            <a:xfrm>
              <a:off x="5552016" y="2245784"/>
              <a:ext cx="717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"/>
            <p:cNvCxnSpPr/>
            <p:nvPr/>
          </p:nvCxnSpPr>
          <p:spPr>
            <a:xfrm>
              <a:off x="5540095" y="2286001"/>
              <a:ext cx="750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" name="Google Shape;103;p1"/>
            <p:cNvCxnSpPr/>
            <p:nvPr/>
          </p:nvCxnSpPr>
          <p:spPr>
            <a:xfrm>
              <a:off x="5557306" y="2328334"/>
              <a:ext cx="756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1"/>
            <p:cNvCxnSpPr/>
            <p:nvPr/>
          </p:nvCxnSpPr>
          <p:spPr>
            <a:xfrm>
              <a:off x="5581649" y="2368550"/>
              <a:ext cx="7494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"/>
            <p:cNvCxnSpPr/>
            <p:nvPr/>
          </p:nvCxnSpPr>
          <p:spPr>
            <a:xfrm>
              <a:off x="5572906" y="2404534"/>
              <a:ext cx="7746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1"/>
            <p:cNvCxnSpPr/>
            <p:nvPr/>
          </p:nvCxnSpPr>
          <p:spPr>
            <a:xfrm>
              <a:off x="5581649" y="2446867"/>
              <a:ext cx="774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1"/>
            <p:cNvCxnSpPr/>
            <p:nvPr/>
          </p:nvCxnSpPr>
          <p:spPr>
            <a:xfrm>
              <a:off x="5581649" y="2484967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1"/>
            <p:cNvCxnSpPr/>
            <p:nvPr/>
          </p:nvCxnSpPr>
          <p:spPr>
            <a:xfrm>
              <a:off x="5597688" y="25251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109;p1"/>
            <p:cNvCxnSpPr/>
            <p:nvPr/>
          </p:nvCxnSpPr>
          <p:spPr>
            <a:xfrm>
              <a:off x="5604038" y="25632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" name="Google Shape;110;p1"/>
            <p:cNvCxnSpPr/>
            <p:nvPr/>
          </p:nvCxnSpPr>
          <p:spPr>
            <a:xfrm>
              <a:off x="5610388" y="260350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" name="Google Shape;111;p1"/>
            <p:cNvCxnSpPr/>
            <p:nvPr/>
          </p:nvCxnSpPr>
          <p:spPr>
            <a:xfrm>
              <a:off x="5614621" y="264583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"/>
            <p:cNvCxnSpPr/>
            <p:nvPr/>
          </p:nvCxnSpPr>
          <p:spPr>
            <a:xfrm>
              <a:off x="5618415" y="268605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"/>
            <p:cNvCxnSpPr/>
            <p:nvPr/>
          </p:nvCxnSpPr>
          <p:spPr>
            <a:xfrm>
              <a:off x="5618415" y="272415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"/>
            <p:cNvCxnSpPr/>
            <p:nvPr/>
          </p:nvCxnSpPr>
          <p:spPr>
            <a:xfrm>
              <a:off x="5618415" y="2764367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1"/>
            <p:cNvCxnSpPr/>
            <p:nvPr/>
          </p:nvCxnSpPr>
          <p:spPr>
            <a:xfrm>
              <a:off x="5618414" y="28045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"/>
            <p:cNvCxnSpPr/>
            <p:nvPr/>
          </p:nvCxnSpPr>
          <p:spPr>
            <a:xfrm>
              <a:off x="5612062" y="28426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"/>
            <p:cNvCxnSpPr/>
            <p:nvPr/>
          </p:nvCxnSpPr>
          <p:spPr>
            <a:xfrm>
              <a:off x="5604038" y="288290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18;p1"/>
            <p:cNvCxnSpPr/>
            <p:nvPr/>
          </p:nvCxnSpPr>
          <p:spPr>
            <a:xfrm>
              <a:off x="5604037" y="2923118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1"/>
            <p:cNvCxnSpPr/>
            <p:nvPr/>
          </p:nvCxnSpPr>
          <p:spPr>
            <a:xfrm>
              <a:off x="5587884" y="296545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1"/>
            <p:cNvCxnSpPr/>
            <p:nvPr/>
          </p:nvCxnSpPr>
          <p:spPr>
            <a:xfrm>
              <a:off x="5584431" y="300355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1"/>
            <p:cNvCxnSpPr/>
            <p:nvPr/>
          </p:nvCxnSpPr>
          <p:spPr>
            <a:xfrm>
              <a:off x="5572906" y="3041651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1"/>
            <p:cNvCxnSpPr/>
            <p:nvPr/>
          </p:nvCxnSpPr>
          <p:spPr>
            <a:xfrm>
              <a:off x="5557306" y="30839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" name="Google Shape;123;p1"/>
            <p:cNvCxnSpPr/>
            <p:nvPr/>
          </p:nvCxnSpPr>
          <p:spPr>
            <a:xfrm>
              <a:off x="5540095" y="31220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" name="Google Shape;124;p1"/>
            <p:cNvCxnSpPr/>
            <p:nvPr/>
          </p:nvCxnSpPr>
          <p:spPr>
            <a:xfrm>
              <a:off x="5526616" y="3160184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1"/>
            <p:cNvCxnSpPr/>
            <p:nvPr/>
          </p:nvCxnSpPr>
          <p:spPr>
            <a:xfrm>
              <a:off x="5503333" y="3200400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"/>
            <p:cNvCxnSpPr/>
            <p:nvPr/>
          </p:nvCxnSpPr>
          <p:spPr>
            <a:xfrm>
              <a:off x="5482166" y="3240617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1"/>
            <p:cNvCxnSpPr/>
            <p:nvPr/>
          </p:nvCxnSpPr>
          <p:spPr>
            <a:xfrm>
              <a:off x="5458882" y="3282950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8;p1"/>
            <p:cNvCxnSpPr/>
            <p:nvPr/>
          </p:nvCxnSpPr>
          <p:spPr>
            <a:xfrm>
              <a:off x="5429249" y="3318933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9;p1"/>
            <p:cNvCxnSpPr/>
            <p:nvPr/>
          </p:nvCxnSpPr>
          <p:spPr>
            <a:xfrm>
              <a:off x="5397499" y="3359149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0" name="Google Shape;130;p1"/>
            <p:cNvCxnSpPr/>
            <p:nvPr/>
          </p:nvCxnSpPr>
          <p:spPr>
            <a:xfrm>
              <a:off x="5365749" y="3399365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1" name="Google Shape;131;p1"/>
            <p:cNvCxnSpPr/>
            <p:nvPr/>
          </p:nvCxnSpPr>
          <p:spPr>
            <a:xfrm>
              <a:off x="5323416" y="3441699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2" name="Google Shape;132;p1"/>
            <p:cNvCxnSpPr/>
            <p:nvPr/>
          </p:nvCxnSpPr>
          <p:spPr>
            <a:xfrm>
              <a:off x="5283199" y="3479799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1"/>
            <p:cNvCxnSpPr/>
            <p:nvPr/>
          </p:nvCxnSpPr>
          <p:spPr>
            <a:xfrm>
              <a:off x="5238749" y="3517899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" name="Google Shape;134;p1"/>
            <p:cNvCxnSpPr/>
            <p:nvPr/>
          </p:nvCxnSpPr>
          <p:spPr>
            <a:xfrm>
              <a:off x="5183716" y="3560232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" name="Google Shape;135;p1"/>
            <p:cNvCxnSpPr/>
            <p:nvPr/>
          </p:nvCxnSpPr>
          <p:spPr>
            <a:xfrm>
              <a:off x="5120216" y="3598332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1"/>
            <p:cNvCxnSpPr/>
            <p:nvPr/>
          </p:nvCxnSpPr>
          <p:spPr>
            <a:xfrm>
              <a:off x="5039783" y="3638549"/>
              <a:ext cx="783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7" name="Google Shape;137;p1"/>
          <p:cNvSpPr/>
          <p:nvPr/>
        </p:nvSpPr>
        <p:spPr>
          <a:xfrm>
            <a:off x="1139675" y="799241"/>
            <a:ext cx="4084500" cy="4084500"/>
          </a:xfrm>
          <a:prstGeom prst="ellipse">
            <a:avLst/>
          </a:prstGeom>
          <a:gradFill>
            <a:gsLst>
              <a:gs pos="0">
                <a:srgbClr val="FF9064"/>
              </a:gs>
              <a:gs pos="38000">
                <a:srgbClr val="FF7C58"/>
              </a:gs>
              <a:gs pos="100000">
                <a:srgbClr val="FF674C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7374726" y="3305195"/>
            <a:ext cx="1769273" cy="1783360"/>
          </a:xfrm>
          <a:custGeom>
            <a:avLst/>
            <a:gdLst/>
            <a:ahLst/>
            <a:cxnLst/>
            <a:rect l="l" t="t" r="r" b="b"/>
            <a:pathLst>
              <a:path w="301" h="303" extrusionOk="0">
                <a:moveTo>
                  <a:pt x="301" y="88"/>
                </a:moveTo>
                <a:cubicBezTo>
                  <a:pt x="301" y="0"/>
                  <a:pt x="301" y="0"/>
                  <a:pt x="301" y="0"/>
                </a:cubicBezTo>
                <a:cubicBezTo>
                  <a:pt x="135" y="4"/>
                  <a:pt x="2" y="138"/>
                  <a:pt x="0" y="303"/>
                </a:cubicBezTo>
                <a:cubicBezTo>
                  <a:pt x="84" y="303"/>
                  <a:pt x="84" y="303"/>
                  <a:pt x="84" y="303"/>
                </a:cubicBezTo>
                <a:cubicBezTo>
                  <a:pt x="87" y="185"/>
                  <a:pt x="182" y="90"/>
                  <a:pt x="301" y="88"/>
                </a:cubicBezTo>
                <a:close/>
              </a:path>
            </a:pathLst>
          </a:custGeom>
          <a:gradFill>
            <a:gsLst>
              <a:gs pos="0">
                <a:srgbClr val="FF9165"/>
              </a:gs>
              <a:gs pos="44000">
                <a:srgbClr val="FF7353"/>
              </a:gs>
              <a:gs pos="100000">
                <a:srgbClr val="FF684C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39;p1"/>
          <p:cNvSpPr txBox="1"/>
          <p:nvPr>
            <p:ph type="ctrTitle" idx="4294967295"/>
          </p:nvPr>
        </p:nvSpPr>
        <p:spPr>
          <a:xfrm>
            <a:off x="821000" y="2096652"/>
            <a:ext cx="7502000" cy="19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Shopee平台商品刊登&amp;优质listing</a:t>
            </a:r>
            <a:endParaRPr sz="3000" b="1" i="0" u="none" strike="noStrike" cap="none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微软雅黑" panose="020B0503020204020204" charset="-122"/>
              <a:buNone/>
            </a:pPr>
            <a:endParaRPr sz="3600" b="1" i="0" u="none" strike="noStrike" cap="none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40" name="Google Shape;140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4084" y="180327"/>
            <a:ext cx="1691180" cy="53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" name="图片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0" y="-6985"/>
            <a:ext cx="9201785" cy="5162550"/>
          </a:xfrm>
          <a:prstGeom prst="rect">
            <a:avLst/>
          </a:prstGeom>
        </p:spPr>
      </p:pic>
      <p:pic>
        <p:nvPicPr>
          <p:cNvPr id="2" name="Google Shape;91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036604" y="561197"/>
            <a:ext cx="1071047" cy="123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;p1"/>
          <p:cNvSpPr/>
          <p:nvPr/>
        </p:nvSpPr>
        <p:spPr>
          <a:xfrm>
            <a:off x="1139518" y="2234021"/>
            <a:ext cx="7058257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linsting</a:t>
            </a:r>
            <a:r>
              <a:rPr lang="zh-CN" altLang="en-US" sz="4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刊登与优化</a:t>
            </a:r>
            <a:endParaRPr lang="zh-CN" sz="44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1132057" y="784463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填写带*号必填框 :【商品属性】</a:t>
            </a:r>
            <a:r>
              <a:rPr lang="en-US" alt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【Brand】和【Material】等，尽量选no brand。</a:t>
            </a:r>
            <a:endParaRPr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7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395" y="1497965"/>
            <a:ext cx="6750685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1124913" y="784463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填写【销售资料】</a:t>
            </a:r>
            <a:endParaRPr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8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1355" y="1387475"/>
            <a:ext cx="5629910" cy="31102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1074907" y="800700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填写【重量】、【包裹尺寸大小】和【运费】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5513299" y="3613593"/>
            <a:ext cx="22461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" marR="0" lvl="0" indent="-69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 panose="020B0604020202020204"/>
              <a:buChar char="•"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重量建议接近实际称重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-698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 panose="020B0604020202020204"/>
              <a:buChar char="•"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尺寸大小接近实际大小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-698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 panose="020B0604020202020204"/>
              <a:buChar char="•"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运费不要设置包邮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" name="Google Shape;242;p11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9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734820"/>
            <a:ext cx="7327900" cy="1511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698622" y="850106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884050" y="713026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填写【其他】，点击【创建并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发布】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10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1873250"/>
            <a:ext cx="7416800" cy="2432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698622" y="850106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884050" y="713026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选择发布到相应店铺，并确认商品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价格</a:t>
            </a:r>
            <a:endParaRPr lang="zh-CN"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11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335" y="1783715"/>
            <a:ext cx="7672705" cy="22218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698622" y="850106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884050" y="713026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确认所要发布的信息，确认无误后，点击确认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发布</a:t>
            </a:r>
            <a:endParaRPr lang="zh-CN"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12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705" y="1567815"/>
            <a:ext cx="7339330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/>
        </p:nvSpPr>
        <p:spPr>
          <a:xfrm>
            <a:off x="2415870" y="2218795"/>
            <a:ext cx="5316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4292207" y="1925490"/>
            <a:ext cx="1647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2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3615236" y="2623013"/>
            <a:ext cx="393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zh-CN" sz="27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endParaRPr sz="27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/>
          <p:nvPr/>
        </p:nvSpPr>
        <p:spPr>
          <a:xfrm>
            <a:off x="626481" y="13462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1539213" y="988603"/>
            <a:ext cx="9222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正确示范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6173735" y="957393"/>
            <a:ext cx="8502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错误示范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305789" y="753751"/>
            <a:ext cx="536163" cy="51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24027" y="888925"/>
            <a:ext cx="439822" cy="35109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>
            <a:off x="158860" y="4074812"/>
            <a:ext cx="82614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一条优质listing须具备的元素：</a:t>
            </a:r>
            <a:r>
              <a:rPr lang="zh-CN" sz="12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精准标题 / 高分评价 / 吸睛图片 / 高折扣 / 四星以上好评 </a:t>
            </a: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等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反面案例：无折扣 / 关键词不相关 / 无9张图 / 无评价  等</a:t>
            </a:r>
            <a:b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非台湾站点请不要堆砌无关的词语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9" name="Google Shape;269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18317" y="1251192"/>
            <a:ext cx="4356559" cy="239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3739" y="1265168"/>
            <a:ext cx="4411959" cy="239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/>
          <p:nvPr/>
        </p:nvSpPr>
        <p:spPr>
          <a:xfrm>
            <a:off x="318825" y="155644"/>
            <a:ext cx="4131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——标题关键词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111859" y="669060"/>
            <a:ext cx="4965600" cy="21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1.尽量覆盖用户热搜词（参考关键词分享）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2.标题关键词顺序尽量与热搜关键词一致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3.修改关键字最好在流量小的时候修改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（如清早和半夜），搜索量小，对产品排名的影响不大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周报获取来源：</a:t>
            </a:r>
            <a:endParaRPr sz="9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- 每周一邮件推送</a:t>
            </a:r>
            <a:endParaRPr sz="9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zh-CN" sz="9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- 群文件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852628"/>
            <a:ext cx="4769338" cy="182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53448" y="3575260"/>
            <a:ext cx="618552" cy="59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99028" y="2852628"/>
            <a:ext cx="4444973" cy="171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29984" y="3726856"/>
            <a:ext cx="561261" cy="44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892023" y="669060"/>
            <a:ext cx="3537962" cy="18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/>
          <p:nvPr/>
        </p:nvSpPr>
        <p:spPr>
          <a:xfrm>
            <a:off x="626481" y="134627"/>
            <a:ext cx="39456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——描述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0" y="939998"/>
            <a:ext cx="82449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1.格式：采用多行短句，注意美观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2.内容：涵盖产品详细介绍及客户感兴趣的内容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3.字数限制：各个站点字符限制（e.g. MY ≤3000字符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）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18279" y="2149195"/>
            <a:ext cx="3399018" cy="285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99240" y="3072425"/>
            <a:ext cx="592218" cy="56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122420" y="2229704"/>
            <a:ext cx="4846494" cy="99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20679" y="3344164"/>
            <a:ext cx="4705042" cy="74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244840" y="3118492"/>
            <a:ext cx="592218" cy="4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7043876" y="4355875"/>
            <a:ext cx="1618037" cy="787625"/>
          </a:xfrm>
          <a:custGeom>
            <a:avLst/>
            <a:gdLst/>
            <a:ahLst/>
            <a:cxnLst/>
            <a:rect l="l" t="t" r="r" b="b"/>
            <a:pathLst>
              <a:path w="328" h="158" extrusionOk="0">
                <a:moveTo>
                  <a:pt x="164" y="81"/>
                </a:moveTo>
                <a:cubicBezTo>
                  <a:pt x="208" y="81"/>
                  <a:pt x="244" y="115"/>
                  <a:pt x="247" y="158"/>
                </a:cubicBezTo>
                <a:cubicBezTo>
                  <a:pt x="328" y="158"/>
                  <a:pt x="328" y="158"/>
                  <a:pt x="328" y="158"/>
                </a:cubicBezTo>
                <a:cubicBezTo>
                  <a:pt x="325" y="70"/>
                  <a:pt x="252" y="0"/>
                  <a:pt x="164" y="0"/>
                </a:cubicBezTo>
                <a:cubicBezTo>
                  <a:pt x="75" y="0"/>
                  <a:pt x="3" y="70"/>
                  <a:pt x="0" y="158"/>
                </a:cubicBezTo>
                <a:cubicBezTo>
                  <a:pt x="80" y="158"/>
                  <a:pt x="80" y="158"/>
                  <a:pt x="80" y="158"/>
                </a:cubicBezTo>
                <a:cubicBezTo>
                  <a:pt x="84" y="115"/>
                  <a:pt x="120" y="81"/>
                  <a:pt x="164" y="81"/>
                </a:cubicBezTo>
                <a:close/>
              </a:path>
            </a:pathLst>
          </a:custGeom>
          <a:gradFill>
            <a:gsLst>
              <a:gs pos="0">
                <a:srgbClr val="FD6B52"/>
              </a:gs>
              <a:gs pos="100000">
                <a:srgbClr val="F6955B"/>
              </a:gs>
            </a:gsLst>
            <a:lin ang="2700006" scaled="0"/>
          </a:gra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675394" y="1080878"/>
            <a:ext cx="30408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charset="-122"/>
              <a:buNone/>
            </a:pPr>
            <a: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charset="-122"/>
              <a:buNone/>
            </a:pPr>
            <a: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平台商品刊登</a:t>
            </a:r>
            <a:b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&amp;</a:t>
            </a:r>
            <a:b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3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优质listing</a:t>
            </a:r>
            <a:endParaRPr sz="3000" b="1" i="0" u="none" strike="noStrike" cap="none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9" name="Google Shape;149;p2"/>
          <p:cNvSpPr/>
          <p:nvPr/>
        </p:nvSpPr>
        <p:spPr>
          <a:xfrm rot="-2700000">
            <a:off x="4240041" y="1331859"/>
            <a:ext cx="582939" cy="58293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4354665" y="1364974"/>
            <a:ext cx="312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5082686" y="1489073"/>
            <a:ext cx="2469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单个商品刊登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Google Shape;152;p2"/>
          <p:cNvSpPr/>
          <p:nvPr/>
        </p:nvSpPr>
        <p:spPr>
          <a:xfrm rot="-2700000">
            <a:off x="4240041" y="2314175"/>
            <a:ext cx="582939" cy="58293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4354665" y="2347290"/>
            <a:ext cx="312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5082687" y="3465701"/>
            <a:ext cx="2469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批量商品刊登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5" name="Google Shape;155;p2"/>
          <p:cNvSpPr/>
          <p:nvPr/>
        </p:nvSpPr>
        <p:spPr>
          <a:xfrm rot="-2700000">
            <a:off x="4240041" y="3296475"/>
            <a:ext cx="582939" cy="58293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5082687" y="2455501"/>
            <a:ext cx="2469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4375515" y="3324615"/>
            <a:ext cx="312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9" name="Google Shape;459;p6"/>
          <p:cNvGrpSpPr/>
          <p:nvPr/>
        </p:nvGrpSpPr>
        <p:grpSpPr>
          <a:xfrm>
            <a:off x="-133985" y="43180"/>
            <a:ext cx="2873375" cy="5100320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"/>
          <p:cNvSpPr txBox="1"/>
          <p:nvPr/>
        </p:nvSpPr>
        <p:spPr>
          <a:xfrm>
            <a:off x="626481" y="134626"/>
            <a:ext cx="4372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——图片内容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8" name="Google Shape;298;p17"/>
          <p:cNvPicPr preferRelativeResize="0"/>
          <p:nvPr/>
        </p:nvPicPr>
        <p:blipFill rotWithShape="1">
          <a:blip r:embed="rId1"/>
          <a:srcRect t="9690"/>
          <a:stretch>
            <a:fillRect/>
          </a:stretch>
        </p:blipFill>
        <p:spPr>
          <a:xfrm>
            <a:off x="5534157" y="2880359"/>
            <a:ext cx="3050216" cy="153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7"/>
          <p:cNvSpPr txBox="1"/>
          <p:nvPr/>
        </p:nvSpPr>
        <p:spPr>
          <a:xfrm>
            <a:off x="6316753" y="4575972"/>
            <a:ext cx="1485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泰国站：边框素材参考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17"/>
          <p:cNvSpPr txBox="1"/>
          <p:nvPr/>
        </p:nvSpPr>
        <p:spPr>
          <a:xfrm>
            <a:off x="295156" y="827261"/>
            <a:ext cx="85536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1.首图须涵盖更多产品信息（如赠品信息/产品特征等）</a:t>
            </a:r>
            <a:endParaRPr sz="11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2.首图可以添加边框，增加促销信息内容</a:t>
            </a:r>
            <a:endParaRPr sz="11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 总共可以放9张橱窗图，可以将宝贝描述页切分放到后面；</a:t>
            </a:r>
            <a:endParaRPr sz="11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01" name="Google Shape;301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1241" y="3365866"/>
            <a:ext cx="808993" cy="77165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7"/>
          <p:cNvSpPr txBox="1"/>
          <p:nvPr/>
        </p:nvSpPr>
        <p:spPr>
          <a:xfrm>
            <a:off x="3282734" y="4890514"/>
            <a:ext cx="1552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首图加边框-含促销信息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17"/>
          <p:cNvSpPr txBox="1"/>
          <p:nvPr/>
        </p:nvSpPr>
        <p:spPr>
          <a:xfrm>
            <a:off x="1706306" y="4890514"/>
            <a:ext cx="407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赠品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4" name="Google Shape;304;p1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8094" y="2571749"/>
            <a:ext cx="1934053" cy="231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48129" y="2550139"/>
            <a:ext cx="1984746" cy="2367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/>
          <p:nvPr/>
        </p:nvSpPr>
        <p:spPr>
          <a:xfrm>
            <a:off x="626481" y="134627"/>
            <a:ext cx="40371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——图片风格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75250" y="692071"/>
            <a:ext cx="4680600" cy="18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1.多个款式或颜色，主图可采用拼图方式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2.部分产品采用拼图无法体现质感和细节，可采用使用场景图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3.保证9张图，如有小视频更佳（可以在苹果手机端上传视频）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4.注重图片排序，对转化效果不好的产品进行图片调整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5.把控品牌调性：可将图片进行高清、调色调整；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13461" y="3261360"/>
            <a:ext cx="1402080" cy="160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 descr="C:\Users\natalie.zh\AppData\Local\Temp\WeChat Files\dff7daab54fc40e1de55d2db3840617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14626" y="3368041"/>
            <a:ext cx="1506854" cy="150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14311" y="3767746"/>
            <a:ext cx="624338" cy="595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 txBox="1"/>
          <p:nvPr/>
        </p:nvSpPr>
        <p:spPr>
          <a:xfrm>
            <a:off x="3174482" y="4845458"/>
            <a:ext cx="54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细节图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1395985" y="4869657"/>
            <a:ext cx="407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拼图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5228461" y="4845458"/>
            <a:ext cx="54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场景图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7282438" y="4845458"/>
            <a:ext cx="54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细节图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922521" y="1061461"/>
            <a:ext cx="3393281" cy="113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777897" y="3062803"/>
            <a:ext cx="1507508" cy="180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599880" y="3010036"/>
            <a:ext cx="1799618" cy="178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/>
          <p:nvPr/>
        </p:nvSpPr>
        <p:spPr>
          <a:xfrm>
            <a:off x="626481" y="134627"/>
            <a:ext cx="39456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——视频内容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9"/>
          <p:cNvSpPr txBox="1"/>
          <p:nvPr/>
        </p:nvSpPr>
        <p:spPr>
          <a:xfrm>
            <a:off x="68951" y="850263"/>
            <a:ext cx="36021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1.视频内容控制在</a:t>
            </a:r>
            <a:r>
              <a:rPr lang="zh-CN" sz="1200" b="0" i="0" u="none" strike="noStrike" cap="none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1分钟</a:t>
            </a: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以内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2.视频可涵盖产品展示或操作指导   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b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注意：视频只能在手机端上传，不可在PC上上传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2657" y="3716975"/>
            <a:ext cx="648746" cy="61880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/>
        </p:nvSpPr>
        <p:spPr>
          <a:xfrm>
            <a:off x="1318396" y="4850607"/>
            <a:ext cx="1485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第二张图增加视频步骤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15558" y="2426970"/>
            <a:ext cx="2072580" cy="24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49003" y="2976809"/>
            <a:ext cx="1892916" cy="189291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/>
          <p:nvPr/>
        </p:nvSpPr>
        <p:spPr>
          <a:xfrm>
            <a:off x="4428417" y="605164"/>
            <a:ext cx="372000" cy="282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1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6143869" y="588114"/>
            <a:ext cx="372000" cy="282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1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7991841" y="567769"/>
            <a:ext cx="372000" cy="282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1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5" name="Google Shape;335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027939" y="944018"/>
            <a:ext cx="1236783" cy="191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771234" y="924968"/>
            <a:ext cx="1236783" cy="193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608244" y="934492"/>
            <a:ext cx="1139376" cy="193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046632" y="3018620"/>
            <a:ext cx="1218091" cy="211646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9"/>
          <p:cNvSpPr/>
          <p:nvPr/>
        </p:nvSpPr>
        <p:spPr>
          <a:xfrm>
            <a:off x="4446542" y="2870121"/>
            <a:ext cx="372000" cy="282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1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0" name="Google Shape;340;p1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755993" y="2904312"/>
            <a:ext cx="1296447" cy="22307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/>
          <p:nvPr/>
        </p:nvSpPr>
        <p:spPr>
          <a:xfrm>
            <a:off x="6203533" y="2880722"/>
            <a:ext cx="372000" cy="282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sz="1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"/>
          <p:cNvSpPr txBox="1"/>
          <p:nvPr/>
        </p:nvSpPr>
        <p:spPr>
          <a:xfrm>
            <a:off x="626481" y="134627"/>
            <a:ext cx="43800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——折扣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20"/>
          <p:cNvSpPr txBox="1"/>
          <p:nvPr/>
        </p:nvSpPr>
        <p:spPr>
          <a:xfrm>
            <a:off x="97600" y="980823"/>
            <a:ext cx="3010200" cy="25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1.定价须考虑折扣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2.全店80%以上商品需要有折扣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1" i="0" u="none" strike="noStrike" cap="non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3.折扣幅度建议大于30%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(另，越南站点要求活动折扣不能低于五折，否则会被下架)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注：请设置合理的价格，预留出合适的的折扣空间</a:t>
            </a:r>
            <a:endParaRPr sz="11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8" name="Google Shape;348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08862" y="785272"/>
            <a:ext cx="5391298" cy="393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626481" y="134626"/>
            <a:ext cx="43644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——价格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21"/>
          <p:cNvSpPr txBox="1"/>
          <p:nvPr/>
        </p:nvSpPr>
        <p:spPr>
          <a:xfrm>
            <a:off x="97604" y="768996"/>
            <a:ext cx="8718900" cy="17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 至少20%listing采取爆款定价，台湾站爆品价格建议</a:t>
            </a:r>
            <a:r>
              <a:rPr lang="zh-CN" sz="12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&lt; 99新台币 </a:t>
            </a: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，马来站爆款价格建议</a:t>
            </a:r>
            <a:r>
              <a:rPr lang="zh-CN" sz="12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&lt;10RM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1" i="0" u="none" strike="noStrike" cap="non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2.爆款产品建议拆成单件销售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3.多规格listing可设置区间价，比如可以设置其中某个款式或颜色为此listing的引流价格，即比其他款式或颜色低5%-10%价格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55" name="Google Shape;355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7603" y="3239845"/>
            <a:ext cx="558978" cy="5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1"/>
          <p:cNvSpPr txBox="1"/>
          <p:nvPr/>
        </p:nvSpPr>
        <p:spPr>
          <a:xfrm>
            <a:off x="1323693" y="4605745"/>
            <a:ext cx="811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引流款设置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21"/>
          <p:cNvSpPr txBox="1"/>
          <p:nvPr/>
        </p:nvSpPr>
        <p:spPr>
          <a:xfrm>
            <a:off x="3894892" y="4580762"/>
            <a:ext cx="67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拆件销售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21"/>
          <p:cNvSpPr txBox="1"/>
          <p:nvPr/>
        </p:nvSpPr>
        <p:spPr>
          <a:xfrm>
            <a:off x="7224670" y="4605745"/>
            <a:ext cx="67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区间定价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9" name="Google Shape;359;p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10960" y="2987950"/>
            <a:ext cx="2800448" cy="138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65867" y="2987950"/>
            <a:ext cx="1653257" cy="141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000592" y="2987950"/>
            <a:ext cx="2800447" cy="1418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"/>
          <p:cNvSpPr txBox="1"/>
          <p:nvPr/>
        </p:nvSpPr>
        <p:spPr>
          <a:xfrm>
            <a:off x="628947" y="139339"/>
            <a:ext cx="3414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——价格</a:t>
            </a:r>
            <a:endParaRPr sz="15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22"/>
          <p:cNvSpPr txBox="1"/>
          <p:nvPr/>
        </p:nvSpPr>
        <p:spPr>
          <a:xfrm>
            <a:off x="3709355" y="3826666"/>
            <a:ext cx="5217300" cy="591900"/>
          </a:xfrm>
          <a:prstGeom prst="rect">
            <a:avLst/>
          </a:prstGeom>
          <a:noFill/>
          <a:ln w="28575" cap="flat" cmpd="sng">
            <a:solidFill>
              <a:srgbClr val="E91A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低价爆款：价格尽量做到平台最低价，引流+凑单免邮；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平价款：价格为平台平均价，凑单满减；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高价款：保证质量，单件即可包邮或满减；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8" name="Google Shape;368;p22"/>
          <p:cNvSpPr txBox="1"/>
          <p:nvPr/>
        </p:nvSpPr>
        <p:spPr>
          <a:xfrm>
            <a:off x="3356865" y="2845765"/>
            <a:ext cx="5217300" cy="591900"/>
          </a:xfrm>
          <a:prstGeom prst="rect">
            <a:avLst/>
          </a:prstGeom>
          <a:noFill/>
          <a:ln w="28575" cap="flat" cmpd="sng">
            <a:solidFill>
              <a:srgbClr val="E91A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每个宝贝页下面有个“相似产品”栏目，可以看单个产品与这栏的区别；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通过搜索来比对平台同类商品的价格；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9" name="Google Shape;369;p22"/>
          <p:cNvSpPr txBox="1"/>
          <p:nvPr/>
        </p:nvSpPr>
        <p:spPr>
          <a:xfrm>
            <a:off x="2843808" y="2027333"/>
            <a:ext cx="5217300" cy="407100"/>
          </a:xfrm>
          <a:prstGeom prst="rect">
            <a:avLst/>
          </a:prstGeom>
          <a:noFill/>
          <a:ln w="28575" cap="flat" cmpd="sng">
            <a:solidFill>
              <a:srgbClr val="E91A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热卖爆款：做到与平台最低价无差，暂时不考虑利润；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其他款：利润按照平台平均价格来定；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0" name="Google Shape;370;p22"/>
          <p:cNvSpPr txBox="1"/>
          <p:nvPr/>
        </p:nvSpPr>
        <p:spPr>
          <a:xfrm>
            <a:off x="2335988" y="997301"/>
            <a:ext cx="5319600" cy="591900"/>
          </a:xfrm>
          <a:prstGeom prst="rect">
            <a:avLst/>
          </a:prstGeom>
          <a:noFill/>
          <a:ln w="28575" cap="flat" cmpd="sng">
            <a:solidFill>
              <a:srgbClr val="E91A4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包括进货成本、国内段运输成本、国际段运输成本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国内段的运输成本多件运输可节省成本；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国际段减去买家支付的运费，其他为卖家需承担成本，藏到产品价格中；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1003456" y="1118098"/>
            <a:ext cx="1145700" cy="350400"/>
          </a:xfrm>
          <a:prstGeom prst="roundRect">
            <a:avLst>
              <a:gd name="adj" fmla="val 50000"/>
            </a:avLst>
          </a:prstGeom>
          <a:solidFill>
            <a:srgbClr val="FF572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成本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1478270" y="2055288"/>
            <a:ext cx="1145700" cy="350400"/>
          </a:xfrm>
          <a:prstGeom prst="roundRect">
            <a:avLst>
              <a:gd name="adj" fmla="val 50000"/>
            </a:avLst>
          </a:prstGeom>
          <a:solidFill>
            <a:srgbClr val="FF572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利润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1809604" y="2966561"/>
            <a:ext cx="1343100" cy="350400"/>
          </a:xfrm>
          <a:prstGeom prst="roundRect">
            <a:avLst>
              <a:gd name="adj" fmla="val 50000"/>
            </a:avLst>
          </a:prstGeom>
          <a:solidFill>
            <a:srgbClr val="FF572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市场价格比对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2172338" y="3947463"/>
            <a:ext cx="1343100" cy="350400"/>
          </a:xfrm>
          <a:prstGeom prst="roundRect">
            <a:avLst>
              <a:gd name="adj" fmla="val 50000"/>
            </a:avLst>
          </a:prstGeom>
          <a:solidFill>
            <a:srgbClr val="FF572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店铺价格区间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5" name="Google Shape;375;p22" descr="返回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7959165">
            <a:off x="-521551" y="2123045"/>
            <a:ext cx="3208844" cy="16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626481" y="134627"/>
            <a:ext cx="4364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如何制作一条listing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——评价</a:t>
            </a:r>
            <a:endParaRPr sz="11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47375" y="755903"/>
            <a:ext cx="4135200" cy="22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1.已出单的产品第一时间联系客户争取好评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2.5星评价将大大提升产品搜索排名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3.第一单评价出现的时间点和评分对于初期店铺至关重要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4.评论内容须对其他用户具有参考价值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5.鼓励客户晒图评论，增加产品页的搜索排名</a:t>
            </a:r>
            <a:endParaRPr sz="12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2" name="Google Shape;382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49667" y="3868481"/>
            <a:ext cx="3280238" cy="69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02680" y="3276144"/>
            <a:ext cx="690746" cy="5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01564" y="3204111"/>
            <a:ext cx="729120" cy="69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4697" y="3899581"/>
            <a:ext cx="3280239" cy="63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229153" y="918349"/>
            <a:ext cx="4767473" cy="109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4"/>
          <p:cNvSpPr txBox="1"/>
          <p:nvPr>
            <p:ph type="sldNum" idx="12"/>
          </p:nvPr>
        </p:nvSpPr>
        <p:spPr>
          <a:xfrm>
            <a:off x="8282792" y="140207"/>
            <a:ext cx="49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zh-CN">
                <a:solidFill>
                  <a:srgbClr val="2E2E2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>
              <a:solidFill>
                <a:srgbClr val="2E2E2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3" name="Google Shape;393;p24"/>
          <p:cNvSpPr/>
          <p:nvPr/>
        </p:nvSpPr>
        <p:spPr>
          <a:xfrm>
            <a:off x="787925" y="2089984"/>
            <a:ext cx="1617000" cy="1617000"/>
          </a:xfrm>
          <a:prstGeom prst="blockArc">
            <a:avLst>
              <a:gd name="adj1" fmla="val 10800000"/>
              <a:gd name="adj2" fmla="val 0"/>
              <a:gd name="adj3" fmla="val 8077"/>
            </a:avLst>
          </a:prstGeom>
          <a:solidFill>
            <a:srgbClr val="FF572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5C5C5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4" name="Google Shape;394;p24"/>
          <p:cNvSpPr/>
          <p:nvPr/>
        </p:nvSpPr>
        <p:spPr>
          <a:xfrm rot="10800000" flipH="1">
            <a:off x="2275694" y="2079514"/>
            <a:ext cx="1617000" cy="1617000"/>
          </a:xfrm>
          <a:prstGeom prst="blockArc">
            <a:avLst>
              <a:gd name="adj1" fmla="val 10800000"/>
              <a:gd name="adj2" fmla="val 0"/>
              <a:gd name="adj3" fmla="val 8077"/>
            </a:avLst>
          </a:prstGeom>
          <a:solidFill>
            <a:srgbClr val="FF7C0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5C5C5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3763460" y="2089984"/>
            <a:ext cx="1617000" cy="1617000"/>
          </a:xfrm>
          <a:prstGeom prst="blockArc">
            <a:avLst>
              <a:gd name="adj1" fmla="val 10800000"/>
              <a:gd name="adj2" fmla="val 0"/>
              <a:gd name="adj3" fmla="val 8077"/>
            </a:avLst>
          </a:prstGeom>
          <a:solidFill>
            <a:srgbClr val="FFAB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5C5C5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6" name="Google Shape;396;p24"/>
          <p:cNvSpPr/>
          <p:nvPr/>
        </p:nvSpPr>
        <p:spPr>
          <a:xfrm rot="10800000" flipH="1">
            <a:off x="5251229" y="2079514"/>
            <a:ext cx="1617000" cy="1617000"/>
          </a:xfrm>
          <a:prstGeom prst="blockArc">
            <a:avLst>
              <a:gd name="adj1" fmla="val 10800000"/>
              <a:gd name="adj2" fmla="val 0"/>
              <a:gd name="adj3" fmla="val 8077"/>
            </a:avLst>
          </a:prstGeom>
          <a:solidFill>
            <a:srgbClr val="69BCA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5C5C5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6738996" y="2089984"/>
            <a:ext cx="1617000" cy="1617000"/>
          </a:xfrm>
          <a:prstGeom prst="blockArc">
            <a:avLst>
              <a:gd name="adj1" fmla="val 10800000"/>
              <a:gd name="adj2" fmla="val 0"/>
              <a:gd name="adj3" fmla="val 8077"/>
            </a:avLst>
          </a:prstGeom>
          <a:solidFill>
            <a:srgbClr val="D2D2D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5C5C5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5603368" y="2431573"/>
            <a:ext cx="912900" cy="912900"/>
          </a:xfrm>
          <a:prstGeom prst="ellipse">
            <a:avLst/>
          </a:prstGeom>
          <a:solidFill>
            <a:srgbClr val="69BCA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914300" y="2729960"/>
            <a:ext cx="290939" cy="329038"/>
          </a:xfrm>
          <a:custGeom>
            <a:avLst/>
            <a:gdLst/>
            <a:ahLst/>
            <a:cxnLst/>
            <a:rect l="l" t="t" r="r" b="b"/>
            <a:pathLst>
              <a:path w="78" h="88" extrusionOk="0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7091135" y="2431573"/>
            <a:ext cx="912900" cy="912900"/>
          </a:xfrm>
          <a:prstGeom prst="ellipse">
            <a:avLst/>
          </a:prstGeom>
          <a:solidFill>
            <a:srgbClr val="D2D2D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" name="Google Shape;401;p24"/>
          <p:cNvSpPr/>
          <p:nvPr/>
        </p:nvSpPr>
        <p:spPr>
          <a:xfrm>
            <a:off x="7390810" y="2708734"/>
            <a:ext cx="313451" cy="358479"/>
          </a:xfrm>
          <a:custGeom>
            <a:avLst/>
            <a:gdLst/>
            <a:ahLst/>
            <a:cxnLst/>
            <a:rect l="l" t="t" r="r" b="b"/>
            <a:pathLst>
              <a:path w="84" h="96" extrusionOk="0">
                <a:moveTo>
                  <a:pt x="50" y="92"/>
                </a:moveTo>
                <a:cubicBezTo>
                  <a:pt x="52" y="88"/>
                  <a:pt x="55" y="84"/>
                  <a:pt x="57" y="81"/>
                </a:cubicBezTo>
                <a:cubicBezTo>
                  <a:pt x="58" y="79"/>
                  <a:pt x="58" y="77"/>
                  <a:pt x="56" y="75"/>
                </a:cubicBezTo>
                <a:cubicBezTo>
                  <a:pt x="52" y="71"/>
                  <a:pt x="48" y="67"/>
                  <a:pt x="43" y="63"/>
                </a:cubicBezTo>
                <a:cubicBezTo>
                  <a:pt x="41" y="61"/>
                  <a:pt x="40" y="61"/>
                  <a:pt x="38" y="62"/>
                </a:cubicBezTo>
                <a:cubicBezTo>
                  <a:pt x="35" y="63"/>
                  <a:pt x="33" y="65"/>
                  <a:pt x="30" y="67"/>
                </a:cubicBezTo>
                <a:cubicBezTo>
                  <a:pt x="21" y="53"/>
                  <a:pt x="19" y="45"/>
                  <a:pt x="17" y="35"/>
                </a:cubicBezTo>
                <a:cubicBezTo>
                  <a:pt x="20" y="34"/>
                  <a:pt x="23" y="32"/>
                  <a:pt x="26" y="31"/>
                </a:cubicBezTo>
                <a:cubicBezTo>
                  <a:pt x="27" y="30"/>
                  <a:pt x="28" y="28"/>
                  <a:pt x="27" y="25"/>
                </a:cubicBezTo>
                <a:cubicBezTo>
                  <a:pt x="26" y="20"/>
                  <a:pt x="24" y="14"/>
                  <a:pt x="22" y="8"/>
                </a:cubicBezTo>
                <a:cubicBezTo>
                  <a:pt x="22" y="6"/>
                  <a:pt x="20" y="4"/>
                  <a:pt x="18" y="4"/>
                </a:cubicBezTo>
                <a:cubicBezTo>
                  <a:pt x="14" y="5"/>
                  <a:pt x="9" y="5"/>
                  <a:pt x="4" y="6"/>
                </a:cubicBezTo>
                <a:cubicBezTo>
                  <a:pt x="0" y="6"/>
                  <a:pt x="0" y="7"/>
                  <a:pt x="0" y="10"/>
                </a:cubicBezTo>
                <a:cubicBezTo>
                  <a:pt x="1" y="46"/>
                  <a:pt x="15" y="78"/>
                  <a:pt x="43" y="94"/>
                </a:cubicBezTo>
                <a:cubicBezTo>
                  <a:pt x="46" y="96"/>
                  <a:pt x="47" y="96"/>
                  <a:pt x="50" y="92"/>
                </a:cubicBezTo>
                <a:close/>
                <a:moveTo>
                  <a:pt x="45" y="53"/>
                </a:moveTo>
                <a:cubicBezTo>
                  <a:pt x="32" y="53"/>
                  <a:pt x="32" y="53"/>
                  <a:pt x="32" y="53"/>
                </a:cubicBezTo>
                <a:cubicBezTo>
                  <a:pt x="32" y="50"/>
                  <a:pt x="32" y="50"/>
                  <a:pt x="32" y="50"/>
                </a:cubicBezTo>
                <a:cubicBezTo>
                  <a:pt x="40" y="38"/>
                  <a:pt x="40" y="38"/>
                  <a:pt x="40" y="38"/>
                </a:cubicBezTo>
                <a:cubicBezTo>
                  <a:pt x="41" y="36"/>
                  <a:pt x="42" y="34"/>
                  <a:pt x="42" y="32"/>
                </a:cubicBezTo>
                <a:cubicBezTo>
                  <a:pt x="42" y="31"/>
                  <a:pt x="42" y="30"/>
                  <a:pt x="41" y="30"/>
                </a:cubicBezTo>
                <a:cubicBezTo>
                  <a:pt x="40" y="30"/>
                  <a:pt x="40" y="31"/>
                  <a:pt x="40" y="31"/>
                </a:cubicBezTo>
                <a:cubicBezTo>
                  <a:pt x="39" y="36"/>
                  <a:pt x="39" y="36"/>
                  <a:pt x="39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1"/>
                  <a:pt x="34" y="31"/>
                  <a:pt x="34" y="31"/>
                </a:cubicBezTo>
                <a:cubicBezTo>
                  <a:pt x="35" y="28"/>
                  <a:pt x="37" y="26"/>
                  <a:pt x="42" y="26"/>
                </a:cubicBezTo>
                <a:cubicBezTo>
                  <a:pt x="44" y="26"/>
                  <a:pt x="46" y="27"/>
                  <a:pt x="47" y="28"/>
                </a:cubicBezTo>
                <a:cubicBezTo>
                  <a:pt x="48" y="29"/>
                  <a:pt x="48" y="31"/>
                  <a:pt x="47" y="34"/>
                </a:cubicBezTo>
                <a:cubicBezTo>
                  <a:pt x="47" y="35"/>
                  <a:pt x="47" y="36"/>
                  <a:pt x="47" y="37"/>
                </a:cubicBezTo>
                <a:cubicBezTo>
                  <a:pt x="38" y="50"/>
                  <a:pt x="38" y="50"/>
                  <a:pt x="38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5" y="53"/>
                  <a:pt x="45" y="53"/>
                  <a:pt x="45" y="53"/>
                </a:cubicBezTo>
                <a:close/>
                <a:moveTo>
                  <a:pt x="63" y="50"/>
                </a:moveTo>
                <a:cubicBezTo>
                  <a:pt x="60" y="50"/>
                  <a:pt x="60" y="50"/>
                  <a:pt x="60" y="50"/>
                </a:cubicBezTo>
                <a:cubicBezTo>
                  <a:pt x="60" y="53"/>
                  <a:pt x="60" y="53"/>
                  <a:pt x="60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0"/>
                  <a:pt x="54" y="50"/>
                  <a:pt x="54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7" y="46"/>
                  <a:pt x="47" y="46"/>
                  <a:pt x="47" y="46"/>
                </a:cubicBezTo>
                <a:cubicBezTo>
                  <a:pt x="55" y="26"/>
                  <a:pt x="55" y="26"/>
                  <a:pt x="55" y="26"/>
                </a:cubicBezTo>
                <a:cubicBezTo>
                  <a:pt x="63" y="26"/>
                  <a:pt x="63" y="26"/>
                  <a:pt x="63" y="26"/>
                </a:cubicBezTo>
                <a:cubicBezTo>
                  <a:pt x="61" y="46"/>
                  <a:pt x="61" y="46"/>
                  <a:pt x="61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50"/>
                  <a:pt x="63" y="50"/>
                  <a:pt x="63" y="50"/>
                </a:cubicBezTo>
                <a:close/>
                <a:moveTo>
                  <a:pt x="55" y="46"/>
                </a:moveTo>
                <a:cubicBezTo>
                  <a:pt x="52" y="46"/>
                  <a:pt x="52" y="46"/>
                  <a:pt x="52" y="46"/>
                </a:cubicBezTo>
                <a:cubicBezTo>
                  <a:pt x="56" y="35"/>
                  <a:pt x="56" y="35"/>
                  <a:pt x="56" y="35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43" y="0"/>
                </a:moveTo>
                <a:cubicBezTo>
                  <a:pt x="54" y="0"/>
                  <a:pt x="65" y="5"/>
                  <a:pt x="72" y="12"/>
                </a:cubicBezTo>
                <a:cubicBezTo>
                  <a:pt x="80" y="20"/>
                  <a:pt x="84" y="30"/>
                  <a:pt x="84" y="41"/>
                </a:cubicBezTo>
                <a:cubicBezTo>
                  <a:pt x="84" y="53"/>
                  <a:pt x="80" y="63"/>
                  <a:pt x="72" y="71"/>
                </a:cubicBezTo>
                <a:cubicBezTo>
                  <a:pt x="70" y="73"/>
                  <a:pt x="68" y="75"/>
                  <a:pt x="65" y="76"/>
                </a:cubicBezTo>
                <a:cubicBezTo>
                  <a:pt x="65" y="75"/>
                  <a:pt x="64" y="74"/>
                  <a:pt x="63" y="73"/>
                </a:cubicBezTo>
                <a:cubicBezTo>
                  <a:pt x="59" y="69"/>
                  <a:pt x="59" y="69"/>
                  <a:pt x="59" y="69"/>
                </a:cubicBezTo>
                <a:cubicBezTo>
                  <a:pt x="61" y="68"/>
                  <a:pt x="64" y="66"/>
                  <a:pt x="66" y="64"/>
                </a:cubicBezTo>
                <a:cubicBezTo>
                  <a:pt x="71" y="58"/>
                  <a:pt x="75" y="50"/>
                  <a:pt x="75" y="41"/>
                </a:cubicBezTo>
                <a:cubicBezTo>
                  <a:pt x="75" y="33"/>
                  <a:pt x="71" y="25"/>
                  <a:pt x="66" y="19"/>
                </a:cubicBezTo>
                <a:cubicBezTo>
                  <a:pt x="60" y="13"/>
                  <a:pt x="52" y="10"/>
                  <a:pt x="43" y="10"/>
                </a:cubicBezTo>
                <a:cubicBezTo>
                  <a:pt x="39" y="10"/>
                  <a:pt x="35" y="11"/>
                  <a:pt x="31" y="12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5"/>
                  <a:pt x="28" y="4"/>
                  <a:pt x="28" y="3"/>
                </a:cubicBezTo>
                <a:cubicBezTo>
                  <a:pt x="33" y="1"/>
                  <a:pt x="38" y="0"/>
                  <a:pt x="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24"/>
          <p:cNvSpPr/>
          <p:nvPr/>
        </p:nvSpPr>
        <p:spPr>
          <a:xfrm>
            <a:off x="2627833" y="2431573"/>
            <a:ext cx="912900" cy="912900"/>
          </a:xfrm>
          <a:prstGeom prst="ellipse">
            <a:avLst/>
          </a:prstGeom>
          <a:solidFill>
            <a:srgbClr val="FF7C0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" name="Google Shape;403;p24"/>
          <p:cNvSpPr/>
          <p:nvPr/>
        </p:nvSpPr>
        <p:spPr>
          <a:xfrm>
            <a:off x="2958679" y="2698959"/>
            <a:ext cx="251107" cy="396578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" name="Google Shape;404;p24"/>
          <p:cNvSpPr/>
          <p:nvPr/>
        </p:nvSpPr>
        <p:spPr>
          <a:xfrm>
            <a:off x="4115600" y="2431573"/>
            <a:ext cx="912900" cy="912900"/>
          </a:xfrm>
          <a:prstGeom prst="ellips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4396816" y="2719569"/>
            <a:ext cx="351550" cy="349820"/>
          </a:xfrm>
          <a:custGeom>
            <a:avLst/>
            <a:gdLst/>
            <a:ahLst/>
            <a:cxnLst/>
            <a:rect l="l" t="t" r="r" b="b"/>
            <a:pathLst>
              <a:path w="94" h="94" extrusionOk="0">
                <a:moveTo>
                  <a:pt x="6" y="28"/>
                </a:moveTo>
                <a:cubicBezTo>
                  <a:pt x="11" y="16"/>
                  <a:pt x="21" y="8"/>
                  <a:pt x="32" y="4"/>
                </a:cubicBezTo>
                <a:cubicBezTo>
                  <a:pt x="43" y="0"/>
                  <a:pt x="56" y="1"/>
                  <a:pt x="67" y="6"/>
                </a:cubicBezTo>
                <a:cubicBezTo>
                  <a:pt x="78" y="12"/>
                  <a:pt x="86" y="21"/>
                  <a:pt x="90" y="32"/>
                </a:cubicBezTo>
                <a:cubicBezTo>
                  <a:pt x="94" y="43"/>
                  <a:pt x="94" y="56"/>
                  <a:pt x="88" y="67"/>
                </a:cubicBezTo>
                <a:cubicBezTo>
                  <a:pt x="88" y="67"/>
                  <a:pt x="88" y="67"/>
                  <a:pt x="88" y="67"/>
                </a:cubicBezTo>
                <a:cubicBezTo>
                  <a:pt x="83" y="78"/>
                  <a:pt x="73" y="87"/>
                  <a:pt x="62" y="90"/>
                </a:cubicBezTo>
                <a:cubicBezTo>
                  <a:pt x="51" y="94"/>
                  <a:pt x="39" y="94"/>
                  <a:pt x="27" y="89"/>
                </a:cubicBezTo>
                <a:cubicBezTo>
                  <a:pt x="27" y="89"/>
                  <a:pt x="27" y="89"/>
                  <a:pt x="27" y="89"/>
                </a:cubicBezTo>
                <a:cubicBezTo>
                  <a:pt x="16" y="83"/>
                  <a:pt x="8" y="73"/>
                  <a:pt x="4" y="62"/>
                </a:cubicBezTo>
                <a:cubicBezTo>
                  <a:pt x="0" y="51"/>
                  <a:pt x="1" y="39"/>
                  <a:pt x="6" y="28"/>
                </a:cubicBezTo>
                <a:cubicBezTo>
                  <a:pt x="6" y="28"/>
                  <a:pt x="6" y="28"/>
                  <a:pt x="6" y="28"/>
                </a:cubicBezTo>
                <a:close/>
                <a:moveTo>
                  <a:pt x="20" y="27"/>
                </a:moveTo>
                <a:cubicBezTo>
                  <a:pt x="18" y="29"/>
                  <a:pt x="17" y="30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3"/>
                  <a:pt x="15" y="34"/>
                  <a:pt x="15" y="35"/>
                </a:cubicBezTo>
                <a:cubicBezTo>
                  <a:pt x="21" y="34"/>
                  <a:pt x="28" y="34"/>
                  <a:pt x="36" y="37"/>
                </a:cubicBezTo>
                <a:cubicBezTo>
                  <a:pt x="35" y="38"/>
                  <a:pt x="35" y="39"/>
                  <a:pt x="34" y="40"/>
                </a:cubicBezTo>
                <a:cubicBezTo>
                  <a:pt x="33" y="42"/>
                  <a:pt x="32" y="43"/>
                  <a:pt x="32" y="45"/>
                </a:cubicBezTo>
                <a:cubicBezTo>
                  <a:pt x="26" y="45"/>
                  <a:pt x="20" y="47"/>
                  <a:pt x="13" y="53"/>
                </a:cubicBezTo>
                <a:cubicBezTo>
                  <a:pt x="14" y="55"/>
                  <a:pt x="14" y="57"/>
                  <a:pt x="15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60"/>
                  <a:pt x="16" y="60"/>
                  <a:pt x="16" y="60"/>
                </a:cubicBezTo>
                <a:cubicBezTo>
                  <a:pt x="21" y="56"/>
                  <a:pt x="25" y="54"/>
                  <a:pt x="29" y="54"/>
                </a:cubicBezTo>
                <a:cubicBezTo>
                  <a:pt x="27" y="61"/>
                  <a:pt x="26" y="68"/>
                  <a:pt x="26" y="74"/>
                </a:cubicBezTo>
                <a:cubicBezTo>
                  <a:pt x="28" y="76"/>
                  <a:pt x="30" y="77"/>
                  <a:pt x="32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3" y="78"/>
                  <a:pt x="33" y="78"/>
                  <a:pt x="33" y="79"/>
                </a:cubicBezTo>
                <a:cubicBezTo>
                  <a:pt x="34" y="78"/>
                  <a:pt x="34" y="78"/>
                  <a:pt x="34" y="78"/>
                </a:cubicBezTo>
                <a:cubicBezTo>
                  <a:pt x="33" y="72"/>
                  <a:pt x="34" y="64"/>
                  <a:pt x="36" y="55"/>
                </a:cubicBezTo>
                <a:cubicBezTo>
                  <a:pt x="41" y="58"/>
                  <a:pt x="44" y="62"/>
                  <a:pt x="48" y="67"/>
                </a:cubicBezTo>
                <a:cubicBezTo>
                  <a:pt x="52" y="71"/>
                  <a:pt x="56" y="76"/>
                  <a:pt x="60" y="79"/>
                </a:cubicBezTo>
                <a:cubicBezTo>
                  <a:pt x="62" y="78"/>
                  <a:pt x="63" y="78"/>
                  <a:pt x="65" y="77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1"/>
                  <a:pt x="58" y="67"/>
                  <a:pt x="54" y="62"/>
                </a:cubicBezTo>
                <a:cubicBezTo>
                  <a:pt x="49" y="56"/>
                  <a:pt x="44" y="51"/>
                  <a:pt x="39" y="48"/>
                </a:cubicBezTo>
                <a:cubicBezTo>
                  <a:pt x="40" y="46"/>
                  <a:pt x="40" y="45"/>
                  <a:pt x="41" y="43"/>
                </a:cubicBezTo>
                <a:cubicBezTo>
                  <a:pt x="42" y="42"/>
                  <a:pt x="42" y="40"/>
                  <a:pt x="43" y="39"/>
                </a:cubicBezTo>
                <a:cubicBezTo>
                  <a:pt x="45" y="40"/>
                  <a:pt x="47" y="41"/>
                  <a:pt x="49" y="42"/>
                </a:cubicBezTo>
                <a:cubicBezTo>
                  <a:pt x="61" y="47"/>
                  <a:pt x="71" y="55"/>
                  <a:pt x="77" y="64"/>
                </a:cubicBezTo>
                <a:cubicBezTo>
                  <a:pt x="77" y="63"/>
                  <a:pt x="78" y="63"/>
                  <a:pt x="78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79" y="60"/>
                  <a:pt x="80" y="58"/>
                  <a:pt x="80" y="56"/>
                </a:cubicBezTo>
                <a:cubicBezTo>
                  <a:pt x="74" y="47"/>
                  <a:pt x="63" y="40"/>
                  <a:pt x="53" y="35"/>
                </a:cubicBezTo>
                <a:cubicBezTo>
                  <a:pt x="51" y="34"/>
                  <a:pt x="49" y="33"/>
                  <a:pt x="47" y="32"/>
                </a:cubicBezTo>
                <a:cubicBezTo>
                  <a:pt x="48" y="31"/>
                  <a:pt x="49" y="29"/>
                  <a:pt x="50" y="28"/>
                </a:cubicBezTo>
                <a:cubicBezTo>
                  <a:pt x="52" y="29"/>
                  <a:pt x="54" y="30"/>
                  <a:pt x="56" y="30"/>
                </a:cubicBezTo>
                <a:cubicBezTo>
                  <a:pt x="66" y="32"/>
                  <a:pt x="73" y="28"/>
                  <a:pt x="74" y="28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2"/>
                  <a:pt x="70" y="22"/>
                  <a:pt x="70" y="22"/>
                </a:cubicBezTo>
                <a:cubicBezTo>
                  <a:pt x="68" y="22"/>
                  <a:pt x="63" y="24"/>
                  <a:pt x="58" y="23"/>
                </a:cubicBezTo>
                <a:cubicBezTo>
                  <a:pt x="57" y="23"/>
                  <a:pt x="56" y="22"/>
                  <a:pt x="55" y="22"/>
                </a:cubicBezTo>
                <a:cubicBezTo>
                  <a:pt x="57" y="20"/>
                  <a:pt x="60" y="18"/>
                  <a:pt x="62" y="16"/>
                </a:cubicBezTo>
                <a:cubicBezTo>
                  <a:pt x="59" y="15"/>
                  <a:pt x="56" y="14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47" y="16"/>
                  <a:pt x="45" y="15"/>
                  <a:pt x="43" y="13"/>
                </a:cubicBezTo>
                <a:cubicBezTo>
                  <a:pt x="41" y="14"/>
                  <a:pt x="39" y="14"/>
                  <a:pt x="37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9" y="20"/>
                  <a:pt x="44" y="24"/>
                </a:cubicBezTo>
                <a:cubicBezTo>
                  <a:pt x="42" y="26"/>
                  <a:pt x="41" y="28"/>
                  <a:pt x="40" y="30"/>
                </a:cubicBezTo>
                <a:cubicBezTo>
                  <a:pt x="33" y="28"/>
                  <a:pt x="26" y="27"/>
                  <a:pt x="20" y="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6" name="Google Shape;406;p24"/>
          <p:cNvSpPr/>
          <p:nvPr/>
        </p:nvSpPr>
        <p:spPr>
          <a:xfrm>
            <a:off x="1140065" y="2431573"/>
            <a:ext cx="912900" cy="912900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txBody>
          <a:bodyPr spcFirstLastPara="1" wrap="square" lIns="45725" tIns="457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 panose="020B0604020202020204"/>
              <a:buNone/>
            </a:pPr>
            <a:endParaRPr sz="4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1419050" y="2693423"/>
            <a:ext cx="345328" cy="402115"/>
          </a:xfrm>
          <a:custGeom>
            <a:avLst/>
            <a:gdLst/>
            <a:ahLst/>
            <a:cxnLst/>
            <a:rect l="l" t="t" r="r" b="b"/>
            <a:pathLst>
              <a:path w="233" h="271" extrusionOk="0">
                <a:moveTo>
                  <a:pt x="205" y="90"/>
                </a:moveTo>
                <a:cubicBezTo>
                  <a:pt x="221" y="90"/>
                  <a:pt x="233" y="103"/>
                  <a:pt x="233" y="118"/>
                </a:cubicBezTo>
                <a:cubicBezTo>
                  <a:pt x="233" y="234"/>
                  <a:pt x="233" y="234"/>
                  <a:pt x="233" y="234"/>
                </a:cubicBezTo>
                <a:cubicBezTo>
                  <a:pt x="233" y="250"/>
                  <a:pt x="221" y="262"/>
                  <a:pt x="205" y="262"/>
                </a:cubicBezTo>
                <a:cubicBezTo>
                  <a:pt x="200" y="262"/>
                  <a:pt x="200" y="262"/>
                  <a:pt x="200" y="262"/>
                </a:cubicBezTo>
                <a:cubicBezTo>
                  <a:pt x="200" y="271"/>
                  <a:pt x="200" y="271"/>
                  <a:pt x="200" y="271"/>
                </a:cubicBezTo>
                <a:cubicBezTo>
                  <a:pt x="175" y="271"/>
                  <a:pt x="175" y="271"/>
                  <a:pt x="175" y="271"/>
                </a:cubicBezTo>
                <a:cubicBezTo>
                  <a:pt x="175" y="262"/>
                  <a:pt x="175" y="262"/>
                  <a:pt x="175" y="262"/>
                </a:cubicBezTo>
                <a:cubicBezTo>
                  <a:pt x="57" y="262"/>
                  <a:pt x="57" y="262"/>
                  <a:pt x="57" y="262"/>
                </a:cubicBezTo>
                <a:cubicBezTo>
                  <a:pt x="57" y="271"/>
                  <a:pt x="57" y="271"/>
                  <a:pt x="57" y="271"/>
                </a:cubicBezTo>
                <a:cubicBezTo>
                  <a:pt x="32" y="271"/>
                  <a:pt x="32" y="271"/>
                  <a:pt x="32" y="271"/>
                </a:cubicBezTo>
                <a:cubicBezTo>
                  <a:pt x="32" y="262"/>
                  <a:pt x="32" y="262"/>
                  <a:pt x="32" y="262"/>
                </a:cubicBezTo>
                <a:cubicBezTo>
                  <a:pt x="28" y="262"/>
                  <a:pt x="28" y="262"/>
                  <a:pt x="28" y="262"/>
                </a:cubicBezTo>
                <a:cubicBezTo>
                  <a:pt x="13" y="262"/>
                  <a:pt x="0" y="250"/>
                  <a:pt x="0" y="234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03"/>
                  <a:pt x="13" y="90"/>
                  <a:pt x="28" y="90"/>
                </a:cubicBezTo>
                <a:cubicBezTo>
                  <a:pt x="91" y="90"/>
                  <a:pt x="155" y="90"/>
                  <a:pt x="205" y="90"/>
                </a:cubicBezTo>
                <a:close/>
                <a:moveTo>
                  <a:pt x="56" y="20"/>
                </a:moveTo>
                <a:cubicBezTo>
                  <a:pt x="87" y="57"/>
                  <a:pt x="87" y="57"/>
                  <a:pt x="87" y="57"/>
                </a:cubicBezTo>
                <a:cubicBezTo>
                  <a:pt x="122" y="0"/>
                  <a:pt x="122" y="0"/>
                  <a:pt x="122" y="0"/>
                </a:cubicBezTo>
                <a:cubicBezTo>
                  <a:pt x="137" y="9"/>
                  <a:pt x="137" y="9"/>
                  <a:pt x="137" y="9"/>
                </a:cubicBezTo>
                <a:cubicBezTo>
                  <a:pt x="103" y="65"/>
                  <a:pt x="103" y="65"/>
                  <a:pt x="103" y="65"/>
                </a:cubicBezTo>
                <a:cubicBezTo>
                  <a:pt x="110" y="69"/>
                  <a:pt x="114" y="76"/>
                  <a:pt x="116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62" y="77"/>
                  <a:pt x="66" y="70"/>
                  <a:pt x="72" y="66"/>
                </a:cubicBezTo>
                <a:cubicBezTo>
                  <a:pt x="43" y="31"/>
                  <a:pt x="43" y="31"/>
                  <a:pt x="43" y="31"/>
                </a:cubicBezTo>
                <a:cubicBezTo>
                  <a:pt x="56" y="20"/>
                  <a:pt x="56" y="20"/>
                  <a:pt x="56" y="20"/>
                </a:cubicBezTo>
                <a:close/>
                <a:moveTo>
                  <a:pt x="80" y="137"/>
                </a:moveTo>
                <a:cubicBezTo>
                  <a:pt x="71" y="132"/>
                  <a:pt x="58" y="137"/>
                  <a:pt x="51" y="149"/>
                </a:cubicBezTo>
                <a:cubicBezTo>
                  <a:pt x="44" y="161"/>
                  <a:pt x="46" y="175"/>
                  <a:pt x="55" y="181"/>
                </a:cubicBezTo>
                <a:cubicBezTo>
                  <a:pt x="64" y="186"/>
                  <a:pt x="69" y="175"/>
                  <a:pt x="76" y="163"/>
                </a:cubicBezTo>
                <a:cubicBezTo>
                  <a:pt x="83" y="151"/>
                  <a:pt x="89" y="142"/>
                  <a:pt x="80" y="137"/>
                </a:cubicBezTo>
                <a:close/>
                <a:moveTo>
                  <a:pt x="180" y="119"/>
                </a:moveTo>
                <a:cubicBezTo>
                  <a:pt x="180" y="126"/>
                  <a:pt x="180" y="126"/>
                  <a:pt x="180" y="126"/>
                </a:cubicBezTo>
                <a:cubicBezTo>
                  <a:pt x="214" y="126"/>
                  <a:pt x="214" y="126"/>
                  <a:pt x="214" y="126"/>
                </a:cubicBezTo>
                <a:cubicBezTo>
                  <a:pt x="214" y="119"/>
                  <a:pt x="214" y="119"/>
                  <a:pt x="214" y="119"/>
                </a:cubicBezTo>
                <a:cubicBezTo>
                  <a:pt x="180" y="119"/>
                  <a:pt x="180" y="119"/>
                  <a:pt x="180" y="119"/>
                </a:cubicBezTo>
                <a:close/>
                <a:moveTo>
                  <a:pt x="196" y="205"/>
                </a:moveTo>
                <a:cubicBezTo>
                  <a:pt x="191" y="205"/>
                  <a:pt x="187" y="210"/>
                  <a:pt x="187" y="215"/>
                </a:cubicBezTo>
                <a:cubicBezTo>
                  <a:pt x="187" y="220"/>
                  <a:pt x="191" y="225"/>
                  <a:pt x="196" y="225"/>
                </a:cubicBezTo>
                <a:cubicBezTo>
                  <a:pt x="202" y="225"/>
                  <a:pt x="206" y="220"/>
                  <a:pt x="206" y="215"/>
                </a:cubicBezTo>
                <a:cubicBezTo>
                  <a:pt x="206" y="210"/>
                  <a:pt x="202" y="205"/>
                  <a:pt x="196" y="205"/>
                </a:cubicBezTo>
                <a:close/>
                <a:moveTo>
                  <a:pt x="196" y="176"/>
                </a:moveTo>
                <a:cubicBezTo>
                  <a:pt x="191" y="176"/>
                  <a:pt x="187" y="180"/>
                  <a:pt x="187" y="185"/>
                </a:cubicBezTo>
                <a:cubicBezTo>
                  <a:pt x="187" y="191"/>
                  <a:pt x="191" y="195"/>
                  <a:pt x="196" y="195"/>
                </a:cubicBezTo>
                <a:cubicBezTo>
                  <a:pt x="202" y="195"/>
                  <a:pt x="206" y="191"/>
                  <a:pt x="206" y="185"/>
                </a:cubicBezTo>
                <a:cubicBezTo>
                  <a:pt x="206" y="180"/>
                  <a:pt x="202" y="176"/>
                  <a:pt x="196" y="176"/>
                </a:cubicBezTo>
                <a:close/>
                <a:moveTo>
                  <a:pt x="180" y="151"/>
                </a:moveTo>
                <a:cubicBezTo>
                  <a:pt x="180" y="158"/>
                  <a:pt x="180" y="158"/>
                  <a:pt x="180" y="158"/>
                </a:cubicBezTo>
                <a:cubicBezTo>
                  <a:pt x="214" y="158"/>
                  <a:pt x="214" y="158"/>
                  <a:pt x="214" y="158"/>
                </a:cubicBezTo>
                <a:cubicBezTo>
                  <a:pt x="214" y="151"/>
                  <a:pt x="214" y="151"/>
                  <a:pt x="214" y="151"/>
                </a:cubicBezTo>
                <a:cubicBezTo>
                  <a:pt x="180" y="151"/>
                  <a:pt x="180" y="151"/>
                  <a:pt x="180" y="151"/>
                </a:cubicBezTo>
                <a:close/>
                <a:moveTo>
                  <a:pt x="180" y="141"/>
                </a:moveTo>
                <a:cubicBezTo>
                  <a:pt x="180" y="147"/>
                  <a:pt x="180" y="147"/>
                  <a:pt x="180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4" y="141"/>
                  <a:pt x="214" y="141"/>
                  <a:pt x="214" y="141"/>
                </a:cubicBezTo>
                <a:cubicBezTo>
                  <a:pt x="180" y="141"/>
                  <a:pt x="180" y="141"/>
                  <a:pt x="180" y="141"/>
                </a:cubicBezTo>
                <a:close/>
                <a:moveTo>
                  <a:pt x="180" y="130"/>
                </a:moveTo>
                <a:cubicBezTo>
                  <a:pt x="180" y="136"/>
                  <a:pt x="180" y="136"/>
                  <a:pt x="180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0"/>
                  <a:pt x="214" y="130"/>
                  <a:pt x="214" y="130"/>
                </a:cubicBezTo>
                <a:cubicBezTo>
                  <a:pt x="180" y="130"/>
                  <a:pt x="180" y="130"/>
                  <a:pt x="180" y="130"/>
                </a:cubicBezTo>
                <a:close/>
                <a:moveTo>
                  <a:pt x="71" y="122"/>
                </a:moveTo>
                <a:cubicBezTo>
                  <a:pt x="51" y="122"/>
                  <a:pt x="34" y="139"/>
                  <a:pt x="34" y="159"/>
                </a:cubicBezTo>
                <a:cubicBezTo>
                  <a:pt x="34" y="189"/>
                  <a:pt x="34" y="189"/>
                  <a:pt x="34" y="189"/>
                </a:cubicBezTo>
                <a:cubicBezTo>
                  <a:pt x="34" y="210"/>
                  <a:pt x="51" y="226"/>
                  <a:pt x="71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53" y="226"/>
                  <a:pt x="170" y="210"/>
                  <a:pt x="170" y="189"/>
                </a:cubicBezTo>
                <a:cubicBezTo>
                  <a:pt x="170" y="159"/>
                  <a:pt x="170" y="159"/>
                  <a:pt x="170" y="159"/>
                </a:cubicBezTo>
                <a:cubicBezTo>
                  <a:pt x="170" y="139"/>
                  <a:pt x="153" y="122"/>
                  <a:pt x="133" y="122"/>
                </a:cubicBezTo>
                <a:lnTo>
                  <a:pt x="71" y="1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8" name="Google Shape;408;p24"/>
          <p:cNvGrpSpPr/>
          <p:nvPr/>
        </p:nvGrpSpPr>
        <p:grpSpPr>
          <a:xfrm>
            <a:off x="1535749" y="3437426"/>
            <a:ext cx="112080" cy="394032"/>
            <a:chOff x="8243431" y="1672074"/>
            <a:chExt cx="198900" cy="699258"/>
          </a:xfrm>
        </p:grpSpPr>
        <p:sp>
          <p:nvSpPr>
            <p:cNvPr id="409" name="Google Shape;409;p24"/>
            <p:cNvSpPr/>
            <p:nvPr/>
          </p:nvSpPr>
          <p:spPr>
            <a:xfrm>
              <a:off x="8243431" y="2172432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8243431" y="1921597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8243431" y="1672074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2" name="Google Shape;412;p24"/>
          <p:cNvGrpSpPr/>
          <p:nvPr/>
        </p:nvGrpSpPr>
        <p:grpSpPr>
          <a:xfrm>
            <a:off x="4516037" y="3437426"/>
            <a:ext cx="112080" cy="394032"/>
            <a:chOff x="8243431" y="1672074"/>
            <a:chExt cx="198900" cy="699258"/>
          </a:xfrm>
        </p:grpSpPr>
        <p:sp>
          <p:nvSpPr>
            <p:cNvPr id="413" name="Google Shape;413;p24"/>
            <p:cNvSpPr/>
            <p:nvPr/>
          </p:nvSpPr>
          <p:spPr>
            <a:xfrm>
              <a:off x="8243431" y="2172432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8243431" y="1921597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243431" y="1672074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6" name="Google Shape;416;p24"/>
          <p:cNvGrpSpPr/>
          <p:nvPr/>
        </p:nvGrpSpPr>
        <p:grpSpPr>
          <a:xfrm>
            <a:off x="7500162" y="3437426"/>
            <a:ext cx="112080" cy="394032"/>
            <a:chOff x="8243431" y="1672074"/>
            <a:chExt cx="198900" cy="699258"/>
          </a:xfrm>
        </p:grpSpPr>
        <p:sp>
          <p:nvSpPr>
            <p:cNvPr id="417" name="Google Shape;417;p24"/>
            <p:cNvSpPr/>
            <p:nvPr/>
          </p:nvSpPr>
          <p:spPr>
            <a:xfrm>
              <a:off x="8243431" y="2172432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8243431" y="1921597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243431" y="1672074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>
            <a:off x="3028268" y="1944485"/>
            <a:ext cx="112080" cy="394032"/>
            <a:chOff x="8243431" y="1672074"/>
            <a:chExt cx="198900" cy="699258"/>
          </a:xfrm>
        </p:grpSpPr>
        <p:sp>
          <p:nvSpPr>
            <p:cNvPr id="421" name="Google Shape;421;p24"/>
            <p:cNvSpPr/>
            <p:nvPr/>
          </p:nvSpPr>
          <p:spPr>
            <a:xfrm>
              <a:off x="8243431" y="2172432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243431" y="1921597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243431" y="1672074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" name="Google Shape;424;p24"/>
          <p:cNvGrpSpPr/>
          <p:nvPr/>
        </p:nvGrpSpPr>
        <p:grpSpPr>
          <a:xfrm>
            <a:off x="6003805" y="1944485"/>
            <a:ext cx="112080" cy="394032"/>
            <a:chOff x="8243431" y="1672074"/>
            <a:chExt cx="198900" cy="699258"/>
          </a:xfrm>
        </p:grpSpPr>
        <p:sp>
          <p:nvSpPr>
            <p:cNvPr id="425" name="Google Shape;425;p24"/>
            <p:cNvSpPr/>
            <p:nvPr/>
          </p:nvSpPr>
          <p:spPr>
            <a:xfrm>
              <a:off x="8243431" y="2172432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43431" y="1921597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243431" y="1672074"/>
              <a:ext cx="198900" cy="198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" name="Google Shape;428;p24"/>
          <p:cNvSpPr/>
          <p:nvPr/>
        </p:nvSpPr>
        <p:spPr>
          <a:xfrm>
            <a:off x="661673" y="4281927"/>
            <a:ext cx="25062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参考文件：Shopee周报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          热搜关键词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          Paid ads 推荐词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29" name="Google Shape;429;p24"/>
          <p:cNvSpPr/>
          <p:nvPr/>
        </p:nvSpPr>
        <p:spPr>
          <a:xfrm>
            <a:off x="727623" y="3964922"/>
            <a:ext cx="1677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FF57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第一：标题关键词</a:t>
            </a:r>
            <a:endParaRPr sz="1500" b="1" i="0" u="none" strike="noStrike" cap="none">
              <a:solidFill>
                <a:srgbClr val="FF57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4015733" y="4384352"/>
            <a:ext cx="218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九图、短视频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1" name="Google Shape;431;p24"/>
          <p:cNvSpPr/>
          <p:nvPr/>
        </p:nvSpPr>
        <p:spPr>
          <a:xfrm>
            <a:off x="3348587" y="3995061"/>
            <a:ext cx="24468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FF57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第三：吸睛的图片及短视频</a:t>
            </a:r>
            <a:endParaRPr sz="1500" b="1" i="0" u="none" strike="noStrike" cap="none">
              <a:solidFill>
                <a:srgbClr val="FF57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2" name="Google Shape;432;p24"/>
          <p:cNvSpPr/>
          <p:nvPr/>
        </p:nvSpPr>
        <p:spPr>
          <a:xfrm>
            <a:off x="6880141" y="4392311"/>
            <a:ext cx="25062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争取好评，与买家互动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做好粉丝运营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3" name="Google Shape;433;p24"/>
          <p:cNvSpPr/>
          <p:nvPr/>
        </p:nvSpPr>
        <p:spPr>
          <a:xfrm>
            <a:off x="6997384" y="4035590"/>
            <a:ext cx="11004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FF57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第五：评价</a:t>
            </a:r>
            <a:endParaRPr sz="1500" b="1" i="0" u="none" strike="noStrike" cap="none">
              <a:solidFill>
                <a:srgbClr val="FF57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1874480" y="1279674"/>
            <a:ext cx="2571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建议多行短句，适用于手机端阅读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5" name="Google Shape;435;p24"/>
          <p:cNvSpPr/>
          <p:nvPr/>
        </p:nvSpPr>
        <p:spPr>
          <a:xfrm>
            <a:off x="2277013" y="859204"/>
            <a:ext cx="1485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FF7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第二：商品描述</a:t>
            </a:r>
            <a:endParaRPr sz="1500" b="1" i="0" u="none" strike="noStrike" cap="none">
              <a:solidFill>
                <a:srgbClr val="FF7C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5259451" y="1275509"/>
            <a:ext cx="2749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5C5C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大力度折扣、低价引流</a:t>
            </a:r>
            <a:endParaRPr sz="1200" b="0" i="0" u="none" strike="noStrike" cap="none">
              <a:solidFill>
                <a:srgbClr val="5C5C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7" name="Google Shape;437;p24"/>
          <p:cNvSpPr/>
          <p:nvPr/>
        </p:nvSpPr>
        <p:spPr>
          <a:xfrm>
            <a:off x="5219320" y="882397"/>
            <a:ext cx="1869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FF7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第四步：折扣及价格</a:t>
            </a:r>
            <a:endParaRPr sz="1500" b="1" i="0" u="none" strike="noStrike" cap="none">
              <a:solidFill>
                <a:srgbClr val="FF7C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8" name="Google Shape;438;p24"/>
          <p:cNvSpPr txBox="1"/>
          <p:nvPr/>
        </p:nvSpPr>
        <p:spPr>
          <a:xfrm>
            <a:off x="241238" y="89296"/>
            <a:ext cx="4204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总结：一条优质的Listing的构成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"/>
          <p:cNvSpPr txBox="1"/>
          <p:nvPr/>
        </p:nvSpPr>
        <p:spPr>
          <a:xfrm>
            <a:off x="2415870" y="2218795"/>
            <a:ext cx="5316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4" name="Google Shape;444;p25"/>
          <p:cNvSpPr txBox="1"/>
          <p:nvPr/>
        </p:nvSpPr>
        <p:spPr>
          <a:xfrm>
            <a:off x="4292207" y="1925490"/>
            <a:ext cx="1647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3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5" name="Google Shape;445;p25"/>
          <p:cNvSpPr txBox="1"/>
          <p:nvPr/>
        </p:nvSpPr>
        <p:spPr>
          <a:xfrm>
            <a:off x="3007928" y="2571750"/>
            <a:ext cx="3957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zh-CN" sz="27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批量商品刊登 步骤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"/>
          <p:cNvSpPr/>
          <p:nvPr/>
        </p:nvSpPr>
        <p:spPr>
          <a:xfrm>
            <a:off x="682271" y="835068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26"/>
          <p:cNvSpPr txBox="1"/>
          <p:nvPr/>
        </p:nvSpPr>
        <p:spPr>
          <a:xfrm>
            <a:off x="931408" y="689891"/>
            <a:ext cx="74547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登陆卖家中心-点击【全球商品】</a:t>
            </a:r>
            <a:r>
              <a:rPr lang="en-US" alt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altLang="en-US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【批量工具】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54" name="Google Shape;454;p26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1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990" y="1708150"/>
            <a:ext cx="8023225" cy="2599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/>
          <p:nvPr/>
        </p:nvSpPr>
        <p:spPr>
          <a:xfrm>
            <a:off x="2415870" y="2218795"/>
            <a:ext cx="5316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4292207" y="1925490"/>
            <a:ext cx="1647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2700"/>
              <a:buFont typeface="微软雅黑" panose="020B0503020204020204" charset="-122"/>
              <a:buNone/>
            </a:pPr>
            <a:r>
              <a:rPr lang="zh-CN" sz="27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1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3007928" y="2571750"/>
            <a:ext cx="3957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zh-CN" sz="27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单个商品刊登 步骤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7"/>
          <p:cNvSpPr/>
          <p:nvPr/>
        </p:nvSpPr>
        <p:spPr>
          <a:xfrm>
            <a:off x="862928" y="879343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27"/>
          <p:cNvSpPr txBox="1"/>
          <p:nvPr/>
        </p:nvSpPr>
        <p:spPr>
          <a:xfrm>
            <a:off x="1077159" y="731513"/>
            <a:ext cx="66732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选择相应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类目</a:t>
            </a:r>
            <a:endParaRPr lang="zh-CN"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62" name="Google Shape;462;p27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2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040" y="1266825"/>
            <a:ext cx="6499860" cy="35140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8"/>
          <p:cNvSpPr/>
          <p:nvPr/>
        </p:nvSpPr>
        <p:spPr>
          <a:xfrm>
            <a:off x="862928" y="707893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8" name="Google Shape;468;p28"/>
          <p:cNvSpPr txBox="1"/>
          <p:nvPr/>
        </p:nvSpPr>
        <p:spPr>
          <a:xfrm>
            <a:off x="1045682" y="566434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点击【下载】上传范本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1" name="Google Shape;471;p28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3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6655" y="1241425"/>
            <a:ext cx="6976745" cy="34804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"/>
          <p:cNvSpPr/>
          <p:nvPr/>
        </p:nvSpPr>
        <p:spPr>
          <a:xfrm>
            <a:off x="862928" y="793618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7" name="Google Shape;477;p29"/>
          <p:cNvSpPr txBox="1"/>
          <p:nvPr/>
        </p:nvSpPr>
        <p:spPr>
          <a:xfrm>
            <a:off x="1062872" y="681506"/>
            <a:ext cx="6373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整理【上传模板】数据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0" name="Google Shape;480;p29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4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60" y="1292225"/>
            <a:ext cx="8343900" cy="3471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"/>
          <p:cNvSpPr/>
          <p:nvPr/>
        </p:nvSpPr>
        <p:spPr>
          <a:xfrm>
            <a:off x="862928" y="822193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1018540" y="730250"/>
            <a:ext cx="7853045" cy="38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选择上传文件，将编辑好的模板拖拽到上传中心，或点击【选择文件】选择好文档，即可批量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上传。</a:t>
            </a:r>
            <a:endParaRPr lang="zh-CN"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5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320" y="1330325"/>
            <a:ext cx="6026150" cy="31515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"/>
          <p:cNvSpPr/>
          <p:nvPr/>
        </p:nvSpPr>
        <p:spPr>
          <a:xfrm>
            <a:off x="862928" y="707893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31"/>
          <p:cNvSpPr/>
          <p:nvPr/>
        </p:nvSpPr>
        <p:spPr>
          <a:xfrm>
            <a:off x="1018573" y="594861"/>
            <a:ext cx="3216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完成上述操作后，点击【全部刊登】，即完成</a:t>
            </a:r>
            <a:endParaRPr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96" name="Google Shape;496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2928" y="1134556"/>
            <a:ext cx="6986587" cy="3132333"/>
          </a:xfrm>
          <a:prstGeom prst="rect">
            <a:avLst/>
          </a:prstGeom>
          <a:noFill/>
          <a:ln w="9525" cap="flat" cmpd="sng">
            <a:solidFill>
              <a:srgbClr val="FF8C6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7" name="Google Shape;497;p31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6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"/>
          <p:cNvSpPr txBox="1"/>
          <p:nvPr/>
        </p:nvSpPr>
        <p:spPr>
          <a:xfrm>
            <a:off x="2070150" y="2320225"/>
            <a:ext cx="56610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建议使用ERP，如芒果店长、超级店长，店小秘，客优云等等</a:t>
            </a: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e8aa16872f_0_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704"/>
            <a:ext cx="914220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e8aa16872f_0_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83163" y="1296368"/>
            <a:ext cx="3042206" cy="98843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e8aa16872f_0_0"/>
          <p:cNvSpPr/>
          <p:nvPr/>
        </p:nvSpPr>
        <p:spPr>
          <a:xfrm>
            <a:off x="2530138" y="2351314"/>
            <a:ext cx="4083600" cy="34200"/>
          </a:xfrm>
          <a:prstGeom prst="rect">
            <a:avLst/>
          </a:prstGeom>
          <a:solidFill>
            <a:srgbClr val="F1582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ge8aa16872f_0_0"/>
          <p:cNvSpPr txBox="1"/>
          <p:nvPr/>
        </p:nvSpPr>
        <p:spPr>
          <a:xfrm>
            <a:off x="4089400" y="2757987"/>
            <a:ext cx="187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zh-CN"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谢谢！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3287" r="3287"/>
          <a:stretch>
            <a:fillRect/>
          </a:stretch>
        </p:blipFill>
        <p:spPr>
          <a:xfrm>
            <a:off x="457168" y="1603069"/>
            <a:ext cx="4800638" cy="28546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80" h="6480">
                <a:moveTo>
                  <a:pt x="0" y="0"/>
                </a:moveTo>
                <a:lnTo>
                  <a:pt x="10080" y="0"/>
                </a:lnTo>
                <a:lnTo>
                  <a:pt x="100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5600713" y="2517458"/>
            <a:ext cx="3086119" cy="102584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sz="2600" strike="noStrike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登陆中国卖家中心-点击【添加商品】</a:t>
            </a:r>
            <a:endParaRPr lang="zh-CN" sz="2600" strike="noStrike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326444" y="145462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/>
          <p:nvPr/>
        </p:nvSpPr>
        <p:spPr>
          <a:xfrm>
            <a:off x="326444" y="145462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2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862928" y="707893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1016126" y="562523"/>
            <a:ext cx="74547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进入【全球商品】-【新增商品】页面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095" y="1057910"/>
            <a:ext cx="6824980" cy="35064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1103482" y="784463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填写【媒体管理】： 上传图片和</a:t>
            </a: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视频</a:t>
            </a:r>
            <a:endParaRPr lang="zh-CN"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2" name="Google Shape;232;p10"/>
          <p:cNvSpPr/>
          <p:nvPr/>
        </p:nvSpPr>
        <p:spPr>
          <a:xfrm>
            <a:off x="4993482" y="1508723"/>
            <a:ext cx="3643200" cy="1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商品图片的规格要求：</a:t>
            </a:r>
            <a:b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•   图片文件格式：JPG/JPEG/ PNG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•   照片建议尺寸: 800 x 800，每张尺寸不超过 2.0 MB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·   最多上传 9张图片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图片主图建议用最好看的！最具有场景的！最能抓眼球的！如多场景拼图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9张图的整体图片风格统一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单个尺码图也要有！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70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视频也加！</a:t>
            </a: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66700" marR="0" lvl="0" indent="-1905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1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</a:t>
            </a:r>
            <a:endParaRPr lang="en-US" altLang="zh-CN"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90" y="1635125"/>
            <a:ext cx="4203700" cy="26428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1124913" y="773911"/>
            <a:ext cx="74547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填写【商品名称】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名称规范格式：品牌+类目词+大词+产品属性词+长尾词+修饰词</a:t>
            </a:r>
            <a:endParaRPr sz="18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035" y="1852930"/>
            <a:ext cx="4868545" cy="3006725"/>
          </a:xfrm>
          <a:prstGeom prst="rect">
            <a:avLst/>
          </a:prstGeom>
        </p:spPr>
      </p:pic>
      <p:sp>
        <p:nvSpPr>
          <p:cNvPr id="2" name="Google Shape;196;p6"/>
          <p:cNvSpPr txBox="1"/>
          <p:nvPr/>
        </p:nvSpPr>
        <p:spPr>
          <a:xfrm>
            <a:off x="3176154" y="3099753"/>
            <a:ext cx="3186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sz="1100" b="0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如：“Women Clothes Summer T-Shirts”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7"/>
          <p:cNvSpPr txBox="1"/>
          <p:nvPr/>
        </p:nvSpPr>
        <p:spPr>
          <a:xfrm>
            <a:off x="1089194" y="793045"/>
            <a:ext cx="74547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选择商品归属类目：【一级类目】-【二级类目】-【三级类目】 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5" name="Google Shape;205;p7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4360" y="1377950"/>
            <a:ext cx="5414645" cy="33839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/>
          <p:nvPr/>
        </p:nvSpPr>
        <p:spPr>
          <a:xfrm>
            <a:off x="862928" y="921544"/>
            <a:ext cx="155645" cy="245812"/>
          </a:xfrm>
          <a:custGeom>
            <a:avLst/>
            <a:gdLst/>
            <a:ahLst/>
            <a:cxnLst/>
            <a:rect l="l" t="t" r="r" b="b"/>
            <a:pathLst>
              <a:path w="67" h="106" extrusionOk="0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572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1132057" y="784463"/>
            <a:ext cx="7454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填写【商品描述】</a:t>
            </a:r>
            <a:endParaRPr sz="12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340232" y="153397"/>
            <a:ext cx="2079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STEP </a:t>
            </a:r>
            <a:r>
              <a:rPr lang="en-US" alt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6</a:t>
            </a:r>
            <a:r>
              <a:rPr lang="zh-CN" sz="15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sz="15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765935"/>
            <a:ext cx="6972300" cy="2921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VALUE" val="1142*177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</p:tagLst>
</file>

<file path=ppt/tags/tag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341_1*f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5fa1eb2e343e45e0aa7eaaf5a4637eb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dd19e8c1bcc468c8309be4e06d5dcd0"/>
  <p:tag name="KSO_WM_UNIT_SUPPORT_BIG_FONT" val="1"/>
  <p:tag name="KSO_WM_UNIT_SUPPORT_UNIT_TYPE" val="[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ece4054ed1e2fb7fff9"/>
  <p:tag name="KSO_WM_TEMPLATE_ASSEMBLE_GROUPID" val="60656ece4054ed1e2fb7fff9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1334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CAN_ADD_NAVIGATION" val="1"/>
  <p:tag name="KSO_WM_SLIDE_ID" val="diagram2021334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CHIP_FILLPROP" val="[[{&quot;text_align&quot;:&quot;lt&quot;,&quot;text_direction&quot;:&quot;horizontal&quot;,&quot;support_big_font&quot;:false,&quot;fill_id&quot;:&quot;13764482d0b94c3797cd92679777cb6d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0c7aeec11ac7457eb4d583c52a0ae3d5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big_font&quot;:true,&quot;fill_id&quot;:&quot;95d2289085634f659fb9ea746d7af990&quot;,&quot;fill_align&quot;:&quot;lm&quot;,&quot;chip_types&quot;:[&quot;text&quot;,&quot;table&quot;]}]]"/>
  <p:tag name="KSO_WM_SLIDE_LAYOUT" val="a_d_f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8:54&quot;,&quot;maxSize&quot;:{&quot;size1&quot;:26.7},&quot;minSize&quot;:{&quot;size1&quot;:17.8},&quot;normalSize&quot;:{&quot;size1&quot;:26.7},&quot;subLayout&quot;:[{&quot;id&quot;:&quot;2021-04-01T15:18:54&quot;,&quot;margin&quot;:{&quot;bottom&quot;:0,&quot;left&quot;:1.6929999589920044,&quot;right&quot;:1.6929999589920044,&quot;top&quot;:1.6929999589920044},&quot;type&quot;:0},{&quot;direction&quot;:1,&quot;id&quot;:&quot;2021-04-01T15:18:54&quot;,&quot;maxSize&quot;:{&quot;size1&quot;:61.19965151151022},&quot;minSize&quot;:{&quot;size1&quot;:49.999651511510216},&quot;normalSize&quot;:{&quot;size1&quot;:61.19965151151022},&quot;subLayout&quot;:[{&quot;id&quot;:&quot;2021-04-01T15:18:54&quot;,&quot;margin&quot;:{&quot;bottom&quot;:1.6929999589920044,&quot;left&quot;:1.6929999589920044,&quot;right&quot;:1.243999719619751,&quot;top&quot;:0.847000002861023},&quot;type&quot;:0},{&quot;id&quot;:&quot;2021-04-01T15:18:54&quot;,&quot;margin&quot;:{&quot;bottom&quot;:2.5399999618530273,&quot;left&quot;:0.02600000612437725,&quot;right&quot;:1.6929999589920044,&quot;top&quot;:0.847000002861023},&quot;type&quot;:0}],&quot;type&quot;:0}],&quot;type&quot;:0}"/>
  <p:tag name="KSO_WM_CHIP_XID" val="5f69641a553136823a5e617e"/>
  <p:tag name="KSO_WM_SLIDE_LAYOUT_CNT" val="1_1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ce4054ed1e2fb7fff9"/>
  <p:tag name="KSO_WM_TEMPLATE_ASSEMBLE_GROUPID" val="60656ece4054ed1e2fb7fff9"/>
</p:tagLst>
</file>

<file path=ppt/tags/tag4.xml><?xml version="1.0" encoding="utf-8"?>
<p:tagLst xmlns:p="http://schemas.openxmlformats.org/presentationml/2006/main">
  <p:tag name="KSO_WPP_MARK_KEY" val="f9773717-9c65-4c7a-be65-2e0057b68cd9"/>
  <p:tag name="COMMONDATA" val="eyJoZGlkIjoiMzA0Mzc2NzJlMTcxOGQ2Njk4YzRiZGUxMThhMjY3NjkifQ==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2398</Words>
  <Application>WPS 演示</Application>
  <PresentationFormat/>
  <Paragraphs>315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Arial</vt:lpstr>
      <vt:lpstr>宋体</vt:lpstr>
      <vt:lpstr>Wingdings</vt:lpstr>
      <vt:lpstr>Arial</vt:lpstr>
      <vt:lpstr>微软雅黑</vt:lpstr>
      <vt:lpstr>Helvetica Neue</vt:lpstr>
      <vt:lpstr>Arial Unicode MS</vt:lpstr>
      <vt:lpstr>Noto Sans Symbols</vt:lpstr>
      <vt:lpstr>Noto Sans</vt:lpstr>
      <vt:lpstr>Quattrocento Sans</vt:lpstr>
      <vt:lpstr>Segoe Print</vt:lpstr>
      <vt:lpstr>Calibri</vt:lpstr>
      <vt:lpstr>Segoe UI</vt:lpstr>
      <vt:lpstr>Simple Light</vt:lpstr>
      <vt:lpstr>Shopee平台商品刊登&amp;优质listing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Shopee平台商品刊登&amp;优质listing</dc:title>
  <dc:creator>王 凯</dc:creator>
  <cp:lastModifiedBy>Leo</cp:lastModifiedBy>
  <cp:revision>1</cp:revision>
  <dcterms:created xsi:type="dcterms:W3CDTF">2022-10-23T17:33:37Z</dcterms:created>
  <dcterms:modified xsi:type="dcterms:W3CDTF">2022-10-23T17:33:38Z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5921E4386B6643E484197CEF6F533FA9</vt:lpwstr>
  </property>
  <property fmtid="{D5CDD505-2E9C-101B-9397-08002B2CF9AE}" pid="3" name="KSOProductBuildVer">
    <vt:lpwstr>2052-11.1.0.12598</vt:lpwstr>
  </property>
</Properties>
</file>