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comments/comment1.xml" ContentType="application/vnd.openxmlformats-officedocument.presentationml.comments+xml"/>
  <Override PartName="/ppt/fonts/font1.fntdata" ContentType="application/x-fontdata"/>
  <Override PartName="/ppt/fonts/font2.fntdata" ContentType="application/x-fontdata"/>
  <Override PartName="/ppt/fonts/font3.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3"/>
  </p:sldMasterIdLst>
  <p:notesMasterIdLst>
    <p:notesMasterId r:id="rId5"/>
  </p:notesMasterIdLst>
  <p:sldIdLst>
    <p:sldId id="256" r:id="rId4"/>
    <p:sldId id="284" r:id="rId6"/>
    <p:sldId id="258" r:id="rId7"/>
    <p:sldId id="259" r:id="rId8"/>
    <p:sldId id="260" r:id="rId9"/>
    <p:sldId id="261" r:id="rId10"/>
    <p:sldId id="262" r:id="rId11"/>
    <p:sldId id="263" r:id="rId12"/>
    <p:sldId id="264" r:id="rId13"/>
    <p:sldId id="265" r:id="rId14"/>
    <p:sldId id="269" r:id="rId15"/>
    <p:sldId id="270" r:id="rId16"/>
    <p:sldId id="271" r:id="rId17"/>
    <p:sldId id="272" r:id="rId18"/>
    <p:sldId id="273" r:id="rId19"/>
    <p:sldId id="274" r:id="rId20"/>
    <p:sldId id="275" r:id="rId21"/>
    <p:sldId id="276" r:id="rId22"/>
    <p:sldId id="277" r:id="rId23"/>
    <p:sldId id="280" r:id="rId24"/>
    <p:sldId id="287" r:id="rId25"/>
    <p:sldId id="292" r:id="rId26"/>
    <p:sldId id="293" r:id="rId27"/>
    <p:sldId id="294" r:id="rId28"/>
    <p:sldId id="281" r:id="rId29"/>
    <p:sldId id="283" r:id="rId30"/>
  </p:sldIdLst>
  <p:sldSz cx="12192000" cy="6858000"/>
  <p:notesSz cx="6858000" cy="9144000"/>
  <p:embeddedFontLst>
    <p:embeddedFont>
      <p:font typeface="Helvetica Neue" panose="020B0604020202090204"/>
      <p:italic r:id="rId35"/>
      <p:boldItalic r:id="rId36"/>
    </p:embeddedFont>
    <p:embeddedFont>
      <p:font typeface="微软雅黑" panose="020B0503020204020204" charset="-122"/>
      <p:regular r:id="rId37"/>
    </p:embeddedFont>
  </p:embeddedFontLst>
  <p:custDataLst>
    <p:tags r:id="rId38"/>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iayi Deng" initials="" lastIdx="1" clrIdx="0"/>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8" Type="http://schemas.openxmlformats.org/officeDocument/2006/relationships/tags" Target="tags/tag33.xml"/><Relationship Id="rId37" Type="http://schemas.openxmlformats.org/officeDocument/2006/relationships/font" Target="fonts/font3.fntdata"/><Relationship Id="rId36" Type="http://schemas.openxmlformats.org/officeDocument/2006/relationships/font" Target="fonts/font2.fntdata"/><Relationship Id="rId35" Type="http://schemas.openxmlformats.org/officeDocument/2006/relationships/font" Target="fonts/font1.fntdata"/><Relationship Id="rId34" Type="http://schemas.openxmlformats.org/officeDocument/2006/relationships/commentAuthors" Target="commentAuthors.xml"/><Relationship Id="rId33" Type="http://schemas.openxmlformats.org/officeDocument/2006/relationships/tableStyles" Target="tableStyles.xml"/><Relationship Id="rId32" Type="http://schemas.openxmlformats.org/officeDocument/2006/relationships/viewProps" Target="viewProps.xml"/><Relationship Id="rId31" Type="http://schemas.openxmlformats.org/officeDocument/2006/relationships/presProps" Target="presProps.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1-01-14T07:01:59.638" idx="1">
    <p:pos x="10" y="10"/>
    <p:text>卖家中心页面更新</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2" name="Shape 2"/>
        <p:cNvGrpSpPr/>
        <p:nvPr/>
      </p:nvGrpSpPr>
      <p:grpSpPr>
        <a:xfrm>
          <a:off x="0" y="0"/>
          <a:ext cx="0" cy="0"/>
          <a:chOff x="0" y="0"/>
          <a:chExt cx="0" cy="0"/>
        </a:xfrm>
      </p:grpSpPr>
      <p:sp>
        <p:nvSpPr>
          <p:cNvPr id="3" name="Google Shape;3;n"/>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L="914400" marR="0" lvl="1"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L="1371600" marR="0" lvl="2"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L="1828800" marR="0" lvl="3"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L="2286000" marR="0" lvl="4"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L="2743200" marR="0" lvl="5"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L="3200400" marR="0" lvl="6"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L="3657600" marR="0" lvl="7"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L="4114800" marR="0" lvl="8"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63" name="Shape 163"/>
        <p:cNvGrpSpPr/>
        <p:nvPr/>
      </p:nvGrpSpPr>
      <p:grpSpPr>
        <a:xfrm>
          <a:off x="0" y="0"/>
          <a:ext cx="0" cy="0"/>
          <a:chOff x="0" y="0"/>
          <a:chExt cx="0" cy="0"/>
        </a:xfrm>
      </p:grpSpPr>
      <p:sp>
        <p:nvSpPr>
          <p:cNvPr id="164" name="Google Shape;164;p1: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p>
        </p:txBody>
      </p:sp>
      <p:sp>
        <p:nvSpPr>
          <p:cNvPr id="165" name="Google Shape;165;p1:notes"/>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PhAnim="0" showMasterSp="0">
  <p:cSld>
    <p:spTree>
      <p:nvGrpSpPr>
        <p:cNvPr id="319" name="Shape 319"/>
        <p:cNvGrpSpPr/>
        <p:nvPr/>
      </p:nvGrpSpPr>
      <p:grpSpPr>
        <a:xfrm>
          <a:off x="0" y="0"/>
          <a:ext cx="0" cy="0"/>
          <a:chOff x="0" y="0"/>
          <a:chExt cx="0" cy="0"/>
        </a:xfrm>
      </p:grpSpPr>
      <p:sp>
        <p:nvSpPr>
          <p:cNvPr id="320" name="Google Shape;320;p27: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321" name="Google Shape;321;p27:notes"/>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PhAnim="0" showMasterSp="0">
  <p:cSld>
    <p:spTree>
      <p:nvGrpSpPr>
        <p:cNvPr id="368" name="Shape 368"/>
        <p:cNvGrpSpPr/>
        <p:nvPr/>
      </p:nvGrpSpPr>
      <p:grpSpPr>
        <a:xfrm>
          <a:off x="0" y="0"/>
          <a:ext cx="0" cy="0"/>
          <a:chOff x="0" y="0"/>
          <a:chExt cx="0" cy="0"/>
        </a:xfrm>
      </p:grpSpPr>
      <p:sp>
        <p:nvSpPr>
          <p:cNvPr id="369" name="Google Shape;369;p3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370" name="Google Shape;370;p30:notes"/>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PhAnim="0" showMasterSp="0">
  <p:cSld>
    <p:spTree>
      <p:nvGrpSpPr>
        <p:cNvPr id="376" name="Shape 376"/>
        <p:cNvGrpSpPr/>
        <p:nvPr/>
      </p:nvGrpSpPr>
      <p:grpSpPr>
        <a:xfrm>
          <a:off x="0" y="0"/>
          <a:ext cx="0" cy="0"/>
          <a:chOff x="0" y="0"/>
          <a:chExt cx="0" cy="0"/>
        </a:xfrm>
      </p:grpSpPr>
      <p:sp>
        <p:nvSpPr>
          <p:cNvPr id="377" name="Google Shape;377;p31: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378" name="Google Shape;378;p31:notes"/>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PhAnim="0" showMasterSp="0">
  <p:cSld>
    <p:spTree>
      <p:nvGrpSpPr>
        <p:cNvPr id="384" name="Shape 384"/>
        <p:cNvGrpSpPr/>
        <p:nvPr/>
      </p:nvGrpSpPr>
      <p:grpSpPr>
        <a:xfrm>
          <a:off x="0" y="0"/>
          <a:ext cx="0" cy="0"/>
          <a:chOff x="0" y="0"/>
          <a:chExt cx="0" cy="0"/>
        </a:xfrm>
      </p:grpSpPr>
      <p:sp>
        <p:nvSpPr>
          <p:cNvPr id="385" name="Google Shape;385;p32: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386" name="Google Shape;386;p32:notes"/>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PhAnim="0" showMasterSp="0">
  <p:cSld>
    <p:spTree>
      <p:nvGrpSpPr>
        <p:cNvPr id="393" name="Shape 393"/>
        <p:cNvGrpSpPr/>
        <p:nvPr/>
      </p:nvGrpSpPr>
      <p:grpSpPr>
        <a:xfrm>
          <a:off x="0" y="0"/>
          <a:ext cx="0" cy="0"/>
          <a:chOff x="0" y="0"/>
          <a:chExt cx="0" cy="0"/>
        </a:xfrm>
      </p:grpSpPr>
      <p:sp>
        <p:nvSpPr>
          <p:cNvPr id="394" name="Google Shape;394;p33: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395" name="Google Shape;395;p33:notes"/>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PhAnim="0" showMasterSp="0">
  <p:cSld>
    <p:spTree>
      <p:nvGrpSpPr>
        <p:cNvPr id="402" name="Shape 402"/>
        <p:cNvGrpSpPr/>
        <p:nvPr/>
      </p:nvGrpSpPr>
      <p:grpSpPr>
        <a:xfrm>
          <a:off x="0" y="0"/>
          <a:ext cx="0" cy="0"/>
          <a:chOff x="0" y="0"/>
          <a:chExt cx="0" cy="0"/>
        </a:xfrm>
      </p:grpSpPr>
      <p:sp>
        <p:nvSpPr>
          <p:cNvPr id="403" name="Google Shape;403;p34: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404" name="Google Shape;404;p34:notes"/>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PhAnim="0" showMasterSp="0">
  <p:cSld>
    <p:spTree>
      <p:nvGrpSpPr>
        <p:cNvPr id="415" name="Shape 415"/>
        <p:cNvGrpSpPr/>
        <p:nvPr/>
      </p:nvGrpSpPr>
      <p:grpSpPr>
        <a:xfrm>
          <a:off x="0" y="0"/>
          <a:ext cx="0" cy="0"/>
          <a:chOff x="0" y="0"/>
          <a:chExt cx="0" cy="0"/>
        </a:xfrm>
      </p:grpSpPr>
      <p:sp>
        <p:nvSpPr>
          <p:cNvPr id="416" name="Google Shape;416;p35: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417" name="Google Shape;417;p35:notes"/>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PhAnim="0" showMasterSp="0">
  <p:cSld>
    <p:spTree>
      <p:nvGrpSpPr>
        <p:cNvPr id="425" name="Shape 425"/>
        <p:cNvGrpSpPr/>
        <p:nvPr/>
      </p:nvGrpSpPr>
      <p:grpSpPr>
        <a:xfrm>
          <a:off x="0" y="0"/>
          <a:ext cx="0" cy="0"/>
          <a:chOff x="0" y="0"/>
          <a:chExt cx="0" cy="0"/>
        </a:xfrm>
      </p:grpSpPr>
      <p:sp>
        <p:nvSpPr>
          <p:cNvPr id="426" name="Google Shape;426;p36: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427" name="Google Shape;427;p36:notes"/>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PhAnim="0" showMasterSp="0">
  <p:cSld>
    <p:spTree>
      <p:nvGrpSpPr>
        <p:cNvPr id="434" name="Shape 434"/>
        <p:cNvGrpSpPr/>
        <p:nvPr/>
      </p:nvGrpSpPr>
      <p:grpSpPr>
        <a:xfrm>
          <a:off x="0" y="0"/>
          <a:ext cx="0" cy="0"/>
          <a:chOff x="0" y="0"/>
          <a:chExt cx="0" cy="0"/>
        </a:xfrm>
      </p:grpSpPr>
      <p:sp>
        <p:nvSpPr>
          <p:cNvPr id="435" name="Google Shape;435;p37: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436" name="Google Shape;436;p37:notes"/>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PhAnim="0" showMasterSp="0">
  <p:cSld>
    <p:spTree>
      <p:nvGrpSpPr>
        <p:cNvPr id="442" name="Shape 442"/>
        <p:cNvGrpSpPr/>
        <p:nvPr/>
      </p:nvGrpSpPr>
      <p:grpSpPr>
        <a:xfrm>
          <a:off x="0" y="0"/>
          <a:ext cx="0" cy="0"/>
          <a:chOff x="0" y="0"/>
          <a:chExt cx="0" cy="0"/>
        </a:xfrm>
      </p:grpSpPr>
      <p:sp>
        <p:nvSpPr>
          <p:cNvPr id="443" name="Google Shape;443;p38: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444" name="Google Shape;444;p38:notes"/>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222" name="Shape 222"/>
        <p:cNvGrpSpPr/>
        <p:nvPr/>
      </p:nvGrpSpPr>
      <p:grpSpPr>
        <a:xfrm>
          <a:off x="0" y="0"/>
          <a:ext cx="0" cy="0"/>
          <a:chOff x="0" y="0"/>
          <a:chExt cx="0" cy="0"/>
        </a:xfrm>
      </p:grpSpPr>
      <p:sp>
        <p:nvSpPr>
          <p:cNvPr id="223" name="Google Shape;223;p2: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p>
        </p:txBody>
      </p:sp>
      <p:sp>
        <p:nvSpPr>
          <p:cNvPr id="224" name="Google Shape;224;p2:notes"/>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PhAnim="0" showMasterSp="0">
  <p:cSld>
    <p:spTree>
      <p:nvGrpSpPr>
        <p:cNvPr id="464" name="Shape 464"/>
        <p:cNvGrpSpPr/>
        <p:nvPr/>
      </p:nvGrpSpPr>
      <p:grpSpPr>
        <a:xfrm>
          <a:off x="0" y="0"/>
          <a:ext cx="0" cy="0"/>
          <a:chOff x="0" y="0"/>
          <a:chExt cx="0" cy="0"/>
        </a:xfrm>
      </p:grpSpPr>
      <p:sp>
        <p:nvSpPr>
          <p:cNvPr id="465" name="Google Shape;465;p10: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p>
        </p:txBody>
      </p:sp>
      <p:sp>
        <p:nvSpPr>
          <p:cNvPr id="466" name="Google Shape;466;p10:notes"/>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PhAnim="0" showMasterSp="0">
  <p:cSld>
    <p:spTree>
      <p:nvGrpSpPr>
        <p:cNvPr id="449" name="Shape 449"/>
        <p:cNvGrpSpPr/>
        <p:nvPr/>
      </p:nvGrpSpPr>
      <p:grpSpPr>
        <a:xfrm>
          <a:off x="0" y="0"/>
          <a:ext cx="0" cy="0"/>
          <a:chOff x="0" y="0"/>
          <a:chExt cx="0" cy="0"/>
        </a:xfrm>
      </p:grpSpPr>
      <p:sp>
        <p:nvSpPr>
          <p:cNvPr id="450" name="Google Shape;450;p39: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451" name="Google Shape;451;p39:notes"/>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PhAnim="0" showMasterSp="0">
  <p:cSld>
    <p:spTree>
      <p:nvGrpSpPr>
        <p:cNvPr id="456" name="Shape 456"/>
        <p:cNvGrpSpPr/>
        <p:nvPr/>
      </p:nvGrpSpPr>
      <p:grpSpPr>
        <a:xfrm>
          <a:off x="0" y="0"/>
          <a:ext cx="0" cy="0"/>
          <a:chOff x="0" y="0"/>
          <a:chExt cx="0" cy="0"/>
        </a:xfrm>
      </p:grpSpPr>
      <p:sp>
        <p:nvSpPr>
          <p:cNvPr id="457" name="Google Shape;457;p4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458" name="Google Shape;458;p40:notes"/>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PhAnim="0" showMasterSp="0">
  <p:cSld>
    <p:spTree>
      <p:nvGrpSpPr>
        <p:cNvPr id="456" name="Shape 456"/>
        <p:cNvGrpSpPr/>
        <p:nvPr/>
      </p:nvGrpSpPr>
      <p:grpSpPr>
        <a:xfrm>
          <a:off x="0" y="0"/>
          <a:ext cx="0" cy="0"/>
          <a:chOff x="0" y="0"/>
          <a:chExt cx="0" cy="0"/>
        </a:xfrm>
      </p:grpSpPr>
      <p:sp>
        <p:nvSpPr>
          <p:cNvPr id="457" name="Google Shape;457;p4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458" name="Google Shape;458;p40:notes"/>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PhAnim="0" showMasterSp="0">
  <p:cSld>
    <p:spTree>
      <p:nvGrpSpPr>
        <p:cNvPr id="456" name="Shape 456"/>
        <p:cNvGrpSpPr/>
        <p:nvPr/>
      </p:nvGrpSpPr>
      <p:grpSpPr>
        <a:xfrm>
          <a:off x="0" y="0"/>
          <a:ext cx="0" cy="0"/>
          <a:chOff x="0" y="0"/>
          <a:chExt cx="0" cy="0"/>
        </a:xfrm>
      </p:grpSpPr>
      <p:sp>
        <p:nvSpPr>
          <p:cNvPr id="457" name="Google Shape;457;p4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458" name="Google Shape;458;p40:notes"/>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PhAnim="0" showMasterSp="0">
  <p:cSld>
    <p:spTree>
      <p:nvGrpSpPr>
        <p:cNvPr id="471" name="Shape 471"/>
        <p:cNvGrpSpPr/>
        <p:nvPr/>
      </p:nvGrpSpPr>
      <p:grpSpPr>
        <a:xfrm>
          <a:off x="0" y="0"/>
          <a:ext cx="0" cy="0"/>
          <a:chOff x="0" y="0"/>
          <a:chExt cx="0" cy="0"/>
        </a:xfrm>
      </p:grpSpPr>
      <p:sp>
        <p:nvSpPr>
          <p:cNvPr id="472" name="Google Shape;472;p11: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p>
        </p:txBody>
      </p:sp>
      <p:sp>
        <p:nvSpPr>
          <p:cNvPr id="473" name="Google Shape;473;p11:notes"/>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PhAnim="0" showMasterSp="0">
  <p:cSld>
    <p:spTree>
      <p:nvGrpSpPr>
        <p:cNvPr id="492" name="Shape 492"/>
        <p:cNvGrpSpPr/>
        <p:nvPr/>
      </p:nvGrpSpPr>
      <p:grpSpPr>
        <a:xfrm>
          <a:off x="0" y="0"/>
          <a:ext cx="0" cy="0"/>
          <a:chOff x="0" y="0"/>
          <a:chExt cx="0" cy="0"/>
        </a:xfrm>
      </p:grpSpPr>
      <p:sp>
        <p:nvSpPr>
          <p:cNvPr id="493" name="Google Shape;493;gb8627bb9f6_1_86:notes"/>
          <p:cNvSpPr txBox="1"/>
          <p:nvPr>
            <p:ph type="body" idx="1"/>
          </p:nvPr>
        </p:nvSpPr>
        <p:spPr>
          <a:xfrm>
            <a:off x="685800" y="4400550"/>
            <a:ext cx="5486400" cy="3600600"/>
          </a:xfrm>
          <a:prstGeom prst="rect">
            <a:avLst/>
          </a:prstGeom>
          <a:noFill/>
          <a:ln>
            <a:noFill/>
          </a:ln>
        </p:spPr>
        <p:txBody>
          <a:bodyPr spcFirstLastPara="1" wrap="square" lIns="93250" tIns="46600" rIns="93250" bIns="46600" anchor="t" anchorCtr="0">
            <a:noAutofit/>
          </a:bodyPr>
          <a:lstStyle/>
          <a:p>
            <a:pPr marL="0" lvl="0" indent="0" algn="l" rtl="0">
              <a:lnSpc>
                <a:spcPct val="100000"/>
              </a:lnSpc>
              <a:spcBef>
                <a:spcPts val="0"/>
              </a:spcBef>
              <a:spcAft>
                <a:spcPts val="0"/>
              </a:spcAft>
              <a:buClr>
                <a:schemeClr val="dk1"/>
              </a:buClr>
              <a:buSzPts val="1200"/>
              <a:buNone/>
            </a:pPr>
          </a:p>
          <a:p>
            <a:pPr marL="0" lvl="0" indent="0" algn="l" rtl="0">
              <a:lnSpc>
                <a:spcPct val="100000"/>
              </a:lnSpc>
              <a:spcBef>
                <a:spcPts val="0"/>
              </a:spcBef>
              <a:spcAft>
                <a:spcPts val="0"/>
              </a:spcAft>
              <a:buClr>
                <a:schemeClr val="dk1"/>
              </a:buClr>
              <a:buSzPts val="1200"/>
              <a:buNone/>
            </a:pPr>
          </a:p>
        </p:txBody>
      </p:sp>
      <p:sp>
        <p:nvSpPr>
          <p:cNvPr id="494" name="Google Shape;494;gb8627bb9f6_1_86:notes"/>
          <p:cNvSpPr/>
          <p:nvPr>
            <p:ph type="sldImg" idx="2"/>
          </p:nvPr>
        </p:nvSpPr>
        <p:spPr>
          <a:xfrm>
            <a:off x="1877703" y="1143518"/>
            <a:ext cx="3102600" cy="30852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242" name="Shape 242"/>
        <p:cNvGrpSpPr/>
        <p:nvPr/>
      </p:nvGrpSpPr>
      <p:grpSpPr>
        <a:xfrm>
          <a:off x="0" y="0"/>
          <a:ext cx="0" cy="0"/>
          <a:chOff x="0" y="0"/>
          <a:chExt cx="0" cy="0"/>
        </a:xfrm>
      </p:grpSpPr>
      <p:sp>
        <p:nvSpPr>
          <p:cNvPr id="243" name="Google Shape;243;p3: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p>
        </p:txBody>
      </p:sp>
      <p:sp>
        <p:nvSpPr>
          <p:cNvPr id="244" name="Google Shape;244;p3:notes"/>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PhAnim="0" showMasterSp="0">
  <p:cSld>
    <p:spTree>
      <p:nvGrpSpPr>
        <p:cNvPr id="249" name="Shape 249"/>
        <p:cNvGrpSpPr/>
        <p:nvPr/>
      </p:nvGrpSpPr>
      <p:grpSpPr>
        <a:xfrm>
          <a:off x="0" y="0"/>
          <a:ext cx="0" cy="0"/>
          <a:chOff x="0" y="0"/>
          <a:chExt cx="0" cy="0"/>
        </a:xfrm>
      </p:grpSpPr>
      <p:sp>
        <p:nvSpPr>
          <p:cNvPr id="250" name="Google Shape;250;p4: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p>
        </p:txBody>
      </p:sp>
      <p:sp>
        <p:nvSpPr>
          <p:cNvPr id="251" name="Google Shape;251;p4:notes"/>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PhAnim="0" showMasterSp="0">
  <p:cSld>
    <p:spTree>
      <p:nvGrpSpPr>
        <p:cNvPr id="263" name="Shape 263"/>
        <p:cNvGrpSpPr/>
        <p:nvPr/>
      </p:nvGrpSpPr>
      <p:grpSpPr>
        <a:xfrm>
          <a:off x="0" y="0"/>
          <a:ext cx="0" cy="0"/>
          <a:chOff x="0" y="0"/>
          <a:chExt cx="0" cy="0"/>
        </a:xfrm>
      </p:grpSpPr>
      <p:sp>
        <p:nvSpPr>
          <p:cNvPr id="264" name="Google Shape;264;p5: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p>
        </p:txBody>
      </p:sp>
      <p:sp>
        <p:nvSpPr>
          <p:cNvPr id="265" name="Google Shape;265;p5:notes"/>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PhAnim="0" showMasterSp="0">
  <p:cSld>
    <p:spTree>
      <p:nvGrpSpPr>
        <p:cNvPr id="270" name="Shape 270"/>
        <p:cNvGrpSpPr/>
        <p:nvPr/>
      </p:nvGrpSpPr>
      <p:grpSpPr>
        <a:xfrm>
          <a:off x="0" y="0"/>
          <a:ext cx="0" cy="0"/>
          <a:chOff x="0" y="0"/>
          <a:chExt cx="0" cy="0"/>
        </a:xfrm>
      </p:grpSpPr>
      <p:sp>
        <p:nvSpPr>
          <p:cNvPr id="271" name="Google Shape;271;p6: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p>
        </p:txBody>
      </p:sp>
      <p:sp>
        <p:nvSpPr>
          <p:cNvPr id="272" name="Google Shape;272;p6:notes"/>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PhAnim="0" showMasterSp="0">
  <p:cSld>
    <p:spTree>
      <p:nvGrpSpPr>
        <p:cNvPr id="286" name="Shape 286"/>
        <p:cNvGrpSpPr/>
        <p:nvPr/>
      </p:nvGrpSpPr>
      <p:grpSpPr>
        <a:xfrm>
          <a:off x="0" y="0"/>
          <a:ext cx="0" cy="0"/>
          <a:chOff x="0" y="0"/>
          <a:chExt cx="0" cy="0"/>
        </a:xfrm>
      </p:grpSpPr>
      <p:sp>
        <p:nvSpPr>
          <p:cNvPr id="287" name="Google Shape;287;p7: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p>
        </p:txBody>
      </p:sp>
      <p:sp>
        <p:nvSpPr>
          <p:cNvPr id="288" name="Google Shape;288;p7:notes"/>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PhAnim="0" showMasterSp="0">
  <p:cSld>
    <p:spTree>
      <p:nvGrpSpPr>
        <p:cNvPr id="297" name="Shape 297"/>
        <p:cNvGrpSpPr/>
        <p:nvPr/>
      </p:nvGrpSpPr>
      <p:grpSpPr>
        <a:xfrm>
          <a:off x="0" y="0"/>
          <a:ext cx="0" cy="0"/>
          <a:chOff x="0" y="0"/>
          <a:chExt cx="0" cy="0"/>
        </a:xfrm>
      </p:grpSpPr>
      <p:sp>
        <p:nvSpPr>
          <p:cNvPr id="298" name="Google Shape;298;p8: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p>
        </p:txBody>
      </p:sp>
      <p:sp>
        <p:nvSpPr>
          <p:cNvPr id="299" name="Google Shape;299;p8:notes"/>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PhAnim="0" showMasterSp="0">
  <p:cSld>
    <p:spTree>
      <p:nvGrpSpPr>
        <p:cNvPr id="308" name="Shape 308"/>
        <p:cNvGrpSpPr/>
        <p:nvPr/>
      </p:nvGrpSpPr>
      <p:grpSpPr>
        <a:xfrm>
          <a:off x="0" y="0"/>
          <a:ext cx="0" cy="0"/>
          <a:chOff x="0" y="0"/>
          <a:chExt cx="0" cy="0"/>
        </a:xfrm>
      </p:grpSpPr>
      <p:sp>
        <p:nvSpPr>
          <p:cNvPr id="309" name="Google Shape;309;p9: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p>
        </p:txBody>
      </p:sp>
      <p:sp>
        <p:nvSpPr>
          <p:cNvPr id="310" name="Google Shape;310;p9:notes"/>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标题幻灯片">
  <p:cSld name="标题幻灯片">
    <p:spTree>
      <p:nvGrpSpPr>
        <p:cNvPr id="11" name="Shape 11"/>
        <p:cNvGrpSpPr/>
        <p:nvPr/>
      </p:nvGrpSpPr>
      <p:grpSpPr>
        <a:xfrm>
          <a:off x="0" y="0"/>
          <a:ext cx="0" cy="0"/>
          <a:chOff x="0" y="0"/>
          <a:chExt cx="0" cy="0"/>
        </a:xfrm>
      </p:grpSpPr>
      <p:sp>
        <p:nvSpPr>
          <p:cNvPr id="12" name="Google Shape;12;p15"/>
          <p:cNvSpPr txBox="1"/>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15"/>
          <p:cNvSpPr txBox="1"/>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 name="Google Shape;14;p15"/>
          <p:cNvSpPr txBox="1"/>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zh-CN"/>
            </a:fld>
            <a:endParaRPr lang="zh-CN"/>
          </a:p>
        </p:txBody>
      </p:sp>
      <p:cxnSp>
        <p:nvCxnSpPr>
          <p:cNvPr id="15" name="Google Shape;15;p15"/>
          <p:cNvCxnSpPr/>
          <p:nvPr/>
        </p:nvCxnSpPr>
        <p:spPr>
          <a:xfrm>
            <a:off x="104882" y="711448"/>
            <a:ext cx="11689553" cy="0"/>
          </a:xfrm>
          <a:prstGeom prst="straightConnector1">
            <a:avLst/>
          </a:prstGeom>
          <a:noFill/>
          <a:ln w="9525" cap="flat" cmpd="sng">
            <a:solidFill>
              <a:srgbClr val="F98557"/>
            </a:solidFill>
            <a:prstDash val="solid"/>
            <a:miter lim="800000"/>
            <a:headEnd type="none" w="sm" len="sm"/>
            <a:tailEnd type="none" w="sm" len="sm"/>
          </a:ln>
        </p:spPr>
      </p:cxnSp>
      <p:sp>
        <p:nvSpPr>
          <p:cNvPr id="16" name="Google Shape;16;p15"/>
          <p:cNvSpPr/>
          <p:nvPr/>
        </p:nvSpPr>
        <p:spPr>
          <a:xfrm>
            <a:off x="-19446" y="0"/>
            <a:ext cx="437100" cy="726183"/>
          </a:xfrm>
          <a:prstGeom prst="rect">
            <a:avLst/>
          </a:prstGeom>
          <a:solidFill>
            <a:srgbClr val="F96A4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grpSp>
        <p:nvGrpSpPr>
          <p:cNvPr id="17" name="Google Shape;17;p15"/>
          <p:cNvGrpSpPr/>
          <p:nvPr/>
        </p:nvGrpSpPr>
        <p:grpSpPr>
          <a:xfrm>
            <a:off x="10226675" y="139700"/>
            <a:ext cx="1570038" cy="496888"/>
            <a:chOff x="10226675" y="139700"/>
            <a:chExt cx="1570038" cy="496888"/>
          </a:xfrm>
        </p:grpSpPr>
        <p:sp>
          <p:nvSpPr>
            <p:cNvPr id="18" name="Google Shape;18;p15"/>
            <p:cNvSpPr/>
            <p:nvPr/>
          </p:nvSpPr>
          <p:spPr>
            <a:xfrm>
              <a:off x="10226675" y="139700"/>
              <a:ext cx="419100" cy="471488"/>
            </a:xfrm>
            <a:custGeom>
              <a:avLst/>
              <a:gdLst/>
              <a:ahLst/>
              <a:cxnLst/>
              <a:rect l="l" t="t" r="r" b="b"/>
              <a:pathLst>
                <a:path w="3522" h="3948" extrusionOk="0">
                  <a:moveTo>
                    <a:pt x="2410" y="2955"/>
                  </a:moveTo>
                  <a:lnTo>
                    <a:pt x="2410" y="2955"/>
                  </a:lnTo>
                  <a:cubicBezTo>
                    <a:pt x="2386" y="3146"/>
                    <a:pt x="2270" y="3299"/>
                    <a:pt x="2089" y="3375"/>
                  </a:cubicBezTo>
                  <a:cubicBezTo>
                    <a:pt x="1989" y="3418"/>
                    <a:pt x="1854" y="3441"/>
                    <a:pt x="1748" y="3434"/>
                  </a:cubicBezTo>
                  <a:cubicBezTo>
                    <a:pt x="1582" y="3427"/>
                    <a:pt x="1426" y="3387"/>
                    <a:pt x="1282" y="3314"/>
                  </a:cubicBezTo>
                  <a:cubicBezTo>
                    <a:pt x="1230" y="3287"/>
                    <a:pt x="1153" y="3235"/>
                    <a:pt x="1096" y="3187"/>
                  </a:cubicBezTo>
                  <a:cubicBezTo>
                    <a:pt x="1082" y="3176"/>
                    <a:pt x="1076" y="3166"/>
                    <a:pt x="1088" y="3148"/>
                  </a:cubicBezTo>
                  <a:cubicBezTo>
                    <a:pt x="1102" y="3128"/>
                    <a:pt x="1155" y="3050"/>
                    <a:pt x="1164" y="3038"/>
                  </a:cubicBezTo>
                  <a:cubicBezTo>
                    <a:pt x="1175" y="3020"/>
                    <a:pt x="1194" y="3020"/>
                    <a:pt x="1211" y="3033"/>
                  </a:cubicBezTo>
                  <a:cubicBezTo>
                    <a:pt x="1213" y="3035"/>
                    <a:pt x="1231" y="3048"/>
                    <a:pt x="1234" y="3051"/>
                  </a:cubicBezTo>
                  <a:cubicBezTo>
                    <a:pt x="1372" y="3158"/>
                    <a:pt x="1551" y="3239"/>
                    <a:pt x="1749" y="3247"/>
                  </a:cubicBezTo>
                  <a:cubicBezTo>
                    <a:pt x="1999" y="3243"/>
                    <a:pt x="2180" y="3132"/>
                    <a:pt x="2213" y="2960"/>
                  </a:cubicBezTo>
                  <a:cubicBezTo>
                    <a:pt x="2248" y="2770"/>
                    <a:pt x="2097" y="2607"/>
                    <a:pt x="1805" y="2516"/>
                  </a:cubicBezTo>
                  <a:cubicBezTo>
                    <a:pt x="1712" y="2487"/>
                    <a:pt x="1479" y="2394"/>
                    <a:pt x="1435" y="2369"/>
                  </a:cubicBezTo>
                  <a:cubicBezTo>
                    <a:pt x="1232" y="2251"/>
                    <a:pt x="1137" y="2095"/>
                    <a:pt x="1151" y="1904"/>
                  </a:cubicBezTo>
                  <a:cubicBezTo>
                    <a:pt x="1172" y="1639"/>
                    <a:pt x="1419" y="1440"/>
                    <a:pt x="1733" y="1439"/>
                  </a:cubicBezTo>
                  <a:cubicBezTo>
                    <a:pt x="1882" y="1438"/>
                    <a:pt x="2022" y="1471"/>
                    <a:pt x="2147" y="1523"/>
                  </a:cubicBezTo>
                  <a:cubicBezTo>
                    <a:pt x="2193" y="1542"/>
                    <a:pt x="2278" y="1588"/>
                    <a:pt x="2308" y="1611"/>
                  </a:cubicBezTo>
                  <a:cubicBezTo>
                    <a:pt x="2330" y="1626"/>
                    <a:pt x="2328" y="1644"/>
                    <a:pt x="2320" y="1657"/>
                  </a:cubicBezTo>
                  <a:cubicBezTo>
                    <a:pt x="2307" y="1678"/>
                    <a:pt x="2270" y="1735"/>
                    <a:pt x="2255" y="1759"/>
                  </a:cubicBezTo>
                  <a:cubicBezTo>
                    <a:pt x="2245" y="1775"/>
                    <a:pt x="2231" y="1777"/>
                    <a:pt x="2212" y="1765"/>
                  </a:cubicBezTo>
                  <a:cubicBezTo>
                    <a:pt x="2051" y="1658"/>
                    <a:pt x="1886" y="1622"/>
                    <a:pt x="1737" y="1619"/>
                  </a:cubicBezTo>
                  <a:cubicBezTo>
                    <a:pt x="1523" y="1623"/>
                    <a:pt x="1361" y="1750"/>
                    <a:pt x="1350" y="1923"/>
                  </a:cubicBezTo>
                  <a:cubicBezTo>
                    <a:pt x="1348" y="2080"/>
                    <a:pt x="1468" y="2194"/>
                    <a:pt x="1722" y="2281"/>
                  </a:cubicBezTo>
                  <a:cubicBezTo>
                    <a:pt x="2248" y="2449"/>
                    <a:pt x="2447" y="2646"/>
                    <a:pt x="2410" y="2955"/>
                  </a:cubicBezTo>
                  <a:close/>
                  <a:moveTo>
                    <a:pt x="1761" y="229"/>
                  </a:moveTo>
                  <a:lnTo>
                    <a:pt x="1761" y="229"/>
                  </a:lnTo>
                  <a:cubicBezTo>
                    <a:pt x="2101" y="229"/>
                    <a:pt x="2378" y="550"/>
                    <a:pt x="2391" y="952"/>
                  </a:cubicBezTo>
                  <a:lnTo>
                    <a:pt x="1130" y="952"/>
                  </a:lnTo>
                  <a:cubicBezTo>
                    <a:pt x="1143" y="550"/>
                    <a:pt x="1420" y="229"/>
                    <a:pt x="1761" y="229"/>
                  </a:cubicBezTo>
                  <a:close/>
                  <a:moveTo>
                    <a:pt x="3053" y="3948"/>
                  </a:moveTo>
                  <a:lnTo>
                    <a:pt x="3053" y="3948"/>
                  </a:lnTo>
                  <a:cubicBezTo>
                    <a:pt x="3233" y="3944"/>
                    <a:pt x="3378" y="3798"/>
                    <a:pt x="3394" y="3618"/>
                  </a:cubicBezTo>
                  <a:lnTo>
                    <a:pt x="3395" y="3597"/>
                  </a:lnTo>
                  <a:lnTo>
                    <a:pt x="3522" y="1031"/>
                  </a:lnTo>
                  <a:lnTo>
                    <a:pt x="3522" y="1031"/>
                  </a:lnTo>
                  <a:cubicBezTo>
                    <a:pt x="3522" y="1030"/>
                    <a:pt x="3522" y="1029"/>
                    <a:pt x="3522" y="1027"/>
                  </a:cubicBezTo>
                  <a:cubicBezTo>
                    <a:pt x="3522" y="986"/>
                    <a:pt x="3488" y="952"/>
                    <a:pt x="3447" y="952"/>
                  </a:cubicBezTo>
                  <a:cubicBezTo>
                    <a:pt x="3446" y="952"/>
                    <a:pt x="3446" y="952"/>
                    <a:pt x="3445" y="952"/>
                  </a:cubicBezTo>
                  <a:lnTo>
                    <a:pt x="2629" y="952"/>
                  </a:lnTo>
                  <a:cubicBezTo>
                    <a:pt x="2609" y="422"/>
                    <a:pt x="2228" y="0"/>
                    <a:pt x="1761" y="0"/>
                  </a:cubicBezTo>
                  <a:cubicBezTo>
                    <a:pt x="1294" y="0"/>
                    <a:pt x="913" y="422"/>
                    <a:pt x="892" y="952"/>
                  </a:cubicBezTo>
                  <a:lnTo>
                    <a:pt x="74" y="952"/>
                  </a:lnTo>
                  <a:lnTo>
                    <a:pt x="74" y="952"/>
                  </a:lnTo>
                  <a:cubicBezTo>
                    <a:pt x="33" y="952"/>
                    <a:pt x="0" y="986"/>
                    <a:pt x="0" y="1027"/>
                  </a:cubicBezTo>
                  <a:cubicBezTo>
                    <a:pt x="0" y="1029"/>
                    <a:pt x="0" y="1031"/>
                    <a:pt x="0" y="1033"/>
                  </a:cubicBezTo>
                  <a:lnTo>
                    <a:pt x="0" y="1033"/>
                  </a:lnTo>
                  <a:lnTo>
                    <a:pt x="116" y="3588"/>
                  </a:lnTo>
                  <a:lnTo>
                    <a:pt x="118" y="3620"/>
                  </a:lnTo>
                  <a:cubicBezTo>
                    <a:pt x="135" y="3798"/>
                    <a:pt x="265" y="3941"/>
                    <a:pt x="442" y="3948"/>
                  </a:cubicBezTo>
                  <a:lnTo>
                    <a:pt x="442" y="3948"/>
                  </a:lnTo>
                  <a:lnTo>
                    <a:pt x="3040" y="3948"/>
                  </a:lnTo>
                  <a:lnTo>
                    <a:pt x="3053" y="3948"/>
                  </a:lnTo>
                  <a:close/>
                </a:path>
              </a:pathLst>
            </a:custGeom>
            <a:solidFill>
              <a:srgbClr val="ED4D2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9" name="Google Shape;19;p15"/>
            <p:cNvSpPr/>
            <p:nvPr/>
          </p:nvSpPr>
          <p:spPr>
            <a:xfrm>
              <a:off x="10731500" y="303213"/>
              <a:ext cx="174625" cy="254000"/>
            </a:xfrm>
            <a:custGeom>
              <a:avLst/>
              <a:gdLst/>
              <a:ahLst/>
              <a:cxnLst/>
              <a:rect l="l" t="t" r="r" b="b"/>
              <a:pathLst>
                <a:path w="1471" h="2127" extrusionOk="0">
                  <a:moveTo>
                    <a:pt x="691" y="878"/>
                  </a:moveTo>
                  <a:lnTo>
                    <a:pt x="691" y="878"/>
                  </a:lnTo>
                  <a:cubicBezTo>
                    <a:pt x="434" y="796"/>
                    <a:pt x="316" y="687"/>
                    <a:pt x="316" y="538"/>
                  </a:cubicBezTo>
                  <a:cubicBezTo>
                    <a:pt x="323" y="372"/>
                    <a:pt x="478" y="247"/>
                    <a:pt x="689" y="239"/>
                  </a:cubicBezTo>
                  <a:cubicBezTo>
                    <a:pt x="860" y="239"/>
                    <a:pt x="1012" y="284"/>
                    <a:pt x="1161" y="380"/>
                  </a:cubicBezTo>
                  <a:cubicBezTo>
                    <a:pt x="1199" y="403"/>
                    <a:pt x="1218" y="394"/>
                    <a:pt x="1240" y="365"/>
                  </a:cubicBezTo>
                  <a:cubicBezTo>
                    <a:pt x="1242" y="361"/>
                    <a:pt x="1250" y="350"/>
                    <a:pt x="1277" y="311"/>
                  </a:cubicBezTo>
                  <a:lnTo>
                    <a:pt x="1277" y="311"/>
                  </a:lnTo>
                  <a:cubicBezTo>
                    <a:pt x="1303" y="274"/>
                    <a:pt x="1313" y="260"/>
                    <a:pt x="1315" y="256"/>
                  </a:cubicBezTo>
                  <a:cubicBezTo>
                    <a:pt x="1334" y="221"/>
                    <a:pt x="1334" y="203"/>
                    <a:pt x="1296" y="176"/>
                  </a:cubicBezTo>
                  <a:cubicBezTo>
                    <a:pt x="1263" y="152"/>
                    <a:pt x="1173" y="106"/>
                    <a:pt x="1121" y="85"/>
                  </a:cubicBezTo>
                  <a:cubicBezTo>
                    <a:pt x="978" y="28"/>
                    <a:pt x="829" y="0"/>
                    <a:pt x="680" y="3"/>
                  </a:cubicBezTo>
                  <a:cubicBezTo>
                    <a:pt x="341" y="10"/>
                    <a:pt x="76" y="230"/>
                    <a:pt x="59" y="519"/>
                  </a:cubicBezTo>
                  <a:cubicBezTo>
                    <a:pt x="48" y="728"/>
                    <a:pt x="154" y="896"/>
                    <a:pt x="376" y="1020"/>
                  </a:cubicBezTo>
                  <a:cubicBezTo>
                    <a:pt x="439" y="1053"/>
                    <a:pt x="664" y="1137"/>
                    <a:pt x="768" y="1167"/>
                  </a:cubicBezTo>
                  <a:cubicBezTo>
                    <a:pt x="1063" y="1253"/>
                    <a:pt x="1214" y="1410"/>
                    <a:pt x="1183" y="1593"/>
                  </a:cubicBezTo>
                  <a:cubicBezTo>
                    <a:pt x="1154" y="1759"/>
                    <a:pt x="978" y="1871"/>
                    <a:pt x="729" y="1879"/>
                  </a:cubicBezTo>
                  <a:cubicBezTo>
                    <a:pt x="546" y="1875"/>
                    <a:pt x="364" y="1808"/>
                    <a:pt x="205" y="1690"/>
                  </a:cubicBezTo>
                  <a:cubicBezTo>
                    <a:pt x="204" y="1689"/>
                    <a:pt x="200" y="1686"/>
                    <a:pt x="193" y="1681"/>
                  </a:cubicBezTo>
                  <a:cubicBezTo>
                    <a:pt x="184" y="1674"/>
                    <a:pt x="181" y="1672"/>
                    <a:pt x="181" y="1672"/>
                  </a:cubicBezTo>
                  <a:cubicBezTo>
                    <a:pt x="146" y="1648"/>
                    <a:pt x="121" y="1648"/>
                    <a:pt x="97" y="1684"/>
                  </a:cubicBezTo>
                  <a:cubicBezTo>
                    <a:pt x="96" y="1685"/>
                    <a:pt x="77" y="1714"/>
                    <a:pt x="57" y="1743"/>
                  </a:cubicBezTo>
                  <a:cubicBezTo>
                    <a:pt x="35" y="1777"/>
                    <a:pt x="25" y="1791"/>
                    <a:pt x="20" y="1800"/>
                  </a:cubicBezTo>
                  <a:cubicBezTo>
                    <a:pt x="0" y="1830"/>
                    <a:pt x="3" y="1846"/>
                    <a:pt x="33" y="1871"/>
                  </a:cubicBezTo>
                  <a:lnTo>
                    <a:pt x="33" y="1871"/>
                  </a:lnTo>
                  <a:cubicBezTo>
                    <a:pt x="97" y="1923"/>
                    <a:pt x="179" y="1976"/>
                    <a:pt x="235" y="2003"/>
                  </a:cubicBezTo>
                  <a:cubicBezTo>
                    <a:pt x="389" y="2078"/>
                    <a:pt x="555" y="2118"/>
                    <a:pt x="731" y="2122"/>
                  </a:cubicBezTo>
                  <a:cubicBezTo>
                    <a:pt x="846" y="2127"/>
                    <a:pt x="989" y="2100"/>
                    <a:pt x="1096" y="2053"/>
                  </a:cubicBezTo>
                  <a:cubicBezTo>
                    <a:pt x="1290" y="1967"/>
                    <a:pt x="1414" y="1798"/>
                    <a:pt x="1436" y="1591"/>
                  </a:cubicBezTo>
                  <a:cubicBezTo>
                    <a:pt x="1471" y="1255"/>
                    <a:pt x="1251" y="1046"/>
                    <a:pt x="691" y="878"/>
                  </a:cubicBezTo>
                  <a:close/>
                </a:path>
              </a:pathLst>
            </a:custGeom>
            <a:solidFill>
              <a:srgbClr val="ED4D2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20" name="Google Shape;20;p15"/>
            <p:cNvSpPr/>
            <p:nvPr/>
          </p:nvSpPr>
          <p:spPr>
            <a:xfrm>
              <a:off x="10925175" y="303213"/>
              <a:ext cx="149225" cy="252413"/>
            </a:xfrm>
            <a:custGeom>
              <a:avLst/>
              <a:gdLst/>
              <a:ahLst/>
              <a:cxnLst/>
              <a:rect l="l" t="t" r="r" b="b"/>
              <a:pathLst>
                <a:path w="1249" h="2112" extrusionOk="0">
                  <a:moveTo>
                    <a:pt x="625" y="792"/>
                  </a:moveTo>
                  <a:lnTo>
                    <a:pt x="625" y="792"/>
                  </a:lnTo>
                  <a:cubicBezTo>
                    <a:pt x="489" y="792"/>
                    <a:pt x="359" y="836"/>
                    <a:pt x="251" y="916"/>
                  </a:cubicBezTo>
                  <a:lnTo>
                    <a:pt x="251" y="47"/>
                  </a:lnTo>
                  <a:cubicBezTo>
                    <a:pt x="251" y="13"/>
                    <a:pt x="238" y="0"/>
                    <a:pt x="204" y="0"/>
                  </a:cubicBezTo>
                  <a:lnTo>
                    <a:pt x="47" y="0"/>
                  </a:lnTo>
                  <a:cubicBezTo>
                    <a:pt x="10" y="0"/>
                    <a:pt x="0" y="13"/>
                    <a:pt x="0" y="47"/>
                  </a:cubicBezTo>
                  <a:lnTo>
                    <a:pt x="0" y="2065"/>
                  </a:lnTo>
                  <a:cubicBezTo>
                    <a:pt x="0" y="2098"/>
                    <a:pt x="10" y="2112"/>
                    <a:pt x="47" y="2112"/>
                  </a:cubicBezTo>
                  <a:lnTo>
                    <a:pt x="204" y="2112"/>
                  </a:lnTo>
                  <a:cubicBezTo>
                    <a:pt x="238" y="2112"/>
                    <a:pt x="251" y="2098"/>
                    <a:pt x="251" y="2065"/>
                  </a:cubicBezTo>
                  <a:lnTo>
                    <a:pt x="251" y="1406"/>
                  </a:lnTo>
                  <a:cubicBezTo>
                    <a:pt x="253" y="1203"/>
                    <a:pt x="419" y="1039"/>
                    <a:pt x="625" y="1039"/>
                  </a:cubicBezTo>
                  <a:cubicBezTo>
                    <a:pt x="830" y="1039"/>
                    <a:pt x="997" y="1204"/>
                    <a:pt x="998" y="1407"/>
                  </a:cubicBezTo>
                  <a:lnTo>
                    <a:pt x="998" y="2065"/>
                  </a:lnTo>
                  <a:cubicBezTo>
                    <a:pt x="998" y="2103"/>
                    <a:pt x="1007" y="2112"/>
                    <a:pt x="1045" y="2112"/>
                  </a:cubicBezTo>
                  <a:lnTo>
                    <a:pt x="1202" y="2112"/>
                  </a:lnTo>
                  <a:cubicBezTo>
                    <a:pt x="1239" y="2112"/>
                    <a:pt x="1249" y="2103"/>
                    <a:pt x="1249" y="2065"/>
                  </a:cubicBezTo>
                  <a:lnTo>
                    <a:pt x="1249" y="1406"/>
                  </a:lnTo>
                  <a:cubicBezTo>
                    <a:pt x="1248" y="1068"/>
                    <a:pt x="966" y="792"/>
                    <a:pt x="625" y="792"/>
                  </a:cubicBezTo>
                  <a:close/>
                </a:path>
              </a:pathLst>
            </a:custGeom>
            <a:solidFill>
              <a:srgbClr val="ED4D2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21" name="Google Shape;21;p15"/>
            <p:cNvSpPr/>
            <p:nvPr/>
          </p:nvSpPr>
          <p:spPr>
            <a:xfrm>
              <a:off x="11098213" y="398463"/>
              <a:ext cx="160338" cy="157163"/>
            </a:xfrm>
            <a:custGeom>
              <a:avLst/>
              <a:gdLst/>
              <a:ahLst/>
              <a:cxnLst/>
              <a:rect l="l" t="t" r="r" b="b"/>
              <a:pathLst>
                <a:path w="1351" h="1324" extrusionOk="0">
                  <a:moveTo>
                    <a:pt x="675" y="1080"/>
                  </a:moveTo>
                  <a:lnTo>
                    <a:pt x="675" y="1080"/>
                  </a:lnTo>
                  <a:cubicBezTo>
                    <a:pt x="439" y="1080"/>
                    <a:pt x="247" y="893"/>
                    <a:pt x="247" y="662"/>
                  </a:cubicBezTo>
                  <a:cubicBezTo>
                    <a:pt x="247" y="430"/>
                    <a:pt x="439" y="243"/>
                    <a:pt x="675" y="243"/>
                  </a:cubicBezTo>
                  <a:cubicBezTo>
                    <a:pt x="911" y="243"/>
                    <a:pt x="1103" y="430"/>
                    <a:pt x="1103" y="662"/>
                  </a:cubicBezTo>
                  <a:cubicBezTo>
                    <a:pt x="1103" y="893"/>
                    <a:pt x="911" y="1080"/>
                    <a:pt x="675" y="1080"/>
                  </a:cubicBezTo>
                  <a:close/>
                  <a:moveTo>
                    <a:pt x="675" y="0"/>
                  </a:moveTo>
                  <a:lnTo>
                    <a:pt x="675" y="0"/>
                  </a:lnTo>
                  <a:cubicBezTo>
                    <a:pt x="302" y="0"/>
                    <a:pt x="0" y="296"/>
                    <a:pt x="0" y="662"/>
                  </a:cubicBezTo>
                  <a:cubicBezTo>
                    <a:pt x="0" y="1028"/>
                    <a:pt x="302" y="1324"/>
                    <a:pt x="675" y="1324"/>
                  </a:cubicBezTo>
                  <a:cubicBezTo>
                    <a:pt x="1048" y="1324"/>
                    <a:pt x="1351" y="1028"/>
                    <a:pt x="1351" y="662"/>
                  </a:cubicBezTo>
                  <a:cubicBezTo>
                    <a:pt x="1351" y="296"/>
                    <a:pt x="1048" y="0"/>
                    <a:pt x="675" y="0"/>
                  </a:cubicBezTo>
                  <a:close/>
                </a:path>
              </a:pathLst>
            </a:custGeom>
            <a:solidFill>
              <a:srgbClr val="ED4D2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22" name="Google Shape;22;p15"/>
            <p:cNvSpPr/>
            <p:nvPr/>
          </p:nvSpPr>
          <p:spPr>
            <a:xfrm>
              <a:off x="11644313" y="396875"/>
              <a:ext cx="152400" cy="160338"/>
            </a:xfrm>
            <a:custGeom>
              <a:avLst/>
              <a:gdLst/>
              <a:ahLst/>
              <a:cxnLst/>
              <a:rect l="l" t="t" r="r" b="b"/>
              <a:pathLst>
                <a:path w="1281" h="1341" extrusionOk="0">
                  <a:moveTo>
                    <a:pt x="270" y="509"/>
                  </a:moveTo>
                  <a:lnTo>
                    <a:pt x="270" y="509"/>
                  </a:lnTo>
                  <a:cubicBezTo>
                    <a:pt x="319" y="349"/>
                    <a:pt x="467" y="242"/>
                    <a:pt x="640" y="242"/>
                  </a:cubicBezTo>
                  <a:cubicBezTo>
                    <a:pt x="808" y="242"/>
                    <a:pt x="964" y="356"/>
                    <a:pt x="1018" y="509"/>
                  </a:cubicBezTo>
                  <a:lnTo>
                    <a:pt x="270" y="509"/>
                  </a:lnTo>
                  <a:close/>
                  <a:moveTo>
                    <a:pt x="1204" y="752"/>
                  </a:moveTo>
                  <a:lnTo>
                    <a:pt x="1204" y="752"/>
                  </a:lnTo>
                  <a:cubicBezTo>
                    <a:pt x="1205" y="752"/>
                    <a:pt x="1206" y="752"/>
                    <a:pt x="1207" y="752"/>
                  </a:cubicBezTo>
                  <a:cubicBezTo>
                    <a:pt x="1248" y="750"/>
                    <a:pt x="1281" y="715"/>
                    <a:pt x="1281" y="672"/>
                  </a:cubicBezTo>
                  <a:cubicBezTo>
                    <a:pt x="1281" y="670"/>
                    <a:pt x="1281" y="668"/>
                    <a:pt x="1281" y="667"/>
                  </a:cubicBezTo>
                  <a:cubicBezTo>
                    <a:pt x="1281" y="666"/>
                    <a:pt x="1281" y="665"/>
                    <a:pt x="1281" y="662"/>
                  </a:cubicBezTo>
                  <a:cubicBezTo>
                    <a:pt x="1281" y="296"/>
                    <a:pt x="994" y="0"/>
                    <a:pt x="640" y="0"/>
                  </a:cubicBezTo>
                  <a:cubicBezTo>
                    <a:pt x="287" y="0"/>
                    <a:pt x="0" y="296"/>
                    <a:pt x="0" y="662"/>
                  </a:cubicBezTo>
                  <a:cubicBezTo>
                    <a:pt x="0" y="689"/>
                    <a:pt x="1" y="716"/>
                    <a:pt x="5" y="743"/>
                  </a:cubicBezTo>
                  <a:lnTo>
                    <a:pt x="6" y="752"/>
                  </a:lnTo>
                  <a:lnTo>
                    <a:pt x="6" y="752"/>
                  </a:lnTo>
                  <a:cubicBezTo>
                    <a:pt x="23" y="884"/>
                    <a:pt x="80" y="1005"/>
                    <a:pt x="168" y="1102"/>
                  </a:cubicBezTo>
                  <a:cubicBezTo>
                    <a:pt x="168" y="1102"/>
                    <a:pt x="168" y="1102"/>
                    <a:pt x="169" y="1103"/>
                  </a:cubicBezTo>
                  <a:cubicBezTo>
                    <a:pt x="267" y="1210"/>
                    <a:pt x="400" y="1284"/>
                    <a:pt x="548" y="1312"/>
                  </a:cubicBezTo>
                  <a:lnTo>
                    <a:pt x="560" y="1314"/>
                  </a:lnTo>
                  <a:lnTo>
                    <a:pt x="560" y="1314"/>
                  </a:lnTo>
                  <a:cubicBezTo>
                    <a:pt x="565" y="1315"/>
                    <a:pt x="571" y="1316"/>
                    <a:pt x="577" y="1317"/>
                  </a:cubicBezTo>
                  <a:cubicBezTo>
                    <a:pt x="780" y="1341"/>
                    <a:pt x="951" y="1308"/>
                    <a:pt x="1090" y="1238"/>
                  </a:cubicBezTo>
                  <a:cubicBezTo>
                    <a:pt x="1127" y="1220"/>
                    <a:pt x="1159" y="1199"/>
                    <a:pt x="1186" y="1179"/>
                  </a:cubicBezTo>
                  <a:cubicBezTo>
                    <a:pt x="1196" y="1172"/>
                    <a:pt x="1204" y="1165"/>
                    <a:pt x="1210" y="1159"/>
                  </a:cubicBezTo>
                  <a:cubicBezTo>
                    <a:pt x="1215" y="1156"/>
                    <a:pt x="1217" y="1153"/>
                    <a:pt x="1219" y="1151"/>
                  </a:cubicBezTo>
                  <a:cubicBezTo>
                    <a:pt x="1255" y="1115"/>
                    <a:pt x="1256" y="1099"/>
                    <a:pt x="1235" y="1065"/>
                  </a:cubicBezTo>
                  <a:cubicBezTo>
                    <a:pt x="1185" y="986"/>
                    <a:pt x="1158" y="948"/>
                    <a:pt x="1158" y="948"/>
                  </a:cubicBezTo>
                  <a:cubicBezTo>
                    <a:pt x="1138" y="923"/>
                    <a:pt x="1121" y="918"/>
                    <a:pt x="1096" y="940"/>
                  </a:cubicBezTo>
                  <a:cubicBezTo>
                    <a:pt x="1092" y="944"/>
                    <a:pt x="1088" y="946"/>
                    <a:pt x="1085" y="948"/>
                  </a:cubicBezTo>
                  <a:cubicBezTo>
                    <a:pt x="938" y="1080"/>
                    <a:pt x="743" y="1106"/>
                    <a:pt x="574" y="1070"/>
                  </a:cubicBezTo>
                  <a:cubicBezTo>
                    <a:pt x="540" y="1061"/>
                    <a:pt x="507" y="1049"/>
                    <a:pt x="477" y="1035"/>
                  </a:cubicBezTo>
                  <a:cubicBezTo>
                    <a:pt x="362" y="977"/>
                    <a:pt x="278" y="873"/>
                    <a:pt x="254" y="752"/>
                  </a:cubicBezTo>
                  <a:lnTo>
                    <a:pt x="1201" y="752"/>
                  </a:lnTo>
                  <a:cubicBezTo>
                    <a:pt x="1201" y="752"/>
                    <a:pt x="1202" y="752"/>
                    <a:pt x="1204" y="752"/>
                  </a:cubicBezTo>
                  <a:close/>
                </a:path>
              </a:pathLst>
            </a:custGeom>
            <a:solidFill>
              <a:srgbClr val="ED4D2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23" name="Google Shape;23;p15"/>
            <p:cNvSpPr/>
            <p:nvPr/>
          </p:nvSpPr>
          <p:spPr>
            <a:xfrm>
              <a:off x="11283950" y="396875"/>
              <a:ext cx="158750" cy="239713"/>
            </a:xfrm>
            <a:custGeom>
              <a:avLst/>
              <a:gdLst/>
              <a:ahLst/>
              <a:cxnLst/>
              <a:rect l="l" t="t" r="r" b="b"/>
              <a:pathLst>
                <a:path w="1327" h="2000" extrusionOk="0">
                  <a:moveTo>
                    <a:pt x="663" y="1081"/>
                  </a:moveTo>
                  <a:lnTo>
                    <a:pt x="663" y="1081"/>
                  </a:lnTo>
                  <a:cubicBezTo>
                    <a:pt x="435" y="1081"/>
                    <a:pt x="249" y="900"/>
                    <a:pt x="243" y="673"/>
                  </a:cubicBezTo>
                  <a:lnTo>
                    <a:pt x="243" y="651"/>
                  </a:lnTo>
                  <a:cubicBezTo>
                    <a:pt x="249" y="425"/>
                    <a:pt x="435" y="243"/>
                    <a:pt x="663" y="243"/>
                  </a:cubicBezTo>
                  <a:cubicBezTo>
                    <a:pt x="895" y="243"/>
                    <a:pt x="1083" y="431"/>
                    <a:pt x="1083" y="662"/>
                  </a:cubicBezTo>
                  <a:cubicBezTo>
                    <a:pt x="1083" y="893"/>
                    <a:pt x="895" y="1081"/>
                    <a:pt x="663" y="1081"/>
                  </a:cubicBezTo>
                  <a:close/>
                  <a:moveTo>
                    <a:pt x="663" y="0"/>
                  </a:moveTo>
                  <a:lnTo>
                    <a:pt x="663" y="0"/>
                  </a:lnTo>
                  <a:cubicBezTo>
                    <a:pt x="508" y="0"/>
                    <a:pt x="361" y="54"/>
                    <a:pt x="243" y="150"/>
                  </a:cubicBezTo>
                  <a:lnTo>
                    <a:pt x="243" y="47"/>
                  </a:lnTo>
                  <a:cubicBezTo>
                    <a:pt x="243" y="12"/>
                    <a:pt x="234" y="0"/>
                    <a:pt x="196" y="0"/>
                  </a:cubicBezTo>
                  <a:lnTo>
                    <a:pt x="47" y="0"/>
                  </a:lnTo>
                  <a:cubicBezTo>
                    <a:pt x="9" y="0"/>
                    <a:pt x="0" y="11"/>
                    <a:pt x="0" y="47"/>
                  </a:cubicBezTo>
                  <a:lnTo>
                    <a:pt x="0" y="1952"/>
                  </a:lnTo>
                  <a:cubicBezTo>
                    <a:pt x="0" y="1987"/>
                    <a:pt x="9" y="2000"/>
                    <a:pt x="47" y="2000"/>
                  </a:cubicBezTo>
                  <a:lnTo>
                    <a:pt x="196" y="2000"/>
                  </a:lnTo>
                  <a:cubicBezTo>
                    <a:pt x="234" y="2000"/>
                    <a:pt x="243" y="1987"/>
                    <a:pt x="243" y="1952"/>
                  </a:cubicBezTo>
                  <a:lnTo>
                    <a:pt x="243" y="1175"/>
                  </a:lnTo>
                  <a:cubicBezTo>
                    <a:pt x="361" y="1271"/>
                    <a:pt x="508" y="1325"/>
                    <a:pt x="663" y="1325"/>
                  </a:cubicBezTo>
                  <a:cubicBezTo>
                    <a:pt x="1030" y="1325"/>
                    <a:pt x="1327" y="1028"/>
                    <a:pt x="1327" y="662"/>
                  </a:cubicBezTo>
                  <a:cubicBezTo>
                    <a:pt x="1327" y="297"/>
                    <a:pt x="1030" y="0"/>
                    <a:pt x="663" y="0"/>
                  </a:cubicBezTo>
                  <a:close/>
                </a:path>
              </a:pathLst>
            </a:custGeom>
            <a:solidFill>
              <a:srgbClr val="ED4D2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24" name="Google Shape;24;p15"/>
            <p:cNvSpPr/>
            <p:nvPr/>
          </p:nvSpPr>
          <p:spPr>
            <a:xfrm>
              <a:off x="11466513" y="396875"/>
              <a:ext cx="152400" cy="160338"/>
            </a:xfrm>
            <a:custGeom>
              <a:avLst/>
              <a:gdLst/>
              <a:ahLst/>
              <a:cxnLst/>
              <a:rect l="l" t="t" r="r" b="b"/>
              <a:pathLst>
                <a:path w="1281" h="1341" extrusionOk="0">
                  <a:moveTo>
                    <a:pt x="270" y="509"/>
                  </a:moveTo>
                  <a:lnTo>
                    <a:pt x="270" y="509"/>
                  </a:lnTo>
                  <a:cubicBezTo>
                    <a:pt x="319" y="349"/>
                    <a:pt x="467" y="242"/>
                    <a:pt x="641" y="242"/>
                  </a:cubicBezTo>
                  <a:cubicBezTo>
                    <a:pt x="808" y="242"/>
                    <a:pt x="964" y="356"/>
                    <a:pt x="1018" y="509"/>
                  </a:cubicBezTo>
                  <a:lnTo>
                    <a:pt x="270" y="509"/>
                  </a:lnTo>
                  <a:close/>
                  <a:moveTo>
                    <a:pt x="1281" y="662"/>
                  </a:moveTo>
                  <a:lnTo>
                    <a:pt x="1281" y="662"/>
                  </a:lnTo>
                  <a:cubicBezTo>
                    <a:pt x="1281" y="296"/>
                    <a:pt x="994" y="0"/>
                    <a:pt x="641" y="0"/>
                  </a:cubicBezTo>
                  <a:cubicBezTo>
                    <a:pt x="287" y="0"/>
                    <a:pt x="0" y="296"/>
                    <a:pt x="0" y="662"/>
                  </a:cubicBezTo>
                  <a:cubicBezTo>
                    <a:pt x="0" y="689"/>
                    <a:pt x="2" y="716"/>
                    <a:pt x="5" y="743"/>
                  </a:cubicBezTo>
                  <a:lnTo>
                    <a:pt x="6" y="752"/>
                  </a:lnTo>
                  <a:lnTo>
                    <a:pt x="6" y="752"/>
                  </a:lnTo>
                  <a:cubicBezTo>
                    <a:pt x="24" y="884"/>
                    <a:pt x="80" y="1005"/>
                    <a:pt x="168" y="1102"/>
                  </a:cubicBezTo>
                  <a:cubicBezTo>
                    <a:pt x="168" y="1102"/>
                    <a:pt x="168" y="1102"/>
                    <a:pt x="169" y="1103"/>
                  </a:cubicBezTo>
                  <a:cubicBezTo>
                    <a:pt x="267" y="1210"/>
                    <a:pt x="400" y="1284"/>
                    <a:pt x="549" y="1312"/>
                  </a:cubicBezTo>
                  <a:lnTo>
                    <a:pt x="560" y="1314"/>
                  </a:lnTo>
                  <a:lnTo>
                    <a:pt x="560" y="1314"/>
                  </a:lnTo>
                  <a:cubicBezTo>
                    <a:pt x="565" y="1315"/>
                    <a:pt x="571" y="1316"/>
                    <a:pt x="577" y="1317"/>
                  </a:cubicBezTo>
                  <a:cubicBezTo>
                    <a:pt x="780" y="1341"/>
                    <a:pt x="951" y="1308"/>
                    <a:pt x="1090" y="1238"/>
                  </a:cubicBezTo>
                  <a:cubicBezTo>
                    <a:pt x="1127" y="1220"/>
                    <a:pt x="1159" y="1199"/>
                    <a:pt x="1186" y="1179"/>
                  </a:cubicBezTo>
                  <a:cubicBezTo>
                    <a:pt x="1196" y="1172"/>
                    <a:pt x="1204" y="1165"/>
                    <a:pt x="1211" y="1159"/>
                  </a:cubicBezTo>
                  <a:cubicBezTo>
                    <a:pt x="1215" y="1156"/>
                    <a:pt x="1218" y="1153"/>
                    <a:pt x="1219" y="1151"/>
                  </a:cubicBezTo>
                  <a:cubicBezTo>
                    <a:pt x="1255" y="1115"/>
                    <a:pt x="1257" y="1099"/>
                    <a:pt x="1235" y="1065"/>
                  </a:cubicBezTo>
                  <a:cubicBezTo>
                    <a:pt x="1186" y="986"/>
                    <a:pt x="1158" y="948"/>
                    <a:pt x="1158" y="948"/>
                  </a:cubicBezTo>
                  <a:cubicBezTo>
                    <a:pt x="1138" y="923"/>
                    <a:pt x="1121" y="918"/>
                    <a:pt x="1096" y="940"/>
                  </a:cubicBezTo>
                  <a:cubicBezTo>
                    <a:pt x="1092" y="944"/>
                    <a:pt x="1088" y="946"/>
                    <a:pt x="1086" y="948"/>
                  </a:cubicBezTo>
                  <a:cubicBezTo>
                    <a:pt x="938" y="1080"/>
                    <a:pt x="744" y="1106"/>
                    <a:pt x="575" y="1070"/>
                  </a:cubicBezTo>
                  <a:cubicBezTo>
                    <a:pt x="540" y="1061"/>
                    <a:pt x="507" y="1049"/>
                    <a:pt x="477" y="1035"/>
                  </a:cubicBezTo>
                  <a:cubicBezTo>
                    <a:pt x="362" y="977"/>
                    <a:pt x="278" y="873"/>
                    <a:pt x="254" y="752"/>
                  </a:cubicBezTo>
                  <a:lnTo>
                    <a:pt x="1201" y="752"/>
                  </a:lnTo>
                  <a:cubicBezTo>
                    <a:pt x="1202" y="752"/>
                    <a:pt x="1203" y="752"/>
                    <a:pt x="1204" y="752"/>
                  </a:cubicBezTo>
                  <a:cubicBezTo>
                    <a:pt x="1205" y="752"/>
                    <a:pt x="1206" y="752"/>
                    <a:pt x="1207" y="752"/>
                  </a:cubicBezTo>
                  <a:cubicBezTo>
                    <a:pt x="1249" y="750"/>
                    <a:pt x="1281" y="715"/>
                    <a:pt x="1281" y="672"/>
                  </a:cubicBezTo>
                  <a:cubicBezTo>
                    <a:pt x="1281" y="670"/>
                    <a:pt x="1281" y="668"/>
                    <a:pt x="1281" y="667"/>
                  </a:cubicBezTo>
                  <a:cubicBezTo>
                    <a:pt x="1281" y="666"/>
                    <a:pt x="1281" y="665"/>
                    <a:pt x="1281" y="662"/>
                  </a:cubicBezTo>
                  <a:close/>
                </a:path>
              </a:pathLst>
            </a:custGeom>
            <a:solidFill>
              <a:srgbClr val="ED4D2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matchingName="标题和竖排文字">
  <p:cSld name="VERTICAL_TEXT">
    <p:spTree>
      <p:nvGrpSpPr>
        <p:cNvPr id="77" name="Shape 77"/>
        <p:cNvGrpSpPr/>
        <p:nvPr/>
      </p:nvGrpSpPr>
      <p:grpSpPr>
        <a:xfrm>
          <a:off x="0" y="0"/>
          <a:ext cx="0" cy="0"/>
          <a:chOff x="0" y="0"/>
          <a:chExt cx="0" cy="0"/>
        </a:xfrm>
      </p:grpSpPr>
      <p:sp>
        <p:nvSpPr>
          <p:cNvPr id="78" name="Google Shape;78;p24"/>
          <p:cNvSpPr txBox="1"/>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24"/>
          <p:cNvSpPr txBox="1"/>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80" name="Google Shape;80;p24"/>
          <p:cNvSpPr txBox="1"/>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1" name="Google Shape;81;p24"/>
          <p:cNvSpPr txBox="1"/>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24"/>
          <p:cNvSpPr txBox="1"/>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zh-CN"/>
            </a:fld>
            <a:endParaRPr 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matchingName="竖排标题与文本">
  <p:cSld name="VERTICAL_TITLE_AND_VERTICAL_TEXT">
    <p:spTree>
      <p:nvGrpSpPr>
        <p:cNvPr id="83" name="Shape 83"/>
        <p:cNvGrpSpPr/>
        <p:nvPr/>
      </p:nvGrpSpPr>
      <p:grpSpPr>
        <a:xfrm>
          <a:off x="0" y="0"/>
          <a:ext cx="0" cy="0"/>
          <a:chOff x="0" y="0"/>
          <a:chExt cx="0" cy="0"/>
        </a:xfrm>
      </p:grpSpPr>
      <p:sp>
        <p:nvSpPr>
          <p:cNvPr id="84" name="Google Shape;84;p25"/>
          <p:cNvSpPr txBox="1"/>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5" name="Google Shape;85;p25"/>
          <p:cNvSpPr txBox="1"/>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86" name="Google Shape;86;p25"/>
          <p:cNvSpPr txBox="1"/>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7" name="Google Shape;87;p25"/>
          <p:cNvSpPr txBox="1"/>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8" name="Google Shape;88;p25"/>
          <p:cNvSpPr txBox="1"/>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zh-CN"/>
            </a:fld>
            <a:endParaRPr lang="zh-C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空白3">
  <p:cSld name="TITLE_AND_BODY_3">
    <p:spTree>
      <p:nvGrpSpPr>
        <p:cNvPr id="93" name="Shape 93"/>
        <p:cNvGrpSpPr/>
        <p:nvPr/>
      </p:nvGrpSpPr>
      <p:grpSpPr>
        <a:xfrm>
          <a:off x="0" y="0"/>
          <a:ext cx="0" cy="0"/>
          <a:chOff x="0" y="0"/>
          <a:chExt cx="0" cy="0"/>
        </a:xfrm>
      </p:grpSpPr>
      <p:sp>
        <p:nvSpPr>
          <p:cNvPr id="94" name="Google Shape;94;gb8627bb9f6_1_97"/>
          <p:cNvSpPr txBox="1"/>
          <p:nvPr>
            <p:ph type="sldNum" idx="12"/>
          </p:nvPr>
        </p:nvSpPr>
        <p:spPr>
          <a:xfrm>
            <a:off x="5941077" y="6540500"/>
            <a:ext cx="303600" cy="321600"/>
          </a:xfrm>
          <a:prstGeom prst="rect">
            <a:avLst/>
          </a:prstGeom>
          <a:noFill/>
          <a:ln>
            <a:noFill/>
          </a:ln>
        </p:spPr>
        <p:txBody>
          <a:bodyPr spcFirstLastPara="1" wrap="square" lIns="50800" tIns="50800" rIns="50800" bIns="50800" anchor="t" anchorCtr="0">
            <a:noAutofit/>
          </a:bodyPr>
          <a:lstStyle>
            <a:lvl1pPr marL="0" marR="0" lvl="0" indent="0" algn="ctr" rtl="0">
              <a:lnSpc>
                <a:spcPct val="100000"/>
              </a:lnSpc>
              <a:spcBef>
                <a:spcPts val="0"/>
              </a:spcBef>
              <a:spcAft>
                <a:spcPts val="0"/>
              </a:spcAft>
              <a:buClr>
                <a:srgbClr val="000000"/>
              </a:buClr>
              <a:buSzPts val="900"/>
              <a:buFont typeface="Helvetica Neue" panose="020B0604020202090204"/>
              <a:buNone/>
              <a:defRPr sz="1200" b="0" i="0" u="none" strike="noStrike" cap="none">
                <a:solidFill>
                  <a:srgbClr val="888888"/>
                </a:solidFill>
                <a:latin typeface="Helvetica Neue" panose="020B0604020202090204"/>
                <a:ea typeface="Helvetica Neue" panose="020B0604020202090204"/>
                <a:cs typeface="Helvetica Neue" panose="020B0604020202090204"/>
                <a:sym typeface="Helvetica Neue" panose="020B0604020202090204"/>
              </a:defRPr>
            </a:lvl1pPr>
            <a:lvl2pPr marL="0" marR="0" lvl="1" indent="0" algn="ctr" rtl="0">
              <a:lnSpc>
                <a:spcPct val="100000"/>
              </a:lnSpc>
              <a:spcBef>
                <a:spcPts val="0"/>
              </a:spcBef>
              <a:spcAft>
                <a:spcPts val="0"/>
              </a:spcAft>
              <a:buClr>
                <a:srgbClr val="000000"/>
              </a:buClr>
              <a:buSzPts val="900"/>
              <a:buFont typeface="Helvetica Neue" panose="020B0604020202090204"/>
              <a:buNone/>
              <a:defRPr sz="1200" b="0" i="0" u="none" strike="noStrike" cap="none">
                <a:solidFill>
                  <a:srgbClr val="888888"/>
                </a:solidFill>
                <a:latin typeface="Helvetica Neue" panose="020B0604020202090204"/>
                <a:ea typeface="Helvetica Neue" panose="020B0604020202090204"/>
                <a:cs typeface="Helvetica Neue" panose="020B0604020202090204"/>
                <a:sym typeface="Helvetica Neue" panose="020B0604020202090204"/>
              </a:defRPr>
            </a:lvl2pPr>
            <a:lvl3pPr marL="0" marR="0" lvl="2" indent="0" algn="ctr" rtl="0">
              <a:lnSpc>
                <a:spcPct val="100000"/>
              </a:lnSpc>
              <a:spcBef>
                <a:spcPts val="0"/>
              </a:spcBef>
              <a:spcAft>
                <a:spcPts val="0"/>
              </a:spcAft>
              <a:buClr>
                <a:srgbClr val="000000"/>
              </a:buClr>
              <a:buSzPts val="900"/>
              <a:buFont typeface="Helvetica Neue" panose="020B0604020202090204"/>
              <a:buNone/>
              <a:defRPr sz="1200" b="0" i="0" u="none" strike="noStrike" cap="none">
                <a:solidFill>
                  <a:srgbClr val="888888"/>
                </a:solidFill>
                <a:latin typeface="Helvetica Neue" panose="020B0604020202090204"/>
                <a:ea typeface="Helvetica Neue" panose="020B0604020202090204"/>
                <a:cs typeface="Helvetica Neue" panose="020B0604020202090204"/>
                <a:sym typeface="Helvetica Neue" panose="020B0604020202090204"/>
              </a:defRPr>
            </a:lvl3pPr>
            <a:lvl4pPr marL="0" marR="0" lvl="3" indent="0" algn="ctr" rtl="0">
              <a:lnSpc>
                <a:spcPct val="100000"/>
              </a:lnSpc>
              <a:spcBef>
                <a:spcPts val="0"/>
              </a:spcBef>
              <a:spcAft>
                <a:spcPts val="0"/>
              </a:spcAft>
              <a:buClr>
                <a:srgbClr val="000000"/>
              </a:buClr>
              <a:buSzPts val="900"/>
              <a:buFont typeface="Helvetica Neue" panose="020B0604020202090204"/>
              <a:buNone/>
              <a:defRPr sz="1200" b="0" i="0" u="none" strike="noStrike" cap="none">
                <a:solidFill>
                  <a:srgbClr val="888888"/>
                </a:solidFill>
                <a:latin typeface="Helvetica Neue" panose="020B0604020202090204"/>
                <a:ea typeface="Helvetica Neue" panose="020B0604020202090204"/>
                <a:cs typeface="Helvetica Neue" panose="020B0604020202090204"/>
                <a:sym typeface="Helvetica Neue" panose="020B0604020202090204"/>
              </a:defRPr>
            </a:lvl4pPr>
            <a:lvl5pPr marL="0" marR="0" lvl="4" indent="0" algn="ctr" rtl="0">
              <a:lnSpc>
                <a:spcPct val="100000"/>
              </a:lnSpc>
              <a:spcBef>
                <a:spcPts val="0"/>
              </a:spcBef>
              <a:spcAft>
                <a:spcPts val="0"/>
              </a:spcAft>
              <a:buClr>
                <a:srgbClr val="000000"/>
              </a:buClr>
              <a:buSzPts val="900"/>
              <a:buFont typeface="Helvetica Neue" panose="020B0604020202090204"/>
              <a:buNone/>
              <a:defRPr sz="1200" b="0" i="0" u="none" strike="noStrike" cap="none">
                <a:solidFill>
                  <a:srgbClr val="888888"/>
                </a:solidFill>
                <a:latin typeface="Helvetica Neue" panose="020B0604020202090204"/>
                <a:ea typeface="Helvetica Neue" panose="020B0604020202090204"/>
                <a:cs typeface="Helvetica Neue" panose="020B0604020202090204"/>
                <a:sym typeface="Helvetica Neue" panose="020B0604020202090204"/>
              </a:defRPr>
            </a:lvl5pPr>
            <a:lvl6pPr marL="0" marR="0" lvl="5" indent="0" algn="ctr" rtl="0">
              <a:lnSpc>
                <a:spcPct val="100000"/>
              </a:lnSpc>
              <a:spcBef>
                <a:spcPts val="0"/>
              </a:spcBef>
              <a:spcAft>
                <a:spcPts val="0"/>
              </a:spcAft>
              <a:buClr>
                <a:srgbClr val="000000"/>
              </a:buClr>
              <a:buSzPts val="900"/>
              <a:buFont typeface="Helvetica Neue" panose="020B0604020202090204"/>
              <a:buNone/>
              <a:defRPr sz="1200" b="0" i="0" u="none" strike="noStrike" cap="none">
                <a:solidFill>
                  <a:srgbClr val="888888"/>
                </a:solidFill>
                <a:latin typeface="Helvetica Neue" panose="020B0604020202090204"/>
                <a:ea typeface="Helvetica Neue" panose="020B0604020202090204"/>
                <a:cs typeface="Helvetica Neue" panose="020B0604020202090204"/>
                <a:sym typeface="Helvetica Neue" panose="020B0604020202090204"/>
              </a:defRPr>
            </a:lvl6pPr>
            <a:lvl7pPr marL="0" marR="0" lvl="6" indent="0" algn="ctr" rtl="0">
              <a:lnSpc>
                <a:spcPct val="100000"/>
              </a:lnSpc>
              <a:spcBef>
                <a:spcPts val="0"/>
              </a:spcBef>
              <a:spcAft>
                <a:spcPts val="0"/>
              </a:spcAft>
              <a:buClr>
                <a:srgbClr val="000000"/>
              </a:buClr>
              <a:buSzPts val="900"/>
              <a:buFont typeface="Helvetica Neue" panose="020B0604020202090204"/>
              <a:buNone/>
              <a:defRPr sz="1200" b="0" i="0" u="none" strike="noStrike" cap="none">
                <a:solidFill>
                  <a:srgbClr val="888888"/>
                </a:solidFill>
                <a:latin typeface="Helvetica Neue" panose="020B0604020202090204"/>
                <a:ea typeface="Helvetica Neue" panose="020B0604020202090204"/>
                <a:cs typeface="Helvetica Neue" panose="020B0604020202090204"/>
                <a:sym typeface="Helvetica Neue" panose="020B0604020202090204"/>
              </a:defRPr>
            </a:lvl7pPr>
            <a:lvl8pPr marL="0" marR="0" lvl="7" indent="0" algn="ctr" rtl="0">
              <a:lnSpc>
                <a:spcPct val="100000"/>
              </a:lnSpc>
              <a:spcBef>
                <a:spcPts val="0"/>
              </a:spcBef>
              <a:spcAft>
                <a:spcPts val="0"/>
              </a:spcAft>
              <a:buClr>
                <a:srgbClr val="000000"/>
              </a:buClr>
              <a:buSzPts val="900"/>
              <a:buFont typeface="Helvetica Neue" panose="020B0604020202090204"/>
              <a:buNone/>
              <a:defRPr sz="1200" b="0" i="0" u="none" strike="noStrike" cap="none">
                <a:solidFill>
                  <a:srgbClr val="888888"/>
                </a:solidFill>
                <a:latin typeface="Helvetica Neue" panose="020B0604020202090204"/>
                <a:ea typeface="Helvetica Neue" panose="020B0604020202090204"/>
                <a:cs typeface="Helvetica Neue" panose="020B0604020202090204"/>
                <a:sym typeface="Helvetica Neue" panose="020B0604020202090204"/>
              </a:defRPr>
            </a:lvl8pPr>
            <a:lvl9pPr marL="0" marR="0" lvl="8" indent="0" algn="ctr" rtl="0">
              <a:lnSpc>
                <a:spcPct val="100000"/>
              </a:lnSpc>
              <a:spcBef>
                <a:spcPts val="0"/>
              </a:spcBef>
              <a:spcAft>
                <a:spcPts val="0"/>
              </a:spcAft>
              <a:buClr>
                <a:srgbClr val="000000"/>
              </a:buClr>
              <a:buSzPts val="900"/>
              <a:buFont typeface="Helvetica Neue" panose="020B0604020202090204"/>
              <a:buNone/>
              <a:defRPr sz="1200" b="0" i="0" u="none" strike="noStrike" cap="none">
                <a:solidFill>
                  <a:srgbClr val="888888"/>
                </a:solidFill>
                <a:latin typeface="Helvetica Neue" panose="020B0604020202090204"/>
                <a:ea typeface="Helvetica Neue" panose="020B0604020202090204"/>
                <a:cs typeface="Helvetica Neue" panose="020B0604020202090204"/>
                <a:sym typeface="Helvetica Neue" panose="020B0604020202090204"/>
              </a:defRPr>
            </a:lvl9pPr>
          </a:lstStyle>
          <a:p>
            <a:pPr marL="0" lvl="0" indent="0" algn="ctr" rtl="0">
              <a:spcBef>
                <a:spcPts val="0"/>
              </a:spcBef>
              <a:spcAft>
                <a:spcPts val="0"/>
              </a:spcAft>
              <a:buNone/>
            </a:pPr>
            <a:fld id="{00000000-1234-1234-1234-123412341234}" type="slidenum">
              <a:rPr lang="zh-CN"/>
            </a:fld>
            <a:endParaRPr lang="zh-CN"/>
          </a:p>
        </p:txBody>
      </p:sp>
      <p:sp>
        <p:nvSpPr>
          <p:cNvPr id="95" name="Google Shape;95;gb8627bb9f6_1_97"/>
          <p:cNvSpPr/>
          <p:nvPr/>
        </p:nvSpPr>
        <p:spPr>
          <a:xfrm>
            <a:off x="1" y="0"/>
            <a:ext cx="12192000" cy="139440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00"/>
              <a:buFont typeface="Arial" panose="020B0604020202020204"/>
              <a:buNone/>
            </a:pPr>
            <a:endParaRPr sz="13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96" name="Google Shape;96;gb8627bb9f6_1_97"/>
          <p:cNvSpPr/>
          <p:nvPr/>
        </p:nvSpPr>
        <p:spPr>
          <a:xfrm>
            <a:off x="-1" y="0"/>
            <a:ext cx="3530703" cy="1394237"/>
          </a:xfrm>
          <a:custGeom>
            <a:avLst/>
            <a:gdLst/>
            <a:ahLst/>
            <a:cxnLst/>
            <a:rect l="l" t="t" r="r" b="b"/>
            <a:pathLst>
              <a:path w="3269169" h="1394237" extrusionOk="0">
                <a:moveTo>
                  <a:pt x="0" y="0"/>
                </a:moveTo>
                <a:lnTo>
                  <a:pt x="3269169" y="0"/>
                </a:lnTo>
                <a:lnTo>
                  <a:pt x="2773869" y="1394237"/>
                </a:lnTo>
                <a:lnTo>
                  <a:pt x="0" y="1394237"/>
                </a:lnTo>
                <a:lnTo>
                  <a:pt x="0" y="0"/>
                </a:lnTo>
                <a:close/>
              </a:path>
            </a:pathLst>
          </a:custGeom>
          <a:solidFill>
            <a:srgbClr val="EE4D2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00"/>
              <a:buFont typeface="Arial" panose="020B0604020202020204"/>
              <a:buNone/>
            </a:pPr>
            <a:endParaRPr sz="13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97" name="Google Shape;97;gb8627bb9f6_1_97"/>
          <p:cNvSpPr/>
          <p:nvPr/>
        </p:nvSpPr>
        <p:spPr>
          <a:xfrm>
            <a:off x="1357252" y="190925"/>
            <a:ext cx="426065" cy="479047"/>
          </a:xfrm>
          <a:custGeom>
            <a:avLst/>
            <a:gdLst/>
            <a:ahLst/>
            <a:cxnLst/>
            <a:rect l="l" t="t" r="r" b="b"/>
            <a:pathLst>
              <a:path w="951" h="1066" extrusionOk="0">
                <a:moveTo>
                  <a:pt x="825" y="1066"/>
                </a:moveTo>
                <a:cubicBezTo>
                  <a:pt x="873" y="1065"/>
                  <a:pt x="912" y="1026"/>
                  <a:pt x="917" y="977"/>
                </a:cubicBezTo>
                <a:cubicBezTo>
                  <a:pt x="917" y="971"/>
                  <a:pt x="917" y="971"/>
                  <a:pt x="917" y="971"/>
                </a:cubicBezTo>
                <a:cubicBezTo>
                  <a:pt x="951" y="279"/>
                  <a:pt x="951" y="279"/>
                  <a:pt x="951" y="279"/>
                </a:cubicBezTo>
                <a:cubicBezTo>
                  <a:pt x="951" y="279"/>
                  <a:pt x="951" y="279"/>
                  <a:pt x="951" y="279"/>
                </a:cubicBezTo>
                <a:cubicBezTo>
                  <a:pt x="951" y="278"/>
                  <a:pt x="951" y="278"/>
                  <a:pt x="951" y="278"/>
                </a:cubicBezTo>
                <a:cubicBezTo>
                  <a:pt x="951" y="266"/>
                  <a:pt x="942" y="257"/>
                  <a:pt x="931" y="257"/>
                </a:cubicBezTo>
                <a:cubicBezTo>
                  <a:pt x="931" y="257"/>
                  <a:pt x="931" y="257"/>
                  <a:pt x="931" y="257"/>
                </a:cubicBezTo>
                <a:cubicBezTo>
                  <a:pt x="710" y="257"/>
                  <a:pt x="710" y="257"/>
                  <a:pt x="710" y="257"/>
                </a:cubicBezTo>
                <a:cubicBezTo>
                  <a:pt x="705" y="114"/>
                  <a:pt x="602" y="0"/>
                  <a:pt x="476" y="0"/>
                </a:cubicBezTo>
                <a:cubicBezTo>
                  <a:pt x="350" y="0"/>
                  <a:pt x="247" y="114"/>
                  <a:pt x="241" y="257"/>
                </a:cubicBezTo>
                <a:cubicBezTo>
                  <a:pt x="20" y="257"/>
                  <a:pt x="20" y="257"/>
                  <a:pt x="20" y="257"/>
                </a:cubicBezTo>
                <a:cubicBezTo>
                  <a:pt x="9" y="258"/>
                  <a:pt x="0" y="267"/>
                  <a:pt x="0" y="278"/>
                </a:cubicBezTo>
                <a:cubicBezTo>
                  <a:pt x="0" y="278"/>
                  <a:pt x="0" y="279"/>
                  <a:pt x="0" y="279"/>
                </a:cubicBezTo>
                <a:cubicBezTo>
                  <a:pt x="0" y="279"/>
                  <a:pt x="0" y="279"/>
                  <a:pt x="0" y="279"/>
                </a:cubicBezTo>
                <a:cubicBezTo>
                  <a:pt x="32" y="969"/>
                  <a:pt x="32" y="969"/>
                  <a:pt x="32" y="969"/>
                </a:cubicBezTo>
                <a:cubicBezTo>
                  <a:pt x="32" y="978"/>
                  <a:pt x="32" y="978"/>
                  <a:pt x="32" y="978"/>
                </a:cubicBezTo>
                <a:cubicBezTo>
                  <a:pt x="37" y="1026"/>
                  <a:pt x="72" y="1064"/>
                  <a:pt x="120" y="1066"/>
                </a:cubicBezTo>
                <a:cubicBezTo>
                  <a:pt x="120" y="1066"/>
                  <a:pt x="120" y="1066"/>
                  <a:pt x="120" y="1066"/>
                </a:cubicBezTo>
                <a:cubicBezTo>
                  <a:pt x="821" y="1066"/>
                  <a:pt x="821" y="1066"/>
                  <a:pt x="821" y="1066"/>
                </a:cubicBezTo>
                <a:lnTo>
                  <a:pt x="825" y="1066"/>
                </a:lnTo>
                <a:close/>
                <a:moveTo>
                  <a:pt x="476" y="62"/>
                </a:moveTo>
                <a:cubicBezTo>
                  <a:pt x="568" y="62"/>
                  <a:pt x="642" y="149"/>
                  <a:pt x="646" y="257"/>
                </a:cubicBezTo>
                <a:cubicBezTo>
                  <a:pt x="305" y="257"/>
                  <a:pt x="305" y="257"/>
                  <a:pt x="305" y="257"/>
                </a:cubicBezTo>
                <a:cubicBezTo>
                  <a:pt x="309" y="149"/>
                  <a:pt x="384" y="62"/>
                  <a:pt x="476" y="62"/>
                </a:cubicBezTo>
                <a:close/>
                <a:moveTo>
                  <a:pt x="650" y="798"/>
                </a:moveTo>
                <a:cubicBezTo>
                  <a:pt x="644" y="849"/>
                  <a:pt x="612" y="890"/>
                  <a:pt x="564" y="911"/>
                </a:cubicBezTo>
                <a:cubicBezTo>
                  <a:pt x="537" y="922"/>
                  <a:pt x="501" y="928"/>
                  <a:pt x="472" y="926"/>
                </a:cubicBezTo>
                <a:cubicBezTo>
                  <a:pt x="428" y="925"/>
                  <a:pt x="386" y="914"/>
                  <a:pt x="347" y="894"/>
                </a:cubicBezTo>
                <a:cubicBezTo>
                  <a:pt x="333" y="887"/>
                  <a:pt x="312" y="873"/>
                  <a:pt x="297" y="860"/>
                </a:cubicBezTo>
                <a:cubicBezTo>
                  <a:pt x="293" y="857"/>
                  <a:pt x="292" y="854"/>
                  <a:pt x="295" y="851"/>
                </a:cubicBezTo>
                <a:cubicBezTo>
                  <a:pt x="296" y="849"/>
                  <a:pt x="299" y="845"/>
                  <a:pt x="305" y="836"/>
                </a:cubicBezTo>
                <a:cubicBezTo>
                  <a:pt x="313" y="824"/>
                  <a:pt x="314" y="822"/>
                  <a:pt x="315" y="821"/>
                </a:cubicBezTo>
                <a:cubicBezTo>
                  <a:pt x="318" y="817"/>
                  <a:pt x="322" y="816"/>
                  <a:pt x="327" y="820"/>
                </a:cubicBezTo>
                <a:cubicBezTo>
                  <a:pt x="327" y="820"/>
                  <a:pt x="327" y="820"/>
                  <a:pt x="327" y="820"/>
                </a:cubicBezTo>
                <a:cubicBezTo>
                  <a:pt x="328" y="821"/>
                  <a:pt x="328" y="821"/>
                  <a:pt x="330" y="822"/>
                </a:cubicBezTo>
                <a:cubicBezTo>
                  <a:pt x="332" y="824"/>
                  <a:pt x="333" y="824"/>
                  <a:pt x="333" y="825"/>
                </a:cubicBezTo>
                <a:cubicBezTo>
                  <a:pt x="375" y="857"/>
                  <a:pt x="423" y="876"/>
                  <a:pt x="472" y="878"/>
                </a:cubicBezTo>
                <a:cubicBezTo>
                  <a:pt x="541" y="877"/>
                  <a:pt x="590" y="846"/>
                  <a:pt x="599" y="800"/>
                </a:cubicBezTo>
                <a:cubicBezTo>
                  <a:pt x="608" y="748"/>
                  <a:pt x="567" y="704"/>
                  <a:pt x="488" y="679"/>
                </a:cubicBezTo>
                <a:cubicBezTo>
                  <a:pt x="463" y="671"/>
                  <a:pt x="400" y="646"/>
                  <a:pt x="388" y="639"/>
                </a:cubicBezTo>
                <a:cubicBezTo>
                  <a:pt x="334" y="607"/>
                  <a:pt x="308" y="566"/>
                  <a:pt x="312" y="514"/>
                </a:cubicBezTo>
                <a:cubicBezTo>
                  <a:pt x="317" y="443"/>
                  <a:pt x="384" y="390"/>
                  <a:pt x="468" y="390"/>
                </a:cubicBezTo>
                <a:cubicBezTo>
                  <a:pt x="506" y="389"/>
                  <a:pt x="543" y="397"/>
                  <a:pt x="580" y="412"/>
                </a:cubicBezTo>
                <a:cubicBezTo>
                  <a:pt x="592" y="418"/>
                  <a:pt x="615" y="430"/>
                  <a:pt x="623" y="436"/>
                </a:cubicBezTo>
                <a:cubicBezTo>
                  <a:pt x="628" y="439"/>
                  <a:pt x="628" y="443"/>
                  <a:pt x="626" y="447"/>
                </a:cubicBezTo>
                <a:cubicBezTo>
                  <a:pt x="624" y="450"/>
                  <a:pt x="622" y="453"/>
                  <a:pt x="617" y="461"/>
                </a:cubicBezTo>
                <a:cubicBezTo>
                  <a:pt x="617" y="462"/>
                  <a:pt x="617" y="462"/>
                  <a:pt x="617" y="462"/>
                </a:cubicBezTo>
                <a:cubicBezTo>
                  <a:pt x="610" y="472"/>
                  <a:pt x="610" y="472"/>
                  <a:pt x="608" y="475"/>
                </a:cubicBezTo>
                <a:cubicBezTo>
                  <a:pt x="606" y="479"/>
                  <a:pt x="603" y="479"/>
                  <a:pt x="598" y="476"/>
                </a:cubicBezTo>
                <a:cubicBezTo>
                  <a:pt x="559" y="450"/>
                  <a:pt x="517" y="437"/>
                  <a:pt x="469" y="436"/>
                </a:cubicBezTo>
                <a:cubicBezTo>
                  <a:pt x="411" y="438"/>
                  <a:pt x="367" y="472"/>
                  <a:pt x="364" y="519"/>
                </a:cubicBezTo>
                <a:cubicBezTo>
                  <a:pt x="363" y="562"/>
                  <a:pt x="395" y="593"/>
                  <a:pt x="465" y="617"/>
                </a:cubicBezTo>
                <a:cubicBezTo>
                  <a:pt x="606" y="662"/>
                  <a:pt x="660" y="715"/>
                  <a:pt x="650" y="798"/>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00"/>
              <a:buFont typeface="Arial" panose="020B0604020202020204"/>
              <a:buNone/>
            </a:pPr>
            <a:endParaRPr sz="13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matchingName="Blank">
  <p:cSld name="BLANK">
    <p:spTree>
      <p:nvGrpSpPr>
        <p:cNvPr id="98" name="Shape 98"/>
        <p:cNvGrpSpPr/>
        <p:nvPr/>
      </p:nvGrpSpPr>
      <p:grpSpPr>
        <a:xfrm>
          <a:off x="0" y="0"/>
          <a:ext cx="0" cy="0"/>
          <a:chOff x="0" y="0"/>
          <a:chExt cx="0" cy="0"/>
        </a:xfrm>
      </p:grpSpPr>
      <p:sp>
        <p:nvSpPr>
          <p:cNvPr id="99" name="Google Shape;99;gb8627bb9f6_1_102"/>
          <p:cNvSpPr txBox="1"/>
          <p:nvPr>
            <p:ph type="sldNum" idx="12"/>
          </p:nvPr>
        </p:nvSpPr>
        <p:spPr>
          <a:xfrm>
            <a:off x="11296610" y="6217623"/>
            <a:ext cx="731700" cy="524700"/>
          </a:xfrm>
          <a:prstGeom prst="rect">
            <a:avLst/>
          </a:prstGeom>
          <a:noFill/>
          <a:ln>
            <a:noFill/>
          </a:ln>
        </p:spPr>
        <p:txBody>
          <a:bodyPr spcFirstLastPara="1" wrap="square" lIns="121900" tIns="121900" rIns="121900" bIns="121900" anchor="ctr" anchorCtr="0">
            <a:noAutofit/>
          </a:bodyPr>
          <a:lstStyle>
            <a:lvl1pPr marL="0" marR="0" lvl="0" indent="0" algn="r" rtl="0">
              <a:lnSpc>
                <a:spcPct val="100000"/>
              </a:lnSpc>
              <a:spcBef>
                <a:spcPts val="0"/>
              </a:spcBef>
              <a:spcAft>
                <a:spcPts val="0"/>
              </a:spcAft>
              <a:buClr>
                <a:srgbClr val="000000"/>
              </a:buClr>
              <a:buSzPts val="1300"/>
              <a:buFont typeface="Arial" panose="020B0604020202020204"/>
              <a:buNone/>
              <a:defRPr sz="1300" b="0" i="0" u="none" strike="noStrike" cap="none">
                <a:solidFill>
                  <a:schemeClr val="dk2"/>
                </a:solidFill>
                <a:latin typeface="Arial" panose="020B0604020202020204"/>
                <a:ea typeface="Arial" panose="020B0604020202020204"/>
                <a:cs typeface="Arial" panose="020B0604020202020204"/>
                <a:sym typeface="Arial" panose="020B0604020202020204"/>
              </a:defRPr>
            </a:lvl1pPr>
            <a:lvl2pPr marL="0" marR="0" lvl="1" indent="0" algn="r" rtl="0">
              <a:lnSpc>
                <a:spcPct val="100000"/>
              </a:lnSpc>
              <a:spcBef>
                <a:spcPts val="0"/>
              </a:spcBef>
              <a:spcAft>
                <a:spcPts val="0"/>
              </a:spcAft>
              <a:buClr>
                <a:srgbClr val="000000"/>
              </a:buClr>
              <a:buSzPts val="1300"/>
              <a:buFont typeface="Arial" panose="020B0604020202020204"/>
              <a:buNone/>
              <a:defRPr sz="1300" b="0"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L="0" marR="0" lvl="2" indent="0" algn="r" rtl="0">
              <a:lnSpc>
                <a:spcPct val="100000"/>
              </a:lnSpc>
              <a:spcBef>
                <a:spcPts val="0"/>
              </a:spcBef>
              <a:spcAft>
                <a:spcPts val="0"/>
              </a:spcAft>
              <a:buClr>
                <a:srgbClr val="000000"/>
              </a:buClr>
              <a:buSzPts val="1300"/>
              <a:buFont typeface="Arial" panose="020B0604020202020204"/>
              <a:buNone/>
              <a:defRPr sz="1300" b="0"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L="0" marR="0" lvl="3" indent="0" algn="r" rtl="0">
              <a:lnSpc>
                <a:spcPct val="100000"/>
              </a:lnSpc>
              <a:spcBef>
                <a:spcPts val="0"/>
              </a:spcBef>
              <a:spcAft>
                <a:spcPts val="0"/>
              </a:spcAft>
              <a:buClr>
                <a:srgbClr val="000000"/>
              </a:buClr>
              <a:buSzPts val="1300"/>
              <a:buFont typeface="Arial" panose="020B0604020202020204"/>
              <a:buNone/>
              <a:defRPr sz="1300" b="0"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L="0" marR="0" lvl="4" indent="0" algn="r" rtl="0">
              <a:lnSpc>
                <a:spcPct val="100000"/>
              </a:lnSpc>
              <a:spcBef>
                <a:spcPts val="0"/>
              </a:spcBef>
              <a:spcAft>
                <a:spcPts val="0"/>
              </a:spcAft>
              <a:buClr>
                <a:srgbClr val="000000"/>
              </a:buClr>
              <a:buSzPts val="1300"/>
              <a:buFont typeface="Arial" panose="020B0604020202020204"/>
              <a:buNone/>
              <a:defRPr sz="1300" b="0"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L="0" marR="0" lvl="5" indent="0" algn="r" rtl="0">
              <a:lnSpc>
                <a:spcPct val="100000"/>
              </a:lnSpc>
              <a:spcBef>
                <a:spcPts val="0"/>
              </a:spcBef>
              <a:spcAft>
                <a:spcPts val="0"/>
              </a:spcAft>
              <a:buClr>
                <a:srgbClr val="000000"/>
              </a:buClr>
              <a:buSzPts val="1300"/>
              <a:buFont typeface="Arial" panose="020B0604020202020204"/>
              <a:buNone/>
              <a:defRPr sz="13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L="0" marR="0" lvl="6" indent="0" algn="r" rtl="0">
              <a:lnSpc>
                <a:spcPct val="100000"/>
              </a:lnSpc>
              <a:spcBef>
                <a:spcPts val="0"/>
              </a:spcBef>
              <a:spcAft>
                <a:spcPts val="0"/>
              </a:spcAft>
              <a:buClr>
                <a:srgbClr val="000000"/>
              </a:buClr>
              <a:buSzPts val="1300"/>
              <a:buFont typeface="Arial" panose="020B0604020202020204"/>
              <a:buNone/>
              <a:defRPr sz="13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L="0" marR="0" lvl="7" indent="0" algn="r" rtl="0">
              <a:lnSpc>
                <a:spcPct val="100000"/>
              </a:lnSpc>
              <a:spcBef>
                <a:spcPts val="0"/>
              </a:spcBef>
              <a:spcAft>
                <a:spcPts val="0"/>
              </a:spcAft>
              <a:buClr>
                <a:srgbClr val="000000"/>
              </a:buClr>
              <a:buSzPts val="1300"/>
              <a:buFont typeface="Arial" panose="020B0604020202020204"/>
              <a:buNone/>
              <a:defRPr sz="13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L="0" marR="0" lvl="8" indent="0" algn="r" rtl="0">
              <a:lnSpc>
                <a:spcPct val="100000"/>
              </a:lnSpc>
              <a:spcBef>
                <a:spcPts val="0"/>
              </a:spcBef>
              <a:spcAft>
                <a:spcPts val="0"/>
              </a:spcAft>
              <a:buClr>
                <a:srgbClr val="000000"/>
              </a:buClr>
              <a:buSzPts val="1300"/>
              <a:buFont typeface="Arial" panose="020B0604020202020204"/>
              <a:buNone/>
              <a:defRPr sz="13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zh-CN"/>
            </a:fld>
            <a:endParaRPr lang="zh-CN"/>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空白1">
  <p:cSld name="TITLE_AND_BODY_1">
    <p:spTree>
      <p:nvGrpSpPr>
        <p:cNvPr id="100" name="Shape 100"/>
        <p:cNvGrpSpPr/>
        <p:nvPr/>
      </p:nvGrpSpPr>
      <p:grpSpPr>
        <a:xfrm>
          <a:off x="0" y="0"/>
          <a:ext cx="0" cy="0"/>
          <a:chOff x="0" y="0"/>
          <a:chExt cx="0" cy="0"/>
        </a:xfrm>
      </p:grpSpPr>
      <p:sp>
        <p:nvSpPr>
          <p:cNvPr id="101" name="Google Shape;101;gb8627bb9f6_1_104"/>
          <p:cNvSpPr txBox="1"/>
          <p:nvPr>
            <p:ph type="sldNum" idx="12"/>
          </p:nvPr>
        </p:nvSpPr>
        <p:spPr>
          <a:xfrm>
            <a:off x="5941077" y="6540500"/>
            <a:ext cx="303600" cy="321600"/>
          </a:xfrm>
          <a:prstGeom prst="rect">
            <a:avLst/>
          </a:prstGeom>
          <a:noFill/>
          <a:ln>
            <a:noFill/>
          </a:ln>
        </p:spPr>
        <p:txBody>
          <a:bodyPr spcFirstLastPara="1" wrap="square" lIns="50800" tIns="50800" rIns="50800" bIns="50800" anchor="t" anchorCtr="0">
            <a:noAutofit/>
          </a:bodyPr>
          <a:lstStyle>
            <a:lvl1pPr marL="0" marR="0" lvl="0" indent="0" algn="ctr" rtl="0">
              <a:lnSpc>
                <a:spcPct val="100000"/>
              </a:lnSpc>
              <a:spcBef>
                <a:spcPts val="0"/>
              </a:spcBef>
              <a:spcAft>
                <a:spcPts val="0"/>
              </a:spcAft>
              <a:buClr>
                <a:srgbClr val="000000"/>
              </a:buClr>
              <a:buSzPts val="900"/>
              <a:buFont typeface="Helvetica Neue" panose="020B0604020202090204"/>
              <a:buNone/>
              <a:defRPr sz="1200" b="0" i="0" u="none" strike="noStrike" cap="none">
                <a:solidFill>
                  <a:srgbClr val="888888"/>
                </a:solidFill>
                <a:latin typeface="Helvetica Neue" panose="020B0604020202090204"/>
                <a:ea typeface="Helvetica Neue" panose="020B0604020202090204"/>
                <a:cs typeface="Helvetica Neue" panose="020B0604020202090204"/>
                <a:sym typeface="Helvetica Neue" panose="020B0604020202090204"/>
              </a:defRPr>
            </a:lvl1pPr>
            <a:lvl2pPr marL="0" marR="0" lvl="1" indent="0" algn="ctr" rtl="0">
              <a:lnSpc>
                <a:spcPct val="100000"/>
              </a:lnSpc>
              <a:spcBef>
                <a:spcPts val="0"/>
              </a:spcBef>
              <a:spcAft>
                <a:spcPts val="0"/>
              </a:spcAft>
              <a:buClr>
                <a:srgbClr val="000000"/>
              </a:buClr>
              <a:buSzPts val="900"/>
              <a:buFont typeface="Helvetica Neue" panose="020B0604020202090204"/>
              <a:buNone/>
              <a:defRPr sz="1200" b="0" i="0" u="none" strike="noStrike" cap="none">
                <a:solidFill>
                  <a:srgbClr val="888888"/>
                </a:solidFill>
                <a:latin typeface="Helvetica Neue" panose="020B0604020202090204"/>
                <a:ea typeface="Helvetica Neue" panose="020B0604020202090204"/>
                <a:cs typeface="Helvetica Neue" panose="020B0604020202090204"/>
                <a:sym typeface="Helvetica Neue" panose="020B0604020202090204"/>
              </a:defRPr>
            </a:lvl2pPr>
            <a:lvl3pPr marL="0" marR="0" lvl="2" indent="0" algn="ctr" rtl="0">
              <a:lnSpc>
                <a:spcPct val="100000"/>
              </a:lnSpc>
              <a:spcBef>
                <a:spcPts val="0"/>
              </a:spcBef>
              <a:spcAft>
                <a:spcPts val="0"/>
              </a:spcAft>
              <a:buClr>
                <a:srgbClr val="000000"/>
              </a:buClr>
              <a:buSzPts val="900"/>
              <a:buFont typeface="Helvetica Neue" panose="020B0604020202090204"/>
              <a:buNone/>
              <a:defRPr sz="1200" b="0" i="0" u="none" strike="noStrike" cap="none">
                <a:solidFill>
                  <a:srgbClr val="888888"/>
                </a:solidFill>
                <a:latin typeface="Helvetica Neue" panose="020B0604020202090204"/>
                <a:ea typeface="Helvetica Neue" panose="020B0604020202090204"/>
                <a:cs typeface="Helvetica Neue" panose="020B0604020202090204"/>
                <a:sym typeface="Helvetica Neue" panose="020B0604020202090204"/>
              </a:defRPr>
            </a:lvl3pPr>
            <a:lvl4pPr marL="0" marR="0" lvl="3" indent="0" algn="ctr" rtl="0">
              <a:lnSpc>
                <a:spcPct val="100000"/>
              </a:lnSpc>
              <a:spcBef>
                <a:spcPts val="0"/>
              </a:spcBef>
              <a:spcAft>
                <a:spcPts val="0"/>
              </a:spcAft>
              <a:buClr>
                <a:srgbClr val="000000"/>
              </a:buClr>
              <a:buSzPts val="900"/>
              <a:buFont typeface="Helvetica Neue" panose="020B0604020202090204"/>
              <a:buNone/>
              <a:defRPr sz="1200" b="0" i="0" u="none" strike="noStrike" cap="none">
                <a:solidFill>
                  <a:srgbClr val="888888"/>
                </a:solidFill>
                <a:latin typeface="Helvetica Neue" panose="020B0604020202090204"/>
                <a:ea typeface="Helvetica Neue" panose="020B0604020202090204"/>
                <a:cs typeface="Helvetica Neue" panose="020B0604020202090204"/>
                <a:sym typeface="Helvetica Neue" panose="020B0604020202090204"/>
              </a:defRPr>
            </a:lvl4pPr>
            <a:lvl5pPr marL="0" marR="0" lvl="4" indent="0" algn="ctr" rtl="0">
              <a:lnSpc>
                <a:spcPct val="100000"/>
              </a:lnSpc>
              <a:spcBef>
                <a:spcPts val="0"/>
              </a:spcBef>
              <a:spcAft>
                <a:spcPts val="0"/>
              </a:spcAft>
              <a:buClr>
                <a:srgbClr val="000000"/>
              </a:buClr>
              <a:buSzPts val="900"/>
              <a:buFont typeface="Helvetica Neue" panose="020B0604020202090204"/>
              <a:buNone/>
              <a:defRPr sz="1200" b="0" i="0" u="none" strike="noStrike" cap="none">
                <a:solidFill>
                  <a:srgbClr val="888888"/>
                </a:solidFill>
                <a:latin typeface="Helvetica Neue" panose="020B0604020202090204"/>
                <a:ea typeface="Helvetica Neue" panose="020B0604020202090204"/>
                <a:cs typeface="Helvetica Neue" panose="020B0604020202090204"/>
                <a:sym typeface="Helvetica Neue" panose="020B0604020202090204"/>
              </a:defRPr>
            </a:lvl5pPr>
            <a:lvl6pPr marL="0" marR="0" lvl="5" indent="0" algn="ctr" rtl="0">
              <a:lnSpc>
                <a:spcPct val="100000"/>
              </a:lnSpc>
              <a:spcBef>
                <a:spcPts val="0"/>
              </a:spcBef>
              <a:spcAft>
                <a:spcPts val="0"/>
              </a:spcAft>
              <a:buClr>
                <a:srgbClr val="000000"/>
              </a:buClr>
              <a:buSzPts val="900"/>
              <a:buFont typeface="Helvetica Neue" panose="020B0604020202090204"/>
              <a:buNone/>
              <a:defRPr sz="1200" b="0" i="0" u="none" strike="noStrike" cap="none">
                <a:solidFill>
                  <a:srgbClr val="888888"/>
                </a:solidFill>
                <a:latin typeface="Helvetica Neue" panose="020B0604020202090204"/>
                <a:ea typeface="Helvetica Neue" panose="020B0604020202090204"/>
                <a:cs typeface="Helvetica Neue" panose="020B0604020202090204"/>
                <a:sym typeface="Helvetica Neue" panose="020B0604020202090204"/>
              </a:defRPr>
            </a:lvl6pPr>
            <a:lvl7pPr marL="0" marR="0" lvl="6" indent="0" algn="ctr" rtl="0">
              <a:lnSpc>
                <a:spcPct val="100000"/>
              </a:lnSpc>
              <a:spcBef>
                <a:spcPts val="0"/>
              </a:spcBef>
              <a:spcAft>
                <a:spcPts val="0"/>
              </a:spcAft>
              <a:buClr>
                <a:srgbClr val="000000"/>
              </a:buClr>
              <a:buSzPts val="900"/>
              <a:buFont typeface="Helvetica Neue" panose="020B0604020202090204"/>
              <a:buNone/>
              <a:defRPr sz="1200" b="0" i="0" u="none" strike="noStrike" cap="none">
                <a:solidFill>
                  <a:srgbClr val="888888"/>
                </a:solidFill>
                <a:latin typeface="Helvetica Neue" panose="020B0604020202090204"/>
                <a:ea typeface="Helvetica Neue" panose="020B0604020202090204"/>
                <a:cs typeface="Helvetica Neue" panose="020B0604020202090204"/>
                <a:sym typeface="Helvetica Neue" panose="020B0604020202090204"/>
              </a:defRPr>
            </a:lvl7pPr>
            <a:lvl8pPr marL="0" marR="0" lvl="7" indent="0" algn="ctr" rtl="0">
              <a:lnSpc>
                <a:spcPct val="100000"/>
              </a:lnSpc>
              <a:spcBef>
                <a:spcPts val="0"/>
              </a:spcBef>
              <a:spcAft>
                <a:spcPts val="0"/>
              </a:spcAft>
              <a:buClr>
                <a:srgbClr val="000000"/>
              </a:buClr>
              <a:buSzPts val="900"/>
              <a:buFont typeface="Helvetica Neue" panose="020B0604020202090204"/>
              <a:buNone/>
              <a:defRPr sz="1200" b="0" i="0" u="none" strike="noStrike" cap="none">
                <a:solidFill>
                  <a:srgbClr val="888888"/>
                </a:solidFill>
                <a:latin typeface="Helvetica Neue" panose="020B0604020202090204"/>
                <a:ea typeface="Helvetica Neue" panose="020B0604020202090204"/>
                <a:cs typeface="Helvetica Neue" panose="020B0604020202090204"/>
                <a:sym typeface="Helvetica Neue" panose="020B0604020202090204"/>
              </a:defRPr>
            </a:lvl8pPr>
            <a:lvl9pPr marL="0" marR="0" lvl="8" indent="0" algn="ctr" rtl="0">
              <a:lnSpc>
                <a:spcPct val="100000"/>
              </a:lnSpc>
              <a:spcBef>
                <a:spcPts val="0"/>
              </a:spcBef>
              <a:spcAft>
                <a:spcPts val="0"/>
              </a:spcAft>
              <a:buClr>
                <a:srgbClr val="000000"/>
              </a:buClr>
              <a:buSzPts val="900"/>
              <a:buFont typeface="Helvetica Neue" panose="020B0604020202090204"/>
              <a:buNone/>
              <a:defRPr sz="1200" b="0" i="0" u="none" strike="noStrike" cap="none">
                <a:solidFill>
                  <a:srgbClr val="888888"/>
                </a:solidFill>
                <a:latin typeface="Helvetica Neue" panose="020B0604020202090204"/>
                <a:ea typeface="Helvetica Neue" panose="020B0604020202090204"/>
                <a:cs typeface="Helvetica Neue" panose="020B0604020202090204"/>
                <a:sym typeface="Helvetica Neue" panose="020B0604020202090204"/>
              </a:defRPr>
            </a:lvl9pPr>
          </a:lstStyle>
          <a:p>
            <a:pPr marL="0" lvl="0" indent="0" algn="ctr" rtl="0">
              <a:spcBef>
                <a:spcPts val="0"/>
              </a:spcBef>
              <a:spcAft>
                <a:spcPts val="0"/>
              </a:spcAft>
              <a:buNone/>
            </a:pPr>
            <a:fld id="{00000000-1234-1234-1234-123412341234}" type="slidenum">
              <a:rPr lang="zh-CN"/>
            </a:fld>
            <a:endParaRPr lang="zh-CN"/>
          </a:p>
        </p:txBody>
      </p:sp>
      <p:sp>
        <p:nvSpPr>
          <p:cNvPr id="102" name="Google Shape;102;gb8627bb9f6_1_104"/>
          <p:cNvSpPr/>
          <p:nvPr/>
        </p:nvSpPr>
        <p:spPr>
          <a:xfrm>
            <a:off x="1" y="0"/>
            <a:ext cx="12192000" cy="139410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00"/>
              <a:buFont typeface="Arial" panose="020B0604020202020204"/>
              <a:buNone/>
            </a:pPr>
            <a:endParaRPr sz="13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103" name="Google Shape;103;gb8627bb9f6_1_104"/>
          <p:cNvSpPr/>
          <p:nvPr/>
        </p:nvSpPr>
        <p:spPr>
          <a:xfrm>
            <a:off x="-1" y="0"/>
            <a:ext cx="3530703" cy="1394237"/>
          </a:xfrm>
          <a:custGeom>
            <a:avLst/>
            <a:gdLst/>
            <a:ahLst/>
            <a:cxnLst/>
            <a:rect l="l" t="t" r="r" b="b"/>
            <a:pathLst>
              <a:path w="3269169" h="1394237" extrusionOk="0">
                <a:moveTo>
                  <a:pt x="0" y="0"/>
                </a:moveTo>
                <a:lnTo>
                  <a:pt x="3269169" y="0"/>
                </a:lnTo>
                <a:lnTo>
                  <a:pt x="2773869" y="1394237"/>
                </a:lnTo>
                <a:lnTo>
                  <a:pt x="0" y="1394237"/>
                </a:lnTo>
                <a:lnTo>
                  <a:pt x="0" y="0"/>
                </a:lnTo>
                <a:close/>
              </a:path>
            </a:pathLst>
          </a:custGeom>
          <a:solidFill>
            <a:srgbClr val="EE4D2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00"/>
              <a:buFont typeface="Arial" panose="020B0604020202020204"/>
              <a:buNone/>
            </a:pPr>
            <a:endParaRPr sz="13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104" name="Google Shape;104;gb8627bb9f6_1_104"/>
          <p:cNvSpPr/>
          <p:nvPr/>
        </p:nvSpPr>
        <p:spPr>
          <a:xfrm>
            <a:off x="1357252" y="190925"/>
            <a:ext cx="426065" cy="479047"/>
          </a:xfrm>
          <a:custGeom>
            <a:avLst/>
            <a:gdLst/>
            <a:ahLst/>
            <a:cxnLst/>
            <a:rect l="l" t="t" r="r" b="b"/>
            <a:pathLst>
              <a:path w="951" h="1066" extrusionOk="0">
                <a:moveTo>
                  <a:pt x="825" y="1066"/>
                </a:moveTo>
                <a:cubicBezTo>
                  <a:pt x="873" y="1065"/>
                  <a:pt x="912" y="1026"/>
                  <a:pt x="917" y="977"/>
                </a:cubicBezTo>
                <a:cubicBezTo>
                  <a:pt x="917" y="971"/>
                  <a:pt x="917" y="971"/>
                  <a:pt x="917" y="971"/>
                </a:cubicBezTo>
                <a:cubicBezTo>
                  <a:pt x="951" y="279"/>
                  <a:pt x="951" y="279"/>
                  <a:pt x="951" y="279"/>
                </a:cubicBezTo>
                <a:cubicBezTo>
                  <a:pt x="951" y="279"/>
                  <a:pt x="951" y="279"/>
                  <a:pt x="951" y="279"/>
                </a:cubicBezTo>
                <a:cubicBezTo>
                  <a:pt x="951" y="278"/>
                  <a:pt x="951" y="278"/>
                  <a:pt x="951" y="278"/>
                </a:cubicBezTo>
                <a:cubicBezTo>
                  <a:pt x="951" y="266"/>
                  <a:pt x="942" y="257"/>
                  <a:pt x="931" y="257"/>
                </a:cubicBezTo>
                <a:cubicBezTo>
                  <a:pt x="931" y="257"/>
                  <a:pt x="931" y="257"/>
                  <a:pt x="931" y="257"/>
                </a:cubicBezTo>
                <a:cubicBezTo>
                  <a:pt x="710" y="257"/>
                  <a:pt x="710" y="257"/>
                  <a:pt x="710" y="257"/>
                </a:cubicBezTo>
                <a:cubicBezTo>
                  <a:pt x="705" y="114"/>
                  <a:pt x="602" y="0"/>
                  <a:pt x="476" y="0"/>
                </a:cubicBezTo>
                <a:cubicBezTo>
                  <a:pt x="350" y="0"/>
                  <a:pt x="247" y="114"/>
                  <a:pt x="241" y="257"/>
                </a:cubicBezTo>
                <a:cubicBezTo>
                  <a:pt x="20" y="257"/>
                  <a:pt x="20" y="257"/>
                  <a:pt x="20" y="257"/>
                </a:cubicBezTo>
                <a:cubicBezTo>
                  <a:pt x="9" y="258"/>
                  <a:pt x="0" y="267"/>
                  <a:pt x="0" y="278"/>
                </a:cubicBezTo>
                <a:cubicBezTo>
                  <a:pt x="0" y="278"/>
                  <a:pt x="0" y="279"/>
                  <a:pt x="0" y="279"/>
                </a:cubicBezTo>
                <a:cubicBezTo>
                  <a:pt x="0" y="279"/>
                  <a:pt x="0" y="279"/>
                  <a:pt x="0" y="279"/>
                </a:cubicBezTo>
                <a:cubicBezTo>
                  <a:pt x="32" y="969"/>
                  <a:pt x="32" y="969"/>
                  <a:pt x="32" y="969"/>
                </a:cubicBezTo>
                <a:cubicBezTo>
                  <a:pt x="32" y="978"/>
                  <a:pt x="32" y="978"/>
                  <a:pt x="32" y="978"/>
                </a:cubicBezTo>
                <a:cubicBezTo>
                  <a:pt x="37" y="1026"/>
                  <a:pt x="72" y="1064"/>
                  <a:pt x="120" y="1066"/>
                </a:cubicBezTo>
                <a:cubicBezTo>
                  <a:pt x="120" y="1066"/>
                  <a:pt x="120" y="1066"/>
                  <a:pt x="120" y="1066"/>
                </a:cubicBezTo>
                <a:cubicBezTo>
                  <a:pt x="821" y="1066"/>
                  <a:pt x="821" y="1066"/>
                  <a:pt x="821" y="1066"/>
                </a:cubicBezTo>
                <a:lnTo>
                  <a:pt x="825" y="1066"/>
                </a:lnTo>
                <a:close/>
                <a:moveTo>
                  <a:pt x="476" y="62"/>
                </a:moveTo>
                <a:cubicBezTo>
                  <a:pt x="568" y="62"/>
                  <a:pt x="642" y="149"/>
                  <a:pt x="646" y="257"/>
                </a:cubicBezTo>
                <a:cubicBezTo>
                  <a:pt x="305" y="257"/>
                  <a:pt x="305" y="257"/>
                  <a:pt x="305" y="257"/>
                </a:cubicBezTo>
                <a:cubicBezTo>
                  <a:pt x="309" y="149"/>
                  <a:pt x="384" y="62"/>
                  <a:pt x="476" y="62"/>
                </a:cubicBezTo>
                <a:close/>
                <a:moveTo>
                  <a:pt x="650" y="798"/>
                </a:moveTo>
                <a:cubicBezTo>
                  <a:pt x="644" y="849"/>
                  <a:pt x="612" y="890"/>
                  <a:pt x="564" y="911"/>
                </a:cubicBezTo>
                <a:cubicBezTo>
                  <a:pt x="537" y="922"/>
                  <a:pt x="501" y="928"/>
                  <a:pt x="472" y="926"/>
                </a:cubicBezTo>
                <a:cubicBezTo>
                  <a:pt x="428" y="925"/>
                  <a:pt x="386" y="914"/>
                  <a:pt x="347" y="894"/>
                </a:cubicBezTo>
                <a:cubicBezTo>
                  <a:pt x="333" y="887"/>
                  <a:pt x="312" y="873"/>
                  <a:pt x="297" y="860"/>
                </a:cubicBezTo>
                <a:cubicBezTo>
                  <a:pt x="293" y="857"/>
                  <a:pt x="292" y="854"/>
                  <a:pt x="295" y="851"/>
                </a:cubicBezTo>
                <a:cubicBezTo>
                  <a:pt x="296" y="849"/>
                  <a:pt x="299" y="845"/>
                  <a:pt x="305" y="836"/>
                </a:cubicBezTo>
                <a:cubicBezTo>
                  <a:pt x="313" y="824"/>
                  <a:pt x="314" y="822"/>
                  <a:pt x="315" y="821"/>
                </a:cubicBezTo>
                <a:cubicBezTo>
                  <a:pt x="318" y="817"/>
                  <a:pt x="322" y="816"/>
                  <a:pt x="327" y="820"/>
                </a:cubicBezTo>
                <a:cubicBezTo>
                  <a:pt x="327" y="820"/>
                  <a:pt x="327" y="820"/>
                  <a:pt x="327" y="820"/>
                </a:cubicBezTo>
                <a:cubicBezTo>
                  <a:pt x="328" y="821"/>
                  <a:pt x="328" y="821"/>
                  <a:pt x="330" y="822"/>
                </a:cubicBezTo>
                <a:cubicBezTo>
                  <a:pt x="332" y="824"/>
                  <a:pt x="333" y="824"/>
                  <a:pt x="333" y="825"/>
                </a:cubicBezTo>
                <a:cubicBezTo>
                  <a:pt x="375" y="857"/>
                  <a:pt x="423" y="876"/>
                  <a:pt x="472" y="878"/>
                </a:cubicBezTo>
                <a:cubicBezTo>
                  <a:pt x="541" y="877"/>
                  <a:pt x="590" y="846"/>
                  <a:pt x="599" y="800"/>
                </a:cubicBezTo>
                <a:cubicBezTo>
                  <a:pt x="608" y="748"/>
                  <a:pt x="567" y="704"/>
                  <a:pt x="488" y="679"/>
                </a:cubicBezTo>
                <a:cubicBezTo>
                  <a:pt x="463" y="671"/>
                  <a:pt x="400" y="646"/>
                  <a:pt x="388" y="639"/>
                </a:cubicBezTo>
                <a:cubicBezTo>
                  <a:pt x="334" y="607"/>
                  <a:pt x="308" y="566"/>
                  <a:pt x="312" y="514"/>
                </a:cubicBezTo>
                <a:cubicBezTo>
                  <a:pt x="317" y="443"/>
                  <a:pt x="384" y="390"/>
                  <a:pt x="468" y="390"/>
                </a:cubicBezTo>
                <a:cubicBezTo>
                  <a:pt x="506" y="389"/>
                  <a:pt x="543" y="397"/>
                  <a:pt x="580" y="412"/>
                </a:cubicBezTo>
                <a:cubicBezTo>
                  <a:pt x="592" y="418"/>
                  <a:pt x="615" y="430"/>
                  <a:pt x="623" y="436"/>
                </a:cubicBezTo>
                <a:cubicBezTo>
                  <a:pt x="628" y="439"/>
                  <a:pt x="628" y="443"/>
                  <a:pt x="626" y="447"/>
                </a:cubicBezTo>
                <a:cubicBezTo>
                  <a:pt x="624" y="450"/>
                  <a:pt x="622" y="453"/>
                  <a:pt x="617" y="461"/>
                </a:cubicBezTo>
                <a:cubicBezTo>
                  <a:pt x="617" y="462"/>
                  <a:pt x="617" y="462"/>
                  <a:pt x="617" y="462"/>
                </a:cubicBezTo>
                <a:cubicBezTo>
                  <a:pt x="610" y="472"/>
                  <a:pt x="610" y="472"/>
                  <a:pt x="608" y="475"/>
                </a:cubicBezTo>
                <a:cubicBezTo>
                  <a:pt x="606" y="479"/>
                  <a:pt x="603" y="479"/>
                  <a:pt x="598" y="476"/>
                </a:cubicBezTo>
                <a:cubicBezTo>
                  <a:pt x="559" y="450"/>
                  <a:pt x="517" y="437"/>
                  <a:pt x="469" y="436"/>
                </a:cubicBezTo>
                <a:cubicBezTo>
                  <a:pt x="411" y="438"/>
                  <a:pt x="367" y="472"/>
                  <a:pt x="364" y="519"/>
                </a:cubicBezTo>
                <a:cubicBezTo>
                  <a:pt x="363" y="562"/>
                  <a:pt x="395" y="593"/>
                  <a:pt x="465" y="617"/>
                </a:cubicBezTo>
                <a:cubicBezTo>
                  <a:pt x="606" y="662"/>
                  <a:pt x="660" y="715"/>
                  <a:pt x="650" y="798"/>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00"/>
              <a:buFont typeface="Arial" panose="020B0604020202020204"/>
              <a:buNone/>
            </a:pPr>
            <a:endParaRPr sz="13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空白2">
  <p:cSld name="TITLE_AND_BODY_2">
    <p:spTree>
      <p:nvGrpSpPr>
        <p:cNvPr id="105" name="Shape 105"/>
        <p:cNvGrpSpPr/>
        <p:nvPr/>
      </p:nvGrpSpPr>
      <p:grpSpPr>
        <a:xfrm>
          <a:off x="0" y="0"/>
          <a:ext cx="0" cy="0"/>
          <a:chOff x="0" y="0"/>
          <a:chExt cx="0" cy="0"/>
        </a:xfrm>
      </p:grpSpPr>
      <p:sp>
        <p:nvSpPr>
          <p:cNvPr id="106" name="Google Shape;106;gb8627bb9f6_1_109"/>
          <p:cNvSpPr txBox="1"/>
          <p:nvPr>
            <p:ph type="sldNum" idx="12"/>
          </p:nvPr>
        </p:nvSpPr>
        <p:spPr>
          <a:xfrm>
            <a:off x="5941077" y="6540500"/>
            <a:ext cx="303600" cy="321600"/>
          </a:xfrm>
          <a:prstGeom prst="rect">
            <a:avLst/>
          </a:prstGeom>
          <a:noFill/>
          <a:ln>
            <a:noFill/>
          </a:ln>
        </p:spPr>
        <p:txBody>
          <a:bodyPr spcFirstLastPara="1" wrap="square" lIns="50800" tIns="50800" rIns="50800" bIns="50800" anchor="t" anchorCtr="0">
            <a:noAutofit/>
          </a:bodyPr>
          <a:lstStyle>
            <a:lvl1pPr marL="0" marR="0" lvl="0" indent="0" algn="ctr" rtl="0">
              <a:lnSpc>
                <a:spcPct val="100000"/>
              </a:lnSpc>
              <a:spcBef>
                <a:spcPts val="0"/>
              </a:spcBef>
              <a:spcAft>
                <a:spcPts val="0"/>
              </a:spcAft>
              <a:buClr>
                <a:srgbClr val="000000"/>
              </a:buClr>
              <a:buSzPts val="900"/>
              <a:buFont typeface="Helvetica Neue" panose="020B0604020202090204"/>
              <a:buNone/>
              <a:defRPr sz="1200" b="0" i="0" u="none" strike="noStrike" cap="none">
                <a:solidFill>
                  <a:srgbClr val="888888"/>
                </a:solidFill>
                <a:latin typeface="Helvetica Neue" panose="020B0604020202090204"/>
                <a:ea typeface="Helvetica Neue" panose="020B0604020202090204"/>
                <a:cs typeface="Helvetica Neue" panose="020B0604020202090204"/>
                <a:sym typeface="Helvetica Neue" panose="020B0604020202090204"/>
              </a:defRPr>
            </a:lvl1pPr>
            <a:lvl2pPr marL="0" marR="0" lvl="1" indent="0" algn="ctr" rtl="0">
              <a:lnSpc>
                <a:spcPct val="100000"/>
              </a:lnSpc>
              <a:spcBef>
                <a:spcPts val="0"/>
              </a:spcBef>
              <a:spcAft>
                <a:spcPts val="0"/>
              </a:spcAft>
              <a:buClr>
                <a:srgbClr val="000000"/>
              </a:buClr>
              <a:buSzPts val="900"/>
              <a:buFont typeface="Helvetica Neue" panose="020B0604020202090204"/>
              <a:buNone/>
              <a:defRPr sz="1200" b="0" i="0" u="none" strike="noStrike" cap="none">
                <a:solidFill>
                  <a:srgbClr val="888888"/>
                </a:solidFill>
                <a:latin typeface="Helvetica Neue" panose="020B0604020202090204"/>
                <a:ea typeface="Helvetica Neue" panose="020B0604020202090204"/>
                <a:cs typeface="Helvetica Neue" panose="020B0604020202090204"/>
                <a:sym typeface="Helvetica Neue" panose="020B0604020202090204"/>
              </a:defRPr>
            </a:lvl2pPr>
            <a:lvl3pPr marL="0" marR="0" lvl="2" indent="0" algn="ctr" rtl="0">
              <a:lnSpc>
                <a:spcPct val="100000"/>
              </a:lnSpc>
              <a:spcBef>
                <a:spcPts val="0"/>
              </a:spcBef>
              <a:spcAft>
                <a:spcPts val="0"/>
              </a:spcAft>
              <a:buClr>
                <a:srgbClr val="000000"/>
              </a:buClr>
              <a:buSzPts val="900"/>
              <a:buFont typeface="Helvetica Neue" panose="020B0604020202090204"/>
              <a:buNone/>
              <a:defRPr sz="1200" b="0" i="0" u="none" strike="noStrike" cap="none">
                <a:solidFill>
                  <a:srgbClr val="888888"/>
                </a:solidFill>
                <a:latin typeface="Helvetica Neue" panose="020B0604020202090204"/>
                <a:ea typeface="Helvetica Neue" panose="020B0604020202090204"/>
                <a:cs typeface="Helvetica Neue" panose="020B0604020202090204"/>
                <a:sym typeface="Helvetica Neue" panose="020B0604020202090204"/>
              </a:defRPr>
            </a:lvl3pPr>
            <a:lvl4pPr marL="0" marR="0" lvl="3" indent="0" algn="ctr" rtl="0">
              <a:lnSpc>
                <a:spcPct val="100000"/>
              </a:lnSpc>
              <a:spcBef>
                <a:spcPts val="0"/>
              </a:spcBef>
              <a:spcAft>
                <a:spcPts val="0"/>
              </a:spcAft>
              <a:buClr>
                <a:srgbClr val="000000"/>
              </a:buClr>
              <a:buSzPts val="900"/>
              <a:buFont typeface="Helvetica Neue" panose="020B0604020202090204"/>
              <a:buNone/>
              <a:defRPr sz="1200" b="0" i="0" u="none" strike="noStrike" cap="none">
                <a:solidFill>
                  <a:srgbClr val="888888"/>
                </a:solidFill>
                <a:latin typeface="Helvetica Neue" panose="020B0604020202090204"/>
                <a:ea typeface="Helvetica Neue" panose="020B0604020202090204"/>
                <a:cs typeface="Helvetica Neue" panose="020B0604020202090204"/>
                <a:sym typeface="Helvetica Neue" panose="020B0604020202090204"/>
              </a:defRPr>
            </a:lvl4pPr>
            <a:lvl5pPr marL="0" marR="0" lvl="4" indent="0" algn="ctr" rtl="0">
              <a:lnSpc>
                <a:spcPct val="100000"/>
              </a:lnSpc>
              <a:spcBef>
                <a:spcPts val="0"/>
              </a:spcBef>
              <a:spcAft>
                <a:spcPts val="0"/>
              </a:spcAft>
              <a:buClr>
                <a:srgbClr val="000000"/>
              </a:buClr>
              <a:buSzPts val="900"/>
              <a:buFont typeface="Helvetica Neue" panose="020B0604020202090204"/>
              <a:buNone/>
              <a:defRPr sz="1200" b="0" i="0" u="none" strike="noStrike" cap="none">
                <a:solidFill>
                  <a:srgbClr val="888888"/>
                </a:solidFill>
                <a:latin typeface="Helvetica Neue" panose="020B0604020202090204"/>
                <a:ea typeface="Helvetica Neue" panose="020B0604020202090204"/>
                <a:cs typeface="Helvetica Neue" panose="020B0604020202090204"/>
                <a:sym typeface="Helvetica Neue" panose="020B0604020202090204"/>
              </a:defRPr>
            </a:lvl5pPr>
            <a:lvl6pPr marL="0" marR="0" lvl="5" indent="0" algn="ctr" rtl="0">
              <a:lnSpc>
                <a:spcPct val="100000"/>
              </a:lnSpc>
              <a:spcBef>
                <a:spcPts val="0"/>
              </a:spcBef>
              <a:spcAft>
                <a:spcPts val="0"/>
              </a:spcAft>
              <a:buClr>
                <a:srgbClr val="000000"/>
              </a:buClr>
              <a:buSzPts val="900"/>
              <a:buFont typeface="Helvetica Neue" panose="020B0604020202090204"/>
              <a:buNone/>
              <a:defRPr sz="1200" b="0" i="0" u="none" strike="noStrike" cap="none">
                <a:solidFill>
                  <a:srgbClr val="888888"/>
                </a:solidFill>
                <a:latin typeface="Helvetica Neue" panose="020B0604020202090204"/>
                <a:ea typeface="Helvetica Neue" panose="020B0604020202090204"/>
                <a:cs typeface="Helvetica Neue" panose="020B0604020202090204"/>
                <a:sym typeface="Helvetica Neue" panose="020B0604020202090204"/>
              </a:defRPr>
            </a:lvl6pPr>
            <a:lvl7pPr marL="0" marR="0" lvl="6" indent="0" algn="ctr" rtl="0">
              <a:lnSpc>
                <a:spcPct val="100000"/>
              </a:lnSpc>
              <a:spcBef>
                <a:spcPts val="0"/>
              </a:spcBef>
              <a:spcAft>
                <a:spcPts val="0"/>
              </a:spcAft>
              <a:buClr>
                <a:srgbClr val="000000"/>
              </a:buClr>
              <a:buSzPts val="900"/>
              <a:buFont typeface="Helvetica Neue" panose="020B0604020202090204"/>
              <a:buNone/>
              <a:defRPr sz="1200" b="0" i="0" u="none" strike="noStrike" cap="none">
                <a:solidFill>
                  <a:srgbClr val="888888"/>
                </a:solidFill>
                <a:latin typeface="Helvetica Neue" panose="020B0604020202090204"/>
                <a:ea typeface="Helvetica Neue" panose="020B0604020202090204"/>
                <a:cs typeface="Helvetica Neue" panose="020B0604020202090204"/>
                <a:sym typeface="Helvetica Neue" panose="020B0604020202090204"/>
              </a:defRPr>
            </a:lvl7pPr>
            <a:lvl8pPr marL="0" marR="0" lvl="7" indent="0" algn="ctr" rtl="0">
              <a:lnSpc>
                <a:spcPct val="100000"/>
              </a:lnSpc>
              <a:spcBef>
                <a:spcPts val="0"/>
              </a:spcBef>
              <a:spcAft>
                <a:spcPts val="0"/>
              </a:spcAft>
              <a:buClr>
                <a:srgbClr val="000000"/>
              </a:buClr>
              <a:buSzPts val="900"/>
              <a:buFont typeface="Helvetica Neue" panose="020B0604020202090204"/>
              <a:buNone/>
              <a:defRPr sz="1200" b="0" i="0" u="none" strike="noStrike" cap="none">
                <a:solidFill>
                  <a:srgbClr val="888888"/>
                </a:solidFill>
                <a:latin typeface="Helvetica Neue" panose="020B0604020202090204"/>
                <a:ea typeface="Helvetica Neue" panose="020B0604020202090204"/>
                <a:cs typeface="Helvetica Neue" panose="020B0604020202090204"/>
                <a:sym typeface="Helvetica Neue" panose="020B0604020202090204"/>
              </a:defRPr>
            </a:lvl8pPr>
            <a:lvl9pPr marL="0" marR="0" lvl="8" indent="0" algn="ctr" rtl="0">
              <a:lnSpc>
                <a:spcPct val="100000"/>
              </a:lnSpc>
              <a:spcBef>
                <a:spcPts val="0"/>
              </a:spcBef>
              <a:spcAft>
                <a:spcPts val="0"/>
              </a:spcAft>
              <a:buClr>
                <a:srgbClr val="000000"/>
              </a:buClr>
              <a:buSzPts val="900"/>
              <a:buFont typeface="Helvetica Neue" panose="020B0604020202090204"/>
              <a:buNone/>
              <a:defRPr sz="1200" b="0" i="0" u="none" strike="noStrike" cap="none">
                <a:solidFill>
                  <a:srgbClr val="888888"/>
                </a:solidFill>
                <a:latin typeface="Helvetica Neue" panose="020B0604020202090204"/>
                <a:ea typeface="Helvetica Neue" panose="020B0604020202090204"/>
                <a:cs typeface="Helvetica Neue" panose="020B0604020202090204"/>
                <a:sym typeface="Helvetica Neue" panose="020B0604020202090204"/>
              </a:defRPr>
            </a:lvl9pPr>
          </a:lstStyle>
          <a:p>
            <a:pPr marL="0" lvl="0" indent="0" algn="ctr" rtl="0">
              <a:spcBef>
                <a:spcPts val="0"/>
              </a:spcBef>
              <a:spcAft>
                <a:spcPts val="0"/>
              </a:spcAft>
              <a:buNone/>
            </a:pPr>
            <a:fld id="{00000000-1234-1234-1234-123412341234}" type="slidenum">
              <a:rPr lang="zh-CN"/>
            </a:fld>
            <a:endParaRPr lang="zh-CN"/>
          </a:p>
        </p:txBody>
      </p:sp>
      <p:sp>
        <p:nvSpPr>
          <p:cNvPr id="107" name="Google Shape;107;gb8627bb9f6_1_109"/>
          <p:cNvSpPr/>
          <p:nvPr/>
        </p:nvSpPr>
        <p:spPr>
          <a:xfrm>
            <a:off x="1" y="0"/>
            <a:ext cx="12192000" cy="139440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00"/>
              <a:buFont typeface="Arial" panose="020B0604020202020204"/>
              <a:buNone/>
            </a:pPr>
            <a:endParaRPr sz="13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108" name="Google Shape;108;gb8627bb9f6_1_109"/>
          <p:cNvSpPr/>
          <p:nvPr/>
        </p:nvSpPr>
        <p:spPr>
          <a:xfrm>
            <a:off x="-1" y="0"/>
            <a:ext cx="3530703" cy="1394237"/>
          </a:xfrm>
          <a:custGeom>
            <a:avLst/>
            <a:gdLst/>
            <a:ahLst/>
            <a:cxnLst/>
            <a:rect l="l" t="t" r="r" b="b"/>
            <a:pathLst>
              <a:path w="3269169" h="1394237" extrusionOk="0">
                <a:moveTo>
                  <a:pt x="0" y="0"/>
                </a:moveTo>
                <a:lnTo>
                  <a:pt x="3269169" y="0"/>
                </a:lnTo>
                <a:lnTo>
                  <a:pt x="2773869" y="1394237"/>
                </a:lnTo>
                <a:lnTo>
                  <a:pt x="0" y="1394237"/>
                </a:lnTo>
                <a:lnTo>
                  <a:pt x="0" y="0"/>
                </a:lnTo>
                <a:close/>
              </a:path>
            </a:pathLst>
          </a:custGeom>
          <a:solidFill>
            <a:srgbClr val="EE4D2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00"/>
              <a:buFont typeface="Arial" panose="020B0604020202020204"/>
              <a:buNone/>
            </a:pPr>
            <a:endParaRPr sz="13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109" name="Google Shape;109;gb8627bb9f6_1_109"/>
          <p:cNvSpPr/>
          <p:nvPr/>
        </p:nvSpPr>
        <p:spPr>
          <a:xfrm>
            <a:off x="1357252" y="190925"/>
            <a:ext cx="426065" cy="479047"/>
          </a:xfrm>
          <a:custGeom>
            <a:avLst/>
            <a:gdLst/>
            <a:ahLst/>
            <a:cxnLst/>
            <a:rect l="l" t="t" r="r" b="b"/>
            <a:pathLst>
              <a:path w="951" h="1066" extrusionOk="0">
                <a:moveTo>
                  <a:pt x="825" y="1066"/>
                </a:moveTo>
                <a:cubicBezTo>
                  <a:pt x="873" y="1065"/>
                  <a:pt x="912" y="1026"/>
                  <a:pt x="917" y="977"/>
                </a:cubicBezTo>
                <a:cubicBezTo>
                  <a:pt x="917" y="971"/>
                  <a:pt x="917" y="971"/>
                  <a:pt x="917" y="971"/>
                </a:cubicBezTo>
                <a:cubicBezTo>
                  <a:pt x="951" y="279"/>
                  <a:pt x="951" y="279"/>
                  <a:pt x="951" y="279"/>
                </a:cubicBezTo>
                <a:cubicBezTo>
                  <a:pt x="951" y="279"/>
                  <a:pt x="951" y="279"/>
                  <a:pt x="951" y="279"/>
                </a:cubicBezTo>
                <a:cubicBezTo>
                  <a:pt x="951" y="278"/>
                  <a:pt x="951" y="278"/>
                  <a:pt x="951" y="278"/>
                </a:cubicBezTo>
                <a:cubicBezTo>
                  <a:pt x="951" y="266"/>
                  <a:pt x="942" y="257"/>
                  <a:pt x="931" y="257"/>
                </a:cubicBezTo>
                <a:cubicBezTo>
                  <a:pt x="931" y="257"/>
                  <a:pt x="931" y="257"/>
                  <a:pt x="931" y="257"/>
                </a:cubicBezTo>
                <a:cubicBezTo>
                  <a:pt x="710" y="257"/>
                  <a:pt x="710" y="257"/>
                  <a:pt x="710" y="257"/>
                </a:cubicBezTo>
                <a:cubicBezTo>
                  <a:pt x="705" y="114"/>
                  <a:pt x="602" y="0"/>
                  <a:pt x="476" y="0"/>
                </a:cubicBezTo>
                <a:cubicBezTo>
                  <a:pt x="350" y="0"/>
                  <a:pt x="247" y="114"/>
                  <a:pt x="241" y="257"/>
                </a:cubicBezTo>
                <a:cubicBezTo>
                  <a:pt x="20" y="257"/>
                  <a:pt x="20" y="257"/>
                  <a:pt x="20" y="257"/>
                </a:cubicBezTo>
                <a:cubicBezTo>
                  <a:pt x="9" y="258"/>
                  <a:pt x="0" y="267"/>
                  <a:pt x="0" y="278"/>
                </a:cubicBezTo>
                <a:cubicBezTo>
                  <a:pt x="0" y="278"/>
                  <a:pt x="0" y="279"/>
                  <a:pt x="0" y="279"/>
                </a:cubicBezTo>
                <a:cubicBezTo>
                  <a:pt x="0" y="279"/>
                  <a:pt x="0" y="279"/>
                  <a:pt x="0" y="279"/>
                </a:cubicBezTo>
                <a:cubicBezTo>
                  <a:pt x="32" y="969"/>
                  <a:pt x="32" y="969"/>
                  <a:pt x="32" y="969"/>
                </a:cubicBezTo>
                <a:cubicBezTo>
                  <a:pt x="32" y="978"/>
                  <a:pt x="32" y="978"/>
                  <a:pt x="32" y="978"/>
                </a:cubicBezTo>
                <a:cubicBezTo>
                  <a:pt x="37" y="1026"/>
                  <a:pt x="72" y="1064"/>
                  <a:pt x="120" y="1066"/>
                </a:cubicBezTo>
                <a:cubicBezTo>
                  <a:pt x="120" y="1066"/>
                  <a:pt x="120" y="1066"/>
                  <a:pt x="120" y="1066"/>
                </a:cubicBezTo>
                <a:cubicBezTo>
                  <a:pt x="821" y="1066"/>
                  <a:pt x="821" y="1066"/>
                  <a:pt x="821" y="1066"/>
                </a:cubicBezTo>
                <a:lnTo>
                  <a:pt x="825" y="1066"/>
                </a:lnTo>
                <a:close/>
                <a:moveTo>
                  <a:pt x="476" y="62"/>
                </a:moveTo>
                <a:cubicBezTo>
                  <a:pt x="568" y="62"/>
                  <a:pt x="642" y="149"/>
                  <a:pt x="646" y="257"/>
                </a:cubicBezTo>
                <a:cubicBezTo>
                  <a:pt x="305" y="257"/>
                  <a:pt x="305" y="257"/>
                  <a:pt x="305" y="257"/>
                </a:cubicBezTo>
                <a:cubicBezTo>
                  <a:pt x="309" y="149"/>
                  <a:pt x="384" y="62"/>
                  <a:pt x="476" y="62"/>
                </a:cubicBezTo>
                <a:close/>
                <a:moveTo>
                  <a:pt x="650" y="798"/>
                </a:moveTo>
                <a:cubicBezTo>
                  <a:pt x="644" y="849"/>
                  <a:pt x="612" y="890"/>
                  <a:pt x="564" y="911"/>
                </a:cubicBezTo>
                <a:cubicBezTo>
                  <a:pt x="537" y="922"/>
                  <a:pt x="501" y="928"/>
                  <a:pt x="472" y="926"/>
                </a:cubicBezTo>
                <a:cubicBezTo>
                  <a:pt x="428" y="925"/>
                  <a:pt x="386" y="914"/>
                  <a:pt x="347" y="894"/>
                </a:cubicBezTo>
                <a:cubicBezTo>
                  <a:pt x="333" y="887"/>
                  <a:pt x="312" y="873"/>
                  <a:pt x="297" y="860"/>
                </a:cubicBezTo>
                <a:cubicBezTo>
                  <a:pt x="293" y="857"/>
                  <a:pt x="292" y="854"/>
                  <a:pt x="295" y="851"/>
                </a:cubicBezTo>
                <a:cubicBezTo>
                  <a:pt x="296" y="849"/>
                  <a:pt x="299" y="845"/>
                  <a:pt x="305" y="836"/>
                </a:cubicBezTo>
                <a:cubicBezTo>
                  <a:pt x="313" y="824"/>
                  <a:pt x="314" y="822"/>
                  <a:pt x="315" y="821"/>
                </a:cubicBezTo>
                <a:cubicBezTo>
                  <a:pt x="318" y="817"/>
                  <a:pt x="322" y="816"/>
                  <a:pt x="327" y="820"/>
                </a:cubicBezTo>
                <a:cubicBezTo>
                  <a:pt x="327" y="820"/>
                  <a:pt x="327" y="820"/>
                  <a:pt x="327" y="820"/>
                </a:cubicBezTo>
                <a:cubicBezTo>
                  <a:pt x="328" y="821"/>
                  <a:pt x="328" y="821"/>
                  <a:pt x="330" y="822"/>
                </a:cubicBezTo>
                <a:cubicBezTo>
                  <a:pt x="332" y="824"/>
                  <a:pt x="333" y="824"/>
                  <a:pt x="333" y="825"/>
                </a:cubicBezTo>
                <a:cubicBezTo>
                  <a:pt x="375" y="857"/>
                  <a:pt x="423" y="876"/>
                  <a:pt x="472" y="878"/>
                </a:cubicBezTo>
                <a:cubicBezTo>
                  <a:pt x="541" y="877"/>
                  <a:pt x="590" y="846"/>
                  <a:pt x="599" y="800"/>
                </a:cubicBezTo>
                <a:cubicBezTo>
                  <a:pt x="608" y="748"/>
                  <a:pt x="567" y="704"/>
                  <a:pt x="488" y="679"/>
                </a:cubicBezTo>
                <a:cubicBezTo>
                  <a:pt x="463" y="671"/>
                  <a:pt x="400" y="646"/>
                  <a:pt x="388" y="639"/>
                </a:cubicBezTo>
                <a:cubicBezTo>
                  <a:pt x="334" y="607"/>
                  <a:pt x="308" y="566"/>
                  <a:pt x="312" y="514"/>
                </a:cubicBezTo>
                <a:cubicBezTo>
                  <a:pt x="317" y="443"/>
                  <a:pt x="384" y="390"/>
                  <a:pt x="468" y="390"/>
                </a:cubicBezTo>
                <a:cubicBezTo>
                  <a:pt x="506" y="389"/>
                  <a:pt x="543" y="397"/>
                  <a:pt x="580" y="412"/>
                </a:cubicBezTo>
                <a:cubicBezTo>
                  <a:pt x="592" y="418"/>
                  <a:pt x="615" y="430"/>
                  <a:pt x="623" y="436"/>
                </a:cubicBezTo>
                <a:cubicBezTo>
                  <a:pt x="628" y="439"/>
                  <a:pt x="628" y="443"/>
                  <a:pt x="626" y="447"/>
                </a:cubicBezTo>
                <a:cubicBezTo>
                  <a:pt x="624" y="450"/>
                  <a:pt x="622" y="453"/>
                  <a:pt x="617" y="461"/>
                </a:cubicBezTo>
                <a:cubicBezTo>
                  <a:pt x="617" y="462"/>
                  <a:pt x="617" y="462"/>
                  <a:pt x="617" y="462"/>
                </a:cubicBezTo>
                <a:cubicBezTo>
                  <a:pt x="610" y="472"/>
                  <a:pt x="610" y="472"/>
                  <a:pt x="608" y="475"/>
                </a:cubicBezTo>
                <a:cubicBezTo>
                  <a:pt x="606" y="479"/>
                  <a:pt x="603" y="479"/>
                  <a:pt x="598" y="476"/>
                </a:cubicBezTo>
                <a:cubicBezTo>
                  <a:pt x="559" y="450"/>
                  <a:pt x="517" y="437"/>
                  <a:pt x="469" y="436"/>
                </a:cubicBezTo>
                <a:cubicBezTo>
                  <a:pt x="411" y="438"/>
                  <a:pt x="367" y="472"/>
                  <a:pt x="364" y="519"/>
                </a:cubicBezTo>
                <a:cubicBezTo>
                  <a:pt x="363" y="562"/>
                  <a:pt x="395" y="593"/>
                  <a:pt x="465" y="617"/>
                </a:cubicBezTo>
                <a:cubicBezTo>
                  <a:pt x="606" y="662"/>
                  <a:pt x="660" y="715"/>
                  <a:pt x="650" y="798"/>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00"/>
              <a:buFont typeface="Arial" panose="020B0604020202020204"/>
              <a:buNone/>
            </a:pPr>
            <a:endParaRPr sz="13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标题幻灯片">
  <p:cSld name="标题幻灯片">
    <p:spTree>
      <p:nvGrpSpPr>
        <p:cNvPr id="110" name="Shape 110"/>
        <p:cNvGrpSpPr/>
        <p:nvPr/>
      </p:nvGrpSpPr>
      <p:grpSpPr>
        <a:xfrm>
          <a:off x="0" y="0"/>
          <a:ext cx="0" cy="0"/>
          <a:chOff x="0" y="0"/>
          <a:chExt cx="0" cy="0"/>
        </a:xfrm>
      </p:grpSpPr>
      <p:sp>
        <p:nvSpPr>
          <p:cNvPr id="111" name="Google Shape;111;gb8627bb9f6_1_114"/>
          <p:cNvSpPr txBox="1"/>
          <p:nvPr>
            <p:ph type="dt" idx="10"/>
          </p:nvPr>
        </p:nvSpPr>
        <p:spPr>
          <a:xfrm>
            <a:off x="838200" y="6356351"/>
            <a:ext cx="2743200" cy="365100"/>
          </a:xfrm>
          <a:prstGeom prst="rect">
            <a:avLst/>
          </a:prstGeom>
          <a:noFill/>
          <a:ln>
            <a:noFill/>
          </a:ln>
        </p:spPr>
        <p:txBody>
          <a:bodyPr spcFirstLastPara="1" wrap="square" lIns="121900" tIns="60925" rIns="121900" bIns="60925" anchor="ctr" anchorCtr="0">
            <a:noAutofit/>
          </a:bodyPr>
          <a:lstStyle>
            <a:lvl1pPr marR="0" lvl="0" algn="l" rtl="0">
              <a:lnSpc>
                <a:spcPct val="100000"/>
              </a:lnSpc>
              <a:spcBef>
                <a:spcPts val="0"/>
              </a:spcBef>
              <a:spcAft>
                <a:spcPts val="0"/>
              </a:spcAft>
              <a:buClr>
                <a:srgbClr val="000000"/>
              </a:buClr>
              <a:buSzPts val="1900"/>
              <a:buFont typeface="Arial" panose="020B0604020202020204"/>
              <a:buNone/>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SzPts val="1900"/>
              <a:buFont typeface="Arial" panose="020B0604020202020204"/>
              <a:buNone/>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1900"/>
              <a:buFont typeface="Arial" panose="020B0604020202020204"/>
              <a:buNone/>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1900"/>
              <a:buFont typeface="Arial" panose="020B0604020202020204"/>
              <a:buNone/>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1900"/>
              <a:buFont typeface="Arial" panose="020B0604020202020204"/>
              <a:buNone/>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1900"/>
              <a:buFont typeface="Arial" panose="020B0604020202020204"/>
              <a:buNone/>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900"/>
              <a:buFont typeface="Arial" panose="020B0604020202020204"/>
              <a:buNone/>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900"/>
              <a:buFont typeface="Arial" panose="020B0604020202020204"/>
              <a:buNone/>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900"/>
              <a:buFont typeface="Arial" panose="020B0604020202020204"/>
              <a:buNone/>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p:txBody>
      </p:sp>
      <p:sp>
        <p:nvSpPr>
          <p:cNvPr id="112" name="Google Shape;112;gb8627bb9f6_1_114"/>
          <p:cNvSpPr txBox="1"/>
          <p:nvPr>
            <p:ph type="ftr" idx="11"/>
          </p:nvPr>
        </p:nvSpPr>
        <p:spPr>
          <a:xfrm>
            <a:off x="4038600" y="6356351"/>
            <a:ext cx="4114800" cy="365100"/>
          </a:xfrm>
          <a:prstGeom prst="rect">
            <a:avLst/>
          </a:prstGeom>
          <a:noFill/>
          <a:ln>
            <a:noFill/>
          </a:ln>
        </p:spPr>
        <p:txBody>
          <a:bodyPr spcFirstLastPara="1" wrap="square" lIns="121900" tIns="60925" rIns="121900" bIns="60925" anchor="ctr" anchorCtr="0">
            <a:noAutofit/>
          </a:bodyPr>
          <a:lstStyle>
            <a:lvl1pPr marR="0" lvl="0" algn="ctr" rtl="0">
              <a:lnSpc>
                <a:spcPct val="100000"/>
              </a:lnSpc>
              <a:spcBef>
                <a:spcPts val="0"/>
              </a:spcBef>
              <a:spcAft>
                <a:spcPts val="0"/>
              </a:spcAft>
              <a:buClr>
                <a:srgbClr val="000000"/>
              </a:buClr>
              <a:buSzPts val="1900"/>
              <a:buFont typeface="Arial" panose="020B0604020202020204"/>
              <a:buNone/>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SzPts val="1900"/>
              <a:buFont typeface="Arial" panose="020B0604020202020204"/>
              <a:buNone/>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1900"/>
              <a:buFont typeface="Arial" panose="020B0604020202020204"/>
              <a:buNone/>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1900"/>
              <a:buFont typeface="Arial" panose="020B0604020202020204"/>
              <a:buNone/>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1900"/>
              <a:buFont typeface="Arial" panose="020B0604020202020204"/>
              <a:buNone/>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1900"/>
              <a:buFont typeface="Arial" panose="020B0604020202020204"/>
              <a:buNone/>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900"/>
              <a:buFont typeface="Arial" panose="020B0604020202020204"/>
              <a:buNone/>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900"/>
              <a:buFont typeface="Arial" panose="020B0604020202020204"/>
              <a:buNone/>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900"/>
              <a:buFont typeface="Arial" panose="020B0604020202020204"/>
              <a:buNone/>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p:txBody>
      </p:sp>
      <p:sp>
        <p:nvSpPr>
          <p:cNvPr id="113" name="Google Shape;113;gb8627bb9f6_1_114"/>
          <p:cNvSpPr txBox="1"/>
          <p:nvPr>
            <p:ph type="sldNum" idx="12"/>
          </p:nvPr>
        </p:nvSpPr>
        <p:spPr>
          <a:xfrm>
            <a:off x="8610600" y="6356351"/>
            <a:ext cx="2743200" cy="365100"/>
          </a:xfrm>
          <a:prstGeom prst="rect">
            <a:avLst/>
          </a:prstGeom>
          <a:noFill/>
          <a:ln>
            <a:noFill/>
          </a:ln>
        </p:spPr>
        <p:txBody>
          <a:bodyPr spcFirstLastPara="1" wrap="square" lIns="121900" tIns="60925" rIns="121900" bIns="60925" anchor="ctr" anchorCtr="0">
            <a:noAutofit/>
          </a:bodyPr>
          <a:lstStyle>
            <a:lvl1pPr marL="0" marR="0" lvl="0" indent="0" algn="r" rtl="0">
              <a:lnSpc>
                <a:spcPct val="100000"/>
              </a:lnSpc>
              <a:spcBef>
                <a:spcPts val="0"/>
              </a:spcBef>
              <a:spcAft>
                <a:spcPts val="0"/>
              </a:spcAft>
              <a:buClr>
                <a:srgbClr val="000000"/>
              </a:buClr>
              <a:buSzPts val="1300"/>
              <a:buFont typeface="Arial" panose="020B0604020202020204"/>
              <a:buNone/>
              <a:defRPr sz="1300" b="0" i="0" u="none" strike="noStrike" cap="none">
                <a:solidFill>
                  <a:schemeClr val="dk2"/>
                </a:solidFill>
                <a:latin typeface="Arial" panose="020B0604020202020204"/>
                <a:ea typeface="Arial" panose="020B0604020202020204"/>
                <a:cs typeface="Arial" panose="020B0604020202020204"/>
                <a:sym typeface="Arial" panose="020B0604020202020204"/>
              </a:defRPr>
            </a:lvl1pPr>
            <a:lvl2pPr marL="0" marR="0" lvl="1" indent="0" algn="r" rtl="0">
              <a:lnSpc>
                <a:spcPct val="100000"/>
              </a:lnSpc>
              <a:spcBef>
                <a:spcPts val="0"/>
              </a:spcBef>
              <a:spcAft>
                <a:spcPts val="0"/>
              </a:spcAft>
              <a:buClr>
                <a:srgbClr val="000000"/>
              </a:buClr>
              <a:buSzPts val="1300"/>
              <a:buFont typeface="Arial" panose="020B0604020202020204"/>
              <a:buNone/>
              <a:defRPr sz="1300" b="0"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L="0" marR="0" lvl="2" indent="0" algn="r" rtl="0">
              <a:lnSpc>
                <a:spcPct val="100000"/>
              </a:lnSpc>
              <a:spcBef>
                <a:spcPts val="0"/>
              </a:spcBef>
              <a:spcAft>
                <a:spcPts val="0"/>
              </a:spcAft>
              <a:buClr>
                <a:srgbClr val="000000"/>
              </a:buClr>
              <a:buSzPts val="1300"/>
              <a:buFont typeface="Arial" panose="020B0604020202020204"/>
              <a:buNone/>
              <a:defRPr sz="1300" b="0"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L="0" marR="0" lvl="3" indent="0" algn="r" rtl="0">
              <a:lnSpc>
                <a:spcPct val="100000"/>
              </a:lnSpc>
              <a:spcBef>
                <a:spcPts val="0"/>
              </a:spcBef>
              <a:spcAft>
                <a:spcPts val="0"/>
              </a:spcAft>
              <a:buClr>
                <a:srgbClr val="000000"/>
              </a:buClr>
              <a:buSzPts val="1300"/>
              <a:buFont typeface="Arial" panose="020B0604020202020204"/>
              <a:buNone/>
              <a:defRPr sz="1300" b="0"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L="0" marR="0" lvl="4" indent="0" algn="r" rtl="0">
              <a:lnSpc>
                <a:spcPct val="100000"/>
              </a:lnSpc>
              <a:spcBef>
                <a:spcPts val="0"/>
              </a:spcBef>
              <a:spcAft>
                <a:spcPts val="0"/>
              </a:spcAft>
              <a:buClr>
                <a:srgbClr val="000000"/>
              </a:buClr>
              <a:buSzPts val="1300"/>
              <a:buFont typeface="Arial" panose="020B0604020202020204"/>
              <a:buNone/>
              <a:defRPr sz="1300" b="0"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L="0" marR="0" lvl="5" indent="0" algn="r" rtl="0">
              <a:lnSpc>
                <a:spcPct val="100000"/>
              </a:lnSpc>
              <a:spcBef>
                <a:spcPts val="0"/>
              </a:spcBef>
              <a:spcAft>
                <a:spcPts val="0"/>
              </a:spcAft>
              <a:buClr>
                <a:srgbClr val="000000"/>
              </a:buClr>
              <a:buSzPts val="1300"/>
              <a:buFont typeface="Arial" panose="020B0604020202020204"/>
              <a:buNone/>
              <a:defRPr sz="13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L="0" marR="0" lvl="6" indent="0" algn="r" rtl="0">
              <a:lnSpc>
                <a:spcPct val="100000"/>
              </a:lnSpc>
              <a:spcBef>
                <a:spcPts val="0"/>
              </a:spcBef>
              <a:spcAft>
                <a:spcPts val="0"/>
              </a:spcAft>
              <a:buClr>
                <a:srgbClr val="000000"/>
              </a:buClr>
              <a:buSzPts val="1300"/>
              <a:buFont typeface="Arial" panose="020B0604020202020204"/>
              <a:buNone/>
              <a:defRPr sz="13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L="0" marR="0" lvl="7" indent="0" algn="r" rtl="0">
              <a:lnSpc>
                <a:spcPct val="100000"/>
              </a:lnSpc>
              <a:spcBef>
                <a:spcPts val="0"/>
              </a:spcBef>
              <a:spcAft>
                <a:spcPts val="0"/>
              </a:spcAft>
              <a:buClr>
                <a:srgbClr val="000000"/>
              </a:buClr>
              <a:buSzPts val="1300"/>
              <a:buFont typeface="Arial" panose="020B0604020202020204"/>
              <a:buNone/>
              <a:defRPr sz="13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L="0" marR="0" lvl="8" indent="0" algn="r" rtl="0">
              <a:lnSpc>
                <a:spcPct val="100000"/>
              </a:lnSpc>
              <a:spcBef>
                <a:spcPts val="0"/>
              </a:spcBef>
              <a:spcAft>
                <a:spcPts val="0"/>
              </a:spcAft>
              <a:buClr>
                <a:srgbClr val="000000"/>
              </a:buClr>
              <a:buSzPts val="1300"/>
              <a:buFont typeface="Arial" panose="020B0604020202020204"/>
              <a:buNone/>
              <a:defRPr sz="13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zh-CN"/>
            </a:fld>
            <a:endParaRPr lang="zh-CN"/>
          </a:p>
        </p:txBody>
      </p:sp>
      <p:cxnSp>
        <p:nvCxnSpPr>
          <p:cNvPr id="114" name="Google Shape;114;gb8627bb9f6_1_114"/>
          <p:cNvCxnSpPr/>
          <p:nvPr/>
        </p:nvCxnSpPr>
        <p:spPr>
          <a:xfrm>
            <a:off x="104883" y="711448"/>
            <a:ext cx="11689500" cy="0"/>
          </a:xfrm>
          <a:prstGeom prst="straightConnector1">
            <a:avLst/>
          </a:prstGeom>
          <a:noFill/>
          <a:ln w="9525" cap="flat" cmpd="sng">
            <a:solidFill>
              <a:srgbClr val="F98557"/>
            </a:solidFill>
            <a:prstDash val="solid"/>
            <a:miter lim="800000"/>
            <a:headEnd type="none" w="sm" len="sm"/>
            <a:tailEnd type="none" w="sm" len="sm"/>
          </a:ln>
        </p:spPr>
      </p:cxnSp>
      <p:sp>
        <p:nvSpPr>
          <p:cNvPr id="115" name="Google Shape;115;gb8627bb9f6_1_114"/>
          <p:cNvSpPr/>
          <p:nvPr/>
        </p:nvSpPr>
        <p:spPr>
          <a:xfrm>
            <a:off x="-19447" y="1"/>
            <a:ext cx="437100" cy="726000"/>
          </a:xfrm>
          <a:prstGeom prst="rect">
            <a:avLst/>
          </a:prstGeom>
          <a:solidFill>
            <a:srgbClr val="F96A4E"/>
          </a:solidFill>
          <a:ln>
            <a:noFill/>
          </a:ln>
        </p:spPr>
        <p:txBody>
          <a:bodyPr spcFirstLastPara="1" wrap="square" lIns="91400" tIns="45700" rIns="91400"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grpSp>
        <p:nvGrpSpPr>
          <p:cNvPr id="116" name="Google Shape;116;gb8627bb9f6_1_114"/>
          <p:cNvGrpSpPr/>
          <p:nvPr/>
        </p:nvGrpSpPr>
        <p:grpSpPr>
          <a:xfrm>
            <a:off x="10226670" y="139700"/>
            <a:ext cx="1570039" cy="496890"/>
            <a:chOff x="10226675" y="139700"/>
            <a:chExt cx="1570039" cy="496890"/>
          </a:xfrm>
        </p:grpSpPr>
        <p:sp>
          <p:nvSpPr>
            <p:cNvPr id="117" name="Google Shape;117;gb8627bb9f6_1_114"/>
            <p:cNvSpPr/>
            <p:nvPr/>
          </p:nvSpPr>
          <p:spPr>
            <a:xfrm>
              <a:off x="10226675" y="139700"/>
              <a:ext cx="419100" cy="471490"/>
            </a:xfrm>
            <a:custGeom>
              <a:avLst/>
              <a:gdLst/>
              <a:ahLst/>
              <a:cxnLst/>
              <a:rect l="l" t="t" r="r" b="b"/>
              <a:pathLst>
                <a:path w="3522" h="3948" extrusionOk="0">
                  <a:moveTo>
                    <a:pt x="2410" y="2955"/>
                  </a:moveTo>
                  <a:lnTo>
                    <a:pt x="2410" y="2955"/>
                  </a:lnTo>
                  <a:cubicBezTo>
                    <a:pt x="2386" y="3146"/>
                    <a:pt x="2270" y="3299"/>
                    <a:pt x="2089" y="3375"/>
                  </a:cubicBezTo>
                  <a:cubicBezTo>
                    <a:pt x="1989" y="3418"/>
                    <a:pt x="1854" y="3441"/>
                    <a:pt x="1748" y="3434"/>
                  </a:cubicBezTo>
                  <a:cubicBezTo>
                    <a:pt x="1582" y="3427"/>
                    <a:pt x="1426" y="3387"/>
                    <a:pt x="1282" y="3314"/>
                  </a:cubicBezTo>
                  <a:cubicBezTo>
                    <a:pt x="1230" y="3287"/>
                    <a:pt x="1153" y="3235"/>
                    <a:pt x="1096" y="3187"/>
                  </a:cubicBezTo>
                  <a:cubicBezTo>
                    <a:pt x="1082" y="3176"/>
                    <a:pt x="1076" y="3166"/>
                    <a:pt x="1088" y="3148"/>
                  </a:cubicBezTo>
                  <a:cubicBezTo>
                    <a:pt x="1102" y="3128"/>
                    <a:pt x="1155" y="3050"/>
                    <a:pt x="1164" y="3038"/>
                  </a:cubicBezTo>
                  <a:cubicBezTo>
                    <a:pt x="1175" y="3020"/>
                    <a:pt x="1194" y="3020"/>
                    <a:pt x="1211" y="3033"/>
                  </a:cubicBezTo>
                  <a:cubicBezTo>
                    <a:pt x="1213" y="3035"/>
                    <a:pt x="1231" y="3048"/>
                    <a:pt x="1234" y="3051"/>
                  </a:cubicBezTo>
                  <a:cubicBezTo>
                    <a:pt x="1372" y="3158"/>
                    <a:pt x="1551" y="3239"/>
                    <a:pt x="1749" y="3247"/>
                  </a:cubicBezTo>
                  <a:cubicBezTo>
                    <a:pt x="1999" y="3243"/>
                    <a:pt x="2180" y="3132"/>
                    <a:pt x="2213" y="2960"/>
                  </a:cubicBezTo>
                  <a:cubicBezTo>
                    <a:pt x="2248" y="2770"/>
                    <a:pt x="2097" y="2607"/>
                    <a:pt x="1805" y="2516"/>
                  </a:cubicBezTo>
                  <a:cubicBezTo>
                    <a:pt x="1712" y="2487"/>
                    <a:pt x="1479" y="2394"/>
                    <a:pt x="1435" y="2369"/>
                  </a:cubicBezTo>
                  <a:cubicBezTo>
                    <a:pt x="1232" y="2251"/>
                    <a:pt x="1137" y="2095"/>
                    <a:pt x="1151" y="1904"/>
                  </a:cubicBezTo>
                  <a:cubicBezTo>
                    <a:pt x="1172" y="1639"/>
                    <a:pt x="1419" y="1440"/>
                    <a:pt x="1733" y="1439"/>
                  </a:cubicBezTo>
                  <a:cubicBezTo>
                    <a:pt x="1882" y="1438"/>
                    <a:pt x="2022" y="1471"/>
                    <a:pt x="2147" y="1523"/>
                  </a:cubicBezTo>
                  <a:cubicBezTo>
                    <a:pt x="2193" y="1542"/>
                    <a:pt x="2278" y="1588"/>
                    <a:pt x="2308" y="1611"/>
                  </a:cubicBezTo>
                  <a:cubicBezTo>
                    <a:pt x="2330" y="1626"/>
                    <a:pt x="2328" y="1644"/>
                    <a:pt x="2320" y="1657"/>
                  </a:cubicBezTo>
                  <a:cubicBezTo>
                    <a:pt x="2307" y="1678"/>
                    <a:pt x="2270" y="1735"/>
                    <a:pt x="2255" y="1759"/>
                  </a:cubicBezTo>
                  <a:cubicBezTo>
                    <a:pt x="2245" y="1775"/>
                    <a:pt x="2231" y="1777"/>
                    <a:pt x="2212" y="1765"/>
                  </a:cubicBezTo>
                  <a:cubicBezTo>
                    <a:pt x="2051" y="1658"/>
                    <a:pt x="1886" y="1622"/>
                    <a:pt x="1737" y="1619"/>
                  </a:cubicBezTo>
                  <a:cubicBezTo>
                    <a:pt x="1523" y="1623"/>
                    <a:pt x="1361" y="1750"/>
                    <a:pt x="1350" y="1923"/>
                  </a:cubicBezTo>
                  <a:cubicBezTo>
                    <a:pt x="1348" y="2080"/>
                    <a:pt x="1468" y="2194"/>
                    <a:pt x="1722" y="2281"/>
                  </a:cubicBezTo>
                  <a:cubicBezTo>
                    <a:pt x="2248" y="2449"/>
                    <a:pt x="2447" y="2646"/>
                    <a:pt x="2410" y="2955"/>
                  </a:cubicBezTo>
                  <a:close/>
                  <a:moveTo>
                    <a:pt x="1761" y="229"/>
                  </a:moveTo>
                  <a:lnTo>
                    <a:pt x="1761" y="229"/>
                  </a:lnTo>
                  <a:cubicBezTo>
                    <a:pt x="2101" y="229"/>
                    <a:pt x="2378" y="550"/>
                    <a:pt x="2391" y="952"/>
                  </a:cubicBezTo>
                  <a:lnTo>
                    <a:pt x="1130" y="952"/>
                  </a:lnTo>
                  <a:cubicBezTo>
                    <a:pt x="1143" y="550"/>
                    <a:pt x="1420" y="229"/>
                    <a:pt x="1761" y="229"/>
                  </a:cubicBezTo>
                  <a:close/>
                  <a:moveTo>
                    <a:pt x="3053" y="3948"/>
                  </a:moveTo>
                  <a:lnTo>
                    <a:pt x="3053" y="3948"/>
                  </a:lnTo>
                  <a:cubicBezTo>
                    <a:pt x="3233" y="3944"/>
                    <a:pt x="3378" y="3798"/>
                    <a:pt x="3394" y="3618"/>
                  </a:cubicBezTo>
                  <a:lnTo>
                    <a:pt x="3395" y="3597"/>
                  </a:lnTo>
                  <a:lnTo>
                    <a:pt x="3522" y="1031"/>
                  </a:lnTo>
                  <a:lnTo>
                    <a:pt x="3522" y="1031"/>
                  </a:lnTo>
                  <a:cubicBezTo>
                    <a:pt x="3522" y="1030"/>
                    <a:pt x="3522" y="1029"/>
                    <a:pt x="3522" y="1027"/>
                  </a:cubicBezTo>
                  <a:cubicBezTo>
                    <a:pt x="3522" y="986"/>
                    <a:pt x="3488" y="952"/>
                    <a:pt x="3447" y="952"/>
                  </a:cubicBezTo>
                  <a:cubicBezTo>
                    <a:pt x="3446" y="952"/>
                    <a:pt x="3446" y="952"/>
                    <a:pt x="3445" y="952"/>
                  </a:cubicBezTo>
                  <a:lnTo>
                    <a:pt x="2629" y="952"/>
                  </a:lnTo>
                  <a:cubicBezTo>
                    <a:pt x="2609" y="422"/>
                    <a:pt x="2228" y="0"/>
                    <a:pt x="1761" y="0"/>
                  </a:cubicBezTo>
                  <a:cubicBezTo>
                    <a:pt x="1294" y="0"/>
                    <a:pt x="913" y="422"/>
                    <a:pt x="892" y="952"/>
                  </a:cubicBezTo>
                  <a:lnTo>
                    <a:pt x="74" y="952"/>
                  </a:lnTo>
                  <a:lnTo>
                    <a:pt x="74" y="952"/>
                  </a:lnTo>
                  <a:cubicBezTo>
                    <a:pt x="33" y="952"/>
                    <a:pt x="0" y="986"/>
                    <a:pt x="0" y="1027"/>
                  </a:cubicBezTo>
                  <a:cubicBezTo>
                    <a:pt x="0" y="1029"/>
                    <a:pt x="0" y="1031"/>
                    <a:pt x="0" y="1033"/>
                  </a:cubicBezTo>
                  <a:lnTo>
                    <a:pt x="0" y="1033"/>
                  </a:lnTo>
                  <a:lnTo>
                    <a:pt x="116" y="3588"/>
                  </a:lnTo>
                  <a:lnTo>
                    <a:pt x="118" y="3620"/>
                  </a:lnTo>
                  <a:cubicBezTo>
                    <a:pt x="135" y="3798"/>
                    <a:pt x="265" y="3941"/>
                    <a:pt x="442" y="3948"/>
                  </a:cubicBezTo>
                  <a:lnTo>
                    <a:pt x="442" y="3948"/>
                  </a:lnTo>
                  <a:lnTo>
                    <a:pt x="3040" y="3948"/>
                  </a:lnTo>
                  <a:lnTo>
                    <a:pt x="3053" y="3948"/>
                  </a:lnTo>
                  <a:close/>
                </a:path>
              </a:pathLst>
            </a:custGeom>
            <a:solidFill>
              <a:srgbClr val="ED4D2D"/>
            </a:solidFill>
            <a:ln>
              <a:noFill/>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18" name="Google Shape;118;gb8627bb9f6_1_114"/>
            <p:cNvSpPr/>
            <p:nvPr/>
          </p:nvSpPr>
          <p:spPr>
            <a:xfrm>
              <a:off x="10731500" y="303213"/>
              <a:ext cx="174626" cy="254001"/>
            </a:xfrm>
            <a:custGeom>
              <a:avLst/>
              <a:gdLst/>
              <a:ahLst/>
              <a:cxnLst/>
              <a:rect l="l" t="t" r="r" b="b"/>
              <a:pathLst>
                <a:path w="1471" h="2127" extrusionOk="0">
                  <a:moveTo>
                    <a:pt x="691" y="878"/>
                  </a:moveTo>
                  <a:lnTo>
                    <a:pt x="691" y="878"/>
                  </a:lnTo>
                  <a:cubicBezTo>
                    <a:pt x="434" y="796"/>
                    <a:pt x="316" y="687"/>
                    <a:pt x="316" y="538"/>
                  </a:cubicBezTo>
                  <a:cubicBezTo>
                    <a:pt x="323" y="372"/>
                    <a:pt x="478" y="247"/>
                    <a:pt x="689" y="239"/>
                  </a:cubicBezTo>
                  <a:cubicBezTo>
                    <a:pt x="860" y="239"/>
                    <a:pt x="1012" y="284"/>
                    <a:pt x="1161" y="380"/>
                  </a:cubicBezTo>
                  <a:cubicBezTo>
                    <a:pt x="1199" y="403"/>
                    <a:pt x="1218" y="394"/>
                    <a:pt x="1240" y="365"/>
                  </a:cubicBezTo>
                  <a:cubicBezTo>
                    <a:pt x="1242" y="361"/>
                    <a:pt x="1250" y="350"/>
                    <a:pt x="1277" y="311"/>
                  </a:cubicBezTo>
                  <a:lnTo>
                    <a:pt x="1277" y="311"/>
                  </a:lnTo>
                  <a:cubicBezTo>
                    <a:pt x="1303" y="274"/>
                    <a:pt x="1313" y="260"/>
                    <a:pt x="1315" y="256"/>
                  </a:cubicBezTo>
                  <a:cubicBezTo>
                    <a:pt x="1334" y="221"/>
                    <a:pt x="1334" y="203"/>
                    <a:pt x="1296" y="176"/>
                  </a:cubicBezTo>
                  <a:cubicBezTo>
                    <a:pt x="1263" y="152"/>
                    <a:pt x="1173" y="106"/>
                    <a:pt x="1121" y="85"/>
                  </a:cubicBezTo>
                  <a:cubicBezTo>
                    <a:pt x="978" y="28"/>
                    <a:pt x="829" y="0"/>
                    <a:pt x="680" y="3"/>
                  </a:cubicBezTo>
                  <a:cubicBezTo>
                    <a:pt x="341" y="10"/>
                    <a:pt x="76" y="230"/>
                    <a:pt x="59" y="519"/>
                  </a:cubicBezTo>
                  <a:cubicBezTo>
                    <a:pt x="48" y="728"/>
                    <a:pt x="154" y="896"/>
                    <a:pt x="376" y="1020"/>
                  </a:cubicBezTo>
                  <a:cubicBezTo>
                    <a:pt x="439" y="1053"/>
                    <a:pt x="664" y="1137"/>
                    <a:pt x="768" y="1167"/>
                  </a:cubicBezTo>
                  <a:cubicBezTo>
                    <a:pt x="1063" y="1253"/>
                    <a:pt x="1214" y="1410"/>
                    <a:pt x="1183" y="1593"/>
                  </a:cubicBezTo>
                  <a:cubicBezTo>
                    <a:pt x="1154" y="1759"/>
                    <a:pt x="978" y="1871"/>
                    <a:pt x="729" y="1879"/>
                  </a:cubicBezTo>
                  <a:cubicBezTo>
                    <a:pt x="546" y="1875"/>
                    <a:pt x="364" y="1808"/>
                    <a:pt x="205" y="1690"/>
                  </a:cubicBezTo>
                  <a:cubicBezTo>
                    <a:pt x="204" y="1689"/>
                    <a:pt x="200" y="1686"/>
                    <a:pt x="193" y="1681"/>
                  </a:cubicBezTo>
                  <a:cubicBezTo>
                    <a:pt x="184" y="1674"/>
                    <a:pt x="181" y="1672"/>
                    <a:pt x="181" y="1672"/>
                  </a:cubicBezTo>
                  <a:cubicBezTo>
                    <a:pt x="146" y="1648"/>
                    <a:pt x="121" y="1648"/>
                    <a:pt x="97" y="1684"/>
                  </a:cubicBezTo>
                  <a:cubicBezTo>
                    <a:pt x="96" y="1685"/>
                    <a:pt x="77" y="1714"/>
                    <a:pt x="57" y="1743"/>
                  </a:cubicBezTo>
                  <a:cubicBezTo>
                    <a:pt x="35" y="1777"/>
                    <a:pt x="25" y="1791"/>
                    <a:pt x="20" y="1800"/>
                  </a:cubicBezTo>
                  <a:cubicBezTo>
                    <a:pt x="0" y="1830"/>
                    <a:pt x="3" y="1846"/>
                    <a:pt x="33" y="1871"/>
                  </a:cubicBezTo>
                  <a:lnTo>
                    <a:pt x="33" y="1871"/>
                  </a:lnTo>
                  <a:cubicBezTo>
                    <a:pt x="97" y="1923"/>
                    <a:pt x="179" y="1976"/>
                    <a:pt x="235" y="2003"/>
                  </a:cubicBezTo>
                  <a:cubicBezTo>
                    <a:pt x="389" y="2078"/>
                    <a:pt x="555" y="2118"/>
                    <a:pt x="731" y="2122"/>
                  </a:cubicBezTo>
                  <a:cubicBezTo>
                    <a:pt x="846" y="2127"/>
                    <a:pt x="989" y="2100"/>
                    <a:pt x="1096" y="2053"/>
                  </a:cubicBezTo>
                  <a:cubicBezTo>
                    <a:pt x="1290" y="1967"/>
                    <a:pt x="1414" y="1798"/>
                    <a:pt x="1436" y="1591"/>
                  </a:cubicBezTo>
                  <a:cubicBezTo>
                    <a:pt x="1471" y="1255"/>
                    <a:pt x="1251" y="1046"/>
                    <a:pt x="691" y="878"/>
                  </a:cubicBezTo>
                  <a:close/>
                </a:path>
              </a:pathLst>
            </a:custGeom>
            <a:solidFill>
              <a:srgbClr val="ED4D2D"/>
            </a:solidFill>
            <a:ln>
              <a:noFill/>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19" name="Google Shape;119;gb8627bb9f6_1_114"/>
            <p:cNvSpPr/>
            <p:nvPr/>
          </p:nvSpPr>
          <p:spPr>
            <a:xfrm>
              <a:off x="10925175" y="303213"/>
              <a:ext cx="149224" cy="252410"/>
            </a:xfrm>
            <a:custGeom>
              <a:avLst/>
              <a:gdLst/>
              <a:ahLst/>
              <a:cxnLst/>
              <a:rect l="l" t="t" r="r" b="b"/>
              <a:pathLst>
                <a:path w="1249" h="2112" extrusionOk="0">
                  <a:moveTo>
                    <a:pt x="625" y="792"/>
                  </a:moveTo>
                  <a:lnTo>
                    <a:pt x="625" y="792"/>
                  </a:lnTo>
                  <a:cubicBezTo>
                    <a:pt x="489" y="792"/>
                    <a:pt x="359" y="836"/>
                    <a:pt x="251" y="916"/>
                  </a:cubicBezTo>
                  <a:lnTo>
                    <a:pt x="251" y="47"/>
                  </a:lnTo>
                  <a:cubicBezTo>
                    <a:pt x="251" y="13"/>
                    <a:pt x="238" y="0"/>
                    <a:pt x="204" y="0"/>
                  </a:cubicBezTo>
                  <a:lnTo>
                    <a:pt x="47" y="0"/>
                  </a:lnTo>
                  <a:cubicBezTo>
                    <a:pt x="10" y="0"/>
                    <a:pt x="0" y="13"/>
                    <a:pt x="0" y="47"/>
                  </a:cubicBezTo>
                  <a:lnTo>
                    <a:pt x="0" y="2065"/>
                  </a:lnTo>
                  <a:cubicBezTo>
                    <a:pt x="0" y="2098"/>
                    <a:pt x="10" y="2112"/>
                    <a:pt x="47" y="2112"/>
                  </a:cubicBezTo>
                  <a:lnTo>
                    <a:pt x="204" y="2112"/>
                  </a:lnTo>
                  <a:cubicBezTo>
                    <a:pt x="238" y="2112"/>
                    <a:pt x="251" y="2098"/>
                    <a:pt x="251" y="2065"/>
                  </a:cubicBezTo>
                  <a:lnTo>
                    <a:pt x="251" y="1406"/>
                  </a:lnTo>
                  <a:cubicBezTo>
                    <a:pt x="253" y="1203"/>
                    <a:pt x="419" y="1039"/>
                    <a:pt x="625" y="1039"/>
                  </a:cubicBezTo>
                  <a:cubicBezTo>
                    <a:pt x="830" y="1039"/>
                    <a:pt x="997" y="1204"/>
                    <a:pt x="998" y="1407"/>
                  </a:cubicBezTo>
                  <a:lnTo>
                    <a:pt x="998" y="2065"/>
                  </a:lnTo>
                  <a:cubicBezTo>
                    <a:pt x="998" y="2103"/>
                    <a:pt x="1007" y="2112"/>
                    <a:pt x="1045" y="2112"/>
                  </a:cubicBezTo>
                  <a:lnTo>
                    <a:pt x="1202" y="2112"/>
                  </a:lnTo>
                  <a:cubicBezTo>
                    <a:pt x="1239" y="2112"/>
                    <a:pt x="1249" y="2103"/>
                    <a:pt x="1249" y="2065"/>
                  </a:cubicBezTo>
                  <a:lnTo>
                    <a:pt x="1249" y="1406"/>
                  </a:lnTo>
                  <a:cubicBezTo>
                    <a:pt x="1248" y="1068"/>
                    <a:pt x="966" y="792"/>
                    <a:pt x="625" y="792"/>
                  </a:cubicBezTo>
                  <a:close/>
                </a:path>
              </a:pathLst>
            </a:custGeom>
            <a:solidFill>
              <a:srgbClr val="ED4D2D"/>
            </a:solidFill>
            <a:ln>
              <a:noFill/>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20" name="Google Shape;120;gb8627bb9f6_1_114"/>
            <p:cNvSpPr/>
            <p:nvPr/>
          </p:nvSpPr>
          <p:spPr>
            <a:xfrm>
              <a:off x="11098213" y="398463"/>
              <a:ext cx="160337" cy="157162"/>
            </a:xfrm>
            <a:custGeom>
              <a:avLst/>
              <a:gdLst/>
              <a:ahLst/>
              <a:cxnLst/>
              <a:rect l="l" t="t" r="r" b="b"/>
              <a:pathLst>
                <a:path w="1351" h="1324" extrusionOk="0">
                  <a:moveTo>
                    <a:pt x="675" y="1080"/>
                  </a:moveTo>
                  <a:lnTo>
                    <a:pt x="675" y="1080"/>
                  </a:lnTo>
                  <a:cubicBezTo>
                    <a:pt x="439" y="1080"/>
                    <a:pt x="247" y="893"/>
                    <a:pt x="247" y="662"/>
                  </a:cubicBezTo>
                  <a:cubicBezTo>
                    <a:pt x="247" y="430"/>
                    <a:pt x="439" y="243"/>
                    <a:pt x="675" y="243"/>
                  </a:cubicBezTo>
                  <a:cubicBezTo>
                    <a:pt x="911" y="243"/>
                    <a:pt x="1103" y="430"/>
                    <a:pt x="1103" y="662"/>
                  </a:cubicBezTo>
                  <a:cubicBezTo>
                    <a:pt x="1103" y="893"/>
                    <a:pt x="911" y="1080"/>
                    <a:pt x="675" y="1080"/>
                  </a:cubicBezTo>
                  <a:close/>
                  <a:moveTo>
                    <a:pt x="675" y="0"/>
                  </a:moveTo>
                  <a:lnTo>
                    <a:pt x="675" y="0"/>
                  </a:lnTo>
                  <a:cubicBezTo>
                    <a:pt x="302" y="0"/>
                    <a:pt x="0" y="296"/>
                    <a:pt x="0" y="662"/>
                  </a:cubicBezTo>
                  <a:cubicBezTo>
                    <a:pt x="0" y="1028"/>
                    <a:pt x="302" y="1324"/>
                    <a:pt x="675" y="1324"/>
                  </a:cubicBezTo>
                  <a:cubicBezTo>
                    <a:pt x="1048" y="1324"/>
                    <a:pt x="1351" y="1028"/>
                    <a:pt x="1351" y="662"/>
                  </a:cubicBezTo>
                  <a:cubicBezTo>
                    <a:pt x="1351" y="296"/>
                    <a:pt x="1048" y="0"/>
                    <a:pt x="675" y="0"/>
                  </a:cubicBezTo>
                  <a:close/>
                </a:path>
              </a:pathLst>
            </a:custGeom>
            <a:solidFill>
              <a:srgbClr val="ED4D2D"/>
            </a:solidFill>
            <a:ln>
              <a:noFill/>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21" name="Google Shape;121;gb8627bb9f6_1_114"/>
            <p:cNvSpPr/>
            <p:nvPr/>
          </p:nvSpPr>
          <p:spPr>
            <a:xfrm>
              <a:off x="11644313" y="396875"/>
              <a:ext cx="152401" cy="160337"/>
            </a:xfrm>
            <a:custGeom>
              <a:avLst/>
              <a:gdLst/>
              <a:ahLst/>
              <a:cxnLst/>
              <a:rect l="l" t="t" r="r" b="b"/>
              <a:pathLst>
                <a:path w="1281" h="1341" extrusionOk="0">
                  <a:moveTo>
                    <a:pt x="270" y="509"/>
                  </a:moveTo>
                  <a:lnTo>
                    <a:pt x="270" y="509"/>
                  </a:lnTo>
                  <a:cubicBezTo>
                    <a:pt x="319" y="349"/>
                    <a:pt x="467" y="242"/>
                    <a:pt x="640" y="242"/>
                  </a:cubicBezTo>
                  <a:cubicBezTo>
                    <a:pt x="808" y="242"/>
                    <a:pt x="964" y="356"/>
                    <a:pt x="1018" y="509"/>
                  </a:cubicBezTo>
                  <a:lnTo>
                    <a:pt x="270" y="509"/>
                  </a:lnTo>
                  <a:close/>
                  <a:moveTo>
                    <a:pt x="1204" y="752"/>
                  </a:moveTo>
                  <a:lnTo>
                    <a:pt x="1204" y="752"/>
                  </a:lnTo>
                  <a:cubicBezTo>
                    <a:pt x="1205" y="752"/>
                    <a:pt x="1206" y="752"/>
                    <a:pt x="1207" y="752"/>
                  </a:cubicBezTo>
                  <a:cubicBezTo>
                    <a:pt x="1248" y="750"/>
                    <a:pt x="1281" y="715"/>
                    <a:pt x="1281" y="672"/>
                  </a:cubicBezTo>
                  <a:cubicBezTo>
                    <a:pt x="1281" y="670"/>
                    <a:pt x="1281" y="668"/>
                    <a:pt x="1281" y="667"/>
                  </a:cubicBezTo>
                  <a:cubicBezTo>
                    <a:pt x="1281" y="666"/>
                    <a:pt x="1281" y="665"/>
                    <a:pt x="1281" y="662"/>
                  </a:cubicBezTo>
                  <a:cubicBezTo>
                    <a:pt x="1281" y="296"/>
                    <a:pt x="994" y="0"/>
                    <a:pt x="640" y="0"/>
                  </a:cubicBezTo>
                  <a:cubicBezTo>
                    <a:pt x="287" y="0"/>
                    <a:pt x="0" y="296"/>
                    <a:pt x="0" y="662"/>
                  </a:cubicBezTo>
                  <a:cubicBezTo>
                    <a:pt x="0" y="689"/>
                    <a:pt x="1" y="716"/>
                    <a:pt x="5" y="743"/>
                  </a:cubicBezTo>
                  <a:lnTo>
                    <a:pt x="6" y="752"/>
                  </a:lnTo>
                  <a:lnTo>
                    <a:pt x="6" y="752"/>
                  </a:lnTo>
                  <a:cubicBezTo>
                    <a:pt x="23" y="884"/>
                    <a:pt x="80" y="1005"/>
                    <a:pt x="168" y="1102"/>
                  </a:cubicBezTo>
                  <a:cubicBezTo>
                    <a:pt x="168" y="1102"/>
                    <a:pt x="168" y="1102"/>
                    <a:pt x="169" y="1103"/>
                  </a:cubicBezTo>
                  <a:cubicBezTo>
                    <a:pt x="267" y="1210"/>
                    <a:pt x="400" y="1284"/>
                    <a:pt x="548" y="1312"/>
                  </a:cubicBezTo>
                  <a:lnTo>
                    <a:pt x="560" y="1314"/>
                  </a:lnTo>
                  <a:lnTo>
                    <a:pt x="560" y="1314"/>
                  </a:lnTo>
                  <a:cubicBezTo>
                    <a:pt x="565" y="1315"/>
                    <a:pt x="571" y="1316"/>
                    <a:pt x="577" y="1317"/>
                  </a:cubicBezTo>
                  <a:cubicBezTo>
                    <a:pt x="780" y="1341"/>
                    <a:pt x="951" y="1308"/>
                    <a:pt x="1090" y="1238"/>
                  </a:cubicBezTo>
                  <a:cubicBezTo>
                    <a:pt x="1127" y="1220"/>
                    <a:pt x="1159" y="1199"/>
                    <a:pt x="1186" y="1179"/>
                  </a:cubicBezTo>
                  <a:cubicBezTo>
                    <a:pt x="1196" y="1172"/>
                    <a:pt x="1204" y="1165"/>
                    <a:pt x="1210" y="1159"/>
                  </a:cubicBezTo>
                  <a:cubicBezTo>
                    <a:pt x="1215" y="1156"/>
                    <a:pt x="1217" y="1153"/>
                    <a:pt x="1219" y="1151"/>
                  </a:cubicBezTo>
                  <a:cubicBezTo>
                    <a:pt x="1255" y="1115"/>
                    <a:pt x="1256" y="1099"/>
                    <a:pt x="1235" y="1065"/>
                  </a:cubicBezTo>
                  <a:cubicBezTo>
                    <a:pt x="1185" y="986"/>
                    <a:pt x="1158" y="948"/>
                    <a:pt x="1158" y="948"/>
                  </a:cubicBezTo>
                  <a:cubicBezTo>
                    <a:pt x="1138" y="923"/>
                    <a:pt x="1121" y="918"/>
                    <a:pt x="1096" y="940"/>
                  </a:cubicBezTo>
                  <a:cubicBezTo>
                    <a:pt x="1092" y="944"/>
                    <a:pt x="1088" y="946"/>
                    <a:pt x="1085" y="948"/>
                  </a:cubicBezTo>
                  <a:cubicBezTo>
                    <a:pt x="938" y="1080"/>
                    <a:pt x="743" y="1106"/>
                    <a:pt x="574" y="1070"/>
                  </a:cubicBezTo>
                  <a:cubicBezTo>
                    <a:pt x="540" y="1061"/>
                    <a:pt x="507" y="1049"/>
                    <a:pt x="477" y="1035"/>
                  </a:cubicBezTo>
                  <a:cubicBezTo>
                    <a:pt x="362" y="977"/>
                    <a:pt x="278" y="873"/>
                    <a:pt x="254" y="752"/>
                  </a:cubicBezTo>
                  <a:lnTo>
                    <a:pt x="1201" y="752"/>
                  </a:lnTo>
                  <a:cubicBezTo>
                    <a:pt x="1201" y="752"/>
                    <a:pt x="1202" y="752"/>
                    <a:pt x="1204" y="752"/>
                  </a:cubicBezTo>
                  <a:close/>
                </a:path>
              </a:pathLst>
            </a:custGeom>
            <a:solidFill>
              <a:srgbClr val="ED4D2D"/>
            </a:solidFill>
            <a:ln>
              <a:noFill/>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22" name="Google Shape;122;gb8627bb9f6_1_114"/>
            <p:cNvSpPr/>
            <p:nvPr/>
          </p:nvSpPr>
          <p:spPr>
            <a:xfrm>
              <a:off x="11283950" y="396875"/>
              <a:ext cx="158749" cy="239715"/>
            </a:xfrm>
            <a:custGeom>
              <a:avLst/>
              <a:gdLst/>
              <a:ahLst/>
              <a:cxnLst/>
              <a:rect l="l" t="t" r="r" b="b"/>
              <a:pathLst>
                <a:path w="1327" h="2000" extrusionOk="0">
                  <a:moveTo>
                    <a:pt x="663" y="1081"/>
                  </a:moveTo>
                  <a:lnTo>
                    <a:pt x="663" y="1081"/>
                  </a:lnTo>
                  <a:cubicBezTo>
                    <a:pt x="435" y="1081"/>
                    <a:pt x="249" y="900"/>
                    <a:pt x="243" y="673"/>
                  </a:cubicBezTo>
                  <a:lnTo>
                    <a:pt x="243" y="651"/>
                  </a:lnTo>
                  <a:cubicBezTo>
                    <a:pt x="249" y="425"/>
                    <a:pt x="435" y="243"/>
                    <a:pt x="663" y="243"/>
                  </a:cubicBezTo>
                  <a:cubicBezTo>
                    <a:pt x="895" y="243"/>
                    <a:pt x="1083" y="431"/>
                    <a:pt x="1083" y="662"/>
                  </a:cubicBezTo>
                  <a:cubicBezTo>
                    <a:pt x="1083" y="893"/>
                    <a:pt x="895" y="1081"/>
                    <a:pt x="663" y="1081"/>
                  </a:cubicBezTo>
                  <a:close/>
                  <a:moveTo>
                    <a:pt x="663" y="0"/>
                  </a:moveTo>
                  <a:lnTo>
                    <a:pt x="663" y="0"/>
                  </a:lnTo>
                  <a:cubicBezTo>
                    <a:pt x="508" y="0"/>
                    <a:pt x="361" y="54"/>
                    <a:pt x="243" y="150"/>
                  </a:cubicBezTo>
                  <a:lnTo>
                    <a:pt x="243" y="47"/>
                  </a:lnTo>
                  <a:cubicBezTo>
                    <a:pt x="243" y="12"/>
                    <a:pt x="234" y="0"/>
                    <a:pt x="196" y="0"/>
                  </a:cubicBezTo>
                  <a:lnTo>
                    <a:pt x="47" y="0"/>
                  </a:lnTo>
                  <a:cubicBezTo>
                    <a:pt x="9" y="0"/>
                    <a:pt x="0" y="11"/>
                    <a:pt x="0" y="47"/>
                  </a:cubicBezTo>
                  <a:lnTo>
                    <a:pt x="0" y="1952"/>
                  </a:lnTo>
                  <a:cubicBezTo>
                    <a:pt x="0" y="1987"/>
                    <a:pt x="9" y="2000"/>
                    <a:pt x="47" y="2000"/>
                  </a:cubicBezTo>
                  <a:lnTo>
                    <a:pt x="196" y="2000"/>
                  </a:lnTo>
                  <a:cubicBezTo>
                    <a:pt x="234" y="2000"/>
                    <a:pt x="243" y="1987"/>
                    <a:pt x="243" y="1952"/>
                  </a:cubicBezTo>
                  <a:lnTo>
                    <a:pt x="243" y="1175"/>
                  </a:lnTo>
                  <a:cubicBezTo>
                    <a:pt x="361" y="1271"/>
                    <a:pt x="508" y="1325"/>
                    <a:pt x="663" y="1325"/>
                  </a:cubicBezTo>
                  <a:cubicBezTo>
                    <a:pt x="1030" y="1325"/>
                    <a:pt x="1327" y="1028"/>
                    <a:pt x="1327" y="662"/>
                  </a:cubicBezTo>
                  <a:cubicBezTo>
                    <a:pt x="1327" y="297"/>
                    <a:pt x="1030" y="0"/>
                    <a:pt x="663" y="0"/>
                  </a:cubicBezTo>
                  <a:close/>
                </a:path>
              </a:pathLst>
            </a:custGeom>
            <a:solidFill>
              <a:srgbClr val="ED4D2D"/>
            </a:solidFill>
            <a:ln>
              <a:noFill/>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23" name="Google Shape;123;gb8627bb9f6_1_114"/>
            <p:cNvSpPr/>
            <p:nvPr/>
          </p:nvSpPr>
          <p:spPr>
            <a:xfrm>
              <a:off x="11466513" y="396875"/>
              <a:ext cx="152401" cy="160337"/>
            </a:xfrm>
            <a:custGeom>
              <a:avLst/>
              <a:gdLst/>
              <a:ahLst/>
              <a:cxnLst/>
              <a:rect l="l" t="t" r="r" b="b"/>
              <a:pathLst>
                <a:path w="1281" h="1341" extrusionOk="0">
                  <a:moveTo>
                    <a:pt x="270" y="509"/>
                  </a:moveTo>
                  <a:lnTo>
                    <a:pt x="270" y="509"/>
                  </a:lnTo>
                  <a:cubicBezTo>
                    <a:pt x="319" y="349"/>
                    <a:pt x="467" y="242"/>
                    <a:pt x="641" y="242"/>
                  </a:cubicBezTo>
                  <a:cubicBezTo>
                    <a:pt x="808" y="242"/>
                    <a:pt x="964" y="356"/>
                    <a:pt x="1018" y="509"/>
                  </a:cubicBezTo>
                  <a:lnTo>
                    <a:pt x="270" y="509"/>
                  </a:lnTo>
                  <a:close/>
                  <a:moveTo>
                    <a:pt x="1281" y="662"/>
                  </a:moveTo>
                  <a:lnTo>
                    <a:pt x="1281" y="662"/>
                  </a:lnTo>
                  <a:cubicBezTo>
                    <a:pt x="1281" y="296"/>
                    <a:pt x="994" y="0"/>
                    <a:pt x="641" y="0"/>
                  </a:cubicBezTo>
                  <a:cubicBezTo>
                    <a:pt x="287" y="0"/>
                    <a:pt x="0" y="296"/>
                    <a:pt x="0" y="662"/>
                  </a:cubicBezTo>
                  <a:cubicBezTo>
                    <a:pt x="0" y="689"/>
                    <a:pt x="2" y="716"/>
                    <a:pt x="5" y="743"/>
                  </a:cubicBezTo>
                  <a:lnTo>
                    <a:pt x="6" y="752"/>
                  </a:lnTo>
                  <a:lnTo>
                    <a:pt x="6" y="752"/>
                  </a:lnTo>
                  <a:cubicBezTo>
                    <a:pt x="24" y="884"/>
                    <a:pt x="80" y="1005"/>
                    <a:pt x="168" y="1102"/>
                  </a:cubicBezTo>
                  <a:cubicBezTo>
                    <a:pt x="168" y="1102"/>
                    <a:pt x="168" y="1102"/>
                    <a:pt x="169" y="1103"/>
                  </a:cubicBezTo>
                  <a:cubicBezTo>
                    <a:pt x="267" y="1210"/>
                    <a:pt x="400" y="1284"/>
                    <a:pt x="549" y="1312"/>
                  </a:cubicBezTo>
                  <a:lnTo>
                    <a:pt x="560" y="1314"/>
                  </a:lnTo>
                  <a:lnTo>
                    <a:pt x="560" y="1314"/>
                  </a:lnTo>
                  <a:cubicBezTo>
                    <a:pt x="565" y="1315"/>
                    <a:pt x="571" y="1316"/>
                    <a:pt x="577" y="1317"/>
                  </a:cubicBezTo>
                  <a:cubicBezTo>
                    <a:pt x="780" y="1341"/>
                    <a:pt x="951" y="1308"/>
                    <a:pt x="1090" y="1238"/>
                  </a:cubicBezTo>
                  <a:cubicBezTo>
                    <a:pt x="1127" y="1220"/>
                    <a:pt x="1159" y="1199"/>
                    <a:pt x="1186" y="1179"/>
                  </a:cubicBezTo>
                  <a:cubicBezTo>
                    <a:pt x="1196" y="1172"/>
                    <a:pt x="1204" y="1165"/>
                    <a:pt x="1211" y="1159"/>
                  </a:cubicBezTo>
                  <a:cubicBezTo>
                    <a:pt x="1215" y="1156"/>
                    <a:pt x="1218" y="1153"/>
                    <a:pt x="1219" y="1151"/>
                  </a:cubicBezTo>
                  <a:cubicBezTo>
                    <a:pt x="1255" y="1115"/>
                    <a:pt x="1257" y="1099"/>
                    <a:pt x="1235" y="1065"/>
                  </a:cubicBezTo>
                  <a:cubicBezTo>
                    <a:pt x="1186" y="986"/>
                    <a:pt x="1158" y="948"/>
                    <a:pt x="1158" y="948"/>
                  </a:cubicBezTo>
                  <a:cubicBezTo>
                    <a:pt x="1138" y="923"/>
                    <a:pt x="1121" y="918"/>
                    <a:pt x="1096" y="940"/>
                  </a:cubicBezTo>
                  <a:cubicBezTo>
                    <a:pt x="1092" y="944"/>
                    <a:pt x="1088" y="946"/>
                    <a:pt x="1086" y="948"/>
                  </a:cubicBezTo>
                  <a:cubicBezTo>
                    <a:pt x="938" y="1080"/>
                    <a:pt x="744" y="1106"/>
                    <a:pt x="575" y="1070"/>
                  </a:cubicBezTo>
                  <a:cubicBezTo>
                    <a:pt x="540" y="1061"/>
                    <a:pt x="507" y="1049"/>
                    <a:pt x="477" y="1035"/>
                  </a:cubicBezTo>
                  <a:cubicBezTo>
                    <a:pt x="362" y="977"/>
                    <a:pt x="278" y="873"/>
                    <a:pt x="254" y="752"/>
                  </a:cubicBezTo>
                  <a:lnTo>
                    <a:pt x="1201" y="752"/>
                  </a:lnTo>
                  <a:cubicBezTo>
                    <a:pt x="1202" y="752"/>
                    <a:pt x="1203" y="752"/>
                    <a:pt x="1204" y="752"/>
                  </a:cubicBezTo>
                  <a:cubicBezTo>
                    <a:pt x="1205" y="752"/>
                    <a:pt x="1206" y="752"/>
                    <a:pt x="1207" y="752"/>
                  </a:cubicBezTo>
                  <a:cubicBezTo>
                    <a:pt x="1249" y="750"/>
                    <a:pt x="1281" y="715"/>
                    <a:pt x="1281" y="672"/>
                  </a:cubicBezTo>
                  <a:cubicBezTo>
                    <a:pt x="1281" y="670"/>
                    <a:pt x="1281" y="668"/>
                    <a:pt x="1281" y="667"/>
                  </a:cubicBezTo>
                  <a:cubicBezTo>
                    <a:pt x="1281" y="666"/>
                    <a:pt x="1281" y="665"/>
                    <a:pt x="1281" y="662"/>
                  </a:cubicBezTo>
                  <a:close/>
                </a:path>
              </a:pathLst>
            </a:custGeom>
            <a:solidFill>
              <a:srgbClr val="ED4D2D"/>
            </a:solidFill>
            <a:ln>
              <a:noFill/>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matchingName="Title slide">
  <p:cSld name="TITLE">
    <p:spTree>
      <p:nvGrpSpPr>
        <p:cNvPr id="124" name="Shape 124"/>
        <p:cNvGrpSpPr/>
        <p:nvPr/>
      </p:nvGrpSpPr>
      <p:grpSpPr>
        <a:xfrm>
          <a:off x="0" y="0"/>
          <a:ext cx="0" cy="0"/>
          <a:chOff x="0" y="0"/>
          <a:chExt cx="0" cy="0"/>
        </a:xfrm>
      </p:grpSpPr>
      <p:sp>
        <p:nvSpPr>
          <p:cNvPr id="125" name="Google Shape;125;gb8627bb9f6_1_128"/>
          <p:cNvSpPr txBox="1"/>
          <p:nvPr>
            <p:ph type="ctrTitle"/>
          </p:nvPr>
        </p:nvSpPr>
        <p:spPr>
          <a:xfrm>
            <a:off x="415611" y="992767"/>
            <a:ext cx="11360700" cy="2736900"/>
          </a:xfrm>
          <a:prstGeom prst="rect">
            <a:avLst/>
          </a:prstGeom>
          <a:noFill/>
          <a:ln>
            <a:noFill/>
          </a:ln>
        </p:spPr>
        <p:txBody>
          <a:bodyPr spcFirstLastPara="1" wrap="square" lIns="121900" tIns="121900" rIns="121900" bIns="121900" anchor="b" anchorCtr="0">
            <a:noAutofit/>
          </a:bodyPr>
          <a:lstStyle>
            <a:lvl1pPr lvl="0" algn="ctr" rtl="0">
              <a:lnSpc>
                <a:spcPct val="100000"/>
              </a:lnSpc>
              <a:spcBef>
                <a:spcPts val="0"/>
              </a:spcBef>
              <a:spcAft>
                <a:spcPts val="0"/>
              </a:spcAft>
              <a:buSzPts val="6900"/>
              <a:buNone/>
              <a:defRPr sz="6900"/>
            </a:lvl1pPr>
            <a:lvl2pPr lvl="1" algn="ctr" rtl="0">
              <a:lnSpc>
                <a:spcPct val="100000"/>
              </a:lnSpc>
              <a:spcBef>
                <a:spcPts val="0"/>
              </a:spcBef>
              <a:spcAft>
                <a:spcPts val="0"/>
              </a:spcAft>
              <a:buSzPts val="6900"/>
              <a:buNone/>
              <a:defRPr sz="6900"/>
            </a:lvl2pPr>
            <a:lvl3pPr lvl="2" algn="ctr" rtl="0">
              <a:lnSpc>
                <a:spcPct val="100000"/>
              </a:lnSpc>
              <a:spcBef>
                <a:spcPts val="0"/>
              </a:spcBef>
              <a:spcAft>
                <a:spcPts val="0"/>
              </a:spcAft>
              <a:buSzPts val="6900"/>
              <a:buNone/>
              <a:defRPr sz="6900"/>
            </a:lvl3pPr>
            <a:lvl4pPr lvl="3" algn="ctr" rtl="0">
              <a:lnSpc>
                <a:spcPct val="100000"/>
              </a:lnSpc>
              <a:spcBef>
                <a:spcPts val="0"/>
              </a:spcBef>
              <a:spcAft>
                <a:spcPts val="0"/>
              </a:spcAft>
              <a:buSzPts val="6900"/>
              <a:buNone/>
              <a:defRPr sz="6900"/>
            </a:lvl4pPr>
            <a:lvl5pPr lvl="4" algn="ctr" rtl="0">
              <a:lnSpc>
                <a:spcPct val="100000"/>
              </a:lnSpc>
              <a:spcBef>
                <a:spcPts val="0"/>
              </a:spcBef>
              <a:spcAft>
                <a:spcPts val="0"/>
              </a:spcAft>
              <a:buSzPts val="6900"/>
              <a:buNone/>
              <a:defRPr sz="6900"/>
            </a:lvl5pPr>
            <a:lvl6pPr lvl="5" algn="ctr" rtl="0">
              <a:lnSpc>
                <a:spcPct val="100000"/>
              </a:lnSpc>
              <a:spcBef>
                <a:spcPts val="0"/>
              </a:spcBef>
              <a:spcAft>
                <a:spcPts val="0"/>
              </a:spcAft>
              <a:buSzPts val="6900"/>
              <a:buNone/>
              <a:defRPr sz="6900"/>
            </a:lvl6pPr>
            <a:lvl7pPr lvl="6" algn="ctr" rtl="0">
              <a:lnSpc>
                <a:spcPct val="100000"/>
              </a:lnSpc>
              <a:spcBef>
                <a:spcPts val="0"/>
              </a:spcBef>
              <a:spcAft>
                <a:spcPts val="0"/>
              </a:spcAft>
              <a:buSzPts val="6900"/>
              <a:buNone/>
              <a:defRPr sz="6900"/>
            </a:lvl7pPr>
            <a:lvl8pPr lvl="7" algn="ctr" rtl="0">
              <a:lnSpc>
                <a:spcPct val="100000"/>
              </a:lnSpc>
              <a:spcBef>
                <a:spcPts val="0"/>
              </a:spcBef>
              <a:spcAft>
                <a:spcPts val="0"/>
              </a:spcAft>
              <a:buSzPts val="6900"/>
              <a:buNone/>
              <a:defRPr sz="6900"/>
            </a:lvl8pPr>
            <a:lvl9pPr lvl="8" algn="ctr" rtl="0">
              <a:lnSpc>
                <a:spcPct val="100000"/>
              </a:lnSpc>
              <a:spcBef>
                <a:spcPts val="0"/>
              </a:spcBef>
              <a:spcAft>
                <a:spcPts val="0"/>
              </a:spcAft>
              <a:buSzPts val="6900"/>
              <a:buNone/>
              <a:defRPr sz="6900"/>
            </a:lvl9pPr>
          </a:lstStyle>
          <a:p/>
        </p:txBody>
      </p:sp>
      <p:sp>
        <p:nvSpPr>
          <p:cNvPr id="126" name="Google Shape;126;gb8627bb9f6_1_128"/>
          <p:cNvSpPr txBox="1"/>
          <p:nvPr>
            <p:ph type="subTitle" idx="1"/>
          </p:nvPr>
        </p:nvSpPr>
        <p:spPr>
          <a:xfrm>
            <a:off x="415600" y="3778833"/>
            <a:ext cx="11360700" cy="1056900"/>
          </a:xfrm>
          <a:prstGeom prst="rect">
            <a:avLst/>
          </a:prstGeom>
          <a:noFill/>
          <a:ln>
            <a:noFill/>
          </a:ln>
        </p:spPr>
        <p:txBody>
          <a:bodyPr spcFirstLastPara="1" wrap="square" lIns="121900" tIns="121900" rIns="121900" bIns="121900" anchor="t" anchorCtr="0">
            <a:noAutofit/>
          </a:bodyPr>
          <a:lstStyle>
            <a:lvl1pPr lvl="0" algn="ctr" rtl="0">
              <a:lnSpc>
                <a:spcPct val="100000"/>
              </a:lnSpc>
              <a:spcBef>
                <a:spcPts val="0"/>
              </a:spcBef>
              <a:spcAft>
                <a:spcPts val="0"/>
              </a:spcAft>
              <a:buSzPts val="3700"/>
              <a:buNone/>
              <a:defRPr sz="3700"/>
            </a:lvl1pPr>
            <a:lvl2pPr lvl="1" algn="ctr" rtl="0">
              <a:lnSpc>
                <a:spcPct val="100000"/>
              </a:lnSpc>
              <a:spcBef>
                <a:spcPts val="0"/>
              </a:spcBef>
              <a:spcAft>
                <a:spcPts val="0"/>
              </a:spcAft>
              <a:buSzPts val="3700"/>
              <a:buNone/>
              <a:defRPr sz="3700"/>
            </a:lvl2pPr>
            <a:lvl3pPr lvl="2" algn="ctr" rtl="0">
              <a:lnSpc>
                <a:spcPct val="100000"/>
              </a:lnSpc>
              <a:spcBef>
                <a:spcPts val="0"/>
              </a:spcBef>
              <a:spcAft>
                <a:spcPts val="0"/>
              </a:spcAft>
              <a:buSzPts val="3700"/>
              <a:buNone/>
              <a:defRPr sz="3700"/>
            </a:lvl3pPr>
            <a:lvl4pPr lvl="3" algn="ctr" rtl="0">
              <a:lnSpc>
                <a:spcPct val="100000"/>
              </a:lnSpc>
              <a:spcBef>
                <a:spcPts val="0"/>
              </a:spcBef>
              <a:spcAft>
                <a:spcPts val="0"/>
              </a:spcAft>
              <a:buSzPts val="3700"/>
              <a:buNone/>
              <a:defRPr sz="3700"/>
            </a:lvl4pPr>
            <a:lvl5pPr lvl="4" algn="ctr" rtl="0">
              <a:lnSpc>
                <a:spcPct val="100000"/>
              </a:lnSpc>
              <a:spcBef>
                <a:spcPts val="0"/>
              </a:spcBef>
              <a:spcAft>
                <a:spcPts val="0"/>
              </a:spcAft>
              <a:buSzPts val="3700"/>
              <a:buNone/>
              <a:defRPr sz="3700"/>
            </a:lvl5pPr>
            <a:lvl6pPr lvl="5" algn="ctr" rtl="0">
              <a:lnSpc>
                <a:spcPct val="100000"/>
              </a:lnSpc>
              <a:spcBef>
                <a:spcPts val="0"/>
              </a:spcBef>
              <a:spcAft>
                <a:spcPts val="0"/>
              </a:spcAft>
              <a:buSzPts val="3700"/>
              <a:buNone/>
              <a:defRPr sz="3700"/>
            </a:lvl6pPr>
            <a:lvl7pPr lvl="6" algn="ctr" rtl="0">
              <a:lnSpc>
                <a:spcPct val="100000"/>
              </a:lnSpc>
              <a:spcBef>
                <a:spcPts val="0"/>
              </a:spcBef>
              <a:spcAft>
                <a:spcPts val="0"/>
              </a:spcAft>
              <a:buSzPts val="3700"/>
              <a:buNone/>
              <a:defRPr sz="3700"/>
            </a:lvl7pPr>
            <a:lvl8pPr lvl="7" algn="ctr" rtl="0">
              <a:lnSpc>
                <a:spcPct val="100000"/>
              </a:lnSpc>
              <a:spcBef>
                <a:spcPts val="0"/>
              </a:spcBef>
              <a:spcAft>
                <a:spcPts val="0"/>
              </a:spcAft>
              <a:buSzPts val="3700"/>
              <a:buNone/>
              <a:defRPr sz="3700"/>
            </a:lvl8pPr>
            <a:lvl9pPr lvl="8" algn="ctr" rtl="0">
              <a:lnSpc>
                <a:spcPct val="100000"/>
              </a:lnSpc>
              <a:spcBef>
                <a:spcPts val="0"/>
              </a:spcBef>
              <a:spcAft>
                <a:spcPts val="0"/>
              </a:spcAft>
              <a:buSzPts val="3700"/>
              <a:buNone/>
              <a:defRPr sz="3700"/>
            </a:lvl9pPr>
          </a:lstStyle>
          <a:p/>
        </p:txBody>
      </p:sp>
      <p:sp>
        <p:nvSpPr>
          <p:cNvPr id="127" name="Google Shape;127;gb8627bb9f6_1_128"/>
          <p:cNvSpPr txBox="1"/>
          <p:nvPr>
            <p:ph type="sldNum" idx="12"/>
          </p:nvPr>
        </p:nvSpPr>
        <p:spPr>
          <a:xfrm>
            <a:off x="11296610" y="6217623"/>
            <a:ext cx="731700" cy="524700"/>
          </a:xfrm>
          <a:prstGeom prst="rect">
            <a:avLst/>
          </a:prstGeom>
          <a:noFill/>
          <a:ln>
            <a:noFill/>
          </a:ln>
        </p:spPr>
        <p:txBody>
          <a:bodyPr spcFirstLastPara="1" wrap="square" lIns="121900" tIns="121900" rIns="121900" bIns="121900" anchor="ctr" anchorCtr="0">
            <a:noAutofit/>
          </a:bodyPr>
          <a:lstStyle>
            <a:lvl1pPr marL="0" marR="0" lvl="0" indent="0" algn="r" rtl="0">
              <a:lnSpc>
                <a:spcPct val="100000"/>
              </a:lnSpc>
              <a:spcBef>
                <a:spcPts val="0"/>
              </a:spcBef>
              <a:spcAft>
                <a:spcPts val="0"/>
              </a:spcAft>
              <a:buClr>
                <a:srgbClr val="000000"/>
              </a:buClr>
              <a:buSzPts val="1300"/>
              <a:buFont typeface="Arial" panose="020B0604020202020204"/>
              <a:buNone/>
              <a:defRPr sz="1300" b="0" i="0" u="none" strike="noStrike" cap="none">
                <a:solidFill>
                  <a:schemeClr val="dk2"/>
                </a:solidFill>
                <a:latin typeface="Arial" panose="020B0604020202020204"/>
                <a:ea typeface="Arial" panose="020B0604020202020204"/>
                <a:cs typeface="Arial" panose="020B0604020202020204"/>
                <a:sym typeface="Arial" panose="020B0604020202020204"/>
              </a:defRPr>
            </a:lvl1pPr>
            <a:lvl2pPr marL="0" marR="0" lvl="1" indent="0" algn="r" rtl="0">
              <a:lnSpc>
                <a:spcPct val="100000"/>
              </a:lnSpc>
              <a:spcBef>
                <a:spcPts val="0"/>
              </a:spcBef>
              <a:spcAft>
                <a:spcPts val="0"/>
              </a:spcAft>
              <a:buClr>
                <a:srgbClr val="000000"/>
              </a:buClr>
              <a:buSzPts val="1300"/>
              <a:buFont typeface="Arial" panose="020B0604020202020204"/>
              <a:buNone/>
              <a:defRPr sz="1300" b="0"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L="0" marR="0" lvl="2" indent="0" algn="r" rtl="0">
              <a:lnSpc>
                <a:spcPct val="100000"/>
              </a:lnSpc>
              <a:spcBef>
                <a:spcPts val="0"/>
              </a:spcBef>
              <a:spcAft>
                <a:spcPts val="0"/>
              </a:spcAft>
              <a:buClr>
                <a:srgbClr val="000000"/>
              </a:buClr>
              <a:buSzPts val="1300"/>
              <a:buFont typeface="Arial" panose="020B0604020202020204"/>
              <a:buNone/>
              <a:defRPr sz="1300" b="0"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L="0" marR="0" lvl="3" indent="0" algn="r" rtl="0">
              <a:lnSpc>
                <a:spcPct val="100000"/>
              </a:lnSpc>
              <a:spcBef>
                <a:spcPts val="0"/>
              </a:spcBef>
              <a:spcAft>
                <a:spcPts val="0"/>
              </a:spcAft>
              <a:buClr>
                <a:srgbClr val="000000"/>
              </a:buClr>
              <a:buSzPts val="1300"/>
              <a:buFont typeface="Arial" panose="020B0604020202020204"/>
              <a:buNone/>
              <a:defRPr sz="1300" b="0"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L="0" marR="0" lvl="4" indent="0" algn="r" rtl="0">
              <a:lnSpc>
                <a:spcPct val="100000"/>
              </a:lnSpc>
              <a:spcBef>
                <a:spcPts val="0"/>
              </a:spcBef>
              <a:spcAft>
                <a:spcPts val="0"/>
              </a:spcAft>
              <a:buClr>
                <a:srgbClr val="000000"/>
              </a:buClr>
              <a:buSzPts val="1300"/>
              <a:buFont typeface="Arial" panose="020B0604020202020204"/>
              <a:buNone/>
              <a:defRPr sz="1300" b="0"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L="0" marR="0" lvl="5" indent="0" algn="r" rtl="0">
              <a:lnSpc>
                <a:spcPct val="100000"/>
              </a:lnSpc>
              <a:spcBef>
                <a:spcPts val="0"/>
              </a:spcBef>
              <a:spcAft>
                <a:spcPts val="0"/>
              </a:spcAft>
              <a:buClr>
                <a:srgbClr val="000000"/>
              </a:buClr>
              <a:buSzPts val="1300"/>
              <a:buFont typeface="Arial" panose="020B0604020202020204"/>
              <a:buNone/>
              <a:defRPr sz="13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L="0" marR="0" lvl="6" indent="0" algn="r" rtl="0">
              <a:lnSpc>
                <a:spcPct val="100000"/>
              </a:lnSpc>
              <a:spcBef>
                <a:spcPts val="0"/>
              </a:spcBef>
              <a:spcAft>
                <a:spcPts val="0"/>
              </a:spcAft>
              <a:buClr>
                <a:srgbClr val="000000"/>
              </a:buClr>
              <a:buSzPts val="1300"/>
              <a:buFont typeface="Arial" panose="020B0604020202020204"/>
              <a:buNone/>
              <a:defRPr sz="13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L="0" marR="0" lvl="7" indent="0" algn="r" rtl="0">
              <a:lnSpc>
                <a:spcPct val="100000"/>
              </a:lnSpc>
              <a:spcBef>
                <a:spcPts val="0"/>
              </a:spcBef>
              <a:spcAft>
                <a:spcPts val="0"/>
              </a:spcAft>
              <a:buClr>
                <a:srgbClr val="000000"/>
              </a:buClr>
              <a:buSzPts val="1300"/>
              <a:buFont typeface="Arial" panose="020B0604020202020204"/>
              <a:buNone/>
              <a:defRPr sz="13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L="0" marR="0" lvl="8" indent="0" algn="r" rtl="0">
              <a:lnSpc>
                <a:spcPct val="100000"/>
              </a:lnSpc>
              <a:spcBef>
                <a:spcPts val="0"/>
              </a:spcBef>
              <a:spcAft>
                <a:spcPts val="0"/>
              </a:spcAft>
              <a:buClr>
                <a:srgbClr val="000000"/>
              </a:buClr>
              <a:buSzPts val="1300"/>
              <a:buFont typeface="Arial" panose="020B0604020202020204"/>
              <a:buNone/>
              <a:defRPr sz="13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zh-CN"/>
            </a:fld>
            <a:endParaRPr lang="zh-CN"/>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matchingName="Section header">
  <p:cSld name="SECTION_HEADER">
    <p:spTree>
      <p:nvGrpSpPr>
        <p:cNvPr id="128" name="Shape 128"/>
        <p:cNvGrpSpPr/>
        <p:nvPr/>
      </p:nvGrpSpPr>
      <p:grpSpPr>
        <a:xfrm>
          <a:off x="0" y="0"/>
          <a:ext cx="0" cy="0"/>
          <a:chOff x="0" y="0"/>
          <a:chExt cx="0" cy="0"/>
        </a:xfrm>
      </p:grpSpPr>
      <p:sp>
        <p:nvSpPr>
          <p:cNvPr id="129" name="Google Shape;129;gb8627bb9f6_1_132"/>
          <p:cNvSpPr txBox="1"/>
          <p:nvPr>
            <p:ph type="title"/>
          </p:nvPr>
        </p:nvSpPr>
        <p:spPr>
          <a:xfrm>
            <a:off x="415600" y="2867800"/>
            <a:ext cx="11360700" cy="1122300"/>
          </a:xfrm>
          <a:prstGeom prst="rect">
            <a:avLst/>
          </a:prstGeom>
          <a:noFill/>
          <a:ln>
            <a:noFill/>
          </a:ln>
        </p:spPr>
        <p:txBody>
          <a:bodyPr spcFirstLastPara="1" wrap="square" lIns="121900" tIns="121900" rIns="121900" bIns="121900" anchor="ctr" anchorCtr="0">
            <a:noAutofit/>
          </a:bodyPr>
          <a:lstStyle>
            <a:lvl1pPr lvl="0" algn="ctr" rtl="0">
              <a:lnSpc>
                <a:spcPct val="100000"/>
              </a:lnSpc>
              <a:spcBef>
                <a:spcPts val="0"/>
              </a:spcBef>
              <a:spcAft>
                <a:spcPts val="0"/>
              </a:spcAft>
              <a:buSzPts val="4800"/>
              <a:buNone/>
              <a:defRPr sz="4800"/>
            </a:lvl1pPr>
            <a:lvl2pPr lvl="1" algn="ctr" rtl="0">
              <a:lnSpc>
                <a:spcPct val="100000"/>
              </a:lnSpc>
              <a:spcBef>
                <a:spcPts val="0"/>
              </a:spcBef>
              <a:spcAft>
                <a:spcPts val="0"/>
              </a:spcAft>
              <a:buSzPts val="4800"/>
              <a:buNone/>
              <a:defRPr sz="4800"/>
            </a:lvl2pPr>
            <a:lvl3pPr lvl="2" algn="ctr" rtl="0">
              <a:lnSpc>
                <a:spcPct val="100000"/>
              </a:lnSpc>
              <a:spcBef>
                <a:spcPts val="0"/>
              </a:spcBef>
              <a:spcAft>
                <a:spcPts val="0"/>
              </a:spcAft>
              <a:buSzPts val="4800"/>
              <a:buNone/>
              <a:defRPr sz="4800"/>
            </a:lvl3pPr>
            <a:lvl4pPr lvl="3" algn="ctr" rtl="0">
              <a:lnSpc>
                <a:spcPct val="100000"/>
              </a:lnSpc>
              <a:spcBef>
                <a:spcPts val="0"/>
              </a:spcBef>
              <a:spcAft>
                <a:spcPts val="0"/>
              </a:spcAft>
              <a:buSzPts val="4800"/>
              <a:buNone/>
              <a:defRPr sz="4800"/>
            </a:lvl4pPr>
            <a:lvl5pPr lvl="4" algn="ctr" rtl="0">
              <a:lnSpc>
                <a:spcPct val="100000"/>
              </a:lnSpc>
              <a:spcBef>
                <a:spcPts val="0"/>
              </a:spcBef>
              <a:spcAft>
                <a:spcPts val="0"/>
              </a:spcAft>
              <a:buSzPts val="4800"/>
              <a:buNone/>
              <a:defRPr sz="4800"/>
            </a:lvl5pPr>
            <a:lvl6pPr lvl="5" algn="ctr" rtl="0">
              <a:lnSpc>
                <a:spcPct val="100000"/>
              </a:lnSpc>
              <a:spcBef>
                <a:spcPts val="0"/>
              </a:spcBef>
              <a:spcAft>
                <a:spcPts val="0"/>
              </a:spcAft>
              <a:buSzPts val="4800"/>
              <a:buNone/>
              <a:defRPr sz="4800"/>
            </a:lvl6pPr>
            <a:lvl7pPr lvl="6" algn="ctr" rtl="0">
              <a:lnSpc>
                <a:spcPct val="100000"/>
              </a:lnSpc>
              <a:spcBef>
                <a:spcPts val="0"/>
              </a:spcBef>
              <a:spcAft>
                <a:spcPts val="0"/>
              </a:spcAft>
              <a:buSzPts val="4800"/>
              <a:buNone/>
              <a:defRPr sz="4800"/>
            </a:lvl7pPr>
            <a:lvl8pPr lvl="7" algn="ctr" rtl="0">
              <a:lnSpc>
                <a:spcPct val="100000"/>
              </a:lnSpc>
              <a:spcBef>
                <a:spcPts val="0"/>
              </a:spcBef>
              <a:spcAft>
                <a:spcPts val="0"/>
              </a:spcAft>
              <a:buSzPts val="4800"/>
              <a:buNone/>
              <a:defRPr sz="4800"/>
            </a:lvl8pPr>
            <a:lvl9pPr lvl="8" algn="ctr" rtl="0">
              <a:lnSpc>
                <a:spcPct val="100000"/>
              </a:lnSpc>
              <a:spcBef>
                <a:spcPts val="0"/>
              </a:spcBef>
              <a:spcAft>
                <a:spcPts val="0"/>
              </a:spcAft>
              <a:buSzPts val="4800"/>
              <a:buNone/>
              <a:defRPr sz="4800"/>
            </a:lvl9pPr>
          </a:lstStyle>
          <a:p/>
        </p:txBody>
      </p:sp>
      <p:sp>
        <p:nvSpPr>
          <p:cNvPr id="130" name="Google Shape;130;gb8627bb9f6_1_132"/>
          <p:cNvSpPr txBox="1"/>
          <p:nvPr>
            <p:ph type="sldNum" idx="12"/>
          </p:nvPr>
        </p:nvSpPr>
        <p:spPr>
          <a:xfrm>
            <a:off x="11296610" y="6217623"/>
            <a:ext cx="731700" cy="524700"/>
          </a:xfrm>
          <a:prstGeom prst="rect">
            <a:avLst/>
          </a:prstGeom>
          <a:noFill/>
          <a:ln>
            <a:noFill/>
          </a:ln>
        </p:spPr>
        <p:txBody>
          <a:bodyPr spcFirstLastPara="1" wrap="square" lIns="121900" tIns="121900" rIns="121900" bIns="121900" anchor="ctr" anchorCtr="0">
            <a:noAutofit/>
          </a:bodyPr>
          <a:lstStyle>
            <a:lvl1pPr marL="0" marR="0" lvl="0" indent="0" algn="r" rtl="0">
              <a:lnSpc>
                <a:spcPct val="100000"/>
              </a:lnSpc>
              <a:spcBef>
                <a:spcPts val="0"/>
              </a:spcBef>
              <a:spcAft>
                <a:spcPts val="0"/>
              </a:spcAft>
              <a:buClr>
                <a:srgbClr val="000000"/>
              </a:buClr>
              <a:buSzPts val="1300"/>
              <a:buFont typeface="Arial" panose="020B0604020202020204"/>
              <a:buNone/>
              <a:defRPr sz="1300" b="0" i="0" u="none" strike="noStrike" cap="none">
                <a:solidFill>
                  <a:schemeClr val="dk2"/>
                </a:solidFill>
                <a:latin typeface="Arial" panose="020B0604020202020204"/>
                <a:ea typeface="Arial" panose="020B0604020202020204"/>
                <a:cs typeface="Arial" panose="020B0604020202020204"/>
                <a:sym typeface="Arial" panose="020B0604020202020204"/>
              </a:defRPr>
            </a:lvl1pPr>
            <a:lvl2pPr marL="0" marR="0" lvl="1" indent="0" algn="r" rtl="0">
              <a:lnSpc>
                <a:spcPct val="100000"/>
              </a:lnSpc>
              <a:spcBef>
                <a:spcPts val="0"/>
              </a:spcBef>
              <a:spcAft>
                <a:spcPts val="0"/>
              </a:spcAft>
              <a:buClr>
                <a:srgbClr val="000000"/>
              </a:buClr>
              <a:buSzPts val="1300"/>
              <a:buFont typeface="Arial" panose="020B0604020202020204"/>
              <a:buNone/>
              <a:defRPr sz="1300" b="0"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L="0" marR="0" lvl="2" indent="0" algn="r" rtl="0">
              <a:lnSpc>
                <a:spcPct val="100000"/>
              </a:lnSpc>
              <a:spcBef>
                <a:spcPts val="0"/>
              </a:spcBef>
              <a:spcAft>
                <a:spcPts val="0"/>
              </a:spcAft>
              <a:buClr>
                <a:srgbClr val="000000"/>
              </a:buClr>
              <a:buSzPts val="1300"/>
              <a:buFont typeface="Arial" panose="020B0604020202020204"/>
              <a:buNone/>
              <a:defRPr sz="1300" b="0"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L="0" marR="0" lvl="3" indent="0" algn="r" rtl="0">
              <a:lnSpc>
                <a:spcPct val="100000"/>
              </a:lnSpc>
              <a:spcBef>
                <a:spcPts val="0"/>
              </a:spcBef>
              <a:spcAft>
                <a:spcPts val="0"/>
              </a:spcAft>
              <a:buClr>
                <a:srgbClr val="000000"/>
              </a:buClr>
              <a:buSzPts val="1300"/>
              <a:buFont typeface="Arial" panose="020B0604020202020204"/>
              <a:buNone/>
              <a:defRPr sz="1300" b="0"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L="0" marR="0" lvl="4" indent="0" algn="r" rtl="0">
              <a:lnSpc>
                <a:spcPct val="100000"/>
              </a:lnSpc>
              <a:spcBef>
                <a:spcPts val="0"/>
              </a:spcBef>
              <a:spcAft>
                <a:spcPts val="0"/>
              </a:spcAft>
              <a:buClr>
                <a:srgbClr val="000000"/>
              </a:buClr>
              <a:buSzPts val="1300"/>
              <a:buFont typeface="Arial" panose="020B0604020202020204"/>
              <a:buNone/>
              <a:defRPr sz="1300" b="0"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L="0" marR="0" lvl="5" indent="0" algn="r" rtl="0">
              <a:lnSpc>
                <a:spcPct val="100000"/>
              </a:lnSpc>
              <a:spcBef>
                <a:spcPts val="0"/>
              </a:spcBef>
              <a:spcAft>
                <a:spcPts val="0"/>
              </a:spcAft>
              <a:buClr>
                <a:srgbClr val="000000"/>
              </a:buClr>
              <a:buSzPts val="1300"/>
              <a:buFont typeface="Arial" panose="020B0604020202020204"/>
              <a:buNone/>
              <a:defRPr sz="13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L="0" marR="0" lvl="6" indent="0" algn="r" rtl="0">
              <a:lnSpc>
                <a:spcPct val="100000"/>
              </a:lnSpc>
              <a:spcBef>
                <a:spcPts val="0"/>
              </a:spcBef>
              <a:spcAft>
                <a:spcPts val="0"/>
              </a:spcAft>
              <a:buClr>
                <a:srgbClr val="000000"/>
              </a:buClr>
              <a:buSzPts val="1300"/>
              <a:buFont typeface="Arial" panose="020B0604020202020204"/>
              <a:buNone/>
              <a:defRPr sz="13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L="0" marR="0" lvl="7" indent="0" algn="r" rtl="0">
              <a:lnSpc>
                <a:spcPct val="100000"/>
              </a:lnSpc>
              <a:spcBef>
                <a:spcPts val="0"/>
              </a:spcBef>
              <a:spcAft>
                <a:spcPts val="0"/>
              </a:spcAft>
              <a:buClr>
                <a:srgbClr val="000000"/>
              </a:buClr>
              <a:buSzPts val="1300"/>
              <a:buFont typeface="Arial" panose="020B0604020202020204"/>
              <a:buNone/>
              <a:defRPr sz="13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L="0" marR="0" lvl="8" indent="0" algn="r" rtl="0">
              <a:lnSpc>
                <a:spcPct val="100000"/>
              </a:lnSpc>
              <a:spcBef>
                <a:spcPts val="0"/>
              </a:spcBef>
              <a:spcAft>
                <a:spcPts val="0"/>
              </a:spcAft>
              <a:buClr>
                <a:srgbClr val="000000"/>
              </a:buClr>
              <a:buSzPts val="1300"/>
              <a:buFont typeface="Arial" panose="020B0604020202020204"/>
              <a:buNone/>
              <a:defRPr sz="13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zh-CN"/>
            </a:fld>
            <a:endParaRPr lang="zh-CN"/>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x" matchingName="Title and body">
  <p:cSld name="TITLE_AND_BODY">
    <p:spTree>
      <p:nvGrpSpPr>
        <p:cNvPr id="131" name="Shape 131"/>
        <p:cNvGrpSpPr/>
        <p:nvPr/>
      </p:nvGrpSpPr>
      <p:grpSpPr>
        <a:xfrm>
          <a:off x="0" y="0"/>
          <a:ext cx="0" cy="0"/>
          <a:chOff x="0" y="0"/>
          <a:chExt cx="0" cy="0"/>
        </a:xfrm>
      </p:grpSpPr>
      <p:sp>
        <p:nvSpPr>
          <p:cNvPr id="132" name="Google Shape;132;gb8627bb9f6_1_135"/>
          <p:cNvSpPr txBox="1"/>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lgn="l" rtl="0">
              <a:lnSpc>
                <a:spcPct val="100000"/>
              </a:lnSpc>
              <a:spcBef>
                <a:spcPts val="0"/>
              </a:spcBef>
              <a:spcAft>
                <a:spcPts val="0"/>
              </a:spcAft>
              <a:buSzPts val="3700"/>
              <a:buNone/>
              <a:defRPr/>
            </a:lvl1pPr>
            <a:lvl2pPr lvl="1" algn="l" rtl="0">
              <a:lnSpc>
                <a:spcPct val="100000"/>
              </a:lnSpc>
              <a:spcBef>
                <a:spcPts val="0"/>
              </a:spcBef>
              <a:spcAft>
                <a:spcPts val="0"/>
              </a:spcAft>
              <a:buSzPts val="3700"/>
              <a:buNone/>
              <a:defRPr/>
            </a:lvl2pPr>
            <a:lvl3pPr lvl="2" algn="l" rtl="0">
              <a:lnSpc>
                <a:spcPct val="100000"/>
              </a:lnSpc>
              <a:spcBef>
                <a:spcPts val="0"/>
              </a:spcBef>
              <a:spcAft>
                <a:spcPts val="0"/>
              </a:spcAft>
              <a:buSzPts val="3700"/>
              <a:buNone/>
              <a:defRPr/>
            </a:lvl3pPr>
            <a:lvl4pPr lvl="3" algn="l" rtl="0">
              <a:lnSpc>
                <a:spcPct val="100000"/>
              </a:lnSpc>
              <a:spcBef>
                <a:spcPts val="0"/>
              </a:spcBef>
              <a:spcAft>
                <a:spcPts val="0"/>
              </a:spcAft>
              <a:buSzPts val="3700"/>
              <a:buNone/>
              <a:defRPr/>
            </a:lvl4pPr>
            <a:lvl5pPr lvl="4" algn="l" rtl="0">
              <a:lnSpc>
                <a:spcPct val="100000"/>
              </a:lnSpc>
              <a:spcBef>
                <a:spcPts val="0"/>
              </a:spcBef>
              <a:spcAft>
                <a:spcPts val="0"/>
              </a:spcAft>
              <a:buSzPts val="3700"/>
              <a:buNone/>
              <a:defRPr/>
            </a:lvl5pPr>
            <a:lvl6pPr lvl="5" algn="l" rtl="0">
              <a:lnSpc>
                <a:spcPct val="100000"/>
              </a:lnSpc>
              <a:spcBef>
                <a:spcPts val="0"/>
              </a:spcBef>
              <a:spcAft>
                <a:spcPts val="0"/>
              </a:spcAft>
              <a:buSzPts val="3700"/>
              <a:buNone/>
              <a:defRPr/>
            </a:lvl6pPr>
            <a:lvl7pPr lvl="6" algn="l" rtl="0">
              <a:lnSpc>
                <a:spcPct val="100000"/>
              </a:lnSpc>
              <a:spcBef>
                <a:spcPts val="0"/>
              </a:spcBef>
              <a:spcAft>
                <a:spcPts val="0"/>
              </a:spcAft>
              <a:buSzPts val="3700"/>
              <a:buNone/>
              <a:defRPr/>
            </a:lvl7pPr>
            <a:lvl8pPr lvl="7" algn="l" rtl="0">
              <a:lnSpc>
                <a:spcPct val="100000"/>
              </a:lnSpc>
              <a:spcBef>
                <a:spcPts val="0"/>
              </a:spcBef>
              <a:spcAft>
                <a:spcPts val="0"/>
              </a:spcAft>
              <a:buSzPts val="3700"/>
              <a:buNone/>
              <a:defRPr/>
            </a:lvl8pPr>
            <a:lvl9pPr lvl="8" algn="l" rtl="0">
              <a:lnSpc>
                <a:spcPct val="100000"/>
              </a:lnSpc>
              <a:spcBef>
                <a:spcPts val="0"/>
              </a:spcBef>
              <a:spcAft>
                <a:spcPts val="0"/>
              </a:spcAft>
              <a:buSzPts val="3700"/>
              <a:buNone/>
              <a:defRPr/>
            </a:lvl9pPr>
          </a:lstStyle>
          <a:p/>
        </p:txBody>
      </p:sp>
      <p:sp>
        <p:nvSpPr>
          <p:cNvPr id="133" name="Google Shape;133;gb8627bb9f6_1_135"/>
          <p:cNvSpPr txBox="1"/>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lvl="0" indent="-381000" algn="l" rtl="0">
              <a:lnSpc>
                <a:spcPct val="115000"/>
              </a:lnSpc>
              <a:spcBef>
                <a:spcPts val="0"/>
              </a:spcBef>
              <a:spcAft>
                <a:spcPts val="0"/>
              </a:spcAft>
              <a:buSzPts val="2400"/>
              <a:buChar char="●"/>
              <a:defRPr/>
            </a:lvl1pPr>
            <a:lvl2pPr marL="914400" lvl="1" indent="-349250" algn="l" rtl="0">
              <a:lnSpc>
                <a:spcPct val="115000"/>
              </a:lnSpc>
              <a:spcBef>
                <a:spcPts val="2100"/>
              </a:spcBef>
              <a:spcAft>
                <a:spcPts val="0"/>
              </a:spcAft>
              <a:buSzPts val="1900"/>
              <a:buChar char="○"/>
              <a:defRPr/>
            </a:lvl2pPr>
            <a:lvl3pPr marL="1371600" lvl="2" indent="-349250" algn="l" rtl="0">
              <a:lnSpc>
                <a:spcPct val="115000"/>
              </a:lnSpc>
              <a:spcBef>
                <a:spcPts val="2100"/>
              </a:spcBef>
              <a:spcAft>
                <a:spcPts val="0"/>
              </a:spcAft>
              <a:buSzPts val="1900"/>
              <a:buChar char="■"/>
              <a:defRPr/>
            </a:lvl3pPr>
            <a:lvl4pPr marL="1828800" lvl="3" indent="-349250" algn="l" rtl="0">
              <a:lnSpc>
                <a:spcPct val="115000"/>
              </a:lnSpc>
              <a:spcBef>
                <a:spcPts val="2100"/>
              </a:spcBef>
              <a:spcAft>
                <a:spcPts val="0"/>
              </a:spcAft>
              <a:buSzPts val="1900"/>
              <a:buChar char="●"/>
              <a:defRPr/>
            </a:lvl4pPr>
            <a:lvl5pPr marL="2286000" lvl="4" indent="-349250" algn="l" rtl="0">
              <a:lnSpc>
                <a:spcPct val="115000"/>
              </a:lnSpc>
              <a:spcBef>
                <a:spcPts val="2100"/>
              </a:spcBef>
              <a:spcAft>
                <a:spcPts val="0"/>
              </a:spcAft>
              <a:buSzPts val="1900"/>
              <a:buChar char="○"/>
              <a:defRPr/>
            </a:lvl5pPr>
            <a:lvl6pPr marL="2743200" lvl="5" indent="-349250" algn="l" rtl="0">
              <a:lnSpc>
                <a:spcPct val="115000"/>
              </a:lnSpc>
              <a:spcBef>
                <a:spcPts val="2100"/>
              </a:spcBef>
              <a:spcAft>
                <a:spcPts val="0"/>
              </a:spcAft>
              <a:buSzPts val="1900"/>
              <a:buChar char="■"/>
              <a:defRPr/>
            </a:lvl6pPr>
            <a:lvl7pPr marL="3200400" lvl="6" indent="-349250" algn="l" rtl="0">
              <a:lnSpc>
                <a:spcPct val="115000"/>
              </a:lnSpc>
              <a:spcBef>
                <a:spcPts val="2100"/>
              </a:spcBef>
              <a:spcAft>
                <a:spcPts val="0"/>
              </a:spcAft>
              <a:buSzPts val="1900"/>
              <a:buChar char="●"/>
              <a:defRPr/>
            </a:lvl7pPr>
            <a:lvl8pPr marL="3657600" lvl="7" indent="-349250" algn="l" rtl="0">
              <a:lnSpc>
                <a:spcPct val="115000"/>
              </a:lnSpc>
              <a:spcBef>
                <a:spcPts val="2100"/>
              </a:spcBef>
              <a:spcAft>
                <a:spcPts val="0"/>
              </a:spcAft>
              <a:buSzPts val="1900"/>
              <a:buChar char="○"/>
              <a:defRPr/>
            </a:lvl8pPr>
            <a:lvl9pPr marL="4114800" lvl="8" indent="-349250" algn="l" rtl="0">
              <a:lnSpc>
                <a:spcPct val="115000"/>
              </a:lnSpc>
              <a:spcBef>
                <a:spcPts val="2100"/>
              </a:spcBef>
              <a:spcAft>
                <a:spcPts val="2100"/>
              </a:spcAft>
              <a:buSzPts val="1900"/>
              <a:buChar char="■"/>
              <a:defRPr/>
            </a:lvl9pPr>
          </a:lstStyle>
          <a:p/>
        </p:txBody>
      </p:sp>
      <p:sp>
        <p:nvSpPr>
          <p:cNvPr id="134" name="Google Shape;134;gb8627bb9f6_1_135"/>
          <p:cNvSpPr txBox="1"/>
          <p:nvPr>
            <p:ph type="sldNum" idx="12"/>
          </p:nvPr>
        </p:nvSpPr>
        <p:spPr>
          <a:xfrm>
            <a:off x="11296610" y="6217623"/>
            <a:ext cx="731700" cy="524700"/>
          </a:xfrm>
          <a:prstGeom prst="rect">
            <a:avLst/>
          </a:prstGeom>
          <a:noFill/>
          <a:ln>
            <a:noFill/>
          </a:ln>
        </p:spPr>
        <p:txBody>
          <a:bodyPr spcFirstLastPara="1" wrap="square" lIns="121900" tIns="121900" rIns="121900" bIns="121900" anchor="ctr" anchorCtr="0">
            <a:noAutofit/>
          </a:bodyPr>
          <a:lstStyle>
            <a:lvl1pPr marL="0" marR="0" lvl="0" indent="0" algn="r" rtl="0">
              <a:lnSpc>
                <a:spcPct val="100000"/>
              </a:lnSpc>
              <a:spcBef>
                <a:spcPts val="0"/>
              </a:spcBef>
              <a:spcAft>
                <a:spcPts val="0"/>
              </a:spcAft>
              <a:buClr>
                <a:srgbClr val="000000"/>
              </a:buClr>
              <a:buSzPts val="1300"/>
              <a:buFont typeface="Arial" panose="020B0604020202020204"/>
              <a:buNone/>
              <a:defRPr sz="1300" b="0" i="0" u="none" strike="noStrike" cap="none">
                <a:solidFill>
                  <a:schemeClr val="dk2"/>
                </a:solidFill>
                <a:latin typeface="Arial" panose="020B0604020202020204"/>
                <a:ea typeface="Arial" panose="020B0604020202020204"/>
                <a:cs typeface="Arial" panose="020B0604020202020204"/>
                <a:sym typeface="Arial" panose="020B0604020202020204"/>
              </a:defRPr>
            </a:lvl1pPr>
            <a:lvl2pPr marL="0" marR="0" lvl="1" indent="0" algn="r" rtl="0">
              <a:lnSpc>
                <a:spcPct val="100000"/>
              </a:lnSpc>
              <a:spcBef>
                <a:spcPts val="0"/>
              </a:spcBef>
              <a:spcAft>
                <a:spcPts val="0"/>
              </a:spcAft>
              <a:buClr>
                <a:srgbClr val="000000"/>
              </a:buClr>
              <a:buSzPts val="1300"/>
              <a:buFont typeface="Arial" panose="020B0604020202020204"/>
              <a:buNone/>
              <a:defRPr sz="1300" b="0"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L="0" marR="0" lvl="2" indent="0" algn="r" rtl="0">
              <a:lnSpc>
                <a:spcPct val="100000"/>
              </a:lnSpc>
              <a:spcBef>
                <a:spcPts val="0"/>
              </a:spcBef>
              <a:spcAft>
                <a:spcPts val="0"/>
              </a:spcAft>
              <a:buClr>
                <a:srgbClr val="000000"/>
              </a:buClr>
              <a:buSzPts val="1300"/>
              <a:buFont typeface="Arial" panose="020B0604020202020204"/>
              <a:buNone/>
              <a:defRPr sz="1300" b="0"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L="0" marR="0" lvl="3" indent="0" algn="r" rtl="0">
              <a:lnSpc>
                <a:spcPct val="100000"/>
              </a:lnSpc>
              <a:spcBef>
                <a:spcPts val="0"/>
              </a:spcBef>
              <a:spcAft>
                <a:spcPts val="0"/>
              </a:spcAft>
              <a:buClr>
                <a:srgbClr val="000000"/>
              </a:buClr>
              <a:buSzPts val="1300"/>
              <a:buFont typeface="Arial" panose="020B0604020202020204"/>
              <a:buNone/>
              <a:defRPr sz="1300" b="0"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L="0" marR="0" lvl="4" indent="0" algn="r" rtl="0">
              <a:lnSpc>
                <a:spcPct val="100000"/>
              </a:lnSpc>
              <a:spcBef>
                <a:spcPts val="0"/>
              </a:spcBef>
              <a:spcAft>
                <a:spcPts val="0"/>
              </a:spcAft>
              <a:buClr>
                <a:srgbClr val="000000"/>
              </a:buClr>
              <a:buSzPts val="1300"/>
              <a:buFont typeface="Arial" panose="020B0604020202020204"/>
              <a:buNone/>
              <a:defRPr sz="1300" b="0"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L="0" marR="0" lvl="5" indent="0" algn="r" rtl="0">
              <a:lnSpc>
                <a:spcPct val="100000"/>
              </a:lnSpc>
              <a:spcBef>
                <a:spcPts val="0"/>
              </a:spcBef>
              <a:spcAft>
                <a:spcPts val="0"/>
              </a:spcAft>
              <a:buClr>
                <a:srgbClr val="000000"/>
              </a:buClr>
              <a:buSzPts val="1300"/>
              <a:buFont typeface="Arial" panose="020B0604020202020204"/>
              <a:buNone/>
              <a:defRPr sz="13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L="0" marR="0" lvl="6" indent="0" algn="r" rtl="0">
              <a:lnSpc>
                <a:spcPct val="100000"/>
              </a:lnSpc>
              <a:spcBef>
                <a:spcPts val="0"/>
              </a:spcBef>
              <a:spcAft>
                <a:spcPts val="0"/>
              </a:spcAft>
              <a:buClr>
                <a:srgbClr val="000000"/>
              </a:buClr>
              <a:buSzPts val="1300"/>
              <a:buFont typeface="Arial" panose="020B0604020202020204"/>
              <a:buNone/>
              <a:defRPr sz="13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L="0" marR="0" lvl="7" indent="0" algn="r" rtl="0">
              <a:lnSpc>
                <a:spcPct val="100000"/>
              </a:lnSpc>
              <a:spcBef>
                <a:spcPts val="0"/>
              </a:spcBef>
              <a:spcAft>
                <a:spcPts val="0"/>
              </a:spcAft>
              <a:buClr>
                <a:srgbClr val="000000"/>
              </a:buClr>
              <a:buSzPts val="1300"/>
              <a:buFont typeface="Arial" panose="020B0604020202020204"/>
              <a:buNone/>
              <a:defRPr sz="13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L="0" marR="0" lvl="8" indent="0" algn="r" rtl="0">
              <a:lnSpc>
                <a:spcPct val="100000"/>
              </a:lnSpc>
              <a:spcBef>
                <a:spcPts val="0"/>
              </a:spcBef>
              <a:spcAft>
                <a:spcPts val="0"/>
              </a:spcAft>
              <a:buClr>
                <a:srgbClr val="000000"/>
              </a:buClr>
              <a:buSzPts val="1300"/>
              <a:buFont typeface="Arial" panose="020B0604020202020204"/>
              <a:buNone/>
              <a:defRPr sz="13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zh-CN"/>
            </a:fld>
            <a:endParaRPr 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matchingName="空白">
  <p:cSld name="BLANK">
    <p:spTree>
      <p:nvGrpSpPr>
        <p:cNvPr id="25" name="Shape 25"/>
        <p:cNvGrpSpPr/>
        <p:nvPr/>
      </p:nvGrpSpPr>
      <p:grpSpPr>
        <a:xfrm>
          <a:off x="0" y="0"/>
          <a:ext cx="0" cy="0"/>
          <a:chOff x="0" y="0"/>
          <a:chExt cx="0" cy="0"/>
        </a:xfrm>
      </p:grpSpPr>
      <p:sp>
        <p:nvSpPr>
          <p:cNvPr id="26" name="Google Shape;26;p16"/>
          <p:cNvSpPr txBox="1"/>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16"/>
          <p:cNvSpPr txBox="1"/>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16"/>
          <p:cNvSpPr txBox="1"/>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zh-CN"/>
            </a:fld>
            <a:endParaRPr lang="zh-CN"/>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ColTx" matchingName="Title and two columns">
  <p:cSld name="TITLE_AND_TWO_COLUMNS">
    <p:spTree>
      <p:nvGrpSpPr>
        <p:cNvPr id="135" name="Shape 135"/>
        <p:cNvGrpSpPr/>
        <p:nvPr/>
      </p:nvGrpSpPr>
      <p:grpSpPr>
        <a:xfrm>
          <a:off x="0" y="0"/>
          <a:ext cx="0" cy="0"/>
          <a:chOff x="0" y="0"/>
          <a:chExt cx="0" cy="0"/>
        </a:xfrm>
      </p:grpSpPr>
      <p:sp>
        <p:nvSpPr>
          <p:cNvPr id="136" name="Google Shape;136;gb8627bb9f6_1_139"/>
          <p:cNvSpPr txBox="1"/>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lgn="l" rtl="0">
              <a:lnSpc>
                <a:spcPct val="100000"/>
              </a:lnSpc>
              <a:spcBef>
                <a:spcPts val="0"/>
              </a:spcBef>
              <a:spcAft>
                <a:spcPts val="0"/>
              </a:spcAft>
              <a:buSzPts val="3700"/>
              <a:buNone/>
              <a:defRPr/>
            </a:lvl1pPr>
            <a:lvl2pPr lvl="1" algn="l" rtl="0">
              <a:lnSpc>
                <a:spcPct val="100000"/>
              </a:lnSpc>
              <a:spcBef>
                <a:spcPts val="0"/>
              </a:spcBef>
              <a:spcAft>
                <a:spcPts val="0"/>
              </a:spcAft>
              <a:buSzPts val="3700"/>
              <a:buNone/>
              <a:defRPr/>
            </a:lvl2pPr>
            <a:lvl3pPr lvl="2" algn="l" rtl="0">
              <a:lnSpc>
                <a:spcPct val="100000"/>
              </a:lnSpc>
              <a:spcBef>
                <a:spcPts val="0"/>
              </a:spcBef>
              <a:spcAft>
                <a:spcPts val="0"/>
              </a:spcAft>
              <a:buSzPts val="3700"/>
              <a:buNone/>
              <a:defRPr/>
            </a:lvl3pPr>
            <a:lvl4pPr lvl="3" algn="l" rtl="0">
              <a:lnSpc>
                <a:spcPct val="100000"/>
              </a:lnSpc>
              <a:spcBef>
                <a:spcPts val="0"/>
              </a:spcBef>
              <a:spcAft>
                <a:spcPts val="0"/>
              </a:spcAft>
              <a:buSzPts val="3700"/>
              <a:buNone/>
              <a:defRPr/>
            </a:lvl4pPr>
            <a:lvl5pPr lvl="4" algn="l" rtl="0">
              <a:lnSpc>
                <a:spcPct val="100000"/>
              </a:lnSpc>
              <a:spcBef>
                <a:spcPts val="0"/>
              </a:spcBef>
              <a:spcAft>
                <a:spcPts val="0"/>
              </a:spcAft>
              <a:buSzPts val="3700"/>
              <a:buNone/>
              <a:defRPr/>
            </a:lvl5pPr>
            <a:lvl6pPr lvl="5" algn="l" rtl="0">
              <a:lnSpc>
                <a:spcPct val="100000"/>
              </a:lnSpc>
              <a:spcBef>
                <a:spcPts val="0"/>
              </a:spcBef>
              <a:spcAft>
                <a:spcPts val="0"/>
              </a:spcAft>
              <a:buSzPts val="3700"/>
              <a:buNone/>
              <a:defRPr/>
            </a:lvl6pPr>
            <a:lvl7pPr lvl="6" algn="l" rtl="0">
              <a:lnSpc>
                <a:spcPct val="100000"/>
              </a:lnSpc>
              <a:spcBef>
                <a:spcPts val="0"/>
              </a:spcBef>
              <a:spcAft>
                <a:spcPts val="0"/>
              </a:spcAft>
              <a:buSzPts val="3700"/>
              <a:buNone/>
              <a:defRPr/>
            </a:lvl7pPr>
            <a:lvl8pPr lvl="7" algn="l" rtl="0">
              <a:lnSpc>
                <a:spcPct val="100000"/>
              </a:lnSpc>
              <a:spcBef>
                <a:spcPts val="0"/>
              </a:spcBef>
              <a:spcAft>
                <a:spcPts val="0"/>
              </a:spcAft>
              <a:buSzPts val="3700"/>
              <a:buNone/>
              <a:defRPr/>
            </a:lvl8pPr>
            <a:lvl9pPr lvl="8" algn="l" rtl="0">
              <a:lnSpc>
                <a:spcPct val="100000"/>
              </a:lnSpc>
              <a:spcBef>
                <a:spcPts val="0"/>
              </a:spcBef>
              <a:spcAft>
                <a:spcPts val="0"/>
              </a:spcAft>
              <a:buSzPts val="3700"/>
              <a:buNone/>
              <a:defRPr/>
            </a:lvl9pPr>
          </a:lstStyle>
          <a:p/>
        </p:txBody>
      </p:sp>
      <p:sp>
        <p:nvSpPr>
          <p:cNvPr id="137" name="Google Shape;137;gb8627bb9f6_1_139"/>
          <p:cNvSpPr txBox="1"/>
          <p:nvPr>
            <p:ph type="body" idx="1"/>
          </p:nvPr>
        </p:nvSpPr>
        <p:spPr>
          <a:xfrm>
            <a:off x="415600" y="1536633"/>
            <a:ext cx="5333100" cy="4555200"/>
          </a:xfrm>
          <a:prstGeom prst="rect">
            <a:avLst/>
          </a:prstGeom>
          <a:noFill/>
          <a:ln>
            <a:noFill/>
          </a:ln>
        </p:spPr>
        <p:txBody>
          <a:bodyPr spcFirstLastPara="1" wrap="square" lIns="121900" tIns="121900" rIns="121900" bIns="121900" anchor="t" anchorCtr="0">
            <a:noAutofit/>
          </a:bodyPr>
          <a:lstStyle>
            <a:lvl1pPr marL="457200" lvl="0" indent="-349250" algn="l" rtl="0">
              <a:lnSpc>
                <a:spcPct val="115000"/>
              </a:lnSpc>
              <a:spcBef>
                <a:spcPts val="0"/>
              </a:spcBef>
              <a:spcAft>
                <a:spcPts val="0"/>
              </a:spcAft>
              <a:buSzPts val="1900"/>
              <a:buChar char="●"/>
              <a:defRPr sz="1900"/>
            </a:lvl1pPr>
            <a:lvl2pPr marL="914400" lvl="1" indent="-330200" algn="l" rtl="0">
              <a:lnSpc>
                <a:spcPct val="115000"/>
              </a:lnSpc>
              <a:spcBef>
                <a:spcPts val="2100"/>
              </a:spcBef>
              <a:spcAft>
                <a:spcPts val="0"/>
              </a:spcAft>
              <a:buSzPts val="1600"/>
              <a:buChar char="○"/>
              <a:defRPr sz="1600"/>
            </a:lvl2pPr>
            <a:lvl3pPr marL="1371600" lvl="2" indent="-330200" algn="l" rtl="0">
              <a:lnSpc>
                <a:spcPct val="115000"/>
              </a:lnSpc>
              <a:spcBef>
                <a:spcPts val="2100"/>
              </a:spcBef>
              <a:spcAft>
                <a:spcPts val="0"/>
              </a:spcAft>
              <a:buSzPts val="1600"/>
              <a:buChar char="■"/>
              <a:defRPr sz="1600"/>
            </a:lvl3pPr>
            <a:lvl4pPr marL="1828800" lvl="3" indent="-330200" algn="l" rtl="0">
              <a:lnSpc>
                <a:spcPct val="115000"/>
              </a:lnSpc>
              <a:spcBef>
                <a:spcPts val="2100"/>
              </a:spcBef>
              <a:spcAft>
                <a:spcPts val="0"/>
              </a:spcAft>
              <a:buSzPts val="1600"/>
              <a:buChar char="●"/>
              <a:defRPr sz="1600"/>
            </a:lvl4pPr>
            <a:lvl5pPr marL="2286000" lvl="4" indent="-330200" algn="l" rtl="0">
              <a:lnSpc>
                <a:spcPct val="115000"/>
              </a:lnSpc>
              <a:spcBef>
                <a:spcPts val="2100"/>
              </a:spcBef>
              <a:spcAft>
                <a:spcPts val="0"/>
              </a:spcAft>
              <a:buSzPts val="1600"/>
              <a:buChar char="○"/>
              <a:defRPr sz="1600"/>
            </a:lvl5pPr>
            <a:lvl6pPr marL="2743200" lvl="5" indent="-330200" algn="l" rtl="0">
              <a:lnSpc>
                <a:spcPct val="115000"/>
              </a:lnSpc>
              <a:spcBef>
                <a:spcPts val="2100"/>
              </a:spcBef>
              <a:spcAft>
                <a:spcPts val="0"/>
              </a:spcAft>
              <a:buSzPts val="1600"/>
              <a:buChar char="■"/>
              <a:defRPr sz="1600"/>
            </a:lvl6pPr>
            <a:lvl7pPr marL="3200400" lvl="6" indent="-330200" algn="l" rtl="0">
              <a:lnSpc>
                <a:spcPct val="115000"/>
              </a:lnSpc>
              <a:spcBef>
                <a:spcPts val="2100"/>
              </a:spcBef>
              <a:spcAft>
                <a:spcPts val="0"/>
              </a:spcAft>
              <a:buSzPts val="1600"/>
              <a:buChar char="●"/>
              <a:defRPr sz="1600"/>
            </a:lvl7pPr>
            <a:lvl8pPr marL="3657600" lvl="7" indent="-330200" algn="l" rtl="0">
              <a:lnSpc>
                <a:spcPct val="115000"/>
              </a:lnSpc>
              <a:spcBef>
                <a:spcPts val="2100"/>
              </a:spcBef>
              <a:spcAft>
                <a:spcPts val="0"/>
              </a:spcAft>
              <a:buSzPts val="1600"/>
              <a:buChar char="○"/>
              <a:defRPr sz="1600"/>
            </a:lvl8pPr>
            <a:lvl9pPr marL="4114800" lvl="8" indent="-330200" algn="l" rtl="0">
              <a:lnSpc>
                <a:spcPct val="115000"/>
              </a:lnSpc>
              <a:spcBef>
                <a:spcPts val="2100"/>
              </a:spcBef>
              <a:spcAft>
                <a:spcPts val="2100"/>
              </a:spcAft>
              <a:buSzPts val="1600"/>
              <a:buChar char="■"/>
              <a:defRPr sz="1600"/>
            </a:lvl9pPr>
          </a:lstStyle>
          <a:p/>
        </p:txBody>
      </p:sp>
      <p:sp>
        <p:nvSpPr>
          <p:cNvPr id="138" name="Google Shape;138;gb8627bb9f6_1_139"/>
          <p:cNvSpPr txBox="1"/>
          <p:nvPr>
            <p:ph type="body" idx="2"/>
          </p:nvPr>
        </p:nvSpPr>
        <p:spPr>
          <a:xfrm>
            <a:off x="6443200" y="1536633"/>
            <a:ext cx="5333100" cy="4555200"/>
          </a:xfrm>
          <a:prstGeom prst="rect">
            <a:avLst/>
          </a:prstGeom>
          <a:noFill/>
          <a:ln>
            <a:noFill/>
          </a:ln>
        </p:spPr>
        <p:txBody>
          <a:bodyPr spcFirstLastPara="1" wrap="square" lIns="121900" tIns="121900" rIns="121900" bIns="121900" anchor="t" anchorCtr="0">
            <a:noAutofit/>
          </a:bodyPr>
          <a:lstStyle>
            <a:lvl1pPr marL="457200" lvl="0" indent="-349250" algn="l" rtl="0">
              <a:lnSpc>
                <a:spcPct val="115000"/>
              </a:lnSpc>
              <a:spcBef>
                <a:spcPts val="0"/>
              </a:spcBef>
              <a:spcAft>
                <a:spcPts val="0"/>
              </a:spcAft>
              <a:buSzPts val="1900"/>
              <a:buChar char="●"/>
              <a:defRPr sz="1900"/>
            </a:lvl1pPr>
            <a:lvl2pPr marL="914400" lvl="1" indent="-330200" algn="l" rtl="0">
              <a:lnSpc>
                <a:spcPct val="115000"/>
              </a:lnSpc>
              <a:spcBef>
                <a:spcPts val="2100"/>
              </a:spcBef>
              <a:spcAft>
                <a:spcPts val="0"/>
              </a:spcAft>
              <a:buSzPts val="1600"/>
              <a:buChar char="○"/>
              <a:defRPr sz="1600"/>
            </a:lvl2pPr>
            <a:lvl3pPr marL="1371600" lvl="2" indent="-330200" algn="l" rtl="0">
              <a:lnSpc>
                <a:spcPct val="115000"/>
              </a:lnSpc>
              <a:spcBef>
                <a:spcPts val="2100"/>
              </a:spcBef>
              <a:spcAft>
                <a:spcPts val="0"/>
              </a:spcAft>
              <a:buSzPts val="1600"/>
              <a:buChar char="■"/>
              <a:defRPr sz="1600"/>
            </a:lvl3pPr>
            <a:lvl4pPr marL="1828800" lvl="3" indent="-330200" algn="l" rtl="0">
              <a:lnSpc>
                <a:spcPct val="115000"/>
              </a:lnSpc>
              <a:spcBef>
                <a:spcPts val="2100"/>
              </a:spcBef>
              <a:spcAft>
                <a:spcPts val="0"/>
              </a:spcAft>
              <a:buSzPts val="1600"/>
              <a:buChar char="●"/>
              <a:defRPr sz="1600"/>
            </a:lvl4pPr>
            <a:lvl5pPr marL="2286000" lvl="4" indent="-330200" algn="l" rtl="0">
              <a:lnSpc>
                <a:spcPct val="115000"/>
              </a:lnSpc>
              <a:spcBef>
                <a:spcPts val="2100"/>
              </a:spcBef>
              <a:spcAft>
                <a:spcPts val="0"/>
              </a:spcAft>
              <a:buSzPts val="1600"/>
              <a:buChar char="○"/>
              <a:defRPr sz="1600"/>
            </a:lvl5pPr>
            <a:lvl6pPr marL="2743200" lvl="5" indent="-330200" algn="l" rtl="0">
              <a:lnSpc>
                <a:spcPct val="115000"/>
              </a:lnSpc>
              <a:spcBef>
                <a:spcPts val="2100"/>
              </a:spcBef>
              <a:spcAft>
                <a:spcPts val="0"/>
              </a:spcAft>
              <a:buSzPts val="1600"/>
              <a:buChar char="■"/>
              <a:defRPr sz="1600"/>
            </a:lvl6pPr>
            <a:lvl7pPr marL="3200400" lvl="6" indent="-330200" algn="l" rtl="0">
              <a:lnSpc>
                <a:spcPct val="115000"/>
              </a:lnSpc>
              <a:spcBef>
                <a:spcPts val="2100"/>
              </a:spcBef>
              <a:spcAft>
                <a:spcPts val="0"/>
              </a:spcAft>
              <a:buSzPts val="1600"/>
              <a:buChar char="●"/>
              <a:defRPr sz="1600"/>
            </a:lvl7pPr>
            <a:lvl8pPr marL="3657600" lvl="7" indent="-330200" algn="l" rtl="0">
              <a:lnSpc>
                <a:spcPct val="115000"/>
              </a:lnSpc>
              <a:spcBef>
                <a:spcPts val="2100"/>
              </a:spcBef>
              <a:spcAft>
                <a:spcPts val="0"/>
              </a:spcAft>
              <a:buSzPts val="1600"/>
              <a:buChar char="○"/>
              <a:defRPr sz="1600"/>
            </a:lvl8pPr>
            <a:lvl9pPr marL="4114800" lvl="8" indent="-330200" algn="l" rtl="0">
              <a:lnSpc>
                <a:spcPct val="115000"/>
              </a:lnSpc>
              <a:spcBef>
                <a:spcPts val="2100"/>
              </a:spcBef>
              <a:spcAft>
                <a:spcPts val="2100"/>
              </a:spcAft>
              <a:buSzPts val="1600"/>
              <a:buChar char="■"/>
              <a:defRPr sz="1600"/>
            </a:lvl9pPr>
          </a:lstStyle>
          <a:p/>
        </p:txBody>
      </p:sp>
      <p:sp>
        <p:nvSpPr>
          <p:cNvPr id="139" name="Google Shape;139;gb8627bb9f6_1_139"/>
          <p:cNvSpPr txBox="1"/>
          <p:nvPr>
            <p:ph type="sldNum" idx="12"/>
          </p:nvPr>
        </p:nvSpPr>
        <p:spPr>
          <a:xfrm>
            <a:off x="11296610" y="6217623"/>
            <a:ext cx="731700" cy="524700"/>
          </a:xfrm>
          <a:prstGeom prst="rect">
            <a:avLst/>
          </a:prstGeom>
          <a:noFill/>
          <a:ln>
            <a:noFill/>
          </a:ln>
        </p:spPr>
        <p:txBody>
          <a:bodyPr spcFirstLastPara="1" wrap="square" lIns="121900" tIns="121900" rIns="121900" bIns="121900" anchor="ctr" anchorCtr="0">
            <a:noAutofit/>
          </a:bodyPr>
          <a:lstStyle>
            <a:lvl1pPr marL="0" marR="0" lvl="0" indent="0" algn="r" rtl="0">
              <a:lnSpc>
                <a:spcPct val="100000"/>
              </a:lnSpc>
              <a:spcBef>
                <a:spcPts val="0"/>
              </a:spcBef>
              <a:spcAft>
                <a:spcPts val="0"/>
              </a:spcAft>
              <a:buClr>
                <a:srgbClr val="000000"/>
              </a:buClr>
              <a:buSzPts val="1300"/>
              <a:buFont typeface="Arial" panose="020B0604020202020204"/>
              <a:buNone/>
              <a:defRPr sz="1300" b="0" i="0" u="none" strike="noStrike" cap="none">
                <a:solidFill>
                  <a:schemeClr val="dk2"/>
                </a:solidFill>
                <a:latin typeface="Arial" panose="020B0604020202020204"/>
                <a:ea typeface="Arial" panose="020B0604020202020204"/>
                <a:cs typeface="Arial" panose="020B0604020202020204"/>
                <a:sym typeface="Arial" panose="020B0604020202020204"/>
              </a:defRPr>
            </a:lvl1pPr>
            <a:lvl2pPr marL="0" marR="0" lvl="1" indent="0" algn="r" rtl="0">
              <a:lnSpc>
                <a:spcPct val="100000"/>
              </a:lnSpc>
              <a:spcBef>
                <a:spcPts val="0"/>
              </a:spcBef>
              <a:spcAft>
                <a:spcPts val="0"/>
              </a:spcAft>
              <a:buClr>
                <a:srgbClr val="000000"/>
              </a:buClr>
              <a:buSzPts val="1300"/>
              <a:buFont typeface="Arial" panose="020B0604020202020204"/>
              <a:buNone/>
              <a:defRPr sz="1300" b="0"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L="0" marR="0" lvl="2" indent="0" algn="r" rtl="0">
              <a:lnSpc>
                <a:spcPct val="100000"/>
              </a:lnSpc>
              <a:spcBef>
                <a:spcPts val="0"/>
              </a:spcBef>
              <a:spcAft>
                <a:spcPts val="0"/>
              </a:spcAft>
              <a:buClr>
                <a:srgbClr val="000000"/>
              </a:buClr>
              <a:buSzPts val="1300"/>
              <a:buFont typeface="Arial" panose="020B0604020202020204"/>
              <a:buNone/>
              <a:defRPr sz="1300" b="0"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L="0" marR="0" lvl="3" indent="0" algn="r" rtl="0">
              <a:lnSpc>
                <a:spcPct val="100000"/>
              </a:lnSpc>
              <a:spcBef>
                <a:spcPts val="0"/>
              </a:spcBef>
              <a:spcAft>
                <a:spcPts val="0"/>
              </a:spcAft>
              <a:buClr>
                <a:srgbClr val="000000"/>
              </a:buClr>
              <a:buSzPts val="1300"/>
              <a:buFont typeface="Arial" panose="020B0604020202020204"/>
              <a:buNone/>
              <a:defRPr sz="1300" b="0"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L="0" marR="0" lvl="4" indent="0" algn="r" rtl="0">
              <a:lnSpc>
                <a:spcPct val="100000"/>
              </a:lnSpc>
              <a:spcBef>
                <a:spcPts val="0"/>
              </a:spcBef>
              <a:spcAft>
                <a:spcPts val="0"/>
              </a:spcAft>
              <a:buClr>
                <a:srgbClr val="000000"/>
              </a:buClr>
              <a:buSzPts val="1300"/>
              <a:buFont typeface="Arial" panose="020B0604020202020204"/>
              <a:buNone/>
              <a:defRPr sz="1300" b="0"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L="0" marR="0" lvl="5" indent="0" algn="r" rtl="0">
              <a:lnSpc>
                <a:spcPct val="100000"/>
              </a:lnSpc>
              <a:spcBef>
                <a:spcPts val="0"/>
              </a:spcBef>
              <a:spcAft>
                <a:spcPts val="0"/>
              </a:spcAft>
              <a:buClr>
                <a:srgbClr val="000000"/>
              </a:buClr>
              <a:buSzPts val="1300"/>
              <a:buFont typeface="Arial" panose="020B0604020202020204"/>
              <a:buNone/>
              <a:defRPr sz="13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L="0" marR="0" lvl="6" indent="0" algn="r" rtl="0">
              <a:lnSpc>
                <a:spcPct val="100000"/>
              </a:lnSpc>
              <a:spcBef>
                <a:spcPts val="0"/>
              </a:spcBef>
              <a:spcAft>
                <a:spcPts val="0"/>
              </a:spcAft>
              <a:buClr>
                <a:srgbClr val="000000"/>
              </a:buClr>
              <a:buSzPts val="1300"/>
              <a:buFont typeface="Arial" panose="020B0604020202020204"/>
              <a:buNone/>
              <a:defRPr sz="13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L="0" marR="0" lvl="7" indent="0" algn="r" rtl="0">
              <a:lnSpc>
                <a:spcPct val="100000"/>
              </a:lnSpc>
              <a:spcBef>
                <a:spcPts val="0"/>
              </a:spcBef>
              <a:spcAft>
                <a:spcPts val="0"/>
              </a:spcAft>
              <a:buClr>
                <a:srgbClr val="000000"/>
              </a:buClr>
              <a:buSzPts val="1300"/>
              <a:buFont typeface="Arial" panose="020B0604020202020204"/>
              <a:buNone/>
              <a:defRPr sz="13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L="0" marR="0" lvl="8" indent="0" algn="r" rtl="0">
              <a:lnSpc>
                <a:spcPct val="100000"/>
              </a:lnSpc>
              <a:spcBef>
                <a:spcPts val="0"/>
              </a:spcBef>
              <a:spcAft>
                <a:spcPts val="0"/>
              </a:spcAft>
              <a:buClr>
                <a:srgbClr val="000000"/>
              </a:buClr>
              <a:buSzPts val="1300"/>
              <a:buFont typeface="Arial" panose="020B0604020202020204"/>
              <a:buNone/>
              <a:defRPr sz="13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zh-CN"/>
            </a:fld>
            <a:endParaRPr lang="zh-CN"/>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matchingName="Title only">
  <p:cSld name="TITLE_ONLY">
    <p:spTree>
      <p:nvGrpSpPr>
        <p:cNvPr id="140" name="Shape 140"/>
        <p:cNvGrpSpPr/>
        <p:nvPr/>
      </p:nvGrpSpPr>
      <p:grpSpPr>
        <a:xfrm>
          <a:off x="0" y="0"/>
          <a:ext cx="0" cy="0"/>
          <a:chOff x="0" y="0"/>
          <a:chExt cx="0" cy="0"/>
        </a:xfrm>
      </p:grpSpPr>
      <p:sp>
        <p:nvSpPr>
          <p:cNvPr id="141" name="Google Shape;141;gb8627bb9f6_1_144"/>
          <p:cNvSpPr txBox="1"/>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lgn="l" rtl="0">
              <a:lnSpc>
                <a:spcPct val="100000"/>
              </a:lnSpc>
              <a:spcBef>
                <a:spcPts val="0"/>
              </a:spcBef>
              <a:spcAft>
                <a:spcPts val="0"/>
              </a:spcAft>
              <a:buSzPts val="3700"/>
              <a:buNone/>
              <a:defRPr/>
            </a:lvl1pPr>
            <a:lvl2pPr lvl="1" algn="l" rtl="0">
              <a:lnSpc>
                <a:spcPct val="100000"/>
              </a:lnSpc>
              <a:spcBef>
                <a:spcPts val="0"/>
              </a:spcBef>
              <a:spcAft>
                <a:spcPts val="0"/>
              </a:spcAft>
              <a:buSzPts val="3700"/>
              <a:buNone/>
              <a:defRPr/>
            </a:lvl2pPr>
            <a:lvl3pPr lvl="2" algn="l" rtl="0">
              <a:lnSpc>
                <a:spcPct val="100000"/>
              </a:lnSpc>
              <a:spcBef>
                <a:spcPts val="0"/>
              </a:spcBef>
              <a:spcAft>
                <a:spcPts val="0"/>
              </a:spcAft>
              <a:buSzPts val="3700"/>
              <a:buNone/>
              <a:defRPr/>
            </a:lvl3pPr>
            <a:lvl4pPr lvl="3" algn="l" rtl="0">
              <a:lnSpc>
                <a:spcPct val="100000"/>
              </a:lnSpc>
              <a:spcBef>
                <a:spcPts val="0"/>
              </a:spcBef>
              <a:spcAft>
                <a:spcPts val="0"/>
              </a:spcAft>
              <a:buSzPts val="3700"/>
              <a:buNone/>
              <a:defRPr/>
            </a:lvl4pPr>
            <a:lvl5pPr lvl="4" algn="l" rtl="0">
              <a:lnSpc>
                <a:spcPct val="100000"/>
              </a:lnSpc>
              <a:spcBef>
                <a:spcPts val="0"/>
              </a:spcBef>
              <a:spcAft>
                <a:spcPts val="0"/>
              </a:spcAft>
              <a:buSzPts val="3700"/>
              <a:buNone/>
              <a:defRPr/>
            </a:lvl5pPr>
            <a:lvl6pPr lvl="5" algn="l" rtl="0">
              <a:lnSpc>
                <a:spcPct val="100000"/>
              </a:lnSpc>
              <a:spcBef>
                <a:spcPts val="0"/>
              </a:spcBef>
              <a:spcAft>
                <a:spcPts val="0"/>
              </a:spcAft>
              <a:buSzPts val="3700"/>
              <a:buNone/>
              <a:defRPr/>
            </a:lvl6pPr>
            <a:lvl7pPr lvl="6" algn="l" rtl="0">
              <a:lnSpc>
                <a:spcPct val="100000"/>
              </a:lnSpc>
              <a:spcBef>
                <a:spcPts val="0"/>
              </a:spcBef>
              <a:spcAft>
                <a:spcPts val="0"/>
              </a:spcAft>
              <a:buSzPts val="3700"/>
              <a:buNone/>
              <a:defRPr/>
            </a:lvl7pPr>
            <a:lvl8pPr lvl="7" algn="l" rtl="0">
              <a:lnSpc>
                <a:spcPct val="100000"/>
              </a:lnSpc>
              <a:spcBef>
                <a:spcPts val="0"/>
              </a:spcBef>
              <a:spcAft>
                <a:spcPts val="0"/>
              </a:spcAft>
              <a:buSzPts val="3700"/>
              <a:buNone/>
              <a:defRPr/>
            </a:lvl8pPr>
            <a:lvl9pPr lvl="8" algn="l" rtl="0">
              <a:lnSpc>
                <a:spcPct val="100000"/>
              </a:lnSpc>
              <a:spcBef>
                <a:spcPts val="0"/>
              </a:spcBef>
              <a:spcAft>
                <a:spcPts val="0"/>
              </a:spcAft>
              <a:buSzPts val="3700"/>
              <a:buNone/>
              <a:defRPr/>
            </a:lvl9pPr>
          </a:lstStyle>
          <a:p/>
        </p:txBody>
      </p:sp>
      <p:sp>
        <p:nvSpPr>
          <p:cNvPr id="142" name="Google Shape;142;gb8627bb9f6_1_144"/>
          <p:cNvSpPr txBox="1"/>
          <p:nvPr>
            <p:ph type="sldNum" idx="12"/>
          </p:nvPr>
        </p:nvSpPr>
        <p:spPr>
          <a:xfrm>
            <a:off x="11296610" y="6217623"/>
            <a:ext cx="731700" cy="524700"/>
          </a:xfrm>
          <a:prstGeom prst="rect">
            <a:avLst/>
          </a:prstGeom>
          <a:noFill/>
          <a:ln>
            <a:noFill/>
          </a:ln>
        </p:spPr>
        <p:txBody>
          <a:bodyPr spcFirstLastPara="1" wrap="square" lIns="121900" tIns="121900" rIns="121900" bIns="121900" anchor="ctr" anchorCtr="0">
            <a:noAutofit/>
          </a:bodyPr>
          <a:lstStyle>
            <a:lvl1pPr marL="0" marR="0" lvl="0" indent="0" algn="r" rtl="0">
              <a:lnSpc>
                <a:spcPct val="100000"/>
              </a:lnSpc>
              <a:spcBef>
                <a:spcPts val="0"/>
              </a:spcBef>
              <a:spcAft>
                <a:spcPts val="0"/>
              </a:spcAft>
              <a:buClr>
                <a:srgbClr val="000000"/>
              </a:buClr>
              <a:buSzPts val="1300"/>
              <a:buFont typeface="Arial" panose="020B0604020202020204"/>
              <a:buNone/>
              <a:defRPr sz="1300" b="0" i="0" u="none" strike="noStrike" cap="none">
                <a:solidFill>
                  <a:schemeClr val="dk2"/>
                </a:solidFill>
                <a:latin typeface="Arial" panose="020B0604020202020204"/>
                <a:ea typeface="Arial" panose="020B0604020202020204"/>
                <a:cs typeface="Arial" panose="020B0604020202020204"/>
                <a:sym typeface="Arial" panose="020B0604020202020204"/>
              </a:defRPr>
            </a:lvl1pPr>
            <a:lvl2pPr marL="0" marR="0" lvl="1" indent="0" algn="r" rtl="0">
              <a:lnSpc>
                <a:spcPct val="100000"/>
              </a:lnSpc>
              <a:spcBef>
                <a:spcPts val="0"/>
              </a:spcBef>
              <a:spcAft>
                <a:spcPts val="0"/>
              </a:spcAft>
              <a:buClr>
                <a:srgbClr val="000000"/>
              </a:buClr>
              <a:buSzPts val="1300"/>
              <a:buFont typeface="Arial" panose="020B0604020202020204"/>
              <a:buNone/>
              <a:defRPr sz="1300" b="0"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L="0" marR="0" lvl="2" indent="0" algn="r" rtl="0">
              <a:lnSpc>
                <a:spcPct val="100000"/>
              </a:lnSpc>
              <a:spcBef>
                <a:spcPts val="0"/>
              </a:spcBef>
              <a:spcAft>
                <a:spcPts val="0"/>
              </a:spcAft>
              <a:buClr>
                <a:srgbClr val="000000"/>
              </a:buClr>
              <a:buSzPts val="1300"/>
              <a:buFont typeface="Arial" panose="020B0604020202020204"/>
              <a:buNone/>
              <a:defRPr sz="1300" b="0"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L="0" marR="0" lvl="3" indent="0" algn="r" rtl="0">
              <a:lnSpc>
                <a:spcPct val="100000"/>
              </a:lnSpc>
              <a:spcBef>
                <a:spcPts val="0"/>
              </a:spcBef>
              <a:spcAft>
                <a:spcPts val="0"/>
              </a:spcAft>
              <a:buClr>
                <a:srgbClr val="000000"/>
              </a:buClr>
              <a:buSzPts val="1300"/>
              <a:buFont typeface="Arial" panose="020B0604020202020204"/>
              <a:buNone/>
              <a:defRPr sz="1300" b="0"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L="0" marR="0" lvl="4" indent="0" algn="r" rtl="0">
              <a:lnSpc>
                <a:spcPct val="100000"/>
              </a:lnSpc>
              <a:spcBef>
                <a:spcPts val="0"/>
              </a:spcBef>
              <a:spcAft>
                <a:spcPts val="0"/>
              </a:spcAft>
              <a:buClr>
                <a:srgbClr val="000000"/>
              </a:buClr>
              <a:buSzPts val="1300"/>
              <a:buFont typeface="Arial" panose="020B0604020202020204"/>
              <a:buNone/>
              <a:defRPr sz="1300" b="0"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L="0" marR="0" lvl="5" indent="0" algn="r" rtl="0">
              <a:lnSpc>
                <a:spcPct val="100000"/>
              </a:lnSpc>
              <a:spcBef>
                <a:spcPts val="0"/>
              </a:spcBef>
              <a:spcAft>
                <a:spcPts val="0"/>
              </a:spcAft>
              <a:buClr>
                <a:srgbClr val="000000"/>
              </a:buClr>
              <a:buSzPts val="1300"/>
              <a:buFont typeface="Arial" panose="020B0604020202020204"/>
              <a:buNone/>
              <a:defRPr sz="13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L="0" marR="0" lvl="6" indent="0" algn="r" rtl="0">
              <a:lnSpc>
                <a:spcPct val="100000"/>
              </a:lnSpc>
              <a:spcBef>
                <a:spcPts val="0"/>
              </a:spcBef>
              <a:spcAft>
                <a:spcPts val="0"/>
              </a:spcAft>
              <a:buClr>
                <a:srgbClr val="000000"/>
              </a:buClr>
              <a:buSzPts val="1300"/>
              <a:buFont typeface="Arial" panose="020B0604020202020204"/>
              <a:buNone/>
              <a:defRPr sz="13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L="0" marR="0" lvl="7" indent="0" algn="r" rtl="0">
              <a:lnSpc>
                <a:spcPct val="100000"/>
              </a:lnSpc>
              <a:spcBef>
                <a:spcPts val="0"/>
              </a:spcBef>
              <a:spcAft>
                <a:spcPts val="0"/>
              </a:spcAft>
              <a:buClr>
                <a:srgbClr val="000000"/>
              </a:buClr>
              <a:buSzPts val="1300"/>
              <a:buFont typeface="Arial" panose="020B0604020202020204"/>
              <a:buNone/>
              <a:defRPr sz="13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L="0" marR="0" lvl="8" indent="0" algn="r" rtl="0">
              <a:lnSpc>
                <a:spcPct val="100000"/>
              </a:lnSpc>
              <a:spcBef>
                <a:spcPts val="0"/>
              </a:spcBef>
              <a:spcAft>
                <a:spcPts val="0"/>
              </a:spcAft>
              <a:buClr>
                <a:srgbClr val="000000"/>
              </a:buClr>
              <a:buSzPts val="1300"/>
              <a:buFont typeface="Arial" panose="020B0604020202020204"/>
              <a:buNone/>
              <a:defRPr sz="13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zh-CN"/>
            </a:fld>
            <a:endParaRPr lang="zh-CN"/>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43" name="Shape 143"/>
        <p:cNvGrpSpPr/>
        <p:nvPr/>
      </p:nvGrpSpPr>
      <p:grpSpPr>
        <a:xfrm>
          <a:off x="0" y="0"/>
          <a:ext cx="0" cy="0"/>
          <a:chOff x="0" y="0"/>
          <a:chExt cx="0" cy="0"/>
        </a:xfrm>
      </p:grpSpPr>
      <p:sp>
        <p:nvSpPr>
          <p:cNvPr id="144" name="Google Shape;144;gb8627bb9f6_1_147"/>
          <p:cNvSpPr txBox="1"/>
          <p:nvPr>
            <p:ph type="title"/>
          </p:nvPr>
        </p:nvSpPr>
        <p:spPr>
          <a:xfrm>
            <a:off x="415600" y="740800"/>
            <a:ext cx="3744000" cy="1007700"/>
          </a:xfrm>
          <a:prstGeom prst="rect">
            <a:avLst/>
          </a:prstGeom>
          <a:noFill/>
          <a:ln>
            <a:noFill/>
          </a:ln>
        </p:spPr>
        <p:txBody>
          <a:bodyPr spcFirstLastPara="1" wrap="square" lIns="121900" tIns="121900" rIns="121900" bIns="121900" anchor="b" anchorCtr="0">
            <a:noAutofit/>
          </a:bodyPr>
          <a:lstStyle>
            <a:lvl1pPr lvl="0" algn="l" rtl="0">
              <a:lnSpc>
                <a:spcPct val="100000"/>
              </a:lnSpc>
              <a:spcBef>
                <a:spcPts val="0"/>
              </a:spcBef>
              <a:spcAft>
                <a:spcPts val="0"/>
              </a:spcAft>
              <a:buSzPts val="3200"/>
              <a:buNone/>
              <a:defRPr sz="3200"/>
            </a:lvl1pPr>
            <a:lvl2pPr lvl="1" algn="l" rtl="0">
              <a:lnSpc>
                <a:spcPct val="100000"/>
              </a:lnSpc>
              <a:spcBef>
                <a:spcPts val="0"/>
              </a:spcBef>
              <a:spcAft>
                <a:spcPts val="0"/>
              </a:spcAft>
              <a:buSzPts val="3200"/>
              <a:buNone/>
              <a:defRPr sz="3200"/>
            </a:lvl2pPr>
            <a:lvl3pPr lvl="2" algn="l" rtl="0">
              <a:lnSpc>
                <a:spcPct val="100000"/>
              </a:lnSpc>
              <a:spcBef>
                <a:spcPts val="0"/>
              </a:spcBef>
              <a:spcAft>
                <a:spcPts val="0"/>
              </a:spcAft>
              <a:buSzPts val="3200"/>
              <a:buNone/>
              <a:defRPr sz="3200"/>
            </a:lvl3pPr>
            <a:lvl4pPr lvl="3" algn="l" rtl="0">
              <a:lnSpc>
                <a:spcPct val="100000"/>
              </a:lnSpc>
              <a:spcBef>
                <a:spcPts val="0"/>
              </a:spcBef>
              <a:spcAft>
                <a:spcPts val="0"/>
              </a:spcAft>
              <a:buSzPts val="3200"/>
              <a:buNone/>
              <a:defRPr sz="3200"/>
            </a:lvl4pPr>
            <a:lvl5pPr lvl="4" algn="l" rtl="0">
              <a:lnSpc>
                <a:spcPct val="100000"/>
              </a:lnSpc>
              <a:spcBef>
                <a:spcPts val="0"/>
              </a:spcBef>
              <a:spcAft>
                <a:spcPts val="0"/>
              </a:spcAft>
              <a:buSzPts val="3200"/>
              <a:buNone/>
              <a:defRPr sz="3200"/>
            </a:lvl5pPr>
            <a:lvl6pPr lvl="5" algn="l" rtl="0">
              <a:lnSpc>
                <a:spcPct val="100000"/>
              </a:lnSpc>
              <a:spcBef>
                <a:spcPts val="0"/>
              </a:spcBef>
              <a:spcAft>
                <a:spcPts val="0"/>
              </a:spcAft>
              <a:buSzPts val="3200"/>
              <a:buNone/>
              <a:defRPr sz="3200"/>
            </a:lvl6pPr>
            <a:lvl7pPr lvl="6" algn="l" rtl="0">
              <a:lnSpc>
                <a:spcPct val="100000"/>
              </a:lnSpc>
              <a:spcBef>
                <a:spcPts val="0"/>
              </a:spcBef>
              <a:spcAft>
                <a:spcPts val="0"/>
              </a:spcAft>
              <a:buSzPts val="3200"/>
              <a:buNone/>
              <a:defRPr sz="3200"/>
            </a:lvl7pPr>
            <a:lvl8pPr lvl="7" algn="l" rtl="0">
              <a:lnSpc>
                <a:spcPct val="100000"/>
              </a:lnSpc>
              <a:spcBef>
                <a:spcPts val="0"/>
              </a:spcBef>
              <a:spcAft>
                <a:spcPts val="0"/>
              </a:spcAft>
              <a:buSzPts val="3200"/>
              <a:buNone/>
              <a:defRPr sz="3200"/>
            </a:lvl8pPr>
            <a:lvl9pPr lvl="8" algn="l" rtl="0">
              <a:lnSpc>
                <a:spcPct val="100000"/>
              </a:lnSpc>
              <a:spcBef>
                <a:spcPts val="0"/>
              </a:spcBef>
              <a:spcAft>
                <a:spcPts val="0"/>
              </a:spcAft>
              <a:buSzPts val="3200"/>
              <a:buNone/>
              <a:defRPr sz="3200"/>
            </a:lvl9pPr>
          </a:lstStyle>
          <a:p/>
        </p:txBody>
      </p:sp>
      <p:sp>
        <p:nvSpPr>
          <p:cNvPr id="145" name="Google Shape;145;gb8627bb9f6_1_147"/>
          <p:cNvSpPr txBox="1"/>
          <p:nvPr>
            <p:ph type="body" idx="1"/>
          </p:nvPr>
        </p:nvSpPr>
        <p:spPr>
          <a:xfrm>
            <a:off x="415600" y="1852800"/>
            <a:ext cx="3744000" cy="4239300"/>
          </a:xfrm>
          <a:prstGeom prst="rect">
            <a:avLst/>
          </a:prstGeom>
          <a:noFill/>
          <a:ln>
            <a:noFill/>
          </a:ln>
        </p:spPr>
        <p:txBody>
          <a:bodyPr spcFirstLastPara="1" wrap="square" lIns="121900" tIns="121900" rIns="121900" bIns="121900" anchor="t" anchorCtr="0">
            <a:noAutofit/>
          </a:bodyPr>
          <a:lstStyle>
            <a:lvl1pPr marL="457200" lvl="0" indent="-330200" algn="l" rtl="0">
              <a:lnSpc>
                <a:spcPct val="115000"/>
              </a:lnSpc>
              <a:spcBef>
                <a:spcPts val="0"/>
              </a:spcBef>
              <a:spcAft>
                <a:spcPts val="0"/>
              </a:spcAft>
              <a:buSzPts val="1600"/>
              <a:buChar char="●"/>
              <a:defRPr sz="1600"/>
            </a:lvl1pPr>
            <a:lvl2pPr marL="914400" lvl="1" indent="-330200" algn="l" rtl="0">
              <a:lnSpc>
                <a:spcPct val="115000"/>
              </a:lnSpc>
              <a:spcBef>
                <a:spcPts val="2100"/>
              </a:spcBef>
              <a:spcAft>
                <a:spcPts val="0"/>
              </a:spcAft>
              <a:buSzPts val="1600"/>
              <a:buChar char="○"/>
              <a:defRPr sz="1600"/>
            </a:lvl2pPr>
            <a:lvl3pPr marL="1371600" lvl="2" indent="-330200" algn="l" rtl="0">
              <a:lnSpc>
                <a:spcPct val="115000"/>
              </a:lnSpc>
              <a:spcBef>
                <a:spcPts val="2100"/>
              </a:spcBef>
              <a:spcAft>
                <a:spcPts val="0"/>
              </a:spcAft>
              <a:buSzPts val="1600"/>
              <a:buChar char="■"/>
              <a:defRPr sz="1600"/>
            </a:lvl3pPr>
            <a:lvl4pPr marL="1828800" lvl="3" indent="-330200" algn="l" rtl="0">
              <a:lnSpc>
                <a:spcPct val="115000"/>
              </a:lnSpc>
              <a:spcBef>
                <a:spcPts val="2100"/>
              </a:spcBef>
              <a:spcAft>
                <a:spcPts val="0"/>
              </a:spcAft>
              <a:buSzPts val="1600"/>
              <a:buChar char="●"/>
              <a:defRPr sz="1600"/>
            </a:lvl4pPr>
            <a:lvl5pPr marL="2286000" lvl="4" indent="-330200" algn="l" rtl="0">
              <a:lnSpc>
                <a:spcPct val="115000"/>
              </a:lnSpc>
              <a:spcBef>
                <a:spcPts val="2100"/>
              </a:spcBef>
              <a:spcAft>
                <a:spcPts val="0"/>
              </a:spcAft>
              <a:buSzPts val="1600"/>
              <a:buChar char="○"/>
              <a:defRPr sz="1600"/>
            </a:lvl5pPr>
            <a:lvl6pPr marL="2743200" lvl="5" indent="-330200" algn="l" rtl="0">
              <a:lnSpc>
                <a:spcPct val="115000"/>
              </a:lnSpc>
              <a:spcBef>
                <a:spcPts val="2100"/>
              </a:spcBef>
              <a:spcAft>
                <a:spcPts val="0"/>
              </a:spcAft>
              <a:buSzPts val="1600"/>
              <a:buChar char="■"/>
              <a:defRPr sz="1600"/>
            </a:lvl6pPr>
            <a:lvl7pPr marL="3200400" lvl="6" indent="-330200" algn="l" rtl="0">
              <a:lnSpc>
                <a:spcPct val="115000"/>
              </a:lnSpc>
              <a:spcBef>
                <a:spcPts val="2100"/>
              </a:spcBef>
              <a:spcAft>
                <a:spcPts val="0"/>
              </a:spcAft>
              <a:buSzPts val="1600"/>
              <a:buChar char="●"/>
              <a:defRPr sz="1600"/>
            </a:lvl7pPr>
            <a:lvl8pPr marL="3657600" lvl="7" indent="-330200" algn="l" rtl="0">
              <a:lnSpc>
                <a:spcPct val="115000"/>
              </a:lnSpc>
              <a:spcBef>
                <a:spcPts val="2100"/>
              </a:spcBef>
              <a:spcAft>
                <a:spcPts val="0"/>
              </a:spcAft>
              <a:buSzPts val="1600"/>
              <a:buChar char="○"/>
              <a:defRPr sz="1600"/>
            </a:lvl8pPr>
            <a:lvl9pPr marL="4114800" lvl="8" indent="-330200" algn="l" rtl="0">
              <a:lnSpc>
                <a:spcPct val="115000"/>
              </a:lnSpc>
              <a:spcBef>
                <a:spcPts val="2100"/>
              </a:spcBef>
              <a:spcAft>
                <a:spcPts val="2100"/>
              </a:spcAft>
              <a:buSzPts val="1600"/>
              <a:buChar char="■"/>
              <a:defRPr sz="1600"/>
            </a:lvl9pPr>
          </a:lstStyle>
          <a:p/>
        </p:txBody>
      </p:sp>
      <p:sp>
        <p:nvSpPr>
          <p:cNvPr id="146" name="Google Shape;146;gb8627bb9f6_1_147"/>
          <p:cNvSpPr txBox="1"/>
          <p:nvPr>
            <p:ph type="sldNum" idx="12"/>
          </p:nvPr>
        </p:nvSpPr>
        <p:spPr>
          <a:xfrm>
            <a:off x="11296610" y="6217623"/>
            <a:ext cx="731700" cy="524700"/>
          </a:xfrm>
          <a:prstGeom prst="rect">
            <a:avLst/>
          </a:prstGeom>
          <a:noFill/>
          <a:ln>
            <a:noFill/>
          </a:ln>
        </p:spPr>
        <p:txBody>
          <a:bodyPr spcFirstLastPara="1" wrap="square" lIns="121900" tIns="121900" rIns="121900" bIns="121900" anchor="ctr" anchorCtr="0">
            <a:noAutofit/>
          </a:bodyPr>
          <a:lstStyle>
            <a:lvl1pPr marL="0" marR="0" lvl="0" indent="0" algn="r" rtl="0">
              <a:lnSpc>
                <a:spcPct val="100000"/>
              </a:lnSpc>
              <a:spcBef>
                <a:spcPts val="0"/>
              </a:spcBef>
              <a:spcAft>
                <a:spcPts val="0"/>
              </a:spcAft>
              <a:buClr>
                <a:srgbClr val="000000"/>
              </a:buClr>
              <a:buSzPts val="1300"/>
              <a:buFont typeface="Arial" panose="020B0604020202020204"/>
              <a:buNone/>
              <a:defRPr sz="1300" b="0" i="0" u="none" strike="noStrike" cap="none">
                <a:solidFill>
                  <a:schemeClr val="dk2"/>
                </a:solidFill>
                <a:latin typeface="Arial" panose="020B0604020202020204"/>
                <a:ea typeface="Arial" panose="020B0604020202020204"/>
                <a:cs typeface="Arial" panose="020B0604020202020204"/>
                <a:sym typeface="Arial" panose="020B0604020202020204"/>
              </a:defRPr>
            </a:lvl1pPr>
            <a:lvl2pPr marL="0" marR="0" lvl="1" indent="0" algn="r" rtl="0">
              <a:lnSpc>
                <a:spcPct val="100000"/>
              </a:lnSpc>
              <a:spcBef>
                <a:spcPts val="0"/>
              </a:spcBef>
              <a:spcAft>
                <a:spcPts val="0"/>
              </a:spcAft>
              <a:buClr>
                <a:srgbClr val="000000"/>
              </a:buClr>
              <a:buSzPts val="1300"/>
              <a:buFont typeface="Arial" panose="020B0604020202020204"/>
              <a:buNone/>
              <a:defRPr sz="1300" b="0"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L="0" marR="0" lvl="2" indent="0" algn="r" rtl="0">
              <a:lnSpc>
                <a:spcPct val="100000"/>
              </a:lnSpc>
              <a:spcBef>
                <a:spcPts val="0"/>
              </a:spcBef>
              <a:spcAft>
                <a:spcPts val="0"/>
              </a:spcAft>
              <a:buClr>
                <a:srgbClr val="000000"/>
              </a:buClr>
              <a:buSzPts val="1300"/>
              <a:buFont typeface="Arial" panose="020B0604020202020204"/>
              <a:buNone/>
              <a:defRPr sz="1300" b="0"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L="0" marR="0" lvl="3" indent="0" algn="r" rtl="0">
              <a:lnSpc>
                <a:spcPct val="100000"/>
              </a:lnSpc>
              <a:spcBef>
                <a:spcPts val="0"/>
              </a:spcBef>
              <a:spcAft>
                <a:spcPts val="0"/>
              </a:spcAft>
              <a:buClr>
                <a:srgbClr val="000000"/>
              </a:buClr>
              <a:buSzPts val="1300"/>
              <a:buFont typeface="Arial" panose="020B0604020202020204"/>
              <a:buNone/>
              <a:defRPr sz="1300" b="0"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L="0" marR="0" lvl="4" indent="0" algn="r" rtl="0">
              <a:lnSpc>
                <a:spcPct val="100000"/>
              </a:lnSpc>
              <a:spcBef>
                <a:spcPts val="0"/>
              </a:spcBef>
              <a:spcAft>
                <a:spcPts val="0"/>
              </a:spcAft>
              <a:buClr>
                <a:srgbClr val="000000"/>
              </a:buClr>
              <a:buSzPts val="1300"/>
              <a:buFont typeface="Arial" panose="020B0604020202020204"/>
              <a:buNone/>
              <a:defRPr sz="1300" b="0"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L="0" marR="0" lvl="5" indent="0" algn="r" rtl="0">
              <a:lnSpc>
                <a:spcPct val="100000"/>
              </a:lnSpc>
              <a:spcBef>
                <a:spcPts val="0"/>
              </a:spcBef>
              <a:spcAft>
                <a:spcPts val="0"/>
              </a:spcAft>
              <a:buClr>
                <a:srgbClr val="000000"/>
              </a:buClr>
              <a:buSzPts val="1300"/>
              <a:buFont typeface="Arial" panose="020B0604020202020204"/>
              <a:buNone/>
              <a:defRPr sz="13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L="0" marR="0" lvl="6" indent="0" algn="r" rtl="0">
              <a:lnSpc>
                <a:spcPct val="100000"/>
              </a:lnSpc>
              <a:spcBef>
                <a:spcPts val="0"/>
              </a:spcBef>
              <a:spcAft>
                <a:spcPts val="0"/>
              </a:spcAft>
              <a:buClr>
                <a:srgbClr val="000000"/>
              </a:buClr>
              <a:buSzPts val="1300"/>
              <a:buFont typeface="Arial" panose="020B0604020202020204"/>
              <a:buNone/>
              <a:defRPr sz="13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L="0" marR="0" lvl="7" indent="0" algn="r" rtl="0">
              <a:lnSpc>
                <a:spcPct val="100000"/>
              </a:lnSpc>
              <a:spcBef>
                <a:spcPts val="0"/>
              </a:spcBef>
              <a:spcAft>
                <a:spcPts val="0"/>
              </a:spcAft>
              <a:buClr>
                <a:srgbClr val="000000"/>
              </a:buClr>
              <a:buSzPts val="1300"/>
              <a:buFont typeface="Arial" panose="020B0604020202020204"/>
              <a:buNone/>
              <a:defRPr sz="13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L="0" marR="0" lvl="8" indent="0" algn="r" rtl="0">
              <a:lnSpc>
                <a:spcPct val="100000"/>
              </a:lnSpc>
              <a:spcBef>
                <a:spcPts val="0"/>
              </a:spcBef>
              <a:spcAft>
                <a:spcPts val="0"/>
              </a:spcAft>
              <a:buClr>
                <a:srgbClr val="000000"/>
              </a:buClr>
              <a:buSzPts val="1300"/>
              <a:buFont typeface="Arial" panose="020B0604020202020204"/>
              <a:buNone/>
              <a:defRPr sz="13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zh-CN"/>
            </a:fld>
            <a:endParaRPr lang="zh-CN"/>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47" name="Shape 147"/>
        <p:cNvGrpSpPr/>
        <p:nvPr/>
      </p:nvGrpSpPr>
      <p:grpSpPr>
        <a:xfrm>
          <a:off x="0" y="0"/>
          <a:ext cx="0" cy="0"/>
          <a:chOff x="0" y="0"/>
          <a:chExt cx="0" cy="0"/>
        </a:xfrm>
      </p:grpSpPr>
      <p:sp>
        <p:nvSpPr>
          <p:cNvPr id="148" name="Google Shape;148;gb8627bb9f6_1_151"/>
          <p:cNvSpPr txBox="1"/>
          <p:nvPr>
            <p:ph type="title"/>
          </p:nvPr>
        </p:nvSpPr>
        <p:spPr>
          <a:xfrm>
            <a:off x="653667" y="600200"/>
            <a:ext cx="8490300" cy="5454300"/>
          </a:xfrm>
          <a:prstGeom prst="rect">
            <a:avLst/>
          </a:prstGeom>
          <a:noFill/>
          <a:ln>
            <a:noFill/>
          </a:ln>
        </p:spPr>
        <p:txBody>
          <a:bodyPr spcFirstLastPara="1" wrap="square" lIns="121900" tIns="121900" rIns="121900" bIns="121900" anchor="ctr" anchorCtr="0">
            <a:noAutofit/>
          </a:bodyPr>
          <a:lstStyle>
            <a:lvl1pPr lvl="0" algn="l" rtl="0">
              <a:lnSpc>
                <a:spcPct val="100000"/>
              </a:lnSpc>
              <a:spcBef>
                <a:spcPts val="0"/>
              </a:spcBef>
              <a:spcAft>
                <a:spcPts val="0"/>
              </a:spcAft>
              <a:buSzPts val="6400"/>
              <a:buNone/>
              <a:defRPr sz="6400"/>
            </a:lvl1pPr>
            <a:lvl2pPr lvl="1" algn="l" rtl="0">
              <a:lnSpc>
                <a:spcPct val="100000"/>
              </a:lnSpc>
              <a:spcBef>
                <a:spcPts val="0"/>
              </a:spcBef>
              <a:spcAft>
                <a:spcPts val="0"/>
              </a:spcAft>
              <a:buSzPts val="6400"/>
              <a:buNone/>
              <a:defRPr sz="6400"/>
            </a:lvl2pPr>
            <a:lvl3pPr lvl="2" algn="l" rtl="0">
              <a:lnSpc>
                <a:spcPct val="100000"/>
              </a:lnSpc>
              <a:spcBef>
                <a:spcPts val="0"/>
              </a:spcBef>
              <a:spcAft>
                <a:spcPts val="0"/>
              </a:spcAft>
              <a:buSzPts val="6400"/>
              <a:buNone/>
              <a:defRPr sz="6400"/>
            </a:lvl3pPr>
            <a:lvl4pPr lvl="3" algn="l" rtl="0">
              <a:lnSpc>
                <a:spcPct val="100000"/>
              </a:lnSpc>
              <a:spcBef>
                <a:spcPts val="0"/>
              </a:spcBef>
              <a:spcAft>
                <a:spcPts val="0"/>
              </a:spcAft>
              <a:buSzPts val="6400"/>
              <a:buNone/>
              <a:defRPr sz="6400"/>
            </a:lvl4pPr>
            <a:lvl5pPr lvl="4" algn="l" rtl="0">
              <a:lnSpc>
                <a:spcPct val="100000"/>
              </a:lnSpc>
              <a:spcBef>
                <a:spcPts val="0"/>
              </a:spcBef>
              <a:spcAft>
                <a:spcPts val="0"/>
              </a:spcAft>
              <a:buSzPts val="6400"/>
              <a:buNone/>
              <a:defRPr sz="6400"/>
            </a:lvl5pPr>
            <a:lvl6pPr lvl="5" algn="l" rtl="0">
              <a:lnSpc>
                <a:spcPct val="100000"/>
              </a:lnSpc>
              <a:spcBef>
                <a:spcPts val="0"/>
              </a:spcBef>
              <a:spcAft>
                <a:spcPts val="0"/>
              </a:spcAft>
              <a:buSzPts val="6400"/>
              <a:buNone/>
              <a:defRPr sz="6400"/>
            </a:lvl6pPr>
            <a:lvl7pPr lvl="6" algn="l" rtl="0">
              <a:lnSpc>
                <a:spcPct val="100000"/>
              </a:lnSpc>
              <a:spcBef>
                <a:spcPts val="0"/>
              </a:spcBef>
              <a:spcAft>
                <a:spcPts val="0"/>
              </a:spcAft>
              <a:buSzPts val="6400"/>
              <a:buNone/>
              <a:defRPr sz="6400"/>
            </a:lvl7pPr>
            <a:lvl8pPr lvl="7" algn="l" rtl="0">
              <a:lnSpc>
                <a:spcPct val="100000"/>
              </a:lnSpc>
              <a:spcBef>
                <a:spcPts val="0"/>
              </a:spcBef>
              <a:spcAft>
                <a:spcPts val="0"/>
              </a:spcAft>
              <a:buSzPts val="6400"/>
              <a:buNone/>
              <a:defRPr sz="6400"/>
            </a:lvl8pPr>
            <a:lvl9pPr lvl="8" algn="l" rtl="0">
              <a:lnSpc>
                <a:spcPct val="100000"/>
              </a:lnSpc>
              <a:spcBef>
                <a:spcPts val="0"/>
              </a:spcBef>
              <a:spcAft>
                <a:spcPts val="0"/>
              </a:spcAft>
              <a:buSzPts val="6400"/>
              <a:buNone/>
              <a:defRPr sz="6400"/>
            </a:lvl9pPr>
          </a:lstStyle>
          <a:p/>
        </p:txBody>
      </p:sp>
      <p:sp>
        <p:nvSpPr>
          <p:cNvPr id="149" name="Google Shape;149;gb8627bb9f6_1_151"/>
          <p:cNvSpPr txBox="1"/>
          <p:nvPr>
            <p:ph type="sldNum" idx="12"/>
          </p:nvPr>
        </p:nvSpPr>
        <p:spPr>
          <a:xfrm>
            <a:off x="11296610" y="6217623"/>
            <a:ext cx="731700" cy="524700"/>
          </a:xfrm>
          <a:prstGeom prst="rect">
            <a:avLst/>
          </a:prstGeom>
          <a:noFill/>
          <a:ln>
            <a:noFill/>
          </a:ln>
        </p:spPr>
        <p:txBody>
          <a:bodyPr spcFirstLastPara="1" wrap="square" lIns="121900" tIns="121900" rIns="121900" bIns="121900" anchor="ctr" anchorCtr="0">
            <a:noAutofit/>
          </a:bodyPr>
          <a:lstStyle>
            <a:lvl1pPr marL="0" marR="0" lvl="0" indent="0" algn="r" rtl="0">
              <a:lnSpc>
                <a:spcPct val="100000"/>
              </a:lnSpc>
              <a:spcBef>
                <a:spcPts val="0"/>
              </a:spcBef>
              <a:spcAft>
                <a:spcPts val="0"/>
              </a:spcAft>
              <a:buClr>
                <a:srgbClr val="000000"/>
              </a:buClr>
              <a:buSzPts val="1300"/>
              <a:buFont typeface="Arial" panose="020B0604020202020204"/>
              <a:buNone/>
              <a:defRPr sz="1300" b="0" i="0" u="none" strike="noStrike" cap="none">
                <a:solidFill>
                  <a:schemeClr val="dk2"/>
                </a:solidFill>
                <a:latin typeface="Arial" panose="020B0604020202020204"/>
                <a:ea typeface="Arial" panose="020B0604020202020204"/>
                <a:cs typeface="Arial" panose="020B0604020202020204"/>
                <a:sym typeface="Arial" panose="020B0604020202020204"/>
              </a:defRPr>
            </a:lvl1pPr>
            <a:lvl2pPr marL="0" marR="0" lvl="1" indent="0" algn="r" rtl="0">
              <a:lnSpc>
                <a:spcPct val="100000"/>
              </a:lnSpc>
              <a:spcBef>
                <a:spcPts val="0"/>
              </a:spcBef>
              <a:spcAft>
                <a:spcPts val="0"/>
              </a:spcAft>
              <a:buClr>
                <a:srgbClr val="000000"/>
              </a:buClr>
              <a:buSzPts val="1300"/>
              <a:buFont typeface="Arial" panose="020B0604020202020204"/>
              <a:buNone/>
              <a:defRPr sz="1300" b="0"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L="0" marR="0" lvl="2" indent="0" algn="r" rtl="0">
              <a:lnSpc>
                <a:spcPct val="100000"/>
              </a:lnSpc>
              <a:spcBef>
                <a:spcPts val="0"/>
              </a:spcBef>
              <a:spcAft>
                <a:spcPts val="0"/>
              </a:spcAft>
              <a:buClr>
                <a:srgbClr val="000000"/>
              </a:buClr>
              <a:buSzPts val="1300"/>
              <a:buFont typeface="Arial" panose="020B0604020202020204"/>
              <a:buNone/>
              <a:defRPr sz="1300" b="0"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L="0" marR="0" lvl="3" indent="0" algn="r" rtl="0">
              <a:lnSpc>
                <a:spcPct val="100000"/>
              </a:lnSpc>
              <a:spcBef>
                <a:spcPts val="0"/>
              </a:spcBef>
              <a:spcAft>
                <a:spcPts val="0"/>
              </a:spcAft>
              <a:buClr>
                <a:srgbClr val="000000"/>
              </a:buClr>
              <a:buSzPts val="1300"/>
              <a:buFont typeface="Arial" panose="020B0604020202020204"/>
              <a:buNone/>
              <a:defRPr sz="1300" b="0"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L="0" marR="0" lvl="4" indent="0" algn="r" rtl="0">
              <a:lnSpc>
                <a:spcPct val="100000"/>
              </a:lnSpc>
              <a:spcBef>
                <a:spcPts val="0"/>
              </a:spcBef>
              <a:spcAft>
                <a:spcPts val="0"/>
              </a:spcAft>
              <a:buClr>
                <a:srgbClr val="000000"/>
              </a:buClr>
              <a:buSzPts val="1300"/>
              <a:buFont typeface="Arial" panose="020B0604020202020204"/>
              <a:buNone/>
              <a:defRPr sz="1300" b="0"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L="0" marR="0" lvl="5" indent="0" algn="r" rtl="0">
              <a:lnSpc>
                <a:spcPct val="100000"/>
              </a:lnSpc>
              <a:spcBef>
                <a:spcPts val="0"/>
              </a:spcBef>
              <a:spcAft>
                <a:spcPts val="0"/>
              </a:spcAft>
              <a:buClr>
                <a:srgbClr val="000000"/>
              </a:buClr>
              <a:buSzPts val="1300"/>
              <a:buFont typeface="Arial" panose="020B0604020202020204"/>
              <a:buNone/>
              <a:defRPr sz="13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L="0" marR="0" lvl="6" indent="0" algn="r" rtl="0">
              <a:lnSpc>
                <a:spcPct val="100000"/>
              </a:lnSpc>
              <a:spcBef>
                <a:spcPts val="0"/>
              </a:spcBef>
              <a:spcAft>
                <a:spcPts val="0"/>
              </a:spcAft>
              <a:buClr>
                <a:srgbClr val="000000"/>
              </a:buClr>
              <a:buSzPts val="1300"/>
              <a:buFont typeface="Arial" panose="020B0604020202020204"/>
              <a:buNone/>
              <a:defRPr sz="13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L="0" marR="0" lvl="7" indent="0" algn="r" rtl="0">
              <a:lnSpc>
                <a:spcPct val="100000"/>
              </a:lnSpc>
              <a:spcBef>
                <a:spcPts val="0"/>
              </a:spcBef>
              <a:spcAft>
                <a:spcPts val="0"/>
              </a:spcAft>
              <a:buClr>
                <a:srgbClr val="000000"/>
              </a:buClr>
              <a:buSzPts val="1300"/>
              <a:buFont typeface="Arial" panose="020B0604020202020204"/>
              <a:buNone/>
              <a:defRPr sz="13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L="0" marR="0" lvl="8" indent="0" algn="r" rtl="0">
              <a:lnSpc>
                <a:spcPct val="100000"/>
              </a:lnSpc>
              <a:spcBef>
                <a:spcPts val="0"/>
              </a:spcBef>
              <a:spcAft>
                <a:spcPts val="0"/>
              </a:spcAft>
              <a:buClr>
                <a:srgbClr val="000000"/>
              </a:buClr>
              <a:buSzPts val="1300"/>
              <a:buFont typeface="Arial" panose="020B0604020202020204"/>
              <a:buNone/>
              <a:defRPr sz="13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zh-CN"/>
            </a:fld>
            <a:endParaRPr lang="zh-CN"/>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50" name="Shape 150"/>
        <p:cNvGrpSpPr/>
        <p:nvPr/>
      </p:nvGrpSpPr>
      <p:grpSpPr>
        <a:xfrm>
          <a:off x="0" y="0"/>
          <a:ext cx="0" cy="0"/>
          <a:chOff x="0" y="0"/>
          <a:chExt cx="0" cy="0"/>
        </a:xfrm>
      </p:grpSpPr>
      <p:sp>
        <p:nvSpPr>
          <p:cNvPr id="151" name="Google Shape;151;gb8627bb9f6_1_154"/>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panose="020B0604020202020204"/>
              <a:buNone/>
            </a:pPr>
            <a:endParaRPr sz="19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52" name="Google Shape;152;gb8627bb9f6_1_154"/>
          <p:cNvSpPr txBox="1"/>
          <p:nvPr>
            <p:ph type="title"/>
          </p:nvPr>
        </p:nvSpPr>
        <p:spPr>
          <a:xfrm>
            <a:off x="354000" y="1644233"/>
            <a:ext cx="5393700" cy="1976400"/>
          </a:xfrm>
          <a:prstGeom prst="rect">
            <a:avLst/>
          </a:prstGeom>
          <a:noFill/>
          <a:ln>
            <a:noFill/>
          </a:ln>
        </p:spPr>
        <p:txBody>
          <a:bodyPr spcFirstLastPara="1" wrap="square" lIns="121900" tIns="121900" rIns="121900" bIns="121900" anchor="b" anchorCtr="0">
            <a:noAutofit/>
          </a:bodyPr>
          <a:lstStyle>
            <a:lvl1pPr lvl="0" algn="ctr" rtl="0">
              <a:lnSpc>
                <a:spcPct val="100000"/>
              </a:lnSpc>
              <a:spcBef>
                <a:spcPts val="0"/>
              </a:spcBef>
              <a:spcAft>
                <a:spcPts val="0"/>
              </a:spcAft>
              <a:buSzPts val="5600"/>
              <a:buNone/>
              <a:defRPr sz="5600"/>
            </a:lvl1pPr>
            <a:lvl2pPr lvl="1" algn="ctr" rtl="0">
              <a:lnSpc>
                <a:spcPct val="100000"/>
              </a:lnSpc>
              <a:spcBef>
                <a:spcPts val="0"/>
              </a:spcBef>
              <a:spcAft>
                <a:spcPts val="0"/>
              </a:spcAft>
              <a:buSzPts val="5600"/>
              <a:buNone/>
              <a:defRPr sz="5600"/>
            </a:lvl2pPr>
            <a:lvl3pPr lvl="2" algn="ctr" rtl="0">
              <a:lnSpc>
                <a:spcPct val="100000"/>
              </a:lnSpc>
              <a:spcBef>
                <a:spcPts val="0"/>
              </a:spcBef>
              <a:spcAft>
                <a:spcPts val="0"/>
              </a:spcAft>
              <a:buSzPts val="5600"/>
              <a:buNone/>
              <a:defRPr sz="5600"/>
            </a:lvl3pPr>
            <a:lvl4pPr lvl="3" algn="ctr" rtl="0">
              <a:lnSpc>
                <a:spcPct val="100000"/>
              </a:lnSpc>
              <a:spcBef>
                <a:spcPts val="0"/>
              </a:spcBef>
              <a:spcAft>
                <a:spcPts val="0"/>
              </a:spcAft>
              <a:buSzPts val="5600"/>
              <a:buNone/>
              <a:defRPr sz="5600"/>
            </a:lvl4pPr>
            <a:lvl5pPr lvl="4" algn="ctr" rtl="0">
              <a:lnSpc>
                <a:spcPct val="100000"/>
              </a:lnSpc>
              <a:spcBef>
                <a:spcPts val="0"/>
              </a:spcBef>
              <a:spcAft>
                <a:spcPts val="0"/>
              </a:spcAft>
              <a:buSzPts val="5600"/>
              <a:buNone/>
              <a:defRPr sz="5600"/>
            </a:lvl5pPr>
            <a:lvl6pPr lvl="5" algn="ctr" rtl="0">
              <a:lnSpc>
                <a:spcPct val="100000"/>
              </a:lnSpc>
              <a:spcBef>
                <a:spcPts val="0"/>
              </a:spcBef>
              <a:spcAft>
                <a:spcPts val="0"/>
              </a:spcAft>
              <a:buSzPts val="5600"/>
              <a:buNone/>
              <a:defRPr sz="5600"/>
            </a:lvl6pPr>
            <a:lvl7pPr lvl="6" algn="ctr" rtl="0">
              <a:lnSpc>
                <a:spcPct val="100000"/>
              </a:lnSpc>
              <a:spcBef>
                <a:spcPts val="0"/>
              </a:spcBef>
              <a:spcAft>
                <a:spcPts val="0"/>
              </a:spcAft>
              <a:buSzPts val="5600"/>
              <a:buNone/>
              <a:defRPr sz="5600"/>
            </a:lvl7pPr>
            <a:lvl8pPr lvl="7" algn="ctr" rtl="0">
              <a:lnSpc>
                <a:spcPct val="100000"/>
              </a:lnSpc>
              <a:spcBef>
                <a:spcPts val="0"/>
              </a:spcBef>
              <a:spcAft>
                <a:spcPts val="0"/>
              </a:spcAft>
              <a:buSzPts val="5600"/>
              <a:buNone/>
              <a:defRPr sz="5600"/>
            </a:lvl8pPr>
            <a:lvl9pPr lvl="8" algn="ctr" rtl="0">
              <a:lnSpc>
                <a:spcPct val="100000"/>
              </a:lnSpc>
              <a:spcBef>
                <a:spcPts val="0"/>
              </a:spcBef>
              <a:spcAft>
                <a:spcPts val="0"/>
              </a:spcAft>
              <a:buSzPts val="5600"/>
              <a:buNone/>
              <a:defRPr sz="5600"/>
            </a:lvl9pPr>
          </a:lstStyle>
          <a:p/>
        </p:txBody>
      </p:sp>
      <p:sp>
        <p:nvSpPr>
          <p:cNvPr id="153" name="Google Shape;153;gb8627bb9f6_1_154"/>
          <p:cNvSpPr txBox="1"/>
          <p:nvPr>
            <p:ph type="subTitle" idx="1"/>
          </p:nvPr>
        </p:nvSpPr>
        <p:spPr>
          <a:xfrm>
            <a:off x="354000" y="3737433"/>
            <a:ext cx="5393700" cy="1646700"/>
          </a:xfrm>
          <a:prstGeom prst="rect">
            <a:avLst/>
          </a:prstGeom>
          <a:noFill/>
          <a:ln>
            <a:noFill/>
          </a:ln>
        </p:spPr>
        <p:txBody>
          <a:bodyPr spcFirstLastPara="1" wrap="square" lIns="121900" tIns="121900" rIns="121900" bIns="121900"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p:txBody>
      </p:sp>
      <p:sp>
        <p:nvSpPr>
          <p:cNvPr id="154" name="Google Shape;154;gb8627bb9f6_1_154"/>
          <p:cNvSpPr txBox="1"/>
          <p:nvPr>
            <p:ph type="body" idx="2"/>
          </p:nvPr>
        </p:nvSpPr>
        <p:spPr>
          <a:xfrm>
            <a:off x="6586000" y="965433"/>
            <a:ext cx="5115900" cy="4926900"/>
          </a:xfrm>
          <a:prstGeom prst="rect">
            <a:avLst/>
          </a:prstGeom>
          <a:noFill/>
          <a:ln>
            <a:noFill/>
          </a:ln>
        </p:spPr>
        <p:txBody>
          <a:bodyPr spcFirstLastPara="1" wrap="square" lIns="121900" tIns="121900" rIns="121900" bIns="121900" anchor="ctr" anchorCtr="0">
            <a:noAutofit/>
          </a:bodyPr>
          <a:lstStyle>
            <a:lvl1pPr marL="457200" lvl="0" indent="-381000" algn="l" rtl="0">
              <a:lnSpc>
                <a:spcPct val="115000"/>
              </a:lnSpc>
              <a:spcBef>
                <a:spcPts val="0"/>
              </a:spcBef>
              <a:spcAft>
                <a:spcPts val="0"/>
              </a:spcAft>
              <a:buSzPts val="2400"/>
              <a:buChar char="●"/>
              <a:defRPr/>
            </a:lvl1pPr>
            <a:lvl2pPr marL="914400" lvl="1" indent="-349250" algn="l" rtl="0">
              <a:lnSpc>
                <a:spcPct val="115000"/>
              </a:lnSpc>
              <a:spcBef>
                <a:spcPts val="2100"/>
              </a:spcBef>
              <a:spcAft>
                <a:spcPts val="0"/>
              </a:spcAft>
              <a:buSzPts val="1900"/>
              <a:buChar char="○"/>
              <a:defRPr/>
            </a:lvl2pPr>
            <a:lvl3pPr marL="1371600" lvl="2" indent="-349250" algn="l" rtl="0">
              <a:lnSpc>
                <a:spcPct val="115000"/>
              </a:lnSpc>
              <a:spcBef>
                <a:spcPts val="2100"/>
              </a:spcBef>
              <a:spcAft>
                <a:spcPts val="0"/>
              </a:spcAft>
              <a:buSzPts val="1900"/>
              <a:buChar char="■"/>
              <a:defRPr/>
            </a:lvl3pPr>
            <a:lvl4pPr marL="1828800" lvl="3" indent="-349250" algn="l" rtl="0">
              <a:lnSpc>
                <a:spcPct val="115000"/>
              </a:lnSpc>
              <a:spcBef>
                <a:spcPts val="2100"/>
              </a:spcBef>
              <a:spcAft>
                <a:spcPts val="0"/>
              </a:spcAft>
              <a:buSzPts val="1900"/>
              <a:buChar char="●"/>
              <a:defRPr/>
            </a:lvl4pPr>
            <a:lvl5pPr marL="2286000" lvl="4" indent="-349250" algn="l" rtl="0">
              <a:lnSpc>
                <a:spcPct val="115000"/>
              </a:lnSpc>
              <a:spcBef>
                <a:spcPts val="2100"/>
              </a:spcBef>
              <a:spcAft>
                <a:spcPts val="0"/>
              </a:spcAft>
              <a:buSzPts val="1900"/>
              <a:buChar char="○"/>
              <a:defRPr/>
            </a:lvl5pPr>
            <a:lvl6pPr marL="2743200" lvl="5" indent="-349250" algn="l" rtl="0">
              <a:lnSpc>
                <a:spcPct val="115000"/>
              </a:lnSpc>
              <a:spcBef>
                <a:spcPts val="2100"/>
              </a:spcBef>
              <a:spcAft>
                <a:spcPts val="0"/>
              </a:spcAft>
              <a:buSzPts val="1900"/>
              <a:buChar char="■"/>
              <a:defRPr/>
            </a:lvl6pPr>
            <a:lvl7pPr marL="3200400" lvl="6" indent="-349250" algn="l" rtl="0">
              <a:lnSpc>
                <a:spcPct val="115000"/>
              </a:lnSpc>
              <a:spcBef>
                <a:spcPts val="2100"/>
              </a:spcBef>
              <a:spcAft>
                <a:spcPts val="0"/>
              </a:spcAft>
              <a:buSzPts val="1900"/>
              <a:buChar char="●"/>
              <a:defRPr/>
            </a:lvl7pPr>
            <a:lvl8pPr marL="3657600" lvl="7" indent="-349250" algn="l" rtl="0">
              <a:lnSpc>
                <a:spcPct val="115000"/>
              </a:lnSpc>
              <a:spcBef>
                <a:spcPts val="2100"/>
              </a:spcBef>
              <a:spcAft>
                <a:spcPts val="0"/>
              </a:spcAft>
              <a:buSzPts val="1900"/>
              <a:buChar char="○"/>
              <a:defRPr/>
            </a:lvl8pPr>
            <a:lvl9pPr marL="4114800" lvl="8" indent="-349250" algn="l" rtl="0">
              <a:lnSpc>
                <a:spcPct val="115000"/>
              </a:lnSpc>
              <a:spcBef>
                <a:spcPts val="2100"/>
              </a:spcBef>
              <a:spcAft>
                <a:spcPts val="2100"/>
              </a:spcAft>
              <a:buSzPts val="1900"/>
              <a:buChar char="■"/>
              <a:defRPr/>
            </a:lvl9pPr>
          </a:lstStyle>
          <a:p/>
        </p:txBody>
      </p:sp>
      <p:sp>
        <p:nvSpPr>
          <p:cNvPr id="155" name="Google Shape;155;gb8627bb9f6_1_154"/>
          <p:cNvSpPr txBox="1"/>
          <p:nvPr>
            <p:ph type="sldNum" idx="12"/>
          </p:nvPr>
        </p:nvSpPr>
        <p:spPr>
          <a:xfrm>
            <a:off x="11296610" y="6217623"/>
            <a:ext cx="731700" cy="524700"/>
          </a:xfrm>
          <a:prstGeom prst="rect">
            <a:avLst/>
          </a:prstGeom>
          <a:noFill/>
          <a:ln>
            <a:noFill/>
          </a:ln>
        </p:spPr>
        <p:txBody>
          <a:bodyPr spcFirstLastPara="1" wrap="square" lIns="121900" tIns="121900" rIns="121900" bIns="121900" anchor="ctr" anchorCtr="0">
            <a:noAutofit/>
          </a:bodyPr>
          <a:lstStyle>
            <a:lvl1pPr marL="0" marR="0" lvl="0" indent="0" algn="r" rtl="0">
              <a:lnSpc>
                <a:spcPct val="100000"/>
              </a:lnSpc>
              <a:spcBef>
                <a:spcPts val="0"/>
              </a:spcBef>
              <a:spcAft>
                <a:spcPts val="0"/>
              </a:spcAft>
              <a:buClr>
                <a:srgbClr val="000000"/>
              </a:buClr>
              <a:buSzPts val="1300"/>
              <a:buFont typeface="Arial" panose="020B0604020202020204"/>
              <a:buNone/>
              <a:defRPr sz="1300" b="0" i="0" u="none" strike="noStrike" cap="none">
                <a:solidFill>
                  <a:schemeClr val="dk2"/>
                </a:solidFill>
                <a:latin typeface="Arial" panose="020B0604020202020204"/>
                <a:ea typeface="Arial" panose="020B0604020202020204"/>
                <a:cs typeface="Arial" panose="020B0604020202020204"/>
                <a:sym typeface="Arial" panose="020B0604020202020204"/>
              </a:defRPr>
            </a:lvl1pPr>
            <a:lvl2pPr marL="0" marR="0" lvl="1" indent="0" algn="r" rtl="0">
              <a:lnSpc>
                <a:spcPct val="100000"/>
              </a:lnSpc>
              <a:spcBef>
                <a:spcPts val="0"/>
              </a:spcBef>
              <a:spcAft>
                <a:spcPts val="0"/>
              </a:spcAft>
              <a:buClr>
                <a:srgbClr val="000000"/>
              </a:buClr>
              <a:buSzPts val="1300"/>
              <a:buFont typeface="Arial" panose="020B0604020202020204"/>
              <a:buNone/>
              <a:defRPr sz="1300" b="0"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L="0" marR="0" lvl="2" indent="0" algn="r" rtl="0">
              <a:lnSpc>
                <a:spcPct val="100000"/>
              </a:lnSpc>
              <a:spcBef>
                <a:spcPts val="0"/>
              </a:spcBef>
              <a:spcAft>
                <a:spcPts val="0"/>
              </a:spcAft>
              <a:buClr>
                <a:srgbClr val="000000"/>
              </a:buClr>
              <a:buSzPts val="1300"/>
              <a:buFont typeface="Arial" panose="020B0604020202020204"/>
              <a:buNone/>
              <a:defRPr sz="1300" b="0"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L="0" marR="0" lvl="3" indent="0" algn="r" rtl="0">
              <a:lnSpc>
                <a:spcPct val="100000"/>
              </a:lnSpc>
              <a:spcBef>
                <a:spcPts val="0"/>
              </a:spcBef>
              <a:spcAft>
                <a:spcPts val="0"/>
              </a:spcAft>
              <a:buClr>
                <a:srgbClr val="000000"/>
              </a:buClr>
              <a:buSzPts val="1300"/>
              <a:buFont typeface="Arial" panose="020B0604020202020204"/>
              <a:buNone/>
              <a:defRPr sz="1300" b="0"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L="0" marR="0" lvl="4" indent="0" algn="r" rtl="0">
              <a:lnSpc>
                <a:spcPct val="100000"/>
              </a:lnSpc>
              <a:spcBef>
                <a:spcPts val="0"/>
              </a:spcBef>
              <a:spcAft>
                <a:spcPts val="0"/>
              </a:spcAft>
              <a:buClr>
                <a:srgbClr val="000000"/>
              </a:buClr>
              <a:buSzPts val="1300"/>
              <a:buFont typeface="Arial" panose="020B0604020202020204"/>
              <a:buNone/>
              <a:defRPr sz="1300" b="0"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L="0" marR="0" lvl="5" indent="0" algn="r" rtl="0">
              <a:lnSpc>
                <a:spcPct val="100000"/>
              </a:lnSpc>
              <a:spcBef>
                <a:spcPts val="0"/>
              </a:spcBef>
              <a:spcAft>
                <a:spcPts val="0"/>
              </a:spcAft>
              <a:buClr>
                <a:srgbClr val="000000"/>
              </a:buClr>
              <a:buSzPts val="1300"/>
              <a:buFont typeface="Arial" panose="020B0604020202020204"/>
              <a:buNone/>
              <a:defRPr sz="13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L="0" marR="0" lvl="6" indent="0" algn="r" rtl="0">
              <a:lnSpc>
                <a:spcPct val="100000"/>
              </a:lnSpc>
              <a:spcBef>
                <a:spcPts val="0"/>
              </a:spcBef>
              <a:spcAft>
                <a:spcPts val="0"/>
              </a:spcAft>
              <a:buClr>
                <a:srgbClr val="000000"/>
              </a:buClr>
              <a:buSzPts val="1300"/>
              <a:buFont typeface="Arial" panose="020B0604020202020204"/>
              <a:buNone/>
              <a:defRPr sz="13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L="0" marR="0" lvl="7" indent="0" algn="r" rtl="0">
              <a:lnSpc>
                <a:spcPct val="100000"/>
              </a:lnSpc>
              <a:spcBef>
                <a:spcPts val="0"/>
              </a:spcBef>
              <a:spcAft>
                <a:spcPts val="0"/>
              </a:spcAft>
              <a:buClr>
                <a:srgbClr val="000000"/>
              </a:buClr>
              <a:buSzPts val="1300"/>
              <a:buFont typeface="Arial" panose="020B0604020202020204"/>
              <a:buNone/>
              <a:defRPr sz="13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L="0" marR="0" lvl="8" indent="0" algn="r" rtl="0">
              <a:lnSpc>
                <a:spcPct val="100000"/>
              </a:lnSpc>
              <a:spcBef>
                <a:spcPts val="0"/>
              </a:spcBef>
              <a:spcAft>
                <a:spcPts val="0"/>
              </a:spcAft>
              <a:buClr>
                <a:srgbClr val="000000"/>
              </a:buClr>
              <a:buSzPts val="1300"/>
              <a:buFont typeface="Arial" panose="020B0604020202020204"/>
              <a:buNone/>
              <a:defRPr sz="13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zh-CN"/>
            </a:fld>
            <a:endParaRPr lang="zh-CN"/>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56" name="Shape 156"/>
        <p:cNvGrpSpPr/>
        <p:nvPr/>
      </p:nvGrpSpPr>
      <p:grpSpPr>
        <a:xfrm>
          <a:off x="0" y="0"/>
          <a:ext cx="0" cy="0"/>
          <a:chOff x="0" y="0"/>
          <a:chExt cx="0" cy="0"/>
        </a:xfrm>
      </p:grpSpPr>
      <p:sp>
        <p:nvSpPr>
          <p:cNvPr id="157" name="Google Shape;157;gb8627bb9f6_1_160"/>
          <p:cNvSpPr txBox="1"/>
          <p:nvPr>
            <p:ph type="body" idx="1"/>
          </p:nvPr>
        </p:nvSpPr>
        <p:spPr>
          <a:xfrm>
            <a:off x="415600" y="5640767"/>
            <a:ext cx="7998300" cy="806700"/>
          </a:xfrm>
          <a:prstGeom prst="rect">
            <a:avLst/>
          </a:prstGeom>
          <a:noFill/>
          <a:ln>
            <a:noFill/>
          </a:ln>
        </p:spPr>
        <p:txBody>
          <a:bodyPr spcFirstLastPara="1" wrap="square" lIns="121900" tIns="121900" rIns="121900" bIns="121900" anchor="ctr" anchorCtr="0">
            <a:noAutofit/>
          </a:bodyPr>
          <a:lstStyle>
            <a:lvl1pPr marL="457200" lvl="0" indent="-228600" algn="l" rtl="0">
              <a:lnSpc>
                <a:spcPct val="100000"/>
              </a:lnSpc>
              <a:spcBef>
                <a:spcPts val="0"/>
              </a:spcBef>
              <a:spcAft>
                <a:spcPts val="0"/>
              </a:spcAft>
              <a:buSzPts val="2400"/>
              <a:buNone/>
              <a:defRPr/>
            </a:lvl1pPr>
          </a:lstStyle>
          <a:p/>
        </p:txBody>
      </p:sp>
      <p:sp>
        <p:nvSpPr>
          <p:cNvPr id="158" name="Google Shape;158;gb8627bb9f6_1_160"/>
          <p:cNvSpPr txBox="1"/>
          <p:nvPr>
            <p:ph type="sldNum" idx="12"/>
          </p:nvPr>
        </p:nvSpPr>
        <p:spPr>
          <a:xfrm>
            <a:off x="11296610" y="6217623"/>
            <a:ext cx="731700" cy="524700"/>
          </a:xfrm>
          <a:prstGeom prst="rect">
            <a:avLst/>
          </a:prstGeom>
          <a:noFill/>
          <a:ln>
            <a:noFill/>
          </a:ln>
        </p:spPr>
        <p:txBody>
          <a:bodyPr spcFirstLastPara="1" wrap="square" lIns="121900" tIns="121900" rIns="121900" bIns="121900" anchor="ctr" anchorCtr="0">
            <a:noAutofit/>
          </a:bodyPr>
          <a:lstStyle>
            <a:lvl1pPr marL="0" marR="0" lvl="0" indent="0" algn="r" rtl="0">
              <a:lnSpc>
                <a:spcPct val="100000"/>
              </a:lnSpc>
              <a:spcBef>
                <a:spcPts val="0"/>
              </a:spcBef>
              <a:spcAft>
                <a:spcPts val="0"/>
              </a:spcAft>
              <a:buClr>
                <a:srgbClr val="000000"/>
              </a:buClr>
              <a:buSzPts val="1300"/>
              <a:buFont typeface="Arial" panose="020B0604020202020204"/>
              <a:buNone/>
              <a:defRPr sz="1300" b="0" i="0" u="none" strike="noStrike" cap="none">
                <a:solidFill>
                  <a:schemeClr val="dk2"/>
                </a:solidFill>
                <a:latin typeface="Arial" panose="020B0604020202020204"/>
                <a:ea typeface="Arial" panose="020B0604020202020204"/>
                <a:cs typeface="Arial" panose="020B0604020202020204"/>
                <a:sym typeface="Arial" panose="020B0604020202020204"/>
              </a:defRPr>
            </a:lvl1pPr>
            <a:lvl2pPr marL="0" marR="0" lvl="1" indent="0" algn="r" rtl="0">
              <a:lnSpc>
                <a:spcPct val="100000"/>
              </a:lnSpc>
              <a:spcBef>
                <a:spcPts val="0"/>
              </a:spcBef>
              <a:spcAft>
                <a:spcPts val="0"/>
              </a:spcAft>
              <a:buClr>
                <a:srgbClr val="000000"/>
              </a:buClr>
              <a:buSzPts val="1300"/>
              <a:buFont typeface="Arial" panose="020B0604020202020204"/>
              <a:buNone/>
              <a:defRPr sz="1300" b="0"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L="0" marR="0" lvl="2" indent="0" algn="r" rtl="0">
              <a:lnSpc>
                <a:spcPct val="100000"/>
              </a:lnSpc>
              <a:spcBef>
                <a:spcPts val="0"/>
              </a:spcBef>
              <a:spcAft>
                <a:spcPts val="0"/>
              </a:spcAft>
              <a:buClr>
                <a:srgbClr val="000000"/>
              </a:buClr>
              <a:buSzPts val="1300"/>
              <a:buFont typeface="Arial" panose="020B0604020202020204"/>
              <a:buNone/>
              <a:defRPr sz="1300" b="0"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L="0" marR="0" lvl="3" indent="0" algn="r" rtl="0">
              <a:lnSpc>
                <a:spcPct val="100000"/>
              </a:lnSpc>
              <a:spcBef>
                <a:spcPts val="0"/>
              </a:spcBef>
              <a:spcAft>
                <a:spcPts val="0"/>
              </a:spcAft>
              <a:buClr>
                <a:srgbClr val="000000"/>
              </a:buClr>
              <a:buSzPts val="1300"/>
              <a:buFont typeface="Arial" panose="020B0604020202020204"/>
              <a:buNone/>
              <a:defRPr sz="1300" b="0"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L="0" marR="0" lvl="4" indent="0" algn="r" rtl="0">
              <a:lnSpc>
                <a:spcPct val="100000"/>
              </a:lnSpc>
              <a:spcBef>
                <a:spcPts val="0"/>
              </a:spcBef>
              <a:spcAft>
                <a:spcPts val="0"/>
              </a:spcAft>
              <a:buClr>
                <a:srgbClr val="000000"/>
              </a:buClr>
              <a:buSzPts val="1300"/>
              <a:buFont typeface="Arial" panose="020B0604020202020204"/>
              <a:buNone/>
              <a:defRPr sz="1300" b="0"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L="0" marR="0" lvl="5" indent="0" algn="r" rtl="0">
              <a:lnSpc>
                <a:spcPct val="100000"/>
              </a:lnSpc>
              <a:spcBef>
                <a:spcPts val="0"/>
              </a:spcBef>
              <a:spcAft>
                <a:spcPts val="0"/>
              </a:spcAft>
              <a:buClr>
                <a:srgbClr val="000000"/>
              </a:buClr>
              <a:buSzPts val="1300"/>
              <a:buFont typeface="Arial" panose="020B0604020202020204"/>
              <a:buNone/>
              <a:defRPr sz="13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L="0" marR="0" lvl="6" indent="0" algn="r" rtl="0">
              <a:lnSpc>
                <a:spcPct val="100000"/>
              </a:lnSpc>
              <a:spcBef>
                <a:spcPts val="0"/>
              </a:spcBef>
              <a:spcAft>
                <a:spcPts val="0"/>
              </a:spcAft>
              <a:buClr>
                <a:srgbClr val="000000"/>
              </a:buClr>
              <a:buSzPts val="1300"/>
              <a:buFont typeface="Arial" panose="020B0604020202020204"/>
              <a:buNone/>
              <a:defRPr sz="13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L="0" marR="0" lvl="7" indent="0" algn="r" rtl="0">
              <a:lnSpc>
                <a:spcPct val="100000"/>
              </a:lnSpc>
              <a:spcBef>
                <a:spcPts val="0"/>
              </a:spcBef>
              <a:spcAft>
                <a:spcPts val="0"/>
              </a:spcAft>
              <a:buClr>
                <a:srgbClr val="000000"/>
              </a:buClr>
              <a:buSzPts val="1300"/>
              <a:buFont typeface="Arial" panose="020B0604020202020204"/>
              <a:buNone/>
              <a:defRPr sz="13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L="0" marR="0" lvl="8" indent="0" algn="r" rtl="0">
              <a:lnSpc>
                <a:spcPct val="100000"/>
              </a:lnSpc>
              <a:spcBef>
                <a:spcPts val="0"/>
              </a:spcBef>
              <a:spcAft>
                <a:spcPts val="0"/>
              </a:spcAft>
              <a:buClr>
                <a:srgbClr val="000000"/>
              </a:buClr>
              <a:buSzPts val="1300"/>
              <a:buFont typeface="Arial" panose="020B0604020202020204"/>
              <a:buNone/>
              <a:defRPr sz="13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zh-CN"/>
            </a:fld>
            <a:endParaRPr lang="zh-CN"/>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59" name="Shape 159"/>
        <p:cNvGrpSpPr/>
        <p:nvPr/>
      </p:nvGrpSpPr>
      <p:grpSpPr>
        <a:xfrm>
          <a:off x="0" y="0"/>
          <a:ext cx="0" cy="0"/>
          <a:chOff x="0" y="0"/>
          <a:chExt cx="0" cy="0"/>
        </a:xfrm>
      </p:grpSpPr>
      <p:sp>
        <p:nvSpPr>
          <p:cNvPr id="160" name="Google Shape;160;gb8627bb9f6_1_163"/>
          <p:cNvSpPr txBox="1"/>
          <p:nvPr>
            <p:ph type="title" hasCustomPrompt="1"/>
          </p:nvPr>
        </p:nvSpPr>
        <p:spPr>
          <a:xfrm>
            <a:off x="415600" y="1474833"/>
            <a:ext cx="11360700" cy="2618100"/>
          </a:xfrm>
          <a:prstGeom prst="rect">
            <a:avLst/>
          </a:prstGeom>
          <a:noFill/>
          <a:ln>
            <a:noFill/>
          </a:ln>
        </p:spPr>
        <p:txBody>
          <a:bodyPr spcFirstLastPara="1" wrap="square" lIns="121900" tIns="121900" rIns="121900" bIns="121900" anchor="b" anchorCtr="0">
            <a:noAutofit/>
          </a:bodyPr>
          <a:lstStyle>
            <a:lvl1pPr lvl="0" algn="ctr" rtl="0">
              <a:lnSpc>
                <a:spcPct val="100000"/>
              </a:lnSpc>
              <a:spcBef>
                <a:spcPts val="0"/>
              </a:spcBef>
              <a:spcAft>
                <a:spcPts val="0"/>
              </a:spcAft>
              <a:buSzPts val="16000"/>
              <a:buNone/>
              <a:defRPr sz="16000"/>
            </a:lvl1pPr>
            <a:lvl2pPr lvl="1" algn="ctr" rtl="0">
              <a:lnSpc>
                <a:spcPct val="100000"/>
              </a:lnSpc>
              <a:spcBef>
                <a:spcPts val="0"/>
              </a:spcBef>
              <a:spcAft>
                <a:spcPts val="0"/>
              </a:spcAft>
              <a:buSzPts val="16000"/>
              <a:buNone/>
              <a:defRPr sz="16000"/>
            </a:lvl2pPr>
            <a:lvl3pPr lvl="2" algn="ctr" rtl="0">
              <a:lnSpc>
                <a:spcPct val="100000"/>
              </a:lnSpc>
              <a:spcBef>
                <a:spcPts val="0"/>
              </a:spcBef>
              <a:spcAft>
                <a:spcPts val="0"/>
              </a:spcAft>
              <a:buSzPts val="16000"/>
              <a:buNone/>
              <a:defRPr sz="16000"/>
            </a:lvl3pPr>
            <a:lvl4pPr lvl="3" algn="ctr" rtl="0">
              <a:lnSpc>
                <a:spcPct val="100000"/>
              </a:lnSpc>
              <a:spcBef>
                <a:spcPts val="0"/>
              </a:spcBef>
              <a:spcAft>
                <a:spcPts val="0"/>
              </a:spcAft>
              <a:buSzPts val="16000"/>
              <a:buNone/>
              <a:defRPr sz="16000"/>
            </a:lvl4pPr>
            <a:lvl5pPr lvl="4" algn="ctr" rtl="0">
              <a:lnSpc>
                <a:spcPct val="100000"/>
              </a:lnSpc>
              <a:spcBef>
                <a:spcPts val="0"/>
              </a:spcBef>
              <a:spcAft>
                <a:spcPts val="0"/>
              </a:spcAft>
              <a:buSzPts val="16000"/>
              <a:buNone/>
              <a:defRPr sz="16000"/>
            </a:lvl5pPr>
            <a:lvl6pPr lvl="5" algn="ctr" rtl="0">
              <a:lnSpc>
                <a:spcPct val="100000"/>
              </a:lnSpc>
              <a:spcBef>
                <a:spcPts val="0"/>
              </a:spcBef>
              <a:spcAft>
                <a:spcPts val="0"/>
              </a:spcAft>
              <a:buSzPts val="16000"/>
              <a:buNone/>
              <a:defRPr sz="16000"/>
            </a:lvl6pPr>
            <a:lvl7pPr lvl="6" algn="ctr" rtl="0">
              <a:lnSpc>
                <a:spcPct val="100000"/>
              </a:lnSpc>
              <a:spcBef>
                <a:spcPts val="0"/>
              </a:spcBef>
              <a:spcAft>
                <a:spcPts val="0"/>
              </a:spcAft>
              <a:buSzPts val="16000"/>
              <a:buNone/>
              <a:defRPr sz="16000"/>
            </a:lvl7pPr>
            <a:lvl8pPr lvl="7" algn="ctr" rtl="0">
              <a:lnSpc>
                <a:spcPct val="100000"/>
              </a:lnSpc>
              <a:spcBef>
                <a:spcPts val="0"/>
              </a:spcBef>
              <a:spcAft>
                <a:spcPts val="0"/>
              </a:spcAft>
              <a:buSzPts val="16000"/>
              <a:buNone/>
              <a:defRPr sz="16000"/>
            </a:lvl8pPr>
            <a:lvl9pPr lvl="8" algn="ctr" rtl="0">
              <a:lnSpc>
                <a:spcPct val="100000"/>
              </a:lnSpc>
              <a:spcBef>
                <a:spcPts val="0"/>
              </a:spcBef>
              <a:spcAft>
                <a:spcPts val="0"/>
              </a:spcAft>
              <a:buSzPts val="16000"/>
              <a:buNone/>
              <a:defRPr sz="16000"/>
            </a:lvl9pPr>
          </a:lstStyle>
          <a:p>
            <a:r>
              <a:t>xx%</a:t>
            </a:r>
          </a:p>
        </p:txBody>
      </p:sp>
      <p:sp>
        <p:nvSpPr>
          <p:cNvPr id="161" name="Google Shape;161;gb8627bb9f6_1_163"/>
          <p:cNvSpPr txBox="1"/>
          <p:nvPr>
            <p:ph type="body" idx="1"/>
          </p:nvPr>
        </p:nvSpPr>
        <p:spPr>
          <a:xfrm>
            <a:off x="415600" y="4202967"/>
            <a:ext cx="11360700" cy="1734300"/>
          </a:xfrm>
          <a:prstGeom prst="rect">
            <a:avLst/>
          </a:prstGeom>
          <a:noFill/>
          <a:ln>
            <a:noFill/>
          </a:ln>
        </p:spPr>
        <p:txBody>
          <a:bodyPr spcFirstLastPara="1" wrap="square" lIns="121900" tIns="121900" rIns="121900" bIns="121900" anchor="t" anchorCtr="0">
            <a:noAutofit/>
          </a:bodyPr>
          <a:lstStyle>
            <a:lvl1pPr marL="457200" lvl="0" indent="-381000" algn="ctr" rtl="0">
              <a:lnSpc>
                <a:spcPct val="115000"/>
              </a:lnSpc>
              <a:spcBef>
                <a:spcPts val="0"/>
              </a:spcBef>
              <a:spcAft>
                <a:spcPts val="0"/>
              </a:spcAft>
              <a:buSzPts val="2400"/>
              <a:buChar char="●"/>
              <a:defRPr/>
            </a:lvl1pPr>
            <a:lvl2pPr marL="914400" lvl="1" indent="-349250" algn="ctr" rtl="0">
              <a:lnSpc>
                <a:spcPct val="115000"/>
              </a:lnSpc>
              <a:spcBef>
                <a:spcPts val="2100"/>
              </a:spcBef>
              <a:spcAft>
                <a:spcPts val="0"/>
              </a:spcAft>
              <a:buSzPts val="1900"/>
              <a:buChar char="○"/>
              <a:defRPr/>
            </a:lvl2pPr>
            <a:lvl3pPr marL="1371600" lvl="2" indent="-349250" algn="ctr" rtl="0">
              <a:lnSpc>
                <a:spcPct val="115000"/>
              </a:lnSpc>
              <a:spcBef>
                <a:spcPts val="2100"/>
              </a:spcBef>
              <a:spcAft>
                <a:spcPts val="0"/>
              </a:spcAft>
              <a:buSzPts val="1900"/>
              <a:buChar char="■"/>
              <a:defRPr/>
            </a:lvl3pPr>
            <a:lvl4pPr marL="1828800" lvl="3" indent="-349250" algn="ctr" rtl="0">
              <a:lnSpc>
                <a:spcPct val="115000"/>
              </a:lnSpc>
              <a:spcBef>
                <a:spcPts val="2100"/>
              </a:spcBef>
              <a:spcAft>
                <a:spcPts val="0"/>
              </a:spcAft>
              <a:buSzPts val="1900"/>
              <a:buChar char="●"/>
              <a:defRPr/>
            </a:lvl4pPr>
            <a:lvl5pPr marL="2286000" lvl="4" indent="-349250" algn="ctr" rtl="0">
              <a:lnSpc>
                <a:spcPct val="115000"/>
              </a:lnSpc>
              <a:spcBef>
                <a:spcPts val="2100"/>
              </a:spcBef>
              <a:spcAft>
                <a:spcPts val="0"/>
              </a:spcAft>
              <a:buSzPts val="1900"/>
              <a:buChar char="○"/>
              <a:defRPr/>
            </a:lvl5pPr>
            <a:lvl6pPr marL="2743200" lvl="5" indent="-349250" algn="ctr" rtl="0">
              <a:lnSpc>
                <a:spcPct val="115000"/>
              </a:lnSpc>
              <a:spcBef>
                <a:spcPts val="2100"/>
              </a:spcBef>
              <a:spcAft>
                <a:spcPts val="0"/>
              </a:spcAft>
              <a:buSzPts val="1900"/>
              <a:buChar char="■"/>
              <a:defRPr/>
            </a:lvl6pPr>
            <a:lvl7pPr marL="3200400" lvl="6" indent="-349250" algn="ctr" rtl="0">
              <a:lnSpc>
                <a:spcPct val="115000"/>
              </a:lnSpc>
              <a:spcBef>
                <a:spcPts val="2100"/>
              </a:spcBef>
              <a:spcAft>
                <a:spcPts val="0"/>
              </a:spcAft>
              <a:buSzPts val="1900"/>
              <a:buChar char="●"/>
              <a:defRPr/>
            </a:lvl7pPr>
            <a:lvl8pPr marL="3657600" lvl="7" indent="-349250" algn="ctr" rtl="0">
              <a:lnSpc>
                <a:spcPct val="115000"/>
              </a:lnSpc>
              <a:spcBef>
                <a:spcPts val="2100"/>
              </a:spcBef>
              <a:spcAft>
                <a:spcPts val="0"/>
              </a:spcAft>
              <a:buSzPts val="1900"/>
              <a:buChar char="○"/>
              <a:defRPr/>
            </a:lvl8pPr>
            <a:lvl9pPr marL="4114800" lvl="8" indent="-349250" algn="ctr" rtl="0">
              <a:lnSpc>
                <a:spcPct val="115000"/>
              </a:lnSpc>
              <a:spcBef>
                <a:spcPts val="2100"/>
              </a:spcBef>
              <a:spcAft>
                <a:spcPts val="2100"/>
              </a:spcAft>
              <a:buSzPts val="1900"/>
              <a:buChar char="■"/>
              <a:defRPr/>
            </a:lvl9pPr>
          </a:lstStyle>
          <a:p/>
        </p:txBody>
      </p:sp>
      <p:sp>
        <p:nvSpPr>
          <p:cNvPr id="162" name="Google Shape;162;gb8627bb9f6_1_163"/>
          <p:cNvSpPr txBox="1"/>
          <p:nvPr>
            <p:ph type="sldNum" idx="12"/>
          </p:nvPr>
        </p:nvSpPr>
        <p:spPr>
          <a:xfrm>
            <a:off x="11296610" y="6217623"/>
            <a:ext cx="731700" cy="524700"/>
          </a:xfrm>
          <a:prstGeom prst="rect">
            <a:avLst/>
          </a:prstGeom>
          <a:noFill/>
          <a:ln>
            <a:noFill/>
          </a:ln>
        </p:spPr>
        <p:txBody>
          <a:bodyPr spcFirstLastPara="1" wrap="square" lIns="121900" tIns="121900" rIns="121900" bIns="121900" anchor="ctr" anchorCtr="0">
            <a:noAutofit/>
          </a:bodyPr>
          <a:lstStyle>
            <a:lvl1pPr marL="0" marR="0" lvl="0" indent="0" algn="r" rtl="0">
              <a:lnSpc>
                <a:spcPct val="100000"/>
              </a:lnSpc>
              <a:spcBef>
                <a:spcPts val="0"/>
              </a:spcBef>
              <a:spcAft>
                <a:spcPts val="0"/>
              </a:spcAft>
              <a:buClr>
                <a:srgbClr val="000000"/>
              </a:buClr>
              <a:buSzPts val="1300"/>
              <a:buFont typeface="Arial" panose="020B0604020202020204"/>
              <a:buNone/>
              <a:defRPr sz="1300" b="0" i="0" u="none" strike="noStrike" cap="none">
                <a:solidFill>
                  <a:schemeClr val="dk2"/>
                </a:solidFill>
                <a:latin typeface="Arial" panose="020B0604020202020204"/>
                <a:ea typeface="Arial" panose="020B0604020202020204"/>
                <a:cs typeface="Arial" panose="020B0604020202020204"/>
                <a:sym typeface="Arial" panose="020B0604020202020204"/>
              </a:defRPr>
            </a:lvl1pPr>
            <a:lvl2pPr marL="0" marR="0" lvl="1" indent="0" algn="r" rtl="0">
              <a:lnSpc>
                <a:spcPct val="100000"/>
              </a:lnSpc>
              <a:spcBef>
                <a:spcPts val="0"/>
              </a:spcBef>
              <a:spcAft>
                <a:spcPts val="0"/>
              </a:spcAft>
              <a:buClr>
                <a:srgbClr val="000000"/>
              </a:buClr>
              <a:buSzPts val="1300"/>
              <a:buFont typeface="Arial" panose="020B0604020202020204"/>
              <a:buNone/>
              <a:defRPr sz="1300" b="0"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L="0" marR="0" lvl="2" indent="0" algn="r" rtl="0">
              <a:lnSpc>
                <a:spcPct val="100000"/>
              </a:lnSpc>
              <a:spcBef>
                <a:spcPts val="0"/>
              </a:spcBef>
              <a:spcAft>
                <a:spcPts val="0"/>
              </a:spcAft>
              <a:buClr>
                <a:srgbClr val="000000"/>
              </a:buClr>
              <a:buSzPts val="1300"/>
              <a:buFont typeface="Arial" panose="020B0604020202020204"/>
              <a:buNone/>
              <a:defRPr sz="1300" b="0"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L="0" marR="0" lvl="3" indent="0" algn="r" rtl="0">
              <a:lnSpc>
                <a:spcPct val="100000"/>
              </a:lnSpc>
              <a:spcBef>
                <a:spcPts val="0"/>
              </a:spcBef>
              <a:spcAft>
                <a:spcPts val="0"/>
              </a:spcAft>
              <a:buClr>
                <a:srgbClr val="000000"/>
              </a:buClr>
              <a:buSzPts val="1300"/>
              <a:buFont typeface="Arial" panose="020B0604020202020204"/>
              <a:buNone/>
              <a:defRPr sz="1300" b="0"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L="0" marR="0" lvl="4" indent="0" algn="r" rtl="0">
              <a:lnSpc>
                <a:spcPct val="100000"/>
              </a:lnSpc>
              <a:spcBef>
                <a:spcPts val="0"/>
              </a:spcBef>
              <a:spcAft>
                <a:spcPts val="0"/>
              </a:spcAft>
              <a:buClr>
                <a:srgbClr val="000000"/>
              </a:buClr>
              <a:buSzPts val="1300"/>
              <a:buFont typeface="Arial" panose="020B0604020202020204"/>
              <a:buNone/>
              <a:defRPr sz="1300" b="0"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L="0" marR="0" lvl="5" indent="0" algn="r" rtl="0">
              <a:lnSpc>
                <a:spcPct val="100000"/>
              </a:lnSpc>
              <a:spcBef>
                <a:spcPts val="0"/>
              </a:spcBef>
              <a:spcAft>
                <a:spcPts val="0"/>
              </a:spcAft>
              <a:buClr>
                <a:srgbClr val="000000"/>
              </a:buClr>
              <a:buSzPts val="1300"/>
              <a:buFont typeface="Arial" panose="020B0604020202020204"/>
              <a:buNone/>
              <a:defRPr sz="13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L="0" marR="0" lvl="6" indent="0" algn="r" rtl="0">
              <a:lnSpc>
                <a:spcPct val="100000"/>
              </a:lnSpc>
              <a:spcBef>
                <a:spcPts val="0"/>
              </a:spcBef>
              <a:spcAft>
                <a:spcPts val="0"/>
              </a:spcAft>
              <a:buClr>
                <a:srgbClr val="000000"/>
              </a:buClr>
              <a:buSzPts val="1300"/>
              <a:buFont typeface="Arial" panose="020B0604020202020204"/>
              <a:buNone/>
              <a:defRPr sz="13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L="0" marR="0" lvl="7" indent="0" algn="r" rtl="0">
              <a:lnSpc>
                <a:spcPct val="100000"/>
              </a:lnSpc>
              <a:spcBef>
                <a:spcPts val="0"/>
              </a:spcBef>
              <a:spcAft>
                <a:spcPts val="0"/>
              </a:spcAft>
              <a:buClr>
                <a:srgbClr val="000000"/>
              </a:buClr>
              <a:buSzPts val="1300"/>
              <a:buFont typeface="Arial" panose="020B0604020202020204"/>
              <a:buNone/>
              <a:defRPr sz="13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L="0" marR="0" lvl="8" indent="0" algn="r" rtl="0">
              <a:lnSpc>
                <a:spcPct val="100000"/>
              </a:lnSpc>
              <a:spcBef>
                <a:spcPts val="0"/>
              </a:spcBef>
              <a:spcAft>
                <a:spcPts val="0"/>
              </a:spcAft>
              <a:buClr>
                <a:srgbClr val="000000"/>
              </a:buClr>
              <a:buSzPts val="1300"/>
              <a:buFont typeface="Arial" panose="020B0604020202020204"/>
              <a:buNone/>
              <a:defRPr sz="13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zh-CN"/>
            </a:fld>
            <a:endParaRPr 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标题和内容">
  <p:cSld name="标题和内容">
    <p:spTree>
      <p:nvGrpSpPr>
        <p:cNvPr id="29" name="Shape 29"/>
        <p:cNvGrpSpPr/>
        <p:nvPr/>
      </p:nvGrpSpPr>
      <p:grpSpPr>
        <a:xfrm>
          <a:off x="0" y="0"/>
          <a:ext cx="0" cy="0"/>
          <a:chOff x="0" y="0"/>
          <a:chExt cx="0" cy="0"/>
        </a:xfrm>
      </p:grpSpPr>
      <p:sp>
        <p:nvSpPr>
          <p:cNvPr id="30" name="Google Shape;30;p17"/>
          <p:cNvSpPr txBox="1"/>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17"/>
          <p:cNvSpPr txBox="1"/>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17"/>
          <p:cNvSpPr txBox="1"/>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zh-CN"/>
            </a:fld>
            <a:endParaRPr lang="zh-CN"/>
          </a:p>
        </p:txBody>
      </p:sp>
      <p:sp>
        <p:nvSpPr>
          <p:cNvPr id="33" name="Google Shape;33;p17"/>
          <p:cNvSpPr/>
          <p:nvPr/>
        </p:nvSpPr>
        <p:spPr>
          <a:xfrm>
            <a:off x="2692296" y="2567320"/>
            <a:ext cx="1476307" cy="1476307"/>
          </a:xfrm>
          <a:prstGeom prst="ellipse">
            <a:avLst/>
          </a:prstGeom>
          <a:solidFill>
            <a:srgbClr val="F9855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cxnSp>
        <p:nvCxnSpPr>
          <p:cNvPr id="34" name="Google Shape;34;p17"/>
          <p:cNvCxnSpPr/>
          <p:nvPr/>
        </p:nvCxnSpPr>
        <p:spPr>
          <a:xfrm>
            <a:off x="4365453" y="3314700"/>
            <a:ext cx="5331101" cy="0"/>
          </a:xfrm>
          <a:prstGeom prst="straightConnector1">
            <a:avLst/>
          </a:prstGeom>
          <a:noFill/>
          <a:ln w="19050" cap="flat" cmpd="sng">
            <a:solidFill>
              <a:srgbClr val="F98557"/>
            </a:solidFill>
            <a:prstDash val="solid"/>
            <a:miter lim="800000"/>
            <a:headEnd type="none" w="sm" len="sm"/>
            <a:tailEnd type="triangle" w="med" len="med"/>
          </a:ln>
        </p:spPr>
      </p:cxnSp>
      <p:sp>
        <p:nvSpPr>
          <p:cNvPr id="35" name="Google Shape;35;p17"/>
          <p:cNvSpPr/>
          <p:nvPr/>
        </p:nvSpPr>
        <p:spPr>
          <a:xfrm>
            <a:off x="2495446" y="2370470"/>
            <a:ext cx="1870007" cy="1870007"/>
          </a:xfrm>
          <a:prstGeom prst="ellipse">
            <a:avLst/>
          </a:prstGeom>
          <a:noFill/>
          <a:ln w="12700" cap="flat" cmpd="sng">
            <a:solidFill>
              <a:srgbClr val="F9855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matchingName="节标题">
  <p:cSld name="SECTION_HEADER">
    <p:spTree>
      <p:nvGrpSpPr>
        <p:cNvPr id="36" name="Shape 36"/>
        <p:cNvGrpSpPr/>
        <p:nvPr/>
      </p:nvGrpSpPr>
      <p:grpSpPr>
        <a:xfrm>
          <a:off x="0" y="0"/>
          <a:ext cx="0" cy="0"/>
          <a:chOff x="0" y="0"/>
          <a:chExt cx="0" cy="0"/>
        </a:xfrm>
      </p:grpSpPr>
      <p:sp>
        <p:nvSpPr>
          <p:cNvPr id="37" name="Google Shape;37;p18"/>
          <p:cNvSpPr txBox="1"/>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Arial" panose="020B0604020202020204"/>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18"/>
          <p:cNvSpPr txBox="1"/>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p:txBody>
      </p:sp>
      <p:sp>
        <p:nvSpPr>
          <p:cNvPr id="39" name="Google Shape;39;p18"/>
          <p:cNvSpPr txBox="1"/>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18"/>
          <p:cNvSpPr txBox="1"/>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18"/>
          <p:cNvSpPr txBox="1"/>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zh-CN"/>
            </a:fld>
            <a:endParaRPr 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matchingName="两栏内容">
  <p:cSld name="TWO_OBJECTS">
    <p:spTree>
      <p:nvGrpSpPr>
        <p:cNvPr id="42" name="Shape 42"/>
        <p:cNvGrpSpPr/>
        <p:nvPr/>
      </p:nvGrpSpPr>
      <p:grpSpPr>
        <a:xfrm>
          <a:off x="0" y="0"/>
          <a:ext cx="0" cy="0"/>
          <a:chOff x="0" y="0"/>
          <a:chExt cx="0" cy="0"/>
        </a:xfrm>
      </p:grpSpPr>
      <p:sp>
        <p:nvSpPr>
          <p:cNvPr id="43" name="Google Shape;43;p19"/>
          <p:cNvSpPr txBox="1"/>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19"/>
          <p:cNvSpPr txBox="1"/>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45" name="Google Shape;45;p19"/>
          <p:cNvSpPr txBox="1"/>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46" name="Google Shape;46;p19"/>
          <p:cNvSpPr txBox="1"/>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19"/>
          <p:cNvSpPr txBox="1"/>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19"/>
          <p:cNvSpPr txBox="1"/>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zh-CN"/>
            </a:fld>
            <a:endParaRPr 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matchingName="比较">
  <p:cSld name="TWO_OBJECTS_WITH_TEXT">
    <p:spTree>
      <p:nvGrpSpPr>
        <p:cNvPr id="49" name="Shape 49"/>
        <p:cNvGrpSpPr/>
        <p:nvPr/>
      </p:nvGrpSpPr>
      <p:grpSpPr>
        <a:xfrm>
          <a:off x="0" y="0"/>
          <a:ext cx="0" cy="0"/>
          <a:chOff x="0" y="0"/>
          <a:chExt cx="0" cy="0"/>
        </a:xfrm>
      </p:grpSpPr>
      <p:sp>
        <p:nvSpPr>
          <p:cNvPr id="50" name="Google Shape;50;p20"/>
          <p:cNvSpPr txBox="1"/>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20"/>
          <p:cNvSpPr txBox="1"/>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p:txBody>
      </p:sp>
      <p:sp>
        <p:nvSpPr>
          <p:cNvPr id="52" name="Google Shape;52;p20"/>
          <p:cNvSpPr txBox="1"/>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53" name="Google Shape;53;p20"/>
          <p:cNvSpPr txBox="1"/>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p:txBody>
      </p:sp>
      <p:sp>
        <p:nvSpPr>
          <p:cNvPr id="54" name="Google Shape;54;p20"/>
          <p:cNvSpPr txBox="1"/>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55" name="Google Shape;55;p20"/>
          <p:cNvSpPr txBox="1"/>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20"/>
          <p:cNvSpPr txBox="1"/>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20"/>
          <p:cNvSpPr txBox="1"/>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zh-CN"/>
            </a:fld>
            <a:endParaRPr 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matchingName="仅标题">
  <p:cSld name="TITLE_ONLY">
    <p:spTree>
      <p:nvGrpSpPr>
        <p:cNvPr id="58" name="Shape 58"/>
        <p:cNvGrpSpPr/>
        <p:nvPr/>
      </p:nvGrpSpPr>
      <p:grpSpPr>
        <a:xfrm>
          <a:off x="0" y="0"/>
          <a:ext cx="0" cy="0"/>
          <a:chOff x="0" y="0"/>
          <a:chExt cx="0" cy="0"/>
        </a:xfrm>
      </p:grpSpPr>
      <p:sp>
        <p:nvSpPr>
          <p:cNvPr id="59" name="Google Shape;59;p21"/>
          <p:cNvSpPr txBox="1"/>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21"/>
          <p:cNvSpPr txBox="1"/>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21"/>
          <p:cNvSpPr txBox="1"/>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p21"/>
          <p:cNvSpPr txBox="1"/>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zh-CN"/>
            </a:fld>
            <a:endParaRPr 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matchingName="内容与标题">
  <p:cSld name="OBJECT_WITH_CAPTION_TEXT">
    <p:spTree>
      <p:nvGrpSpPr>
        <p:cNvPr id="63" name="Shape 63"/>
        <p:cNvGrpSpPr/>
        <p:nvPr/>
      </p:nvGrpSpPr>
      <p:grpSpPr>
        <a:xfrm>
          <a:off x="0" y="0"/>
          <a:ext cx="0" cy="0"/>
          <a:chOff x="0" y="0"/>
          <a:chExt cx="0" cy="0"/>
        </a:xfrm>
      </p:grpSpPr>
      <p:sp>
        <p:nvSpPr>
          <p:cNvPr id="64" name="Google Shape;64;p22"/>
          <p:cNvSpPr txBox="1"/>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panose="020B0604020202020204"/>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22"/>
          <p:cNvSpPr txBox="1"/>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p:txBody>
      </p:sp>
      <p:sp>
        <p:nvSpPr>
          <p:cNvPr id="66" name="Google Shape;66;p22"/>
          <p:cNvSpPr txBox="1"/>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p:txBody>
      </p:sp>
      <p:sp>
        <p:nvSpPr>
          <p:cNvPr id="67" name="Google Shape;67;p22"/>
          <p:cNvSpPr txBox="1"/>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22"/>
          <p:cNvSpPr txBox="1"/>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22"/>
          <p:cNvSpPr txBox="1"/>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zh-CN"/>
            </a:fld>
            <a:endParaRPr 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matchingName="图片与标题">
  <p:cSld name="PICTURE_WITH_CAPTION_TEXT">
    <p:spTree>
      <p:nvGrpSpPr>
        <p:cNvPr id="70" name="Shape 70"/>
        <p:cNvGrpSpPr/>
        <p:nvPr/>
      </p:nvGrpSpPr>
      <p:grpSpPr>
        <a:xfrm>
          <a:off x="0" y="0"/>
          <a:ext cx="0" cy="0"/>
          <a:chOff x="0" y="0"/>
          <a:chExt cx="0" cy="0"/>
        </a:xfrm>
      </p:grpSpPr>
      <p:sp>
        <p:nvSpPr>
          <p:cNvPr id="71" name="Google Shape;71;p23"/>
          <p:cNvSpPr txBox="1"/>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panose="020B0604020202020204"/>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23"/>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panose="020B0604020202020204"/>
              <a:buNone/>
              <a:defRPr sz="32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R="0" lvl="1" algn="l" rtl="0">
              <a:lnSpc>
                <a:spcPct val="90000"/>
              </a:lnSpc>
              <a:spcBef>
                <a:spcPts val="500"/>
              </a:spcBef>
              <a:spcAft>
                <a:spcPts val="0"/>
              </a:spcAft>
              <a:buClr>
                <a:schemeClr val="dk1"/>
              </a:buClr>
              <a:buSzPts val="2800"/>
              <a:buFont typeface="Arial" panose="020B0604020202020204"/>
              <a:buNone/>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lnSpc>
                <a:spcPct val="90000"/>
              </a:lnSpc>
              <a:spcBef>
                <a:spcPts val="500"/>
              </a:spcBef>
              <a:spcAft>
                <a:spcPts val="0"/>
              </a:spcAft>
              <a:buClr>
                <a:schemeClr val="dk1"/>
              </a:buClr>
              <a:buSzPts val="2400"/>
              <a:buFont typeface="Arial" panose="020B0604020202020204"/>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lnSpc>
                <a:spcPct val="90000"/>
              </a:lnSpc>
              <a:spcBef>
                <a:spcPts val="500"/>
              </a:spcBef>
              <a:spcAft>
                <a:spcPts val="0"/>
              </a:spcAft>
              <a:buClr>
                <a:schemeClr val="dk1"/>
              </a:buClr>
              <a:buSzPts val="20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lnSpc>
                <a:spcPct val="90000"/>
              </a:lnSpc>
              <a:spcBef>
                <a:spcPts val="500"/>
              </a:spcBef>
              <a:spcAft>
                <a:spcPts val="0"/>
              </a:spcAft>
              <a:buClr>
                <a:schemeClr val="dk1"/>
              </a:buClr>
              <a:buSzPts val="20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lnSpc>
                <a:spcPct val="90000"/>
              </a:lnSpc>
              <a:spcBef>
                <a:spcPts val="500"/>
              </a:spcBef>
              <a:spcAft>
                <a:spcPts val="0"/>
              </a:spcAft>
              <a:buClr>
                <a:schemeClr val="dk1"/>
              </a:buClr>
              <a:buSzPts val="20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lnSpc>
                <a:spcPct val="90000"/>
              </a:lnSpc>
              <a:spcBef>
                <a:spcPts val="500"/>
              </a:spcBef>
              <a:spcAft>
                <a:spcPts val="0"/>
              </a:spcAft>
              <a:buClr>
                <a:schemeClr val="dk1"/>
              </a:buClr>
              <a:buSzPts val="20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lnSpc>
                <a:spcPct val="90000"/>
              </a:lnSpc>
              <a:spcBef>
                <a:spcPts val="500"/>
              </a:spcBef>
              <a:spcAft>
                <a:spcPts val="0"/>
              </a:spcAft>
              <a:buClr>
                <a:schemeClr val="dk1"/>
              </a:buClr>
              <a:buSzPts val="20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lnSpc>
                <a:spcPct val="90000"/>
              </a:lnSpc>
              <a:spcBef>
                <a:spcPts val="500"/>
              </a:spcBef>
              <a:spcAft>
                <a:spcPts val="0"/>
              </a:spcAft>
              <a:buClr>
                <a:schemeClr val="dk1"/>
              </a:buClr>
              <a:buSzPts val="20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p:txBody>
      </p:sp>
      <p:sp>
        <p:nvSpPr>
          <p:cNvPr id="73" name="Google Shape;73;p23"/>
          <p:cNvSpPr txBox="1"/>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p:txBody>
      </p:sp>
      <p:sp>
        <p:nvSpPr>
          <p:cNvPr id="74" name="Google Shape;74;p23"/>
          <p:cNvSpPr txBox="1"/>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23"/>
          <p:cNvSpPr txBox="1"/>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23"/>
          <p:cNvSpPr txBox="1"/>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zh-CN"/>
            </a:fld>
            <a:endParaRPr lang="zh-CN"/>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6" Type="http://schemas.openxmlformats.org/officeDocument/2006/relationships/theme" Target="../theme/theme2.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5" name="Shape 5"/>
        <p:cNvGrpSpPr/>
        <p:nvPr/>
      </p:nvGrpSpPr>
      <p:grpSpPr>
        <a:xfrm>
          <a:off x="0" y="0"/>
          <a:ext cx="0" cy="0"/>
          <a:chOff x="0" y="0"/>
          <a:chExt cx="0" cy="0"/>
        </a:xfrm>
      </p:grpSpPr>
      <p:sp>
        <p:nvSpPr>
          <p:cNvPr id="6" name="Google Shape;6;p14"/>
          <p:cNvSpPr txBox="1"/>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panose="020B0604020202020204"/>
              <a:buNone/>
              <a:defRPr sz="44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p:txBody>
      </p:sp>
      <p:sp>
        <p:nvSpPr>
          <p:cNvPr id="7" name="Google Shape;7;p14"/>
          <p:cNvSpPr txBox="1"/>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panose="020B0604020202020204"/>
              <a:buChar char="•"/>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914400" marR="0" lvl="1" indent="-381000" algn="l" rtl="0">
              <a:lnSpc>
                <a:spcPct val="90000"/>
              </a:lnSpc>
              <a:spcBef>
                <a:spcPts val="500"/>
              </a:spcBef>
              <a:spcAft>
                <a:spcPts val="0"/>
              </a:spcAft>
              <a:buClr>
                <a:schemeClr val="dk1"/>
              </a:buClr>
              <a:buSzPts val="2400"/>
              <a:buFont typeface="Arial" panose="020B0604020202020204"/>
              <a:buChar char="•"/>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355600" algn="l" rtl="0">
              <a:lnSpc>
                <a:spcPct val="90000"/>
              </a:lnSpc>
              <a:spcBef>
                <a:spcPts val="5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3200400" marR="0" lvl="6"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657600" marR="0" lvl="7"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4114800" marR="0" lvl="8"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p:txBody>
      </p:sp>
      <p:sp>
        <p:nvSpPr>
          <p:cNvPr id="8" name="Google Shape;8;p14"/>
          <p:cNvSpPr txBox="1"/>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p:txBody>
      </p:sp>
      <p:sp>
        <p:nvSpPr>
          <p:cNvPr id="9" name="Google Shape;9;p14"/>
          <p:cNvSpPr txBox="1"/>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p:txBody>
      </p:sp>
      <p:sp>
        <p:nvSpPr>
          <p:cNvPr id="10" name="Google Shape;10;p14"/>
          <p:cNvSpPr txBox="1"/>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1pPr>
            <a:lvl2pPr marL="0" marR="0" lvl="1"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2pPr>
            <a:lvl3pPr marL="0" marR="0" lvl="2"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3pPr>
            <a:lvl4pPr marL="0" marR="0" lvl="3"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4pPr>
            <a:lvl5pPr marL="0" marR="0" lvl="4"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5pPr>
            <a:lvl6pPr marL="0" marR="0" lvl="5"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6pPr>
            <a:lvl7pPr marL="0" marR="0" lvl="6"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7pPr>
            <a:lvl8pPr marL="0" marR="0" lvl="7"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8pPr>
            <a:lvl9pPr marL="0" marR="0" lvl="8"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zh-CN"/>
            </a:fld>
            <a:endParaRPr lang="zh-CN"/>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89" name="Shape 89"/>
        <p:cNvGrpSpPr/>
        <p:nvPr/>
      </p:nvGrpSpPr>
      <p:grpSpPr>
        <a:xfrm>
          <a:off x="0" y="0"/>
          <a:ext cx="0" cy="0"/>
          <a:chOff x="0" y="0"/>
          <a:chExt cx="0" cy="0"/>
        </a:xfrm>
      </p:grpSpPr>
      <p:sp>
        <p:nvSpPr>
          <p:cNvPr id="90" name="Google Shape;90;gb8627bb9f6_1_93"/>
          <p:cNvSpPr txBox="1"/>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marR="0" lvl="0" algn="l" rtl="0">
              <a:lnSpc>
                <a:spcPct val="100000"/>
              </a:lnSpc>
              <a:spcBef>
                <a:spcPts val="0"/>
              </a:spcBef>
              <a:spcAft>
                <a:spcPts val="0"/>
              </a:spcAft>
              <a:buClr>
                <a:schemeClr val="dk1"/>
              </a:buClr>
              <a:buSzPts val="3700"/>
              <a:buFont typeface="Arial" panose="020B0604020202020204"/>
              <a:buNone/>
              <a:defRPr sz="37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chemeClr val="dk1"/>
              </a:buClr>
              <a:buSzPts val="3700"/>
              <a:buFont typeface="Arial" panose="020B0604020202020204"/>
              <a:buNone/>
              <a:defRPr sz="37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chemeClr val="dk1"/>
              </a:buClr>
              <a:buSzPts val="3700"/>
              <a:buFont typeface="Arial" panose="020B0604020202020204"/>
              <a:buNone/>
              <a:defRPr sz="37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chemeClr val="dk1"/>
              </a:buClr>
              <a:buSzPts val="3700"/>
              <a:buFont typeface="Arial" panose="020B0604020202020204"/>
              <a:buNone/>
              <a:defRPr sz="37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chemeClr val="dk1"/>
              </a:buClr>
              <a:buSzPts val="3700"/>
              <a:buFont typeface="Arial" panose="020B0604020202020204"/>
              <a:buNone/>
              <a:defRPr sz="37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chemeClr val="dk1"/>
              </a:buClr>
              <a:buSzPts val="3700"/>
              <a:buFont typeface="Arial" panose="020B0604020202020204"/>
              <a:buNone/>
              <a:defRPr sz="37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chemeClr val="dk1"/>
              </a:buClr>
              <a:buSzPts val="3700"/>
              <a:buFont typeface="Arial" panose="020B0604020202020204"/>
              <a:buNone/>
              <a:defRPr sz="37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chemeClr val="dk1"/>
              </a:buClr>
              <a:buSzPts val="3700"/>
              <a:buFont typeface="Arial" panose="020B0604020202020204"/>
              <a:buNone/>
              <a:defRPr sz="37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chemeClr val="dk1"/>
              </a:buClr>
              <a:buSzPts val="3700"/>
              <a:buFont typeface="Arial" panose="020B0604020202020204"/>
              <a:buNone/>
              <a:defRPr sz="37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p:txBody>
      </p:sp>
      <p:sp>
        <p:nvSpPr>
          <p:cNvPr id="91" name="Google Shape;91;gb8627bb9f6_1_93"/>
          <p:cNvSpPr txBox="1"/>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marR="0" lvl="0" indent="-381000" algn="l" rtl="0">
              <a:lnSpc>
                <a:spcPct val="115000"/>
              </a:lnSpc>
              <a:spcBef>
                <a:spcPts val="0"/>
              </a:spcBef>
              <a:spcAft>
                <a:spcPts val="0"/>
              </a:spcAft>
              <a:buClr>
                <a:schemeClr val="dk2"/>
              </a:buClr>
              <a:buSzPts val="2400"/>
              <a:buFont typeface="Arial" panose="020B0604020202020204"/>
              <a:buChar char="●"/>
              <a:defRPr sz="2400" b="0" i="0" u="none" strike="noStrike" cap="none">
                <a:solidFill>
                  <a:schemeClr val="dk2"/>
                </a:solidFill>
                <a:latin typeface="Arial" panose="020B0604020202020204"/>
                <a:ea typeface="Arial" panose="020B0604020202020204"/>
                <a:cs typeface="Arial" panose="020B0604020202020204"/>
                <a:sym typeface="Arial" panose="020B0604020202020204"/>
              </a:defRPr>
            </a:lvl1pPr>
            <a:lvl2pPr marL="914400" marR="0" lvl="1" indent="-349250" algn="l" rtl="0">
              <a:lnSpc>
                <a:spcPct val="115000"/>
              </a:lnSpc>
              <a:spcBef>
                <a:spcPts val="2100"/>
              </a:spcBef>
              <a:spcAft>
                <a:spcPts val="0"/>
              </a:spcAft>
              <a:buClr>
                <a:schemeClr val="dk2"/>
              </a:buClr>
              <a:buSzPts val="1900"/>
              <a:buFont typeface="Arial" panose="020B0604020202020204"/>
              <a:buChar char="○"/>
              <a:defRPr sz="1900" b="0"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L="1371600" marR="0" lvl="2" indent="-349250" algn="l" rtl="0">
              <a:lnSpc>
                <a:spcPct val="115000"/>
              </a:lnSpc>
              <a:spcBef>
                <a:spcPts val="2100"/>
              </a:spcBef>
              <a:spcAft>
                <a:spcPts val="0"/>
              </a:spcAft>
              <a:buClr>
                <a:schemeClr val="dk2"/>
              </a:buClr>
              <a:buSzPts val="1900"/>
              <a:buFont typeface="Arial" panose="020B0604020202020204"/>
              <a:buChar char="■"/>
              <a:defRPr sz="1900" b="0"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L="1828800" marR="0" lvl="3" indent="-349250" algn="l" rtl="0">
              <a:lnSpc>
                <a:spcPct val="115000"/>
              </a:lnSpc>
              <a:spcBef>
                <a:spcPts val="2100"/>
              </a:spcBef>
              <a:spcAft>
                <a:spcPts val="0"/>
              </a:spcAft>
              <a:buClr>
                <a:schemeClr val="dk2"/>
              </a:buClr>
              <a:buSzPts val="1900"/>
              <a:buFont typeface="Arial" panose="020B0604020202020204"/>
              <a:buChar char="●"/>
              <a:defRPr sz="1900" b="0"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L="2286000" marR="0" lvl="4" indent="-349250" algn="l" rtl="0">
              <a:lnSpc>
                <a:spcPct val="115000"/>
              </a:lnSpc>
              <a:spcBef>
                <a:spcPts val="2100"/>
              </a:spcBef>
              <a:spcAft>
                <a:spcPts val="0"/>
              </a:spcAft>
              <a:buClr>
                <a:schemeClr val="dk2"/>
              </a:buClr>
              <a:buSzPts val="1900"/>
              <a:buFont typeface="Arial" panose="020B0604020202020204"/>
              <a:buChar char="○"/>
              <a:defRPr sz="1900" b="0"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L="2743200" marR="0" lvl="5" indent="-349250" algn="l" rtl="0">
              <a:lnSpc>
                <a:spcPct val="115000"/>
              </a:lnSpc>
              <a:spcBef>
                <a:spcPts val="2100"/>
              </a:spcBef>
              <a:spcAft>
                <a:spcPts val="0"/>
              </a:spcAft>
              <a:buClr>
                <a:schemeClr val="dk2"/>
              </a:buClr>
              <a:buSzPts val="1900"/>
              <a:buFont typeface="Arial" panose="020B0604020202020204"/>
              <a:buChar char="■"/>
              <a:defRPr sz="19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L="3200400" marR="0" lvl="6" indent="-349250" algn="l" rtl="0">
              <a:lnSpc>
                <a:spcPct val="115000"/>
              </a:lnSpc>
              <a:spcBef>
                <a:spcPts val="2100"/>
              </a:spcBef>
              <a:spcAft>
                <a:spcPts val="0"/>
              </a:spcAft>
              <a:buClr>
                <a:schemeClr val="dk2"/>
              </a:buClr>
              <a:buSzPts val="1900"/>
              <a:buFont typeface="Arial" panose="020B0604020202020204"/>
              <a:buChar char="●"/>
              <a:defRPr sz="19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L="3657600" marR="0" lvl="7" indent="-349250" algn="l" rtl="0">
              <a:lnSpc>
                <a:spcPct val="115000"/>
              </a:lnSpc>
              <a:spcBef>
                <a:spcPts val="2100"/>
              </a:spcBef>
              <a:spcAft>
                <a:spcPts val="0"/>
              </a:spcAft>
              <a:buClr>
                <a:schemeClr val="dk2"/>
              </a:buClr>
              <a:buSzPts val="1900"/>
              <a:buFont typeface="Arial" panose="020B0604020202020204"/>
              <a:buChar char="○"/>
              <a:defRPr sz="19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L="4114800" marR="0" lvl="8" indent="-349250" algn="l" rtl="0">
              <a:lnSpc>
                <a:spcPct val="115000"/>
              </a:lnSpc>
              <a:spcBef>
                <a:spcPts val="2100"/>
              </a:spcBef>
              <a:spcAft>
                <a:spcPts val="2100"/>
              </a:spcAft>
              <a:buClr>
                <a:schemeClr val="dk2"/>
              </a:buClr>
              <a:buSzPts val="1900"/>
              <a:buFont typeface="Arial" panose="020B0604020202020204"/>
              <a:buChar char="■"/>
              <a:defRPr sz="19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p:txBody>
      </p:sp>
      <p:sp>
        <p:nvSpPr>
          <p:cNvPr id="92" name="Google Shape;92;gb8627bb9f6_1_93"/>
          <p:cNvSpPr txBox="1"/>
          <p:nvPr>
            <p:ph type="sldNum" idx="12"/>
          </p:nvPr>
        </p:nvSpPr>
        <p:spPr>
          <a:xfrm>
            <a:off x="11296610" y="6217623"/>
            <a:ext cx="731700" cy="524700"/>
          </a:xfrm>
          <a:prstGeom prst="rect">
            <a:avLst/>
          </a:prstGeom>
          <a:noFill/>
          <a:ln>
            <a:noFill/>
          </a:ln>
        </p:spPr>
        <p:txBody>
          <a:bodyPr spcFirstLastPara="1" wrap="square" lIns="121900" tIns="121900" rIns="121900" bIns="121900" anchor="ctr" anchorCtr="0">
            <a:noAutofit/>
          </a:bodyPr>
          <a:lstStyle>
            <a:lvl1pPr marL="0" marR="0" lvl="0" indent="0" algn="r" rtl="0">
              <a:lnSpc>
                <a:spcPct val="100000"/>
              </a:lnSpc>
              <a:spcBef>
                <a:spcPts val="0"/>
              </a:spcBef>
              <a:spcAft>
                <a:spcPts val="0"/>
              </a:spcAft>
              <a:buClr>
                <a:srgbClr val="000000"/>
              </a:buClr>
              <a:buSzPts val="1300"/>
              <a:buFont typeface="Arial" panose="020B0604020202020204"/>
              <a:buNone/>
              <a:defRPr sz="1300" b="0" i="0" u="none" strike="noStrike" cap="none">
                <a:solidFill>
                  <a:schemeClr val="dk2"/>
                </a:solidFill>
                <a:latin typeface="Arial" panose="020B0604020202020204"/>
                <a:ea typeface="Arial" panose="020B0604020202020204"/>
                <a:cs typeface="Arial" panose="020B0604020202020204"/>
                <a:sym typeface="Arial" panose="020B0604020202020204"/>
              </a:defRPr>
            </a:lvl1pPr>
            <a:lvl2pPr marL="0" marR="0" lvl="1" indent="0" algn="r" rtl="0">
              <a:lnSpc>
                <a:spcPct val="100000"/>
              </a:lnSpc>
              <a:spcBef>
                <a:spcPts val="0"/>
              </a:spcBef>
              <a:spcAft>
                <a:spcPts val="0"/>
              </a:spcAft>
              <a:buClr>
                <a:srgbClr val="000000"/>
              </a:buClr>
              <a:buSzPts val="1300"/>
              <a:buFont typeface="Arial" panose="020B0604020202020204"/>
              <a:buNone/>
              <a:defRPr sz="1300" b="0"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L="0" marR="0" lvl="2" indent="0" algn="r" rtl="0">
              <a:lnSpc>
                <a:spcPct val="100000"/>
              </a:lnSpc>
              <a:spcBef>
                <a:spcPts val="0"/>
              </a:spcBef>
              <a:spcAft>
                <a:spcPts val="0"/>
              </a:spcAft>
              <a:buClr>
                <a:srgbClr val="000000"/>
              </a:buClr>
              <a:buSzPts val="1300"/>
              <a:buFont typeface="Arial" panose="020B0604020202020204"/>
              <a:buNone/>
              <a:defRPr sz="1300" b="0"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L="0" marR="0" lvl="3" indent="0" algn="r" rtl="0">
              <a:lnSpc>
                <a:spcPct val="100000"/>
              </a:lnSpc>
              <a:spcBef>
                <a:spcPts val="0"/>
              </a:spcBef>
              <a:spcAft>
                <a:spcPts val="0"/>
              </a:spcAft>
              <a:buClr>
                <a:srgbClr val="000000"/>
              </a:buClr>
              <a:buSzPts val="1300"/>
              <a:buFont typeface="Arial" panose="020B0604020202020204"/>
              <a:buNone/>
              <a:defRPr sz="1300" b="0"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L="0" marR="0" lvl="4" indent="0" algn="r" rtl="0">
              <a:lnSpc>
                <a:spcPct val="100000"/>
              </a:lnSpc>
              <a:spcBef>
                <a:spcPts val="0"/>
              </a:spcBef>
              <a:spcAft>
                <a:spcPts val="0"/>
              </a:spcAft>
              <a:buClr>
                <a:srgbClr val="000000"/>
              </a:buClr>
              <a:buSzPts val="1300"/>
              <a:buFont typeface="Arial" panose="020B0604020202020204"/>
              <a:buNone/>
              <a:defRPr sz="1300" b="0"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L="0" marR="0" lvl="5" indent="0" algn="r" rtl="0">
              <a:lnSpc>
                <a:spcPct val="100000"/>
              </a:lnSpc>
              <a:spcBef>
                <a:spcPts val="0"/>
              </a:spcBef>
              <a:spcAft>
                <a:spcPts val="0"/>
              </a:spcAft>
              <a:buClr>
                <a:srgbClr val="000000"/>
              </a:buClr>
              <a:buSzPts val="1300"/>
              <a:buFont typeface="Arial" panose="020B0604020202020204"/>
              <a:buNone/>
              <a:defRPr sz="13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L="0" marR="0" lvl="6" indent="0" algn="r" rtl="0">
              <a:lnSpc>
                <a:spcPct val="100000"/>
              </a:lnSpc>
              <a:spcBef>
                <a:spcPts val="0"/>
              </a:spcBef>
              <a:spcAft>
                <a:spcPts val="0"/>
              </a:spcAft>
              <a:buClr>
                <a:srgbClr val="000000"/>
              </a:buClr>
              <a:buSzPts val="1300"/>
              <a:buFont typeface="Arial" panose="020B0604020202020204"/>
              <a:buNone/>
              <a:defRPr sz="13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L="0" marR="0" lvl="7" indent="0" algn="r" rtl="0">
              <a:lnSpc>
                <a:spcPct val="100000"/>
              </a:lnSpc>
              <a:spcBef>
                <a:spcPts val="0"/>
              </a:spcBef>
              <a:spcAft>
                <a:spcPts val="0"/>
              </a:spcAft>
              <a:buClr>
                <a:srgbClr val="000000"/>
              </a:buClr>
              <a:buSzPts val="1300"/>
              <a:buFont typeface="Arial" panose="020B0604020202020204"/>
              <a:buNone/>
              <a:defRPr sz="13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L="0" marR="0" lvl="8" indent="0" algn="r" rtl="0">
              <a:lnSpc>
                <a:spcPct val="100000"/>
              </a:lnSpc>
              <a:spcBef>
                <a:spcPts val="0"/>
              </a:spcBef>
              <a:spcAft>
                <a:spcPts val="0"/>
              </a:spcAft>
              <a:buClr>
                <a:srgbClr val="000000"/>
              </a:buClr>
              <a:buSzPts val="1300"/>
              <a:buFont typeface="Arial" panose="020B0604020202020204"/>
              <a:buNone/>
              <a:defRPr sz="13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zh-CN"/>
            </a:fld>
            <a:endParaRPr lang="zh-CN"/>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image" Target="../media/image12.pn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1.xml"/><Relationship Id="rId2" Type="http://schemas.openxmlformats.org/officeDocument/2006/relationships/image" Target="../media/image12.png"/><Relationship Id="rId1" Type="http://schemas.openxmlformats.org/officeDocument/2006/relationships/image" Target="../media/image13.png"/></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1.xml"/><Relationship Id="rId2" Type="http://schemas.openxmlformats.org/officeDocument/2006/relationships/image" Target="../media/image12.png"/><Relationship Id="rId1" Type="http://schemas.openxmlformats.org/officeDocument/2006/relationships/image" Target="../media/image14.png"/></Relationships>
</file>

<file path=ppt/slides/_rels/slide13.xml.rels><?xml version="1.0" encoding="UTF-8" standalone="yes"?>
<Relationships xmlns="http://schemas.openxmlformats.org/package/2006/relationships"><Relationship Id="rId5" Type="http://schemas.openxmlformats.org/officeDocument/2006/relationships/notesSlide" Target="../notesSlides/notesSlide13.xml"/><Relationship Id="rId4" Type="http://schemas.openxmlformats.org/officeDocument/2006/relationships/slideLayout" Target="../slideLayouts/slideLayout1.xml"/><Relationship Id="rId3" Type="http://schemas.openxmlformats.org/officeDocument/2006/relationships/image" Target="../media/image12.png"/><Relationship Id="rId2" Type="http://schemas.openxmlformats.org/officeDocument/2006/relationships/image" Target="../media/image16.png"/><Relationship Id="rId1" Type="http://schemas.openxmlformats.org/officeDocument/2006/relationships/image" Target="../media/image15.png"/></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1.xml"/><Relationship Id="rId2" Type="http://schemas.openxmlformats.org/officeDocument/2006/relationships/image" Target="../media/image12.png"/><Relationship Id="rId1" Type="http://schemas.openxmlformats.org/officeDocument/2006/relationships/image" Target="../media/image17.png"/></Relationships>
</file>

<file path=ppt/slides/_rels/slide15.xml.rels><?xml version="1.0" encoding="UTF-8" standalone="yes"?>
<Relationships xmlns="http://schemas.openxmlformats.org/package/2006/relationships"><Relationship Id="rId5" Type="http://schemas.openxmlformats.org/officeDocument/2006/relationships/notesSlide" Target="../notesSlides/notesSlide15.xml"/><Relationship Id="rId4" Type="http://schemas.openxmlformats.org/officeDocument/2006/relationships/slideLayout" Target="../slideLayouts/slideLayout1.xml"/><Relationship Id="rId3" Type="http://schemas.openxmlformats.org/officeDocument/2006/relationships/image" Target="../media/image12.png"/><Relationship Id="rId2" Type="http://schemas.openxmlformats.org/officeDocument/2006/relationships/image" Target="../media/image19.png"/><Relationship Id="rId1" Type="http://schemas.openxmlformats.org/officeDocument/2006/relationships/image" Target="../media/image18.png"/></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1.xml"/><Relationship Id="rId2" Type="http://schemas.openxmlformats.org/officeDocument/2006/relationships/image" Target="../media/image12.png"/><Relationship Id="rId1" Type="http://schemas.openxmlformats.org/officeDocument/2006/relationships/image" Target="../media/image20.png"/></Relationships>
</file>

<file path=ppt/slides/_rels/slide17.xml.rels><?xml version="1.0" encoding="UTF-8" standalone="yes"?>
<Relationships xmlns="http://schemas.openxmlformats.org/package/2006/relationships"><Relationship Id="rId5" Type="http://schemas.openxmlformats.org/officeDocument/2006/relationships/notesSlide" Target="../notesSlides/notesSlide17.xml"/><Relationship Id="rId4" Type="http://schemas.openxmlformats.org/officeDocument/2006/relationships/slideLayout" Target="../slideLayouts/slideLayout1.xml"/><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image" Target="../media/image21.png"/></Relationships>
</file>

<file path=ppt/slides/_rels/slide18.xml.rels><?xml version="1.0" encoding="UTF-8" standalone="yes"?>
<Relationships xmlns="http://schemas.openxmlformats.org/package/2006/relationships"><Relationship Id="rId5" Type="http://schemas.openxmlformats.org/officeDocument/2006/relationships/notesSlide" Target="../notesSlides/notesSlide18.xml"/><Relationship Id="rId4" Type="http://schemas.openxmlformats.org/officeDocument/2006/relationships/slideLayout" Target="../slideLayouts/slideLayout1.xml"/><Relationship Id="rId3" Type="http://schemas.openxmlformats.org/officeDocument/2006/relationships/image" Target="../media/image23.png"/><Relationship Id="rId2" Type="http://schemas.openxmlformats.org/officeDocument/2006/relationships/image" Target="../media/image12.png"/><Relationship Id="rId1" Type="http://schemas.openxmlformats.org/officeDocument/2006/relationships/image" Target="../media/image22.png"/></Relationships>
</file>

<file path=ppt/slides/_rels/slide19.xml.rels><?xml version="1.0" encoding="UTF-8" standalone="yes"?>
<Relationships xmlns="http://schemas.openxmlformats.org/package/2006/relationships"><Relationship Id="rId5" Type="http://schemas.openxmlformats.org/officeDocument/2006/relationships/notesSlide" Target="../notesSlides/notesSlide19.xml"/><Relationship Id="rId4" Type="http://schemas.openxmlformats.org/officeDocument/2006/relationships/slideLayout" Target="../slideLayouts/slideLayout1.xml"/><Relationship Id="rId3" Type="http://schemas.openxmlformats.org/officeDocument/2006/relationships/image" Target="../media/image12.png"/><Relationship Id="rId2" Type="http://schemas.openxmlformats.org/officeDocument/2006/relationships/hyperlink" Target="https://seller.xiapi.shopee.cn/account/signin?next=%2F" TargetMode="External"/><Relationship Id="rId1" Type="http://schemas.openxmlformats.org/officeDocument/2006/relationships/hyperlink" Target="https://subaccount.shopee.com/login/"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tags" Target="../tags/tag7.xml"/><Relationship Id="rId7" Type="http://schemas.openxmlformats.org/officeDocument/2006/relationships/image" Target="../media/image24.png"/><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0" Type="http://schemas.openxmlformats.org/officeDocument/2006/relationships/notesSlide" Target="../notesSlides/notesSlide21.xml"/><Relationship Id="rId1" Type="http://schemas.openxmlformats.org/officeDocument/2006/relationships/tags" Target="../tags/tag1.xml"/></Relationships>
</file>

<file path=ppt/slides/_rels/slide22.xml.rels><?xml version="1.0" encoding="UTF-8" standalone="yes"?>
<Relationships xmlns="http://schemas.openxmlformats.org/package/2006/relationships"><Relationship Id="rId9" Type="http://schemas.openxmlformats.org/officeDocument/2006/relationships/image" Target="../media/image25.png"/><Relationship Id="rId8" Type="http://schemas.openxmlformats.org/officeDocument/2006/relationships/tags" Target="../tags/tag15.xml"/><Relationship Id="rId7" Type="http://schemas.openxmlformats.org/officeDocument/2006/relationships/tags" Target="../tags/tag14.xml"/><Relationship Id="rId6" Type="http://schemas.openxmlformats.org/officeDocument/2006/relationships/tags" Target="../tags/tag13.xml"/><Relationship Id="rId5" Type="http://schemas.openxmlformats.org/officeDocument/2006/relationships/tags" Target="../tags/tag12.xml"/><Relationship Id="rId4" Type="http://schemas.openxmlformats.org/officeDocument/2006/relationships/tags" Target="../tags/tag11.xml"/><Relationship Id="rId3" Type="http://schemas.openxmlformats.org/officeDocument/2006/relationships/tags" Target="../tags/tag10.xml"/><Relationship Id="rId2" Type="http://schemas.openxmlformats.org/officeDocument/2006/relationships/tags" Target="../tags/tag9.xml"/><Relationship Id="rId13" Type="http://schemas.openxmlformats.org/officeDocument/2006/relationships/notesSlide" Target="../notesSlides/notesSlide22.xml"/><Relationship Id="rId12" Type="http://schemas.openxmlformats.org/officeDocument/2006/relationships/slideLayout" Target="../slideLayouts/slideLayout1.xml"/><Relationship Id="rId11" Type="http://schemas.openxmlformats.org/officeDocument/2006/relationships/tags" Target="../tags/tag17.xml"/><Relationship Id="rId10" Type="http://schemas.openxmlformats.org/officeDocument/2006/relationships/tags" Target="../tags/tag16.xml"/><Relationship Id="rId1" Type="http://schemas.openxmlformats.org/officeDocument/2006/relationships/tags" Target="../tags/tag8.xml"/></Relationships>
</file>

<file path=ppt/slides/_rels/slide23.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tags" Target="../tags/tag24.xml"/><Relationship Id="rId7" Type="http://schemas.openxmlformats.org/officeDocument/2006/relationships/tags" Target="../tags/tag23.xml"/><Relationship Id="rId6" Type="http://schemas.openxmlformats.org/officeDocument/2006/relationships/image" Target="../media/image26.png"/><Relationship Id="rId5" Type="http://schemas.openxmlformats.org/officeDocument/2006/relationships/tags" Target="../tags/tag22.xml"/><Relationship Id="rId4" Type="http://schemas.openxmlformats.org/officeDocument/2006/relationships/tags" Target="../tags/tag21.xml"/><Relationship Id="rId3" Type="http://schemas.openxmlformats.org/officeDocument/2006/relationships/tags" Target="../tags/tag20.xml"/><Relationship Id="rId2" Type="http://schemas.openxmlformats.org/officeDocument/2006/relationships/tags" Target="../tags/tag19.xml"/><Relationship Id="rId10" Type="http://schemas.openxmlformats.org/officeDocument/2006/relationships/notesSlide" Target="../notesSlides/notesSlide23.xml"/><Relationship Id="rId1" Type="http://schemas.openxmlformats.org/officeDocument/2006/relationships/tags" Target="../tags/tag18.xml"/></Relationships>
</file>

<file path=ppt/slides/_rels/slide24.xml.rels><?xml version="1.0" encoding="UTF-8" standalone="yes"?>
<Relationships xmlns="http://schemas.openxmlformats.org/package/2006/relationships"><Relationship Id="rId9" Type="http://schemas.openxmlformats.org/officeDocument/2006/relationships/tags" Target="../tags/tag31.xml"/><Relationship Id="rId8" Type="http://schemas.openxmlformats.org/officeDocument/2006/relationships/tags" Target="../tags/tag30.xml"/><Relationship Id="rId7" Type="http://schemas.openxmlformats.org/officeDocument/2006/relationships/tags" Target="../tags/tag29.xml"/><Relationship Id="rId6" Type="http://schemas.openxmlformats.org/officeDocument/2006/relationships/tags" Target="../tags/tag28.xml"/><Relationship Id="rId5" Type="http://schemas.openxmlformats.org/officeDocument/2006/relationships/image" Target="../media/image28.png"/><Relationship Id="rId4" Type="http://schemas.openxmlformats.org/officeDocument/2006/relationships/tags" Target="../tags/tag27.xml"/><Relationship Id="rId3" Type="http://schemas.openxmlformats.org/officeDocument/2006/relationships/image" Target="../media/image27.png"/><Relationship Id="rId2" Type="http://schemas.openxmlformats.org/officeDocument/2006/relationships/tags" Target="../tags/tag26.xml"/><Relationship Id="rId12" Type="http://schemas.openxmlformats.org/officeDocument/2006/relationships/notesSlide" Target="../notesSlides/notesSlide24.xml"/><Relationship Id="rId11" Type="http://schemas.openxmlformats.org/officeDocument/2006/relationships/slideLayout" Target="../slideLayouts/slideLayout1.xml"/><Relationship Id="rId10" Type="http://schemas.openxmlformats.org/officeDocument/2006/relationships/tags" Target="../tags/tag32.xml"/><Relationship Id="rId1" Type="http://schemas.openxmlformats.org/officeDocument/2006/relationships/tags" Target="../tags/tag25.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xml"/><Relationship Id="rId1" Type="http://schemas.openxmlformats.org/officeDocument/2006/relationships/image" Target="../media/image29.png"/></Relationships>
</file>

<file path=ppt/slides/_rels/slide26.xml.rels><?xml version="1.0" encoding="UTF-8" standalone="yes"?>
<Relationships xmlns="http://schemas.openxmlformats.org/package/2006/relationships"><Relationship Id="rId4" Type="http://schemas.openxmlformats.org/officeDocument/2006/relationships/notesSlide" Target="../notesSlides/notesSlide26.xml"/><Relationship Id="rId3" Type="http://schemas.openxmlformats.org/officeDocument/2006/relationships/slideLayout" Target="../slideLayouts/slideLayout15.xml"/><Relationship Id="rId2" Type="http://schemas.openxmlformats.org/officeDocument/2006/relationships/image" Target="../media/image31.png"/><Relationship Id="rId1" Type="http://schemas.openxmlformats.org/officeDocument/2006/relationships/image" Target="../media/image30.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6" Type="http://schemas.openxmlformats.org/officeDocument/2006/relationships/notesSlide" Target="../notesSlides/notesSlide4.xml"/><Relationship Id="rId5" Type="http://schemas.openxmlformats.org/officeDocument/2006/relationships/slideLayout" Target="../slideLayouts/slideLayout1.xml"/><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4" Type="http://schemas.openxmlformats.org/officeDocument/2006/relationships/comments" Target="../comments/comment1.xml"/><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66" name="Shape 166"/>
        <p:cNvGrpSpPr/>
        <p:nvPr/>
      </p:nvGrpSpPr>
      <p:grpSpPr>
        <a:xfrm>
          <a:off x="0" y="0"/>
          <a:ext cx="0" cy="0"/>
          <a:chOff x="0" y="0"/>
          <a:chExt cx="0" cy="0"/>
        </a:xfrm>
      </p:grpSpPr>
      <p:sp>
        <p:nvSpPr>
          <p:cNvPr id="167" name="Google Shape;167;p1"/>
          <p:cNvSpPr/>
          <p:nvPr/>
        </p:nvSpPr>
        <p:spPr>
          <a:xfrm>
            <a:off x="-14328" y="-15118"/>
            <a:ext cx="12209885" cy="6873118"/>
          </a:xfrm>
          <a:prstGeom prst="rect">
            <a:avLst/>
          </a:prstGeom>
          <a:solidFill>
            <a:srgbClr val="F96A4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168" name="Google Shape;168;p1"/>
          <p:cNvSpPr/>
          <p:nvPr/>
        </p:nvSpPr>
        <p:spPr>
          <a:xfrm rot="-5926570">
            <a:off x="9399687" y="1418268"/>
            <a:ext cx="907704" cy="907704"/>
          </a:xfrm>
          <a:prstGeom prst="ellipse">
            <a:avLst/>
          </a:prstGeom>
          <a:gradFill>
            <a:gsLst>
              <a:gs pos="0">
                <a:srgbClr val="FF8F63"/>
              </a:gs>
              <a:gs pos="58000">
                <a:srgbClr val="FF7A57"/>
              </a:gs>
              <a:gs pos="100000">
                <a:srgbClr val="FF6A4D"/>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grpSp>
        <p:nvGrpSpPr>
          <p:cNvPr id="169" name="Google Shape;169;p1"/>
          <p:cNvGrpSpPr/>
          <p:nvPr/>
        </p:nvGrpSpPr>
        <p:grpSpPr>
          <a:xfrm>
            <a:off x="5798380" y="2261089"/>
            <a:ext cx="2239939" cy="3008078"/>
            <a:chOff x="5039783" y="1809750"/>
            <a:chExt cx="1361799" cy="1828799"/>
          </a:xfrm>
        </p:grpSpPr>
        <p:cxnSp>
          <p:nvCxnSpPr>
            <p:cNvPr id="170" name="Google Shape;170;p1"/>
            <p:cNvCxnSpPr/>
            <p:nvPr/>
          </p:nvCxnSpPr>
          <p:spPr>
            <a:xfrm>
              <a:off x="5393266" y="1809750"/>
              <a:ext cx="372534" cy="0"/>
            </a:xfrm>
            <a:prstGeom prst="straightConnector1">
              <a:avLst/>
            </a:prstGeom>
            <a:noFill/>
            <a:ln w="9525" cap="flat" cmpd="sng">
              <a:solidFill>
                <a:srgbClr val="FF875E"/>
              </a:solidFill>
              <a:prstDash val="solid"/>
              <a:miter lim="800000"/>
              <a:headEnd type="none" w="sm" len="sm"/>
              <a:tailEnd type="none" w="sm" len="sm"/>
            </a:ln>
          </p:spPr>
        </p:cxnSp>
        <p:cxnSp>
          <p:nvCxnSpPr>
            <p:cNvPr id="171" name="Google Shape;171;p1"/>
            <p:cNvCxnSpPr/>
            <p:nvPr/>
          </p:nvCxnSpPr>
          <p:spPr>
            <a:xfrm>
              <a:off x="5413099" y="1852084"/>
              <a:ext cx="439484" cy="0"/>
            </a:xfrm>
            <a:prstGeom prst="straightConnector1">
              <a:avLst/>
            </a:prstGeom>
            <a:noFill/>
            <a:ln w="9525" cap="flat" cmpd="sng">
              <a:solidFill>
                <a:srgbClr val="FF875E"/>
              </a:solidFill>
              <a:prstDash val="solid"/>
              <a:miter lim="800000"/>
              <a:headEnd type="none" w="sm" len="sm"/>
              <a:tailEnd type="none" w="sm" len="sm"/>
            </a:ln>
          </p:spPr>
        </p:cxnSp>
        <p:cxnSp>
          <p:nvCxnSpPr>
            <p:cNvPr id="172" name="Google Shape;172;p1"/>
            <p:cNvCxnSpPr/>
            <p:nvPr/>
          </p:nvCxnSpPr>
          <p:spPr>
            <a:xfrm>
              <a:off x="5458882" y="1890184"/>
              <a:ext cx="469901" cy="0"/>
            </a:xfrm>
            <a:prstGeom prst="straightConnector1">
              <a:avLst/>
            </a:prstGeom>
            <a:noFill/>
            <a:ln w="9525" cap="flat" cmpd="sng">
              <a:solidFill>
                <a:srgbClr val="FF875E"/>
              </a:solidFill>
              <a:prstDash val="solid"/>
              <a:miter lim="800000"/>
              <a:headEnd type="none" w="sm" len="sm"/>
              <a:tailEnd type="none" w="sm" len="sm"/>
            </a:ln>
          </p:spPr>
        </p:cxnSp>
        <p:cxnSp>
          <p:nvCxnSpPr>
            <p:cNvPr id="173" name="Google Shape;173;p1"/>
            <p:cNvCxnSpPr/>
            <p:nvPr/>
          </p:nvCxnSpPr>
          <p:spPr>
            <a:xfrm>
              <a:off x="5480049" y="1930400"/>
              <a:ext cx="501650" cy="0"/>
            </a:xfrm>
            <a:prstGeom prst="straightConnector1">
              <a:avLst/>
            </a:prstGeom>
            <a:noFill/>
            <a:ln w="9525" cap="flat" cmpd="sng">
              <a:solidFill>
                <a:srgbClr val="FF875E"/>
              </a:solidFill>
              <a:prstDash val="solid"/>
              <a:miter lim="800000"/>
              <a:headEnd type="none" w="sm" len="sm"/>
              <a:tailEnd type="none" w="sm" len="sm"/>
            </a:ln>
          </p:spPr>
        </p:cxnSp>
        <p:cxnSp>
          <p:nvCxnSpPr>
            <p:cNvPr id="174" name="Google Shape;174;p1"/>
            <p:cNvCxnSpPr/>
            <p:nvPr/>
          </p:nvCxnSpPr>
          <p:spPr>
            <a:xfrm>
              <a:off x="5393266" y="1970617"/>
              <a:ext cx="641349" cy="0"/>
            </a:xfrm>
            <a:prstGeom prst="straightConnector1">
              <a:avLst/>
            </a:prstGeom>
            <a:noFill/>
            <a:ln w="9525" cap="flat" cmpd="sng">
              <a:solidFill>
                <a:srgbClr val="FF875E"/>
              </a:solidFill>
              <a:prstDash val="solid"/>
              <a:miter lim="800000"/>
              <a:headEnd type="none" w="sm" len="sm"/>
              <a:tailEnd type="none" w="sm" len="sm"/>
            </a:ln>
          </p:spPr>
        </p:cxnSp>
        <p:cxnSp>
          <p:nvCxnSpPr>
            <p:cNvPr id="175" name="Google Shape;175;p1"/>
            <p:cNvCxnSpPr/>
            <p:nvPr/>
          </p:nvCxnSpPr>
          <p:spPr>
            <a:xfrm>
              <a:off x="5444066" y="2008717"/>
              <a:ext cx="641349" cy="0"/>
            </a:xfrm>
            <a:prstGeom prst="straightConnector1">
              <a:avLst/>
            </a:prstGeom>
            <a:noFill/>
            <a:ln w="9525" cap="flat" cmpd="sng">
              <a:solidFill>
                <a:srgbClr val="FF875E"/>
              </a:solidFill>
              <a:prstDash val="solid"/>
              <a:miter lim="800000"/>
              <a:headEnd type="none" w="sm" len="sm"/>
              <a:tailEnd type="none" w="sm" len="sm"/>
            </a:ln>
          </p:spPr>
        </p:cxnSp>
        <p:cxnSp>
          <p:nvCxnSpPr>
            <p:cNvPr id="176" name="Google Shape;176;p1"/>
            <p:cNvCxnSpPr/>
            <p:nvPr/>
          </p:nvCxnSpPr>
          <p:spPr>
            <a:xfrm>
              <a:off x="5480049" y="2051050"/>
              <a:ext cx="641349" cy="0"/>
            </a:xfrm>
            <a:prstGeom prst="straightConnector1">
              <a:avLst/>
            </a:prstGeom>
            <a:noFill/>
            <a:ln w="9525" cap="flat" cmpd="sng">
              <a:solidFill>
                <a:srgbClr val="FF875E"/>
              </a:solidFill>
              <a:prstDash val="solid"/>
              <a:miter lim="800000"/>
              <a:headEnd type="none" w="sm" len="sm"/>
              <a:tailEnd type="none" w="sm" len="sm"/>
            </a:ln>
          </p:spPr>
        </p:cxnSp>
        <p:cxnSp>
          <p:nvCxnSpPr>
            <p:cNvPr id="177" name="Google Shape;177;p1"/>
            <p:cNvCxnSpPr/>
            <p:nvPr/>
          </p:nvCxnSpPr>
          <p:spPr>
            <a:xfrm>
              <a:off x="5516033" y="2089150"/>
              <a:ext cx="641349" cy="0"/>
            </a:xfrm>
            <a:prstGeom prst="straightConnector1">
              <a:avLst/>
            </a:prstGeom>
            <a:noFill/>
            <a:ln w="9525" cap="flat" cmpd="sng">
              <a:solidFill>
                <a:srgbClr val="FF875E"/>
              </a:solidFill>
              <a:prstDash val="solid"/>
              <a:miter lim="800000"/>
              <a:headEnd type="none" w="sm" len="sm"/>
              <a:tailEnd type="none" w="sm" len="sm"/>
            </a:ln>
          </p:spPr>
        </p:cxnSp>
        <p:cxnSp>
          <p:nvCxnSpPr>
            <p:cNvPr id="178" name="Google Shape;178;p1"/>
            <p:cNvCxnSpPr/>
            <p:nvPr/>
          </p:nvCxnSpPr>
          <p:spPr>
            <a:xfrm>
              <a:off x="5552016" y="2127250"/>
              <a:ext cx="641349" cy="0"/>
            </a:xfrm>
            <a:prstGeom prst="straightConnector1">
              <a:avLst/>
            </a:prstGeom>
            <a:noFill/>
            <a:ln w="9525" cap="flat" cmpd="sng">
              <a:solidFill>
                <a:srgbClr val="FF875E"/>
              </a:solidFill>
              <a:prstDash val="solid"/>
              <a:miter lim="800000"/>
              <a:headEnd type="none" w="sm" len="sm"/>
              <a:tailEnd type="none" w="sm" len="sm"/>
            </a:ln>
          </p:spPr>
        </p:cxnSp>
        <p:cxnSp>
          <p:nvCxnSpPr>
            <p:cNvPr id="179" name="Google Shape;179;p1"/>
            <p:cNvCxnSpPr/>
            <p:nvPr/>
          </p:nvCxnSpPr>
          <p:spPr>
            <a:xfrm>
              <a:off x="5526616" y="2167467"/>
              <a:ext cx="696382" cy="0"/>
            </a:xfrm>
            <a:prstGeom prst="straightConnector1">
              <a:avLst/>
            </a:prstGeom>
            <a:noFill/>
            <a:ln w="9525" cap="flat" cmpd="sng">
              <a:solidFill>
                <a:srgbClr val="FF875E"/>
              </a:solidFill>
              <a:prstDash val="solid"/>
              <a:miter lim="800000"/>
              <a:headEnd type="none" w="sm" len="sm"/>
              <a:tailEnd type="none" w="sm" len="sm"/>
            </a:ln>
          </p:spPr>
        </p:cxnSp>
        <p:cxnSp>
          <p:nvCxnSpPr>
            <p:cNvPr id="180" name="Google Shape;180;p1"/>
            <p:cNvCxnSpPr/>
            <p:nvPr/>
          </p:nvCxnSpPr>
          <p:spPr>
            <a:xfrm>
              <a:off x="5540095" y="2207685"/>
              <a:ext cx="704070" cy="0"/>
            </a:xfrm>
            <a:prstGeom prst="straightConnector1">
              <a:avLst/>
            </a:prstGeom>
            <a:noFill/>
            <a:ln w="9525" cap="flat" cmpd="sng">
              <a:solidFill>
                <a:srgbClr val="FF875E"/>
              </a:solidFill>
              <a:prstDash val="solid"/>
              <a:miter lim="800000"/>
              <a:headEnd type="none" w="sm" len="sm"/>
              <a:tailEnd type="none" w="sm" len="sm"/>
            </a:ln>
          </p:spPr>
        </p:cxnSp>
        <p:cxnSp>
          <p:nvCxnSpPr>
            <p:cNvPr id="181" name="Google Shape;181;p1"/>
            <p:cNvCxnSpPr/>
            <p:nvPr/>
          </p:nvCxnSpPr>
          <p:spPr>
            <a:xfrm>
              <a:off x="5552016" y="2245784"/>
              <a:ext cx="717549" cy="0"/>
            </a:xfrm>
            <a:prstGeom prst="straightConnector1">
              <a:avLst/>
            </a:prstGeom>
            <a:noFill/>
            <a:ln w="9525" cap="flat" cmpd="sng">
              <a:solidFill>
                <a:srgbClr val="FF875E"/>
              </a:solidFill>
              <a:prstDash val="solid"/>
              <a:miter lim="800000"/>
              <a:headEnd type="none" w="sm" len="sm"/>
              <a:tailEnd type="none" w="sm" len="sm"/>
            </a:ln>
          </p:spPr>
        </p:cxnSp>
        <p:cxnSp>
          <p:nvCxnSpPr>
            <p:cNvPr id="182" name="Google Shape;182;p1"/>
            <p:cNvCxnSpPr/>
            <p:nvPr/>
          </p:nvCxnSpPr>
          <p:spPr>
            <a:xfrm>
              <a:off x="5540095" y="2286001"/>
              <a:ext cx="750636" cy="0"/>
            </a:xfrm>
            <a:prstGeom prst="straightConnector1">
              <a:avLst/>
            </a:prstGeom>
            <a:noFill/>
            <a:ln w="9525" cap="flat" cmpd="sng">
              <a:solidFill>
                <a:srgbClr val="FF875E"/>
              </a:solidFill>
              <a:prstDash val="solid"/>
              <a:miter lim="800000"/>
              <a:headEnd type="none" w="sm" len="sm"/>
              <a:tailEnd type="none" w="sm" len="sm"/>
            </a:ln>
          </p:spPr>
        </p:cxnSp>
        <p:cxnSp>
          <p:nvCxnSpPr>
            <p:cNvPr id="183" name="Google Shape;183;p1"/>
            <p:cNvCxnSpPr/>
            <p:nvPr/>
          </p:nvCxnSpPr>
          <p:spPr>
            <a:xfrm>
              <a:off x="5557306" y="2328334"/>
              <a:ext cx="756711" cy="0"/>
            </a:xfrm>
            <a:prstGeom prst="straightConnector1">
              <a:avLst/>
            </a:prstGeom>
            <a:noFill/>
            <a:ln w="9525" cap="flat" cmpd="sng">
              <a:solidFill>
                <a:srgbClr val="FF875E"/>
              </a:solidFill>
              <a:prstDash val="solid"/>
              <a:miter lim="800000"/>
              <a:headEnd type="none" w="sm" len="sm"/>
              <a:tailEnd type="none" w="sm" len="sm"/>
            </a:ln>
          </p:spPr>
        </p:cxnSp>
        <p:cxnSp>
          <p:nvCxnSpPr>
            <p:cNvPr id="184" name="Google Shape;184;p1"/>
            <p:cNvCxnSpPr/>
            <p:nvPr/>
          </p:nvCxnSpPr>
          <p:spPr>
            <a:xfrm>
              <a:off x="5581649" y="2368550"/>
              <a:ext cx="749300" cy="0"/>
            </a:xfrm>
            <a:prstGeom prst="straightConnector1">
              <a:avLst/>
            </a:prstGeom>
            <a:noFill/>
            <a:ln w="9525" cap="flat" cmpd="sng">
              <a:solidFill>
                <a:srgbClr val="FF875E"/>
              </a:solidFill>
              <a:prstDash val="solid"/>
              <a:miter lim="800000"/>
              <a:headEnd type="none" w="sm" len="sm"/>
              <a:tailEnd type="none" w="sm" len="sm"/>
            </a:ln>
          </p:spPr>
        </p:cxnSp>
        <p:cxnSp>
          <p:nvCxnSpPr>
            <p:cNvPr id="185" name="Google Shape;185;p1"/>
            <p:cNvCxnSpPr/>
            <p:nvPr/>
          </p:nvCxnSpPr>
          <p:spPr>
            <a:xfrm>
              <a:off x="5572906" y="2404534"/>
              <a:ext cx="774702" cy="0"/>
            </a:xfrm>
            <a:prstGeom prst="straightConnector1">
              <a:avLst/>
            </a:prstGeom>
            <a:noFill/>
            <a:ln w="9525" cap="flat" cmpd="sng">
              <a:solidFill>
                <a:srgbClr val="FF875E"/>
              </a:solidFill>
              <a:prstDash val="solid"/>
              <a:miter lim="800000"/>
              <a:headEnd type="none" w="sm" len="sm"/>
              <a:tailEnd type="none" w="sm" len="sm"/>
            </a:ln>
          </p:spPr>
        </p:cxnSp>
        <p:cxnSp>
          <p:nvCxnSpPr>
            <p:cNvPr id="186" name="Google Shape;186;p1"/>
            <p:cNvCxnSpPr/>
            <p:nvPr/>
          </p:nvCxnSpPr>
          <p:spPr>
            <a:xfrm>
              <a:off x="5581649" y="2446867"/>
              <a:ext cx="774424" cy="0"/>
            </a:xfrm>
            <a:prstGeom prst="straightConnector1">
              <a:avLst/>
            </a:prstGeom>
            <a:noFill/>
            <a:ln w="9525" cap="flat" cmpd="sng">
              <a:solidFill>
                <a:srgbClr val="FF875E"/>
              </a:solidFill>
              <a:prstDash val="solid"/>
              <a:miter lim="800000"/>
              <a:headEnd type="none" w="sm" len="sm"/>
              <a:tailEnd type="none" w="sm" len="sm"/>
            </a:ln>
          </p:spPr>
        </p:cxnSp>
        <p:cxnSp>
          <p:nvCxnSpPr>
            <p:cNvPr id="187" name="Google Shape;187;p1"/>
            <p:cNvCxnSpPr/>
            <p:nvPr/>
          </p:nvCxnSpPr>
          <p:spPr>
            <a:xfrm>
              <a:off x="5581649" y="2484967"/>
              <a:ext cx="783167" cy="0"/>
            </a:xfrm>
            <a:prstGeom prst="straightConnector1">
              <a:avLst/>
            </a:prstGeom>
            <a:noFill/>
            <a:ln w="9525" cap="flat" cmpd="sng">
              <a:solidFill>
                <a:srgbClr val="FF875E"/>
              </a:solidFill>
              <a:prstDash val="solid"/>
              <a:miter lim="800000"/>
              <a:headEnd type="none" w="sm" len="sm"/>
              <a:tailEnd type="none" w="sm" len="sm"/>
            </a:ln>
          </p:spPr>
        </p:cxnSp>
        <p:cxnSp>
          <p:nvCxnSpPr>
            <p:cNvPr id="188" name="Google Shape;188;p1"/>
            <p:cNvCxnSpPr/>
            <p:nvPr/>
          </p:nvCxnSpPr>
          <p:spPr>
            <a:xfrm>
              <a:off x="5597688" y="2525184"/>
              <a:ext cx="783167" cy="0"/>
            </a:xfrm>
            <a:prstGeom prst="straightConnector1">
              <a:avLst/>
            </a:prstGeom>
            <a:noFill/>
            <a:ln w="9525" cap="flat" cmpd="sng">
              <a:solidFill>
                <a:srgbClr val="FF875E"/>
              </a:solidFill>
              <a:prstDash val="solid"/>
              <a:miter lim="800000"/>
              <a:headEnd type="none" w="sm" len="sm"/>
              <a:tailEnd type="none" w="sm" len="sm"/>
            </a:ln>
          </p:spPr>
        </p:cxnSp>
        <p:cxnSp>
          <p:nvCxnSpPr>
            <p:cNvPr id="189" name="Google Shape;189;p1"/>
            <p:cNvCxnSpPr/>
            <p:nvPr/>
          </p:nvCxnSpPr>
          <p:spPr>
            <a:xfrm>
              <a:off x="5604038" y="2563284"/>
              <a:ext cx="783167" cy="0"/>
            </a:xfrm>
            <a:prstGeom prst="straightConnector1">
              <a:avLst/>
            </a:prstGeom>
            <a:noFill/>
            <a:ln w="9525" cap="flat" cmpd="sng">
              <a:solidFill>
                <a:srgbClr val="FF875E"/>
              </a:solidFill>
              <a:prstDash val="solid"/>
              <a:miter lim="800000"/>
              <a:headEnd type="none" w="sm" len="sm"/>
              <a:tailEnd type="none" w="sm" len="sm"/>
            </a:ln>
          </p:spPr>
        </p:cxnSp>
        <p:cxnSp>
          <p:nvCxnSpPr>
            <p:cNvPr id="190" name="Google Shape;190;p1"/>
            <p:cNvCxnSpPr/>
            <p:nvPr/>
          </p:nvCxnSpPr>
          <p:spPr>
            <a:xfrm>
              <a:off x="5610388" y="2603501"/>
              <a:ext cx="783167" cy="0"/>
            </a:xfrm>
            <a:prstGeom prst="straightConnector1">
              <a:avLst/>
            </a:prstGeom>
            <a:noFill/>
            <a:ln w="9525" cap="flat" cmpd="sng">
              <a:solidFill>
                <a:srgbClr val="FF875E"/>
              </a:solidFill>
              <a:prstDash val="solid"/>
              <a:miter lim="800000"/>
              <a:headEnd type="none" w="sm" len="sm"/>
              <a:tailEnd type="none" w="sm" len="sm"/>
            </a:ln>
          </p:spPr>
        </p:cxnSp>
        <p:cxnSp>
          <p:nvCxnSpPr>
            <p:cNvPr id="191" name="Google Shape;191;p1"/>
            <p:cNvCxnSpPr/>
            <p:nvPr/>
          </p:nvCxnSpPr>
          <p:spPr>
            <a:xfrm>
              <a:off x="5614621" y="2645834"/>
              <a:ext cx="783167" cy="0"/>
            </a:xfrm>
            <a:prstGeom prst="straightConnector1">
              <a:avLst/>
            </a:prstGeom>
            <a:noFill/>
            <a:ln w="9525" cap="flat" cmpd="sng">
              <a:solidFill>
                <a:srgbClr val="FF875E"/>
              </a:solidFill>
              <a:prstDash val="solid"/>
              <a:miter lim="800000"/>
              <a:headEnd type="none" w="sm" len="sm"/>
              <a:tailEnd type="none" w="sm" len="sm"/>
            </a:ln>
          </p:spPr>
        </p:cxnSp>
        <p:cxnSp>
          <p:nvCxnSpPr>
            <p:cNvPr id="192" name="Google Shape;192;p1"/>
            <p:cNvCxnSpPr/>
            <p:nvPr/>
          </p:nvCxnSpPr>
          <p:spPr>
            <a:xfrm>
              <a:off x="5618415" y="2686051"/>
              <a:ext cx="783167" cy="0"/>
            </a:xfrm>
            <a:prstGeom prst="straightConnector1">
              <a:avLst/>
            </a:prstGeom>
            <a:noFill/>
            <a:ln w="9525" cap="flat" cmpd="sng">
              <a:solidFill>
                <a:srgbClr val="FF875E"/>
              </a:solidFill>
              <a:prstDash val="solid"/>
              <a:miter lim="800000"/>
              <a:headEnd type="none" w="sm" len="sm"/>
              <a:tailEnd type="none" w="sm" len="sm"/>
            </a:ln>
          </p:spPr>
        </p:cxnSp>
        <p:cxnSp>
          <p:nvCxnSpPr>
            <p:cNvPr id="193" name="Google Shape;193;p1"/>
            <p:cNvCxnSpPr/>
            <p:nvPr/>
          </p:nvCxnSpPr>
          <p:spPr>
            <a:xfrm>
              <a:off x="5618415" y="2724151"/>
              <a:ext cx="783167" cy="0"/>
            </a:xfrm>
            <a:prstGeom prst="straightConnector1">
              <a:avLst/>
            </a:prstGeom>
            <a:noFill/>
            <a:ln w="9525" cap="flat" cmpd="sng">
              <a:solidFill>
                <a:srgbClr val="FF875E"/>
              </a:solidFill>
              <a:prstDash val="solid"/>
              <a:miter lim="800000"/>
              <a:headEnd type="none" w="sm" len="sm"/>
              <a:tailEnd type="none" w="sm" len="sm"/>
            </a:ln>
          </p:spPr>
        </p:cxnSp>
        <p:cxnSp>
          <p:nvCxnSpPr>
            <p:cNvPr id="194" name="Google Shape;194;p1"/>
            <p:cNvCxnSpPr/>
            <p:nvPr/>
          </p:nvCxnSpPr>
          <p:spPr>
            <a:xfrm>
              <a:off x="5618415" y="2764367"/>
              <a:ext cx="783167" cy="0"/>
            </a:xfrm>
            <a:prstGeom prst="straightConnector1">
              <a:avLst/>
            </a:prstGeom>
            <a:noFill/>
            <a:ln w="9525" cap="flat" cmpd="sng">
              <a:solidFill>
                <a:srgbClr val="FF875E"/>
              </a:solidFill>
              <a:prstDash val="solid"/>
              <a:miter lim="800000"/>
              <a:headEnd type="none" w="sm" len="sm"/>
              <a:tailEnd type="none" w="sm" len="sm"/>
            </a:ln>
          </p:spPr>
        </p:cxnSp>
        <p:cxnSp>
          <p:nvCxnSpPr>
            <p:cNvPr id="195" name="Google Shape;195;p1"/>
            <p:cNvCxnSpPr/>
            <p:nvPr/>
          </p:nvCxnSpPr>
          <p:spPr>
            <a:xfrm>
              <a:off x="5618414" y="2804584"/>
              <a:ext cx="783167" cy="0"/>
            </a:xfrm>
            <a:prstGeom prst="straightConnector1">
              <a:avLst/>
            </a:prstGeom>
            <a:noFill/>
            <a:ln w="9525" cap="flat" cmpd="sng">
              <a:solidFill>
                <a:srgbClr val="FF875E"/>
              </a:solidFill>
              <a:prstDash val="solid"/>
              <a:miter lim="800000"/>
              <a:headEnd type="none" w="sm" len="sm"/>
              <a:tailEnd type="none" w="sm" len="sm"/>
            </a:ln>
          </p:spPr>
        </p:cxnSp>
        <p:cxnSp>
          <p:nvCxnSpPr>
            <p:cNvPr id="196" name="Google Shape;196;p1"/>
            <p:cNvCxnSpPr/>
            <p:nvPr/>
          </p:nvCxnSpPr>
          <p:spPr>
            <a:xfrm>
              <a:off x="5612062" y="2842684"/>
              <a:ext cx="783167" cy="0"/>
            </a:xfrm>
            <a:prstGeom prst="straightConnector1">
              <a:avLst/>
            </a:prstGeom>
            <a:noFill/>
            <a:ln w="9525" cap="flat" cmpd="sng">
              <a:solidFill>
                <a:srgbClr val="FF875E"/>
              </a:solidFill>
              <a:prstDash val="solid"/>
              <a:miter lim="800000"/>
              <a:headEnd type="none" w="sm" len="sm"/>
              <a:tailEnd type="none" w="sm" len="sm"/>
            </a:ln>
          </p:spPr>
        </p:cxnSp>
        <p:cxnSp>
          <p:nvCxnSpPr>
            <p:cNvPr id="197" name="Google Shape;197;p1"/>
            <p:cNvCxnSpPr/>
            <p:nvPr/>
          </p:nvCxnSpPr>
          <p:spPr>
            <a:xfrm>
              <a:off x="5604038" y="2882901"/>
              <a:ext cx="783167" cy="0"/>
            </a:xfrm>
            <a:prstGeom prst="straightConnector1">
              <a:avLst/>
            </a:prstGeom>
            <a:noFill/>
            <a:ln w="9525" cap="flat" cmpd="sng">
              <a:solidFill>
                <a:srgbClr val="FF875E"/>
              </a:solidFill>
              <a:prstDash val="solid"/>
              <a:miter lim="800000"/>
              <a:headEnd type="none" w="sm" len="sm"/>
              <a:tailEnd type="none" w="sm" len="sm"/>
            </a:ln>
          </p:spPr>
        </p:cxnSp>
        <p:cxnSp>
          <p:nvCxnSpPr>
            <p:cNvPr id="198" name="Google Shape;198;p1"/>
            <p:cNvCxnSpPr/>
            <p:nvPr/>
          </p:nvCxnSpPr>
          <p:spPr>
            <a:xfrm>
              <a:off x="5604037" y="2923118"/>
              <a:ext cx="783167" cy="0"/>
            </a:xfrm>
            <a:prstGeom prst="straightConnector1">
              <a:avLst/>
            </a:prstGeom>
            <a:noFill/>
            <a:ln w="9525" cap="flat" cmpd="sng">
              <a:solidFill>
                <a:srgbClr val="FF875E"/>
              </a:solidFill>
              <a:prstDash val="solid"/>
              <a:miter lim="800000"/>
              <a:headEnd type="none" w="sm" len="sm"/>
              <a:tailEnd type="none" w="sm" len="sm"/>
            </a:ln>
          </p:spPr>
        </p:cxnSp>
        <p:cxnSp>
          <p:nvCxnSpPr>
            <p:cNvPr id="199" name="Google Shape;199;p1"/>
            <p:cNvCxnSpPr/>
            <p:nvPr/>
          </p:nvCxnSpPr>
          <p:spPr>
            <a:xfrm>
              <a:off x="5587884" y="2965451"/>
              <a:ext cx="783167" cy="0"/>
            </a:xfrm>
            <a:prstGeom prst="straightConnector1">
              <a:avLst/>
            </a:prstGeom>
            <a:noFill/>
            <a:ln w="9525" cap="flat" cmpd="sng">
              <a:solidFill>
                <a:srgbClr val="FF875E"/>
              </a:solidFill>
              <a:prstDash val="solid"/>
              <a:miter lim="800000"/>
              <a:headEnd type="none" w="sm" len="sm"/>
              <a:tailEnd type="none" w="sm" len="sm"/>
            </a:ln>
          </p:spPr>
        </p:cxnSp>
        <p:cxnSp>
          <p:nvCxnSpPr>
            <p:cNvPr id="200" name="Google Shape;200;p1"/>
            <p:cNvCxnSpPr/>
            <p:nvPr/>
          </p:nvCxnSpPr>
          <p:spPr>
            <a:xfrm>
              <a:off x="5584431" y="3003551"/>
              <a:ext cx="783167" cy="0"/>
            </a:xfrm>
            <a:prstGeom prst="straightConnector1">
              <a:avLst/>
            </a:prstGeom>
            <a:noFill/>
            <a:ln w="9525" cap="flat" cmpd="sng">
              <a:solidFill>
                <a:srgbClr val="FF875E"/>
              </a:solidFill>
              <a:prstDash val="solid"/>
              <a:miter lim="800000"/>
              <a:headEnd type="none" w="sm" len="sm"/>
              <a:tailEnd type="none" w="sm" len="sm"/>
            </a:ln>
          </p:spPr>
        </p:cxnSp>
        <p:cxnSp>
          <p:nvCxnSpPr>
            <p:cNvPr id="201" name="Google Shape;201;p1"/>
            <p:cNvCxnSpPr/>
            <p:nvPr/>
          </p:nvCxnSpPr>
          <p:spPr>
            <a:xfrm>
              <a:off x="5572906" y="3041651"/>
              <a:ext cx="783167" cy="0"/>
            </a:xfrm>
            <a:prstGeom prst="straightConnector1">
              <a:avLst/>
            </a:prstGeom>
            <a:noFill/>
            <a:ln w="9525" cap="flat" cmpd="sng">
              <a:solidFill>
                <a:srgbClr val="FF875E"/>
              </a:solidFill>
              <a:prstDash val="solid"/>
              <a:miter lim="800000"/>
              <a:headEnd type="none" w="sm" len="sm"/>
              <a:tailEnd type="none" w="sm" len="sm"/>
            </a:ln>
          </p:spPr>
        </p:cxnSp>
        <p:cxnSp>
          <p:nvCxnSpPr>
            <p:cNvPr id="202" name="Google Shape;202;p1"/>
            <p:cNvCxnSpPr/>
            <p:nvPr/>
          </p:nvCxnSpPr>
          <p:spPr>
            <a:xfrm>
              <a:off x="5557306" y="3083984"/>
              <a:ext cx="783167" cy="0"/>
            </a:xfrm>
            <a:prstGeom prst="straightConnector1">
              <a:avLst/>
            </a:prstGeom>
            <a:noFill/>
            <a:ln w="9525" cap="flat" cmpd="sng">
              <a:solidFill>
                <a:srgbClr val="FF875E"/>
              </a:solidFill>
              <a:prstDash val="solid"/>
              <a:miter lim="800000"/>
              <a:headEnd type="none" w="sm" len="sm"/>
              <a:tailEnd type="none" w="sm" len="sm"/>
            </a:ln>
          </p:spPr>
        </p:cxnSp>
        <p:cxnSp>
          <p:nvCxnSpPr>
            <p:cNvPr id="203" name="Google Shape;203;p1"/>
            <p:cNvCxnSpPr/>
            <p:nvPr/>
          </p:nvCxnSpPr>
          <p:spPr>
            <a:xfrm>
              <a:off x="5540095" y="3122084"/>
              <a:ext cx="783167" cy="0"/>
            </a:xfrm>
            <a:prstGeom prst="straightConnector1">
              <a:avLst/>
            </a:prstGeom>
            <a:noFill/>
            <a:ln w="9525" cap="flat" cmpd="sng">
              <a:solidFill>
                <a:srgbClr val="FF875E"/>
              </a:solidFill>
              <a:prstDash val="solid"/>
              <a:miter lim="800000"/>
              <a:headEnd type="none" w="sm" len="sm"/>
              <a:tailEnd type="none" w="sm" len="sm"/>
            </a:ln>
          </p:spPr>
        </p:cxnSp>
        <p:cxnSp>
          <p:nvCxnSpPr>
            <p:cNvPr id="204" name="Google Shape;204;p1"/>
            <p:cNvCxnSpPr/>
            <p:nvPr/>
          </p:nvCxnSpPr>
          <p:spPr>
            <a:xfrm>
              <a:off x="5526616" y="3160184"/>
              <a:ext cx="783167" cy="0"/>
            </a:xfrm>
            <a:prstGeom prst="straightConnector1">
              <a:avLst/>
            </a:prstGeom>
            <a:noFill/>
            <a:ln w="9525" cap="flat" cmpd="sng">
              <a:solidFill>
                <a:srgbClr val="FF875E"/>
              </a:solidFill>
              <a:prstDash val="solid"/>
              <a:miter lim="800000"/>
              <a:headEnd type="none" w="sm" len="sm"/>
              <a:tailEnd type="none" w="sm" len="sm"/>
            </a:ln>
          </p:spPr>
        </p:cxnSp>
        <p:cxnSp>
          <p:nvCxnSpPr>
            <p:cNvPr id="205" name="Google Shape;205;p1"/>
            <p:cNvCxnSpPr/>
            <p:nvPr/>
          </p:nvCxnSpPr>
          <p:spPr>
            <a:xfrm>
              <a:off x="5503333" y="3200400"/>
              <a:ext cx="783167" cy="0"/>
            </a:xfrm>
            <a:prstGeom prst="straightConnector1">
              <a:avLst/>
            </a:prstGeom>
            <a:noFill/>
            <a:ln w="9525" cap="flat" cmpd="sng">
              <a:solidFill>
                <a:srgbClr val="FF875E"/>
              </a:solidFill>
              <a:prstDash val="solid"/>
              <a:miter lim="800000"/>
              <a:headEnd type="none" w="sm" len="sm"/>
              <a:tailEnd type="none" w="sm" len="sm"/>
            </a:ln>
          </p:spPr>
        </p:cxnSp>
        <p:cxnSp>
          <p:nvCxnSpPr>
            <p:cNvPr id="206" name="Google Shape;206;p1"/>
            <p:cNvCxnSpPr/>
            <p:nvPr/>
          </p:nvCxnSpPr>
          <p:spPr>
            <a:xfrm>
              <a:off x="5482166" y="3240617"/>
              <a:ext cx="783167" cy="0"/>
            </a:xfrm>
            <a:prstGeom prst="straightConnector1">
              <a:avLst/>
            </a:prstGeom>
            <a:noFill/>
            <a:ln w="9525" cap="flat" cmpd="sng">
              <a:solidFill>
                <a:srgbClr val="FF875E"/>
              </a:solidFill>
              <a:prstDash val="solid"/>
              <a:miter lim="800000"/>
              <a:headEnd type="none" w="sm" len="sm"/>
              <a:tailEnd type="none" w="sm" len="sm"/>
            </a:ln>
          </p:spPr>
        </p:cxnSp>
        <p:cxnSp>
          <p:nvCxnSpPr>
            <p:cNvPr id="207" name="Google Shape;207;p1"/>
            <p:cNvCxnSpPr/>
            <p:nvPr/>
          </p:nvCxnSpPr>
          <p:spPr>
            <a:xfrm>
              <a:off x="5458882" y="3282950"/>
              <a:ext cx="783167" cy="0"/>
            </a:xfrm>
            <a:prstGeom prst="straightConnector1">
              <a:avLst/>
            </a:prstGeom>
            <a:noFill/>
            <a:ln w="9525" cap="flat" cmpd="sng">
              <a:solidFill>
                <a:srgbClr val="FF875E"/>
              </a:solidFill>
              <a:prstDash val="solid"/>
              <a:miter lim="800000"/>
              <a:headEnd type="none" w="sm" len="sm"/>
              <a:tailEnd type="none" w="sm" len="sm"/>
            </a:ln>
          </p:spPr>
        </p:cxnSp>
        <p:cxnSp>
          <p:nvCxnSpPr>
            <p:cNvPr id="208" name="Google Shape;208;p1"/>
            <p:cNvCxnSpPr/>
            <p:nvPr/>
          </p:nvCxnSpPr>
          <p:spPr>
            <a:xfrm>
              <a:off x="5429249" y="3318933"/>
              <a:ext cx="783167" cy="0"/>
            </a:xfrm>
            <a:prstGeom prst="straightConnector1">
              <a:avLst/>
            </a:prstGeom>
            <a:noFill/>
            <a:ln w="9525" cap="flat" cmpd="sng">
              <a:solidFill>
                <a:srgbClr val="FF875E"/>
              </a:solidFill>
              <a:prstDash val="solid"/>
              <a:miter lim="800000"/>
              <a:headEnd type="none" w="sm" len="sm"/>
              <a:tailEnd type="none" w="sm" len="sm"/>
            </a:ln>
          </p:spPr>
        </p:cxnSp>
        <p:cxnSp>
          <p:nvCxnSpPr>
            <p:cNvPr id="209" name="Google Shape;209;p1"/>
            <p:cNvCxnSpPr/>
            <p:nvPr/>
          </p:nvCxnSpPr>
          <p:spPr>
            <a:xfrm>
              <a:off x="5397499" y="3359149"/>
              <a:ext cx="783167" cy="0"/>
            </a:xfrm>
            <a:prstGeom prst="straightConnector1">
              <a:avLst/>
            </a:prstGeom>
            <a:noFill/>
            <a:ln w="9525" cap="flat" cmpd="sng">
              <a:solidFill>
                <a:srgbClr val="FF875E"/>
              </a:solidFill>
              <a:prstDash val="solid"/>
              <a:miter lim="800000"/>
              <a:headEnd type="none" w="sm" len="sm"/>
              <a:tailEnd type="none" w="sm" len="sm"/>
            </a:ln>
          </p:spPr>
        </p:cxnSp>
        <p:cxnSp>
          <p:nvCxnSpPr>
            <p:cNvPr id="210" name="Google Shape;210;p1"/>
            <p:cNvCxnSpPr/>
            <p:nvPr/>
          </p:nvCxnSpPr>
          <p:spPr>
            <a:xfrm>
              <a:off x="5365749" y="3399365"/>
              <a:ext cx="783167" cy="0"/>
            </a:xfrm>
            <a:prstGeom prst="straightConnector1">
              <a:avLst/>
            </a:prstGeom>
            <a:noFill/>
            <a:ln w="9525" cap="flat" cmpd="sng">
              <a:solidFill>
                <a:srgbClr val="FF875E"/>
              </a:solidFill>
              <a:prstDash val="solid"/>
              <a:miter lim="800000"/>
              <a:headEnd type="none" w="sm" len="sm"/>
              <a:tailEnd type="none" w="sm" len="sm"/>
            </a:ln>
          </p:spPr>
        </p:cxnSp>
        <p:cxnSp>
          <p:nvCxnSpPr>
            <p:cNvPr id="211" name="Google Shape;211;p1"/>
            <p:cNvCxnSpPr/>
            <p:nvPr/>
          </p:nvCxnSpPr>
          <p:spPr>
            <a:xfrm>
              <a:off x="5323416" y="3441699"/>
              <a:ext cx="783167" cy="0"/>
            </a:xfrm>
            <a:prstGeom prst="straightConnector1">
              <a:avLst/>
            </a:prstGeom>
            <a:noFill/>
            <a:ln w="9525" cap="flat" cmpd="sng">
              <a:solidFill>
                <a:srgbClr val="FF875E"/>
              </a:solidFill>
              <a:prstDash val="solid"/>
              <a:miter lim="800000"/>
              <a:headEnd type="none" w="sm" len="sm"/>
              <a:tailEnd type="none" w="sm" len="sm"/>
            </a:ln>
          </p:spPr>
        </p:cxnSp>
        <p:cxnSp>
          <p:nvCxnSpPr>
            <p:cNvPr id="212" name="Google Shape;212;p1"/>
            <p:cNvCxnSpPr/>
            <p:nvPr/>
          </p:nvCxnSpPr>
          <p:spPr>
            <a:xfrm>
              <a:off x="5283199" y="3479799"/>
              <a:ext cx="783167" cy="0"/>
            </a:xfrm>
            <a:prstGeom prst="straightConnector1">
              <a:avLst/>
            </a:prstGeom>
            <a:noFill/>
            <a:ln w="9525" cap="flat" cmpd="sng">
              <a:solidFill>
                <a:srgbClr val="FF875E"/>
              </a:solidFill>
              <a:prstDash val="solid"/>
              <a:miter lim="800000"/>
              <a:headEnd type="none" w="sm" len="sm"/>
              <a:tailEnd type="none" w="sm" len="sm"/>
            </a:ln>
          </p:spPr>
        </p:cxnSp>
        <p:cxnSp>
          <p:nvCxnSpPr>
            <p:cNvPr id="213" name="Google Shape;213;p1"/>
            <p:cNvCxnSpPr/>
            <p:nvPr/>
          </p:nvCxnSpPr>
          <p:spPr>
            <a:xfrm>
              <a:off x="5238749" y="3517899"/>
              <a:ext cx="783167" cy="0"/>
            </a:xfrm>
            <a:prstGeom prst="straightConnector1">
              <a:avLst/>
            </a:prstGeom>
            <a:noFill/>
            <a:ln w="9525" cap="flat" cmpd="sng">
              <a:solidFill>
                <a:srgbClr val="FF875E"/>
              </a:solidFill>
              <a:prstDash val="solid"/>
              <a:miter lim="800000"/>
              <a:headEnd type="none" w="sm" len="sm"/>
              <a:tailEnd type="none" w="sm" len="sm"/>
            </a:ln>
          </p:spPr>
        </p:cxnSp>
        <p:cxnSp>
          <p:nvCxnSpPr>
            <p:cNvPr id="214" name="Google Shape;214;p1"/>
            <p:cNvCxnSpPr/>
            <p:nvPr/>
          </p:nvCxnSpPr>
          <p:spPr>
            <a:xfrm>
              <a:off x="5183716" y="3560232"/>
              <a:ext cx="783167" cy="0"/>
            </a:xfrm>
            <a:prstGeom prst="straightConnector1">
              <a:avLst/>
            </a:prstGeom>
            <a:noFill/>
            <a:ln w="9525" cap="flat" cmpd="sng">
              <a:solidFill>
                <a:srgbClr val="FF875E"/>
              </a:solidFill>
              <a:prstDash val="solid"/>
              <a:miter lim="800000"/>
              <a:headEnd type="none" w="sm" len="sm"/>
              <a:tailEnd type="none" w="sm" len="sm"/>
            </a:ln>
          </p:spPr>
        </p:cxnSp>
        <p:cxnSp>
          <p:nvCxnSpPr>
            <p:cNvPr id="215" name="Google Shape;215;p1"/>
            <p:cNvCxnSpPr/>
            <p:nvPr/>
          </p:nvCxnSpPr>
          <p:spPr>
            <a:xfrm>
              <a:off x="5120216" y="3598332"/>
              <a:ext cx="783167" cy="0"/>
            </a:xfrm>
            <a:prstGeom prst="straightConnector1">
              <a:avLst/>
            </a:prstGeom>
            <a:noFill/>
            <a:ln w="9525" cap="flat" cmpd="sng">
              <a:solidFill>
                <a:srgbClr val="FF875E"/>
              </a:solidFill>
              <a:prstDash val="solid"/>
              <a:miter lim="800000"/>
              <a:headEnd type="none" w="sm" len="sm"/>
              <a:tailEnd type="none" w="sm" len="sm"/>
            </a:ln>
          </p:spPr>
        </p:cxnSp>
        <p:cxnSp>
          <p:nvCxnSpPr>
            <p:cNvPr id="216" name="Google Shape;216;p1"/>
            <p:cNvCxnSpPr/>
            <p:nvPr/>
          </p:nvCxnSpPr>
          <p:spPr>
            <a:xfrm>
              <a:off x="5039783" y="3638549"/>
              <a:ext cx="783167" cy="0"/>
            </a:xfrm>
            <a:prstGeom prst="straightConnector1">
              <a:avLst/>
            </a:prstGeom>
            <a:noFill/>
            <a:ln w="9525" cap="flat" cmpd="sng">
              <a:solidFill>
                <a:srgbClr val="FF875E"/>
              </a:solidFill>
              <a:prstDash val="solid"/>
              <a:miter lim="800000"/>
              <a:headEnd type="none" w="sm" len="sm"/>
              <a:tailEnd type="none" w="sm" len="sm"/>
            </a:ln>
          </p:spPr>
        </p:cxnSp>
      </p:grpSp>
      <p:sp>
        <p:nvSpPr>
          <p:cNvPr id="217" name="Google Shape;217;p1"/>
          <p:cNvSpPr/>
          <p:nvPr/>
        </p:nvSpPr>
        <p:spPr>
          <a:xfrm>
            <a:off x="1519567" y="1065654"/>
            <a:ext cx="5446207" cy="5446207"/>
          </a:xfrm>
          <a:prstGeom prst="ellipse">
            <a:avLst/>
          </a:prstGeom>
          <a:gradFill>
            <a:gsLst>
              <a:gs pos="0">
                <a:srgbClr val="FF9064"/>
              </a:gs>
              <a:gs pos="38000">
                <a:srgbClr val="FF7C58"/>
              </a:gs>
              <a:gs pos="100000">
                <a:srgbClr val="FF674C"/>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218" name="Google Shape;218;p1"/>
          <p:cNvSpPr/>
          <p:nvPr/>
        </p:nvSpPr>
        <p:spPr>
          <a:xfrm>
            <a:off x="9832968" y="4406926"/>
            <a:ext cx="2359032" cy="2377812"/>
          </a:xfrm>
          <a:custGeom>
            <a:avLst/>
            <a:gdLst/>
            <a:ahLst/>
            <a:cxnLst/>
            <a:rect l="l" t="t" r="r" b="b"/>
            <a:pathLst>
              <a:path w="301" h="303" extrusionOk="0">
                <a:moveTo>
                  <a:pt x="301" y="88"/>
                </a:moveTo>
                <a:cubicBezTo>
                  <a:pt x="301" y="0"/>
                  <a:pt x="301" y="0"/>
                  <a:pt x="301" y="0"/>
                </a:cubicBezTo>
                <a:cubicBezTo>
                  <a:pt x="135" y="4"/>
                  <a:pt x="2" y="138"/>
                  <a:pt x="0" y="303"/>
                </a:cubicBezTo>
                <a:cubicBezTo>
                  <a:pt x="84" y="303"/>
                  <a:pt x="84" y="303"/>
                  <a:pt x="84" y="303"/>
                </a:cubicBezTo>
                <a:cubicBezTo>
                  <a:pt x="87" y="185"/>
                  <a:pt x="182" y="90"/>
                  <a:pt x="301" y="88"/>
                </a:cubicBezTo>
                <a:close/>
              </a:path>
            </a:pathLst>
          </a:custGeom>
          <a:gradFill>
            <a:gsLst>
              <a:gs pos="0">
                <a:srgbClr val="FF9165"/>
              </a:gs>
              <a:gs pos="44000">
                <a:srgbClr val="FF7353"/>
              </a:gs>
              <a:gs pos="100000">
                <a:srgbClr val="FF684C"/>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219" name="Google Shape;219;p1"/>
          <p:cNvSpPr txBox="1"/>
          <p:nvPr>
            <p:ph type="ctrTitle" idx="4294967295"/>
          </p:nvPr>
        </p:nvSpPr>
        <p:spPr>
          <a:xfrm>
            <a:off x="1701834" y="2465599"/>
            <a:ext cx="9523051" cy="2526157"/>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4800"/>
              <a:buFont typeface="微软雅黑" panose="020B0503020204020204" charset="-122"/>
              <a:buNone/>
            </a:pPr>
            <a:r>
              <a:rPr lang="zh-CN" sz="4800" b="1" i="0" u="none" strike="noStrike" cap="none">
                <a:solidFill>
                  <a:schemeClr val="lt1"/>
                </a:solidFill>
                <a:latin typeface="微软雅黑" panose="020B0503020204020204" charset="-122"/>
                <a:ea typeface="微软雅黑" panose="020B0503020204020204" charset="-122"/>
                <a:cs typeface="微软雅黑" panose="020B0503020204020204" charset="-122"/>
                <a:sym typeface="微软雅黑" panose="020B0503020204020204" charset="-122"/>
              </a:rPr>
              <a:t>Shopee卖家中心</a:t>
            </a:r>
            <a:br>
              <a:rPr lang="zh-CN" sz="4800" b="1" i="0" u="none" strike="noStrike" cap="none">
                <a:solidFill>
                  <a:schemeClr val="lt1"/>
                </a:solidFill>
                <a:latin typeface="微软雅黑" panose="020B0503020204020204" charset="-122"/>
                <a:ea typeface="微软雅黑" panose="020B0503020204020204" charset="-122"/>
                <a:cs typeface="微软雅黑" panose="020B0503020204020204" charset="-122"/>
                <a:sym typeface="微软雅黑" panose="020B0503020204020204" charset="-122"/>
              </a:rPr>
            </a:br>
            <a:r>
              <a:rPr lang="zh-CN" sz="4800" b="1" i="0" u="none" strike="noStrike" cap="none">
                <a:solidFill>
                  <a:schemeClr val="lt1"/>
                </a:solidFill>
                <a:latin typeface="微软雅黑" panose="020B0503020204020204" charset="-122"/>
                <a:ea typeface="微软雅黑" panose="020B0503020204020204" charset="-122"/>
                <a:cs typeface="微软雅黑" panose="020B0503020204020204" charset="-122"/>
                <a:sym typeface="微软雅黑" panose="020B0503020204020204" charset="-122"/>
              </a:rPr>
              <a:t>功能介绍</a:t>
            </a:r>
            <a:endParaRPr sz="4800" b="1" i="0" u="none" strike="noStrike" cap="none">
              <a:solidFill>
                <a:schemeClr val="lt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pic>
        <p:nvPicPr>
          <p:cNvPr id="220" name="Google Shape;220;p1"/>
          <p:cNvPicPr preferRelativeResize="0"/>
          <p:nvPr/>
        </p:nvPicPr>
        <p:blipFill rotWithShape="1">
          <a:blip r:embed="rId1"/>
          <a:srcRect/>
          <a:stretch>
            <a:fillRect/>
          </a:stretch>
        </p:blipFill>
        <p:spPr>
          <a:xfrm>
            <a:off x="392112" y="240436"/>
            <a:ext cx="2254910" cy="712077"/>
          </a:xfrm>
          <a:prstGeom prst="rect">
            <a:avLst/>
          </a:prstGeom>
          <a:noFill/>
          <a:ln>
            <a:noFill/>
          </a:ln>
        </p:spPr>
      </p:pic>
      <p:sp>
        <p:nvSpPr>
          <p:cNvPr id="221" name="Google Shape;221;p1"/>
          <p:cNvSpPr txBox="1"/>
          <p:nvPr/>
        </p:nvSpPr>
        <p:spPr>
          <a:xfrm>
            <a:off x="8499669" y="5503665"/>
            <a:ext cx="2958384" cy="539871"/>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r>
              <a:rPr lang="zh-CN" sz="1800" b="1" i="0" u="none" strike="noStrike" cap="none">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rPr>
              <a:t>仅供Shopee官方培训使用</a:t>
            </a:r>
            <a:endParaRPr sz="1800" b="1"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pic>
        <p:nvPicPr>
          <p:cNvPr id="1" name="图片 0"/>
          <p:cNvPicPr>
            <a:picLocks noChangeAspect="1"/>
          </p:cNvPicPr>
          <p:nvPr/>
        </p:nvPicPr>
        <p:blipFill>
          <a:blip r:embed="rId2"/>
          <a:stretch>
            <a:fillRect/>
          </a:stretch>
        </p:blipFill>
        <p:spPr>
          <a:xfrm>
            <a:off x="-43815" y="-15240"/>
            <a:ext cx="12269470" cy="6881495"/>
          </a:xfrm>
          <a:prstGeom prst="rect">
            <a:avLst/>
          </a:prstGeom>
        </p:spPr>
      </p:pic>
      <p:pic>
        <p:nvPicPr>
          <p:cNvPr id="91" name="Google Shape;91;p1"/>
          <p:cNvPicPr preferRelativeResize="0"/>
          <p:nvPr/>
        </p:nvPicPr>
        <p:blipFill rotWithShape="1">
          <a:blip r:embed="rId3"/>
          <a:srcRect/>
          <a:stretch>
            <a:fillRect/>
          </a:stretch>
        </p:blipFill>
        <p:spPr>
          <a:xfrm>
            <a:off x="5735864" y="1293987"/>
            <a:ext cx="1071047" cy="1231168"/>
          </a:xfrm>
          <a:prstGeom prst="rect">
            <a:avLst/>
          </a:prstGeom>
          <a:noFill/>
          <a:ln>
            <a:noFill/>
          </a:ln>
        </p:spPr>
      </p:pic>
      <p:sp>
        <p:nvSpPr>
          <p:cNvPr id="90" name="Google Shape;90;p1"/>
          <p:cNvSpPr/>
          <p:nvPr/>
        </p:nvSpPr>
        <p:spPr>
          <a:xfrm>
            <a:off x="2855288" y="2745196"/>
            <a:ext cx="7058257" cy="1998345"/>
          </a:xfrm>
          <a:prstGeom prst="rect">
            <a:avLst/>
          </a:prstGeom>
          <a:noFill/>
          <a:ln>
            <a:noFill/>
          </a:ln>
        </p:spPr>
        <p:txBody>
          <a:bodyPr spcFirstLastPara="1" wrap="square" lIns="91425" tIns="45700" rIns="91425" bIns="45700" anchor="t" anchorCtr="0">
            <a:spAutoFit/>
          </a:bodyPr>
          <a:p>
            <a:pPr marL="0" marR="0" lvl="0" indent="0" algn="ctr" rtl="0">
              <a:lnSpc>
                <a:spcPct val="100000"/>
              </a:lnSpc>
              <a:spcBef>
                <a:spcPts val="0"/>
              </a:spcBef>
              <a:spcAft>
                <a:spcPts val="0"/>
              </a:spcAft>
              <a:buNone/>
            </a:pPr>
            <a:r>
              <a:rPr lang="zh-CN" sz="4800" b="1" i="0" u="none" strike="noStrike" cap="none">
                <a:solidFill>
                  <a:schemeClr val="lt1"/>
                </a:solidFill>
                <a:latin typeface="Arial" panose="020B0604020202020204"/>
                <a:ea typeface="Arial" panose="020B0604020202020204"/>
                <a:cs typeface="Arial" panose="020B0604020202020204"/>
                <a:sym typeface="Arial" panose="020B0604020202020204"/>
              </a:rPr>
              <a:t>Shopee 卖家中心</a:t>
            </a:r>
            <a:endParaRPr lang="zh-CN" sz="4800" b="1" i="0" u="none" strike="noStrike" cap="none">
              <a:solidFill>
                <a:schemeClr val="lt1"/>
              </a:solidFill>
              <a:latin typeface="Arial" panose="020B0604020202020204"/>
              <a:ea typeface="Arial" panose="020B0604020202020204"/>
              <a:cs typeface="Arial" panose="020B0604020202020204"/>
              <a:sym typeface="Arial" panose="020B0604020202020204"/>
            </a:endParaRPr>
          </a:p>
          <a:p>
            <a:pPr marL="0" marR="0" lvl="0" indent="0" algn="ctr" rtl="0">
              <a:lnSpc>
                <a:spcPct val="100000"/>
              </a:lnSpc>
              <a:spcBef>
                <a:spcPts val="0"/>
              </a:spcBef>
              <a:spcAft>
                <a:spcPts val="0"/>
              </a:spcAft>
              <a:buNone/>
            </a:pPr>
            <a:r>
              <a:rPr lang="zh-CN" sz="4800" b="1" i="0" u="none" strike="noStrike" cap="none">
                <a:solidFill>
                  <a:schemeClr val="lt1"/>
                </a:solidFill>
                <a:latin typeface="Arial" panose="020B0604020202020204"/>
                <a:ea typeface="Arial" panose="020B0604020202020204"/>
                <a:cs typeface="Arial" panose="020B0604020202020204"/>
                <a:sym typeface="Arial" panose="020B0604020202020204"/>
              </a:rPr>
              <a:t>功能介绍</a:t>
            </a:r>
            <a:endParaRPr sz="4800" b="1" i="0" u="none" strike="noStrike" cap="none">
              <a:solidFill>
                <a:schemeClr val="lt1"/>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None/>
            </a:pPr>
            <a:br>
              <a:rPr lang="zh-CN" sz="1400" b="0" i="0" u="none" strike="noStrike" cap="none">
                <a:solidFill>
                  <a:srgbClr val="000000"/>
                </a:solidFill>
                <a:latin typeface="Arial" panose="020B0604020202020204"/>
                <a:ea typeface="Arial" panose="020B0604020202020204"/>
                <a:cs typeface="Arial" panose="020B0604020202020204"/>
                <a:sym typeface="Arial" panose="020B0604020202020204"/>
              </a:rPr>
            </a:b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322" name="Shape 322"/>
        <p:cNvGrpSpPr/>
        <p:nvPr/>
      </p:nvGrpSpPr>
      <p:grpSpPr>
        <a:xfrm>
          <a:off x="0" y="0"/>
          <a:ext cx="0" cy="0"/>
          <a:chOff x="0" y="0"/>
          <a:chExt cx="0" cy="0"/>
        </a:xfrm>
      </p:grpSpPr>
      <p:sp>
        <p:nvSpPr>
          <p:cNvPr id="323" name="Google Shape;323;p27"/>
          <p:cNvSpPr txBox="1"/>
          <p:nvPr/>
        </p:nvSpPr>
        <p:spPr>
          <a:xfrm>
            <a:off x="3221160" y="2958393"/>
            <a:ext cx="708887" cy="1185281"/>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600"/>
              <a:buFont typeface="Arial" panose="020B0604020202020204"/>
              <a:buNone/>
            </a:pPr>
            <a:r>
              <a:rPr lang="zh-CN" sz="3600" b="1" i="0" u="none" strike="noStrike" cap="none">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rPr>
              <a:t>3</a:t>
            </a:r>
            <a:endParaRPr lang="zh-CN" sz="3600" b="1" i="0" u="none" strike="noStrike" cap="none">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324" name="Google Shape;324;p27"/>
          <p:cNvSpPr txBox="1"/>
          <p:nvPr/>
        </p:nvSpPr>
        <p:spPr>
          <a:xfrm>
            <a:off x="5722943" y="2567320"/>
            <a:ext cx="2197021" cy="74738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600"/>
              <a:buFont typeface="Arial" panose="020B0604020202020204"/>
              <a:buNone/>
            </a:pPr>
            <a:r>
              <a:rPr lang="zh-CN" sz="3600" b="1" i="0" u="none" strike="noStrike" cap="none">
                <a:solidFill>
                  <a:srgbClr val="FF7353"/>
                </a:solidFill>
                <a:latin typeface="微软雅黑" panose="020B0503020204020204" charset="-122"/>
                <a:ea typeface="微软雅黑" panose="020B0503020204020204" charset="-122"/>
                <a:cs typeface="微软雅黑" panose="020B0503020204020204" charset="-122"/>
                <a:sym typeface="微软雅黑" panose="020B0503020204020204" charset="-122"/>
              </a:rPr>
              <a:t>PART 3</a:t>
            </a:r>
            <a:endParaRPr lang="zh-CN" sz="3600" b="1" i="0" u="none" strike="noStrike" cap="none">
              <a:solidFill>
                <a:srgbClr val="FF7353"/>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325" name="Google Shape;325;p27"/>
          <p:cNvSpPr txBox="1"/>
          <p:nvPr/>
        </p:nvSpPr>
        <p:spPr>
          <a:xfrm>
            <a:off x="3575603" y="3461248"/>
            <a:ext cx="6100249" cy="64389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zh-CN" sz="3600" b="1"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rPr>
              <a:t>如何绑定</a:t>
            </a:r>
            <a:r>
              <a:rPr lang="zh-CN" sz="3600" b="1"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rPr>
              <a:t>第三方收款账号</a:t>
            </a:r>
            <a:endParaRPr lang="zh-CN" sz="3600" b="1"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pic>
        <p:nvPicPr>
          <p:cNvPr id="326" name="Google Shape;326;p27"/>
          <p:cNvPicPr preferRelativeResize="0"/>
          <p:nvPr/>
        </p:nvPicPr>
        <p:blipFill rotWithShape="1">
          <a:blip r:embed="rId1"/>
          <a:srcRect/>
          <a:stretch>
            <a:fillRect/>
          </a:stretch>
        </p:blipFill>
        <p:spPr>
          <a:xfrm>
            <a:off x="11569700" y="6235700"/>
            <a:ext cx="406400" cy="4064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26"/>
                                        </p:tgtEl>
                                        <p:attrNameLst>
                                          <p:attrName>style.visibility</p:attrName>
                                        </p:attrNameLst>
                                      </p:cBhvr>
                                      <p:to>
                                        <p:strVal val="visible"/>
                                      </p:to>
                                    </p:set>
                                    <p:animEffect transition="in" filter="fade">
                                      <p:cBhvr>
                                        <p:cTn id="7" dur="1"/>
                                        <p:tgtEl>
                                          <p:spTgt spid="32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371" name="Shape 371"/>
        <p:cNvGrpSpPr/>
        <p:nvPr/>
      </p:nvGrpSpPr>
      <p:grpSpPr>
        <a:xfrm>
          <a:off x="0" y="0"/>
          <a:ext cx="0" cy="0"/>
          <a:chOff x="0" y="0"/>
          <a:chExt cx="0" cy="0"/>
        </a:xfrm>
      </p:grpSpPr>
      <p:sp>
        <p:nvSpPr>
          <p:cNvPr id="372" name="Google Shape;372;p30"/>
          <p:cNvSpPr txBox="1"/>
          <p:nvPr/>
        </p:nvSpPr>
        <p:spPr>
          <a:xfrm>
            <a:off x="93427" y="197036"/>
            <a:ext cx="3517236"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zh-CN" sz="2000" b="1"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rPr>
              <a:t>设置付款密码</a:t>
            </a:r>
            <a:endParaRPr lang="zh-CN" sz="2000" b="1"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373" name="Google Shape;373;p30"/>
          <p:cNvSpPr txBox="1"/>
          <p:nvPr/>
        </p:nvSpPr>
        <p:spPr>
          <a:xfrm>
            <a:off x="644787" y="923993"/>
            <a:ext cx="11075677"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zh-CN" sz="1400" b="1" i="0" u="none" strike="noStrike" cap="none">
                <a:solidFill>
                  <a:srgbClr val="000000"/>
                </a:solidFill>
                <a:latin typeface="Arial" panose="020B0604020202020204"/>
                <a:ea typeface="Arial" panose="020B0604020202020204"/>
                <a:cs typeface="Arial" panose="020B0604020202020204"/>
                <a:sym typeface="Arial" panose="020B0604020202020204"/>
              </a:rPr>
              <a:t>第一步：用</a:t>
            </a:r>
            <a:r>
              <a:rPr lang="zh-CN" sz="1400" b="1" i="0" u="none" strike="noStrike" cap="none">
                <a:solidFill>
                  <a:srgbClr val="FF0000"/>
                </a:solidFill>
                <a:latin typeface="Arial" panose="020B0604020202020204"/>
                <a:ea typeface="Arial" panose="020B0604020202020204"/>
                <a:cs typeface="Arial" panose="020B0604020202020204"/>
                <a:sym typeface="Arial" panose="020B0604020202020204"/>
              </a:rPr>
              <a:t>母账号</a:t>
            </a:r>
            <a:r>
              <a:rPr lang="zh-CN" sz="1400" b="1" i="0" u="none" strike="noStrike" cap="none">
                <a:solidFill>
                  <a:srgbClr val="000000"/>
                </a:solidFill>
                <a:latin typeface="Arial" panose="020B0604020202020204"/>
                <a:ea typeface="Arial" panose="020B0604020202020204"/>
                <a:cs typeface="Arial" panose="020B0604020202020204"/>
                <a:sym typeface="Arial" panose="020B0604020202020204"/>
              </a:rPr>
              <a:t>登录（XXX:main）子账户平台(https://subaccount.shopee.com/login/)</a:t>
            </a:r>
            <a:endParaRPr lang="zh-CN" sz="1400" b="1"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pic>
        <p:nvPicPr>
          <p:cNvPr id="374" name="Google Shape;374;p30" descr="手机屏幕截图&#10;&#10;描述已自动生成"/>
          <p:cNvPicPr preferRelativeResize="0"/>
          <p:nvPr/>
        </p:nvPicPr>
        <p:blipFill rotWithShape="1">
          <a:blip r:embed="rId1"/>
          <a:srcRect/>
          <a:stretch>
            <a:fillRect/>
          </a:stretch>
        </p:blipFill>
        <p:spPr>
          <a:xfrm>
            <a:off x="1129477" y="1846075"/>
            <a:ext cx="9394030" cy="3943553"/>
          </a:xfrm>
          <a:prstGeom prst="rect">
            <a:avLst/>
          </a:prstGeom>
          <a:noFill/>
          <a:ln>
            <a:noFill/>
          </a:ln>
        </p:spPr>
      </p:pic>
      <p:pic>
        <p:nvPicPr>
          <p:cNvPr id="375" name="Google Shape;375;p30"/>
          <p:cNvPicPr preferRelativeResize="0"/>
          <p:nvPr/>
        </p:nvPicPr>
        <p:blipFill rotWithShape="1">
          <a:blip r:embed="rId2"/>
          <a:srcRect/>
          <a:stretch>
            <a:fillRect/>
          </a:stretch>
        </p:blipFill>
        <p:spPr>
          <a:xfrm>
            <a:off x="11569700" y="6235700"/>
            <a:ext cx="406400" cy="4064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75"/>
                                        </p:tgtEl>
                                        <p:attrNameLst>
                                          <p:attrName>style.visibility</p:attrName>
                                        </p:attrNameLst>
                                      </p:cBhvr>
                                      <p:to>
                                        <p:strVal val="visible"/>
                                      </p:to>
                                    </p:set>
                                    <p:animEffect transition="in" filter="fade">
                                      <p:cBhvr>
                                        <p:cTn id="7" dur="1"/>
                                        <p:tgtEl>
                                          <p:spTgt spid="37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379" name="Shape 379"/>
        <p:cNvGrpSpPr/>
        <p:nvPr/>
      </p:nvGrpSpPr>
      <p:grpSpPr>
        <a:xfrm>
          <a:off x="0" y="0"/>
          <a:ext cx="0" cy="0"/>
          <a:chOff x="0" y="0"/>
          <a:chExt cx="0" cy="0"/>
        </a:xfrm>
      </p:grpSpPr>
      <p:sp>
        <p:nvSpPr>
          <p:cNvPr id="380" name="Google Shape;380;p31"/>
          <p:cNvSpPr txBox="1"/>
          <p:nvPr/>
        </p:nvSpPr>
        <p:spPr>
          <a:xfrm>
            <a:off x="93427" y="197036"/>
            <a:ext cx="3517236"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zh-CN" sz="2000" b="1"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rPr>
              <a:t>设置付款密码</a:t>
            </a:r>
            <a:endParaRPr lang="zh-CN" sz="2000" b="1"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381" name="Google Shape;381;p31"/>
          <p:cNvSpPr txBox="1"/>
          <p:nvPr/>
        </p:nvSpPr>
        <p:spPr>
          <a:xfrm>
            <a:off x="644787" y="923993"/>
            <a:ext cx="11075677"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zh-CN" sz="1400" b="1" i="0" u="none" strike="noStrike" cap="none">
                <a:solidFill>
                  <a:srgbClr val="000000"/>
                </a:solidFill>
                <a:latin typeface="Arial" panose="020B0604020202020204"/>
                <a:ea typeface="Arial" panose="020B0604020202020204"/>
                <a:cs typeface="Arial" panose="020B0604020202020204"/>
                <a:sym typeface="Arial" panose="020B0604020202020204"/>
              </a:rPr>
              <a:t>第二步：点击我的账户-付款密码-现在设定</a:t>
            </a:r>
            <a:endParaRPr sz="1400" b="1"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pic>
        <p:nvPicPr>
          <p:cNvPr id="382" name="Google Shape;382;p31"/>
          <p:cNvPicPr preferRelativeResize="0"/>
          <p:nvPr/>
        </p:nvPicPr>
        <p:blipFill rotWithShape="1">
          <a:blip r:embed="rId1"/>
          <a:srcRect l="1314" t="6737" r="12829" b="4465"/>
          <a:stretch>
            <a:fillRect/>
          </a:stretch>
        </p:blipFill>
        <p:spPr>
          <a:xfrm>
            <a:off x="1948298" y="1379887"/>
            <a:ext cx="7821344" cy="5281077"/>
          </a:xfrm>
          <a:prstGeom prst="rect">
            <a:avLst/>
          </a:prstGeom>
          <a:noFill/>
          <a:ln>
            <a:noFill/>
          </a:ln>
        </p:spPr>
      </p:pic>
      <p:pic>
        <p:nvPicPr>
          <p:cNvPr id="383" name="Google Shape;383;p31"/>
          <p:cNvPicPr preferRelativeResize="0"/>
          <p:nvPr/>
        </p:nvPicPr>
        <p:blipFill rotWithShape="1">
          <a:blip r:embed="rId2"/>
          <a:srcRect/>
          <a:stretch>
            <a:fillRect/>
          </a:stretch>
        </p:blipFill>
        <p:spPr>
          <a:xfrm>
            <a:off x="11569700" y="6235700"/>
            <a:ext cx="406400" cy="4064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83"/>
                                        </p:tgtEl>
                                        <p:attrNameLst>
                                          <p:attrName>style.visibility</p:attrName>
                                        </p:attrNameLst>
                                      </p:cBhvr>
                                      <p:to>
                                        <p:strVal val="visible"/>
                                      </p:to>
                                    </p:set>
                                    <p:animEffect transition="in" filter="fade">
                                      <p:cBhvr>
                                        <p:cTn id="7" dur="1"/>
                                        <p:tgtEl>
                                          <p:spTgt spid="38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387" name="Shape 387"/>
        <p:cNvGrpSpPr/>
        <p:nvPr/>
      </p:nvGrpSpPr>
      <p:grpSpPr>
        <a:xfrm>
          <a:off x="0" y="0"/>
          <a:ext cx="0" cy="0"/>
          <a:chOff x="0" y="0"/>
          <a:chExt cx="0" cy="0"/>
        </a:xfrm>
      </p:grpSpPr>
      <p:sp>
        <p:nvSpPr>
          <p:cNvPr id="388" name="Google Shape;388;p32"/>
          <p:cNvSpPr txBox="1"/>
          <p:nvPr/>
        </p:nvSpPr>
        <p:spPr>
          <a:xfrm>
            <a:off x="93427" y="197036"/>
            <a:ext cx="3517236"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zh-CN" sz="2000" b="1"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rPr>
              <a:t>设置付款密码</a:t>
            </a:r>
            <a:endParaRPr lang="zh-CN" sz="2000" b="1"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389" name="Google Shape;389;p32"/>
          <p:cNvSpPr txBox="1"/>
          <p:nvPr/>
        </p:nvSpPr>
        <p:spPr>
          <a:xfrm>
            <a:off x="710613" y="1023395"/>
            <a:ext cx="10770774"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zh-CN" sz="1400" b="1" i="0" u="none" strike="noStrike" cap="none">
                <a:solidFill>
                  <a:srgbClr val="000000"/>
                </a:solidFill>
                <a:latin typeface="Arial" panose="020B0604020202020204"/>
                <a:ea typeface="Arial" panose="020B0604020202020204"/>
                <a:cs typeface="Arial" panose="020B0604020202020204"/>
                <a:sym typeface="Arial" panose="020B0604020202020204"/>
              </a:rPr>
              <a:t>第二步：点击我的账户-付款密码-现在设定 </a:t>
            </a:r>
            <a:endParaRPr lang="zh-CN" sz="1400" b="1"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None/>
            </a:pPr>
            <a:r>
              <a:rPr lang="zh-CN" sz="1400" b="1" i="0" u="none" strike="noStrike" cap="none">
                <a:solidFill>
                  <a:srgbClr val="FF0000"/>
                </a:solidFill>
                <a:latin typeface="Arial" panose="020B0604020202020204"/>
                <a:ea typeface="Arial" panose="020B0604020202020204"/>
                <a:cs typeface="Arial" panose="020B0604020202020204"/>
                <a:sym typeface="Arial" panose="020B0604020202020204"/>
              </a:rPr>
              <a:t>【注意】</a:t>
            </a:r>
            <a:r>
              <a:rPr lang="zh-CN" sz="1400" b="1" i="0" u="none" strike="noStrike" cap="none">
                <a:solidFill>
                  <a:srgbClr val="000000"/>
                </a:solidFill>
                <a:latin typeface="Arial" panose="020B0604020202020204"/>
                <a:ea typeface="Arial" panose="020B0604020202020204"/>
                <a:cs typeface="Arial" panose="020B0604020202020204"/>
                <a:sym typeface="Arial" panose="020B0604020202020204"/>
              </a:rPr>
              <a:t>为了安全起见，会要求输入</a:t>
            </a:r>
            <a:r>
              <a:rPr lang="zh-CN" sz="1400" b="1" i="0" u="none" strike="noStrike" cap="none">
                <a:solidFill>
                  <a:srgbClr val="FF0000"/>
                </a:solidFill>
                <a:latin typeface="Arial" panose="020B0604020202020204"/>
                <a:ea typeface="Arial" panose="020B0604020202020204"/>
                <a:cs typeface="Arial" panose="020B0604020202020204"/>
                <a:sym typeface="Arial" panose="020B0604020202020204"/>
              </a:rPr>
              <a:t>【母账号登录密码】，</a:t>
            </a:r>
            <a:r>
              <a:rPr lang="zh-CN" sz="1400" b="1" i="0" u="none" strike="noStrike" cap="none">
                <a:solidFill>
                  <a:srgbClr val="000000"/>
                </a:solidFill>
                <a:latin typeface="Arial" panose="020B0604020202020204"/>
                <a:ea typeface="Arial" panose="020B0604020202020204"/>
                <a:cs typeface="Arial" panose="020B0604020202020204"/>
                <a:sym typeface="Arial" panose="020B0604020202020204"/>
              </a:rPr>
              <a:t>且需要邮箱或者手机号进行验证码验证</a:t>
            </a:r>
            <a:endParaRPr sz="1400" b="1"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pic>
        <p:nvPicPr>
          <p:cNvPr id="390" name="Google Shape;390;p32"/>
          <p:cNvPicPr preferRelativeResize="0"/>
          <p:nvPr/>
        </p:nvPicPr>
        <p:blipFill rotWithShape="1">
          <a:blip r:embed="rId1"/>
          <a:srcRect l="2870" t="6598" r="14165" b="8047"/>
          <a:stretch>
            <a:fillRect/>
          </a:stretch>
        </p:blipFill>
        <p:spPr>
          <a:xfrm>
            <a:off x="407705" y="2095975"/>
            <a:ext cx="5688295" cy="3828671"/>
          </a:xfrm>
          <a:prstGeom prst="rect">
            <a:avLst/>
          </a:prstGeom>
          <a:noFill/>
          <a:ln>
            <a:noFill/>
          </a:ln>
        </p:spPr>
      </p:pic>
      <p:pic>
        <p:nvPicPr>
          <p:cNvPr id="391" name="Google Shape;391;p32"/>
          <p:cNvPicPr preferRelativeResize="0"/>
          <p:nvPr/>
        </p:nvPicPr>
        <p:blipFill rotWithShape="1">
          <a:blip r:embed="rId2"/>
          <a:srcRect l="4176" t="6794" r="15684" b="4643"/>
          <a:stretch>
            <a:fillRect/>
          </a:stretch>
        </p:blipFill>
        <p:spPr>
          <a:xfrm>
            <a:off x="6495682" y="2095975"/>
            <a:ext cx="5351645" cy="3828671"/>
          </a:xfrm>
          <a:prstGeom prst="rect">
            <a:avLst/>
          </a:prstGeom>
          <a:noFill/>
          <a:ln>
            <a:noFill/>
          </a:ln>
        </p:spPr>
      </p:pic>
      <p:pic>
        <p:nvPicPr>
          <p:cNvPr id="392" name="Google Shape;392;p32"/>
          <p:cNvPicPr preferRelativeResize="0"/>
          <p:nvPr/>
        </p:nvPicPr>
        <p:blipFill rotWithShape="1">
          <a:blip r:embed="rId3"/>
          <a:srcRect/>
          <a:stretch>
            <a:fillRect/>
          </a:stretch>
        </p:blipFill>
        <p:spPr>
          <a:xfrm>
            <a:off x="11569700" y="6235700"/>
            <a:ext cx="406400" cy="4064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92"/>
                                        </p:tgtEl>
                                        <p:attrNameLst>
                                          <p:attrName>style.visibility</p:attrName>
                                        </p:attrNameLst>
                                      </p:cBhvr>
                                      <p:to>
                                        <p:strVal val="visible"/>
                                      </p:to>
                                    </p:set>
                                    <p:animEffect transition="in" filter="fade">
                                      <p:cBhvr>
                                        <p:cTn id="7" dur="1"/>
                                        <p:tgtEl>
                                          <p:spTgt spid="39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396" name="Shape 396"/>
        <p:cNvGrpSpPr/>
        <p:nvPr/>
      </p:nvGrpSpPr>
      <p:grpSpPr>
        <a:xfrm>
          <a:off x="0" y="0"/>
          <a:ext cx="0" cy="0"/>
          <a:chOff x="0" y="0"/>
          <a:chExt cx="0" cy="0"/>
        </a:xfrm>
      </p:grpSpPr>
      <p:sp>
        <p:nvSpPr>
          <p:cNvPr id="397" name="Google Shape;397;p33"/>
          <p:cNvSpPr txBox="1"/>
          <p:nvPr/>
        </p:nvSpPr>
        <p:spPr>
          <a:xfrm>
            <a:off x="93427" y="197036"/>
            <a:ext cx="3517236"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zh-CN" sz="2000" b="1"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rPr>
              <a:t>设置付款密码</a:t>
            </a:r>
            <a:endParaRPr lang="zh-CN" sz="2000" b="1"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398" name="Google Shape;398;p33"/>
          <p:cNvSpPr txBox="1"/>
          <p:nvPr/>
        </p:nvSpPr>
        <p:spPr>
          <a:xfrm>
            <a:off x="710613" y="850140"/>
            <a:ext cx="10770774"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zh-CN" sz="1400" b="1" i="0" u="none" strike="noStrike" cap="none">
                <a:solidFill>
                  <a:srgbClr val="000000"/>
                </a:solidFill>
                <a:latin typeface="Arial" panose="020B0604020202020204"/>
                <a:ea typeface="Arial" panose="020B0604020202020204"/>
                <a:cs typeface="Arial" panose="020B0604020202020204"/>
                <a:sym typeface="Arial" panose="020B0604020202020204"/>
              </a:rPr>
              <a:t>第二步：点击我的账户-付款密码-现在设定。</a:t>
            </a:r>
            <a:endParaRPr sz="1400" b="1"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None/>
            </a:pPr>
            <a:r>
              <a:rPr lang="zh-CN" sz="1400" b="1" i="0" u="none" strike="noStrike" cap="none">
                <a:solidFill>
                  <a:srgbClr val="000000"/>
                </a:solidFill>
                <a:latin typeface="Arial" panose="020B0604020202020204"/>
                <a:ea typeface="Arial" panose="020B0604020202020204"/>
                <a:cs typeface="Arial" panose="020B0604020202020204"/>
                <a:sym typeface="Arial" panose="020B0604020202020204"/>
              </a:rPr>
              <a:t>              完成验证后，创建付款密码后储存即可！</a:t>
            </a:r>
            <a:endParaRPr sz="1400" b="1"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pic>
        <p:nvPicPr>
          <p:cNvPr id="399" name="Google Shape;399;p33"/>
          <p:cNvPicPr preferRelativeResize="0"/>
          <p:nvPr/>
        </p:nvPicPr>
        <p:blipFill rotWithShape="1">
          <a:blip r:embed="rId1"/>
          <a:srcRect t="5894" r="13903"/>
          <a:stretch>
            <a:fillRect/>
          </a:stretch>
        </p:blipFill>
        <p:spPr>
          <a:xfrm>
            <a:off x="567928" y="1647865"/>
            <a:ext cx="7664216" cy="4805992"/>
          </a:xfrm>
          <a:prstGeom prst="rect">
            <a:avLst/>
          </a:prstGeom>
          <a:noFill/>
          <a:ln>
            <a:noFill/>
          </a:ln>
        </p:spPr>
      </p:pic>
      <p:sp>
        <p:nvSpPr>
          <p:cNvPr id="400" name="Google Shape;400;p33"/>
          <p:cNvSpPr txBox="1"/>
          <p:nvPr/>
        </p:nvSpPr>
        <p:spPr>
          <a:xfrm>
            <a:off x="8771466" y="2580204"/>
            <a:ext cx="3107854" cy="233910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zh-CN" sz="1600" b="1" i="0" u="none" strike="noStrike" cap="none">
                <a:solidFill>
                  <a:srgbClr val="000000"/>
                </a:solidFill>
                <a:highlight>
                  <a:srgbClr val="FF0000"/>
                </a:highlight>
                <a:latin typeface="Arial" panose="020B0604020202020204"/>
                <a:ea typeface="Arial" panose="020B0604020202020204"/>
                <a:cs typeface="Arial" panose="020B0604020202020204"/>
                <a:sym typeface="Arial" panose="020B0604020202020204"/>
              </a:rPr>
              <a:t>付款密码设置的小贴士！</a:t>
            </a:r>
            <a:endParaRPr sz="1600" b="1" i="0" u="none" strike="noStrike" cap="none">
              <a:solidFill>
                <a:srgbClr val="000000"/>
              </a:solidFill>
              <a:highlight>
                <a:srgbClr val="FF0000"/>
              </a:highlight>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None/>
            </a:pPr>
            <a:endParaRPr sz="1600" b="1" i="0" u="none" strike="noStrike" cap="none">
              <a:solidFill>
                <a:srgbClr val="000000"/>
              </a:solidFill>
              <a:highlight>
                <a:srgbClr val="FF0000"/>
              </a:highlight>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None/>
            </a:pPr>
            <a:r>
              <a:rPr lang="zh-CN" sz="1600" b="1" i="0" u="none" strike="noStrike" cap="none">
                <a:solidFill>
                  <a:srgbClr val="000000"/>
                </a:solidFill>
                <a:latin typeface="Arial" panose="020B0604020202020204"/>
                <a:ea typeface="Arial" panose="020B0604020202020204"/>
                <a:cs typeface="Arial" panose="020B0604020202020204"/>
                <a:sym typeface="Arial" panose="020B0604020202020204"/>
              </a:rPr>
              <a:t>1.付款密码不可以和登录密码相同，密码长度为8-16位</a:t>
            </a:r>
            <a:endParaRPr sz="1600" b="1"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None/>
            </a:pPr>
            <a:endParaRPr sz="1600" b="1"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None/>
            </a:pPr>
            <a:r>
              <a:rPr lang="zh-CN" sz="1600" b="1" i="0" u="none" strike="noStrike" cap="none">
                <a:solidFill>
                  <a:srgbClr val="000000"/>
                </a:solidFill>
                <a:latin typeface="Arial" panose="020B0604020202020204"/>
                <a:ea typeface="Arial" panose="020B0604020202020204"/>
                <a:cs typeface="Arial" panose="020B0604020202020204"/>
                <a:sym typeface="Arial" panose="020B0604020202020204"/>
              </a:rPr>
              <a:t>2.如果母账号绑定了多个店铺，此付款密码适用于同一个母账号下的所有店铺！</a:t>
            </a:r>
            <a:endParaRPr sz="1600" b="1"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None/>
            </a:pPr>
            <a:endParaRPr sz="1400" b="1"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pic>
        <p:nvPicPr>
          <p:cNvPr id="401" name="Google Shape;401;p33"/>
          <p:cNvPicPr preferRelativeResize="0"/>
          <p:nvPr/>
        </p:nvPicPr>
        <p:blipFill rotWithShape="1">
          <a:blip r:embed="rId2"/>
          <a:srcRect/>
          <a:stretch>
            <a:fillRect/>
          </a:stretch>
        </p:blipFill>
        <p:spPr>
          <a:xfrm>
            <a:off x="11569700" y="6235700"/>
            <a:ext cx="406400" cy="4064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01"/>
                                        </p:tgtEl>
                                        <p:attrNameLst>
                                          <p:attrName>style.visibility</p:attrName>
                                        </p:attrNameLst>
                                      </p:cBhvr>
                                      <p:to>
                                        <p:strVal val="visible"/>
                                      </p:to>
                                    </p:set>
                                    <p:animEffect transition="in" filter="fade">
                                      <p:cBhvr>
                                        <p:cTn id="7" dur="1"/>
                                        <p:tgtEl>
                                          <p:spTgt spid="40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0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405" name="Shape 405"/>
        <p:cNvGrpSpPr/>
        <p:nvPr/>
      </p:nvGrpSpPr>
      <p:grpSpPr>
        <a:xfrm>
          <a:off x="0" y="0"/>
          <a:ext cx="0" cy="0"/>
          <a:chOff x="0" y="0"/>
          <a:chExt cx="0" cy="0"/>
        </a:xfrm>
      </p:grpSpPr>
      <p:sp>
        <p:nvSpPr>
          <p:cNvPr id="406" name="Google Shape;406;p34"/>
          <p:cNvSpPr txBox="1"/>
          <p:nvPr/>
        </p:nvSpPr>
        <p:spPr>
          <a:xfrm>
            <a:off x="93427" y="197036"/>
            <a:ext cx="3517236"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zh-CN" sz="2000" b="1"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rPr>
              <a:t>绑定收款账号</a:t>
            </a:r>
            <a:endParaRPr lang="zh-CN" sz="2000" b="1"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407" name="Google Shape;407;p34"/>
          <p:cNvSpPr txBox="1"/>
          <p:nvPr/>
        </p:nvSpPr>
        <p:spPr>
          <a:xfrm>
            <a:off x="710613" y="850140"/>
            <a:ext cx="1077077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zh-CN" sz="1400" b="1" i="0" u="none" strike="noStrike" cap="none">
                <a:solidFill>
                  <a:srgbClr val="000000"/>
                </a:solidFill>
                <a:latin typeface="Arial" panose="020B0604020202020204"/>
                <a:ea typeface="Arial" panose="020B0604020202020204"/>
                <a:cs typeface="Arial" panose="020B0604020202020204"/>
                <a:sym typeface="Arial" panose="020B0604020202020204"/>
              </a:rPr>
              <a:t>第一步：使用</a:t>
            </a:r>
            <a:r>
              <a:rPr lang="zh-CN" sz="1400" b="1" i="0" u="none" strike="noStrike" cap="none">
                <a:solidFill>
                  <a:srgbClr val="FF0000"/>
                </a:solidFill>
                <a:latin typeface="Arial" panose="020B0604020202020204"/>
                <a:ea typeface="Arial" panose="020B0604020202020204"/>
                <a:cs typeface="Arial" panose="020B0604020202020204"/>
                <a:sym typeface="Arial" panose="020B0604020202020204"/>
              </a:rPr>
              <a:t>【母账号】</a:t>
            </a:r>
            <a:r>
              <a:rPr lang="zh-CN" sz="1400" b="1" i="0" u="none" strike="noStrike" cap="none">
                <a:solidFill>
                  <a:srgbClr val="000000"/>
                </a:solidFill>
                <a:latin typeface="Arial" panose="020B0604020202020204"/>
                <a:ea typeface="Arial" panose="020B0604020202020204"/>
                <a:cs typeface="Arial" panose="020B0604020202020204"/>
                <a:sym typeface="Arial" panose="020B0604020202020204"/>
              </a:rPr>
              <a:t>账号密码</a:t>
            </a:r>
            <a:r>
              <a:rPr lang="zh-CN" sz="1400" b="1" i="0" u="none" strike="noStrike" cap="none">
                <a:solidFill>
                  <a:srgbClr val="FF0000"/>
                </a:solidFill>
                <a:latin typeface="Arial" panose="020B0604020202020204"/>
                <a:ea typeface="Arial" panose="020B0604020202020204"/>
                <a:cs typeface="Arial" panose="020B0604020202020204"/>
                <a:sym typeface="Arial" panose="020B0604020202020204"/>
              </a:rPr>
              <a:t>登录卖家中心  </a:t>
            </a:r>
            <a:endParaRPr sz="1400" b="1" i="0" u="none" strike="noStrike" cap="none">
              <a:solidFill>
                <a:srgbClr val="FF0000"/>
              </a:solidFill>
              <a:latin typeface="Arial" panose="020B0604020202020204"/>
              <a:ea typeface="Arial" panose="020B0604020202020204"/>
              <a:cs typeface="Arial" panose="020B0604020202020204"/>
              <a:sym typeface="Arial" panose="020B0604020202020204"/>
            </a:endParaRPr>
          </a:p>
        </p:txBody>
      </p:sp>
      <p:grpSp>
        <p:nvGrpSpPr>
          <p:cNvPr id="408" name="Google Shape;408;p34"/>
          <p:cNvGrpSpPr/>
          <p:nvPr/>
        </p:nvGrpSpPr>
        <p:grpSpPr>
          <a:xfrm>
            <a:off x="6325406" y="1472466"/>
            <a:ext cx="5275413" cy="4950322"/>
            <a:chOff x="5504514" y="1560989"/>
            <a:chExt cx="5159452" cy="4841507"/>
          </a:xfrm>
        </p:grpSpPr>
        <p:pic>
          <p:nvPicPr>
            <p:cNvPr id="409" name="Google Shape;409;p34"/>
            <p:cNvPicPr preferRelativeResize="0"/>
            <p:nvPr/>
          </p:nvPicPr>
          <p:blipFill rotWithShape="1">
            <a:blip r:embed="rId1"/>
            <a:srcRect l="44677"/>
            <a:stretch>
              <a:fillRect/>
            </a:stretch>
          </p:blipFill>
          <p:spPr>
            <a:xfrm>
              <a:off x="5504514" y="1560989"/>
              <a:ext cx="5159452" cy="4841507"/>
            </a:xfrm>
            <a:prstGeom prst="rect">
              <a:avLst/>
            </a:prstGeom>
            <a:noFill/>
            <a:ln>
              <a:noFill/>
            </a:ln>
          </p:spPr>
        </p:pic>
        <p:sp>
          <p:nvSpPr>
            <p:cNvPr id="410" name="Google Shape;410;p34"/>
            <p:cNvSpPr txBox="1"/>
            <p:nvPr/>
          </p:nvSpPr>
          <p:spPr>
            <a:xfrm>
              <a:off x="7647159" y="4403983"/>
              <a:ext cx="1189749"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zh-CN" sz="1400" b="1" i="0" u="none" strike="noStrike" cap="none">
                  <a:solidFill>
                    <a:srgbClr val="FF0000"/>
                  </a:solidFill>
                  <a:latin typeface="Arial" panose="020B0604020202020204"/>
                  <a:ea typeface="Arial" panose="020B0604020202020204"/>
                  <a:cs typeface="Arial" panose="020B0604020202020204"/>
                  <a:sym typeface="Arial" panose="020B0604020202020204"/>
                </a:rPr>
                <a:t>XXX:main</a:t>
              </a:r>
              <a:endParaRPr sz="1400" b="1" i="0" u="none" strike="noStrike" cap="none">
                <a:solidFill>
                  <a:srgbClr val="FF0000"/>
                </a:solidFill>
                <a:latin typeface="Arial" panose="020B0604020202020204"/>
                <a:ea typeface="Arial" panose="020B0604020202020204"/>
                <a:cs typeface="Arial" panose="020B0604020202020204"/>
                <a:sym typeface="Arial" panose="020B0604020202020204"/>
              </a:endParaRPr>
            </a:p>
          </p:txBody>
        </p:sp>
        <p:sp>
          <p:nvSpPr>
            <p:cNvPr id="411" name="Google Shape;411;p34"/>
            <p:cNvSpPr txBox="1"/>
            <p:nvPr/>
          </p:nvSpPr>
          <p:spPr>
            <a:xfrm>
              <a:off x="7572619" y="4745500"/>
              <a:ext cx="1338828"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zh-CN" sz="1400" b="1" i="0" u="none" strike="noStrike" cap="none">
                  <a:solidFill>
                    <a:srgbClr val="FF0000"/>
                  </a:solidFill>
                  <a:latin typeface="Arial" panose="020B0604020202020204"/>
                  <a:ea typeface="Arial" panose="020B0604020202020204"/>
                  <a:cs typeface="Arial" panose="020B0604020202020204"/>
                  <a:sym typeface="Arial" panose="020B0604020202020204"/>
                </a:rPr>
                <a:t>母账号密码</a:t>
              </a:r>
              <a:endParaRPr lang="zh-CN" sz="1400" b="1" i="0" u="none" strike="noStrike" cap="none">
                <a:solidFill>
                  <a:srgbClr val="FF0000"/>
                </a:solidFill>
                <a:latin typeface="Arial" panose="020B0604020202020204"/>
                <a:ea typeface="Arial" panose="020B0604020202020204"/>
                <a:cs typeface="Arial" panose="020B0604020202020204"/>
                <a:sym typeface="Arial" panose="020B0604020202020204"/>
              </a:endParaRPr>
            </a:p>
          </p:txBody>
        </p:sp>
      </p:grpSp>
      <p:pic>
        <p:nvPicPr>
          <p:cNvPr id="412" name="Google Shape;412;p34" descr="社交网络的手机截图&#10;&#10;描述已自动生成"/>
          <p:cNvPicPr preferRelativeResize="0"/>
          <p:nvPr/>
        </p:nvPicPr>
        <p:blipFill rotWithShape="1">
          <a:blip r:embed="rId2"/>
          <a:srcRect l="-2063" r="49400"/>
          <a:stretch>
            <a:fillRect/>
          </a:stretch>
        </p:blipFill>
        <p:spPr>
          <a:xfrm>
            <a:off x="340925" y="1472466"/>
            <a:ext cx="4984111" cy="4950322"/>
          </a:xfrm>
          <a:prstGeom prst="rect">
            <a:avLst/>
          </a:prstGeom>
          <a:noFill/>
          <a:ln>
            <a:noFill/>
          </a:ln>
        </p:spPr>
      </p:pic>
      <p:sp>
        <p:nvSpPr>
          <p:cNvPr id="413" name="Google Shape;413;p34"/>
          <p:cNvSpPr/>
          <p:nvPr/>
        </p:nvSpPr>
        <p:spPr>
          <a:xfrm>
            <a:off x="5609922" y="3792354"/>
            <a:ext cx="486078" cy="587004"/>
          </a:xfrm>
          <a:prstGeom prst="rightArrow">
            <a:avLst>
              <a:gd name="adj1" fmla="val 50000"/>
              <a:gd name="adj2" fmla="val 50000"/>
            </a:avLst>
          </a:prstGeom>
          <a:solidFill>
            <a:schemeClr val="accent1"/>
          </a:solidFill>
          <a:ln w="25400" cap="flat" cmpd="sng">
            <a:solidFill>
              <a:srgbClr val="31538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pic>
        <p:nvPicPr>
          <p:cNvPr id="414" name="Google Shape;414;p34"/>
          <p:cNvPicPr preferRelativeResize="0"/>
          <p:nvPr/>
        </p:nvPicPr>
        <p:blipFill rotWithShape="1">
          <a:blip r:embed="rId3"/>
          <a:srcRect/>
          <a:stretch>
            <a:fillRect/>
          </a:stretch>
        </p:blipFill>
        <p:spPr>
          <a:xfrm>
            <a:off x="11569700" y="6235700"/>
            <a:ext cx="406400" cy="4064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14"/>
                                        </p:tgtEl>
                                        <p:attrNameLst>
                                          <p:attrName>style.visibility</p:attrName>
                                        </p:attrNameLst>
                                      </p:cBhvr>
                                      <p:to>
                                        <p:strVal val="visible"/>
                                      </p:to>
                                    </p:set>
                                    <p:animEffect transition="in" filter="fade">
                                      <p:cBhvr>
                                        <p:cTn id="7" dur="1"/>
                                        <p:tgtEl>
                                          <p:spTgt spid="41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418" name="Shape 418"/>
        <p:cNvGrpSpPr/>
        <p:nvPr/>
      </p:nvGrpSpPr>
      <p:grpSpPr>
        <a:xfrm>
          <a:off x="0" y="0"/>
          <a:ext cx="0" cy="0"/>
          <a:chOff x="0" y="0"/>
          <a:chExt cx="0" cy="0"/>
        </a:xfrm>
      </p:grpSpPr>
      <p:sp>
        <p:nvSpPr>
          <p:cNvPr id="419" name="Google Shape;419;p35"/>
          <p:cNvSpPr txBox="1"/>
          <p:nvPr/>
        </p:nvSpPr>
        <p:spPr>
          <a:xfrm>
            <a:off x="0" y="201196"/>
            <a:ext cx="3517236"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zh-CN" sz="2000" b="1"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rPr>
              <a:t>绑定收款账号</a:t>
            </a:r>
            <a:endParaRPr lang="zh-CN" sz="2000" b="1"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420" name="Google Shape;420;p35"/>
          <p:cNvSpPr txBox="1"/>
          <p:nvPr/>
        </p:nvSpPr>
        <p:spPr>
          <a:xfrm>
            <a:off x="1018621" y="888641"/>
            <a:ext cx="1077077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zh-CN" sz="1400" b="1" i="0" u="none" strike="noStrike" cap="none">
                <a:solidFill>
                  <a:srgbClr val="000000"/>
                </a:solidFill>
                <a:latin typeface="Arial" panose="020B0604020202020204"/>
                <a:ea typeface="Arial" panose="020B0604020202020204"/>
                <a:cs typeface="Arial" panose="020B0604020202020204"/>
                <a:sym typeface="Arial" panose="020B0604020202020204"/>
              </a:rPr>
              <a:t>第二步：点击银行账户。</a:t>
            </a:r>
            <a:r>
              <a:rPr lang="zh-CN" sz="1400" b="1" i="0" u="none" strike="noStrike" cap="none">
                <a:solidFill>
                  <a:srgbClr val="FF0000"/>
                </a:solidFill>
                <a:latin typeface="Arial" panose="020B0604020202020204"/>
                <a:ea typeface="Arial" panose="020B0604020202020204"/>
                <a:cs typeface="Arial" panose="020B0604020202020204"/>
                <a:sym typeface="Arial" panose="020B0604020202020204"/>
              </a:rPr>
              <a:t>【注意】</a:t>
            </a:r>
            <a:r>
              <a:rPr lang="zh-CN" sz="1400" b="1" i="0" u="none" strike="noStrike" cap="none">
                <a:solidFill>
                  <a:srgbClr val="000000"/>
                </a:solidFill>
                <a:latin typeface="Arial" panose="020B0604020202020204"/>
                <a:ea typeface="Arial" panose="020B0604020202020204"/>
                <a:cs typeface="Arial" panose="020B0604020202020204"/>
                <a:sym typeface="Arial" panose="020B0604020202020204"/>
              </a:rPr>
              <a:t>点击之后，为了安全起见，会要求输入</a:t>
            </a:r>
            <a:r>
              <a:rPr lang="zh-CN" sz="1400" b="1" i="0" u="none" strike="noStrike" cap="none">
                <a:solidFill>
                  <a:srgbClr val="FF0000"/>
                </a:solidFill>
                <a:latin typeface="Arial" panose="020B0604020202020204"/>
                <a:ea typeface="Arial" panose="020B0604020202020204"/>
                <a:cs typeface="Arial" panose="020B0604020202020204"/>
                <a:sym typeface="Arial" panose="020B0604020202020204"/>
              </a:rPr>
              <a:t>【母账号登录密码】</a:t>
            </a:r>
            <a:endParaRPr lang="zh-CN" sz="1400" b="1" i="0" u="none" strike="noStrike" cap="none">
              <a:solidFill>
                <a:srgbClr val="FF0000"/>
              </a:solidFill>
              <a:latin typeface="Arial" panose="020B0604020202020204"/>
              <a:ea typeface="Arial" panose="020B0604020202020204"/>
              <a:cs typeface="Arial" panose="020B0604020202020204"/>
              <a:sym typeface="Arial" panose="020B0604020202020204"/>
            </a:endParaRPr>
          </a:p>
        </p:txBody>
      </p:sp>
      <p:pic>
        <p:nvPicPr>
          <p:cNvPr id="421" name="Google Shape;421;p35" descr="电脑屏幕截图&#10;&#10;描述已自动生成"/>
          <p:cNvPicPr preferRelativeResize="0"/>
          <p:nvPr/>
        </p:nvPicPr>
        <p:blipFill rotWithShape="1">
          <a:blip r:embed="rId1"/>
          <a:srcRect/>
          <a:stretch>
            <a:fillRect/>
          </a:stretch>
        </p:blipFill>
        <p:spPr>
          <a:xfrm>
            <a:off x="1922249" y="1440862"/>
            <a:ext cx="7597138" cy="4784220"/>
          </a:xfrm>
          <a:prstGeom prst="rect">
            <a:avLst/>
          </a:prstGeom>
          <a:solidFill>
            <a:srgbClr val="FF0000"/>
          </a:solidFill>
          <a:ln>
            <a:noFill/>
          </a:ln>
        </p:spPr>
      </p:pic>
      <p:sp>
        <p:nvSpPr>
          <p:cNvPr id="422" name="Google Shape;422;p35"/>
          <p:cNvSpPr/>
          <p:nvPr/>
        </p:nvSpPr>
        <p:spPr>
          <a:xfrm>
            <a:off x="1996440" y="5628640"/>
            <a:ext cx="675640" cy="208280"/>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423" name="Google Shape;423;p35"/>
          <p:cNvSpPr/>
          <p:nvPr/>
        </p:nvSpPr>
        <p:spPr>
          <a:xfrm rot="8814714">
            <a:off x="2685450" y="4944513"/>
            <a:ext cx="1317231" cy="440266"/>
          </a:xfrm>
          <a:prstGeom prst="rightArrow">
            <a:avLst>
              <a:gd name="adj1" fmla="val 50000"/>
              <a:gd name="adj2" fmla="val 50000"/>
            </a:avLst>
          </a:prstGeom>
          <a:solidFill>
            <a:srgbClr val="FF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pic>
        <p:nvPicPr>
          <p:cNvPr id="424" name="Google Shape;424;p35"/>
          <p:cNvPicPr preferRelativeResize="0"/>
          <p:nvPr/>
        </p:nvPicPr>
        <p:blipFill rotWithShape="1">
          <a:blip r:embed="rId2"/>
          <a:srcRect/>
          <a:stretch>
            <a:fillRect/>
          </a:stretch>
        </p:blipFill>
        <p:spPr>
          <a:xfrm>
            <a:off x="11569700" y="6235700"/>
            <a:ext cx="406400" cy="4064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24"/>
                                        </p:tgtEl>
                                        <p:attrNameLst>
                                          <p:attrName>style.visibility</p:attrName>
                                        </p:attrNameLst>
                                      </p:cBhvr>
                                      <p:to>
                                        <p:strVal val="visible"/>
                                      </p:to>
                                    </p:set>
                                    <p:animEffect transition="in" filter="fade">
                                      <p:cBhvr>
                                        <p:cTn id="7" dur="1"/>
                                        <p:tgtEl>
                                          <p:spTgt spid="42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428" name="Shape 428"/>
        <p:cNvGrpSpPr/>
        <p:nvPr/>
      </p:nvGrpSpPr>
      <p:grpSpPr>
        <a:xfrm>
          <a:off x="0" y="0"/>
          <a:ext cx="0" cy="0"/>
          <a:chOff x="0" y="0"/>
          <a:chExt cx="0" cy="0"/>
        </a:xfrm>
      </p:grpSpPr>
      <p:sp>
        <p:nvSpPr>
          <p:cNvPr id="429" name="Google Shape;429;p36"/>
          <p:cNvSpPr txBox="1"/>
          <p:nvPr/>
        </p:nvSpPr>
        <p:spPr>
          <a:xfrm>
            <a:off x="0" y="201196"/>
            <a:ext cx="3517236"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zh-CN" sz="2000" b="1"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rPr>
              <a:t>绑定收款账号</a:t>
            </a:r>
            <a:endParaRPr lang="zh-CN" sz="2000" b="1"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430" name="Google Shape;430;p36"/>
          <p:cNvSpPr txBox="1"/>
          <p:nvPr/>
        </p:nvSpPr>
        <p:spPr>
          <a:xfrm>
            <a:off x="710613" y="850140"/>
            <a:ext cx="10770900" cy="1169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zh-CN" sz="1400" b="1" i="0" u="none" strike="noStrike" cap="none">
                <a:solidFill>
                  <a:srgbClr val="000000"/>
                </a:solidFill>
                <a:latin typeface="Arial" panose="020B0604020202020204"/>
                <a:ea typeface="Arial" panose="020B0604020202020204"/>
                <a:cs typeface="Arial" panose="020B0604020202020204"/>
                <a:sym typeface="Arial" panose="020B0604020202020204"/>
              </a:rPr>
              <a:t>第二步：进入银行账户-我的支付服务-Payoneer</a:t>
            </a:r>
            <a:r>
              <a:rPr lang="zh-CN" b="1"/>
              <a:t>（</a:t>
            </a:r>
            <a:r>
              <a:rPr lang="zh-CN" b="1">
                <a:solidFill>
                  <a:srgbClr val="FF0000"/>
                </a:solidFill>
              </a:rPr>
              <a:t>注意学生店铺必须绑定Payoneer，否则无法提款</a:t>
            </a:r>
            <a:r>
              <a:rPr lang="zh-CN" b="1"/>
              <a:t>！）</a:t>
            </a:r>
            <a:r>
              <a:rPr lang="zh-CN" sz="1400" b="1" i="0" u="none" strike="noStrike" cap="none">
                <a:solidFill>
                  <a:srgbClr val="000000"/>
                </a:solidFill>
                <a:latin typeface="Arial" panose="020B0604020202020204"/>
                <a:ea typeface="Arial" panose="020B0604020202020204"/>
                <a:cs typeface="Arial" panose="020B0604020202020204"/>
                <a:sym typeface="Arial" panose="020B0604020202020204"/>
              </a:rPr>
              <a:t>/</a:t>
            </a:r>
            <a:r>
              <a:rPr lang="zh-CN" sz="1400" b="1" i="0" u="none" strike="noStrike" cap="none">
                <a:solidFill>
                  <a:srgbClr val="000000"/>
                </a:solidFill>
                <a:latin typeface="Arial" panose="020B0604020202020204"/>
                <a:ea typeface="Arial" panose="020B0604020202020204"/>
                <a:cs typeface="Arial" panose="020B0604020202020204"/>
                <a:sym typeface="Arial" panose="020B0604020202020204"/>
              </a:rPr>
              <a:t>LianLian Pay/Pingpo</a:t>
            </a:r>
            <a:r>
              <a:rPr lang="zh-CN" sz="1400" b="1" i="0" u="none" strike="noStrike" cap="none">
                <a:solidFill>
                  <a:srgbClr val="000000"/>
                </a:solidFill>
                <a:latin typeface="Arial" panose="020B0604020202020204"/>
                <a:ea typeface="Arial" panose="020B0604020202020204"/>
                <a:cs typeface="Arial" panose="020B0604020202020204"/>
                <a:sym typeface="Arial" panose="020B0604020202020204"/>
              </a:rPr>
              <a:t>ng 三选一自行注册/登录</a:t>
            </a:r>
            <a:endParaRPr sz="1400" b="1"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None/>
            </a:pPr>
            <a:r>
              <a:rPr lang="zh-CN" sz="1400" b="1" i="0" u="none" strike="noStrike" cap="none">
                <a:solidFill>
                  <a:srgbClr val="FF0000"/>
                </a:solidFill>
                <a:latin typeface="Arial" panose="020B0604020202020204"/>
                <a:ea typeface="Arial" panose="020B0604020202020204"/>
                <a:cs typeface="Arial" panose="020B0604020202020204"/>
                <a:sym typeface="Arial" panose="020B0604020202020204"/>
              </a:rPr>
              <a:t>【注意】</a:t>
            </a:r>
            <a:r>
              <a:rPr lang="zh-CN" sz="1400" b="1" i="0" u="none" strike="noStrike" cap="none">
                <a:solidFill>
                  <a:srgbClr val="000000"/>
                </a:solidFill>
                <a:latin typeface="Arial" panose="020B0604020202020204"/>
                <a:ea typeface="Arial" panose="020B0604020202020204"/>
                <a:cs typeface="Arial" panose="020B0604020202020204"/>
                <a:sym typeface="Arial" panose="020B0604020202020204"/>
              </a:rPr>
              <a:t>点击注册/登录之后，会要求输入</a:t>
            </a:r>
            <a:r>
              <a:rPr lang="zh-CN" sz="1400" b="1" i="0" u="none" strike="noStrike" cap="none">
                <a:solidFill>
                  <a:srgbClr val="FF0000"/>
                </a:solidFill>
                <a:latin typeface="Arial" panose="020B0604020202020204"/>
                <a:ea typeface="Arial" panose="020B0604020202020204"/>
                <a:cs typeface="Arial" panose="020B0604020202020204"/>
                <a:sym typeface="Arial" panose="020B0604020202020204"/>
              </a:rPr>
              <a:t>【付款密码】</a:t>
            </a:r>
            <a:r>
              <a:rPr lang="zh-CN" sz="1400" b="1" i="0" u="none" strike="noStrike" cap="none">
                <a:solidFill>
                  <a:srgbClr val="000000"/>
                </a:solidFill>
                <a:latin typeface="Arial" panose="020B0604020202020204"/>
                <a:ea typeface="Arial" panose="020B0604020202020204"/>
                <a:cs typeface="Arial" panose="020B0604020202020204"/>
                <a:sym typeface="Arial" panose="020B0604020202020204"/>
              </a:rPr>
              <a:t>进行下一步的操作</a:t>
            </a:r>
            <a:endParaRPr sz="1400" b="1"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None/>
            </a:pPr>
            <a:endParaRPr sz="1400" b="1"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None/>
            </a:pPr>
            <a:endParaRPr sz="1400" b="1" i="0" u="none" strike="noStrike" cap="none">
              <a:solidFill>
                <a:srgbClr val="FF0000"/>
              </a:solidFill>
              <a:latin typeface="Arial" panose="020B0604020202020204"/>
              <a:ea typeface="Arial" panose="020B0604020202020204"/>
              <a:cs typeface="Arial" panose="020B0604020202020204"/>
              <a:sym typeface="Arial" panose="020B0604020202020204"/>
            </a:endParaRPr>
          </a:p>
        </p:txBody>
      </p:sp>
      <p:pic>
        <p:nvPicPr>
          <p:cNvPr id="431" name="Google Shape;431;p36" descr="手机屏幕截图&#10;&#10;描述已自动生成"/>
          <p:cNvPicPr preferRelativeResize="0"/>
          <p:nvPr/>
        </p:nvPicPr>
        <p:blipFill rotWithShape="1">
          <a:blip r:embed="rId1"/>
          <a:srcRect l="41355" t="15323"/>
          <a:stretch>
            <a:fillRect/>
          </a:stretch>
        </p:blipFill>
        <p:spPr>
          <a:xfrm>
            <a:off x="7444740" y="2304415"/>
            <a:ext cx="3711575" cy="3566160"/>
          </a:xfrm>
          <a:prstGeom prst="rect">
            <a:avLst/>
          </a:prstGeom>
          <a:noFill/>
          <a:ln>
            <a:noFill/>
          </a:ln>
        </p:spPr>
      </p:pic>
      <p:pic>
        <p:nvPicPr>
          <p:cNvPr id="433" name="Google Shape;433;p36"/>
          <p:cNvPicPr preferRelativeResize="0"/>
          <p:nvPr/>
        </p:nvPicPr>
        <p:blipFill rotWithShape="1">
          <a:blip r:embed="rId2"/>
          <a:srcRect/>
          <a:stretch>
            <a:fillRect/>
          </a:stretch>
        </p:blipFill>
        <p:spPr>
          <a:xfrm>
            <a:off x="11569700" y="6235700"/>
            <a:ext cx="406400" cy="406400"/>
          </a:xfrm>
          <a:prstGeom prst="rect">
            <a:avLst/>
          </a:prstGeom>
          <a:noFill/>
          <a:ln>
            <a:noFill/>
          </a:ln>
        </p:spPr>
      </p:pic>
      <p:pic>
        <p:nvPicPr>
          <p:cNvPr id="1" name="图片 0"/>
          <p:cNvPicPr>
            <a:picLocks noChangeAspect="1"/>
          </p:cNvPicPr>
          <p:nvPr/>
        </p:nvPicPr>
        <p:blipFill>
          <a:blip r:embed="rId3"/>
          <a:stretch>
            <a:fillRect/>
          </a:stretch>
        </p:blipFill>
        <p:spPr>
          <a:xfrm>
            <a:off x="551180" y="1860550"/>
            <a:ext cx="6572250" cy="43751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33"/>
                                        </p:tgtEl>
                                        <p:attrNameLst>
                                          <p:attrName>style.visibility</p:attrName>
                                        </p:attrNameLst>
                                      </p:cBhvr>
                                      <p:to>
                                        <p:strVal val="visible"/>
                                      </p:to>
                                    </p:set>
                                    <p:animEffect transition="in" filter="fade">
                                      <p:cBhvr>
                                        <p:cTn id="7" dur="1"/>
                                        <p:tgtEl>
                                          <p:spTgt spid="43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437" name="Shape 437"/>
        <p:cNvGrpSpPr/>
        <p:nvPr/>
      </p:nvGrpSpPr>
      <p:grpSpPr>
        <a:xfrm>
          <a:off x="0" y="0"/>
          <a:ext cx="0" cy="0"/>
          <a:chOff x="0" y="0"/>
          <a:chExt cx="0" cy="0"/>
        </a:xfrm>
      </p:grpSpPr>
      <p:sp>
        <p:nvSpPr>
          <p:cNvPr id="438" name="Google Shape;438;p37"/>
          <p:cNvSpPr txBox="1"/>
          <p:nvPr/>
        </p:nvSpPr>
        <p:spPr>
          <a:xfrm>
            <a:off x="0" y="201196"/>
            <a:ext cx="3517236"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zh-CN" sz="2000" b="1"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rPr>
              <a:t>绑定收款账号</a:t>
            </a:r>
            <a:endParaRPr lang="zh-CN" sz="2000" b="1"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439" name="Google Shape;439;p37"/>
          <p:cNvSpPr txBox="1"/>
          <p:nvPr/>
        </p:nvSpPr>
        <p:spPr>
          <a:xfrm>
            <a:off x="710613" y="850140"/>
            <a:ext cx="10770774" cy="9233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zh-CN" sz="1400" b="1" i="0" u="none" strike="noStrike" cap="none">
                <a:solidFill>
                  <a:srgbClr val="000000"/>
                </a:solidFill>
                <a:latin typeface="Arial" panose="020B0604020202020204"/>
                <a:ea typeface="Arial" panose="020B0604020202020204"/>
                <a:cs typeface="Arial" panose="020B0604020202020204"/>
                <a:sym typeface="Arial" panose="020B0604020202020204"/>
              </a:rPr>
              <a:t>第三步：绑定完成后，显示为蓝色且为活跃状态，即代表绑定完成!</a:t>
            </a:r>
            <a:endParaRPr lang="zh-CN" sz="1400" b="1"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None/>
            </a:pPr>
            <a:endParaRPr sz="1400" b="1"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None/>
            </a:pPr>
            <a:endParaRPr sz="1400" b="1" i="0" u="none" strike="noStrike" cap="none">
              <a:solidFill>
                <a:srgbClr val="FF0000"/>
              </a:solidFill>
              <a:latin typeface="Arial" panose="020B0604020202020204"/>
              <a:ea typeface="Arial" panose="020B0604020202020204"/>
              <a:cs typeface="Arial" panose="020B0604020202020204"/>
              <a:sym typeface="Arial" panose="020B0604020202020204"/>
            </a:endParaRPr>
          </a:p>
        </p:txBody>
      </p:sp>
      <p:pic>
        <p:nvPicPr>
          <p:cNvPr id="440" name="Google Shape;440;p37"/>
          <p:cNvPicPr preferRelativeResize="0"/>
          <p:nvPr/>
        </p:nvPicPr>
        <p:blipFill rotWithShape="1">
          <a:blip r:embed="rId1"/>
          <a:srcRect/>
          <a:stretch>
            <a:fillRect/>
          </a:stretch>
        </p:blipFill>
        <p:spPr>
          <a:xfrm>
            <a:off x="1626657" y="1638433"/>
            <a:ext cx="8299395" cy="4369427"/>
          </a:xfrm>
          <a:prstGeom prst="rect">
            <a:avLst/>
          </a:prstGeom>
          <a:noFill/>
          <a:ln>
            <a:noFill/>
          </a:ln>
        </p:spPr>
      </p:pic>
      <p:pic>
        <p:nvPicPr>
          <p:cNvPr id="441" name="Google Shape;441;p37"/>
          <p:cNvPicPr preferRelativeResize="0"/>
          <p:nvPr/>
        </p:nvPicPr>
        <p:blipFill rotWithShape="1">
          <a:blip r:embed="rId2"/>
          <a:srcRect/>
          <a:stretch>
            <a:fillRect/>
          </a:stretch>
        </p:blipFill>
        <p:spPr>
          <a:xfrm>
            <a:off x="11569700" y="6235700"/>
            <a:ext cx="406400" cy="406400"/>
          </a:xfrm>
          <a:prstGeom prst="rect">
            <a:avLst/>
          </a:prstGeom>
          <a:noFill/>
          <a:ln>
            <a:noFill/>
          </a:ln>
        </p:spPr>
      </p:pic>
      <p:pic>
        <p:nvPicPr>
          <p:cNvPr id="1" name="图片 0"/>
          <p:cNvPicPr>
            <a:picLocks noChangeAspect="1"/>
          </p:cNvPicPr>
          <p:nvPr/>
        </p:nvPicPr>
        <p:blipFill>
          <a:blip r:embed="rId3"/>
          <a:stretch>
            <a:fillRect/>
          </a:stretch>
        </p:blipFill>
        <p:spPr>
          <a:xfrm>
            <a:off x="3503295" y="2132965"/>
            <a:ext cx="2867660" cy="186753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41"/>
                                        </p:tgtEl>
                                        <p:attrNameLst>
                                          <p:attrName>style.visibility</p:attrName>
                                        </p:attrNameLst>
                                      </p:cBhvr>
                                      <p:to>
                                        <p:strVal val="visible"/>
                                      </p:to>
                                    </p:set>
                                    <p:animEffect transition="in" filter="fade">
                                      <p:cBhvr>
                                        <p:cTn id="7" dur="1"/>
                                        <p:tgtEl>
                                          <p:spTgt spid="44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445" name="Shape 445"/>
        <p:cNvGrpSpPr/>
        <p:nvPr/>
      </p:nvGrpSpPr>
      <p:grpSpPr>
        <a:xfrm>
          <a:off x="0" y="0"/>
          <a:ext cx="0" cy="0"/>
          <a:chOff x="0" y="0"/>
          <a:chExt cx="0" cy="0"/>
        </a:xfrm>
      </p:grpSpPr>
      <p:sp>
        <p:nvSpPr>
          <p:cNvPr id="446" name="Google Shape;446;p38"/>
          <p:cNvSpPr txBox="1"/>
          <p:nvPr/>
        </p:nvSpPr>
        <p:spPr>
          <a:xfrm>
            <a:off x="0" y="201196"/>
            <a:ext cx="3517236"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zh-CN" sz="2000" b="1"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rPr>
              <a:t>小总结</a:t>
            </a:r>
            <a:endParaRPr lang="zh-CN" sz="2000" b="1"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447" name="Google Shape;447;p38"/>
          <p:cNvSpPr txBox="1"/>
          <p:nvPr/>
        </p:nvSpPr>
        <p:spPr>
          <a:xfrm>
            <a:off x="1076372" y="1610536"/>
            <a:ext cx="10522069" cy="378333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endParaRPr sz="2000" b="1"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50000"/>
              </a:lnSpc>
              <a:spcBef>
                <a:spcPts val="0"/>
              </a:spcBef>
              <a:spcAft>
                <a:spcPts val="0"/>
              </a:spcAft>
              <a:buNone/>
            </a:pPr>
            <a:r>
              <a:rPr lang="zh-CN" sz="2000" b="1" i="0" u="none" strike="noStrike" cap="none">
                <a:solidFill>
                  <a:srgbClr val="000000"/>
                </a:solidFill>
                <a:latin typeface="Arial" panose="020B0604020202020204"/>
                <a:ea typeface="Arial" panose="020B0604020202020204"/>
                <a:cs typeface="Arial" panose="020B0604020202020204"/>
                <a:sym typeface="Arial" panose="020B0604020202020204"/>
              </a:rPr>
              <a:t>第</a:t>
            </a:r>
            <a:r>
              <a:rPr lang="zh-CN" sz="2000" b="1" i="0" u="none" strike="noStrike" cap="none">
                <a:solidFill>
                  <a:srgbClr val="000000"/>
                </a:solidFill>
                <a:latin typeface="Arial" panose="020B0604020202020204"/>
                <a:ea typeface="Arial" panose="020B0604020202020204"/>
                <a:cs typeface="Arial" panose="020B0604020202020204"/>
                <a:sym typeface="Arial" panose="020B0604020202020204"/>
              </a:rPr>
              <a:t>一步：用母账号（XXX:main）与密码</a:t>
            </a:r>
            <a:endParaRPr sz="2000" b="1"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50000"/>
              </a:lnSpc>
              <a:spcBef>
                <a:spcPts val="0"/>
              </a:spcBef>
              <a:spcAft>
                <a:spcPts val="0"/>
              </a:spcAft>
              <a:buNone/>
            </a:pPr>
            <a:r>
              <a:rPr lang="zh-CN" sz="2000" b="1" i="0" u="none" strike="noStrike" cap="none">
                <a:solidFill>
                  <a:srgbClr val="000000"/>
                </a:solidFill>
                <a:latin typeface="Arial" panose="020B0604020202020204"/>
                <a:ea typeface="Arial" panose="020B0604020202020204"/>
                <a:cs typeface="Arial" panose="020B0604020202020204"/>
                <a:sym typeface="Arial" panose="020B0604020202020204"/>
              </a:rPr>
              <a:t>               登录子账户平台： </a:t>
            </a:r>
            <a:r>
              <a:rPr lang="zh-CN" sz="2000" b="1" i="0" u="sng" strike="noStrike" cap="none">
                <a:solidFill>
                  <a:srgbClr val="000000"/>
                </a:solidFill>
                <a:latin typeface="Arial" panose="020B0604020202020204"/>
                <a:ea typeface="Arial" panose="020B0604020202020204"/>
                <a:cs typeface="Arial" panose="020B0604020202020204"/>
                <a:sym typeface="Arial" panose="020B0604020202020204"/>
                <a:hlinkClick r:id="rId1"/>
              </a:rPr>
              <a:t>https://subaccount.shopee.com/login/</a:t>
            </a:r>
            <a:endParaRPr sz="2000" b="1"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50000"/>
              </a:lnSpc>
              <a:spcBef>
                <a:spcPts val="0"/>
              </a:spcBef>
              <a:spcAft>
                <a:spcPts val="0"/>
              </a:spcAft>
              <a:buNone/>
            </a:pPr>
            <a:r>
              <a:rPr lang="zh-CN" sz="2000" b="1" i="0" u="none" strike="noStrike" cap="none">
                <a:solidFill>
                  <a:srgbClr val="000000"/>
                </a:solidFill>
                <a:latin typeface="Arial" panose="020B0604020202020204"/>
                <a:ea typeface="Arial" panose="020B0604020202020204"/>
                <a:cs typeface="Arial" panose="020B0604020202020204"/>
                <a:sym typeface="Arial" panose="020B0604020202020204"/>
              </a:rPr>
              <a:t>              设置付款密码 </a:t>
            </a:r>
            <a:endParaRPr sz="2000" b="1"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50000"/>
              </a:lnSpc>
              <a:spcBef>
                <a:spcPts val="0"/>
              </a:spcBef>
              <a:spcAft>
                <a:spcPts val="0"/>
              </a:spcAft>
              <a:buNone/>
            </a:pPr>
            <a:endParaRPr sz="2000" b="1"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50000"/>
              </a:lnSpc>
              <a:spcBef>
                <a:spcPts val="0"/>
              </a:spcBef>
              <a:spcAft>
                <a:spcPts val="0"/>
              </a:spcAft>
              <a:buNone/>
            </a:pPr>
            <a:r>
              <a:rPr lang="zh-CN" sz="2000" b="1" i="0" u="none" strike="noStrike" cap="none">
                <a:solidFill>
                  <a:srgbClr val="000000"/>
                </a:solidFill>
                <a:latin typeface="Arial" panose="020B0604020202020204"/>
                <a:ea typeface="Arial" panose="020B0604020202020204"/>
                <a:cs typeface="Arial" panose="020B0604020202020204"/>
                <a:sym typeface="Arial" panose="020B0604020202020204"/>
              </a:rPr>
              <a:t>第</a:t>
            </a:r>
            <a:r>
              <a:rPr lang="zh-CN" sz="2000" b="1" i="0" u="none" strike="noStrike" cap="none">
                <a:solidFill>
                  <a:srgbClr val="000000"/>
                </a:solidFill>
                <a:latin typeface="Arial" panose="020B0604020202020204"/>
                <a:ea typeface="Arial" panose="020B0604020202020204"/>
                <a:cs typeface="Arial" panose="020B0604020202020204"/>
                <a:sym typeface="Arial" panose="020B0604020202020204"/>
              </a:rPr>
              <a:t>二步：用母账号（XXX:main）与密码</a:t>
            </a:r>
            <a:endParaRPr sz="2000" b="1"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50000"/>
              </a:lnSpc>
              <a:spcBef>
                <a:spcPts val="0"/>
              </a:spcBef>
              <a:spcAft>
                <a:spcPts val="0"/>
              </a:spcAft>
              <a:buNone/>
            </a:pPr>
            <a:r>
              <a:rPr lang="zh-CN" sz="2000" b="1" i="0" u="none" strike="noStrike" cap="none">
                <a:solidFill>
                  <a:srgbClr val="000000"/>
                </a:solidFill>
                <a:latin typeface="Arial" panose="020B0604020202020204"/>
                <a:ea typeface="Arial" panose="020B0604020202020204"/>
                <a:cs typeface="Arial" panose="020B0604020202020204"/>
                <a:sym typeface="Arial" panose="020B0604020202020204"/>
              </a:rPr>
              <a:t>              登录卖家中心后台（台湾为例）：</a:t>
            </a:r>
            <a:r>
              <a:rPr lang="zh-CN" sz="1600" b="1" i="0" u="sng" strike="noStrike" cap="none">
                <a:solidFill>
                  <a:srgbClr val="000000"/>
                </a:solidFill>
                <a:latin typeface="Arial" panose="020B0604020202020204"/>
                <a:ea typeface="Arial" panose="020B0604020202020204"/>
                <a:cs typeface="Arial" panose="020B0604020202020204"/>
                <a:sym typeface="Arial" panose="020B0604020202020204"/>
                <a:hlinkClick r:id="rId2"/>
              </a:rPr>
              <a:t>https://seller.xiapi.shopee.cn/account/signin?next=%2F</a:t>
            </a:r>
            <a:endParaRPr sz="1600" b="1"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50000"/>
              </a:lnSpc>
              <a:spcBef>
                <a:spcPts val="0"/>
              </a:spcBef>
              <a:spcAft>
                <a:spcPts val="0"/>
              </a:spcAft>
              <a:buNone/>
            </a:pPr>
            <a:r>
              <a:rPr lang="zh-CN" sz="2000" b="1" i="0" u="none" strike="noStrike" cap="none">
                <a:solidFill>
                  <a:srgbClr val="000000"/>
                </a:solidFill>
                <a:latin typeface="Arial" panose="020B0604020202020204"/>
                <a:ea typeface="Arial" panose="020B0604020202020204"/>
                <a:cs typeface="Arial" panose="020B0604020202020204"/>
                <a:sym typeface="Arial" panose="020B0604020202020204"/>
              </a:rPr>
              <a:t>              使用付款密码 绑定收款账号</a:t>
            </a:r>
            <a:endParaRPr sz="2000" b="1"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pic>
        <p:nvPicPr>
          <p:cNvPr id="448" name="Google Shape;448;p38"/>
          <p:cNvPicPr preferRelativeResize="0"/>
          <p:nvPr/>
        </p:nvPicPr>
        <p:blipFill rotWithShape="1">
          <a:blip r:embed="rId3"/>
          <a:srcRect/>
          <a:stretch>
            <a:fillRect/>
          </a:stretch>
        </p:blipFill>
        <p:spPr>
          <a:xfrm>
            <a:off x="11569700" y="6235700"/>
            <a:ext cx="406400" cy="4064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48"/>
                                        </p:tgtEl>
                                        <p:attrNameLst>
                                          <p:attrName>style.visibility</p:attrName>
                                        </p:attrNameLst>
                                      </p:cBhvr>
                                      <p:to>
                                        <p:strVal val="visible"/>
                                      </p:to>
                                    </p:set>
                                    <p:animEffect transition="in" filter="fade">
                                      <p:cBhvr>
                                        <p:cTn id="7" dur="1"/>
                                        <p:tgtEl>
                                          <p:spTgt spid="44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225" name="Shape 225"/>
        <p:cNvGrpSpPr/>
        <p:nvPr/>
      </p:nvGrpSpPr>
      <p:grpSpPr>
        <a:xfrm>
          <a:off x="0" y="0"/>
          <a:ext cx="0" cy="0"/>
          <a:chOff x="0" y="0"/>
          <a:chExt cx="0" cy="0"/>
        </a:xfrm>
      </p:grpSpPr>
      <p:sp>
        <p:nvSpPr>
          <p:cNvPr id="228" name="Google Shape;228;p2"/>
          <p:cNvSpPr/>
          <p:nvPr/>
        </p:nvSpPr>
        <p:spPr>
          <a:xfrm>
            <a:off x="9391834" y="5807833"/>
            <a:ext cx="2157383" cy="1050167"/>
          </a:xfrm>
          <a:custGeom>
            <a:avLst/>
            <a:gdLst/>
            <a:ahLst/>
            <a:cxnLst/>
            <a:rect l="l" t="t" r="r" b="b"/>
            <a:pathLst>
              <a:path w="328" h="158" extrusionOk="0">
                <a:moveTo>
                  <a:pt x="164" y="81"/>
                </a:moveTo>
                <a:cubicBezTo>
                  <a:pt x="208" y="81"/>
                  <a:pt x="244" y="115"/>
                  <a:pt x="247" y="158"/>
                </a:cubicBezTo>
                <a:cubicBezTo>
                  <a:pt x="328" y="158"/>
                  <a:pt x="328" y="158"/>
                  <a:pt x="328" y="158"/>
                </a:cubicBezTo>
                <a:cubicBezTo>
                  <a:pt x="325" y="70"/>
                  <a:pt x="252" y="0"/>
                  <a:pt x="164" y="0"/>
                </a:cubicBezTo>
                <a:cubicBezTo>
                  <a:pt x="75" y="0"/>
                  <a:pt x="3" y="70"/>
                  <a:pt x="0" y="158"/>
                </a:cubicBezTo>
                <a:cubicBezTo>
                  <a:pt x="80" y="158"/>
                  <a:pt x="80" y="158"/>
                  <a:pt x="80" y="158"/>
                </a:cubicBezTo>
                <a:cubicBezTo>
                  <a:pt x="84" y="115"/>
                  <a:pt x="120" y="81"/>
                  <a:pt x="164" y="81"/>
                </a:cubicBezTo>
                <a:close/>
              </a:path>
            </a:pathLst>
          </a:custGeom>
          <a:gradFill>
            <a:gsLst>
              <a:gs pos="0">
                <a:srgbClr val="FD6B52"/>
              </a:gs>
              <a:gs pos="100000">
                <a:srgbClr val="F6955B"/>
              </a:gs>
            </a:gsLst>
            <a:lin ang="2700006"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229" name="Google Shape;229;p2"/>
          <p:cNvSpPr txBox="1"/>
          <p:nvPr/>
        </p:nvSpPr>
        <p:spPr>
          <a:xfrm>
            <a:off x="407670" y="1412875"/>
            <a:ext cx="4318635" cy="195707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4000"/>
              <a:buFont typeface="Arial" panose="020B0604020202020204"/>
              <a:buNone/>
            </a:pPr>
            <a:r>
              <a:rPr lang="zh-CN" sz="4000" b="1" i="0" u="none" strike="noStrike" cap="none">
                <a:solidFill>
                  <a:schemeClr val="lt1"/>
                </a:solidFill>
                <a:latin typeface="微软雅黑" panose="020B0503020204020204" charset="-122"/>
                <a:ea typeface="微软雅黑" panose="020B0503020204020204" charset="-122"/>
                <a:cs typeface="微软雅黑" panose="020B0503020204020204" charset="-122"/>
                <a:sym typeface="微软雅黑" panose="020B0503020204020204" charset="-122"/>
              </a:rPr>
              <a:t>Shopee</a:t>
            </a:r>
            <a:endParaRPr lang="zh-CN" sz="4000" b="1" i="0" u="none" strike="noStrike" cap="none">
              <a:solidFill>
                <a:schemeClr val="lt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l" rtl="0">
              <a:lnSpc>
                <a:spcPct val="100000"/>
              </a:lnSpc>
              <a:spcBef>
                <a:spcPts val="0"/>
              </a:spcBef>
              <a:spcAft>
                <a:spcPts val="0"/>
              </a:spcAft>
              <a:buClr>
                <a:srgbClr val="000000"/>
              </a:buClr>
              <a:buSzPts val="4000"/>
              <a:buFont typeface="Arial" panose="020B0604020202020204"/>
              <a:buNone/>
            </a:pPr>
            <a:r>
              <a:rPr lang="zh-CN" sz="4000" b="1" i="0" u="none" strike="noStrike" cap="none">
                <a:solidFill>
                  <a:schemeClr val="lt1"/>
                </a:solidFill>
                <a:latin typeface="微软雅黑" panose="020B0503020204020204" charset="-122"/>
                <a:ea typeface="微软雅黑" panose="020B0503020204020204" charset="-122"/>
                <a:cs typeface="微软雅黑" panose="020B0503020204020204" charset="-122"/>
                <a:sym typeface="微软雅黑" panose="020B0503020204020204" charset="-122"/>
              </a:rPr>
              <a:t>卖家中心功能介绍</a:t>
            </a:r>
            <a:endParaRPr sz="4000" b="1" i="0" u="none" strike="noStrike" cap="none">
              <a:solidFill>
                <a:schemeClr val="lt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l" rtl="0">
              <a:lnSpc>
                <a:spcPct val="100000"/>
              </a:lnSpc>
              <a:spcBef>
                <a:spcPts val="0"/>
              </a:spcBef>
              <a:spcAft>
                <a:spcPts val="0"/>
              </a:spcAft>
              <a:buClr>
                <a:srgbClr val="000000"/>
              </a:buClr>
              <a:buSzPts val="4000"/>
              <a:buFont typeface="Arial" panose="020B0604020202020204"/>
              <a:buNone/>
            </a:pPr>
            <a:endParaRPr sz="4000" b="1" i="0" u="none" strike="noStrike" cap="none">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230" name="Google Shape;230;p2"/>
          <p:cNvSpPr/>
          <p:nvPr/>
        </p:nvSpPr>
        <p:spPr>
          <a:xfrm rot="-2700000">
            <a:off x="5126033" y="888293"/>
            <a:ext cx="777096" cy="777096"/>
          </a:xfrm>
          <a:prstGeom prst="roundRect">
            <a:avLst>
              <a:gd name="adj" fmla="val 16667"/>
            </a:avLst>
          </a:prstGeom>
          <a:noFill/>
          <a:ln w="28575" cap="flat" cmpd="sng">
            <a:solidFill>
              <a:srgbClr val="ED4D2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231" name="Google Shape;231;p2"/>
          <p:cNvSpPr txBox="1"/>
          <p:nvPr/>
        </p:nvSpPr>
        <p:spPr>
          <a:xfrm>
            <a:off x="5278897" y="932368"/>
            <a:ext cx="416070" cy="695682"/>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ED4D2D"/>
              </a:buClr>
              <a:buSzPts val="3600"/>
              <a:buFont typeface="微软雅黑" panose="020B0503020204020204" charset="-122"/>
              <a:buNone/>
            </a:pPr>
            <a:r>
              <a:rPr lang="zh-CN" sz="3600" b="1" i="0" u="none" strike="noStrike" cap="none">
                <a:solidFill>
                  <a:srgbClr val="ED4D2D"/>
                </a:solidFill>
                <a:latin typeface="微软雅黑" panose="020B0503020204020204" charset="-122"/>
                <a:ea typeface="微软雅黑" panose="020B0503020204020204" charset="-122"/>
                <a:cs typeface="微软雅黑" panose="020B0503020204020204" charset="-122"/>
                <a:sym typeface="微软雅黑" panose="020B0503020204020204" charset="-122"/>
              </a:rPr>
              <a:t>1</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32" name="Google Shape;232;p2"/>
          <p:cNvSpPr txBox="1"/>
          <p:nvPr/>
        </p:nvSpPr>
        <p:spPr>
          <a:xfrm>
            <a:off x="6249592" y="1097833"/>
            <a:ext cx="3292757"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panose="020B0604020202020204"/>
              <a:buNone/>
            </a:pPr>
            <a:r>
              <a:rPr lang="zh-CN" sz="2000" b="1"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rPr>
              <a:t>Shopee各站点网址和App</a:t>
            </a:r>
            <a:endParaRPr sz="2000" b="1"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233" name="Google Shape;233;p2"/>
          <p:cNvSpPr/>
          <p:nvPr/>
        </p:nvSpPr>
        <p:spPr>
          <a:xfrm rot="-2700000">
            <a:off x="5126033" y="2454892"/>
            <a:ext cx="777096" cy="777096"/>
          </a:xfrm>
          <a:prstGeom prst="roundRect">
            <a:avLst>
              <a:gd name="adj" fmla="val 16667"/>
            </a:avLst>
          </a:prstGeom>
          <a:noFill/>
          <a:ln w="28575" cap="flat" cmpd="sng">
            <a:solidFill>
              <a:srgbClr val="ED4D2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234" name="Google Shape;234;p2"/>
          <p:cNvSpPr txBox="1"/>
          <p:nvPr/>
        </p:nvSpPr>
        <p:spPr>
          <a:xfrm>
            <a:off x="5278897" y="2498967"/>
            <a:ext cx="416070" cy="695682"/>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ED4D2D"/>
              </a:buClr>
              <a:buSzPts val="3600"/>
              <a:buFont typeface="微软雅黑" panose="020B0503020204020204" charset="-122"/>
              <a:buNone/>
            </a:pPr>
            <a:r>
              <a:rPr lang="zh-CN" sz="3600" b="1" i="0" u="none" strike="noStrike" cap="none">
                <a:solidFill>
                  <a:srgbClr val="ED4D2D"/>
                </a:solidFill>
                <a:latin typeface="微软雅黑" panose="020B0503020204020204" charset="-122"/>
                <a:ea typeface="微软雅黑" panose="020B0503020204020204" charset="-122"/>
                <a:cs typeface="微软雅黑" panose="020B0503020204020204" charset="-122"/>
                <a:sym typeface="微软雅黑" panose="020B0503020204020204" charset="-122"/>
              </a:rPr>
              <a:t>2</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35" name="Google Shape;235;p2"/>
          <p:cNvSpPr txBox="1"/>
          <p:nvPr/>
        </p:nvSpPr>
        <p:spPr>
          <a:xfrm>
            <a:off x="6249593" y="2654907"/>
            <a:ext cx="32928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panose="020B0604020202020204"/>
              <a:buNone/>
            </a:pPr>
            <a:r>
              <a:rPr lang="zh-CN" sz="2000" b="1"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rPr>
              <a:t>Shopee卖家中心功能介绍</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36" name="Google Shape;236;p2"/>
          <p:cNvSpPr/>
          <p:nvPr/>
        </p:nvSpPr>
        <p:spPr>
          <a:xfrm rot="-2700000">
            <a:off x="5126033" y="4032261"/>
            <a:ext cx="777096" cy="777096"/>
          </a:xfrm>
          <a:prstGeom prst="roundRect">
            <a:avLst>
              <a:gd name="adj" fmla="val 16667"/>
            </a:avLst>
          </a:prstGeom>
          <a:noFill/>
          <a:ln w="28575" cap="flat" cmpd="sng">
            <a:solidFill>
              <a:srgbClr val="ED4D2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237" name="Google Shape;237;p2"/>
          <p:cNvSpPr txBox="1"/>
          <p:nvPr/>
        </p:nvSpPr>
        <p:spPr>
          <a:xfrm>
            <a:off x="5278897" y="4076336"/>
            <a:ext cx="416070" cy="695682"/>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ED4D2D"/>
              </a:buClr>
              <a:buSzPts val="3600"/>
              <a:buFont typeface="微软雅黑" panose="020B0503020204020204" charset="-122"/>
              <a:buNone/>
            </a:pPr>
            <a:r>
              <a:rPr lang="zh-CN" sz="3600" b="1" i="0" u="none" strike="noStrike" cap="none">
                <a:solidFill>
                  <a:srgbClr val="ED4D2D"/>
                </a:solidFill>
                <a:latin typeface="微软雅黑" panose="020B0503020204020204" charset="-122"/>
                <a:ea typeface="微软雅黑" panose="020B0503020204020204" charset="-122"/>
                <a:cs typeface="微软雅黑" panose="020B0503020204020204" charset="-122"/>
                <a:sym typeface="微软雅黑" panose="020B0503020204020204" charset="-122"/>
              </a:rPr>
              <a:t>3</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38" name="Google Shape;238;p2"/>
          <p:cNvSpPr txBox="1"/>
          <p:nvPr/>
        </p:nvSpPr>
        <p:spPr>
          <a:xfrm>
            <a:off x="6312698" y="4220754"/>
            <a:ext cx="3292756" cy="40006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panose="020B0604020202020204"/>
              <a:buNone/>
            </a:pPr>
            <a:r>
              <a:rPr lang="zh-CN" sz="2000" b="1"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rPr>
              <a:t>如何绑定收款账号</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nvGrpSpPr>
          <p:cNvPr id="459" name="Google Shape;459;p6"/>
          <p:cNvGrpSpPr/>
          <p:nvPr/>
        </p:nvGrpSpPr>
        <p:grpSpPr>
          <a:xfrm>
            <a:off x="0" y="0"/>
            <a:ext cx="3202940" cy="6858635"/>
            <a:chOff x="1917642" y="0"/>
            <a:chExt cx="2165582" cy="5151117"/>
          </a:xfrm>
        </p:grpSpPr>
        <p:sp>
          <p:nvSpPr>
            <p:cNvPr id="460" name="Google Shape;460;p6"/>
            <p:cNvSpPr/>
            <p:nvPr/>
          </p:nvSpPr>
          <p:spPr>
            <a:xfrm>
              <a:off x="2254095" y="0"/>
              <a:ext cx="1829129" cy="5145921"/>
            </a:xfrm>
            <a:custGeom>
              <a:avLst/>
              <a:gdLst/>
              <a:ahLst/>
              <a:cxnLst/>
              <a:rect l="l" t="t" r="r" b="b"/>
              <a:pathLst>
                <a:path w="3770149" h="5145921" extrusionOk="0">
                  <a:moveTo>
                    <a:pt x="0" y="0"/>
                  </a:moveTo>
                  <a:lnTo>
                    <a:pt x="3562963" y="0"/>
                  </a:lnTo>
                  <a:cubicBezTo>
                    <a:pt x="3562963" y="0"/>
                    <a:pt x="4228243" y="398058"/>
                    <a:pt x="3174528" y="2392520"/>
                  </a:cubicBezTo>
                  <a:cubicBezTo>
                    <a:pt x="2120813" y="4386982"/>
                    <a:pt x="3111013" y="5145921"/>
                    <a:pt x="3111013" y="5145921"/>
                  </a:cubicBezTo>
                  <a:lnTo>
                    <a:pt x="0" y="5145921"/>
                  </a:lnTo>
                  <a:lnTo>
                    <a:pt x="0" y="0"/>
                  </a:lnTo>
                  <a:close/>
                </a:path>
              </a:pathLst>
            </a:custGeom>
            <a:solidFill>
              <a:srgbClr val="26A595"/>
            </a:solidFill>
            <a:ln>
              <a:noFill/>
            </a:ln>
          </p:spPr>
          <p:txBody>
            <a:bodyPr spcFirstLastPara="1" wrap="square" lIns="91425" tIns="45700" rIns="91425" bIns="45700" anchor="ctr" anchorCtr="0">
              <a:noAutofit/>
            </a:bodyPr>
            <a:p>
              <a:pPr marL="0" marR="0" lvl="0" indent="0" algn="l" rtl="0">
                <a:lnSpc>
                  <a:spcPct val="100000"/>
                </a:lnSpc>
                <a:spcBef>
                  <a:spcPts val="0"/>
                </a:spcBef>
                <a:spcAft>
                  <a:spcPts val="0"/>
                </a:spcAft>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461" name="Google Shape;461;p6"/>
            <p:cNvSpPr/>
            <p:nvPr/>
          </p:nvSpPr>
          <p:spPr>
            <a:xfrm>
              <a:off x="2424755" y="0"/>
              <a:ext cx="1594284" cy="5151117"/>
            </a:xfrm>
            <a:custGeom>
              <a:avLst/>
              <a:gdLst/>
              <a:ahLst/>
              <a:cxnLst/>
              <a:rect l="l" t="t" r="r" b="b"/>
              <a:pathLst>
                <a:path w="4592041" h="5151117" extrusionOk="0">
                  <a:moveTo>
                    <a:pt x="4592041" y="5151117"/>
                  </a:moveTo>
                  <a:cubicBezTo>
                    <a:pt x="4592041" y="5151117"/>
                    <a:pt x="3151130" y="4831190"/>
                    <a:pt x="3368566" y="2928385"/>
                  </a:cubicBezTo>
                  <a:cubicBezTo>
                    <a:pt x="3586002" y="1025580"/>
                    <a:pt x="2989404" y="0"/>
                    <a:pt x="2989404" y="0"/>
                  </a:cubicBezTo>
                  <a:lnTo>
                    <a:pt x="0" y="0"/>
                  </a:lnTo>
                  <a:lnTo>
                    <a:pt x="0" y="5145921"/>
                  </a:lnTo>
                  <a:lnTo>
                    <a:pt x="4592041" y="5151117"/>
                  </a:lnTo>
                  <a:close/>
                </a:path>
              </a:pathLst>
            </a:custGeom>
            <a:solidFill>
              <a:srgbClr val="FFBB00"/>
            </a:solidFill>
            <a:ln>
              <a:noFill/>
            </a:ln>
          </p:spPr>
          <p:txBody>
            <a:bodyPr spcFirstLastPara="1" wrap="square" lIns="91425" tIns="45700" rIns="91425" bIns="45700" anchor="ctr" anchorCtr="0">
              <a:noAutofit/>
            </a:bodyPr>
            <a:p>
              <a:pPr marL="0" marR="0" lvl="0" indent="0" algn="l" rtl="0">
                <a:lnSpc>
                  <a:spcPct val="100000"/>
                </a:lnSpc>
                <a:spcBef>
                  <a:spcPts val="0"/>
                </a:spcBef>
                <a:spcAft>
                  <a:spcPts val="0"/>
                </a:spcAft>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462" name="Google Shape;462;p6"/>
            <p:cNvSpPr/>
            <p:nvPr/>
          </p:nvSpPr>
          <p:spPr>
            <a:xfrm>
              <a:off x="1917642" y="0"/>
              <a:ext cx="1818375" cy="5145920"/>
            </a:xfrm>
            <a:custGeom>
              <a:avLst/>
              <a:gdLst/>
              <a:ahLst/>
              <a:cxnLst/>
              <a:rect l="l" t="t" r="r" b="b"/>
              <a:pathLst>
                <a:path w="3747986" h="5145920" extrusionOk="0">
                  <a:moveTo>
                    <a:pt x="0" y="0"/>
                  </a:moveTo>
                  <a:lnTo>
                    <a:pt x="3562963" y="0"/>
                  </a:lnTo>
                  <a:cubicBezTo>
                    <a:pt x="3562963" y="0"/>
                    <a:pt x="4032257" y="1286480"/>
                    <a:pt x="3476042" y="2787374"/>
                  </a:cubicBezTo>
                  <a:cubicBezTo>
                    <a:pt x="2919827" y="4288267"/>
                    <a:pt x="3111013" y="5145921"/>
                    <a:pt x="3111013" y="5145921"/>
                  </a:cubicBezTo>
                  <a:lnTo>
                    <a:pt x="0" y="5145921"/>
                  </a:lnTo>
                  <a:lnTo>
                    <a:pt x="0" y="0"/>
                  </a:lnTo>
                  <a:close/>
                </a:path>
              </a:pathLst>
            </a:custGeom>
            <a:solidFill>
              <a:srgbClr val="EF4D2D"/>
            </a:solidFill>
            <a:ln>
              <a:noFill/>
            </a:ln>
          </p:spPr>
          <p:txBody>
            <a:bodyPr spcFirstLastPara="1" wrap="square" lIns="91425" tIns="45700" rIns="91425" bIns="45700" anchor="ctr" anchorCtr="0">
              <a:noAutofit/>
            </a:bodyPr>
            <a:p>
              <a:pPr marL="0" marR="0" lvl="0" indent="0" algn="l" rtl="0">
                <a:lnSpc>
                  <a:spcPct val="100000"/>
                </a:lnSpc>
                <a:spcBef>
                  <a:spcPts val="0"/>
                </a:spcBef>
                <a:spcAft>
                  <a:spcPts val="0"/>
                </a:spcAft>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sp>
        <p:nvSpPr>
          <p:cNvPr id="1" name="Google Shape;237;p2"/>
          <p:cNvSpPr txBox="1"/>
          <p:nvPr/>
        </p:nvSpPr>
        <p:spPr>
          <a:xfrm>
            <a:off x="5216032" y="5444761"/>
            <a:ext cx="416070" cy="695682"/>
          </a:xfrm>
          <a:prstGeom prst="rect">
            <a:avLst/>
          </a:prstGeom>
          <a:noFill/>
          <a:ln>
            <a:noFill/>
          </a:ln>
        </p:spPr>
        <p:txBody>
          <a:bodyPr spcFirstLastPara="1" wrap="square" lIns="91425" tIns="91425" rIns="91425" bIns="91425" anchor="t" anchorCtr="0">
            <a:noAutofit/>
          </a:bodyPr>
          <a:p>
            <a:pPr marL="0" marR="0" lvl="0" indent="0" algn="l" rtl="0">
              <a:lnSpc>
                <a:spcPct val="100000"/>
              </a:lnSpc>
              <a:spcBef>
                <a:spcPts val="0"/>
              </a:spcBef>
              <a:spcAft>
                <a:spcPts val="0"/>
              </a:spcAft>
              <a:buClr>
                <a:srgbClr val="ED4D2D"/>
              </a:buClr>
              <a:buSzPts val="3600"/>
              <a:buFont typeface="微软雅黑" panose="020B0503020204020204" charset="-122"/>
              <a:buNone/>
            </a:pPr>
            <a:r>
              <a:rPr lang="en-US" altLang="zh-CN" sz="3600" b="1" i="0" u="none" strike="noStrike" cap="none">
                <a:solidFill>
                  <a:srgbClr val="ED4D2D"/>
                </a:solidFill>
                <a:latin typeface="微软雅黑" panose="020B0503020204020204" charset="-122"/>
                <a:ea typeface="微软雅黑" panose="020B0503020204020204" charset="-122"/>
                <a:cs typeface="微软雅黑" panose="020B0503020204020204" charset="-122"/>
                <a:sym typeface="微软雅黑" panose="020B0503020204020204" charset="-122"/>
              </a:rPr>
              <a:t>4</a:t>
            </a:r>
            <a:endParaRPr lang="en-US" altLang="zh-CN" sz="3600" b="1" i="0" u="none" strike="noStrike" cap="none">
              <a:solidFill>
                <a:srgbClr val="ED4D2D"/>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2" name="Google Shape;238;p2"/>
          <p:cNvSpPr txBox="1"/>
          <p:nvPr/>
        </p:nvSpPr>
        <p:spPr>
          <a:xfrm>
            <a:off x="6249833" y="5589179"/>
            <a:ext cx="3292756" cy="397510"/>
          </a:xfrm>
          <a:prstGeom prst="rect">
            <a:avLst/>
          </a:prstGeom>
          <a:noFill/>
          <a:ln>
            <a:noFill/>
          </a:ln>
        </p:spPr>
        <p:txBody>
          <a:bodyPr spcFirstLastPara="1" wrap="square" lIns="91425" tIns="45700" rIns="91425" bIns="45700" anchor="t" anchorCtr="0">
            <a:spAutoFit/>
          </a:bodyPr>
          <a:p>
            <a:pPr marL="0" marR="0" lvl="0" indent="0" algn="l" rtl="0">
              <a:lnSpc>
                <a:spcPct val="100000"/>
              </a:lnSpc>
              <a:spcBef>
                <a:spcPts val="0"/>
              </a:spcBef>
              <a:spcAft>
                <a:spcPts val="0"/>
              </a:spcAft>
              <a:buClr>
                <a:srgbClr val="000000"/>
              </a:buClr>
              <a:buSzPts val="2000"/>
              <a:buFont typeface="Arial" panose="020B0604020202020204"/>
              <a:buNone/>
            </a:pPr>
            <a:r>
              <a:rPr lang="zh-CN" sz="2000" b="1"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rPr>
              <a:t>认识</a:t>
            </a:r>
            <a:r>
              <a:rPr lang="en-US" altLang="zh-CN" sz="2000" b="1"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rPr>
              <a:t>Shopee</a:t>
            </a:r>
            <a:r>
              <a:rPr lang="zh-CN" altLang="en-US" sz="2000" b="1"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rPr>
              <a:t>官方</a:t>
            </a:r>
            <a:r>
              <a:rPr lang="zh-CN" altLang="en-US" sz="2000" b="1"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rPr>
              <a:t>钱包</a:t>
            </a:r>
            <a:endParaRPr lang="zh-CN" altLang="en-US" sz="2000" b="1"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3" name="Google Shape;236;p2"/>
          <p:cNvSpPr/>
          <p:nvPr/>
        </p:nvSpPr>
        <p:spPr>
          <a:xfrm rot="-2700000">
            <a:off x="5126033" y="5389891"/>
            <a:ext cx="777096" cy="777096"/>
          </a:xfrm>
          <a:prstGeom prst="roundRect">
            <a:avLst>
              <a:gd name="adj" fmla="val 16667"/>
            </a:avLst>
          </a:prstGeom>
          <a:noFill/>
          <a:ln w="28575" cap="flat" cmpd="sng">
            <a:solidFill>
              <a:srgbClr val="ED4D2D"/>
            </a:solidFill>
            <a:prstDash val="solid"/>
            <a:miter lim="800000"/>
            <a:headEnd type="none" w="sm" len="sm"/>
            <a:tailEnd type="none" w="sm" len="sm"/>
          </a:ln>
        </p:spPr>
        <p:txBody>
          <a:bodyPr spcFirstLastPara="1" wrap="square" lIns="91425" tIns="45700" rIns="91425" bIns="45700" anchor="ctr" anchorCtr="0">
            <a:noAutofit/>
          </a:bodyPr>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467" name="Shape 467"/>
        <p:cNvGrpSpPr/>
        <p:nvPr/>
      </p:nvGrpSpPr>
      <p:grpSpPr>
        <a:xfrm>
          <a:off x="0" y="0"/>
          <a:ext cx="0" cy="0"/>
          <a:chOff x="0" y="0"/>
          <a:chExt cx="0" cy="0"/>
        </a:xfrm>
      </p:grpSpPr>
      <p:sp>
        <p:nvSpPr>
          <p:cNvPr id="468" name="Google Shape;468;p10"/>
          <p:cNvSpPr txBox="1"/>
          <p:nvPr/>
        </p:nvSpPr>
        <p:spPr>
          <a:xfrm>
            <a:off x="3221160" y="2958393"/>
            <a:ext cx="708887" cy="1185281"/>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FFFF"/>
              </a:buClr>
              <a:buSzPts val="3600"/>
              <a:buFont typeface="微软雅黑" panose="020B0503020204020204" charset="-122"/>
              <a:buNone/>
            </a:pPr>
            <a:r>
              <a:rPr lang="zh-CN" sz="3600" b="1" i="0" u="none" strike="noStrike" cap="none">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rPr>
              <a:t>4</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469" name="Google Shape;469;p10"/>
          <p:cNvSpPr txBox="1"/>
          <p:nvPr/>
        </p:nvSpPr>
        <p:spPr>
          <a:xfrm>
            <a:off x="5722943" y="2567320"/>
            <a:ext cx="2197021" cy="74738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7353"/>
              </a:buClr>
              <a:buSzPts val="3600"/>
              <a:buFont typeface="微软雅黑" panose="020B0503020204020204" charset="-122"/>
              <a:buNone/>
            </a:pPr>
            <a:r>
              <a:rPr lang="zh-CN" sz="3600" b="1" i="0" u="none" strike="noStrike" cap="none">
                <a:solidFill>
                  <a:srgbClr val="FF7353"/>
                </a:solidFill>
                <a:latin typeface="微软雅黑" panose="020B0503020204020204" charset="-122"/>
                <a:ea typeface="微软雅黑" panose="020B0503020204020204" charset="-122"/>
                <a:cs typeface="微软雅黑" panose="020B0503020204020204" charset="-122"/>
                <a:sym typeface="微软雅黑" panose="020B0503020204020204" charset="-122"/>
              </a:rPr>
              <a:t>PART 4</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470" name="Google Shape;470;p10"/>
          <p:cNvSpPr txBox="1"/>
          <p:nvPr/>
        </p:nvSpPr>
        <p:spPr>
          <a:xfrm>
            <a:off x="4800208" y="3499248"/>
            <a:ext cx="5329644" cy="6438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panose="020B0604020202020204"/>
              <a:buNone/>
            </a:pPr>
            <a:r>
              <a:rPr lang="zh-CN" sz="3600" b="1"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rPr>
              <a:t>认识</a:t>
            </a:r>
            <a:r>
              <a:rPr lang="en-US" altLang="zh-CN" sz="3600" b="1"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rPr>
              <a:t>Shopee</a:t>
            </a:r>
            <a:r>
              <a:rPr lang="zh-CN" altLang="en-US" sz="3600" b="1"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rPr>
              <a:t>官方</a:t>
            </a:r>
            <a:r>
              <a:rPr lang="zh-CN" altLang="en-US" sz="3600" b="1"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rPr>
              <a:t>钱包</a:t>
            </a:r>
            <a:endParaRPr lang="zh-CN" altLang="en-US" sz="3600" b="1"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452" name="Shape 452"/>
        <p:cNvGrpSpPr/>
        <p:nvPr/>
      </p:nvGrpSpPr>
      <p:grpSpPr>
        <a:xfrm>
          <a:off x="0" y="0"/>
          <a:ext cx="0" cy="0"/>
          <a:chOff x="0" y="0"/>
          <a:chExt cx="0" cy="0"/>
        </a:xfrm>
      </p:grpSpPr>
      <p:sp>
        <p:nvSpPr>
          <p:cNvPr id="9" name="矩形 13"/>
          <p:cNvSpPr/>
          <p:nvPr>
            <p:custDataLst>
              <p:tags r:id="rId1"/>
            </p:custDataLst>
          </p:nvPr>
        </p:nvSpPr>
        <p:spPr>
          <a:xfrm>
            <a:off x="5151755" y="1692275"/>
            <a:ext cx="6369050" cy="3691890"/>
          </a:xfrm>
          <a:prstGeom prst="rect">
            <a:avLst/>
          </a:prstGeom>
          <a:noFill/>
          <a:ln w="19050">
            <a:solidFill>
              <a:schemeClr val="accent1">
                <a:alpha val="2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sz="1800">
              <a:solidFill>
                <a:schemeClr val="lt1"/>
              </a:solidFill>
              <a:latin typeface="微软雅黑" panose="020B0503020204020204" charset="-122"/>
              <a:ea typeface="微软雅黑" panose="020B0503020204020204" charset="-122"/>
              <a:sym typeface="+mn-ea"/>
            </a:endParaRPr>
          </a:p>
        </p:txBody>
      </p:sp>
      <p:sp>
        <p:nvSpPr>
          <p:cNvPr id="15" name="矩形 12"/>
          <p:cNvSpPr/>
          <p:nvPr>
            <p:custDataLst>
              <p:tags r:id="rId2"/>
            </p:custDataLst>
          </p:nvPr>
        </p:nvSpPr>
        <p:spPr>
          <a:xfrm>
            <a:off x="700405" y="1692275"/>
            <a:ext cx="3994150" cy="3691890"/>
          </a:xfrm>
          <a:prstGeom prst="rect">
            <a:avLst/>
          </a:prstGeom>
          <a:noFill/>
          <a:ln w="19050">
            <a:solidFill>
              <a:schemeClr val="accent1">
                <a:alpha val="2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sz="1800">
              <a:solidFill>
                <a:schemeClr val="lt1"/>
              </a:solidFill>
              <a:latin typeface="微软雅黑" panose="020B0503020204020204" charset="-122"/>
              <a:ea typeface="微软雅黑" panose="020B0503020204020204" charset="-122"/>
              <a:sym typeface="+mn-ea"/>
            </a:endParaRPr>
          </a:p>
        </p:txBody>
      </p:sp>
      <p:sp>
        <p:nvSpPr>
          <p:cNvPr id="16" name="矩形 14"/>
          <p:cNvSpPr/>
          <p:nvPr>
            <p:custDataLst>
              <p:tags r:id="rId3"/>
            </p:custDataLst>
          </p:nvPr>
        </p:nvSpPr>
        <p:spPr>
          <a:xfrm>
            <a:off x="852805" y="1844675"/>
            <a:ext cx="3994150" cy="3691890"/>
          </a:xfrm>
          <a:prstGeom prst="rect">
            <a:avLst/>
          </a:prstGeom>
          <a:solidFill>
            <a:schemeClr val="lt2"/>
          </a:solidFill>
          <a:ln w="19050">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en-US" altLang="zh-CN" sz="1800">
              <a:solidFill>
                <a:schemeClr val="lt1"/>
              </a:solidFill>
              <a:latin typeface="微软雅黑" panose="020B0503020204020204" charset="-122"/>
              <a:ea typeface="微软雅黑" panose="020B0503020204020204" charset="-122"/>
              <a:sym typeface="+mn-ea"/>
            </a:endParaRPr>
          </a:p>
        </p:txBody>
      </p:sp>
      <p:sp>
        <p:nvSpPr>
          <p:cNvPr id="17" name="矩形 16"/>
          <p:cNvSpPr/>
          <p:nvPr>
            <p:custDataLst>
              <p:tags r:id="rId4"/>
            </p:custDataLst>
          </p:nvPr>
        </p:nvSpPr>
        <p:spPr>
          <a:xfrm>
            <a:off x="5304155" y="1844675"/>
            <a:ext cx="6369050" cy="3691890"/>
          </a:xfrm>
          <a:prstGeom prst="rect">
            <a:avLst/>
          </a:prstGeom>
          <a:solidFill>
            <a:schemeClr val="lt2"/>
          </a:solidFill>
          <a:ln w="19050">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en-US" altLang="zh-CN" sz="1800">
              <a:solidFill>
                <a:schemeClr val="lt1"/>
              </a:solidFill>
              <a:latin typeface="微软雅黑" panose="020B0503020204020204" charset="-122"/>
              <a:ea typeface="微软雅黑" panose="020B0503020204020204" charset="-122"/>
              <a:sym typeface="+mn-ea"/>
            </a:endParaRPr>
          </a:p>
        </p:txBody>
      </p:sp>
      <p:sp>
        <p:nvSpPr>
          <p:cNvPr id="11" name="Title 6"/>
          <p:cNvSpPr txBox="1"/>
          <p:nvPr>
            <p:custDataLst>
              <p:tags r:id="rId5"/>
            </p:custDataLst>
          </p:nvPr>
        </p:nvSpPr>
        <p:spPr>
          <a:xfrm>
            <a:off x="1087755" y="2061845"/>
            <a:ext cx="3524250" cy="3257550"/>
          </a:xfrm>
          <a:prstGeom prst="rect">
            <a:avLst/>
          </a:prstGeom>
          <a:noFill/>
          <a:ln w="3175">
            <a:noFill/>
            <a:prstDash val="dash"/>
          </a:ln>
        </p:spPr>
        <p:txBody>
          <a:bodyPr wrap="square" lIns="63500" tIns="25400" rIns="63500" bIns="25400"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fontAlgn="auto">
              <a:lnSpc>
                <a:spcPct val="120000"/>
              </a:lnSpc>
              <a:spcBef>
                <a:spcPts val="0"/>
              </a:spcBef>
              <a:spcAft>
                <a:spcPts val="800"/>
              </a:spcAft>
              <a:buSzPct val="100000"/>
              <a:buNone/>
            </a:pPr>
            <a:r>
              <a:rPr lang="zh-CN" altLang="en-US" sz="1800" spc="20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rPr>
              <a:t>“Shopee官方钱包”是Shopee联合第三方支付合作商为中国跨境卖家推出的一站式官方跨境收款服务，为中国跨境卖家们带来便捷优惠、安全合规的收款体验。您可以直接在Shopee中国卖家中心后台进行钱包开通服务、管理余额、提现等操作。</a:t>
            </a:r>
            <a:endParaRPr lang="zh-CN" altLang="en-US" sz="1800" spc="20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endParaRPr>
          </a:p>
        </p:txBody>
      </p:sp>
      <p:pic>
        <p:nvPicPr>
          <p:cNvPr id="4" name="图片 3"/>
          <p:cNvPicPr>
            <a:picLocks noChangeAspect="1"/>
          </p:cNvPicPr>
          <p:nvPr>
            <p:custDataLst>
              <p:tags r:id="rId6"/>
            </p:custDataLst>
          </p:nvPr>
        </p:nvPicPr>
        <p:blipFill rotWithShape="1">
          <a:blip r:embed="rId7"/>
          <a:srcRect/>
          <a:stretch>
            <a:fillRect/>
          </a:stretch>
        </p:blipFill>
        <p:spPr>
          <a:xfrm>
            <a:off x="5678805" y="2072640"/>
            <a:ext cx="5619750" cy="3235960"/>
          </a:xfrm>
          <a:custGeom>
            <a:avLst/>
            <a:gdLst/>
            <a:ahLst/>
            <a:cxnLst>
              <a:cxn ang="3">
                <a:pos x="hc" y="t"/>
              </a:cxn>
              <a:cxn ang="cd2">
                <a:pos x="l" y="vc"/>
              </a:cxn>
              <a:cxn ang="cd4">
                <a:pos x="hc" y="b"/>
              </a:cxn>
              <a:cxn ang="0">
                <a:pos x="r" y="vc"/>
              </a:cxn>
            </a:cxnLst>
            <a:rect l="l" t="t" r="r" b="b"/>
            <a:pathLst>
              <a:path w="7200" h="4800">
                <a:moveTo>
                  <a:pt x="0" y="0"/>
                </a:moveTo>
                <a:lnTo>
                  <a:pt x="7200" y="0"/>
                </a:lnTo>
                <a:lnTo>
                  <a:pt x="7200" y="4800"/>
                </a:lnTo>
                <a:lnTo>
                  <a:pt x="0" y="4800"/>
                </a:lnTo>
                <a:lnTo>
                  <a:pt x="0" y="0"/>
                </a:lnTo>
                <a:close/>
              </a:path>
            </a:pathLst>
          </a:custGeom>
        </p:spPr>
      </p:pic>
      <p:sp>
        <p:nvSpPr>
          <p:cNvPr id="460" name="Google Shape;460;p40"/>
          <p:cNvSpPr txBox="1"/>
          <p:nvPr/>
        </p:nvSpPr>
        <p:spPr>
          <a:xfrm>
            <a:off x="245533" y="184262"/>
            <a:ext cx="3517236" cy="397510"/>
          </a:xfrm>
          <a:prstGeom prst="rect">
            <a:avLst/>
          </a:prstGeom>
          <a:noFill/>
          <a:ln>
            <a:noFill/>
          </a:ln>
        </p:spPr>
        <p:txBody>
          <a:bodyPr spcFirstLastPara="1" wrap="square" lIns="91425" tIns="45700" rIns="91425" bIns="45700" anchor="t" anchorCtr="0">
            <a:spAutoFit/>
          </a:bodyPr>
          <a:p>
            <a:pPr marL="0" marR="0" lvl="0" indent="0" algn="ctr" rtl="0">
              <a:lnSpc>
                <a:spcPct val="100000"/>
              </a:lnSpc>
              <a:spcBef>
                <a:spcPts val="0"/>
              </a:spcBef>
              <a:spcAft>
                <a:spcPts val="0"/>
              </a:spcAft>
              <a:buNone/>
            </a:pPr>
            <a:r>
              <a:rPr lang="zh-CN" sz="2000" b="1"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rPr>
              <a:t>官方钱包</a:t>
            </a:r>
            <a:r>
              <a:rPr lang="zh-CN" sz="2000" b="1"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rPr>
              <a:t>简介</a:t>
            </a:r>
            <a:endParaRPr lang="zh-CN" sz="2000" b="1"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Tree>
    <p:custDataLst>
      <p:tags r:id="rId8"/>
    </p:custData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459" name="Shape 459"/>
        <p:cNvGrpSpPr/>
        <p:nvPr/>
      </p:nvGrpSpPr>
      <p:grpSpPr>
        <a:xfrm>
          <a:off x="0" y="0"/>
          <a:ext cx="0" cy="0"/>
          <a:chOff x="0" y="0"/>
          <a:chExt cx="0" cy="0"/>
        </a:xfrm>
      </p:grpSpPr>
      <p:sp>
        <p:nvSpPr>
          <p:cNvPr id="257" name="平行四边形 256"/>
          <p:cNvSpPr/>
          <p:nvPr>
            <p:custDataLst>
              <p:tags r:id="rId1"/>
            </p:custDataLst>
          </p:nvPr>
        </p:nvSpPr>
        <p:spPr>
          <a:xfrm>
            <a:off x="5172710" y="0"/>
            <a:ext cx="6842760" cy="6858000"/>
          </a:xfrm>
          <a:prstGeom prst="parallelogram">
            <a:avLst>
              <a:gd name="adj" fmla="val 49944"/>
            </a:avLst>
          </a:prstGeom>
          <a:solidFill>
            <a:schemeClr val="bg1">
              <a:lumMod val="95000"/>
              <a:alpha val="40000"/>
            </a:schemeClr>
          </a:solidFill>
          <a:ln>
            <a:noFill/>
          </a:ln>
          <a:effectLst>
            <a:outerShdw blurRad="406400" dist="292100" algn="l" rotWithShape="0">
              <a:prstClr val="black">
                <a:alpha val="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800"/>
          </a:p>
        </p:txBody>
      </p:sp>
      <p:sp>
        <p:nvSpPr>
          <p:cNvPr id="126" name="任意多边形: 形状 125"/>
          <p:cNvSpPr/>
          <p:nvPr>
            <p:custDataLst>
              <p:tags r:id="rId2"/>
            </p:custDataLst>
          </p:nvPr>
        </p:nvSpPr>
        <p:spPr>
          <a:xfrm>
            <a:off x="64135" y="4972050"/>
            <a:ext cx="2863850" cy="1885950"/>
          </a:xfrm>
          <a:custGeom>
            <a:avLst/>
            <a:gdLst>
              <a:gd name="connsiteX0" fmla="*/ 2481665 w 2863850"/>
              <a:gd name="connsiteY0" fmla="*/ 0 h 1885950"/>
              <a:gd name="connsiteX1" fmla="*/ 2863850 w 2863850"/>
              <a:gd name="connsiteY1" fmla="*/ 0 h 1885950"/>
              <a:gd name="connsiteX2" fmla="*/ 1914565 w 2863850"/>
              <a:gd name="connsiteY2" fmla="*/ 1885950 h 1885950"/>
              <a:gd name="connsiteX3" fmla="*/ 1532380 w 2863850"/>
              <a:gd name="connsiteY3" fmla="*/ 1885950 h 1885950"/>
              <a:gd name="connsiteX4" fmla="*/ 1715475 w 2863850"/>
              <a:gd name="connsiteY4" fmla="*/ 0 h 1885950"/>
              <a:gd name="connsiteX5" fmla="*/ 2097660 w 2863850"/>
              <a:gd name="connsiteY5" fmla="*/ 0 h 1885950"/>
              <a:gd name="connsiteX6" fmla="*/ 1148375 w 2863850"/>
              <a:gd name="connsiteY6" fmla="*/ 1885950 h 1885950"/>
              <a:gd name="connsiteX7" fmla="*/ 766190 w 2863850"/>
              <a:gd name="connsiteY7" fmla="*/ 1885950 h 1885950"/>
              <a:gd name="connsiteX8" fmla="*/ 949285 w 2863850"/>
              <a:gd name="connsiteY8" fmla="*/ 0 h 1885950"/>
              <a:gd name="connsiteX9" fmla="*/ 1331470 w 2863850"/>
              <a:gd name="connsiteY9" fmla="*/ 0 h 1885950"/>
              <a:gd name="connsiteX10" fmla="*/ 382185 w 2863850"/>
              <a:gd name="connsiteY10" fmla="*/ 1885950 h 1885950"/>
              <a:gd name="connsiteX11" fmla="*/ 0 w 2863850"/>
              <a:gd name="connsiteY11" fmla="*/ 1885950 h 1885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63850" h="1885950">
                <a:moveTo>
                  <a:pt x="2481665" y="0"/>
                </a:moveTo>
                <a:lnTo>
                  <a:pt x="2863850" y="0"/>
                </a:lnTo>
                <a:lnTo>
                  <a:pt x="1914565" y="1885950"/>
                </a:lnTo>
                <a:lnTo>
                  <a:pt x="1532380" y="1885950"/>
                </a:lnTo>
                <a:close/>
                <a:moveTo>
                  <a:pt x="1715475" y="0"/>
                </a:moveTo>
                <a:lnTo>
                  <a:pt x="2097660" y="0"/>
                </a:lnTo>
                <a:lnTo>
                  <a:pt x="1148375" y="1885950"/>
                </a:lnTo>
                <a:lnTo>
                  <a:pt x="766190" y="1885950"/>
                </a:lnTo>
                <a:close/>
                <a:moveTo>
                  <a:pt x="949285" y="0"/>
                </a:moveTo>
                <a:lnTo>
                  <a:pt x="1331470" y="0"/>
                </a:lnTo>
                <a:lnTo>
                  <a:pt x="382185" y="1885950"/>
                </a:lnTo>
                <a:lnTo>
                  <a:pt x="0" y="1885950"/>
                </a:lnTo>
                <a:close/>
              </a:path>
            </a:pathLst>
          </a:cu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sz="1800"/>
          </a:p>
        </p:txBody>
      </p:sp>
      <p:sp>
        <p:nvSpPr>
          <p:cNvPr id="127" name="任意多边形: 形状 126"/>
          <p:cNvSpPr/>
          <p:nvPr>
            <p:custDataLst>
              <p:tags r:id="rId3"/>
            </p:custDataLst>
          </p:nvPr>
        </p:nvSpPr>
        <p:spPr>
          <a:xfrm>
            <a:off x="10503535" y="1549399"/>
            <a:ext cx="1311274" cy="1312544"/>
          </a:xfrm>
          <a:custGeom>
            <a:avLst/>
            <a:gdLst>
              <a:gd name="connsiteX0" fmla="*/ 1296949 w 1311274"/>
              <a:gd name="connsiteY0" fmla="*/ 1283886 h 1312544"/>
              <a:gd name="connsiteX1" fmla="*/ 1311274 w 1311274"/>
              <a:gd name="connsiteY1" fmla="*/ 1298215 h 1312544"/>
              <a:gd name="connsiteX2" fmla="*/ 1296949 w 1311274"/>
              <a:gd name="connsiteY2" fmla="*/ 1312544 h 1312544"/>
              <a:gd name="connsiteX3" fmla="*/ 1282623 w 1311274"/>
              <a:gd name="connsiteY3" fmla="*/ 1298215 h 1312544"/>
              <a:gd name="connsiteX4" fmla="*/ 1296949 w 1311274"/>
              <a:gd name="connsiteY4" fmla="*/ 1283886 h 1312544"/>
              <a:gd name="connsiteX5" fmla="*/ 1154647 w 1311274"/>
              <a:gd name="connsiteY5" fmla="*/ 1283886 h 1312544"/>
              <a:gd name="connsiteX6" fmla="*/ 1168972 w 1311274"/>
              <a:gd name="connsiteY6" fmla="*/ 1298215 h 1312544"/>
              <a:gd name="connsiteX7" fmla="*/ 1154647 w 1311274"/>
              <a:gd name="connsiteY7" fmla="*/ 1312544 h 1312544"/>
              <a:gd name="connsiteX8" fmla="*/ 1140321 w 1311274"/>
              <a:gd name="connsiteY8" fmla="*/ 1298215 h 1312544"/>
              <a:gd name="connsiteX9" fmla="*/ 1154647 w 1311274"/>
              <a:gd name="connsiteY9" fmla="*/ 1283886 h 1312544"/>
              <a:gd name="connsiteX10" fmla="*/ 1012347 w 1311274"/>
              <a:gd name="connsiteY10" fmla="*/ 1283886 h 1312544"/>
              <a:gd name="connsiteX11" fmla="*/ 1026672 w 1311274"/>
              <a:gd name="connsiteY11" fmla="*/ 1298215 h 1312544"/>
              <a:gd name="connsiteX12" fmla="*/ 1012347 w 1311274"/>
              <a:gd name="connsiteY12" fmla="*/ 1312544 h 1312544"/>
              <a:gd name="connsiteX13" fmla="*/ 998021 w 1311274"/>
              <a:gd name="connsiteY13" fmla="*/ 1298215 h 1312544"/>
              <a:gd name="connsiteX14" fmla="*/ 1012347 w 1311274"/>
              <a:gd name="connsiteY14" fmla="*/ 1283886 h 1312544"/>
              <a:gd name="connsiteX15" fmla="*/ 869090 w 1311274"/>
              <a:gd name="connsiteY15" fmla="*/ 1283886 h 1312544"/>
              <a:gd name="connsiteX16" fmla="*/ 883415 w 1311274"/>
              <a:gd name="connsiteY16" fmla="*/ 1298215 h 1312544"/>
              <a:gd name="connsiteX17" fmla="*/ 869090 w 1311274"/>
              <a:gd name="connsiteY17" fmla="*/ 1312544 h 1312544"/>
              <a:gd name="connsiteX18" fmla="*/ 854764 w 1311274"/>
              <a:gd name="connsiteY18" fmla="*/ 1298215 h 1312544"/>
              <a:gd name="connsiteX19" fmla="*/ 869090 w 1311274"/>
              <a:gd name="connsiteY19" fmla="*/ 1283886 h 1312544"/>
              <a:gd name="connsiteX20" fmla="*/ 726788 w 1311274"/>
              <a:gd name="connsiteY20" fmla="*/ 1283886 h 1312544"/>
              <a:gd name="connsiteX21" fmla="*/ 741113 w 1311274"/>
              <a:gd name="connsiteY21" fmla="*/ 1298215 h 1312544"/>
              <a:gd name="connsiteX22" fmla="*/ 726788 w 1311274"/>
              <a:gd name="connsiteY22" fmla="*/ 1312544 h 1312544"/>
              <a:gd name="connsiteX23" fmla="*/ 712462 w 1311274"/>
              <a:gd name="connsiteY23" fmla="*/ 1298215 h 1312544"/>
              <a:gd name="connsiteX24" fmla="*/ 726788 w 1311274"/>
              <a:gd name="connsiteY24" fmla="*/ 1283886 h 1312544"/>
              <a:gd name="connsiteX25" fmla="*/ 584487 w 1311274"/>
              <a:gd name="connsiteY25" fmla="*/ 1283886 h 1312544"/>
              <a:gd name="connsiteX26" fmla="*/ 598812 w 1311274"/>
              <a:gd name="connsiteY26" fmla="*/ 1298215 h 1312544"/>
              <a:gd name="connsiteX27" fmla="*/ 584487 w 1311274"/>
              <a:gd name="connsiteY27" fmla="*/ 1312544 h 1312544"/>
              <a:gd name="connsiteX28" fmla="*/ 570161 w 1311274"/>
              <a:gd name="connsiteY28" fmla="*/ 1298215 h 1312544"/>
              <a:gd name="connsiteX29" fmla="*/ 584487 w 1311274"/>
              <a:gd name="connsiteY29" fmla="*/ 1283886 h 1312544"/>
              <a:gd name="connsiteX30" fmla="*/ 441230 w 1311274"/>
              <a:gd name="connsiteY30" fmla="*/ 1283886 h 1312544"/>
              <a:gd name="connsiteX31" fmla="*/ 455555 w 1311274"/>
              <a:gd name="connsiteY31" fmla="*/ 1298215 h 1312544"/>
              <a:gd name="connsiteX32" fmla="*/ 441230 w 1311274"/>
              <a:gd name="connsiteY32" fmla="*/ 1312544 h 1312544"/>
              <a:gd name="connsiteX33" fmla="*/ 426904 w 1311274"/>
              <a:gd name="connsiteY33" fmla="*/ 1298215 h 1312544"/>
              <a:gd name="connsiteX34" fmla="*/ 441230 w 1311274"/>
              <a:gd name="connsiteY34" fmla="*/ 1283886 h 1312544"/>
              <a:gd name="connsiteX35" fmla="*/ 298929 w 1311274"/>
              <a:gd name="connsiteY35" fmla="*/ 1283886 h 1312544"/>
              <a:gd name="connsiteX36" fmla="*/ 313254 w 1311274"/>
              <a:gd name="connsiteY36" fmla="*/ 1298215 h 1312544"/>
              <a:gd name="connsiteX37" fmla="*/ 298929 w 1311274"/>
              <a:gd name="connsiteY37" fmla="*/ 1312544 h 1312544"/>
              <a:gd name="connsiteX38" fmla="*/ 284603 w 1311274"/>
              <a:gd name="connsiteY38" fmla="*/ 1298215 h 1312544"/>
              <a:gd name="connsiteX39" fmla="*/ 298929 w 1311274"/>
              <a:gd name="connsiteY39" fmla="*/ 1283886 h 1312544"/>
              <a:gd name="connsiteX40" fmla="*/ 156627 w 1311274"/>
              <a:gd name="connsiteY40" fmla="*/ 1283886 h 1312544"/>
              <a:gd name="connsiteX41" fmla="*/ 170952 w 1311274"/>
              <a:gd name="connsiteY41" fmla="*/ 1298215 h 1312544"/>
              <a:gd name="connsiteX42" fmla="*/ 156627 w 1311274"/>
              <a:gd name="connsiteY42" fmla="*/ 1312544 h 1312544"/>
              <a:gd name="connsiteX43" fmla="*/ 142301 w 1311274"/>
              <a:gd name="connsiteY43" fmla="*/ 1298215 h 1312544"/>
              <a:gd name="connsiteX44" fmla="*/ 156627 w 1311274"/>
              <a:gd name="connsiteY44" fmla="*/ 1283886 h 1312544"/>
              <a:gd name="connsiteX45" fmla="*/ 14326 w 1311274"/>
              <a:gd name="connsiteY45" fmla="*/ 1283886 h 1312544"/>
              <a:gd name="connsiteX46" fmla="*/ 28651 w 1311274"/>
              <a:gd name="connsiteY46" fmla="*/ 1298215 h 1312544"/>
              <a:gd name="connsiteX47" fmla="*/ 14326 w 1311274"/>
              <a:gd name="connsiteY47" fmla="*/ 1312544 h 1312544"/>
              <a:gd name="connsiteX48" fmla="*/ 0 w 1311274"/>
              <a:gd name="connsiteY48" fmla="*/ 1298215 h 1312544"/>
              <a:gd name="connsiteX49" fmla="*/ 14326 w 1311274"/>
              <a:gd name="connsiteY49" fmla="*/ 1283886 h 1312544"/>
              <a:gd name="connsiteX50" fmla="*/ 1296949 w 1311274"/>
              <a:gd name="connsiteY50" fmla="*/ 1141550 h 1312544"/>
              <a:gd name="connsiteX51" fmla="*/ 1311274 w 1311274"/>
              <a:gd name="connsiteY51" fmla="*/ 1155879 h 1312544"/>
              <a:gd name="connsiteX52" fmla="*/ 1296949 w 1311274"/>
              <a:gd name="connsiteY52" fmla="*/ 1170208 h 1312544"/>
              <a:gd name="connsiteX53" fmla="*/ 1282623 w 1311274"/>
              <a:gd name="connsiteY53" fmla="*/ 1155879 h 1312544"/>
              <a:gd name="connsiteX54" fmla="*/ 1296949 w 1311274"/>
              <a:gd name="connsiteY54" fmla="*/ 1141550 h 1312544"/>
              <a:gd name="connsiteX55" fmla="*/ 1154647 w 1311274"/>
              <a:gd name="connsiteY55" fmla="*/ 1141550 h 1312544"/>
              <a:gd name="connsiteX56" fmla="*/ 1168972 w 1311274"/>
              <a:gd name="connsiteY56" fmla="*/ 1155879 h 1312544"/>
              <a:gd name="connsiteX57" fmla="*/ 1154647 w 1311274"/>
              <a:gd name="connsiteY57" fmla="*/ 1170208 h 1312544"/>
              <a:gd name="connsiteX58" fmla="*/ 1140321 w 1311274"/>
              <a:gd name="connsiteY58" fmla="*/ 1155879 h 1312544"/>
              <a:gd name="connsiteX59" fmla="*/ 1154647 w 1311274"/>
              <a:gd name="connsiteY59" fmla="*/ 1141550 h 1312544"/>
              <a:gd name="connsiteX60" fmla="*/ 1012347 w 1311274"/>
              <a:gd name="connsiteY60" fmla="*/ 1141550 h 1312544"/>
              <a:gd name="connsiteX61" fmla="*/ 1026672 w 1311274"/>
              <a:gd name="connsiteY61" fmla="*/ 1155879 h 1312544"/>
              <a:gd name="connsiteX62" fmla="*/ 1012347 w 1311274"/>
              <a:gd name="connsiteY62" fmla="*/ 1170208 h 1312544"/>
              <a:gd name="connsiteX63" fmla="*/ 998021 w 1311274"/>
              <a:gd name="connsiteY63" fmla="*/ 1155879 h 1312544"/>
              <a:gd name="connsiteX64" fmla="*/ 1012347 w 1311274"/>
              <a:gd name="connsiteY64" fmla="*/ 1141550 h 1312544"/>
              <a:gd name="connsiteX65" fmla="*/ 869090 w 1311274"/>
              <a:gd name="connsiteY65" fmla="*/ 1141550 h 1312544"/>
              <a:gd name="connsiteX66" fmla="*/ 883415 w 1311274"/>
              <a:gd name="connsiteY66" fmla="*/ 1155879 h 1312544"/>
              <a:gd name="connsiteX67" fmla="*/ 869090 w 1311274"/>
              <a:gd name="connsiteY67" fmla="*/ 1170208 h 1312544"/>
              <a:gd name="connsiteX68" fmla="*/ 854764 w 1311274"/>
              <a:gd name="connsiteY68" fmla="*/ 1155879 h 1312544"/>
              <a:gd name="connsiteX69" fmla="*/ 869090 w 1311274"/>
              <a:gd name="connsiteY69" fmla="*/ 1141550 h 1312544"/>
              <a:gd name="connsiteX70" fmla="*/ 726788 w 1311274"/>
              <a:gd name="connsiteY70" fmla="*/ 1141550 h 1312544"/>
              <a:gd name="connsiteX71" fmla="*/ 741113 w 1311274"/>
              <a:gd name="connsiteY71" fmla="*/ 1155879 h 1312544"/>
              <a:gd name="connsiteX72" fmla="*/ 726788 w 1311274"/>
              <a:gd name="connsiteY72" fmla="*/ 1170208 h 1312544"/>
              <a:gd name="connsiteX73" fmla="*/ 712462 w 1311274"/>
              <a:gd name="connsiteY73" fmla="*/ 1155879 h 1312544"/>
              <a:gd name="connsiteX74" fmla="*/ 726788 w 1311274"/>
              <a:gd name="connsiteY74" fmla="*/ 1141550 h 1312544"/>
              <a:gd name="connsiteX75" fmla="*/ 584487 w 1311274"/>
              <a:gd name="connsiteY75" fmla="*/ 1141550 h 1312544"/>
              <a:gd name="connsiteX76" fmla="*/ 598812 w 1311274"/>
              <a:gd name="connsiteY76" fmla="*/ 1155879 h 1312544"/>
              <a:gd name="connsiteX77" fmla="*/ 584487 w 1311274"/>
              <a:gd name="connsiteY77" fmla="*/ 1170208 h 1312544"/>
              <a:gd name="connsiteX78" fmla="*/ 570161 w 1311274"/>
              <a:gd name="connsiteY78" fmla="*/ 1155879 h 1312544"/>
              <a:gd name="connsiteX79" fmla="*/ 584487 w 1311274"/>
              <a:gd name="connsiteY79" fmla="*/ 1141550 h 1312544"/>
              <a:gd name="connsiteX80" fmla="*/ 441230 w 1311274"/>
              <a:gd name="connsiteY80" fmla="*/ 1141550 h 1312544"/>
              <a:gd name="connsiteX81" fmla="*/ 455555 w 1311274"/>
              <a:gd name="connsiteY81" fmla="*/ 1155879 h 1312544"/>
              <a:gd name="connsiteX82" fmla="*/ 441230 w 1311274"/>
              <a:gd name="connsiteY82" fmla="*/ 1170208 h 1312544"/>
              <a:gd name="connsiteX83" fmla="*/ 426904 w 1311274"/>
              <a:gd name="connsiteY83" fmla="*/ 1155879 h 1312544"/>
              <a:gd name="connsiteX84" fmla="*/ 441230 w 1311274"/>
              <a:gd name="connsiteY84" fmla="*/ 1141550 h 1312544"/>
              <a:gd name="connsiteX85" fmla="*/ 298929 w 1311274"/>
              <a:gd name="connsiteY85" fmla="*/ 1141550 h 1312544"/>
              <a:gd name="connsiteX86" fmla="*/ 313254 w 1311274"/>
              <a:gd name="connsiteY86" fmla="*/ 1155879 h 1312544"/>
              <a:gd name="connsiteX87" fmla="*/ 298929 w 1311274"/>
              <a:gd name="connsiteY87" fmla="*/ 1170208 h 1312544"/>
              <a:gd name="connsiteX88" fmla="*/ 284603 w 1311274"/>
              <a:gd name="connsiteY88" fmla="*/ 1155879 h 1312544"/>
              <a:gd name="connsiteX89" fmla="*/ 298929 w 1311274"/>
              <a:gd name="connsiteY89" fmla="*/ 1141550 h 1312544"/>
              <a:gd name="connsiteX90" fmla="*/ 156627 w 1311274"/>
              <a:gd name="connsiteY90" fmla="*/ 1141550 h 1312544"/>
              <a:gd name="connsiteX91" fmla="*/ 170952 w 1311274"/>
              <a:gd name="connsiteY91" fmla="*/ 1155879 h 1312544"/>
              <a:gd name="connsiteX92" fmla="*/ 156627 w 1311274"/>
              <a:gd name="connsiteY92" fmla="*/ 1170208 h 1312544"/>
              <a:gd name="connsiteX93" fmla="*/ 142301 w 1311274"/>
              <a:gd name="connsiteY93" fmla="*/ 1155879 h 1312544"/>
              <a:gd name="connsiteX94" fmla="*/ 156627 w 1311274"/>
              <a:gd name="connsiteY94" fmla="*/ 1141550 h 1312544"/>
              <a:gd name="connsiteX95" fmla="*/ 14326 w 1311274"/>
              <a:gd name="connsiteY95" fmla="*/ 1140595 h 1312544"/>
              <a:gd name="connsiteX96" fmla="*/ 28651 w 1311274"/>
              <a:gd name="connsiteY96" fmla="*/ 1154924 h 1312544"/>
              <a:gd name="connsiteX97" fmla="*/ 14326 w 1311274"/>
              <a:gd name="connsiteY97" fmla="*/ 1169253 h 1312544"/>
              <a:gd name="connsiteX98" fmla="*/ 0 w 1311274"/>
              <a:gd name="connsiteY98" fmla="*/ 1154924 h 1312544"/>
              <a:gd name="connsiteX99" fmla="*/ 14326 w 1311274"/>
              <a:gd name="connsiteY99" fmla="*/ 1140595 h 1312544"/>
              <a:gd name="connsiteX100" fmla="*/ 1296949 w 1311274"/>
              <a:gd name="connsiteY100" fmla="*/ 998260 h 1312544"/>
              <a:gd name="connsiteX101" fmla="*/ 1311274 w 1311274"/>
              <a:gd name="connsiteY101" fmla="*/ 1012589 h 1312544"/>
              <a:gd name="connsiteX102" fmla="*/ 1296949 w 1311274"/>
              <a:gd name="connsiteY102" fmla="*/ 1026918 h 1312544"/>
              <a:gd name="connsiteX103" fmla="*/ 1282623 w 1311274"/>
              <a:gd name="connsiteY103" fmla="*/ 1012589 h 1312544"/>
              <a:gd name="connsiteX104" fmla="*/ 1296949 w 1311274"/>
              <a:gd name="connsiteY104" fmla="*/ 998260 h 1312544"/>
              <a:gd name="connsiteX105" fmla="*/ 1154647 w 1311274"/>
              <a:gd name="connsiteY105" fmla="*/ 998260 h 1312544"/>
              <a:gd name="connsiteX106" fmla="*/ 1168972 w 1311274"/>
              <a:gd name="connsiteY106" fmla="*/ 1012589 h 1312544"/>
              <a:gd name="connsiteX107" fmla="*/ 1154647 w 1311274"/>
              <a:gd name="connsiteY107" fmla="*/ 1026918 h 1312544"/>
              <a:gd name="connsiteX108" fmla="*/ 1140321 w 1311274"/>
              <a:gd name="connsiteY108" fmla="*/ 1012589 h 1312544"/>
              <a:gd name="connsiteX109" fmla="*/ 1154647 w 1311274"/>
              <a:gd name="connsiteY109" fmla="*/ 998260 h 1312544"/>
              <a:gd name="connsiteX110" fmla="*/ 1012347 w 1311274"/>
              <a:gd name="connsiteY110" fmla="*/ 998260 h 1312544"/>
              <a:gd name="connsiteX111" fmla="*/ 1026672 w 1311274"/>
              <a:gd name="connsiteY111" fmla="*/ 1012589 h 1312544"/>
              <a:gd name="connsiteX112" fmla="*/ 1012347 w 1311274"/>
              <a:gd name="connsiteY112" fmla="*/ 1026918 h 1312544"/>
              <a:gd name="connsiteX113" fmla="*/ 998021 w 1311274"/>
              <a:gd name="connsiteY113" fmla="*/ 1012589 h 1312544"/>
              <a:gd name="connsiteX114" fmla="*/ 1012347 w 1311274"/>
              <a:gd name="connsiteY114" fmla="*/ 998260 h 1312544"/>
              <a:gd name="connsiteX115" fmla="*/ 869090 w 1311274"/>
              <a:gd name="connsiteY115" fmla="*/ 998260 h 1312544"/>
              <a:gd name="connsiteX116" fmla="*/ 883415 w 1311274"/>
              <a:gd name="connsiteY116" fmla="*/ 1012589 h 1312544"/>
              <a:gd name="connsiteX117" fmla="*/ 869090 w 1311274"/>
              <a:gd name="connsiteY117" fmla="*/ 1026918 h 1312544"/>
              <a:gd name="connsiteX118" fmla="*/ 854764 w 1311274"/>
              <a:gd name="connsiteY118" fmla="*/ 1012589 h 1312544"/>
              <a:gd name="connsiteX119" fmla="*/ 869090 w 1311274"/>
              <a:gd name="connsiteY119" fmla="*/ 998260 h 1312544"/>
              <a:gd name="connsiteX120" fmla="*/ 726788 w 1311274"/>
              <a:gd name="connsiteY120" fmla="*/ 998260 h 1312544"/>
              <a:gd name="connsiteX121" fmla="*/ 741113 w 1311274"/>
              <a:gd name="connsiteY121" fmla="*/ 1012589 h 1312544"/>
              <a:gd name="connsiteX122" fmla="*/ 726788 w 1311274"/>
              <a:gd name="connsiteY122" fmla="*/ 1026918 h 1312544"/>
              <a:gd name="connsiteX123" fmla="*/ 712462 w 1311274"/>
              <a:gd name="connsiteY123" fmla="*/ 1012589 h 1312544"/>
              <a:gd name="connsiteX124" fmla="*/ 726788 w 1311274"/>
              <a:gd name="connsiteY124" fmla="*/ 998260 h 1312544"/>
              <a:gd name="connsiteX125" fmla="*/ 584487 w 1311274"/>
              <a:gd name="connsiteY125" fmla="*/ 998260 h 1312544"/>
              <a:gd name="connsiteX126" fmla="*/ 598812 w 1311274"/>
              <a:gd name="connsiteY126" fmla="*/ 1012589 h 1312544"/>
              <a:gd name="connsiteX127" fmla="*/ 584487 w 1311274"/>
              <a:gd name="connsiteY127" fmla="*/ 1026918 h 1312544"/>
              <a:gd name="connsiteX128" fmla="*/ 570161 w 1311274"/>
              <a:gd name="connsiteY128" fmla="*/ 1012589 h 1312544"/>
              <a:gd name="connsiteX129" fmla="*/ 584487 w 1311274"/>
              <a:gd name="connsiteY129" fmla="*/ 998260 h 1312544"/>
              <a:gd name="connsiteX130" fmla="*/ 441230 w 1311274"/>
              <a:gd name="connsiteY130" fmla="*/ 998260 h 1312544"/>
              <a:gd name="connsiteX131" fmla="*/ 455555 w 1311274"/>
              <a:gd name="connsiteY131" fmla="*/ 1012589 h 1312544"/>
              <a:gd name="connsiteX132" fmla="*/ 441230 w 1311274"/>
              <a:gd name="connsiteY132" fmla="*/ 1026918 h 1312544"/>
              <a:gd name="connsiteX133" fmla="*/ 426904 w 1311274"/>
              <a:gd name="connsiteY133" fmla="*/ 1012589 h 1312544"/>
              <a:gd name="connsiteX134" fmla="*/ 441230 w 1311274"/>
              <a:gd name="connsiteY134" fmla="*/ 998260 h 1312544"/>
              <a:gd name="connsiteX135" fmla="*/ 298929 w 1311274"/>
              <a:gd name="connsiteY135" fmla="*/ 998260 h 1312544"/>
              <a:gd name="connsiteX136" fmla="*/ 313254 w 1311274"/>
              <a:gd name="connsiteY136" fmla="*/ 1012589 h 1312544"/>
              <a:gd name="connsiteX137" fmla="*/ 298929 w 1311274"/>
              <a:gd name="connsiteY137" fmla="*/ 1026918 h 1312544"/>
              <a:gd name="connsiteX138" fmla="*/ 284603 w 1311274"/>
              <a:gd name="connsiteY138" fmla="*/ 1012589 h 1312544"/>
              <a:gd name="connsiteX139" fmla="*/ 298929 w 1311274"/>
              <a:gd name="connsiteY139" fmla="*/ 998260 h 1312544"/>
              <a:gd name="connsiteX140" fmla="*/ 156627 w 1311274"/>
              <a:gd name="connsiteY140" fmla="*/ 998260 h 1312544"/>
              <a:gd name="connsiteX141" fmla="*/ 170952 w 1311274"/>
              <a:gd name="connsiteY141" fmla="*/ 1012589 h 1312544"/>
              <a:gd name="connsiteX142" fmla="*/ 156627 w 1311274"/>
              <a:gd name="connsiteY142" fmla="*/ 1026918 h 1312544"/>
              <a:gd name="connsiteX143" fmla="*/ 142301 w 1311274"/>
              <a:gd name="connsiteY143" fmla="*/ 1012589 h 1312544"/>
              <a:gd name="connsiteX144" fmla="*/ 156627 w 1311274"/>
              <a:gd name="connsiteY144" fmla="*/ 998260 h 1312544"/>
              <a:gd name="connsiteX145" fmla="*/ 14326 w 1311274"/>
              <a:gd name="connsiteY145" fmla="*/ 998260 h 1312544"/>
              <a:gd name="connsiteX146" fmla="*/ 28651 w 1311274"/>
              <a:gd name="connsiteY146" fmla="*/ 1012589 h 1312544"/>
              <a:gd name="connsiteX147" fmla="*/ 14326 w 1311274"/>
              <a:gd name="connsiteY147" fmla="*/ 1026918 h 1312544"/>
              <a:gd name="connsiteX148" fmla="*/ 0 w 1311274"/>
              <a:gd name="connsiteY148" fmla="*/ 1012589 h 1312544"/>
              <a:gd name="connsiteX149" fmla="*/ 14326 w 1311274"/>
              <a:gd name="connsiteY149" fmla="*/ 998260 h 1312544"/>
              <a:gd name="connsiteX150" fmla="*/ 1296949 w 1311274"/>
              <a:gd name="connsiteY150" fmla="*/ 855924 h 1312544"/>
              <a:gd name="connsiteX151" fmla="*/ 1311274 w 1311274"/>
              <a:gd name="connsiteY151" fmla="*/ 870253 h 1312544"/>
              <a:gd name="connsiteX152" fmla="*/ 1296949 w 1311274"/>
              <a:gd name="connsiteY152" fmla="*/ 884582 h 1312544"/>
              <a:gd name="connsiteX153" fmla="*/ 1282623 w 1311274"/>
              <a:gd name="connsiteY153" fmla="*/ 870253 h 1312544"/>
              <a:gd name="connsiteX154" fmla="*/ 1296949 w 1311274"/>
              <a:gd name="connsiteY154" fmla="*/ 855924 h 1312544"/>
              <a:gd name="connsiteX155" fmla="*/ 1154647 w 1311274"/>
              <a:gd name="connsiteY155" fmla="*/ 855924 h 1312544"/>
              <a:gd name="connsiteX156" fmla="*/ 1168972 w 1311274"/>
              <a:gd name="connsiteY156" fmla="*/ 870253 h 1312544"/>
              <a:gd name="connsiteX157" fmla="*/ 1154647 w 1311274"/>
              <a:gd name="connsiteY157" fmla="*/ 884582 h 1312544"/>
              <a:gd name="connsiteX158" fmla="*/ 1140321 w 1311274"/>
              <a:gd name="connsiteY158" fmla="*/ 870253 h 1312544"/>
              <a:gd name="connsiteX159" fmla="*/ 1154647 w 1311274"/>
              <a:gd name="connsiteY159" fmla="*/ 855924 h 1312544"/>
              <a:gd name="connsiteX160" fmla="*/ 1012347 w 1311274"/>
              <a:gd name="connsiteY160" fmla="*/ 855924 h 1312544"/>
              <a:gd name="connsiteX161" fmla="*/ 1026672 w 1311274"/>
              <a:gd name="connsiteY161" fmla="*/ 870253 h 1312544"/>
              <a:gd name="connsiteX162" fmla="*/ 1012347 w 1311274"/>
              <a:gd name="connsiteY162" fmla="*/ 884582 h 1312544"/>
              <a:gd name="connsiteX163" fmla="*/ 998021 w 1311274"/>
              <a:gd name="connsiteY163" fmla="*/ 870253 h 1312544"/>
              <a:gd name="connsiteX164" fmla="*/ 1012347 w 1311274"/>
              <a:gd name="connsiteY164" fmla="*/ 855924 h 1312544"/>
              <a:gd name="connsiteX165" fmla="*/ 869090 w 1311274"/>
              <a:gd name="connsiteY165" fmla="*/ 855924 h 1312544"/>
              <a:gd name="connsiteX166" fmla="*/ 883415 w 1311274"/>
              <a:gd name="connsiteY166" fmla="*/ 870253 h 1312544"/>
              <a:gd name="connsiteX167" fmla="*/ 869090 w 1311274"/>
              <a:gd name="connsiteY167" fmla="*/ 884582 h 1312544"/>
              <a:gd name="connsiteX168" fmla="*/ 854764 w 1311274"/>
              <a:gd name="connsiteY168" fmla="*/ 870253 h 1312544"/>
              <a:gd name="connsiteX169" fmla="*/ 869090 w 1311274"/>
              <a:gd name="connsiteY169" fmla="*/ 855924 h 1312544"/>
              <a:gd name="connsiteX170" fmla="*/ 726788 w 1311274"/>
              <a:gd name="connsiteY170" fmla="*/ 855924 h 1312544"/>
              <a:gd name="connsiteX171" fmla="*/ 741113 w 1311274"/>
              <a:gd name="connsiteY171" fmla="*/ 870253 h 1312544"/>
              <a:gd name="connsiteX172" fmla="*/ 726788 w 1311274"/>
              <a:gd name="connsiteY172" fmla="*/ 884582 h 1312544"/>
              <a:gd name="connsiteX173" fmla="*/ 712462 w 1311274"/>
              <a:gd name="connsiteY173" fmla="*/ 870253 h 1312544"/>
              <a:gd name="connsiteX174" fmla="*/ 726788 w 1311274"/>
              <a:gd name="connsiteY174" fmla="*/ 855924 h 1312544"/>
              <a:gd name="connsiteX175" fmla="*/ 584487 w 1311274"/>
              <a:gd name="connsiteY175" fmla="*/ 855924 h 1312544"/>
              <a:gd name="connsiteX176" fmla="*/ 598812 w 1311274"/>
              <a:gd name="connsiteY176" fmla="*/ 870253 h 1312544"/>
              <a:gd name="connsiteX177" fmla="*/ 584487 w 1311274"/>
              <a:gd name="connsiteY177" fmla="*/ 884582 h 1312544"/>
              <a:gd name="connsiteX178" fmla="*/ 570161 w 1311274"/>
              <a:gd name="connsiteY178" fmla="*/ 870253 h 1312544"/>
              <a:gd name="connsiteX179" fmla="*/ 584487 w 1311274"/>
              <a:gd name="connsiteY179" fmla="*/ 855924 h 1312544"/>
              <a:gd name="connsiteX180" fmla="*/ 441230 w 1311274"/>
              <a:gd name="connsiteY180" fmla="*/ 855924 h 1312544"/>
              <a:gd name="connsiteX181" fmla="*/ 455555 w 1311274"/>
              <a:gd name="connsiteY181" fmla="*/ 870253 h 1312544"/>
              <a:gd name="connsiteX182" fmla="*/ 441230 w 1311274"/>
              <a:gd name="connsiteY182" fmla="*/ 884582 h 1312544"/>
              <a:gd name="connsiteX183" fmla="*/ 426904 w 1311274"/>
              <a:gd name="connsiteY183" fmla="*/ 870253 h 1312544"/>
              <a:gd name="connsiteX184" fmla="*/ 441230 w 1311274"/>
              <a:gd name="connsiteY184" fmla="*/ 855924 h 1312544"/>
              <a:gd name="connsiteX185" fmla="*/ 298929 w 1311274"/>
              <a:gd name="connsiteY185" fmla="*/ 855924 h 1312544"/>
              <a:gd name="connsiteX186" fmla="*/ 313254 w 1311274"/>
              <a:gd name="connsiteY186" fmla="*/ 870253 h 1312544"/>
              <a:gd name="connsiteX187" fmla="*/ 298929 w 1311274"/>
              <a:gd name="connsiteY187" fmla="*/ 884582 h 1312544"/>
              <a:gd name="connsiteX188" fmla="*/ 284603 w 1311274"/>
              <a:gd name="connsiteY188" fmla="*/ 870253 h 1312544"/>
              <a:gd name="connsiteX189" fmla="*/ 298929 w 1311274"/>
              <a:gd name="connsiteY189" fmla="*/ 855924 h 1312544"/>
              <a:gd name="connsiteX190" fmla="*/ 156627 w 1311274"/>
              <a:gd name="connsiteY190" fmla="*/ 855924 h 1312544"/>
              <a:gd name="connsiteX191" fmla="*/ 170952 w 1311274"/>
              <a:gd name="connsiteY191" fmla="*/ 870253 h 1312544"/>
              <a:gd name="connsiteX192" fmla="*/ 156627 w 1311274"/>
              <a:gd name="connsiteY192" fmla="*/ 884582 h 1312544"/>
              <a:gd name="connsiteX193" fmla="*/ 142301 w 1311274"/>
              <a:gd name="connsiteY193" fmla="*/ 870253 h 1312544"/>
              <a:gd name="connsiteX194" fmla="*/ 156627 w 1311274"/>
              <a:gd name="connsiteY194" fmla="*/ 855924 h 1312544"/>
              <a:gd name="connsiteX195" fmla="*/ 14326 w 1311274"/>
              <a:gd name="connsiteY195" fmla="*/ 855924 h 1312544"/>
              <a:gd name="connsiteX196" fmla="*/ 28651 w 1311274"/>
              <a:gd name="connsiteY196" fmla="*/ 870253 h 1312544"/>
              <a:gd name="connsiteX197" fmla="*/ 14326 w 1311274"/>
              <a:gd name="connsiteY197" fmla="*/ 884582 h 1312544"/>
              <a:gd name="connsiteX198" fmla="*/ 0 w 1311274"/>
              <a:gd name="connsiteY198" fmla="*/ 870253 h 1312544"/>
              <a:gd name="connsiteX199" fmla="*/ 14326 w 1311274"/>
              <a:gd name="connsiteY199" fmla="*/ 855924 h 1312544"/>
              <a:gd name="connsiteX200" fmla="*/ 1296949 w 1311274"/>
              <a:gd name="connsiteY200" fmla="*/ 713588 h 1312544"/>
              <a:gd name="connsiteX201" fmla="*/ 1311274 w 1311274"/>
              <a:gd name="connsiteY201" fmla="*/ 727917 h 1312544"/>
              <a:gd name="connsiteX202" fmla="*/ 1296949 w 1311274"/>
              <a:gd name="connsiteY202" fmla="*/ 742246 h 1312544"/>
              <a:gd name="connsiteX203" fmla="*/ 1282623 w 1311274"/>
              <a:gd name="connsiteY203" fmla="*/ 727917 h 1312544"/>
              <a:gd name="connsiteX204" fmla="*/ 1296949 w 1311274"/>
              <a:gd name="connsiteY204" fmla="*/ 713588 h 1312544"/>
              <a:gd name="connsiteX205" fmla="*/ 1154647 w 1311274"/>
              <a:gd name="connsiteY205" fmla="*/ 713588 h 1312544"/>
              <a:gd name="connsiteX206" fmla="*/ 1168972 w 1311274"/>
              <a:gd name="connsiteY206" fmla="*/ 727917 h 1312544"/>
              <a:gd name="connsiteX207" fmla="*/ 1154647 w 1311274"/>
              <a:gd name="connsiteY207" fmla="*/ 742246 h 1312544"/>
              <a:gd name="connsiteX208" fmla="*/ 1140321 w 1311274"/>
              <a:gd name="connsiteY208" fmla="*/ 727917 h 1312544"/>
              <a:gd name="connsiteX209" fmla="*/ 1154647 w 1311274"/>
              <a:gd name="connsiteY209" fmla="*/ 713588 h 1312544"/>
              <a:gd name="connsiteX210" fmla="*/ 1012347 w 1311274"/>
              <a:gd name="connsiteY210" fmla="*/ 713588 h 1312544"/>
              <a:gd name="connsiteX211" fmla="*/ 1026672 w 1311274"/>
              <a:gd name="connsiteY211" fmla="*/ 727917 h 1312544"/>
              <a:gd name="connsiteX212" fmla="*/ 1012347 w 1311274"/>
              <a:gd name="connsiteY212" fmla="*/ 742246 h 1312544"/>
              <a:gd name="connsiteX213" fmla="*/ 998021 w 1311274"/>
              <a:gd name="connsiteY213" fmla="*/ 727917 h 1312544"/>
              <a:gd name="connsiteX214" fmla="*/ 1012347 w 1311274"/>
              <a:gd name="connsiteY214" fmla="*/ 713588 h 1312544"/>
              <a:gd name="connsiteX215" fmla="*/ 869090 w 1311274"/>
              <a:gd name="connsiteY215" fmla="*/ 713588 h 1312544"/>
              <a:gd name="connsiteX216" fmla="*/ 883415 w 1311274"/>
              <a:gd name="connsiteY216" fmla="*/ 727917 h 1312544"/>
              <a:gd name="connsiteX217" fmla="*/ 869090 w 1311274"/>
              <a:gd name="connsiteY217" fmla="*/ 742246 h 1312544"/>
              <a:gd name="connsiteX218" fmla="*/ 854764 w 1311274"/>
              <a:gd name="connsiteY218" fmla="*/ 727917 h 1312544"/>
              <a:gd name="connsiteX219" fmla="*/ 869090 w 1311274"/>
              <a:gd name="connsiteY219" fmla="*/ 713588 h 1312544"/>
              <a:gd name="connsiteX220" fmla="*/ 726788 w 1311274"/>
              <a:gd name="connsiteY220" fmla="*/ 713588 h 1312544"/>
              <a:gd name="connsiteX221" fmla="*/ 741113 w 1311274"/>
              <a:gd name="connsiteY221" fmla="*/ 727917 h 1312544"/>
              <a:gd name="connsiteX222" fmla="*/ 726788 w 1311274"/>
              <a:gd name="connsiteY222" fmla="*/ 742246 h 1312544"/>
              <a:gd name="connsiteX223" fmla="*/ 712462 w 1311274"/>
              <a:gd name="connsiteY223" fmla="*/ 727917 h 1312544"/>
              <a:gd name="connsiteX224" fmla="*/ 726788 w 1311274"/>
              <a:gd name="connsiteY224" fmla="*/ 713588 h 1312544"/>
              <a:gd name="connsiteX225" fmla="*/ 584487 w 1311274"/>
              <a:gd name="connsiteY225" fmla="*/ 713588 h 1312544"/>
              <a:gd name="connsiteX226" fmla="*/ 598812 w 1311274"/>
              <a:gd name="connsiteY226" fmla="*/ 727917 h 1312544"/>
              <a:gd name="connsiteX227" fmla="*/ 584487 w 1311274"/>
              <a:gd name="connsiteY227" fmla="*/ 742246 h 1312544"/>
              <a:gd name="connsiteX228" fmla="*/ 570161 w 1311274"/>
              <a:gd name="connsiteY228" fmla="*/ 727917 h 1312544"/>
              <a:gd name="connsiteX229" fmla="*/ 584487 w 1311274"/>
              <a:gd name="connsiteY229" fmla="*/ 713588 h 1312544"/>
              <a:gd name="connsiteX230" fmla="*/ 441230 w 1311274"/>
              <a:gd name="connsiteY230" fmla="*/ 713588 h 1312544"/>
              <a:gd name="connsiteX231" fmla="*/ 455555 w 1311274"/>
              <a:gd name="connsiteY231" fmla="*/ 727917 h 1312544"/>
              <a:gd name="connsiteX232" fmla="*/ 441230 w 1311274"/>
              <a:gd name="connsiteY232" fmla="*/ 742246 h 1312544"/>
              <a:gd name="connsiteX233" fmla="*/ 426904 w 1311274"/>
              <a:gd name="connsiteY233" fmla="*/ 727917 h 1312544"/>
              <a:gd name="connsiteX234" fmla="*/ 441230 w 1311274"/>
              <a:gd name="connsiteY234" fmla="*/ 713588 h 1312544"/>
              <a:gd name="connsiteX235" fmla="*/ 298929 w 1311274"/>
              <a:gd name="connsiteY235" fmla="*/ 713588 h 1312544"/>
              <a:gd name="connsiteX236" fmla="*/ 313254 w 1311274"/>
              <a:gd name="connsiteY236" fmla="*/ 727917 h 1312544"/>
              <a:gd name="connsiteX237" fmla="*/ 298929 w 1311274"/>
              <a:gd name="connsiteY237" fmla="*/ 742246 h 1312544"/>
              <a:gd name="connsiteX238" fmla="*/ 284603 w 1311274"/>
              <a:gd name="connsiteY238" fmla="*/ 727917 h 1312544"/>
              <a:gd name="connsiteX239" fmla="*/ 298929 w 1311274"/>
              <a:gd name="connsiteY239" fmla="*/ 713588 h 1312544"/>
              <a:gd name="connsiteX240" fmla="*/ 156627 w 1311274"/>
              <a:gd name="connsiteY240" fmla="*/ 713588 h 1312544"/>
              <a:gd name="connsiteX241" fmla="*/ 170952 w 1311274"/>
              <a:gd name="connsiteY241" fmla="*/ 727917 h 1312544"/>
              <a:gd name="connsiteX242" fmla="*/ 156627 w 1311274"/>
              <a:gd name="connsiteY242" fmla="*/ 742246 h 1312544"/>
              <a:gd name="connsiteX243" fmla="*/ 142301 w 1311274"/>
              <a:gd name="connsiteY243" fmla="*/ 727917 h 1312544"/>
              <a:gd name="connsiteX244" fmla="*/ 156627 w 1311274"/>
              <a:gd name="connsiteY244" fmla="*/ 713588 h 1312544"/>
              <a:gd name="connsiteX245" fmla="*/ 14326 w 1311274"/>
              <a:gd name="connsiteY245" fmla="*/ 712633 h 1312544"/>
              <a:gd name="connsiteX246" fmla="*/ 28651 w 1311274"/>
              <a:gd name="connsiteY246" fmla="*/ 726962 h 1312544"/>
              <a:gd name="connsiteX247" fmla="*/ 14326 w 1311274"/>
              <a:gd name="connsiteY247" fmla="*/ 741291 h 1312544"/>
              <a:gd name="connsiteX248" fmla="*/ 0 w 1311274"/>
              <a:gd name="connsiteY248" fmla="*/ 726962 h 1312544"/>
              <a:gd name="connsiteX249" fmla="*/ 14326 w 1311274"/>
              <a:gd name="connsiteY249" fmla="*/ 712633 h 1312544"/>
              <a:gd name="connsiteX250" fmla="*/ 1296949 w 1311274"/>
              <a:gd name="connsiteY250" fmla="*/ 570298 h 1312544"/>
              <a:gd name="connsiteX251" fmla="*/ 1311274 w 1311274"/>
              <a:gd name="connsiteY251" fmla="*/ 584627 h 1312544"/>
              <a:gd name="connsiteX252" fmla="*/ 1296949 w 1311274"/>
              <a:gd name="connsiteY252" fmla="*/ 598956 h 1312544"/>
              <a:gd name="connsiteX253" fmla="*/ 1282623 w 1311274"/>
              <a:gd name="connsiteY253" fmla="*/ 584627 h 1312544"/>
              <a:gd name="connsiteX254" fmla="*/ 1296949 w 1311274"/>
              <a:gd name="connsiteY254" fmla="*/ 570298 h 1312544"/>
              <a:gd name="connsiteX255" fmla="*/ 1154647 w 1311274"/>
              <a:gd name="connsiteY255" fmla="*/ 570298 h 1312544"/>
              <a:gd name="connsiteX256" fmla="*/ 1168972 w 1311274"/>
              <a:gd name="connsiteY256" fmla="*/ 584627 h 1312544"/>
              <a:gd name="connsiteX257" fmla="*/ 1154647 w 1311274"/>
              <a:gd name="connsiteY257" fmla="*/ 598956 h 1312544"/>
              <a:gd name="connsiteX258" fmla="*/ 1140321 w 1311274"/>
              <a:gd name="connsiteY258" fmla="*/ 584627 h 1312544"/>
              <a:gd name="connsiteX259" fmla="*/ 1154647 w 1311274"/>
              <a:gd name="connsiteY259" fmla="*/ 570298 h 1312544"/>
              <a:gd name="connsiteX260" fmla="*/ 1012347 w 1311274"/>
              <a:gd name="connsiteY260" fmla="*/ 570298 h 1312544"/>
              <a:gd name="connsiteX261" fmla="*/ 1026672 w 1311274"/>
              <a:gd name="connsiteY261" fmla="*/ 584627 h 1312544"/>
              <a:gd name="connsiteX262" fmla="*/ 1012347 w 1311274"/>
              <a:gd name="connsiteY262" fmla="*/ 598956 h 1312544"/>
              <a:gd name="connsiteX263" fmla="*/ 998021 w 1311274"/>
              <a:gd name="connsiteY263" fmla="*/ 584627 h 1312544"/>
              <a:gd name="connsiteX264" fmla="*/ 1012347 w 1311274"/>
              <a:gd name="connsiteY264" fmla="*/ 570298 h 1312544"/>
              <a:gd name="connsiteX265" fmla="*/ 869090 w 1311274"/>
              <a:gd name="connsiteY265" fmla="*/ 570298 h 1312544"/>
              <a:gd name="connsiteX266" fmla="*/ 883415 w 1311274"/>
              <a:gd name="connsiteY266" fmla="*/ 584627 h 1312544"/>
              <a:gd name="connsiteX267" fmla="*/ 869090 w 1311274"/>
              <a:gd name="connsiteY267" fmla="*/ 598956 h 1312544"/>
              <a:gd name="connsiteX268" fmla="*/ 854764 w 1311274"/>
              <a:gd name="connsiteY268" fmla="*/ 584627 h 1312544"/>
              <a:gd name="connsiteX269" fmla="*/ 869090 w 1311274"/>
              <a:gd name="connsiteY269" fmla="*/ 570298 h 1312544"/>
              <a:gd name="connsiteX270" fmla="*/ 726788 w 1311274"/>
              <a:gd name="connsiteY270" fmla="*/ 570298 h 1312544"/>
              <a:gd name="connsiteX271" fmla="*/ 741113 w 1311274"/>
              <a:gd name="connsiteY271" fmla="*/ 584627 h 1312544"/>
              <a:gd name="connsiteX272" fmla="*/ 726788 w 1311274"/>
              <a:gd name="connsiteY272" fmla="*/ 598956 h 1312544"/>
              <a:gd name="connsiteX273" fmla="*/ 712462 w 1311274"/>
              <a:gd name="connsiteY273" fmla="*/ 584627 h 1312544"/>
              <a:gd name="connsiteX274" fmla="*/ 726788 w 1311274"/>
              <a:gd name="connsiteY274" fmla="*/ 570298 h 1312544"/>
              <a:gd name="connsiteX275" fmla="*/ 584487 w 1311274"/>
              <a:gd name="connsiteY275" fmla="*/ 570298 h 1312544"/>
              <a:gd name="connsiteX276" fmla="*/ 598812 w 1311274"/>
              <a:gd name="connsiteY276" fmla="*/ 584627 h 1312544"/>
              <a:gd name="connsiteX277" fmla="*/ 584487 w 1311274"/>
              <a:gd name="connsiteY277" fmla="*/ 598956 h 1312544"/>
              <a:gd name="connsiteX278" fmla="*/ 570161 w 1311274"/>
              <a:gd name="connsiteY278" fmla="*/ 584627 h 1312544"/>
              <a:gd name="connsiteX279" fmla="*/ 584487 w 1311274"/>
              <a:gd name="connsiteY279" fmla="*/ 570298 h 1312544"/>
              <a:gd name="connsiteX280" fmla="*/ 441230 w 1311274"/>
              <a:gd name="connsiteY280" fmla="*/ 570298 h 1312544"/>
              <a:gd name="connsiteX281" fmla="*/ 455555 w 1311274"/>
              <a:gd name="connsiteY281" fmla="*/ 584627 h 1312544"/>
              <a:gd name="connsiteX282" fmla="*/ 441230 w 1311274"/>
              <a:gd name="connsiteY282" fmla="*/ 598956 h 1312544"/>
              <a:gd name="connsiteX283" fmla="*/ 426904 w 1311274"/>
              <a:gd name="connsiteY283" fmla="*/ 584627 h 1312544"/>
              <a:gd name="connsiteX284" fmla="*/ 441230 w 1311274"/>
              <a:gd name="connsiteY284" fmla="*/ 570298 h 1312544"/>
              <a:gd name="connsiteX285" fmla="*/ 298929 w 1311274"/>
              <a:gd name="connsiteY285" fmla="*/ 570298 h 1312544"/>
              <a:gd name="connsiteX286" fmla="*/ 313254 w 1311274"/>
              <a:gd name="connsiteY286" fmla="*/ 584627 h 1312544"/>
              <a:gd name="connsiteX287" fmla="*/ 298929 w 1311274"/>
              <a:gd name="connsiteY287" fmla="*/ 598956 h 1312544"/>
              <a:gd name="connsiteX288" fmla="*/ 284603 w 1311274"/>
              <a:gd name="connsiteY288" fmla="*/ 584627 h 1312544"/>
              <a:gd name="connsiteX289" fmla="*/ 298929 w 1311274"/>
              <a:gd name="connsiteY289" fmla="*/ 570298 h 1312544"/>
              <a:gd name="connsiteX290" fmla="*/ 156627 w 1311274"/>
              <a:gd name="connsiteY290" fmla="*/ 570298 h 1312544"/>
              <a:gd name="connsiteX291" fmla="*/ 170952 w 1311274"/>
              <a:gd name="connsiteY291" fmla="*/ 584627 h 1312544"/>
              <a:gd name="connsiteX292" fmla="*/ 156627 w 1311274"/>
              <a:gd name="connsiteY292" fmla="*/ 598956 h 1312544"/>
              <a:gd name="connsiteX293" fmla="*/ 142301 w 1311274"/>
              <a:gd name="connsiteY293" fmla="*/ 584627 h 1312544"/>
              <a:gd name="connsiteX294" fmla="*/ 156627 w 1311274"/>
              <a:gd name="connsiteY294" fmla="*/ 570298 h 1312544"/>
              <a:gd name="connsiteX295" fmla="*/ 14326 w 1311274"/>
              <a:gd name="connsiteY295" fmla="*/ 570298 h 1312544"/>
              <a:gd name="connsiteX296" fmla="*/ 28651 w 1311274"/>
              <a:gd name="connsiteY296" fmla="*/ 584627 h 1312544"/>
              <a:gd name="connsiteX297" fmla="*/ 14326 w 1311274"/>
              <a:gd name="connsiteY297" fmla="*/ 598956 h 1312544"/>
              <a:gd name="connsiteX298" fmla="*/ 0 w 1311274"/>
              <a:gd name="connsiteY298" fmla="*/ 584627 h 1312544"/>
              <a:gd name="connsiteX299" fmla="*/ 14326 w 1311274"/>
              <a:gd name="connsiteY299" fmla="*/ 570298 h 1312544"/>
              <a:gd name="connsiteX300" fmla="*/ 1296949 w 1311274"/>
              <a:gd name="connsiteY300" fmla="*/ 427962 h 1312544"/>
              <a:gd name="connsiteX301" fmla="*/ 1311274 w 1311274"/>
              <a:gd name="connsiteY301" fmla="*/ 442291 h 1312544"/>
              <a:gd name="connsiteX302" fmla="*/ 1296949 w 1311274"/>
              <a:gd name="connsiteY302" fmla="*/ 456620 h 1312544"/>
              <a:gd name="connsiteX303" fmla="*/ 1282623 w 1311274"/>
              <a:gd name="connsiteY303" fmla="*/ 442291 h 1312544"/>
              <a:gd name="connsiteX304" fmla="*/ 1296949 w 1311274"/>
              <a:gd name="connsiteY304" fmla="*/ 427962 h 1312544"/>
              <a:gd name="connsiteX305" fmla="*/ 1154647 w 1311274"/>
              <a:gd name="connsiteY305" fmla="*/ 427962 h 1312544"/>
              <a:gd name="connsiteX306" fmla="*/ 1168972 w 1311274"/>
              <a:gd name="connsiteY306" fmla="*/ 442291 h 1312544"/>
              <a:gd name="connsiteX307" fmla="*/ 1154647 w 1311274"/>
              <a:gd name="connsiteY307" fmla="*/ 456620 h 1312544"/>
              <a:gd name="connsiteX308" fmla="*/ 1140321 w 1311274"/>
              <a:gd name="connsiteY308" fmla="*/ 442291 h 1312544"/>
              <a:gd name="connsiteX309" fmla="*/ 1154647 w 1311274"/>
              <a:gd name="connsiteY309" fmla="*/ 427962 h 1312544"/>
              <a:gd name="connsiteX310" fmla="*/ 1012347 w 1311274"/>
              <a:gd name="connsiteY310" fmla="*/ 427962 h 1312544"/>
              <a:gd name="connsiteX311" fmla="*/ 1026672 w 1311274"/>
              <a:gd name="connsiteY311" fmla="*/ 442291 h 1312544"/>
              <a:gd name="connsiteX312" fmla="*/ 1012347 w 1311274"/>
              <a:gd name="connsiteY312" fmla="*/ 456620 h 1312544"/>
              <a:gd name="connsiteX313" fmla="*/ 998021 w 1311274"/>
              <a:gd name="connsiteY313" fmla="*/ 442291 h 1312544"/>
              <a:gd name="connsiteX314" fmla="*/ 1012347 w 1311274"/>
              <a:gd name="connsiteY314" fmla="*/ 427962 h 1312544"/>
              <a:gd name="connsiteX315" fmla="*/ 869090 w 1311274"/>
              <a:gd name="connsiteY315" fmla="*/ 427962 h 1312544"/>
              <a:gd name="connsiteX316" fmla="*/ 883415 w 1311274"/>
              <a:gd name="connsiteY316" fmla="*/ 442291 h 1312544"/>
              <a:gd name="connsiteX317" fmla="*/ 869090 w 1311274"/>
              <a:gd name="connsiteY317" fmla="*/ 456620 h 1312544"/>
              <a:gd name="connsiteX318" fmla="*/ 854764 w 1311274"/>
              <a:gd name="connsiteY318" fmla="*/ 442291 h 1312544"/>
              <a:gd name="connsiteX319" fmla="*/ 869090 w 1311274"/>
              <a:gd name="connsiteY319" fmla="*/ 427962 h 1312544"/>
              <a:gd name="connsiteX320" fmla="*/ 726788 w 1311274"/>
              <a:gd name="connsiteY320" fmla="*/ 427962 h 1312544"/>
              <a:gd name="connsiteX321" fmla="*/ 741113 w 1311274"/>
              <a:gd name="connsiteY321" fmla="*/ 442291 h 1312544"/>
              <a:gd name="connsiteX322" fmla="*/ 726788 w 1311274"/>
              <a:gd name="connsiteY322" fmla="*/ 456620 h 1312544"/>
              <a:gd name="connsiteX323" fmla="*/ 712462 w 1311274"/>
              <a:gd name="connsiteY323" fmla="*/ 442291 h 1312544"/>
              <a:gd name="connsiteX324" fmla="*/ 726788 w 1311274"/>
              <a:gd name="connsiteY324" fmla="*/ 427962 h 1312544"/>
              <a:gd name="connsiteX325" fmla="*/ 584487 w 1311274"/>
              <a:gd name="connsiteY325" fmla="*/ 427962 h 1312544"/>
              <a:gd name="connsiteX326" fmla="*/ 598812 w 1311274"/>
              <a:gd name="connsiteY326" fmla="*/ 442291 h 1312544"/>
              <a:gd name="connsiteX327" fmla="*/ 584487 w 1311274"/>
              <a:gd name="connsiteY327" fmla="*/ 456620 h 1312544"/>
              <a:gd name="connsiteX328" fmla="*/ 570161 w 1311274"/>
              <a:gd name="connsiteY328" fmla="*/ 442291 h 1312544"/>
              <a:gd name="connsiteX329" fmla="*/ 584487 w 1311274"/>
              <a:gd name="connsiteY329" fmla="*/ 427962 h 1312544"/>
              <a:gd name="connsiteX330" fmla="*/ 441230 w 1311274"/>
              <a:gd name="connsiteY330" fmla="*/ 427962 h 1312544"/>
              <a:gd name="connsiteX331" fmla="*/ 455555 w 1311274"/>
              <a:gd name="connsiteY331" fmla="*/ 442291 h 1312544"/>
              <a:gd name="connsiteX332" fmla="*/ 441230 w 1311274"/>
              <a:gd name="connsiteY332" fmla="*/ 456620 h 1312544"/>
              <a:gd name="connsiteX333" fmla="*/ 426904 w 1311274"/>
              <a:gd name="connsiteY333" fmla="*/ 442291 h 1312544"/>
              <a:gd name="connsiteX334" fmla="*/ 441230 w 1311274"/>
              <a:gd name="connsiteY334" fmla="*/ 427962 h 1312544"/>
              <a:gd name="connsiteX335" fmla="*/ 298929 w 1311274"/>
              <a:gd name="connsiteY335" fmla="*/ 427962 h 1312544"/>
              <a:gd name="connsiteX336" fmla="*/ 313254 w 1311274"/>
              <a:gd name="connsiteY336" fmla="*/ 442291 h 1312544"/>
              <a:gd name="connsiteX337" fmla="*/ 298929 w 1311274"/>
              <a:gd name="connsiteY337" fmla="*/ 456620 h 1312544"/>
              <a:gd name="connsiteX338" fmla="*/ 284603 w 1311274"/>
              <a:gd name="connsiteY338" fmla="*/ 442291 h 1312544"/>
              <a:gd name="connsiteX339" fmla="*/ 298929 w 1311274"/>
              <a:gd name="connsiteY339" fmla="*/ 427962 h 1312544"/>
              <a:gd name="connsiteX340" fmla="*/ 156627 w 1311274"/>
              <a:gd name="connsiteY340" fmla="*/ 427962 h 1312544"/>
              <a:gd name="connsiteX341" fmla="*/ 170952 w 1311274"/>
              <a:gd name="connsiteY341" fmla="*/ 442291 h 1312544"/>
              <a:gd name="connsiteX342" fmla="*/ 156627 w 1311274"/>
              <a:gd name="connsiteY342" fmla="*/ 456620 h 1312544"/>
              <a:gd name="connsiteX343" fmla="*/ 142301 w 1311274"/>
              <a:gd name="connsiteY343" fmla="*/ 442291 h 1312544"/>
              <a:gd name="connsiteX344" fmla="*/ 156627 w 1311274"/>
              <a:gd name="connsiteY344" fmla="*/ 427962 h 1312544"/>
              <a:gd name="connsiteX345" fmla="*/ 14326 w 1311274"/>
              <a:gd name="connsiteY345" fmla="*/ 427962 h 1312544"/>
              <a:gd name="connsiteX346" fmla="*/ 28651 w 1311274"/>
              <a:gd name="connsiteY346" fmla="*/ 442291 h 1312544"/>
              <a:gd name="connsiteX347" fmla="*/ 14326 w 1311274"/>
              <a:gd name="connsiteY347" fmla="*/ 456620 h 1312544"/>
              <a:gd name="connsiteX348" fmla="*/ 0 w 1311274"/>
              <a:gd name="connsiteY348" fmla="*/ 442291 h 1312544"/>
              <a:gd name="connsiteX349" fmla="*/ 14326 w 1311274"/>
              <a:gd name="connsiteY349" fmla="*/ 427962 h 1312544"/>
              <a:gd name="connsiteX350" fmla="*/ 1296949 w 1311274"/>
              <a:gd name="connsiteY350" fmla="*/ 285626 h 1312544"/>
              <a:gd name="connsiteX351" fmla="*/ 1311274 w 1311274"/>
              <a:gd name="connsiteY351" fmla="*/ 299955 h 1312544"/>
              <a:gd name="connsiteX352" fmla="*/ 1296949 w 1311274"/>
              <a:gd name="connsiteY352" fmla="*/ 314284 h 1312544"/>
              <a:gd name="connsiteX353" fmla="*/ 1282623 w 1311274"/>
              <a:gd name="connsiteY353" fmla="*/ 299955 h 1312544"/>
              <a:gd name="connsiteX354" fmla="*/ 1296949 w 1311274"/>
              <a:gd name="connsiteY354" fmla="*/ 285626 h 1312544"/>
              <a:gd name="connsiteX355" fmla="*/ 1154647 w 1311274"/>
              <a:gd name="connsiteY355" fmla="*/ 285626 h 1312544"/>
              <a:gd name="connsiteX356" fmla="*/ 1168972 w 1311274"/>
              <a:gd name="connsiteY356" fmla="*/ 299955 h 1312544"/>
              <a:gd name="connsiteX357" fmla="*/ 1154647 w 1311274"/>
              <a:gd name="connsiteY357" fmla="*/ 314284 h 1312544"/>
              <a:gd name="connsiteX358" fmla="*/ 1140321 w 1311274"/>
              <a:gd name="connsiteY358" fmla="*/ 299955 h 1312544"/>
              <a:gd name="connsiteX359" fmla="*/ 1154647 w 1311274"/>
              <a:gd name="connsiteY359" fmla="*/ 285626 h 1312544"/>
              <a:gd name="connsiteX360" fmla="*/ 1012347 w 1311274"/>
              <a:gd name="connsiteY360" fmla="*/ 285626 h 1312544"/>
              <a:gd name="connsiteX361" fmla="*/ 1026672 w 1311274"/>
              <a:gd name="connsiteY361" fmla="*/ 299955 h 1312544"/>
              <a:gd name="connsiteX362" fmla="*/ 1012347 w 1311274"/>
              <a:gd name="connsiteY362" fmla="*/ 314284 h 1312544"/>
              <a:gd name="connsiteX363" fmla="*/ 998021 w 1311274"/>
              <a:gd name="connsiteY363" fmla="*/ 299955 h 1312544"/>
              <a:gd name="connsiteX364" fmla="*/ 1012347 w 1311274"/>
              <a:gd name="connsiteY364" fmla="*/ 285626 h 1312544"/>
              <a:gd name="connsiteX365" fmla="*/ 869090 w 1311274"/>
              <a:gd name="connsiteY365" fmla="*/ 285626 h 1312544"/>
              <a:gd name="connsiteX366" fmla="*/ 883415 w 1311274"/>
              <a:gd name="connsiteY366" fmla="*/ 299955 h 1312544"/>
              <a:gd name="connsiteX367" fmla="*/ 869090 w 1311274"/>
              <a:gd name="connsiteY367" fmla="*/ 314284 h 1312544"/>
              <a:gd name="connsiteX368" fmla="*/ 854764 w 1311274"/>
              <a:gd name="connsiteY368" fmla="*/ 299955 h 1312544"/>
              <a:gd name="connsiteX369" fmla="*/ 869090 w 1311274"/>
              <a:gd name="connsiteY369" fmla="*/ 285626 h 1312544"/>
              <a:gd name="connsiteX370" fmla="*/ 726788 w 1311274"/>
              <a:gd name="connsiteY370" fmla="*/ 285626 h 1312544"/>
              <a:gd name="connsiteX371" fmla="*/ 741113 w 1311274"/>
              <a:gd name="connsiteY371" fmla="*/ 299955 h 1312544"/>
              <a:gd name="connsiteX372" fmla="*/ 726788 w 1311274"/>
              <a:gd name="connsiteY372" fmla="*/ 314284 h 1312544"/>
              <a:gd name="connsiteX373" fmla="*/ 712462 w 1311274"/>
              <a:gd name="connsiteY373" fmla="*/ 299955 h 1312544"/>
              <a:gd name="connsiteX374" fmla="*/ 726788 w 1311274"/>
              <a:gd name="connsiteY374" fmla="*/ 285626 h 1312544"/>
              <a:gd name="connsiteX375" fmla="*/ 584487 w 1311274"/>
              <a:gd name="connsiteY375" fmla="*/ 285626 h 1312544"/>
              <a:gd name="connsiteX376" fmla="*/ 598812 w 1311274"/>
              <a:gd name="connsiteY376" fmla="*/ 299955 h 1312544"/>
              <a:gd name="connsiteX377" fmla="*/ 584487 w 1311274"/>
              <a:gd name="connsiteY377" fmla="*/ 314284 h 1312544"/>
              <a:gd name="connsiteX378" fmla="*/ 570161 w 1311274"/>
              <a:gd name="connsiteY378" fmla="*/ 299955 h 1312544"/>
              <a:gd name="connsiteX379" fmla="*/ 584487 w 1311274"/>
              <a:gd name="connsiteY379" fmla="*/ 285626 h 1312544"/>
              <a:gd name="connsiteX380" fmla="*/ 441230 w 1311274"/>
              <a:gd name="connsiteY380" fmla="*/ 285626 h 1312544"/>
              <a:gd name="connsiteX381" fmla="*/ 455555 w 1311274"/>
              <a:gd name="connsiteY381" fmla="*/ 299955 h 1312544"/>
              <a:gd name="connsiteX382" fmla="*/ 441230 w 1311274"/>
              <a:gd name="connsiteY382" fmla="*/ 314284 h 1312544"/>
              <a:gd name="connsiteX383" fmla="*/ 426904 w 1311274"/>
              <a:gd name="connsiteY383" fmla="*/ 299955 h 1312544"/>
              <a:gd name="connsiteX384" fmla="*/ 441230 w 1311274"/>
              <a:gd name="connsiteY384" fmla="*/ 285626 h 1312544"/>
              <a:gd name="connsiteX385" fmla="*/ 298929 w 1311274"/>
              <a:gd name="connsiteY385" fmla="*/ 285626 h 1312544"/>
              <a:gd name="connsiteX386" fmla="*/ 313254 w 1311274"/>
              <a:gd name="connsiteY386" fmla="*/ 299955 h 1312544"/>
              <a:gd name="connsiteX387" fmla="*/ 298929 w 1311274"/>
              <a:gd name="connsiteY387" fmla="*/ 314284 h 1312544"/>
              <a:gd name="connsiteX388" fmla="*/ 284603 w 1311274"/>
              <a:gd name="connsiteY388" fmla="*/ 299955 h 1312544"/>
              <a:gd name="connsiteX389" fmla="*/ 298929 w 1311274"/>
              <a:gd name="connsiteY389" fmla="*/ 285626 h 1312544"/>
              <a:gd name="connsiteX390" fmla="*/ 156627 w 1311274"/>
              <a:gd name="connsiteY390" fmla="*/ 285626 h 1312544"/>
              <a:gd name="connsiteX391" fmla="*/ 170952 w 1311274"/>
              <a:gd name="connsiteY391" fmla="*/ 299955 h 1312544"/>
              <a:gd name="connsiteX392" fmla="*/ 156627 w 1311274"/>
              <a:gd name="connsiteY392" fmla="*/ 314284 h 1312544"/>
              <a:gd name="connsiteX393" fmla="*/ 142301 w 1311274"/>
              <a:gd name="connsiteY393" fmla="*/ 299955 h 1312544"/>
              <a:gd name="connsiteX394" fmla="*/ 156627 w 1311274"/>
              <a:gd name="connsiteY394" fmla="*/ 285626 h 1312544"/>
              <a:gd name="connsiteX395" fmla="*/ 14326 w 1311274"/>
              <a:gd name="connsiteY395" fmla="*/ 285626 h 1312544"/>
              <a:gd name="connsiteX396" fmla="*/ 28651 w 1311274"/>
              <a:gd name="connsiteY396" fmla="*/ 299955 h 1312544"/>
              <a:gd name="connsiteX397" fmla="*/ 14326 w 1311274"/>
              <a:gd name="connsiteY397" fmla="*/ 314284 h 1312544"/>
              <a:gd name="connsiteX398" fmla="*/ 0 w 1311274"/>
              <a:gd name="connsiteY398" fmla="*/ 299955 h 1312544"/>
              <a:gd name="connsiteX399" fmla="*/ 14326 w 1311274"/>
              <a:gd name="connsiteY399" fmla="*/ 285626 h 1312544"/>
              <a:gd name="connsiteX400" fmla="*/ 1296949 w 1311274"/>
              <a:gd name="connsiteY400" fmla="*/ 142336 h 1312544"/>
              <a:gd name="connsiteX401" fmla="*/ 1311274 w 1311274"/>
              <a:gd name="connsiteY401" fmla="*/ 156665 h 1312544"/>
              <a:gd name="connsiteX402" fmla="*/ 1296949 w 1311274"/>
              <a:gd name="connsiteY402" fmla="*/ 170994 h 1312544"/>
              <a:gd name="connsiteX403" fmla="*/ 1282623 w 1311274"/>
              <a:gd name="connsiteY403" fmla="*/ 156665 h 1312544"/>
              <a:gd name="connsiteX404" fmla="*/ 1296949 w 1311274"/>
              <a:gd name="connsiteY404" fmla="*/ 142336 h 1312544"/>
              <a:gd name="connsiteX405" fmla="*/ 1154647 w 1311274"/>
              <a:gd name="connsiteY405" fmla="*/ 142336 h 1312544"/>
              <a:gd name="connsiteX406" fmla="*/ 1168972 w 1311274"/>
              <a:gd name="connsiteY406" fmla="*/ 156665 h 1312544"/>
              <a:gd name="connsiteX407" fmla="*/ 1154647 w 1311274"/>
              <a:gd name="connsiteY407" fmla="*/ 170994 h 1312544"/>
              <a:gd name="connsiteX408" fmla="*/ 1140321 w 1311274"/>
              <a:gd name="connsiteY408" fmla="*/ 156665 h 1312544"/>
              <a:gd name="connsiteX409" fmla="*/ 1154647 w 1311274"/>
              <a:gd name="connsiteY409" fmla="*/ 142336 h 1312544"/>
              <a:gd name="connsiteX410" fmla="*/ 1012347 w 1311274"/>
              <a:gd name="connsiteY410" fmla="*/ 142336 h 1312544"/>
              <a:gd name="connsiteX411" fmla="*/ 1026672 w 1311274"/>
              <a:gd name="connsiteY411" fmla="*/ 156665 h 1312544"/>
              <a:gd name="connsiteX412" fmla="*/ 1012347 w 1311274"/>
              <a:gd name="connsiteY412" fmla="*/ 170994 h 1312544"/>
              <a:gd name="connsiteX413" fmla="*/ 998021 w 1311274"/>
              <a:gd name="connsiteY413" fmla="*/ 156665 h 1312544"/>
              <a:gd name="connsiteX414" fmla="*/ 1012347 w 1311274"/>
              <a:gd name="connsiteY414" fmla="*/ 142336 h 1312544"/>
              <a:gd name="connsiteX415" fmla="*/ 869090 w 1311274"/>
              <a:gd name="connsiteY415" fmla="*/ 142336 h 1312544"/>
              <a:gd name="connsiteX416" fmla="*/ 883415 w 1311274"/>
              <a:gd name="connsiteY416" fmla="*/ 156665 h 1312544"/>
              <a:gd name="connsiteX417" fmla="*/ 869090 w 1311274"/>
              <a:gd name="connsiteY417" fmla="*/ 170994 h 1312544"/>
              <a:gd name="connsiteX418" fmla="*/ 854764 w 1311274"/>
              <a:gd name="connsiteY418" fmla="*/ 156665 h 1312544"/>
              <a:gd name="connsiteX419" fmla="*/ 869090 w 1311274"/>
              <a:gd name="connsiteY419" fmla="*/ 142336 h 1312544"/>
              <a:gd name="connsiteX420" fmla="*/ 726788 w 1311274"/>
              <a:gd name="connsiteY420" fmla="*/ 142336 h 1312544"/>
              <a:gd name="connsiteX421" fmla="*/ 741113 w 1311274"/>
              <a:gd name="connsiteY421" fmla="*/ 156665 h 1312544"/>
              <a:gd name="connsiteX422" fmla="*/ 726788 w 1311274"/>
              <a:gd name="connsiteY422" fmla="*/ 170994 h 1312544"/>
              <a:gd name="connsiteX423" fmla="*/ 712462 w 1311274"/>
              <a:gd name="connsiteY423" fmla="*/ 156665 h 1312544"/>
              <a:gd name="connsiteX424" fmla="*/ 726788 w 1311274"/>
              <a:gd name="connsiteY424" fmla="*/ 142336 h 1312544"/>
              <a:gd name="connsiteX425" fmla="*/ 584487 w 1311274"/>
              <a:gd name="connsiteY425" fmla="*/ 142336 h 1312544"/>
              <a:gd name="connsiteX426" fmla="*/ 598812 w 1311274"/>
              <a:gd name="connsiteY426" fmla="*/ 156665 h 1312544"/>
              <a:gd name="connsiteX427" fmla="*/ 584487 w 1311274"/>
              <a:gd name="connsiteY427" fmla="*/ 170994 h 1312544"/>
              <a:gd name="connsiteX428" fmla="*/ 570161 w 1311274"/>
              <a:gd name="connsiteY428" fmla="*/ 156665 h 1312544"/>
              <a:gd name="connsiteX429" fmla="*/ 584487 w 1311274"/>
              <a:gd name="connsiteY429" fmla="*/ 142336 h 1312544"/>
              <a:gd name="connsiteX430" fmla="*/ 441230 w 1311274"/>
              <a:gd name="connsiteY430" fmla="*/ 142336 h 1312544"/>
              <a:gd name="connsiteX431" fmla="*/ 455555 w 1311274"/>
              <a:gd name="connsiteY431" fmla="*/ 156665 h 1312544"/>
              <a:gd name="connsiteX432" fmla="*/ 441230 w 1311274"/>
              <a:gd name="connsiteY432" fmla="*/ 170994 h 1312544"/>
              <a:gd name="connsiteX433" fmla="*/ 426904 w 1311274"/>
              <a:gd name="connsiteY433" fmla="*/ 156665 h 1312544"/>
              <a:gd name="connsiteX434" fmla="*/ 441230 w 1311274"/>
              <a:gd name="connsiteY434" fmla="*/ 142336 h 1312544"/>
              <a:gd name="connsiteX435" fmla="*/ 298929 w 1311274"/>
              <a:gd name="connsiteY435" fmla="*/ 142336 h 1312544"/>
              <a:gd name="connsiteX436" fmla="*/ 313254 w 1311274"/>
              <a:gd name="connsiteY436" fmla="*/ 156665 h 1312544"/>
              <a:gd name="connsiteX437" fmla="*/ 298929 w 1311274"/>
              <a:gd name="connsiteY437" fmla="*/ 170994 h 1312544"/>
              <a:gd name="connsiteX438" fmla="*/ 284603 w 1311274"/>
              <a:gd name="connsiteY438" fmla="*/ 156665 h 1312544"/>
              <a:gd name="connsiteX439" fmla="*/ 298929 w 1311274"/>
              <a:gd name="connsiteY439" fmla="*/ 142336 h 1312544"/>
              <a:gd name="connsiteX440" fmla="*/ 156627 w 1311274"/>
              <a:gd name="connsiteY440" fmla="*/ 142336 h 1312544"/>
              <a:gd name="connsiteX441" fmla="*/ 170952 w 1311274"/>
              <a:gd name="connsiteY441" fmla="*/ 156665 h 1312544"/>
              <a:gd name="connsiteX442" fmla="*/ 156627 w 1311274"/>
              <a:gd name="connsiteY442" fmla="*/ 170994 h 1312544"/>
              <a:gd name="connsiteX443" fmla="*/ 142301 w 1311274"/>
              <a:gd name="connsiteY443" fmla="*/ 156665 h 1312544"/>
              <a:gd name="connsiteX444" fmla="*/ 156627 w 1311274"/>
              <a:gd name="connsiteY444" fmla="*/ 142336 h 1312544"/>
              <a:gd name="connsiteX445" fmla="*/ 14326 w 1311274"/>
              <a:gd name="connsiteY445" fmla="*/ 142336 h 1312544"/>
              <a:gd name="connsiteX446" fmla="*/ 28651 w 1311274"/>
              <a:gd name="connsiteY446" fmla="*/ 156665 h 1312544"/>
              <a:gd name="connsiteX447" fmla="*/ 14326 w 1311274"/>
              <a:gd name="connsiteY447" fmla="*/ 170994 h 1312544"/>
              <a:gd name="connsiteX448" fmla="*/ 0 w 1311274"/>
              <a:gd name="connsiteY448" fmla="*/ 156665 h 1312544"/>
              <a:gd name="connsiteX449" fmla="*/ 14326 w 1311274"/>
              <a:gd name="connsiteY449" fmla="*/ 142336 h 1312544"/>
              <a:gd name="connsiteX450" fmla="*/ 1296949 w 1311274"/>
              <a:gd name="connsiteY450" fmla="*/ 0 h 1312544"/>
              <a:gd name="connsiteX451" fmla="*/ 1311274 w 1311274"/>
              <a:gd name="connsiteY451" fmla="*/ 14329 h 1312544"/>
              <a:gd name="connsiteX452" fmla="*/ 1296949 w 1311274"/>
              <a:gd name="connsiteY452" fmla="*/ 28658 h 1312544"/>
              <a:gd name="connsiteX453" fmla="*/ 1282623 w 1311274"/>
              <a:gd name="connsiteY453" fmla="*/ 14329 h 1312544"/>
              <a:gd name="connsiteX454" fmla="*/ 1296949 w 1311274"/>
              <a:gd name="connsiteY454" fmla="*/ 0 h 1312544"/>
              <a:gd name="connsiteX455" fmla="*/ 1154647 w 1311274"/>
              <a:gd name="connsiteY455" fmla="*/ 0 h 1312544"/>
              <a:gd name="connsiteX456" fmla="*/ 1168972 w 1311274"/>
              <a:gd name="connsiteY456" fmla="*/ 14329 h 1312544"/>
              <a:gd name="connsiteX457" fmla="*/ 1154647 w 1311274"/>
              <a:gd name="connsiteY457" fmla="*/ 28658 h 1312544"/>
              <a:gd name="connsiteX458" fmla="*/ 1140321 w 1311274"/>
              <a:gd name="connsiteY458" fmla="*/ 14329 h 1312544"/>
              <a:gd name="connsiteX459" fmla="*/ 1154647 w 1311274"/>
              <a:gd name="connsiteY459" fmla="*/ 0 h 1312544"/>
              <a:gd name="connsiteX460" fmla="*/ 1012347 w 1311274"/>
              <a:gd name="connsiteY460" fmla="*/ 0 h 1312544"/>
              <a:gd name="connsiteX461" fmla="*/ 1026672 w 1311274"/>
              <a:gd name="connsiteY461" fmla="*/ 14329 h 1312544"/>
              <a:gd name="connsiteX462" fmla="*/ 1012347 w 1311274"/>
              <a:gd name="connsiteY462" fmla="*/ 28658 h 1312544"/>
              <a:gd name="connsiteX463" fmla="*/ 998021 w 1311274"/>
              <a:gd name="connsiteY463" fmla="*/ 14329 h 1312544"/>
              <a:gd name="connsiteX464" fmla="*/ 1012347 w 1311274"/>
              <a:gd name="connsiteY464" fmla="*/ 0 h 1312544"/>
              <a:gd name="connsiteX465" fmla="*/ 869090 w 1311274"/>
              <a:gd name="connsiteY465" fmla="*/ 0 h 1312544"/>
              <a:gd name="connsiteX466" fmla="*/ 883415 w 1311274"/>
              <a:gd name="connsiteY466" fmla="*/ 14329 h 1312544"/>
              <a:gd name="connsiteX467" fmla="*/ 869090 w 1311274"/>
              <a:gd name="connsiteY467" fmla="*/ 28658 h 1312544"/>
              <a:gd name="connsiteX468" fmla="*/ 854764 w 1311274"/>
              <a:gd name="connsiteY468" fmla="*/ 14329 h 1312544"/>
              <a:gd name="connsiteX469" fmla="*/ 869090 w 1311274"/>
              <a:gd name="connsiteY469" fmla="*/ 0 h 1312544"/>
              <a:gd name="connsiteX470" fmla="*/ 726788 w 1311274"/>
              <a:gd name="connsiteY470" fmla="*/ 0 h 1312544"/>
              <a:gd name="connsiteX471" fmla="*/ 741113 w 1311274"/>
              <a:gd name="connsiteY471" fmla="*/ 14329 h 1312544"/>
              <a:gd name="connsiteX472" fmla="*/ 726788 w 1311274"/>
              <a:gd name="connsiteY472" fmla="*/ 28658 h 1312544"/>
              <a:gd name="connsiteX473" fmla="*/ 712462 w 1311274"/>
              <a:gd name="connsiteY473" fmla="*/ 14329 h 1312544"/>
              <a:gd name="connsiteX474" fmla="*/ 726788 w 1311274"/>
              <a:gd name="connsiteY474" fmla="*/ 0 h 1312544"/>
              <a:gd name="connsiteX475" fmla="*/ 584487 w 1311274"/>
              <a:gd name="connsiteY475" fmla="*/ 0 h 1312544"/>
              <a:gd name="connsiteX476" fmla="*/ 598812 w 1311274"/>
              <a:gd name="connsiteY476" fmla="*/ 14329 h 1312544"/>
              <a:gd name="connsiteX477" fmla="*/ 584487 w 1311274"/>
              <a:gd name="connsiteY477" fmla="*/ 28658 h 1312544"/>
              <a:gd name="connsiteX478" fmla="*/ 570161 w 1311274"/>
              <a:gd name="connsiteY478" fmla="*/ 14329 h 1312544"/>
              <a:gd name="connsiteX479" fmla="*/ 584487 w 1311274"/>
              <a:gd name="connsiteY479" fmla="*/ 0 h 1312544"/>
              <a:gd name="connsiteX480" fmla="*/ 441230 w 1311274"/>
              <a:gd name="connsiteY480" fmla="*/ 0 h 1312544"/>
              <a:gd name="connsiteX481" fmla="*/ 455555 w 1311274"/>
              <a:gd name="connsiteY481" fmla="*/ 14329 h 1312544"/>
              <a:gd name="connsiteX482" fmla="*/ 441230 w 1311274"/>
              <a:gd name="connsiteY482" fmla="*/ 28658 h 1312544"/>
              <a:gd name="connsiteX483" fmla="*/ 426904 w 1311274"/>
              <a:gd name="connsiteY483" fmla="*/ 14329 h 1312544"/>
              <a:gd name="connsiteX484" fmla="*/ 441230 w 1311274"/>
              <a:gd name="connsiteY484" fmla="*/ 0 h 1312544"/>
              <a:gd name="connsiteX485" fmla="*/ 298929 w 1311274"/>
              <a:gd name="connsiteY485" fmla="*/ 0 h 1312544"/>
              <a:gd name="connsiteX486" fmla="*/ 313254 w 1311274"/>
              <a:gd name="connsiteY486" fmla="*/ 14329 h 1312544"/>
              <a:gd name="connsiteX487" fmla="*/ 298929 w 1311274"/>
              <a:gd name="connsiteY487" fmla="*/ 28658 h 1312544"/>
              <a:gd name="connsiteX488" fmla="*/ 284603 w 1311274"/>
              <a:gd name="connsiteY488" fmla="*/ 14329 h 1312544"/>
              <a:gd name="connsiteX489" fmla="*/ 298929 w 1311274"/>
              <a:gd name="connsiteY489" fmla="*/ 0 h 1312544"/>
              <a:gd name="connsiteX490" fmla="*/ 156627 w 1311274"/>
              <a:gd name="connsiteY490" fmla="*/ 0 h 1312544"/>
              <a:gd name="connsiteX491" fmla="*/ 170952 w 1311274"/>
              <a:gd name="connsiteY491" fmla="*/ 14329 h 1312544"/>
              <a:gd name="connsiteX492" fmla="*/ 156627 w 1311274"/>
              <a:gd name="connsiteY492" fmla="*/ 28658 h 1312544"/>
              <a:gd name="connsiteX493" fmla="*/ 142301 w 1311274"/>
              <a:gd name="connsiteY493" fmla="*/ 14329 h 1312544"/>
              <a:gd name="connsiteX494" fmla="*/ 156627 w 1311274"/>
              <a:gd name="connsiteY494" fmla="*/ 0 h 1312544"/>
              <a:gd name="connsiteX495" fmla="*/ 14326 w 1311274"/>
              <a:gd name="connsiteY495" fmla="*/ 0 h 1312544"/>
              <a:gd name="connsiteX496" fmla="*/ 28651 w 1311274"/>
              <a:gd name="connsiteY496" fmla="*/ 14329 h 1312544"/>
              <a:gd name="connsiteX497" fmla="*/ 14326 w 1311274"/>
              <a:gd name="connsiteY497" fmla="*/ 28658 h 1312544"/>
              <a:gd name="connsiteX498" fmla="*/ 0 w 1311274"/>
              <a:gd name="connsiteY498" fmla="*/ 14329 h 1312544"/>
              <a:gd name="connsiteX499" fmla="*/ 14326 w 1311274"/>
              <a:gd name="connsiteY499" fmla="*/ 0 h 1312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Lst>
            <a:rect l="l" t="t" r="r" b="b"/>
            <a:pathLst>
              <a:path w="1311274" h="1312544">
                <a:moveTo>
                  <a:pt x="1296949" y="1283886"/>
                </a:moveTo>
                <a:cubicBezTo>
                  <a:pt x="1305544" y="1283886"/>
                  <a:pt x="1311274" y="1290573"/>
                  <a:pt x="1311274" y="1298215"/>
                </a:cubicBezTo>
                <a:cubicBezTo>
                  <a:pt x="1311274" y="1305857"/>
                  <a:pt x="1304589" y="1312544"/>
                  <a:pt x="1296949" y="1312544"/>
                </a:cubicBezTo>
                <a:cubicBezTo>
                  <a:pt x="1289308" y="1312544"/>
                  <a:pt x="1282623" y="1305857"/>
                  <a:pt x="1282623" y="1298215"/>
                </a:cubicBezTo>
                <a:cubicBezTo>
                  <a:pt x="1282623" y="1290573"/>
                  <a:pt x="1289308" y="1283886"/>
                  <a:pt x="1296949" y="1283886"/>
                </a:cubicBezTo>
                <a:close/>
                <a:moveTo>
                  <a:pt x="1154647" y="1283886"/>
                </a:moveTo>
                <a:cubicBezTo>
                  <a:pt x="1162288" y="1283886"/>
                  <a:pt x="1168972" y="1290573"/>
                  <a:pt x="1168972" y="1298215"/>
                </a:cubicBezTo>
                <a:cubicBezTo>
                  <a:pt x="1168972" y="1305857"/>
                  <a:pt x="1162288" y="1312544"/>
                  <a:pt x="1154647" y="1312544"/>
                </a:cubicBezTo>
                <a:cubicBezTo>
                  <a:pt x="1147006" y="1312544"/>
                  <a:pt x="1140321" y="1305857"/>
                  <a:pt x="1140321" y="1298215"/>
                </a:cubicBezTo>
                <a:cubicBezTo>
                  <a:pt x="1140321" y="1290573"/>
                  <a:pt x="1147006" y="1283886"/>
                  <a:pt x="1154647" y="1283886"/>
                </a:cubicBezTo>
                <a:close/>
                <a:moveTo>
                  <a:pt x="1012347" y="1283886"/>
                </a:moveTo>
                <a:cubicBezTo>
                  <a:pt x="1019987" y="1283886"/>
                  <a:pt x="1026672" y="1290573"/>
                  <a:pt x="1026672" y="1298215"/>
                </a:cubicBezTo>
                <a:cubicBezTo>
                  <a:pt x="1026672" y="1305857"/>
                  <a:pt x="1019987" y="1312544"/>
                  <a:pt x="1012347" y="1312544"/>
                </a:cubicBezTo>
                <a:cubicBezTo>
                  <a:pt x="1004706" y="1312544"/>
                  <a:pt x="998021" y="1305857"/>
                  <a:pt x="998021" y="1298215"/>
                </a:cubicBezTo>
                <a:cubicBezTo>
                  <a:pt x="998021" y="1290573"/>
                  <a:pt x="1004706" y="1283886"/>
                  <a:pt x="1012347" y="1283886"/>
                </a:cubicBezTo>
                <a:close/>
                <a:moveTo>
                  <a:pt x="869090" y="1283886"/>
                </a:moveTo>
                <a:cubicBezTo>
                  <a:pt x="877683" y="1283886"/>
                  <a:pt x="883415" y="1290573"/>
                  <a:pt x="883415" y="1298215"/>
                </a:cubicBezTo>
                <a:cubicBezTo>
                  <a:pt x="883415" y="1305857"/>
                  <a:pt x="876730" y="1312544"/>
                  <a:pt x="869090" y="1312544"/>
                </a:cubicBezTo>
                <a:cubicBezTo>
                  <a:pt x="861449" y="1312544"/>
                  <a:pt x="854764" y="1305857"/>
                  <a:pt x="854764" y="1298215"/>
                </a:cubicBezTo>
                <a:cubicBezTo>
                  <a:pt x="854764" y="1290573"/>
                  <a:pt x="861449" y="1283886"/>
                  <a:pt x="869090" y="1283886"/>
                </a:cubicBezTo>
                <a:close/>
                <a:moveTo>
                  <a:pt x="726788" y="1283886"/>
                </a:moveTo>
                <a:cubicBezTo>
                  <a:pt x="734427" y="1283886"/>
                  <a:pt x="741113" y="1290573"/>
                  <a:pt x="741113" y="1298215"/>
                </a:cubicBezTo>
                <a:cubicBezTo>
                  <a:pt x="741113" y="1305857"/>
                  <a:pt x="734429" y="1312544"/>
                  <a:pt x="726788" y="1312544"/>
                </a:cubicBezTo>
                <a:cubicBezTo>
                  <a:pt x="719147" y="1312544"/>
                  <a:pt x="712462" y="1305857"/>
                  <a:pt x="712462" y="1298215"/>
                </a:cubicBezTo>
                <a:cubicBezTo>
                  <a:pt x="712462" y="1290573"/>
                  <a:pt x="719147" y="1283886"/>
                  <a:pt x="726788" y="1283886"/>
                </a:cubicBezTo>
                <a:close/>
                <a:moveTo>
                  <a:pt x="584487" y="1283886"/>
                </a:moveTo>
                <a:cubicBezTo>
                  <a:pt x="592128" y="1283886"/>
                  <a:pt x="598812" y="1290573"/>
                  <a:pt x="598812" y="1298215"/>
                </a:cubicBezTo>
                <a:cubicBezTo>
                  <a:pt x="598812" y="1305857"/>
                  <a:pt x="592128" y="1312544"/>
                  <a:pt x="584487" y="1312544"/>
                </a:cubicBezTo>
                <a:cubicBezTo>
                  <a:pt x="576846" y="1312544"/>
                  <a:pt x="570161" y="1305857"/>
                  <a:pt x="570161" y="1298215"/>
                </a:cubicBezTo>
                <a:cubicBezTo>
                  <a:pt x="570161" y="1290573"/>
                  <a:pt x="576846" y="1283886"/>
                  <a:pt x="584487" y="1283886"/>
                </a:cubicBezTo>
                <a:close/>
                <a:moveTo>
                  <a:pt x="441230" y="1283886"/>
                </a:moveTo>
                <a:cubicBezTo>
                  <a:pt x="449825" y="1283886"/>
                  <a:pt x="455555" y="1290573"/>
                  <a:pt x="455555" y="1298215"/>
                </a:cubicBezTo>
                <a:cubicBezTo>
                  <a:pt x="455555" y="1305857"/>
                  <a:pt x="448871" y="1312544"/>
                  <a:pt x="441230" y="1312544"/>
                </a:cubicBezTo>
                <a:cubicBezTo>
                  <a:pt x="433589" y="1312544"/>
                  <a:pt x="426904" y="1305857"/>
                  <a:pt x="426904" y="1298215"/>
                </a:cubicBezTo>
                <a:cubicBezTo>
                  <a:pt x="426904" y="1290573"/>
                  <a:pt x="433589" y="1283886"/>
                  <a:pt x="441230" y="1283886"/>
                </a:cubicBezTo>
                <a:close/>
                <a:moveTo>
                  <a:pt x="298929" y="1283886"/>
                </a:moveTo>
                <a:cubicBezTo>
                  <a:pt x="306569" y="1283886"/>
                  <a:pt x="313254" y="1290573"/>
                  <a:pt x="313254" y="1298215"/>
                </a:cubicBezTo>
                <a:cubicBezTo>
                  <a:pt x="313254" y="1305857"/>
                  <a:pt x="306569" y="1312544"/>
                  <a:pt x="298929" y="1312544"/>
                </a:cubicBezTo>
                <a:cubicBezTo>
                  <a:pt x="291288" y="1312544"/>
                  <a:pt x="284603" y="1305857"/>
                  <a:pt x="284603" y="1298215"/>
                </a:cubicBezTo>
                <a:cubicBezTo>
                  <a:pt x="284603" y="1290573"/>
                  <a:pt x="291288" y="1283886"/>
                  <a:pt x="298929" y="1283886"/>
                </a:cubicBezTo>
                <a:close/>
                <a:moveTo>
                  <a:pt x="156627" y="1283886"/>
                </a:moveTo>
                <a:cubicBezTo>
                  <a:pt x="164267" y="1283886"/>
                  <a:pt x="170952" y="1290573"/>
                  <a:pt x="170952" y="1298215"/>
                </a:cubicBezTo>
                <a:cubicBezTo>
                  <a:pt x="170952" y="1305857"/>
                  <a:pt x="164267" y="1312544"/>
                  <a:pt x="156627" y="1312544"/>
                </a:cubicBezTo>
                <a:cubicBezTo>
                  <a:pt x="148986" y="1312544"/>
                  <a:pt x="142301" y="1305857"/>
                  <a:pt x="142301" y="1298215"/>
                </a:cubicBezTo>
                <a:cubicBezTo>
                  <a:pt x="142301" y="1290573"/>
                  <a:pt x="148986" y="1283886"/>
                  <a:pt x="156627" y="1283886"/>
                </a:cubicBezTo>
                <a:close/>
                <a:moveTo>
                  <a:pt x="14326" y="1283886"/>
                </a:moveTo>
                <a:cubicBezTo>
                  <a:pt x="21966" y="1283886"/>
                  <a:pt x="28651" y="1290573"/>
                  <a:pt x="28651" y="1298215"/>
                </a:cubicBezTo>
                <a:cubicBezTo>
                  <a:pt x="28651" y="1305857"/>
                  <a:pt x="21966" y="1312544"/>
                  <a:pt x="14326" y="1312544"/>
                </a:cubicBezTo>
                <a:cubicBezTo>
                  <a:pt x="6685" y="1312544"/>
                  <a:pt x="0" y="1305857"/>
                  <a:pt x="0" y="1298215"/>
                </a:cubicBezTo>
                <a:cubicBezTo>
                  <a:pt x="0" y="1290573"/>
                  <a:pt x="6685" y="1283886"/>
                  <a:pt x="14326" y="1283886"/>
                </a:cubicBezTo>
                <a:close/>
                <a:moveTo>
                  <a:pt x="1296949" y="1141550"/>
                </a:moveTo>
                <a:cubicBezTo>
                  <a:pt x="1305544" y="1141550"/>
                  <a:pt x="1311274" y="1147282"/>
                  <a:pt x="1311274" y="1155879"/>
                </a:cubicBezTo>
                <a:cubicBezTo>
                  <a:pt x="1311274" y="1163521"/>
                  <a:pt x="1304589" y="1170208"/>
                  <a:pt x="1296949" y="1170208"/>
                </a:cubicBezTo>
                <a:cubicBezTo>
                  <a:pt x="1289308" y="1170208"/>
                  <a:pt x="1282623" y="1163521"/>
                  <a:pt x="1282623" y="1155879"/>
                </a:cubicBezTo>
                <a:cubicBezTo>
                  <a:pt x="1282623" y="1148237"/>
                  <a:pt x="1289308" y="1141550"/>
                  <a:pt x="1296949" y="1141550"/>
                </a:cubicBezTo>
                <a:close/>
                <a:moveTo>
                  <a:pt x="1154647" y="1141550"/>
                </a:moveTo>
                <a:cubicBezTo>
                  <a:pt x="1162288" y="1141550"/>
                  <a:pt x="1168972" y="1147282"/>
                  <a:pt x="1168972" y="1155879"/>
                </a:cubicBezTo>
                <a:cubicBezTo>
                  <a:pt x="1168972" y="1163521"/>
                  <a:pt x="1162288" y="1170208"/>
                  <a:pt x="1154647" y="1170208"/>
                </a:cubicBezTo>
                <a:cubicBezTo>
                  <a:pt x="1147006" y="1170208"/>
                  <a:pt x="1140321" y="1163521"/>
                  <a:pt x="1140321" y="1155879"/>
                </a:cubicBezTo>
                <a:cubicBezTo>
                  <a:pt x="1140321" y="1148237"/>
                  <a:pt x="1147006" y="1141550"/>
                  <a:pt x="1154647" y="1141550"/>
                </a:cubicBezTo>
                <a:close/>
                <a:moveTo>
                  <a:pt x="1012347" y="1141550"/>
                </a:moveTo>
                <a:cubicBezTo>
                  <a:pt x="1019987" y="1141550"/>
                  <a:pt x="1026672" y="1147282"/>
                  <a:pt x="1026672" y="1155879"/>
                </a:cubicBezTo>
                <a:cubicBezTo>
                  <a:pt x="1026672" y="1163521"/>
                  <a:pt x="1019987" y="1170208"/>
                  <a:pt x="1012347" y="1170208"/>
                </a:cubicBezTo>
                <a:cubicBezTo>
                  <a:pt x="1004706" y="1170208"/>
                  <a:pt x="998021" y="1163521"/>
                  <a:pt x="998021" y="1155879"/>
                </a:cubicBezTo>
                <a:cubicBezTo>
                  <a:pt x="998021" y="1148237"/>
                  <a:pt x="1004706" y="1141550"/>
                  <a:pt x="1012347" y="1141550"/>
                </a:cubicBezTo>
                <a:close/>
                <a:moveTo>
                  <a:pt x="869090" y="1141550"/>
                </a:moveTo>
                <a:cubicBezTo>
                  <a:pt x="877683" y="1141550"/>
                  <a:pt x="883415" y="1147282"/>
                  <a:pt x="883415" y="1155879"/>
                </a:cubicBezTo>
                <a:cubicBezTo>
                  <a:pt x="883415" y="1163521"/>
                  <a:pt x="876730" y="1170208"/>
                  <a:pt x="869090" y="1170208"/>
                </a:cubicBezTo>
                <a:cubicBezTo>
                  <a:pt x="861449" y="1170208"/>
                  <a:pt x="854764" y="1163521"/>
                  <a:pt x="854764" y="1155879"/>
                </a:cubicBezTo>
                <a:cubicBezTo>
                  <a:pt x="854764" y="1148237"/>
                  <a:pt x="861449" y="1141550"/>
                  <a:pt x="869090" y="1141550"/>
                </a:cubicBezTo>
                <a:close/>
                <a:moveTo>
                  <a:pt x="726788" y="1141550"/>
                </a:moveTo>
                <a:cubicBezTo>
                  <a:pt x="734427" y="1141550"/>
                  <a:pt x="741113" y="1147282"/>
                  <a:pt x="741113" y="1155879"/>
                </a:cubicBezTo>
                <a:cubicBezTo>
                  <a:pt x="741113" y="1163521"/>
                  <a:pt x="734429" y="1170208"/>
                  <a:pt x="726788" y="1170208"/>
                </a:cubicBezTo>
                <a:cubicBezTo>
                  <a:pt x="719147" y="1170208"/>
                  <a:pt x="712462" y="1163521"/>
                  <a:pt x="712462" y="1155879"/>
                </a:cubicBezTo>
                <a:cubicBezTo>
                  <a:pt x="712462" y="1148237"/>
                  <a:pt x="719147" y="1141550"/>
                  <a:pt x="726788" y="1141550"/>
                </a:cubicBezTo>
                <a:close/>
                <a:moveTo>
                  <a:pt x="584487" y="1141550"/>
                </a:moveTo>
                <a:cubicBezTo>
                  <a:pt x="592128" y="1141550"/>
                  <a:pt x="598812" y="1147282"/>
                  <a:pt x="598812" y="1155879"/>
                </a:cubicBezTo>
                <a:cubicBezTo>
                  <a:pt x="598812" y="1163521"/>
                  <a:pt x="592128" y="1170208"/>
                  <a:pt x="584487" y="1170208"/>
                </a:cubicBezTo>
                <a:cubicBezTo>
                  <a:pt x="576846" y="1170208"/>
                  <a:pt x="570161" y="1163521"/>
                  <a:pt x="570161" y="1155879"/>
                </a:cubicBezTo>
                <a:cubicBezTo>
                  <a:pt x="570161" y="1148237"/>
                  <a:pt x="576846" y="1141550"/>
                  <a:pt x="584487" y="1141550"/>
                </a:cubicBezTo>
                <a:close/>
                <a:moveTo>
                  <a:pt x="441230" y="1141550"/>
                </a:moveTo>
                <a:cubicBezTo>
                  <a:pt x="449825" y="1141550"/>
                  <a:pt x="455555" y="1147282"/>
                  <a:pt x="455555" y="1155879"/>
                </a:cubicBezTo>
                <a:cubicBezTo>
                  <a:pt x="455555" y="1163521"/>
                  <a:pt x="448871" y="1170208"/>
                  <a:pt x="441230" y="1170208"/>
                </a:cubicBezTo>
                <a:cubicBezTo>
                  <a:pt x="433589" y="1170208"/>
                  <a:pt x="426904" y="1163521"/>
                  <a:pt x="426904" y="1155879"/>
                </a:cubicBezTo>
                <a:cubicBezTo>
                  <a:pt x="426904" y="1148237"/>
                  <a:pt x="433589" y="1141550"/>
                  <a:pt x="441230" y="1141550"/>
                </a:cubicBezTo>
                <a:close/>
                <a:moveTo>
                  <a:pt x="298929" y="1141550"/>
                </a:moveTo>
                <a:cubicBezTo>
                  <a:pt x="306569" y="1141550"/>
                  <a:pt x="313254" y="1147282"/>
                  <a:pt x="313254" y="1155879"/>
                </a:cubicBezTo>
                <a:cubicBezTo>
                  <a:pt x="313254" y="1163521"/>
                  <a:pt x="306569" y="1170208"/>
                  <a:pt x="298929" y="1170208"/>
                </a:cubicBezTo>
                <a:cubicBezTo>
                  <a:pt x="291288" y="1170208"/>
                  <a:pt x="284603" y="1163521"/>
                  <a:pt x="284603" y="1155879"/>
                </a:cubicBezTo>
                <a:cubicBezTo>
                  <a:pt x="284603" y="1148237"/>
                  <a:pt x="291288" y="1141550"/>
                  <a:pt x="298929" y="1141550"/>
                </a:cubicBezTo>
                <a:close/>
                <a:moveTo>
                  <a:pt x="156627" y="1141550"/>
                </a:moveTo>
                <a:cubicBezTo>
                  <a:pt x="164267" y="1141550"/>
                  <a:pt x="170952" y="1147282"/>
                  <a:pt x="170952" y="1155879"/>
                </a:cubicBezTo>
                <a:cubicBezTo>
                  <a:pt x="170952" y="1163521"/>
                  <a:pt x="164267" y="1170208"/>
                  <a:pt x="156627" y="1170208"/>
                </a:cubicBezTo>
                <a:cubicBezTo>
                  <a:pt x="148986" y="1170208"/>
                  <a:pt x="142301" y="1163521"/>
                  <a:pt x="142301" y="1155879"/>
                </a:cubicBezTo>
                <a:cubicBezTo>
                  <a:pt x="142301" y="1148237"/>
                  <a:pt x="148986" y="1141550"/>
                  <a:pt x="156627" y="1141550"/>
                </a:cubicBezTo>
                <a:close/>
                <a:moveTo>
                  <a:pt x="14326" y="1140595"/>
                </a:moveTo>
                <a:cubicBezTo>
                  <a:pt x="21966" y="1140595"/>
                  <a:pt x="28651" y="1147282"/>
                  <a:pt x="28651" y="1154924"/>
                </a:cubicBezTo>
                <a:cubicBezTo>
                  <a:pt x="28651" y="1163521"/>
                  <a:pt x="21966" y="1169253"/>
                  <a:pt x="14326" y="1169253"/>
                </a:cubicBezTo>
                <a:cubicBezTo>
                  <a:pt x="6685" y="1169253"/>
                  <a:pt x="0" y="1162566"/>
                  <a:pt x="0" y="1154924"/>
                </a:cubicBezTo>
                <a:cubicBezTo>
                  <a:pt x="0" y="1147282"/>
                  <a:pt x="6685" y="1140595"/>
                  <a:pt x="14326" y="1140595"/>
                </a:cubicBezTo>
                <a:close/>
                <a:moveTo>
                  <a:pt x="1296949" y="998260"/>
                </a:moveTo>
                <a:cubicBezTo>
                  <a:pt x="1305544" y="998260"/>
                  <a:pt x="1311274" y="1004947"/>
                  <a:pt x="1311274" y="1012589"/>
                </a:cubicBezTo>
                <a:cubicBezTo>
                  <a:pt x="1311274" y="1020231"/>
                  <a:pt x="1304589" y="1026918"/>
                  <a:pt x="1296949" y="1026918"/>
                </a:cubicBezTo>
                <a:cubicBezTo>
                  <a:pt x="1289308" y="1026918"/>
                  <a:pt x="1282623" y="1020231"/>
                  <a:pt x="1282623" y="1012589"/>
                </a:cubicBezTo>
                <a:cubicBezTo>
                  <a:pt x="1282623" y="1004947"/>
                  <a:pt x="1289308" y="998260"/>
                  <a:pt x="1296949" y="998260"/>
                </a:cubicBezTo>
                <a:close/>
                <a:moveTo>
                  <a:pt x="1154647" y="998260"/>
                </a:moveTo>
                <a:cubicBezTo>
                  <a:pt x="1162288" y="998260"/>
                  <a:pt x="1168972" y="1004947"/>
                  <a:pt x="1168972" y="1012589"/>
                </a:cubicBezTo>
                <a:cubicBezTo>
                  <a:pt x="1168972" y="1020231"/>
                  <a:pt x="1162288" y="1026918"/>
                  <a:pt x="1154647" y="1026918"/>
                </a:cubicBezTo>
                <a:cubicBezTo>
                  <a:pt x="1147006" y="1026918"/>
                  <a:pt x="1140321" y="1020231"/>
                  <a:pt x="1140321" y="1012589"/>
                </a:cubicBezTo>
                <a:cubicBezTo>
                  <a:pt x="1140321" y="1004947"/>
                  <a:pt x="1147006" y="998260"/>
                  <a:pt x="1154647" y="998260"/>
                </a:cubicBezTo>
                <a:close/>
                <a:moveTo>
                  <a:pt x="1012347" y="998260"/>
                </a:moveTo>
                <a:cubicBezTo>
                  <a:pt x="1019987" y="998260"/>
                  <a:pt x="1026672" y="1004947"/>
                  <a:pt x="1026672" y="1012589"/>
                </a:cubicBezTo>
                <a:cubicBezTo>
                  <a:pt x="1026672" y="1020231"/>
                  <a:pt x="1019987" y="1026918"/>
                  <a:pt x="1012347" y="1026918"/>
                </a:cubicBezTo>
                <a:cubicBezTo>
                  <a:pt x="1004706" y="1026918"/>
                  <a:pt x="998021" y="1020231"/>
                  <a:pt x="998021" y="1012589"/>
                </a:cubicBezTo>
                <a:cubicBezTo>
                  <a:pt x="998021" y="1004947"/>
                  <a:pt x="1004706" y="998260"/>
                  <a:pt x="1012347" y="998260"/>
                </a:cubicBezTo>
                <a:close/>
                <a:moveTo>
                  <a:pt x="869090" y="998260"/>
                </a:moveTo>
                <a:cubicBezTo>
                  <a:pt x="877683" y="998260"/>
                  <a:pt x="883415" y="1004947"/>
                  <a:pt x="883415" y="1012589"/>
                </a:cubicBezTo>
                <a:cubicBezTo>
                  <a:pt x="883415" y="1020231"/>
                  <a:pt x="876730" y="1026918"/>
                  <a:pt x="869090" y="1026918"/>
                </a:cubicBezTo>
                <a:cubicBezTo>
                  <a:pt x="861449" y="1026918"/>
                  <a:pt x="854764" y="1020231"/>
                  <a:pt x="854764" y="1012589"/>
                </a:cubicBezTo>
                <a:cubicBezTo>
                  <a:pt x="854764" y="1004947"/>
                  <a:pt x="861449" y="998260"/>
                  <a:pt x="869090" y="998260"/>
                </a:cubicBezTo>
                <a:close/>
                <a:moveTo>
                  <a:pt x="726788" y="998260"/>
                </a:moveTo>
                <a:cubicBezTo>
                  <a:pt x="734427" y="998260"/>
                  <a:pt x="741113" y="1004947"/>
                  <a:pt x="741113" y="1012589"/>
                </a:cubicBezTo>
                <a:cubicBezTo>
                  <a:pt x="741113" y="1020231"/>
                  <a:pt x="734429" y="1026918"/>
                  <a:pt x="726788" y="1026918"/>
                </a:cubicBezTo>
                <a:cubicBezTo>
                  <a:pt x="719147" y="1026918"/>
                  <a:pt x="712462" y="1020231"/>
                  <a:pt x="712462" y="1012589"/>
                </a:cubicBezTo>
                <a:cubicBezTo>
                  <a:pt x="712462" y="1004947"/>
                  <a:pt x="719147" y="998260"/>
                  <a:pt x="726788" y="998260"/>
                </a:cubicBezTo>
                <a:close/>
                <a:moveTo>
                  <a:pt x="584487" y="998260"/>
                </a:moveTo>
                <a:cubicBezTo>
                  <a:pt x="592128" y="998260"/>
                  <a:pt x="598812" y="1004947"/>
                  <a:pt x="598812" y="1012589"/>
                </a:cubicBezTo>
                <a:cubicBezTo>
                  <a:pt x="598812" y="1020231"/>
                  <a:pt x="592128" y="1026918"/>
                  <a:pt x="584487" y="1026918"/>
                </a:cubicBezTo>
                <a:cubicBezTo>
                  <a:pt x="576846" y="1026918"/>
                  <a:pt x="570161" y="1020231"/>
                  <a:pt x="570161" y="1012589"/>
                </a:cubicBezTo>
                <a:cubicBezTo>
                  <a:pt x="570161" y="1004947"/>
                  <a:pt x="576846" y="998260"/>
                  <a:pt x="584487" y="998260"/>
                </a:cubicBezTo>
                <a:close/>
                <a:moveTo>
                  <a:pt x="441230" y="998260"/>
                </a:moveTo>
                <a:cubicBezTo>
                  <a:pt x="449825" y="998260"/>
                  <a:pt x="455555" y="1004947"/>
                  <a:pt x="455555" y="1012589"/>
                </a:cubicBezTo>
                <a:cubicBezTo>
                  <a:pt x="455555" y="1020231"/>
                  <a:pt x="448871" y="1026918"/>
                  <a:pt x="441230" y="1026918"/>
                </a:cubicBezTo>
                <a:cubicBezTo>
                  <a:pt x="433589" y="1026918"/>
                  <a:pt x="426904" y="1020231"/>
                  <a:pt x="426904" y="1012589"/>
                </a:cubicBezTo>
                <a:cubicBezTo>
                  <a:pt x="426904" y="1004947"/>
                  <a:pt x="433589" y="998260"/>
                  <a:pt x="441230" y="998260"/>
                </a:cubicBezTo>
                <a:close/>
                <a:moveTo>
                  <a:pt x="298929" y="998260"/>
                </a:moveTo>
                <a:cubicBezTo>
                  <a:pt x="306569" y="998260"/>
                  <a:pt x="313254" y="1004947"/>
                  <a:pt x="313254" y="1012589"/>
                </a:cubicBezTo>
                <a:cubicBezTo>
                  <a:pt x="313254" y="1020231"/>
                  <a:pt x="306569" y="1026918"/>
                  <a:pt x="298929" y="1026918"/>
                </a:cubicBezTo>
                <a:cubicBezTo>
                  <a:pt x="291288" y="1026918"/>
                  <a:pt x="284603" y="1020231"/>
                  <a:pt x="284603" y="1012589"/>
                </a:cubicBezTo>
                <a:cubicBezTo>
                  <a:pt x="284603" y="1004947"/>
                  <a:pt x="291288" y="998260"/>
                  <a:pt x="298929" y="998260"/>
                </a:cubicBezTo>
                <a:close/>
                <a:moveTo>
                  <a:pt x="156627" y="998260"/>
                </a:moveTo>
                <a:cubicBezTo>
                  <a:pt x="164267" y="998260"/>
                  <a:pt x="170952" y="1004947"/>
                  <a:pt x="170952" y="1012589"/>
                </a:cubicBezTo>
                <a:cubicBezTo>
                  <a:pt x="170952" y="1020231"/>
                  <a:pt x="164267" y="1026918"/>
                  <a:pt x="156627" y="1026918"/>
                </a:cubicBezTo>
                <a:cubicBezTo>
                  <a:pt x="148986" y="1026918"/>
                  <a:pt x="142301" y="1020231"/>
                  <a:pt x="142301" y="1012589"/>
                </a:cubicBezTo>
                <a:cubicBezTo>
                  <a:pt x="142301" y="1004947"/>
                  <a:pt x="148986" y="998260"/>
                  <a:pt x="156627" y="998260"/>
                </a:cubicBezTo>
                <a:close/>
                <a:moveTo>
                  <a:pt x="14326" y="998260"/>
                </a:moveTo>
                <a:cubicBezTo>
                  <a:pt x="21966" y="998260"/>
                  <a:pt x="28651" y="1004947"/>
                  <a:pt x="28651" y="1012589"/>
                </a:cubicBezTo>
                <a:cubicBezTo>
                  <a:pt x="28651" y="1020231"/>
                  <a:pt x="21966" y="1026918"/>
                  <a:pt x="14326" y="1026918"/>
                </a:cubicBezTo>
                <a:cubicBezTo>
                  <a:pt x="6685" y="1026918"/>
                  <a:pt x="0" y="1020231"/>
                  <a:pt x="0" y="1012589"/>
                </a:cubicBezTo>
                <a:cubicBezTo>
                  <a:pt x="0" y="1004947"/>
                  <a:pt x="6685" y="998260"/>
                  <a:pt x="14326" y="998260"/>
                </a:cubicBezTo>
                <a:close/>
                <a:moveTo>
                  <a:pt x="1296949" y="855924"/>
                </a:moveTo>
                <a:cubicBezTo>
                  <a:pt x="1305544" y="855924"/>
                  <a:pt x="1311274" y="862611"/>
                  <a:pt x="1311274" y="870253"/>
                </a:cubicBezTo>
                <a:cubicBezTo>
                  <a:pt x="1311274" y="877895"/>
                  <a:pt x="1304589" y="884582"/>
                  <a:pt x="1296949" y="884582"/>
                </a:cubicBezTo>
                <a:cubicBezTo>
                  <a:pt x="1289308" y="884582"/>
                  <a:pt x="1282623" y="877895"/>
                  <a:pt x="1282623" y="870253"/>
                </a:cubicBezTo>
                <a:cubicBezTo>
                  <a:pt x="1282623" y="862611"/>
                  <a:pt x="1289308" y="855924"/>
                  <a:pt x="1296949" y="855924"/>
                </a:cubicBezTo>
                <a:close/>
                <a:moveTo>
                  <a:pt x="1154647" y="855924"/>
                </a:moveTo>
                <a:cubicBezTo>
                  <a:pt x="1162288" y="855924"/>
                  <a:pt x="1168972" y="862611"/>
                  <a:pt x="1168972" y="870253"/>
                </a:cubicBezTo>
                <a:cubicBezTo>
                  <a:pt x="1168972" y="877895"/>
                  <a:pt x="1162288" y="884582"/>
                  <a:pt x="1154647" y="884582"/>
                </a:cubicBezTo>
                <a:cubicBezTo>
                  <a:pt x="1147006" y="884582"/>
                  <a:pt x="1140321" y="877895"/>
                  <a:pt x="1140321" y="870253"/>
                </a:cubicBezTo>
                <a:cubicBezTo>
                  <a:pt x="1140321" y="862611"/>
                  <a:pt x="1147006" y="855924"/>
                  <a:pt x="1154647" y="855924"/>
                </a:cubicBezTo>
                <a:close/>
                <a:moveTo>
                  <a:pt x="1012347" y="855924"/>
                </a:moveTo>
                <a:cubicBezTo>
                  <a:pt x="1019987" y="855924"/>
                  <a:pt x="1026672" y="862611"/>
                  <a:pt x="1026672" y="870253"/>
                </a:cubicBezTo>
                <a:cubicBezTo>
                  <a:pt x="1026672" y="877895"/>
                  <a:pt x="1019987" y="884582"/>
                  <a:pt x="1012347" y="884582"/>
                </a:cubicBezTo>
                <a:cubicBezTo>
                  <a:pt x="1004706" y="884582"/>
                  <a:pt x="998021" y="877895"/>
                  <a:pt x="998021" y="870253"/>
                </a:cubicBezTo>
                <a:cubicBezTo>
                  <a:pt x="998021" y="862611"/>
                  <a:pt x="1004706" y="855924"/>
                  <a:pt x="1012347" y="855924"/>
                </a:cubicBezTo>
                <a:close/>
                <a:moveTo>
                  <a:pt x="869090" y="855924"/>
                </a:moveTo>
                <a:cubicBezTo>
                  <a:pt x="877683" y="855924"/>
                  <a:pt x="883415" y="862611"/>
                  <a:pt x="883415" y="870253"/>
                </a:cubicBezTo>
                <a:cubicBezTo>
                  <a:pt x="883415" y="877895"/>
                  <a:pt x="876730" y="884582"/>
                  <a:pt x="869090" y="884582"/>
                </a:cubicBezTo>
                <a:cubicBezTo>
                  <a:pt x="861449" y="884582"/>
                  <a:pt x="854764" y="877895"/>
                  <a:pt x="854764" y="870253"/>
                </a:cubicBezTo>
                <a:cubicBezTo>
                  <a:pt x="854764" y="862611"/>
                  <a:pt x="861449" y="855924"/>
                  <a:pt x="869090" y="855924"/>
                </a:cubicBezTo>
                <a:close/>
                <a:moveTo>
                  <a:pt x="726788" y="855924"/>
                </a:moveTo>
                <a:cubicBezTo>
                  <a:pt x="734427" y="855924"/>
                  <a:pt x="741113" y="862611"/>
                  <a:pt x="741113" y="870253"/>
                </a:cubicBezTo>
                <a:cubicBezTo>
                  <a:pt x="741113" y="877895"/>
                  <a:pt x="734429" y="884582"/>
                  <a:pt x="726788" y="884582"/>
                </a:cubicBezTo>
                <a:cubicBezTo>
                  <a:pt x="719147" y="884582"/>
                  <a:pt x="712462" y="877895"/>
                  <a:pt x="712462" y="870253"/>
                </a:cubicBezTo>
                <a:cubicBezTo>
                  <a:pt x="712462" y="862611"/>
                  <a:pt x="719147" y="855924"/>
                  <a:pt x="726788" y="855924"/>
                </a:cubicBezTo>
                <a:close/>
                <a:moveTo>
                  <a:pt x="584487" y="855924"/>
                </a:moveTo>
                <a:cubicBezTo>
                  <a:pt x="592128" y="855924"/>
                  <a:pt x="598812" y="862611"/>
                  <a:pt x="598812" y="870253"/>
                </a:cubicBezTo>
                <a:cubicBezTo>
                  <a:pt x="598812" y="877895"/>
                  <a:pt x="592128" y="884582"/>
                  <a:pt x="584487" y="884582"/>
                </a:cubicBezTo>
                <a:cubicBezTo>
                  <a:pt x="576846" y="884582"/>
                  <a:pt x="570161" y="877895"/>
                  <a:pt x="570161" y="870253"/>
                </a:cubicBezTo>
                <a:cubicBezTo>
                  <a:pt x="570161" y="862611"/>
                  <a:pt x="576846" y="855924"/>
                  <a:pt x="584487" y="855924"/>
                </a:cubicBezTo>
                <a:close/>
                <a:moveTo>
                  <a:pt x="441230" y="855924"/>
                </a:moveTo>
                <a:cubicBezTo>
                  <a:pt x="449825" y="855924"/>
                  <a:pt x="455555" y="862611"/>
                  <a:pt x="455555" y="870253"/>
                </a:cubicBezTo>
                <a:cubicBezTo>
                  <a:pt x="455555" y="877895"/>
                  <a:pt x="448871" y="884582"/>
                  <a:pt x="441230" y="884582"/>
                </a:cubicBezTo>
                <a:cubicBezTo>
                  <a:pt x="433589" y="884582"/>
                  <a:pt x="426904" y="877895"/>
                  <a:pt x="426904" y="870253"/>
                </a:cubicBezTo>
                <a:cubicBezTo>
                  <a:pt x="426904" y="862611"/>
                  <a:pt x="433589" y="855924"/>
                  <a:pt x="441230" y="855924"/>
                </a:cubicBezTo>
                <a:close/>
                <a:moveTo>
                  <a:pt x="298929" y="855924"/>
                </a:moveTo>
                <a:cubicBezTo>
                  <a:pt x="306569" y="855924"/>
                  <a:pt x="313254" y="862611"/>
                  <a:pt x="313254" y="870253"/>
                </a:cubicBezTo>
                <a:cubicBezTo>
                  <a:pt x="313254" y="877895"/>
                  <a:pt x="306569" y="884582"/>
                  <a:pt x="298929" y="884582"/>
                </a:cubicBezTo>
                <a:cubicBezTo>
                  <a:pt x="291288" y="884582"/>
                  <a:pt x="284603" y="877895"/>
                  <a:pt x="284603" y="870253"/>
                </a:cubicBezTo>
                <a:cubicBezTo>
                  <a:pt x="284603" y="862611"/>
                  <a:pt x="291288" y="855924"/>
                  <a:pt x="298929" y="855924"/>
                </a:cubicBezTo>
                <a:close/>
                <a:moveTo>
                  <a:pt x="156627" y="855924"/>
                </a:moveTo>
                <a:cubicBezTo>
                  <a:pt x="164267" y="855924"/>
                  <a:pt x="170952" y="862611"/>
                  <a:pt x="170952" y="870253"/>
                </a:cubicBezTo>
                <a:cubicBezTo>
                  <a:pt x="170952" y="877895"/>
                  <a:pt x="164267" y="884582"/>
                  <a:pt x="156627" y="884582"/>
                </a:cubicBezTo>
                <a:cubicBezTo>
                  <a:pt x="148986" y="884582"/>
                  <a:pt x="142301" y="877895"/>
                  <a:pt x="142301" y="870253"/>
                </a:cubicBezTo>
                <a:cubicBezTo>
                  <a:pt x="142301" y="862611"/>
                  <a:pt x="148986" y="855924"/>
                  <a:pt x="156627" y="855924"/>
                </a:cubicBezTo>
                <a:close/>
                <a:moveTo>
                  <a:pt x="14326" y="855924"/>
                </a:moveTo>
                <a:cubicBezTo>
                  <a:pt x="21966" y="855924"/>
                  <a:pt x="28651" y="862611"/>
                  <a:pt x="28651" y="870253"/>
                </a:cubicBezTo>
                <a:cubicBezTo>
                  <a:pt x="28651" y="877895"/>
                  <a:pt x="21966" y="884582"/>
                  <a:pt x="14326" y="884582"/>
                </a:cubicBezTo>
                <a:cubicBezTo>
                  <a:pt x="6685" y="884582"/>
                  <a:pt x="0" y="877895"/>
                  <a:pt x="0" y="870253"/>
                </a:cubicBezTo>
                <a:cubicBezTo>
                  <a:pt x="0" y="862611"/>
                  <a:pt x="6685" y="855924"/>
                  <a:pt x="14326" y="855924"/>
                </a:cubicBezTo>
                <a:close/>
                <a:moveTo>
                  <a:pt x="1296949" y="713588"/>
                </a:moveTo>
                <a:cubicBezTo>
                  <a:pt x="1305544" y="713588"/>
                  <a:pt x="1311274" y="719320"/>
                  <a:pt x="1311274" y="727917"/>
                </a:cubicBezTo>
                <a:cubicBezTo>
                  <a:pt x="1311274" y="735559"/>
                  <a:pt x="1304589" y="742246"/>
                  <a:pt x="1296949" y="742246"/>
                </a:cubicBezTo>
                <a:cubicBezTo>
                  <a:pt x="1289308" y="742246"/>
                  <a:pt x="1282623" y="735559"/>
                  <a:pt x="1282623" y="727917"/>
                </a:cubicBezTo>
                <a:cubicBezTo>
                  <a:pt x="1282623" y="720275"/>
                  <a:pt x="1289308" y="713588"/>
                  <a:pt x="1296949" y="713588"/>
                </a:cubicBezTo>
                <a:close/>
                <a:moveTo>
                  <a:pt x="1154647" y="713588"/>
                </a:moveTo>
                <a:cubicBezTo>
                  <a:pt x="1162288" y="713588"/>
                  <a:pt x="1168972" y="719320"/>
                  <a:pt x="1168972" y="727917"/>
                </a:cubicBezTo>
                <a:cubicBezTo>
                  <a:pt x="1168972" y="735559"/>
                  <a:pt x="1162288" y="742246"/>
                  <a:pt x="1154647" y="742246"/>
                </a:cubicBezTo>
                <a:cubicBezTo>
                  <a:pt x="1147006" y="742246"/>
                  <a:pt x="1140321" y="735559"/>
                  <a:pt x="1140321" y="727917"/>
                </a:cubicBezTo>
                <a:cubicBezTo>
                  <a:pt x="1140321" y="720275"/>
                  <a:pt x="1147006" y="713588"/>
                  <a:pt x="1154647" y="713588"/>
                </a:cubicBezTo>
                <a:close/>
                <a:moveTo>
                  <a:pt x="1012347" y="713588"/>
                </a:moveTo>
                <a:cubicBezTo>
                  <a:pt x="1019987" y="713588"/>
                  <a:pt x="1026672" y="719320"/>
                  <a:pt x="1026672" y="727917"/>
                </a:cubicBezTo>
                <a:cubicBezTo>
                  <a:pt x="1026672" y="735559"/>
                  <a:pt x="1019987" y="742246"/>
                  <a:pt x="1012347" y="742246"/>
                </a:cubicBezTo>
                <a:cubicBezTo>
                  <a:pt x="1004706" y="742246"/>
                  <a:pt x="998021" y="735559"/>
                  <a:pt x="998021" y="727917"/>
                </a:cubicBezTo>
                <a:cubicBezTo>
                  <a:pt x="998021" y="720275"/>
                  <a:pt x="1004706" y="713588"/>
                  <a:pt x="1012347" y="713588"/>
                </a:cubicBezTo>
                <a:close/>
                <a:moveTo>
                  <a:pt x="869090" y="713588"/>
                </a:moveTo>
                <a:cubicBezTo>
                  <a:pt x="877683" y="713588"/>
                  <a:pt x="883415" y="719320"/>
                  <a:pt x="883415" y="727917"/>
                </a:cubicBezTo>
                <a:cubicBezTo>
                  <a:pt x="883415" y="735559"/>
                  <a:pt x="876730" y="742246"/>
                  <a:pt x="869090" y="742246"/>
                </a:cubicBezTo>
                <a:cubicBezTo>
                  <a:pt x="861449" y="742246"/>
                  <a:pt x="854764" y="735559"/>
                  <a:pt x="854764" y="727917"/>
                </a:cubicBezTo>
                <a:cubicBezTo>
                  <a:pt x="854764" y="720275"/>
                  <a:pt x="861449" y="713588"/>
                  <a:pt x="869090" y="713588"/>
                </a:cubicBezTo>
                <a:close/>
                <a:moveTo>
                  <a:pt x="726788" y="713588"/>
                </a:moveTo>
                <a:cubicBezTo>
                  <a:pt x="734427" y="713588"/>
                  <a:pt x="741113" y="719320"/>
                  <a:pt x="741113" y="727917"/>
                </a:cubicBezTo>
                <a:cubicBezTo>
                  <a:pt x="741113" y="735559"/>
                  <a:pt x="734429" y="742246"/>
                  <a:pt x="726788" y="742246"/>
                </a:cubicBezTo>
                <a:cubicBezTo>
                  <a:pt x="719147" y="742246"/>
                  <a:pt x="712462" y="735559"/>
                  <a:pt x="712462" y="727917"/>
                </a:cubicBezTo>
                <a:cubicBezTo>
                  <a:pt x="712462" y="720275"/>
                  <a:pt x="719147" y="713588"/>
                  <a:pt x="726788" y="713588"/>
                </a:cubicBezTo>
                <a:close/>
                <a:moveTo>
                  <a:pt x="584487" y="713588"/>
                </a:moveTo>
                <a:cubicBezTo>
                  <a:pt x="592128" y="713588"/>
                  <a:pt x="598812" y="719320"/>
                  <a:pt x="598812" y="727917"/>
                </a:cubicBezTo>
                <a:cubicBezTo>
                  <a:pt x="598812" y="735559"/>
                  <a:pt x="592128" y="742246"/>
                  <a:pt x="584487" y="742246"/>
                </a:cubicBezTo>
                <a:cubicBezTo>
                  <a:pt x="576846" y="742246"/>
                  <a:pt x="570161" y="735559"/>
                  <a:pt x="570161" y="727917"/>
                </a:cubicBezTo>
                <a:cubicBezTo>
                  <a:pt x="570161" y="720275"/>
                  <a:pt x="576846" y="713588"/>
                  <a:pt x="584487" y="713588"/>
                </a:cubicBezTo>
                <a:close/>
                <a:moveTo>
                  <a:pt x="441230" y="713588"/>
                </a:moveTo>
                <a:cubicBezTo>
                  <a:pt x="449825" y="713588"/>
                  <a:pt x="455555" y="719320"/>
                  <a:pt x="455555" y="727917"/>
                </a:cubicBezTo>
                <a:cubicBezTo>
                  <a:pt x="455555" y="735559"/>
                  <a:pt x="448871" y="742246"/>
                  <a:pt x="441230" y="742246"/>
                </a:cubicBezTo>
                <a:cubicBezTo>
                  <a:pt x="433589" y="742246"/>
                  <a:pt x="426904" y="735559"/>
                  <a:pt x="426904" y="727917"/>
                </a:cubicBezTo>
                <a:cubicBezTo>
                  <a:pt x="426904" y="720275"/>
                  <a:pt x="433589" y="713588"/>
                  <a:pt x="441230" y="713588"/>
                </a:cubicBezTo>
                <a:close/>
                <a:moveTo>
                  <a:pt x="298929" y="713588"/>
                </a:moveTo>
                <a:cubicBezTo>
                  <a:pt x="306569" y="713588"/>
                  <a:pt x="313254" y="719320"/>
                  <a:pt x="313254" y="727917"/>
                </a:cubicBezTo>
                <a:cubicBezTo>
                  <a:pt x="313254" y="735559"/>
                  <a:pt x="306569" y="742246"/>
                  <a:pt x="298929" y="742246"/>
                </a:cubicBezTo>
                <a:cubicBezTo>
                  <a:pt x="291288" y="742246"/>
                  <a:pt x="284603" y="735559"/>
                  <a:pt x="284603" y="727917"/>
                </a:cubicBezTo>
                <a:cubicBezTo>
                  <a:pt x="284603" y="720275"/>
                  <a:pt x="291288" y="713588"/>
                  <a:pt x="298929" y="713588"/>
                </a:cubicBezTo>
                <a:close/>
                <a:moveTo>
                  <a:pt x="156627" y="713588"/>
                </a:moveTo>
                <a:cubicBezTo>
                  <a:pt x="164267" y="713588"/>
                  <a:pt x="170952" y="719320"/>
                  <a:pt x="170952" y="727917"/>
                </a:cubicBezTo>
                <a:cubicBezTo>
                  <a:pt x="170952" y="735559"/>
                  <a:pt x="164267" y="742246"/>
                  <a:pt x="156627" y="742246"/>
                </a:cubicBezTo>
                <a:cubicBezTo>
                  <a:pt x="148986" y="742246"/>
                  <a:pt x="142301" y="735559"/>
                  <a:pt x="142301" y="727917"/>
                </a:cubicBezTo>
                <a:cubicBezTo>
                  <a:pt x="142301" y="720275"/>
                  <a:pt x="148986" y="713588"/>
                  <a:pt x="156627" y="713588"/>
                </a:cubicBezTo>
                <a:close/>
                <a:moveTo>
                  <a:pt x="14326" y="712633"/>
                </a:moveTo>
                <a:cubicBezTo>
                  <a:pt x="21966" y="712633"/>
                  <a:pt x="28651" y="719320"/>
                  <a:pt x="28651" y="726962"/>
                </a:cubicBezTo>
                <a:cubicBezTo>
                  <a:pt x="28651" y="735559"/>
                  <a:pt x="21966" y="741291"/>
                  <a:pt x="14326" y="741291"/>
                </a:cubicBezTo>
                <a:cubicBezTo>
                  <a:pt x="6685" y="741291"/>
                  <a:pt x="0" y="734604"/>
                  <a:pt x="0" y="726962"/>
                </a:cubicBezTo>
                <a:cubicBezTo>
                  <a:pt x="0" y="719320"/>
                  <a:pt x="6685" y="712633"/>
                  <a:pt x="14326" y="712633"/>
                </a:cubicBezTo>
                <a:close/>
                <a:moveTo>
                  <a:pt x="1296949" y="570298"/>
                </a:moveTo>
                <a:cubicBezTo>
                  <a:pt x="1305544" y="570298"/>
                  <a:pt x="1311274" y="576985"/>
                  <a:pt x="1311274" y="584627"/>
                </a:cubicBezTo>
                <a:cubicBezTo>
                  <a:pt x="1311274" y="592269"/>
                  <a:pt x="1304589" y="598956"/>
                  <a:pt x="1296949" y="598956"/>
                </a:cubicBezTo>
                <a:cubicBezTo>
                  <a:pt x="1289308" y="598956"/>
                  <a:pt x="1282623" y="592269"/>
                  <a:pt x="1282623" y="584627"/>
                </a:cubicBezTo>
                <a:cubicBezTo>
                  <a:pt x="1282623" y="576985"/>
                  <a:pt x="1289308" y="570298"/>
                  <a:pt x="1296949" y="570298"/>
                </a:cubicBezTo>
                <a:close/>
                <a:moveTo>
                  <a:pt x="1154647" y="570298"/>
                </a:moveTo>
                <a:cubicBezTo>
                  <a:pt x="1162288" y="570298"/>
                  <a:pt x="1168972" y="576985"/>
                  <a:pt x="1168972" y="584627"/>
                </a:cubicBezTo>
                <a:cubicBezTo>
                  <a:pt x="1168972" y="592269"/>
                  <a:pt x="1162288" y="598956"/>
                  <a:pt x="1154647" y="598956"/>
                </a:cubicBezTo>
                <a:cubicBezTo>
                  <a:pt x="1147006" y="598956"/>
                  <a:pt x="1140321" y="592269"/>
                  <a:pt x="1140321" y="584627"/>
                </a:cubicBezTo>
                <a:cubicBezTo>
                  <a:pt x="1140321" y="576985"/>
                  <a:pt x="1147006" y="570298"/>
                  <a:pt x="1154647" y="570298"/>
                </a:cubicBezTo>
                <a:close/>
                <a:moveTo>
                  <a:pt x="1012347" y="570298"/>
                </a:moveTo>
                <a:cubicBezTo>
                  <a:pt x="1019987" y="570298"/>
                  <a:pt x="1026672" y="576985"/>
                  <a:pt x="1026672" y="584627"/>
                </a:cubicBezTo>
                <a:cubicBezTo>
                  <a:pt x="1026672" y="592269"/>
                  <a:pt x="1019987" y="598956"/>
                  <a:pt x="1012347" y="598956"/>
                </a:cubicBezTo>
                <a:cubicBezTo>
                  <a:pt x="1004706" y="598956"/>
                  <a:pt x="998021" y="592269"/>
                  <a:pt x="998021" y="584627"/>
                </a:cubicBezTo>
                <a:cubicBezTo>
                  <a:pt x="998021" y="576985"/>
                  <a:pt x="1004706" y="570298"/>
                  <a:pt x="1012347" y="570298"/>
                </a:cubicBezTo>
                <a:close/>
                <a:moveTo>
                  <a:pt x="869090" y="570298"/>
                </a:moveTo>
                <a:cubicBezTo>
                  <a:pt x="877683" y="570298"/>
                  <a:pt x="883415" y="576985"/>
                  <a:pt x="883415" y="584627"/>
                </a:cubicBezTo>
                <a:cubicBezTo>
                  <a:pt x="883415" y="592269"/>
                  <a:pt x="876730" y="598956"/>
                  <a:pt x="869090" y="598956"/>
                </a:cubicBezTo>
                <a:cubicBezTo>
                  <a:pt x="861449" y="598956"/>
                  <a:pt x="854764" y="592269"/>
                  <a:pt x="854764" y="584627"/>
                </a:cubicBezTo>
                <a:cubicBezTo>
                  <a:pt x="854764" y="576985"/>
                  <a:pt x="861449" y="570298"/>
                  <a:pt x="869090" y="570298"/>
                </a:cubicBezTo>
                <a:close/>
                <a:moveTo>
                  <a:pt x="726788" y="570298"/>
                </a:moveTo>
                <a:cubicBezTo>
                  <a:pt x="734427" y="570298"/>
                  <a:pt x="741113" y="576985"/>
                  <a:pt x="741113" y="584627"/>
                </a:cubicBezTo>
                <a:cubicBezTo>
                  <a:pt x="741113" y="592269"/>
                  <a:pt x="734429" y="598956"/>
                  <a:pt x="726788" y="598956"/>
                </a:cubicBezTo>
                <a:cubicBezTo>
                  <a:pt x="719147" y="598956"/>
                  <a:pt x="712462" y="592269"/>
                  <a:pt x="712462" y="584627"/>
                </a:cubicBezTo>
                <a:cubicBezTo>
                  <a:pt x="712462" y="576985"/>
                  <a:pt x="719147" y="570298"/>
                  <a:pt x="726788" y="570298"/>
                </a:cubicBezTo>
                <a:close/>
                <a:moveTo>
                  <a:pt x="584487" y="570298"/>
                </a:moveTo>
                <a:cubicBezTo>
                  <a:pt x="592128" y="570298"/>
                  <a:pt x="598812" y="576985"/>
                  <a:pt x="598812" y="584627"/>
                </a:cubicBezTo>
                <a:cubicBezTo>
                  <a:pt x="598812" y="592269"/>
                  <a:pt x="592128" y="598956"/>
                  <a:pt x="584487" y="598956"/>
                </a:cubicBezTo>
                <a:cubicBezTo>
                  <a:pt x="576846" y="598956"/>
                  <a:pt x="570161" y="592269"/>
                  <a:pt x="570161" y="584627"/>
                </a:cubicBezTo>
                <a:cubicBezTo>
                  <a:pt x="570161" y="576985"/>
                  <a:pt x="576846" y="570298"/>
                  <a:pt x="584487" y="570298"/>
                </a:cubicBezTo>
                <a:close/>
                <a:moveTo>
                  <a:pt x="441230" y="570298"/>
                </a:moveTo>
                <a:cubicBezTo>
                  <a:pt x="449825" y="570298"/>
                  <a:pt x="455555" y="576985"/>
                  <a:pt x="455555" y="584627"/>
                </a:cubicBezTo>
                <a:cubicBezTo>
                  <a:pt x="455555" y="592269"/>
                  <a:pt x="448871" y="598956"/>
                  <a:pt x="441230" y="598956"/>
                </a:cubicBezTo>
                <a:cubicBezTo>
                  <a:pt x="433589" y="598956"/>
                  <a:pt x="426904" y="592269"/>
                  <a:pt x="426904" y="584627"/>
                </a:cubicBezTo>
                <a:cubicBezTo>
                  <a:pt x="426904" y="576985"/>
                  <a:pt x="433589" y="570298"/>
                  <a:pt x="441230" y="570298"/>
                </a:cubicBezTo>
                <a:close/>
                <a:moveTo>
                  <a:pt x="298929" y="570298"/>
                </a:moveTo>
                <a:cubicBezTo>
                  <a:pt x="306569" y="570298"/>
                  <a:pt x="313254" y="576985"/>
                  <a:pt x="313254" y="584627"/>
                </a:cubicBezTo>
                <a:cubicBezTo>
                  <a:pt x="313254" y="592269"/>
                  <a:pt x="306569" y="598956"/>
                  <a:pt x="298929" y="598956"/>
                </a:cubicBezTo>
                <a:cubicBezTo>
                  <a:pt x="291288" y="598956"/>
                  <a:pt x="284603" y="592269"/>
                  <a:pt x="284603" y="584627"/>
                </a:cubicBezTo>
                <a:cubicBezTo>
                  <a:pt x="284603" y="576985"/>
                  <a:pt x="291288" y="570298"/>
                  <a:pt x="298929" y="570298"/>
                </a:cubicBezTo>
                <a:close/>
                <a:moveTo>
                  <a:pt x="156627" y="570298"/>
                </a:moveTo>
                <a:cubicBezTo>
                  <a:pt x="164267" y="570298"/>
                  <a:pt x="170952" y="576985"/>
                  <a:pt x="170952" y="584627"/>
                </a:cubicBezTo>
                <a:cubicBezTo>
                  <a:pt x="170952" y="592269"/>
                  <a:pt x="164267" y="598956"/>
                  <a:pt x="156627" y="598956"/>
                </a:cubicBezTo>
                <a:cubicBezTo>
                  <a:pt x="148986" y="598956"/>
                  <a:pt x="142301" y="592269"/>
                  <a:pt x="142301" y="584627"/>
                </a:cubicBezTo>
                <a:cubicBezTo>
                  <a:pt x="142301" y="576985"/>
                  <a:pt x="148986" y="570298"/>
                  <a:pt x="156627" y="570298"/>
                </a:cubicBezTo>
                <a:close/>
                <a:moveTo>
                  <a:pt x="14326" y="570298"/>
                </a:moveTo>
                <a:cubicBezTo>
                  <a:pt x="21966" y="570298"/>
                  <a:pt x="28651" y="576985"/>
                  <a:pt x="28651" y="584627"/>
                </a:cubicBezTo>
                <a:cubicBezTo>
                  <a:pt x="28651" y="593224"/>
                  <a:pt x="21966" y="598956"/>
                  <a:pt x="14326" y="598956"/>
                </a:cubicBezTo>
                <a:cubicBezTo>
                  <a:pt x="6685" y="598956"/>
                  <a:pt x="0" y="592269"/>
                  <a:pt x="0" y="584627"/>
                </a:cubicBezTo>
                <a:cubicBezTo>
                  <a:pt x="0" y="576985"/>
                  <a:pt x="6685" y="570298"/>
                  <a:pt x="14326" y="570298"/>
                </a:cubicBezTo>
                <a:close/>
                <a:moveTo>
                  <a:pt x="1296949" y="427962"/>
                </a:moveTo>
                <a:cubicBezTo>
                  <a:pt x="1305544" y="427962"/>
                  <a:pt x="1311274" y="434649"/>
                  <a:pt x="1311274" y="442291"/>
                </a:cubicBezTo>
                <a:cubicBezTo>
                  <a:pt x="1311274" y="449933"/>
                  <a:pt x="1304589" y="456620"/>
                  <a:pt x="1296949" y="456620"/>
                </a:cubicBezTo>
                <a:cubicBezTo>
                  <a:pt x="1289308" y="456620"/>
                  <a:pt x="1282623" y="449933"/>
                  <a:pt x="1282623" y="442291"/>
                </a:cubicBezTo>
                <a:cubicBezTo>
                  <a:pt x="1282623" y="434649"/>
                  <a:pt x="1289308" y="427962"/>
                  <a:pt x="1296949" y="427962"/>
                </a:cubicBezTo>
                <a:close/>
                <a:moveTo>
                  <a:pt x="1154647" y="427962"/>
                </a:moveTo>
                <a:cubicBezTo>
                  <a:pt x="1162288" y="427962"/>
                  <a:pt x="1168972" y="434649"/>
                  <a:pt x="1168972" y="442291"/>
                </a:cubicBezTo>
                <a:cubicBezTo>
                  <a:pt x="1168972" y="449933"/>
                  <a:pt x="1162288" y="456620"/>
                  <a:pt x="1154647" y="456620"/>
                </a:cubicBezTo>
                <a:cubicBezTo>
                  <a:pt x="1147006" y="456620"/>
                  <a:pt x="1140321" y="449933"/>
                  <a:pt x="1140321" y="442291"/>
                </a:cubicBezTo>
                <a:cubicBezTo>
                  <a:pt x="1140321" y="434649"/>
                  <a:pt x="1147006" y="427962"/>
                  <a:pt x="1154647" y="427962"/>
                </a:cubicBezTo>
                <a:close/>
                <a:moveTo>
                  <a:pt x="1012347" y="427962"/>
                </a:moveTo>
                <a:cubicBezTo>
                  <a:pt x="1019987" y="427962"/>
                  <a:pt x="1026672" y="434649"/>
                  <a:pt x="1026672" y="442291"/>
                </a:cubicBezTo>
                <a:cubicBezTo>
                  <a:pt x="1026672" y="449933"/>
                  <a:pt x="1019987" y="456620"/>
                  <a:pt x="1012347" y="456620"/>
                </a:cubicBezTo>
                <a:cubicBezTo>
                  <a:pt x="1004706" y="456620"/>
                  <a:pt x="998021" y="449933"/>
                  <a:pt x="998021" y="442291"/>
                </a:cubicBezTo>
                <a:cubicBezTo>
                  <a:pt x="998021" y="434649"/>
                  <a:pt x="1004706" y="427962"/>
                  <a:pt x="1012347" y="427962"/>
                </a:cubicBezTo>
                <a:close/>
                <a:moveTo>
                  <a:pt x="869090" y="427962"/>
                </a:moveTo>
                <a:cubicBezTo>
                  <a:pt x="877683" y="427962"/>
                  <a:pt x="883415" y="434649"/>
                  <a:pt x="883415" y="442291"/>
                </a:cubicBezTo>
                <a:cubicBezTo>
                  <a:pt x="883415" y="449933"/>
                  <a:pt x="876730" y="456620"/>
                  <a:pt x="869090" y="456620"/>
                </a:cubicBezTo>
                <a:cubicBezTo>
                  <a:pt x="861449" y="456620"/>
                  <a:pt x="854764" y="449933"/>
                  <a:pt x="854764" y="442291"/>
                </a:cubicBezTo>
                <a:cubicBezTo>
                  <a:pt x="854764" y="434649"/>
                  <a:pt x="861449" y="427962"/>
                  <a:pt x="869090" y="427962"/>
                </a:cubicBezTo>
                <a:close/>
                <a:moveTo>
                  <a:pt x="726788" y="427962"/>
                </a:moveTo>
                <a:cubicBezTo>
                  <a:pt x="734427" y="427962"/>
                  <a:pt x="741113" y="434649"/>
                  <a:pt x="741113" y="442291"/>
                </a:cubicBezTo>
                <a:cubicBezTo>
                  <a:pt x="741113" y="449933"/>
                  <a:pt x="734429" y="456620"/>
                  <a:pt x="726788" y="456620"/>
                </a:cubicBezTo>
                <a:cubicBezTo>
                  <a:pt x="719147" y="456620"/>
                  <a:pt x="712462" y="449933"/>
                  <a:pt x="712462" y="442291"/>
                </a:cubicBezTo>
                <a:cubicBezTo>
                  <a:pt x="712462" y="434649"/>
                  <a:pt x="719147" y="427962"/>
                  <a:pt x="726788" y="427962"/>
                </a:cubicBezTo>
                <a:close/>
                <a:moveTo>
                  <a:pt x="584487" y="427962"/>
                </a:moveTo>
                <a:cubicBezTo>
                  <a:pt x="592128" y="427962"/>
                  <a:pt x="598812" y="434649"/>
                  <a:pt x="598812" y="442291"/>
                </a:cubicBezTo>
                <a:cubicBezTo>
                  <a:pt x="598812" y="449933"/>
                  <a:pt x="592128" y="456620"/>
                  <a:pt x="584487" y="456620"/>
                </a:cubicBezTo>
                <a:cubicBezTo>
                  <a:pt x="576846" y="456620"/>
                  <a:pt x="570161" y="449933"/>
                  <a:pt x="570161" y="442291"/>
                </a:cubicBezTo>
                <a:cubicBezTo>
                  <a:pt x="570161" y="434649"/>
                  <a:pt x="576846" y="427962"/>
                  <a:pt x="584487" y="427962"/>
                </a:cubicBezTo>
                <a:close/>
                <a:moveTo>
                  <a:pt x="441230" y="427962"/>
                </a:moveTo>
                <a:cubicBezTo>
                  <a:pt x="449825" y="427962"/>
                  <a:pt x="455555" y="434649"/>
                  <a:pt x="455555" y="442291"/>
                </a:cubicBezTo>
                <a:cubicBezTo>
                  <a:pt x="455555" y="449933"/>
                  <a:pt x="448871" y="456620"/>
                  <a:pt x="441230" y="456620"/>
                </a:cubicBezTo>
                <a:cubicBezTo>
                  <a:pt x="433589" y="456620"/>
                  <a:pt x="426904" y="449933"/>
                  <a:pt x="426904" y="442291"/>
                </a:cubicBezTo>
                <a:cubicBezTo>
                  <a:pt x="426904" y="434649"/>
                  <a:pt x="433589" y="427962"/>
                  <a:pt x="441230" y="427962"/>
                </a:cubicBezTo>
                <a:close/>
                <a:moveTo>
                  <a:pt x="298929" y="427962"/>
                </a:moveTo>
                <a:cubicBezTo>
                  <a:pt x="306569" y="427962"/>
                  <a:pt x="313254" y="434649"/>
                  <a:pt x="313254" y="442291"/>
                </a:cubicBezTo>
                <a:cubicBezTo>
                  <a:pt x="313254" y="449933"/>
                  <a:pt x="306569" y="456620"/>
                  <a:pt x="298929" y="456620"/>
                </a:cubicBezTo>
                <a:cubicBezTo>
                  <a:pt x="291288" y="456620"/>
                  <a:pt x="284603" y="449933"/>
                  <a:pt x="284603" y="442291"/>
                </a:cubicBezTo>
                <a:cubicBezTo>
                  <a:pt x="284603" y="434649"/>
                  <a:pt x="291288" y="427962"/>
                  <a:pt x="298929" y="427962"/>
                </a:cubicBezTo>
                <a:close/>
                <a:moveTo>
                  <a:pt x="156627" y="427962"/>
                </a:moveTo>
                <a:cubicBezTo>
                  <a:pt x="164267" y="427962"/>
                  <a:pt x="170952" y="434649"/>
                  <a:pt x="170952" y="442291"/>
                </a:cubicBezTo>
                <a:cubicBezTo>
                  <a:pt x="170952" y="449933"/>
                  <a:pt x="164267" y="456620"/>
                  <a:pt x="156627" y="456620"/>
                </a:cubicBezTo>
                <a:cubicBezTo>
                  <a:pt x="148986" y="456620"/>
                  <a:pt x="142301" y="449933"/>
                  <a:pt x="142301" y="442291"/>
                </a:cubicBezTo>
                <a:cubicBezTo>
                  <a:pt x="142301" y="434649"/>
                  <a:pt x="148986" y="427962"/>
                  <a:pt x="156627" y="427962"/>
                </a:cubicBezTo>
                <a:close/>
                <a:moveTo>
                  <a:pt x="14326" y="427962"/>
                </a:moveTo>
                <a:cubicBezTo>
                  <a:pt x="21966" y="427962"/>
                  <a:pt x="28651" y="434649"/>
                  <a:pt x="28651" y="442291"/>
                </a:cubicBezTo>
                <a:cubicBezTo>
                  <a:pt x="28651" y="449933"/>
                  <a:pt x="21966" y="456620"/>
                  <a:pt x="14326" y="456620"/>
                </a:cubicBezTo>
                <a:cubicBezTo>
                  <a:pt x="6685" y="456620"/>
                  <a:pt x="0" y="449933"/>
                  <a:pt x="0" y="442291"/>
                </a:cubicBezTo>
                <a:cubicBezTo>
                  <a:pt x="0" y="434649"/>
                  <a:pt x="6685" y="427962"/>
                  <a:pt x="14326" y="427962"/>
                </a:cubicBezTo>
                <a:close/>
                <a:moveTo>
                  <a:pt x="1296949" y="285626"/>
                </a:moveTo>
                <a:cubicBezTo>
                  <a:pt x="1305544" y="285626"/>
                  <a:pt x="1311274" y="292313"/>
                  <a:pt x="1311274" y="299955"/>
                </a:cubicBezTo>
                <a:cubicBezTo>
                  <a:pt x="1311274" y="307597"/>
                  <a:pt x="1304589" y="314284"/>
                  <a:pt x="1296949" y="314284"/>
                </a:cubicBezTo>
                <a:cubicBezTo>
                  <a:pt x="1289308" y="314284"/>
                  <a:pt x="1282623" y="307597"/>
                  <a:pt x="1282623" y="299955"/>
                </a:cubicBezTo>
                <a:cubicBezTo>
                  <a:pt x="1282623" y="292313"/>
                  <a:pt x="1289308" y="285626"/>
                  <a:pt x="1296949" y="285626"/>
                </a:cubicBezTo>
                <a:close/>
                <a:moveTo>
                  <a:pt x="1154647" y="285626"/>
                </a:moveTo>
                <a:cubicBezTo>
                  <a:pt x="1162288" y="285626"/>
                  <a:pt x="1168972" y="292313"/>
                  <a:pt x="1168972" y="299955"/>
                </a:cubicBezTo>
                <a:cubicBezTo>
                  <a:pt x="1168972" y="307597"/>
                  <a:pt x="1162288" y="314284"/>
                  <a:pt x="1154647" y="314284"/>
                </a:cubicBezTo>
                <a:cubicBezTo>
                  <a:pt x="1147006" y="314284"/>
                  <a:pt x="1140321" y="307597"/>
                  <a:pt x="1140321" y="299955"/>
                </a:cubicBezTo>
                <a:cubicBezTo>
                  <a:pt x="1140321" y="292313"/>
                  <a:pt x="1147006" y="285626"/>
                  <a:pt x="1154647" y="285626"/>
                </a:cubicBezTo>
                <a:close/>
                <a:moveTo>
                  <a:pt x="1012347" y="285626"/>
                </a:moveTo>
                <a:cubicBezTo>
                  <a:pt x="1019987" y="285626"/>
                  <a:pt x="1026672" y="292313"/>
                  <a:pt x="1026672" y="299955"/>
                </a:cubicBezTo>
                <a:cubicBezTo>
                  <a:pt x="1026672" y="307597"/>
                  <a:pt x="1019987" y="314284"/>
                  <a:pt x="1012347" y="314284"/>
                </a:cubicBezTo>
                <a:cubicBezTo>
                  <a:pt x="1004706" y="314284"/>
                  <a:pt x="998021" y="307597"/>
                  <a:pt x="998021" y="299955"/>
                </a:cubicBezTo>
                <a:cubicBezTo>
                  <a:pt x="998021" y="292313"/>
                  <a:pt x="1004706" y="285626"/>
                  <a:pt x="1012347" y="285626"/>
                </a:cubicBezTo>
                <a:close/>
                <a:moveTo>
                  <a:pt x="869090" y="285626"/>
                </a:moveTo>
                <a:cubicBezTo>
                  <a:pt x="877683" y="285626"/>
                  <a:pt x="883415" y="292313"/>
                  <a:pt x="883415" y="299955"/>
                </a:cubicBezTo>
                <a:cubicBezTo>
                  <a:pt x="883415" y="307597"/>
                  <a:pt x="876730" y="314284"/>
                  <a:pt x="869090" y="314284"/>
                </a:cubicBezTo>
                <a:cubicBezTo>
                  <a:pt x="861449" y="314284"/>
                  <a:pt x="854764" y="307597"/>
                  <a:pt x="854764" y="299955"/>
                </a:cubicBezTo>
                <a:cubicBezTo>
                  <a:pt x="854764" y="292313"/>
                  <a:pt x="861449" y="285626"/>
                  <a:pt x="869090" y="285626"/>
                </a:cubicBezTo>
                <a:close/>
                <a:moveTo>
                  <a:pt x="726788" y="285626"/>
                </a:moveTo>
                <a:cubicBezTo>
                  <a:pt x="734427" y="285626"/>
                  <a:pt x="741113" y="292313"/>
                  <a:pt x="741113" y="299955"/>
                </a:cubicBezTo>
                <a:cubicBezTo>
                  <a:pt x="741113" y="307597"/>
                  <a:pt x="734429" y="314284"/>
                  <a:pt x="726788" y="314284"/>
                </a:cubicBezTo>
                <a:cubicBezTo>
                  <a:pt x="719147" y="314284"/>
                  <a:pt x="712462" y="307597"/>
                  <a:pt x="712462" y="299955"/>
                </a:cubicBezTo>
                <a:cubicBezTo>
                  <a:pt x="712462" y="292313"/>
                  <a:pt x="719147" y="285626"/>
                  <a:pt x="726788" y="285626"/>
                </a:cubicBezTo>
                <a:close/>
                <a:moveTo>
                  <a:pt x="584487" y="285626"/>
                </a:moveTo>
                <a:cubicBezTo>
                  <a:pt x="592128" y="285626"/>
                  <a:pt x="598812" y="292313"/>
                  <a:pt x="598812" y="299955"/>
                </a:cubicBezTo>
                <a:cubicBezTo>
                  <a:pt x="598812" y="307597"/>
                  <a:pt x="592128" y="314284"/>
                  <a:pt x="584487" y="314284"/>
                </a:cubicBezTo>
                <a:cubicBezTo>
                  <a:pt x="576846" y="314284"/>
                  <a:pt x="570161" y="307597"/>
                  <a:pt x="570161" y="299955"/>
                </a:cubicBezTo>
                <a:cubicBezTo>
                  <a:pt x="570161" y="292313"/>
                  <a:pt x="576846" y="285626"/>
                  <a:pt x="584487" y="285626"/>
                </a:cubicBezTo>
                <a:close/>
                <a:moveTo>
                  <a:pt x="441230" y="285626"/>
                </a:moveTo>
                <a:cubicBezTo>
                  <a:pt x="449825" y="285626"/>
                  <a:pt x="455555" y="292313"/>
                  <a:pt x="455555" y="299955"/>
                </a:cubicBezTo>
                <a:cubicBezTo>
                  <a:pt x="455555" y="307597"/>
                  <a:pt x="448871" y="314284"/>
                  <a:pt x="441230" y="314284"/>
                </a:cubicBezTo>
                <a:cubicBezTo>
                  <a:pt x="433589" y="314284"/>
                  <a:pt x="426904" y="307597"/>
                  <a:pt x="426904" y="299955"/>
                </a:cubicBezTo>
                <a:cubicBezTo>
                  <a:pt x="426904" y="292313"/>
                  <a:pt x="433589" y="285626"/>
                  <a:pt x="441230" y="285626"/>
                </a:cubicBezTo>
                <a:close/>
                <a:moveTo>
                  <a:pt x="298929" y="285626"/>
                </a:moveTo>
                <a:cubicBezTo>
                  <a:pt x="306569" y="285626"/>
                  <a:pt x="313254" y="292313"/>
                  <a:pt x="313254" y="299955"/>
                </a:cubicBezTo>
                <a:cubicBezTo>
                  <a:pt x="313254" y="307597"/>
                  <a:pt x="306569" y="314284"/>
                  <a:pt x="298929" y="314284"/>
                </a:cubicBezTo>
                <a:cubicBezTo>
                  <a:pt x="291288" y="314284"/>
                  <a:pt x="284603" y="307597"/>
                  <a:pt x="284603" y="299955"/>
                </a:cubicBezTo>
                <a:cubicBezTo>
                  <a:pt x="284603" y="292313"/>
                  <a:pt x="291288" y="285626"/>
                  <a:pt x="298929" y="285626"/>
                </a:cubicBezTo>
                <a:close/>
                <a:moveTo>
                  <a:pt x="156627" y="285626"/>
                </a:moveTo>
                <a:cubicBezTo>
                  <a:pt x="164267" y="285626"/>
                  <a:pt x="170952" y="292313"/>
                  <a:pt x="170952" y="299955"/>
                </a:cubicBezTo>
                <a:cubicBezTo>
                  <a:pt x="170952" y="307597"/>
                  <a:pt x="164267" y="314284"/>
                  <a:pt x="156627" y="314284"/>
                </a:cubicBezTo>
                <a:cubicBezTo>
                  <a:pt x="148986" y="314284"/>
                  <a:pt x="142301" y="307597"/>
                  <a:pt x="142301" y="299955"/>
                </a:cubicBezTo>
                <a:cubicBezTo>
                  <a:pt x="142301" y="292313"/>
                  <a:pt x="148986" y="285626"/>
                  <a:pt x="156627" y="285626"/>
                </a:cubicBezTo>
                <a:close/>
                <a:moveTo>
                  <a:pt x="14326" y="285626"/>
                </a:moveTo>
                <a:cubicBezTo>
                  <a:pt x="21966" y="285626"/>
                  <a:pt x="28651" y="292313"/>
                  <a:pt x="28651" y="299955"/>
                </a:cubicBezTo>
                <a:cubicBezTo>
                  <a:pt x="28651" y="307597"/>
                  <a:pt x="21966" y="314284"/>
                  <a:pt x="14326" y="314284"/>
                </a:cubicBezTo>
                <a:cubicBezTo>
                  <a:pt x="6685" y="314284"/>
                  <a:pt x="0" y="307597"/>
                  <a:pt x="0" y="299955"/>
                </a:cubicBezTo>
                <a:cubicBezTo>
                  <a:pt x="0" y="292313"/>
                  <a:pt x="6685" y="285626"/>
                  <a:pt x="14326" y="285626"/>
                </a:cubicBezTo>
                <a:close/>
                <a:moveTo>
                  <a:pt x="1296949" y="142336"/>
                </a:moveTo>
                <a:cubicBezTo>
                  <a:pt x="1305544" y="143291"/>
                  <a:pt x="1311274" y="149023"/>
                  <a:pt x="1311274" y="156665"/>
                </a:cubicBezTo>
                <a:cubicBezTo>
                  <a:pt x="1311274" y="164307"/>
                  <a:pt x="1304589" y="170994"/>
                  <a:pt x="1296949" y="170994"/>
                </a:cubicBezTo>
                <a:cubicBezTo>
                  <a:pt x="1289308" y="170994"/>
                  <a:pt x="1282623" y="164307"/>
                  <a:pt x="1282623" y="156665"/>
                </a:cubicBezTo>
                <a:cubicBezTo>
                  <a:pt x="1282623" y="149023"/>
                  <a:pt x="1289308" y="142336"/>
                  <a:pt x="1296949" y="142336"/>
                </a:cubicBezTo>
                <a:close/>
                <a:moveTo>
                  <a:pt x="1154647" y="142336"/>
                </a:moveTo>
                <a:cubicBezTo>
                  <a:pt x="1162288" y="143291"/>
                  <a:pt x="1168972" y="149023"/>
                  <a:pt x="1168972" y="156665"/>
                </a:cubicBezTo>
                <a:cubicBezTo>
                  <a:pt x="1168972" y="164307"/>
                  <a:pt x="1162288" y="170994"/>
                  <a:pt x="1154647" y="170994"/>
                </a:cubicBezTo>
                <a:cubicBezTo>
                  <a:pt x="1147006" y="170994"/>
                  <a:pt x="1140321" y="164307"/>
                  <a:pt x="1140321" y="156665"/>
                </a:cubicBezTo>
                <a:cubicBezTo>
                  <a:pt x="1140321" y="149023"/>
                  <a:pt x="1147006" y="142336"/>
                  <a:pt x="1154647" y="142336"/>
                </a:cubicBezTo>
                <a:close/>
                <a:moveTo>
                  <a:pt x="1012347" y="142336"/>
                </a:moveTo>
                <a:cubicBezTo>
                  <a:pt x="1019987" y="142336"/>
                  <a:pt x="1026672" y="149023"/>
                  <a:pt x="1026672" y="156665"/>
                </a:cubicBezTo>
                <a:cubicBezTo>
                  <a:pt x="1026672" y="164307"/>
                  <a:pt x="1019987" y="170994"/>
                  <a:pt x="1012347" y="170994"/>
                </a:cubicBezTo>
                <a:cubicBezTo>
                  <a:pt x="1004706" y="170994"/>
                  <a:pt x="998021" y="164307"/>
                  <a:pt x="998021" y="156665"/>
                </a:cubicBezTo>
                <a:cubicBezTo>
                  <a:pt x="998021" y="149023"/>
                  <a:pt x="1004706" y="142336"/>
                  <a:pt x="1012347" y="142336"/>
                </a:cubicBezTo>
                <a:close/>
                <a:moveTo>
                  <a:pt x="869090" y="142336"/>
                </a:moveTo>
                <a:cubicBezTo>
                  <a:pt x="877683" y="143291"/>
                  <a:pt x="883415" y="149023"/>
                  <a:pt x="883415" y="156665"/>
                </a:cubicBezTo>
                <a:cubicBezTo>
                  <a:pt x="883415" y="164307"/>
                  <a:pt x="876730" y="170994"/>
                  <a:pt x="869090" y="170994"/>
                </a:cubicBezTo>
                <a:cubicBezTo>
                  <a:pt x="861449" y="170994"/>
                  <a:pt x="854764" y="164307"/>
                  <a:pt x="854764" y="156665"/>
                </a:cubicBezTo>
                <a:cubicBezTo>
                  <a:pt x="854764" y="149023"/>
                  <a:pt x="861449" y="142336"/>
                  <a:pt x="869090" y="142336"/>
                </a:cubicBezTo>
                <a:close/>
                <a:moveTo>
                  <a:pt x="726788" y="142336"/>
                </a:moveTo>
                <a:cubicBezTo>
                  <a:pt x="734427" y="143291"/>
                  <a:pt x="741113" y="149023"/>
                  <a:pt x="741113" y="156665"/>
                </a:cubicBezTo>
                <a:cubicBezTo>
                  <a:pt x="741113" y="164307"/>
                  <a:pt x="734429" y="170994"/>
                  <a:pt x="726788" y="170994"/>
                </a:cubicBezTo>
                <a:cubicBezTo>
                  <a:pt x="719147" y="170994"/>
                  <a:pt x="712462" y="164307"/>
                  <a:pt x="712462" y="156665"/>
                </a:cubicBezTo>
                <a:cubicBezTo>
                  <a:pt x="712462" y="149023"/>
                  <a:pt x="719147" y="142336"/>
                  <a:pt x="726788" y="142336"/>
                </a:cubicBezTo>
                <a:close/>
                <a:moveTo>
                  <a:pt x="584487" y="142336"/>
                </a:moveTo>
                <a:cubicBezTo>
                  <a:pt x="592128" y="142336"/>
                  <a:pt x="598812" y="149023"/>
                  <a:pt x="598812" y="156665"/>
                </a:cubicBezTo>
                <a:cubicBezTo>
                  <a:pt x="598812" y="164307"/>
                  <a:pt x="592128" y="170994"/>
                  <a:pt x="584487" y="170994"/>
                </a:cubicBezTo>
                <a:cubicBezTo>
                  <a:pt x="576846" y="170994"/>
                  <a:pt x="570161" y="164307"/>
                  <a:pt x="570161" y="156665"/>
                </a:cubicBezTo>
                <a:cubicBezTo>
                  <a:pt x="570161" y="149023"/>
                  <a:pt x="576846" y="142336"/>
                  <a:pt x="584487" y="142336"/>
                </a:cubicBezTo>
                <a:close/>
                <a:moveTo>
                  <a:pt x="441230" y="142336"/>
                </a:moveTo>
                <a:cubicBezTo>
                  <a:pt x="449825" y="143291"/>
                  <a:pt x="455555" y="149023"/>
                  <a:pt x="455555" y="156665"/>
                </a:cubicBezTo>
                <a:cubicBezTo>
                  <a:pt x="455555" y="164307"/>
                  <a:pt x="448871" y="170994"/>
                  <a:pt x="441230" y="170994"/>
                </a:cubicBezTo>
                <a:cubicBezTo>
                  <a:pt x="433589" y="170994"/>
                  <a:pt x="426904" y="164307"/>
                  <a:pt x="426904" y="156665"/>
                </a:cubicBezTo>
                <a:cubicBezTo>
                  <a:pt x="426904" y="149023"/>
                  <a:pt x="433589" y="142336"/>
                  <a:pt x="441230" y="142336"/>
                </a:cubicBezTo>
                <a:close/>
                <a:moveTo>
                  <a:pt x="298929" y="142336"/>
                </a:moveTo>
                <a:cubicBezTo>
                  <a:pt x="306569" y="143291"/>
                  <a:pt x="313254" y="149023"/>
                  <a:pt x="313254" y="156665"/>
                </a:cubicBezTo>
                <a:cubicBezTo>
                  <a:pt x="313254" y="164307"/>
                  <a:pt x="306569" y="170994"/>
                  <a:pt x="298929" y="170994"/>
                </a:cubicBezTo>
                <a:cubicBezTo>
                  <a:pt x="291288" y="170994"/>
                  <a:pt x="284603" y="164307"/>
                  <a:pt x="284603" y="156665"/>
                </a:cubicBezTo>
                <a:cubicBezTo>
                  <a:pt x="284603" y="149023"/>
                  <a:pt x="291288" y="142336"/>
                  <a:pt x="298929" y="142336"/>
                </a:cubicBezTo>
                <a:close/>
                <a:moveTo>
                  <a:pt x="156627" y="142336"/>
                </a:moveTo>
                <a:cubicBezTo>
                  <a:pt x="164267" y="143291"/>
                  <a:pt x="170952" y="149023"/>
                  <a:pt x="170952" y="156665"/>
                </a:cubicBezTo>
                <a:cubicBezTo>
                  <a:pt x="170952" y="164307"/>
                  <a:pt x="164267" y="170994"/>
                  <a:pt x="156627" y="170994"/>
                </a:cubicBezTo>
                <a:cubicBezTo>
                  <a:pt x="148986" y="170994"/>
                  <a:pt x="142301" y="164307"/>
                  <a:pt x="142301" y="156665"/>
                </a:cubicBezTo>
                <a:cubicBezTo>
                  <a:pt x="142301" y="149023"/>
                  <a:pt x="148986" y="142336"/>
                  <a:pt x="156627" y="142336"/>
                </a:cubicBezTo>
                <a:close/>
                <a:moveTo>
                  <a:pt x="14326" y="142336"/>
                </a:moveTo>
                <a:cubicBezTo>
                  <a:pt x="21966" y="142336"/>
                  <a:pt x="28651" y="149023"/>
                  <a:pt x="28651" y="156665"/>
                </a:cubicBezTo>
                <a:cubicBezTo>
                  <a:pt x="28651" y="165263"/>
                  <a:pt x="21966" y="170994"/>
                  <a:pt x="14326" y="170994"/>
                </a:cubicBezTo>
                <a:cubicBezTo>
                  <a:pt x="6685" y="170994"/>
                  <a:pt x="0" y="164307"/>
                  <a:pt x="0" y="156665"/>
                </a:cubicBezTo>
                <a:cubicBezTo>
                  <a:pt x="0" y="149023"/>
                  <a:pt x="6685" y="142336"/>
                  <a:pt x="14326" y="142336"/>
                </a:cubicBezTo>
                <a:close/>
                <a:moveTo>
                  <a:pt x="1296949" y="0"/>
                </a:moveTo>
                <a:cubicBezTo>
                  <a:pt x="1305544" y="0"/>
                  <a:pt x="1311274" y="6687"/>
                  <a:pt x="1311274" y="14329"/>
                </a:cubicBezTo>
                <a:cubicBezTo>
                  <a:pt x="1311274" y="21971"/>
                  <a:pt x="1304589" y="28658"/>
                  <a:pt x="1296949" y="28658"/>
                </a:cubicBezTo>
                <a:cubicBezTo>
                  <a:pt x="1289308" y="28658"/>
                  <a:pt x="1282623" y="21971"/>
                  <a:pt x="1282623" y="14329"/>
                </a:cubicBezTo>
                <a:cubicBezTo>
                  <a:pt x="1282623" y="6687"/>
                  <a:pt x="1289308" y="0"/>
                  <a:pt x="1296949" y="0"/>
                </a:cubicBezTo>
                <a:close/>
                <a:moveTo>
                  <a:pt x="1154647" y="0"/>
                </a:moveTo>
                <a:cubicBezTo>
                  <a:pt x="1162288" y="0"/>
                  <a:pt x="1168972" y="6687"/>
                  <a:pt x="1168972" y="14329"/>
                </a:cubicBezTo>
                <a:cubicBezTo>
                  <a:pt x="1168972" y="21971"/>
                  <a:pt x="1162288" y="28658"/>
                  <a:pt x="1154647" y="28658"/>
                </a:cubicBezTo>
                <a:cubicBezTo>
                  <a:pt x="1147006" y="28658"/>
                  <a:pt x="1140321" y="21971"/>
                  <a:pt x="1140321" y="14329"/>
                </a:cubicBezTo>
                <a:cubicBezTo>
                  <a:pt x="1140321" y="6687"/>
                  <a:pt x="1147006" y="0"/>
                  <a:pt x="1154647" y="0"/>
                </a:cubicBezTo>
                <a:close/>
                <a:moveTo>
                  <a:pt x="1012347" y="0"/>
                </a:moveTo>
                <a:cubicBezTo>
                  <a:pt x="1019987" y="0"/>
                  <a:pt x="1026672" y="6687"/>
                  <a:pt x="1026672" y="14329"/>
                </a:cubicBezTo>
                <a:cubicBezTo>
                  <a:pt x="1026672" y="21971"/>
                  <a:pt x="1019987" y="28658"/>
                  <a:pt x="1012347" y="28658"/>
                </a:cubicBezTo>
                <a:cubicBezTo>
                  <a:pt x="1004706" y="28658"/>
                  <a:pt x="998021" y="21971"/>
                  <a:pt x="998021" y="14329"/>
                </a:cubicBezTo>
                <a:cubicBezTo>
                  <a:pt x="998021" y="6687"/>
                  <a:pt x="1004706" y="0"/>
                  <a:pt x="1012347" y="0"/>
                </a:cubicBezTo>
                <a:close/>
                <a:moveTo>
                  <a:pt x="869090" y="0"/>
                </a:moveTo>
                <a:cubicBezTo>
                  <a:pt x="877683" y="0"/>
                  <a:pt x="883415" y="6687"/>
                  <a:pt x="883415" y="14329"/>
                </a:cubicBezTo>
                <a:cubicBezTo>
                  <a:pt x="883415" y="21971"/>
                  <a:pt x="876730" y="28658"/>
                  <a:pt x="869090" y="28658"/>
                </a:cubicBezTo>
                <a:cubicBezTo>
                  <a:pt x="861449" y="28658"/>
                  <a:pt x="854764" y="21971"/>
                  <a:pt x="854764" y="14329"/>
                </a:cubicBezTo>
                <a:cubicBezTo>
                  <a:pt x="854764" y="6687"/>
                  <a:pt x="861449" y="0"/>
                  <a:pt x="869090" y="0"/>
                </a:cubicBezTo>
                <a:close/>
                <a:moveTo>
                  <a:pt x="726788" y="0"/>
                </a:moveTo>
                <a:cubicBezTo>
                  <a:pt x="734427" y="0"/>
                  <a:pt x="741113" y="6687"/>
                  <a:pt x="741113" y="14329"/>
                </a:cubicBezTo>
                <a:cubicBezTo>
                  <a:pt x="741113" y="21971"/>
                  <a:pt x="734429" y="28658"/>
                  <a:pt x="726788" y="28658"/>
                </a:cubicBezTo>
                <a:cubicBezTo>
                  <a:pt x="719147" y="28658"/>
                  <a:pt x="712462" y="21971"/>
                  <a:pt x="712462" y="14329"/>
                </a:cubicBezTo>
                <a:cubicBezTo>
                  <a:pt x="712462" y="6687"/>
                  <a:pt x="719147" y="0"/>
                  <a:pt x="726788" y="0"/>
                </a:cubicBezTo>
                <a:close/>
                <a:moveTo>
                  <a:pt x="584487" y="0"/>
                </a:moveTo>
                <a:cubicBezTo>
                  <a:pt x="592128" y="0"/>
                  <a:pt x="598812" y="6687"/>
                  <a:pt x="598812" y="14329"/>
                </a:cubicBezTo>
                <a:cubicBezTo>
                  <a:pt x="598812" y="21971"/>
                  <a:pt x="592128" y="28658"/>
                  <a:pt x="584487" y="28658"/>
                </a:cubicBezTo>
                <a:cubicBezTo>
                  <a:pt x="576846" y="28658"/>
                  <a:pt x="570161" y="21971"/>
                  <a:pt x="570161" y="14329"/>
                </a:cubicBezTo>
                <a:cubicBezTo>
                  <a:pt x="570161" y="6687"/>
                  <a:pt x="576846" y="0"/>
                  <a:pt x="584487" y="0"/>
                </a:cubicBezTo>
                <a:close/>
                <a:moveTo>
                  <a:pt x="441230" y="0"/>
                </a:moveTo>
                <a:cubicBezTo>
                  <a:pt x="449825" y="0"/>
                  <a:pt x="455555" y="6687"/>
                  <a:pt x="455555" y="14329"/>
                </a:cubicBezTo>
                <a:cubicBezTo>
                  <a:pt x="455555" y="21971"/>
                  <a:pt x="448871" y="28658"/>
                  <a:pt x="441230" y="28658"/>
                </a:cubicBezTo>
                <a:cubicBezTo>
                  <a:pt x="433589" y="28658"/>
                  <a:pt x="426904" y="21971"/>
                  <a:pt x="426904" y="14329"/>
                </a:cubicBezTo>
                <a:cubicBezTo>
                  <a:pt x="426904" y="6687"/>
                  <a:pt x="433589" y="0"/>
                  <a:pt x="441230" y="0"/>
                </a:cubicBezTo>
                <a:close/>
                <a:moveTo>
                  <a:pt x="298929" y="0"/>
                </a:moveTo>
                <a:cubicBezTo>
                  <a:pt x="306569" y="0"/>
                  <a:pt x="313254" y="6687"/>
                  <a:pt x="313254" y="14329"/>
                </a:cubicBezTo>
                <a:cubicBezTo>
                  <a:pt x="313254" y="21971"/>
                  <a:pt x="306569" y="28658"/>
                  <a:pt x="298929" y="28658"/>
                </a:cubicBezTo>
                <a:cubicBezTo>
                  <a:pt x="291288" y="28658"/>
                  <a:pt x="284603" y="21971"/>
                  <a:pt x="284603" y="14329"/>
                </a:cubicBezTo>
                <a:cubicBezTo>
                  <a:pt x="284603" y="6687"/>
                  <a:pt x="291288" y="0"/>
                  <a:pt x="298929" y="0"/>
                </a:cubicBezTo>
                <a:close/>
                <a:moveTo>
                  <a:pt x="156627" y="0"/>
                </a:moveTo>
                <a:cubicBezTo>
                  <a:pt x="164267" y="0"/>
                  <a:pt x="170952" y="6687"/>
                  <a:pt x="170952" y="14329"/>
                </a:cubicBezTo>
                <a:cubicBezTo>
                  <a:pt x="170952" y="21971"/>
                  <a:pt x="164267" y="28658"/>
                  <a:pt x="156627" y="28658"/>
                </a:cubicBezTo>
                <a:cubicBezTo>
                  <a:pt x="148986" y="28658"/>
                  <a:pt x="142301" y="21971"/>
                  <a:pt x="142301" y="14329"/>
                </a:cubicBezTo>
                <a:cubicBezTo>
                  <a:pt x="142301" y="6687"/>
                  <a:pt x="148986" y="0"/>
                  <a:pt x="156627" y="0"/>
                </a:cubicBezTo>
                <a:close/>
                <a:moveTo>
                  <a:pt x="14326" y="0"/>
                </a:moveTo>
                <a:cubicBezTo>
                  <a:pt x="21966" y="0"/>
                  <a:pt x="28651" y="6687"/>
                  <a:pt x="28651" y="14329"/>
                </a:cubicBezTo>
                <a:cubicBezTo>
                  <a:pt x="28651" y="21971"/>
                  <a:pt x="21966" y="28658"/>
                  <a:pt x="14326" y="28658"/>
                </a:cubicBezTo>
                <a:cubicBezTo>
                  <a:pt x="6685" y="28658"/>
                  <a:pt x="0" y="21971"/>
                  <a:pt x="0" y="14329"/>
                </a:cubicBezTo>
                <a:cubicBezTo>
                  <a:pt x="0" y="6687"/>
                  <a:pt x="6685" y="0"/>
                  <a:pt x="14326" y="0"/>
                </a:cubicBezTo>
                <a:close/>
              </a:path>
            </a:pathLst>
          </a:custGeom>
          <a:solidFill>
            <a:schemeClr val="accent3">
              <a:lumMod val="40000"/>
              <a:lumOff val="6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sz="1800"/>
          </a:p>
        </p:txBody>
      </p:sp>
      <p:sp>
        <p:nvSpPr>
          <p:cNvPr id="510" name="矩形: 圆角 1127"/>
          <p:cNvSpPr/>
          <p:nvPr>
            <p:custDataLst>
              <p:tags r:id="rId4"/>
            </p:custDataLst>
          </p:nvPr>
        </p:nvSpPr>
        <p:spPr>
          <a:xfrm>
            <a:off x="656179" y="1700965"/>
            <a:ext cx="3402241" cy="4031733"/>
          </a:xfrm>
          <a:prstGeom prst="roundRect">
            <a:avLst>
              <a:gd name="adj" fmla="val 4386"/>
            </a:avLst>
          </a:prstGeom>
          <a:solidFill>
            <a:schemeClr val="bg1"/>
          </a:solidFill>
          <a:ln w="12700">
            <a:solidFill>
              <a:schemeClr val="tx2">
                <a:lumMod val="75000"/>
              </a:schemeClr>
            </a:solidFill>
          </a:ln>
          <a:effectLst>
            <a:outerShdw blurRad="50800" dist="76200" dir="5400000" algn="t" rotWithShape="0">
              <a:prstClr val="black">
                <a:alpha val="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800"/>
          </a:p>
        </p:txBody>
      </p:sp>
      <p:sp>
        <p:nvSpPr>
          <p:cNvPr id="8" name="文本框 7"/>
          <p:cNvSpPr txBox="1"/>
          <p:nvPr>
            <p:custDataLst>
              <p:tags r:id="rId5"/>
            </p:custDataLst>
          </p:nvPr>
        </p:nvSpPr>
        <p:spPr>
          <a:xfrm>
            <a:off x="1027253" y="2961538"/>
            <a:ext cx="2482215" cy="1510030"/>
          </a:xfrm>
          <a:prstGeom prst="rect">
            <a:avLst/>
          </a:prstGeom>
          <a:noFill/>
        </p:spPr>
        <p:txBody>
          <a:bodyPr wrap="square" lIns="101600" tIns="38100" rIns="76200" bIns="38100" rtlCol="0">
            <a:noAutofit/>
          </a:bodyPr>
          <a:lstStyle>
            <a:defPPr>
              <a:defRPr lang="zh-CN"/>
            </a:defPPr>
            <a:lvl1pPr>
              <a:defRPr sz="2400" spc="200">
                <a:latin typeface="微软雅黑" panose="020B0503020204020204" charset="-122"/>
                <a:ea typeface="微软雅黑" panose="020B0503020204020204" charset="-122"/>
              </a:defRPr>
            </a:lvl1pPr>
          </a:lstStyle>
          <a:p>
            <a:pPr marL="0" lvl="0" indent="0" algn="l">
              <a:lnSpc>
                <a:spcPct val="120000"/>
              </a:lnSpc>
              <a:spcBef>
                <a:spcPts val="0"/>
              </a:spcBef>
              <a:spcAft>
                <a:spcPts val="800"/>
              </a:spcAft>
              <a:buSzPct val="100000"/>
              <a:buNone/>
              <a:tabLst>
                <a:tab pos="1617345" algn="l"/>
              </a:tabLst>
            </a:pPr>
            <a:r>
              <a:rPr lang="zh-CN" altLang="en-US" sz="1600" b="1" spc="180">
                <a:solidFill>
                  <a:schemeClr val="tx1">
                    <a:lumMod val="75000"/>
                    <a:lumOff val="25000"/>
                  </a:schemeClr>
                </a:solidFill>
                <a:latin typeface="Arial" panose="020B0604020202020204" pitchFamily="34" charset="0"/>
              </a:rPr>
              <a:t>登录中国卖家中心后，在左侧菜单栏财务，选择Shopee官方钱包，点击立即注册。</a:t>
            </a:r>
            <a:endParaRPr lang="zh-CN" altLang="en-US" sz="1600" b="1" spc="180">
              <a:solidFill>
                <a:schemeClr val="tx1">
                  <a:lumMod val="75000"/>
                  <a:lumOff val="25000"/>
                </a:schemeClr>
              </a:solidFill>
              <a:latin typeface="Arial" panose="020B0604020202020204" pitchFamily="34" charset="0"/>
            </a:endParaRPr>
          </a:p>
        </p:txBody>
      </p:sp>
      <p:sp>
        <p:nvSpPr>
          <p:cNvPr id="9" name="同心圆 262"/>
          <p:cNvSpPr/>
          <p:nvPr>
            <p:custDataLst>
              <p:tags r:id="rId6"/>
            </p:custDataLst>
          </p:nvPr>
        </p:nvSpPr>
        <p:spPr>
          <a:xfrm>
            <a:off x="755330" y="1808764"/>
            <a:ext cx="300711" cy="300711"/>
          </a:xfrm>
          <a:prstGeom prst="donut">
            <a:avLst/>
          </a:prstGeom>
          <a:solidFill>
            <a:schemeClr val="accent2"/>
          </a:solidFill>
          <a:ln w="25400">
            <a:solidFill>
              <a:schemeClr val="lt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sz="1800">
              <a:solidFill>
                <a:schemeClr val="tx1"/>
              </a:solidFill>
            </a:endParaRPr>
          </a:p>
        </p:txBody>
      </p:sp>
      <p:sp>
        <p:nvSpPr>
          <p:cNvPr id="12" name="矩形: 圆角 1128"/>
          <p:cNvSpPr/>
          <p:nvPr>
            <p:custDataLst>
              <p:tags r:id="rId7"/>
            </p:custDataLst>
          </p:nvPr>
        </p:nvSpPr>
        <p:spPr>
          <a:xfrm>
            <a:off x="4439943" y="1701162"/>
            <a:ext cx="6842125" cy="4032929"/>
          </a:xfrm>
          <a:prstGeom prst="roundRect">
            <a:avLst>
              <a:gd name="adj" fmla="val 4386"/>
            </a:avLst>
          </a:prstGeom>
          <a:solidFill>
            <a:schemeClr val="bg1"/>
          </a:solidFill>
          <a:ln w="12700">
            <a:solidFill>
              <a:schemeClr val="tx2">
                <a:lumMod val="75000"/>
              </a:schemeClr>
            </a:solidFill>
          </a:ln>
          <a:effectLst>
            <a:outerShdw blurRad="50800" dist="76200" dir="5400000" algn="t"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800"/>
          </a:p>
        </p:txBody>
      </p:sp>
      <p:pic>
        <p:nvPicPr>
          <p:cNvPr id="13" name="图片 12" descr="D:\设计制作\通用图片占位符\风景\169\166657089_169.jpg166657089_169"/>
          <p:cNvPicPr>
            <a:picLocks noChangeAspect="1"/>
          </p:cNvPicPr>
          <p:nvPr>
            <p:custDataLst>
              <p:tags r:id="rId8"/>
            </p:custDataLst>
          </p:nvPr>
        </p:nvPicPr>
        <p:blipFill>
          <a:blip r:embed="rId9"/>
          <a:srcRect/>
          <a:stretch>
            <a:fillRect/>
          </a:stretch>
        </p:blipFill>
        <p:spPr>
          <a:xfrm>
            <a:off x="4663769" y="2010801"/>
            <a:ext cx="6379210" cy="3413125"/>
          </a:xfrm>
          <a:prstGeom prst="roundRect">
            <a:avLst>
              <a:gd name="adj" fmla="val 3472"/>
            </a:avLst>
          </a:prstGeom>
        </p:spPr>
      </p:pic>
      <p:sp>
        <p:nvSpPr>
          <p:cNvPr id="515" name="同心圆 262"/>
          <p:cNvSpPr/>
          <p:nvPr>
            <p:custDataLst>
              <p:tags r:id="rId10"/>
            </p:custDataLst>
          </p:nvPr>
        </p:nvSpPr>
        <p:spPr>
          <a:xfrm>
            <a:off x="10899455" y="5346984"/>
            <a:ext cx="300711" cy="300711"/>
          </a:xfrm>
          <a:prstGeom prst="donut">
            <a:avLst/>
          </a:prstGeom>
          <a:solidFill>
            <a:schemeClr val="accent2"/>
          </a:solidFill>
          <a:ln w="25400">
            <a:solidFill>
              <a:schemeClr val="lt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sz="1800">
              <a:solidFill>
                <a:schemeClr val="tx1"/>
              </a:solidFill>
            </a:endParaRPr>
          </a:p>
        </p:txBody>
      </p:sp>
      <p:sp>
        <p:nvSpPr>
          <p:cNvPr id="460" name="Google Shape;460;p40"/>
          <p:cNvSpPr txBox="1"/>
          <p:nvPr/>
        </p:nvSpPr>
        <p:spPr>
          <a:xfrm>
            <a:off x="245533" y="184262"/>
            <a:ext cx="3517236" cy="397510"/>
          </a:xfrm>
          <a:prstGeom prst="rect">
            <a:avLst/>
          </a:prstGeom>
          <a:noFill/>
          <a:ln>
            <a:noFill/>
          </a:ln>
        </p:spPr>
        <p:txBody>
          <a:bodyPr spcFirstLastPara="1" wrap="square" lIns="91425" tIns="45700" rIns="91425" bIns="45700" anchor="t" anchorCtr="0">
            <a:spAutoFit/>
          </a:bodyPr>
          <a:p>
            <a:pPr marL="0" marR="0" lvl="0" indent="0" algn="ctr" rtl="0">
              <a:lnSpc>
                <a:spcPct val="100000"/>
              </a:lnSpc>
              <a:spcBef>
                <a:spcPts val="0"/>
              </a:spcBef>
              <a:spcAft>
                <a:spcPts val="0"/>
              </a:spcAft>
              <a:buNone/>
            </a:pPr>
            <a:r>
              <a:rPr lang="zh-CN" sz="2000" b="1"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rPr>
              <a:t>绑定官方钱包流程</a:t>
            </a:r>
            <a:r>
              <a:rPr lang="en-US" altLang="zh-CN" sz="2000" b="1"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rPr>
              <a:t>——</a:t>
            </a:r>
            <a:r>
              <a:rPr lang="zh-CN" altLang="en-US" sz="2000" b="1"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rPr>
              <a:t>注册</a:t>
            </a:r>
            <a:endParaRPr lang="zh-CN" altLang="en-US" sz="2000" b="1"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Tree>
    <p:custDataLst>
      <p:tags r:id="rId11"/>
    </p:custData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459" name="Shape 459"/>
        <p:cNvGrpSpPr/>
        <p:nvPr/>
      </p:nvGrpSpPr>
      <p:grpSpPr>
        <a:xfrm>
          <a:off x="0" y="0"/>
          <a:ext cx="0" cy="0"/>
          <a:chOff x="0" y="0"/>
          <a:chExt cx="0" cy="0"/>
        </a:xfrm>
      </p:grpSpPr>
      <p:sp>
        <p:nvSpPr>
          <p:cNvPr id="3" name="矩形 15"/>
          <p:cNvSpPr/>
          <p:nvPr>
            <p:custDataLst>
              <p:tags r:id="rId1"/>
            </p:custDataLst>
          </p:nvPr>
        </p:nvSpPr>
        <p:spPr>
          <a:xfrm>
            <a:off x="1676366" y="1676413"/>
            <a:ext cx="5626608" cy="4724438"/>
          </a:xfrm>
          <a:prstGeom prst="rect">
            <a:avLst/>
          </a:prstGeom>
          <a:solidFill>
            <a:schemeClr val="accent1">
              <a:alpha val="50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p>
            <a:pPr algn="ctr"/>
            <a:r>
              <a:rPr lang="en-US" altLang="zh-CN" sz="1800">
                <a:solidFill>
                  <a:schemeClr val="lt1">
                    <a:lumMod val="50000"/>
                  </a:schemeClr>
                </a:solidFill>
                <a:latin typeface="微软雅黑" panose="020B0503020204020204" charset="-122"/>
                <a:ea typeface="微软雅黑" panose="020B0503020204020204" charset="-122"/>
              </a:rPr>
              <a:t>2</a:t>
            </a:r>
            <a:endParaRPr lang="en-US" altLang="zh-CN" sz="1800">
              <a:solidFill>
                <a:schemeClr val="lt1">
                  <a:lumMod val="50000"/>
                </a:schemeClr>
              </a:solidFill>
              <a:latin typeface="微软雅黑" panose="020B0503020204020204" charset="-122"/>
              <a:ea typeface="微软雅黑" panose="020B0503020204020204" charset="-122"/>
            </a:endParaRPr>
          </a:p>
        </p:txBody>
      </p:sp>
      <p:sp>
        <p:nvSpPr>
          <p:cNvPr id="5" name="矩形 15"/>
          <p:cNvSpPr/>
          <p:nvPr>
            <p:custDataLst>
              <p:tags r:id="rId2"/>
            </p:custDataLst>
          </p:nvPr>
        </p:nvSpPr>
        <p:spPr>
          <a:xfrm>
            <a:off x="1371553" y="1371611"/>
            <a:ext cx="5626608" cy="4724438"/>
          </a:xfrm>
          <a:prstGeom prst="rect">
            <a:avLst/>
          </a:prstGeom>
          <a:solidFill>
            <a:schemeClr val="accent1">
              <a:alpha val="50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p>
            <a:pPr algn="ctr"/>
            <a:r>
              <a:rPr lang="en-US" altLang="zh-CN" sz="1800">
                <a:solidFill>
                  <a:schemeClr val="dk1"/>
                </a:solidFill>
                <a:latin typeface="微软雅黑" panose="020B0503020204020204" charset="-122"/>
                <a:ea typeface="微软雅黑" panose="020B0503020204020204" charset="-122"/>
              </a:rPr>
              <a:t>2</a:t>
            </a:r>
            <a:endParaRPr lang="en-US" altLang="zh-CN" sz="1800">
              <a:solidFill>
                <a:schemeClr val="dk1"/>
              </a:solidFill>
              <a:latin typeface="微软雅黑" panose="020B0503020204020204" charset="-122"/>
              <a:ea typeface="微软雅黑" panose="020B0503020204020204" charset="-122"/>
            </a:endParaRPr>
          </a:p>
        </p:txBody>
      </p:sp>
      <p:sp>
        <p:nvSpPr>
          <p:cNvPr id="6" name="任意多边形 5"/>
          <p:cNvSpPr>
            <a:spLocks noChangeAspect="1"/>
          </p:cNvSpPr>
          <p:nvPr>
            <p:custDataLst>
              <p:tags r:id="rId3"/>
            </p:custDataLst>
          </p:nvPr>
        </p:nvSpPr>
        <p:spPr>
          <a:xfrm>
            <a:off x="8827017" y="1889786"/>
            <a:ext cx="714592" cy="101601"/>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1477" h="210">
                <a:moveTo>
                  <a:pt x="0" y="105"/>
                </a:moveTo>
                <a:cubicBezTo>
                  <a:pt x="0" y="47"/>
                  <a:pt x="47" y="0"/>
                  <a:pt x="105" y="0"/>
                </a:cubicBezTo>
                <a:cubicBezTo>
                  <a:pt x="163" y="0"/>
                  <a:pt x="210" y="47"/>
                  <a:pt x="210" y="105"/>
                </a:cubicBezTo>
                <a:cubicBezTo>
                  <a:pt x="210" y="163"/>
                  <a:pt x="163" y="210"/>
                  <a:pt x="105" y="210"/>
                </a:cubicBezTo>
                <a:cubicBezTo>
                  <a:pt x="47" y="210"/>
                  <a:pt x="0" y="163"/>
                  <a:pt x="0" y="105"/>
                </a:cubicBezTo>
                <a:close/>
                <a:moveTo>
                  <a:pt x="432" y="105"/>
                </a:moveTo>
                <a:cubicBezTo>
                  <a:pt x="432" y="47"/>
                  <a:pt x="479" y="0"/>
                  <a:pt x="537" y="0"/>
                </a:cubicBezTo>
                <a:cubicBezTo>
                  <a:pt x="595" y="0"/>
                  <a:pt x="642" y="47"/>
                  <a:pt x="642" y="105"/>
                </a:cubicBezTo>
                <a:cubicBezTo>
                  <a:pt x="642" y="163"/>
                  <a:pt x="595" y="210"/>
                  <a:pt x="537" y="210"/>
                </a:cubicBezTo>
                <a:cubicBezTo>
                  <a:pt x="479" y="210"/>
                  <a:pt x="432" y="163"/>
                  <a:pt x="432" y="105"/>
                </a:cubicBezTo>
                <a:close/>
                <a:moveTo>
                  <a:pt x="847" y="105"/>
                </a:moveTo>
                <a:cubicBezTo>
                  <a:pt x="847" y="47"/>
                  <a:pt x="894" y="0"/>
                  <a:pt x="952" y="0"/>
                </a:cubicBezTo>
                <a:cubicBezTo>
                  <a:pt x="1010" y="0"/>
                  <a:pt x="1057" y="47"/>
                  <a:pt x="1057" y="105"/>
                </a:cubicBezTo>
                <a:cubicBezTo>
                  <a:pt x="1057" y="163"/>
                  <a:pt x="1010" y="210"/>
                  <a:pt x="952" y="210"/>
                </a:cubicBezTo>
                <a:cubicBezTo>
                  <a:pt x="894" y="210"/>
                  <a:pt x="847" y="163"/>
                  <a:pt x="847" y="105"/>
                </a:cubicBezTo>
                <a:close/>
                <a:moveTo>
                  <a:pt x="1267" y="105"/>
                </a:moveTo>
                <a:cubicBezTo>
                  <a:pt x="1267" y="47"/>
                  <a:pt x="1314" y="0"/>
                  <a:pt x="1372" y="0"/>
                </a:cubicBezTo>
                <a:cubicBezTo>
                  <a:pt x="1430" y="0"/>
                  <a:pt x="1477" y="47"/>
                  <a:pt x="1477" y="105"/>
                </a:cubicBezTo>
                <a:cubicBezTo>
                  <a:pt x="1477" y="163"/>
                  <a:pt x="1430" y="210"/>
                  <a:pt x="1372" y="210"/>
                </a:cubicBezTo>
                <a:cubicBezTo>
                  <a:pt x="1314" y="210"/>
                  <a:pt x="1267" y="163"/>
                  <a:pt x="1267" y="105"/>
                </a:cubicBezTo>
                <a:close/>
              </a:path>
            </a:pathLst>
          </a:custGeom>
          <a:solidFill>
            <a:schemeClr val="dk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sz="1800">
              <a:solidFill>
                <a:schemeClr val="lt1"/>
              </a:solidFill>
              <a:latin typeface="微软雅黑" panose="020B0503020204020204" charset="-122"/>
              <a:ea typeface="微软雅黑" panose="020B0503020204020204" charset="-122"/>
            </a:endParaRPr>
          </a:p>
        </p:txBody>
      </p:sp>
      <p:sp>
        <p:nvSpPr>
          <p:cNvPr id="13" name="任意多边形 12"/>
          <p:cNvSpPr>
            <a:spLocks noChangeAspect="1"/>
          </p:cNvSpPr>
          <p:nvPr>
            <p:custDataLst>
              <p:tags r:id="rId4"/>
            </p:custDataLst>
          </p:nvPr>
        </p:nvSpPr>
        <p:spPr>
          <a:xfrm>
            <a:off x="9906032" y="5577874"/>
            <a:ext cx="714592" cy="101601"/>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1477" h="210">
                <a:moveTo>
                  <a:pt x="0" y="105"/>
                </a:moveTo>
                <a:cubicBezTo>
                  <a:pt x="0" y="47"/>
                  <a:pt x="47" y="0"/>
                  <a:pt x="105" y="0"/>
                </a:cubicBezTo>
                <a:cubicBezTo>
                  <a:pt x="163" y="0"/>
                  <a:pt x="210" y="47"/>
                  <a:pt x="210" y="105"/>
                </a:cubicBezTo>
                <a:cubicBezTo>
                  <a:pt x="210" y="163"/>
                  <a:pt x="163" y="210"/>
                  <a:pt x="105" y="210"/>
                </a:cubicBezTo>
                <a:cubicBezTo>
                  <a:pt x="47" y="210"/>
                  <a:pt x="0" y="163"/>
                  <a:pt x="0" y="105"/>
                </a:cubicBezTo>
                <a:close/>
                <a:moveTo>
                  <a:pt x="432" y="105"/>
                </a:moveTo>
                <a:cubicBezTo>
                  <a:pt x="432" y="47"/>
                  <a:pt x="479" y="0"/>
                  <a:pt x="537" y="0"/>
                </a:cubicBezTo>
                <a:cubicBezTo>
                  <a:pt x="595" y="0"/>
                  <a:pt x="642" y="47"/>
                  <a:pt x="642" y="105"/>
                </a:cubicBezTo>
                <a:cubicBezTo>
                  <a:pt x="642" y="163"/>
                  <a:pt x="595" y="210"/>
                  <a:pt x="537" y="210"/>
                </a:cubicBezTo>
                <a:cubicBezTo>
                  <a:pt x="479" y="210"/>
                  <a:pt x="432" y="163"/>
                  <a:pt x="432" y="105"/>
                </a:cubicBezTo>
                <a:close/>
                <a:moveTo>
                  <a:pt x="847" y="105"/>
                </a:moveTo>
                <a:cubicBezTo>
                  <a:pt x="847" y="47"/>
                  <a:pt x="894" y="0"/>
                  <a:pt x="952" y="0"/>
                </a:cubicBezTo>
                <a:cubicBezTo>
                  <a:pt x="1010" y="0"/>
                  <a:pt x="1057" y="47"/>
                  <a:pt x="1057" y="105"/>
                </a:cubicBezTo>
                <a:cubicBezTo>
                  <a:pt x="1057" y="163"/>
                  <a:pt x="1010" y="210"/>
                  <a:pt x="952" y="210"/>
                </a:cubicBezTo>
                <a:cubicBezTo>
                  <a:pt x="894" y="210"/>
                  <a:pt x="847" y="163"/>
                  <a:pt x="847" y="105"/>
                </a:cubicBezTo>
                <a:close/>
                <a:moveTo>
                  <a:pt x="1267" y="105"/>
                </a:moveTo>
                <a:cubicBezTo>
                  <a:pt x="1267" y="47"/>
                  <a:pt x="1314" y="0"/>
                  <a:pt x="1372" y="0"/>
                </a:cubicBezTo>
                <a:cubicBezTo>
                  <a:pt x="1430" y="0"/>
                  <a:pt x="1477" y="47"/>
                  <a:pt x="1477" y="105"/>
                </a:cubicBezTo>
                <a:cubicBezTo>
                  <a:pt x="1477" y="163"/>
                  <a:pt x="1430" y="210"/>
                  <a:pt x="1372" y="210"/>
                </a:cubicBezTo>
                <a:cubicBezTo>
                  <a:pt x="1314" y="210"/>
                  <a:pt x="1267" y="163"/>
                  <a:pt x="1267" y="105"/>
                </a:cubicBezTo>
                <a:close/>
              </a:path>
            </a:pathLst>
          </a:custGeom>
          <a:solidFill>
            <a:schemeClr val="dk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sz="1800">
              <a:solidFill>
                <a:schemeClr val="lt1"/>
              </a:solidFill>
              <a:latin typeface="微软雅黑" panose="020B0503020204020204" charset="-122"/>
              <a:ea typeface="微软雅黑" panose="020B0503020204020204" charset="-122"/>
            </a:endParaRPr>
          </a:p>
        </p:txBody>
      </p:sp>
      <p:pic>
        <p:nvPicPr>
          <p:cNvPr id="9" name="图片 8"/>
          <p:cNvPicPr>
            <a:picLocks noChangeAspect="1"/>
          </p:cNvPicPr>
          <p:nvPr>
            <p:custDataLst>
              <p:tags r:id="rId5"/>
            </p:custDataLst>
          </p:nvPr>
        </p:nvPicPr>
        <p:blipFill rotWithShape="1">
          <a:blip r:embed="rId6"/>
          <a:srcRect/>
          <a:stretch>
            <a:fillRect/>
          </a:stretch>
        </p:blipFill>
        <p:spPr>
          <a:xfrm>
            <a:off x="1523965" y="1623720"/>
            <a:ext cx="5626633" cy="4525010"/>
          </a:xfrm>
          <a:custGeom>
            <a:avLst/>
            <a:gdLst/>
            <a:ahLst/>
            <a:cxnLst>
              <a:cxn ang="3">
                <a:pos x="hc" y="t"/>
              </a:cxn>
              <a:cxn ang="cd2">
                <a:pos x="l" y="vc"/>
              </a:cxn>
              <a:cxn ang="cd4">
                <a:pos x="hc" y="b"/>
              </a:cxn>
              <a:cxn ang="0">
                <a:pos x="r" y="vc"/>
              </a:cxn>
            </a:cxnLst>
            <a:rect l="l" t="t" r="r" b="b"/>
            <a:pathLst>
              <a:path w="6000" h="7440">
                <a:moveTo>
                  <a:pt x="0" y="0"/>
                </a:moveTo>
                <a:lnTo>
                  <a:pt x="6000" y="0"/>
                </a:lnTo>
                <a:lnTo>
                  <a:pt x="6000" y="7440"/>
                </a:lnTo>
                <a:lnTo>
                  <a:pt x="0" y="7440"/>
                </a:lnTo>
                <a:lnTo>
                  <a:pt x="0" y="0"/>
                </a:lnTo>
                <a:close/>
              </a:path>
            </a:pathLst>
          </a:custGeom>
        </p:spPr>
      </p:pic>
      <p:sp>
        <p:nvSpPr>
          <p:cNvPr id="11" name="Title 6"/>
          <p:cNvSpPr txBox="1"/>
          <p:nvPr>
            <p:custDataLst>
              <p:tags r:id="rId7"/>
            </p:custDataLst>
          </p:nvPr>
        </p:nvSpPr>
        <p:spPr>
          <a:xfrm>
            <a:off x="8979418" y="2346966"/>
            <a:ext cx="1688617" cy="2926067"/>
          </a:xfrm>
          <a:prstGeom prst="rect">
            <a:avLst/>
          </a:prstGeom>
          <a:noFill/>
          <a:ln w="3175">
            <a:noFill/>
            <a:prstDash val="dash"/>
          </a:ln>
        </p:spPr>
        <p:txBody>
          <a:bodyPr wrap="square" lIns="63500" tIns="25400" rIns="63500" bIns="25400"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fontAlgn="auto">
              <a:lnSpc>
                <a:spcPct val="120000"/>
              </a:lnSpc>
              <a:spcBef>
                <a:spcPts val="0"/>
              </a:spcBef>
              <a:spcAft>
                <a:spcPts val="800"/>
              </a:spcAft>
              <a:buSzPct val="100000"/>
              <a:buNone/>
            </a:pPr>
            <a:r>
              <a:rPr lang="zh-CN" altLang="en-US" sz="1800" spc="20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rPr>
              <a:t>为确保财务安全，在开通官方钱包前，Shopee会要求进行实名认证。一般会在2个工作日内审核完成。</a:t>
            </a:r>
            <a:endParaRPr lang="zh-CN" altLang="en-US" sz="1800" spc="20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endParaRPr>
          </a:p>
        </p:txBody>
      </p:sp>
      <p:sp>
        <p:nvSpPr>
          <p:cNvPr id="460" name="Google Shape;460;p40"/>
          <p:cNvSpPr txBox="1"/>
          <p:nvPr/>
        </p:nvSpPr>
        <p:spPr>
          <a:xfrm>
            <a:off x="245745" y="184150"/>
            <a:ext cx="4496435" cy="397510"/>
          </a:xfrm>
          <a:prstGeom prst="rect">
            <a:avLst/>
          </a:prstGeom>
          <a:noFill/>
          <a:ln>
            <a:noFill/>
          </a:ln>
        </p:spPr>
        <p:txBody>
          <a:bodyPr spcFirstLastPara="1" wrap="square" lIns="91425" tIns="45700" rIns="91425" bIns="45700" anchor="t" anchorCtr="0">
            <a:spAutoFit/>
          </a:bodyPr>
          <a:p>
            <a:pPr marL="0" marR="0" lvl="0" indent="0" algn="ctr" rtl="0">
              <a:lnSpc>
                <a:spcPct val="100000"/>
              </a:lnSpc>
              <a:spcBef>
                <a:spcPts val="0"/>
              </a:spcBef>
              <a:spcAft>
                <a:spcPts val="0"/>
              </a:spcAft>
              <a:buNone/>
            </a:pPr>
            <a:r>
              <a:rPr lang="zh-CN" sz="2000" b="1"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rPr>
              <a:t>绑定官方钱包流程</a:t>
            </a:r>
            <a:r>
              <a:rPr lang="en-US" altLang="zh-CN" sz="2000" b="1"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rPr>
              <a:t>——</a:t>
            </a:r>
            <a:r>
              <a:rPr lang="zh-CN" altLang="en-US" sz="2000" b="1"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rPr>
              <a:t>实名</a:t>
            </a:r>
            <a:r>
              <a:rPr lang="zh-CN" altLang="en-US" sz="2000" b="1"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rPr>
              <a:t>认证</a:t>
            </a:r>
            <a:endParaRPr lang="zh-CN" altLang="en-US" sz="2000" b="1"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Tree>
    <p:custDataLst>
      <p:tags r:id="rId8"/>
    </p:custData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459" name="Shape 459"/>
        <p:cNvGrpSpPr/>
        <p:nvPr/>
      </p:nvGrpSpPr>
      <p:grpSpPr>
        <a:xfrm>
          <a:off x="0" y="0"/>
          <a:ext cx="0" cy="0"/>
          <a:chOff x="0" y="0"/>
          <a:chExt cx="0" cy="0"/>
        </a:xfrm>
      </p:grpSpPr>
      <p:sp>
        <p:nvSpPr>
          <p:cNvPr id="11" name="Title 6"/>
          <p:cNvSpPr txBox="1"/>
          <p:nvPr>
            <p:custDataLst>
              <p:tags r:id="rId1"/>
            </p:custDataLst>
          </p:nvPr>
        </p:nvSpPr>
        <p:spPr>
          <a:xfrm>
            <a:off x="618446" y="1362700"/>
            <a:ext cx="10972876" cy="1104900"/>
          </a:xfrm>
          <a:prstGeom prst="rect">
            <a:avLst/>
          </a:prstGeom>
          <a:noFill/>
          <a:ln w="3175">
            <a:noFill/>
            <a:prstDash val="dash"/>
          </a:ln>
        </p:spPr>
        <p:txBody>
          <a:bodyPr wrap="square" lIns="63500" tIns="25400" rIns="63500" bIns="25400" anchor="t"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fontAlgn="auto">
              <a:lnSpc>
                <a:spcPct val="120000"/>
              </a:lnSpc>
              <a:spcBef>
                <a:spcPts val="0"/>
              </a:spcBef>
              <a:spcAft>
                <a:spcPts val="800"/>
              </a:spcAft>
              <a:buSzPct val="100000"/>
              <a:buNone/>
            </a:pPr>
            <a:r>
              <a:rPr lang="zh-CN" altLang="en-US" sz="2800" spc="20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rPr>
              <a:t>实名认证完成后可以进行店铺绑定，可以批量绑定所有店铺，有可以选择绑定单店铺。</a:t>
            </a:r>
            <a:endParaRPr lang="zh-CN" altLang="en-US" sz="2800" spc="20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endParaRPr>
          </a:p>
        </p:txBody>
      </p:sp>
      <p:pic>
        <p:nvPicPr>
          <p:cNvPr id="9" name="图片 8"/>
          <p:cNvPicPr>
            <a:picLocks noChangeAspect="1"/>
          </p:cNvPicPr>
          <p:nvPr>
            <p:custDataLst>
              <p:tags r:id="rId2"/>
            </p:custDataLst>
          </p:nvPr>
        </p:nvPicPr>
        <p:blipFill rotWithShape="1">
          <a:blip r:embed="rId3"/>
          <a:srcRect/>
          <a:stretch>
            <a:fillRect/>
          </a:stretch>
        </p:blipFill>
        <p:spPr>
          <a:xfrm>
            <a:off x="618495" y="2924787"/>
            <a:ext cx="5448300" cy="2955290"/>
          </a:xfrm>
          <a:custGeom>
            <a:avLst/>
            <a:gdLst/>
            <a:ahLst/>
            <a:cxnLst>
              <a:cxn ang="3">
                <a:pos x="hc" y="t"/>
              </a:cxn>
              <a:cxn ang="cd2">
                <a:pos x="l" y="vc"/>
              </a:cxn>
              <a:cxn ang="cd4">
                <a:pos x="hc" y="b"/>
              </a:cxn>
              <a:cxn ang="0">
                <a:pos x="r" y="vc"/>
              </a:cxn>
            </a:cxnLst>
            <a:rect l="l" t="t" r="r" b="b"/>
            <a:pathLst>
              <a:path w="5280" h="4080">
                <a:moveTo>
                  <a:pt x="0" y="0"/>
                </a:moveTo>
                <a:lnTo>
                  <a:pt x="5280" y="0"/>
                </a:lnTo>
                <a:lnTo>
                  <a:pt x="5280" y="4080"/>
                </a:lnTo>
                <a:lnTo>
                  <a:pt x="0" y="4080"/>
                </a:lnTo>
                <a:lnTo>
                  <a:pt x="0" y="0"/>
                </a:lnTo>
                <a:close/>
              </a:path>
            </a:pathLst>
          </a:custGeom>
        </p:spPr>
      </p:pic>
      <p:pic>
        <p:nvPicPr>
          <p:cNvPr id="10" name="图片 9"/>
          <p:cNvPicPr>
            <a:picLocks noChangeAspect="1"/>
          </p:cNvPicPr>
          <p:nvPr>
            <p:custDataLst>
              <p:tags r:id="rId4"/>
            </p:custDataLst>
          </p:nvPr>
        </p:nvPicPr>
        <p:blipFill rotWithShape="1">
          <a:blip r:embed="rId5"/>
          <a:srcRect/>
          <a:stretch>
            <a:fillRect/>
          </a:stretch>
        </p:blipFill>
        <p:spPr>
          <a:xfrm>
            <a:off x="6384324" y="2924816"/>
            <a:ext cx="5219751" cy="2983230"/>
          </a:xfrm>
          <a:custGeom>
            <a:avLst/>
            <a:gdLst/>
            <a:ahLst/>
            <a:cxnLst>
              <a:cxn ang="3">
                <a:pos x="hc" y="t"/>
              </a:cxn>
              <a:cxn ang="cd2">
                <a:pos x="l" y="vc"/>
              </a:cxn>
              <a:cxn ang="cd4">
                <a:pos x="hc" y="b"/>
              </a:cxn>
              <a:cxn ang="0">
                <a:pos x="r" y="vc"/>
              </a:cxn>
            </a:cxnLst>
            <a:rect l="l" t="t" r="r" b="b"/>
            <a:pathLst>
              <a:path w="11520" h="4080">
                <a:moveTo>
                  <a:pt x="0" y="0"/>
                </a:moveTo>
                <a:lnTo>
                  <a:pt x="11520" y="0"/>
                </a:lnTo>
                <a:lnTo>
                  <a:pt x="11520" y="4080"/>
                </a:lnTo>
                <a:lnTo>
                  <a:pt x="0" y="4080"/>
                </a:lnTo>
                <a:lnTo>
                  <a:pt x="0" y="0"/>
                </a:lnTo>
                <a:close/>
              </a:path>
            </a:pathLst>
          </a:custGeom>
        </p:spPr>
      </p:pic>
      <p:grpSp>
        <p:nvGrpSpPr>
          <p:cNvPr id="5" name="组合 2"/>
          <p:cNvGrpSpPr/>
          <p:nvPr>
            <p:custDataLst>
              <p:tags r:id="rId6"/>
            </p:custDataLst>
          </p:nvPr>
        </p:nvGrpSpPr>
        <p:grpSpPr>
          <a:xfrm>
            <a:off x="11125289" y="-10795"/>
            <a:ext cx="442595" cy="527050"/>
            <a:chOff x="8403172" y="5693128"/>
            <a:chExt cx="698373" cy="831143"/>
          </a:xfrm>
        </p:grpSpPr>
        <p:sp>
          <p:nvSpPr>
            <p:cNvPr id="8" name="任意多边形: 形状 44"/>
            <p:cNvSpPr/>
            <p:nvPr>
              <p:custDataLst>
                <p:tags r:id="rId7"/>
              </p:custDataLst>
            </p:nvPr>
          </p:nvSpPr>
          <p:spPr>
            <a:xfrm>
              <a:off x="8403172" y="5693128"/>
              <a:ext cx="698373" cy="831143"/>
            </a:xfrm>
            <a:custGeom>
              <a:avLst/>
              <a:gdLst/>
              <a:ahLst/>
              <a:cxnLst/>
              <a:rect l="0" t="0" r="0" b="0"/>
              <a:pathLst>
                <a:path w="334011" h="397511">
                  <a:moveTo>
                    <a:pt x="334010" y="397510"/>
                  </a:moveTo>
                  <a:lnTo>
                    <a:pt x="167640" y="312420"/>
                  </a:lnTo>
                  <a:lnTo>
                    <a:pt x="0" y="397510"/>
                  </a:lnTo>
                  <a:lnTo>
                    <a:pt x="0" y="0"/>
                  </a:lnTo>
                  <a:lnTo>
                    <a:pt x="334010" y="0"/>
                  </a:lnTo>
                </a:path>
              </a:pathLst>
            </a:custGeom>
            <a:solidFill>
              <a:schemeClr val="accent1">
                <a:alpha val="90000"/>
              </a:schemeClr>
            </a:solidFill>
            <a:ln w="6350" cap="flat" cmpd="sng" algn="ctr">
              <a:noFill/>
              <a:prstDash val="solid"/>
              <a:miter lim="800000"/>
            </a:ln>
            <a:effectLst/>
            <a:extLst>
              <a:ext uri="{91240B29-F687-4F45-9708-019B960494DF}">
                <a14:hiddenLine xmlns:a14="http://schemas.microsoft.com/office/drawing/2010/main" w="6350">
                  <a:solidFill>
                    <a:schemeClr val="accent1"/>
                  </a:solidFill>
                  <a:prstDash val="solid"/>
                  <a:miter lim="800000"/>
                  <a:headEnd/>
                  <a:tailEnd/>
                </a14:hiddenLine>
              </a:ext>
            </a:extLst>
          </p:spPr>
          <p:style>
            <a:lnRef idx="1">
              <a:schemeClr val="accent1"/>
            </a:lnRef>
            <a:fillRef idx="0">
              <a:schemeClr val="accent1"/>
            </a:fillRef>
            <a:effectRef idx="0">
              <a:schemeClr val="accent1"/>
            </a:effectRef>
            <a:fontRef idx="minor">
              <a:schemeClr val="tx1"/>
            </a:fontRef>
          </p:style>
          <p:txBody>
            <a:bodyPr rtlCol="0" anchor="ct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a:solidFill>
                  <a:schemeClr val="dk1"/>
                </a:solidFill>
                <a:latin typeface="微软雅黑" panose="020B0503020204020204" charset="-122"/>
                <a:ea typeface="微软雅黑" panose="020B0503020204020204" charset="-122"/>
              </a:endParaRPr>
            </a:p>
          </p:txBody>
        </p:sp>
        <p:sp>
          <p:nvSpPr>
            <p:cNvPr id="12" name="PA_ImportSvg_636718263529450003"/>
            <p:cNvSpPr/>
            <p:nvPr>
              <p:custDataLst>
                <p:tags r:id="rId8"/>
              </p:custDataLst>
            </p:nvPr>
          </p:nvSpPr>
          <p:spPr>
            <a:xfrm rot="10800000">
              <a:off x="8540333" y="5873450"/>
              <a:ext cx="407148" cy="317336"/>
            </a:xfrm>
            <a:custGeom>
              <a:avLst/>
              <a:gdLst/>
              <a:ahLst/>
              <a:cxnLst/>
              <a:rect l="l" t="t" r="r" b="b"/>
              <a:pathLst>
                <a:path w="172720" h="134620">
                  <a:moveTo>
                    <a:pt x="62230" y="134620"/>
                  </a:moveTo>
                  <a:lnTo>
                    <a:pt x="0" y="134620"/>
                  </a:lnTo>
                  <a:lnTo>
                    <a:pt x="0" y="90170"/>
                  </a:lnTo>
                  <a:cubicBezTo>
                    <a:pt x="0" y="72390"/>
                    <a:pt x="1270" y="58420"/>
                    <a:pt x="5080" y="46990"/>
                  </a:cubicBezTo>
                  <a:cubicBezTo>
                    <a:pt x="8890" y="36830"/>
                    <a:pt x="13970" y="26670"/>
                    <a:pt x="22860" y="19050"/>
                  </a:cubicBezTo>
                  <a:cubicBezTo>
                    <a:pt x="31750" y="10160"/>
                    <a:pt x="41910" y="3810"/>
                    <a:pt x="55880" y="0"/>
                  </a:cubicBezTo>
                  <a:lnTo>
                    <a:pt x="68580" y="25400"/>
                  </a:lnTo>
                  <a:cubicBezTo>
                    <a:pt x="55880" y="29210"/>
                    <a:pt x="46990" y="35560"/>
                    <a:pt x="41910" y="43180"/>
                  </a:cubicBezTo>
                  <a:cubicBezTo>
                    <a:pt x="36830" y="50800"/>
                    <a:pt x="33020" y="60960"/>
                    <a:pt x="33020" y="72390"/>
                  </a:cubicBezTo>
                  <a:lnTo>
                    <a:pt x="63500" y="72390"/>
                  </a:lnTo>
                  <a:lnTo>
                    <a:pt x="63500" y="134620"/>
                  </a:lnTo>
                  <a:moveTo>
                    <a:pt x="166370" y="134620"/>
                  </a:moveTo>
                  <a:lnTo>
                    <a:pt x="104140" y="134620"/>
                  </a:lnTo>
                  <a:lnTo>
                    <a:pt x="104140" y="90170"/>
                  </a:lnTo>
                  <a:cubicBezTo>
                    <a:pt x="104140" y="72390"/>
                    <a:pt x="105410" y="57150"/>
                    <a:pt x="109220" y="46990"/>
                  </a:cubicBezTo>
                  <a:cubicBezTo>
                    <a:pt x="113031" y="36830"/>
                    <a:pt x="118110" y="26670"/>
                    <a:pt x="127000" y="19050"/>
                  </a:cubicBezTo>
                  <a:cubicBezTo>
                    <a:pt x="135890" y="11430"/>
                    <a:pt x="146050" y="3810"/>
                    <a:pt x="160020" y="0"/>
                  </a:cubicBezTo>
                  <a:lnTo>
                    <a:pt x="172720" y="25400"/>
                  </a:lnTo>
                  <a:cubicBezTo>
                    <a:pt x="160020" y="29210"/>
                    <a:pt x="151130" y="35560"/>
                    <a:pt x="146050" y="43180"/>
                  </a:cubicBezTo>
                  <a:cubicBezTo>
                    <a:pt x="140970" y="50800"/>
                    <a:pt x="137160" y="60960"/>
                    <a:pt x="137160" y="72390"/>
                  </a:cubicBezTo>
                  <a:lnTo>
                    <a:pt x="167640" y="72390"/>
                  </a:lnTo>
                  <a:lnTo>
                    <a:pt x="167640" y="134620"/>
                  </a:lnTo>
                </a:path>
              </a:pathLst>
            </a:custGeom>
            <a:solidFill>
              <a:schemeClr val="lt1"/>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lt1"/>
                </a:solidFill>
                <a:latin typeface="微软雅黑" panose="020B0503020204020204" charset="-122"/>
                <a:ea typeface="微软雅黑" panose="020B0503020204020204" charset="-122"/>
              </a:endParaRPr>
            </a:p>
          </p:txBody>
        </p:sp>
      </p:grpSp>
      <p:cxnSp>
        <p:nvCxnSpPr>
          <p:cNvPr id="7" name="直接连接符 6"/>
          <p:cNvCxnSpPr/>
          <p:nvPr>
            <p:custDataLst>
              <p:tags r:id="rId9"/>
            </p:custDataLst>
          </p:nvPr>
        </p:nvCxnSpPr>
        <p:spPr>
          <a:xfrm flipH="1">
            <a:off x="618446" y="2695552"/>
            <a:ext cx="10972888" cy="0"/>
          </a:xfrm>
          <a:prstGeom prst="line">
            <a:avLst/>
          </a:prstGeom>
          <a:ln w="12700">
            <a:solidFill>
              <a:schemeClr val="lt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460" name="Google Shape;460;p40"/>
          <p:cNvSpPr txBox="1"/>
          <p:nvPr/>
        </p:nvSpPr>
        <p:spPr>
          <a:xfrm>
            <a:off x="245745" y="184150"/>
            <a:ext cx="4496435" cy="397510"/>
          </a:xfrm>
          <a:prstGeom prst="rect">
            <a:avLst/>
          </a:prstGeom>
          <a:noFill/>
          <a:ln>
            <a:noFill/>
          </a:ln>
        </p:spPr>
        <p:txBody>
          <a:bodyPr spcFirstLastPara="1" wrap="square" lIns="91425" tIns="45700" rIns="91425" bIns="45700" anchor="t" anchorCtr="0">
            <a:spAutoFit/>
          </a:bodyPr>
          <a:p>
            <a:pPr marL="0" marR="0" lvl="0" indent="0" algn="ctr" rtl="0">
              <a:lnSpc>
                <a:spcPct val="100000"/>
              </a:lnSpc>
              <a:spcBef>
                <a:spcPts val="0"/>
              </a:spcBef>
              <a:spcAft>
                <a:spcPts val="0"/>
              </a:spcAft>
              <a:buNone/>
            </a:pPr>
            <a:r>
              <a:rPr lang="zh-CN" sz="2000" b="1"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rPr>
              <a:t>绑定官方钱包流程</a:t>
            </a:r>
            <a:r>
              <a:rPr lang="en-US" altLang="zh-CN" sz="2000" b="1"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rPr>
              <a:t>——</a:t>
            </a:r>
            <a:r>
              <a:rPr lang="zh-CN" altLang="en-US" sz="2000" b="1"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rPr>
              <a:t>店铺</a:t>
            </a:r>
            <a:r>
              <a:rPr lang="zh-CN" altLang="en-US" sz="2000" b="1"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rPr>
              <a:t>昂顶</a:t>
            </a:r>
            <a:endParaRPr lang="zh-CN" altLang="en-US" sz="2000" b="1"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1" name="文本框 0"/>
          <p:cNvSpPr txBox="1"/>
          <p:nvPr/>
        </p:nvSpPr>
        <p:spPr>
          <a:xfrm>
            <a:off x="2927350" y="6165215"/>
            <a:ext cx="9926320" cy="306705"/>
          </a:xfrm>
          <a:prstGeom prst="rect">
            <a:avLst/>
          </a:prstGeom>
          <a:noFill/>
        </p:spPr>
        <p:txBody>
          <a:bodyPr wrap="square" rtlCol="0">
            <a:spAutoFit/>
          </a:bodyPr>
          <a:p>
            <a:r>
              <a:rPr lang="zh-CN" altLang="en-US"/>
              <a:t>单店</a:t>
            </a:r>
            <a:r>
              <a:rPr lang="en-US" altLang="zh-CN"/>
              <a:t>                                                                                                              </a:t>
            </a:r>
            <a:r>
              <a:rPr lang="zh-CN" altLang="en-US"/>
              <a:t>批量</a:t>
            </a:r>
            <a:endParaRPr lang="zh-CN" altLang="en-US"/>
          </a:p>
        </p:txBody>
      </p:sp>
    </p:spTree>
    <p:custDataLst>
      <p:tags r:id="rId10"/>
    </p:custData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474" name="Shape 474"/>
        <p:cNvGrpSpPr/>
        <p:nvPr/>
      </p:nvGrpSpPr>
      <p:grpSpPr>
        <a:xfrm>
          <a:off x="0" y="0"/>
          <a:ext cx="0" cy="0"/>
          <a:chOff x="0" y="0"/>
          <a:chExt cx="0" cy="0"/>
        </a:xfrm>
      </p:grpSpPr>
      <p:sp>
        <p:nvSpPr>
          <p:cNvPr id="475" name="Google Shape;475;p11"/>
          <p:cNvSpPr txBox="1"/>
          <p:nvPr/>
        </p:nvSpPr>
        <p:spPr>
          <a:xfrm>
            <a:off x="620978" y="167925"/>
            <a:ext cx="2772383"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panose="020B0604020202020204"/>
              <a:buNone/>
            </a:pPr>
            <a:r>
              <a:rPr lang="zh-CN" sz="2000" b="1"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rPr>
              <a:t>ERP对接</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476" name="Google Shape;476;p11"/>
          <p:cNvSpPr txBox="1"/>
          <p:nvPr/>
        </p:nvSpPr>
        <p:spPr>
          <a:xfrm>
            <a:off x="7449965" y="2285783"/>
            <a:ext cx="158350" cy="290807"/>
          </a:xfrm>
          <a:prstGeom prst="rect">
            <a:avLst/>
          </a:prstGeom>
          <a:noFill/>
          <a:ln>
            <a:noFill/>
          </a:ln>
        </p:spPr>
        <p:txBody>
          <a:bodyPr spcFirstLastPara="1" wrap="square" lIns="0" tIns="11500" rIns="0" bIns="0" anchor="t" anchorCtr="0">
            <a:spAutoFit/>
          </a:bodyPr>
          <a:lstStyle/>
          <a:p>
            <a:pPr marL="11430" marR="0" lvl="0" indent="0" algn="l" rtl="0">
              <a:lnSpc>
                <a:spcPct val="100000"/>
              </a:lnSpc>
              <a:spcBef>
                <a:spcPts val="0"/>
              </a:spcBef>
              <a:spcAft>
                <a:spcPts val="0"/>
              </a:spcAft>
              <a:buClr>
                <a:srgbClr val="000000"/>
              </a:buClr>
              <a:buSzPts val="1814"/>
              <a:buFont typeface="Arial" panose="020B0604020202020204"/>
              <a:buNone/>
            </a:pPr>
            <a:r>
              <a:rPr lang="zh-CN" sz="1815" b="0" i="0" u="none" strike="noStrike" cap="none">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rPr>
              <a:t>2</a:t>
            </a:r>
            <a:endParaRPr sz="1815"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477" name="Google Shape;477;p11"/>
          <p:cNvSpPr txBox="1"/>
          <p:nvPr/>
        </p:nvSpPr>
        <p:spPr>
          <a:xfrm>
            <a:off x="7449445" y="3903902"/>
            <a:ext cx="158350" cy="290807"/>
          </a:xfrm>
          <a:prstGeom prst="rect">
            <a:avLst/>
          </a:prstGeom>
          <a:noFill/>
          <a:ln>
            <a:noFill/>
          </a:ln>
        </p:spPr>
        <p:txBody>
          <a:bodyPr spcFirstLastPara="1" wrap="square" lIns="0" tIns="11500" rIns="0" bIns="0" anchor="t" anchorCtr="0">
            <a:spAutoFit/>
          </a:bodyPr>
          <a:lstStyle/>
          <a:p>
            <a:pPr marL="11430" marR="0" lvl="0" indent="0" algn="l" rtl="0">
              <a:lnSpc>
                <a:spcPct val="100000"/>
              </a:lnSpc>
              <a:spcBef>
                <a:spcPts val="0"/>
              </a:spcBef>
              <a:spcAft>
                <a:spcPts val="0"/>
              </a:spcAft>
              <a:buClr>
                <a:srgbClr val="000000"/>
              </a:buClr>
              <a:buSzPts val="1814"/>
              <a:buFont typeface="Arial" panose="020B0604020202020204"/>
              <a:buNone/>
            </a:pPr>
            <a:r>
              <a:rPr lang="zh-CN" sz="1815" b="0" i="0" u="none" strike="noStrike" cap="none">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rPr>
              <a:t>4</a:t>
            </a:r>
            <a:endParaRPr sz="1815"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478" name="Google Shape;478;p11"/>
          <p:cNvSpPr/>
          <p:nvPr/>
        </p:nvSpPr>
        <p:spPr>
          <a:xfrm>
            <a:off x="-345595" y="2950452"/>
            <a:ext cx="8298387" cy="787523"/>
          </a:xfrm>
          <a:prstGeom prst="rect">
            <a:avLst/>
          </a:prstGeom>
          <a:noFill/>
          <a:ln>
            <a:noFill/>
          </a:ln>
        </p:spPr>
        <p:txBody>
          <a:bodyPr spcFirstLastPara="1" wrap="square" lIns="91425" tIns="45700" rIns="91425" bIns="45700" anchor="t" anchorCtr="0">
            <a:spAutoFit/>
          </a:bodyPr>
          <a:lstStyle/>
          <a:p>
            <a:pPr marL="728345" marR="702310" lvl="0" indent="0" algn="l" rtl="0">
              <a:lnSpc>
                <a:spcPct val="150000"/>
              </a:lnSpc>
              <a:spcBef>
                <a:spcPts val="0"/>
              </a:spcBef>
              <a:spcAft>
                <a:spcPts val="0"/>
              </a:spcAft>
              <a:buClr>
                <a:srgbClr val="000000"/>
              </a:buClr>
              <a:buSzPts val="1600"/>
              <a:buFont typeface="Arial" panose="020B0604020202020204"/>
              <a:buNone/>
            </a:pPr>
            <a:r>
              <a:rPr lang="zh-CN" sz="1600" b="1" i="0" u="none" strike="noStrike" cap="none">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rPr>
              <a:t>【ERP对接】</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728345" marR="702310" lvl="0" indent="0" algn="l" rtl="0">
              <a:lnSpc>
                <a:spcPct val="150000"/>
              </a:lnSpc>
              <a:spcBef>
                <a:spcPts val="0"/>
              </a:spcBef>
              <a:spcAft>
                <a:spcPts val="0"/>
              </a:spcAft>
              <a:buClr>
                <a:srgbClr val="000000"/>
              </a:buClr>
              <a:buSzPts val="1600"/>
              <a:buFont typeface="Arial" panose="020B0604020202020204"/>
              <a:buNone/>
            </a:pPr>
            <a:r>
              <a:rPr lang="zh-CN" sz="1600" b="0" i="0" u="none" strike="noStrike" cap="none">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rPr>
              <a:t>——自有ERP/第三方ERP/功能模块</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479" name="Google Shape;479;p11"/>
          <p:cNvSpPr/>
          <p:nvPr/>
        </p:nvSpPr>
        <p:spPr>
          <a:xfrm>
            <a:off x="292341" y="6226127"/>
            <a:ext cx="11607318"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panose="020B0604020202020204"/>
              <a:buNone/>
            </a:pPr>
            <a:r>
              <a:rPr lang="zh-CN" sz="2400" b="1"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rPr>
              <a:t>更多详情，请直接点击虾皮大学查看：https://shopee.cn/edu/article/4101</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480" name="Google Shape;480;p11"/>
          <p:cNvSpPr txBox="1"/>
          <p:nvPr/>
        </p:nvSpPr>
        <p:spPr>
          <a:xfrm>
            <a:off x="620978" y="1275840"/>
            <a:ext cx="4193202" cy="4039952"/>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0000"/>
              </a:buClr>
              <a:buSzPts val="1400"/>
              <a:buFont typeface="Arial" panose="020B0604020202020204"/>
              <a:buNone/>
            </a:pPr>
            <a:r>
              <a:rPr lang="zh-CN" sz="1400" b="0"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rPr>
              <a:t>Shopee已发布服务市场平台，卖家可了解更多卖家专属且服务多样化的第三方服务商（ERP）。这些服务商提供的服务包括产品管理，订单管理，物流管理等。</a:t>
            </a:r>
            <a:endParaRPr sz="1400" b="0"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l" rtl="0">
              <a:lnSpc>
                <a:spcPct val="150000"/>
              </a:lnSpc>
              <a:spcBef>
                <a:spcPts val="0"/>
              </a:spcBef>
              <a:spcAft>
                <a:spcPts val="0"/>
              </a:spcAft>
              <a:buClr>
                <a:srgbClr val="000000"/>
              </a:buClr>
              <a:buSzPts val="1400"/>
              <a:buFont typeface="Arial" panose="020B0604020202020204"/>
              <a:buNone/>
            </a:pPr>
            <a:r>
              <a:rPr lang="zh-CN" sz="1400" b="0"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rPr>
              <a:t>1. 主界面</a:t>
            </a:r>
            <a:endParaRPr sz="1400" b="0"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l" rtl="0">
              <a:lnSpc>
                <a:spcPct val="150000"/>
              </a:lnSpc>
              <a:spcBef>
                <a:spcPts val="0"/>
              </a:spcBef>
              <a:spcAft>
                <a:spcPts val="0"/>
              </a:spcAft>
              <a:buClr>
                <a:srgbClr val="000000"/>
              </a:buClr>
              <a:buSzPts val="1400"/>
              <a:buFont typeface="Arial" panose="020B0604020202020204"/>
              <a:buNone/>
            </a:pPr>
            <a:r>
              <a:rPr lang="zh-CN" sz="1400" b="0"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rPr>
              <a:t>卖家点击链接: service.shopee.cn 进入主页，查看ERP服务商的相关信息；</a:t>
            </a:r>
            <a:endParaRPr sz="1400" b="0"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l" rtl="0">
              <a:lnSpc>
                <a:spcPct val="150000"/>
              </a:lnSpc>
              <a:spcBef>
                <a:spcPts val="0"/>
              </a:spcBef>
              <a:spcAft>
                <a:spcPts val="0"/>
              </a:spcAft>
              <a:buClr>
                <a:srgbClr val="000000"/>
              </a:buClr>
              <a:buSzPts val="1400"/>
              <a:buFont typeface="Arial" panose="020B0604020202020204"/>
              <a:buNone/>
            </a:pPr>
            <a:endParaRPr sz="1400" b="0"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l" rtl="0">
              <a:lnSpc>
                <a:spcPct val="150000"/>
              </a:lnSpc>
              <a:spcBef>
                <a:spcPts val="0"/>
              </a:spcBef>
              <a:spcAft>
                <a:spcPts val="0"/>
              </a:spcAft>
              <a:buClr>
                <a:srgbClr val="000000"/>
              </a:buClr>
              <a:buSzPts val="1400"/>
              <a:buFont typeface="Arial" panose="020B0604020202020204"/>
              <a:buNone/>
            </a:pPr>
            <a:r>
              <a:rPr lang="zh-CN" sz="1400" b="0"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rPr>
              <a:t>2.服务详情页面</a:t>
            </a:r>
            <a:endParaRPr sz="1400" b="0"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l" rtl="0">
              <a:lnSpc>
                <a:spcPct val="150000"/>
              </a:lnSpc>
              <a:spcBef>
                <a:spcPts val="0"/>
              </a:spcBef>
              <a:spcAft>
                <a:spcPts val="0"/>
              </a:spcAft>
              <a:buClr>
                <a:srgbClr val="000000"/>
              </a:buClr>
              <a:buSzPts val="1400"/>
              <a:buFont typeface="Arial" panose="020B0604020202020204"/>
              <a:buNone/>
            </a:pPr>
            <a:r>
              <a:rPr lang="zh-CN" sz="1400" b="0"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rPr>
              <a:t>在服务详情页面中，点击 "立即获取" 按钮，跳转至ERP服务商主页，以获取相关服务。</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pic>
        <p:nvPicPr>
          <p:cNvPr id="481" name="Google Shape;481;p11"/>
          <p:cNvPicPr preferRelativeResize="0"/>
          <p:nvPr/>
        </p:nvPicPr>
        <p:blipFill rotWithShape="1">
          <a:blip r:embed="rId1"/>
          <a:srcRect/>
          <a:stretch>
            <a:fillRect/>
          </a:stretch>
        </p:blipFill>
        <p:spPr>
          <a:xfrm>
            <a:off x="5005137" y="789265"/>
            <a:ext cx="5883009" cy="5342028"/>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495" name="Shape 495"/>
        <p:cNvGrpSpPr/>
        <p:nvPr/>
      </p:nvGrpSpPr>
      <p:grpSpPr>
        <a:xfrm>
          <a:off x="0" y="0"/>
          <a:ext cx="0" cy="0"/>
          <a:chOff x="0" y="0"/>
          <a:chExt cx="0" cy="0"/>
        </a:xfrm>
      </p:grpSpPr>
      <p:pic>
        <p:nvPicPr>
          <p:cNvPr id="496" name="Google Shape;496;gb8627bb9f6_1_86"/>
          <p:cNvPicPr preferRelativeResize="0"/>
          <p:nvPr/>
        </p:nvPicPr>
        <p:blipFill rotWithShape="1">
          <a:blip r:embed="rId1"/>
          <a:srcRect/>
          <a:stretch>
            <a:fillRect/>
          </a:stretch>
        </p:blipFill>
        <p:spPr>
          <a:xfrm>
            <a:off x="0" y="2272"/>
            <a:ext cx="12189608" cy="6857998"/>
          </a:xfrm>
          <a:prstGeom prst="rect">
            <a:avLst/>
          </a:prstGeom>
          <a:noFill/>
          <a:ln>
            <a:noFill/>
          </a:ln>
        </p:spPr>
      </p:pic>
      <p:pic>
        <p:nvPicPr>
          <p:cNvPr id="497" name="Google Shape;497;gb8627bb9f6_1_86"/>
          <p:cNvPicPr preferRelativeResize="0"/>
          <p:nvPr/>
        </p:nvPicPr>
        <p:blipFill rotWithShape="1">
          <a:blip r:embed="rId2"/>
          <a:srcRect/>
          <a:stretch>
            <a:fillRect/>
          </a:stretch>
        </p:blipFill>
        <p:spPr>
          <a:xfrm>
            <a:off x="3977551" y="1728491"/>
            <a:ext cx="4056275" cy="1317915"/>
          </a:xfrm>
          <a:prstGeom prst="rect">
            <a:avLst/>
          </a:prstGeom>
          <a:noFill/>
          <a:ln>
            <a:noFill/>
          </a:ln>
        </p:spPr>
      </p:pic>
      <p:sp>
        <p:nvSpPr>
          <p:cNvPr id="498" name="Google Shape;498;gb8627bb9f6_1_86"/>
          <p:cNvSpPr/>
          <p:nvPr/>
        </p:nvSpPr>
        <p:spPr>
          <a:xfrm>
            <a:off x="3373517" y="3135085"/>
            <a:ext cx="5444700" cy="45600"/>
          </a:xfrm>
          <a:prstGeom prst="rect">
            <a:avLst/>
          </a:prstGeom>
          <a:solidFill>
            <a:srgbClr val="F1582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900"/>
              <a:buFont typeface="Arial" panose="020B0604020202020204"/>
              <a:buNone/>
            </a:pPr>
            <a:endParaRPr sz="19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499" name="Google Shape;499;gb8627bb9f6_1_86"/>
          <p:cNvSpPr txBox="1"/>
          <p:nvPr/>
        </p:nvSpPr>
        <p:spPr>
          <a:xfrm>
            <a:off x="5452533" y="3677316"/>
            <a:ext cx="2494800" cy="692700"/>
          </a:xfrm>
          <a:prstGeom prst="rect">
            <a:avLst/>
          </a:prstGeom>
          <a:noFill/>
          <a:ln>
            <a:noFill/>
          </a:ln>
        </p:spPr>
        <p:txBody>
          <a:bodyPr spcFirstLastPara="1" wrap="square" lIns="121900" tIns="60925" rIns="121900" bIns="60925" anchor="t" anchorCtr="0">
            <a:spAutoFit/>
          </a:bodyPr>
          <a:lstStyle/>
          <a:p>
            <a:pPr marL="0" marR="0" lvl="0" indent="0" algn="l" rtl="0">
              <a:lnSpc>
                <a:spcPct val="100000"/>
              </a:lnSpc>
              <a:spcBef>
                <a:spcPts val="0"/>
              </a:spcBef>
              <a:spcAft>
                <a:spcPts val="0"/>
              </a:spcAft>
              <a:buClr>
                <a:srgbClr val="000000"/>
              </a:buClr>
              <a:buSzPts val="3700"/>
              <a:buFont typeface="Arial" panose="020B0604020202020204"/>
              <a:buNone/>
            </a:pPr>
            <a:r>
              <a:rPr lang="zh-CN" sz="3700" b="0" i="0" u="none" strike="noStrike" cap="none">
                <a:solidFill>
                  <a:srgbClr val="000000"/>
                </a:solidFill>
                <a:latin typeface="Arial" panose="020B0604020202020204"/>
                <a:ea typeface="Arial" panose="020B0604020202020204"/>
                <a:cs typeface="Arial" panose="020B0604020202020204"/>
                <a:sym typeface="Arial" panose="020B0604020202020204"/>
              </a:rPr>
              <a:t>谢谢！</a:t>
            </a:r>
            <a:endParaRPr sz="19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245" name="Shape 245"/>
        <p:cNvGrpSpPr/>
        <p:nvPr/>
      </p:nvGrpSpPr>
      <p:grpSpPr>
        <a:xfrm>
          <a:off x="0" y="0"/>
          <a:ext cx="0" cy="0"/>
          <a:chOff x="0" y="0"/>
          <a:chExt cx="0" cy="0"/>
        </a:xfrm>
      </p:grpSpPr>
      <p:sp>
        <p:nvSpPr>
          <p:cNvPr id="246" name="Google Shape;246;p3"/>
          <p:cNvSpPr txBox="1"/>
          <p:nvPr/>
        </p:nvSpPr>
        <p:spPr>
          <a:xfrm>
            <a:off x="3221160" y="2958393"/>
            <a:ext cx="708887" cy="1185281"/>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FFFF"/>
              </a:buClr>
              <a:buSzPts val="3600"/>
              <a:buFont typeface="微软雅黑" panose="020B0503020204020204" charset="-122"/>
              <a:buNone/>
            </a:pPr>
            <a:r>
              <a:rPr lang="zh-CN" sz="3600" b="1" i="0" u="none" strike="noStrike" cap="none">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rPr>
              <a:t>1</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47" name="Google Shape;247;p3"/>
          <p:cNvSpPr txBox="1"/>
          <p:nvPr/>
        </p:nvSpPr>
        <p:spPr>
          <a:xfrm>
            <a:off x="5722943" y="2567320"/>
            <a:ext cx="2197021" cy="74738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7353"/>
              </a:buClr>
              <a:buSzPts val="3600"/>
              <a:buFont typeface="微软雅黑" panose="020B0503020204020204" charset="-122"/>
              <a:buNone/>
            </a:pPr>
            <a:r>
              <a:rPr lang="zh-CN" sz="3600" b="1" i="0" u="none" strike="noStrike" cap="none">
                <a:solidFill>
                  <a:srgbClr val="FF7353"/>
                </a:solidFill>
                <a:latin typeface="微软雅黑" panose="020B0503020204020204" charset="-122"/>
                <a:ea typeface="微软雅黑" panose="020B0503020204020204" charset="-122"/>
                <a:cs typeface="微软雅黑" panose="020B0503020204020204" charset="-122"/>
                <a:sym typeface="微软雅黑" panose="020B0503020204020204" charset="-122"/>
              </a:rPr>
              <a:t>PART 1</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48" name="Google Shape;248;p3"/>
          <p:cNvSpPr txBox="1"/>
          <p:nvPr/>
        </p:nvSpPr>
        <p:spPr>
          <a:xfrm>
            <a:off x="4382045" y="3421380"/>
            <a:ext cx="5609679"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panose="020B0604020202020204"/>
              <a:buNone/>
            </a:pPr>
            <a:r>
              <a:rPr lang="zh-CN" sz="3600" b="1"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rPr>
              <a:t>Shopee各站点网址和App</a:t>
            </a:r>
            <a:endParaRPr sz="3600" b="1"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252" name="Shape 252"/>
        <p:cNvGrpSpPr/>
        <p:nvPr/>
      </p:nvGrpSpPr>
      <p:grpSpPr>
        <a:xfrm>
          <a:off x="0" y="0"/>
          <a:ext cx="0" cy="0"/>
          <a:chOff x="0" y="0"/>
          <a:chExt cx="0" cy="0"/>
        </a:xfrm>
      </p:grpSpPr>
      <p:sp>
        <p:nvSpPr>
          <p:cNvPr id="253" name="Google Shape;253;p4"/>
          <p:cNvSpPr txBox="1"/>
          <p:nvPr/>
        </p:nvSpPr>
        <p:spPr>
          <a:xfrm>
            <a:off x="439068" y="185627"/>
            <a:ext cx="4140552"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panose="020B0604020202020204"/>
              <a:buNone/>
            </a:pPr>
            <a:r>
              <a:rPr lang="zh-CN" sz="2000" b="1"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rPr>
              <a:t>Shopee各站点网址和App</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54" name="Google Shape;254;p4"/>
          <p:cNvSpPr txBox="1"/>
          <p:nvPr/>
        </p:nvSpPr>
        <p:spPr>
          <a:xfrm>
            <a:off x="248338" y="5216486"/>
            <a:ext cx="5508687" cy="15234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panose="020B0604020202020204"/>
              <a:buNone/>
            </a:pPr>
            <a:r>
              <a:rPr lang="zh-CN" sz="1600" b="1"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rPr>
              <a:t>Shopee 手机App下载</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l" rtl="0">
              <a:lnSpc>
                <a:spcPct val="150000"/>
              </a:lnSpc>
              <a:spcBef>
                <a:spcPts val="0"/>
              </a:spcBef>
              <a:spcAft>
                <a:spcPts val="0"/>
              </a:spcAft>
              <a:buClr>
                <a:srgbClr val="000000"/>
              </a:buClr>
              <a:buSzPts val="1400"/>
              <a:buFont typeface="Arial" panose="020B0604020202020204"/>
              <a:buNone/>
            </a:pPr>
            <a:r>
              <a:rPr lang="zh-CN" sz="1400" b="0"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rPr>
              <a:t>地址：扫描右侧二维码或进入</a:t>
            </a:r>
            <a:r>
              <a:rPr lang="zh-CN" sz="1400" b="0" i="0" u="none" strike="noStrike" cap="none">
                <a:solidFill>
                  <a:srgbClr val="FF0000"/>
                </a:solidFill>
                <a:latin typeface="微软雅黑" panose="020B0503020204020204" charset="-122"/>
                <a:ea typeface="微软雅黑" panose="020B0503020204020204" charset="-122"/>
                <a:cs typeface="微软雅黑" panose="020B0503020204020204" charset="-122"/>
                <a:sym typeface="微软雅黑" panose="020B0503020204020204" charset="-122"/>
              </a:rPr>
              <a:t>shopee.cn官网</a:t>
            </a:r>
            <a:r>
              <a:rPr lang="zh-CN" sz="1400" b="0"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rPr>
              <a:t>-首页拉到底端-即可选择APP 下载途径</a:t>
            </a:r>
            <a:endParaRPr sz="1400" b="0"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l" rtl="0">
              <a:lnSpc>
                <a:spcPct val="150000"/>
              </a:lnSpc>
              <a:spcBef>
                <a:spcPts val="0"/>
              </a:spcBef>
              <a:spcAft>
                <a:spcPts val="0"/>
              </a:spcAft>
              <a:buClr>
                <a:srgbClr val="000000"/>
              </a:buClr>
              <a:buSzPts val="1400"/>
              <a:buFont typeface="Arial" panose="020B0604020202020204"/>
              <a:buNone/>
            </a:pPr>
            <a:r>
              <a:rPr lang="zh-CN" sz="1400" b="0"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rPr>
              <a:t>注：若未能找到对应站点，请与经理联系</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55" name="Google Shape;255;p4"/>
          <p:cNvSpPr/>
          <p:nvPr/>
        </p:nvSpPr>
        <p:spPr>
          <a:xfrm>
            <a:off x="187780" y="5097278"/>
            <a:ext cx="11475876" cy="1713796"/>
          </a:xfrm>
          <a:custGeom>
            <a:avLst/>
            <a:gdLst/>
            <a:ahLst/>
            <a:cxnLst/>
            <a:rect l="l" t="t" r="r" b="b"/>
            <a:pathLst>
              <a:path w="5511800" h="5727700" extrusionOk="0">
                <a:moveTo>
                  <a:pt x="5247957" y="5727687"/>
                </a:moveTo>
                <a:lnTo>
                  <a:pt x="263842" y="5727687"/>
                </a:lnTo>
                <a:lnTo>
                  <a:pt x="216415" y="5723436"/>
                </a:lnTo>
                <a:lnTo>
                  <a:pt x="171777" y="5711181"/>
                </a:lnTo>
                <a:lnTo>
                  <a:pt x="130674" y="5691666"/>
                </a:lnTo>
                <a:lnTo>
                  <a:pt x="93850" y="5665637"/>
                </a:lnTo>
                <a:lnTo>
                  <a:pt x="62051" y="5633838"/>
                </a:lnTo>
                <a:lnTo>
                  <a:pt x="36021" y="5597016"/>
                </a:lnTo>
                <a:lnTo>
                  <a:pt x="16506" y="5555915"/>
                </a:lnTo>
                <a:lnTo>
                  <a:pt x="4250" y="5511280"/>
                </a:lnTo>
                <a:lnTo>
                  <a:pt x="0" y="5463857"/>
                </a:lnTo>
                <a:lnTo>
                  <a:pt x="0" y="263829"/>
                </a:lnTo>
                <a:lnTo>
                  <a:pt x="4250" y="216403"/>
                </a:lnTo>
                <a:lnTo>
                  <a:pt x="16506" y="171766"/>
                </a:lnTo>
                <a:lnTo>
                  <a:pt x="36021" y="130665"/>
                </a:lnTo>
                <a:lnTo>
                  <a:pt x="62051" y="93843"/>
                </a:lnTo>
                <a:lnTo>
                  <a:pt x="93850" y="62045"/>
                </a:lnTo>
                <a:lnTo>
                  <a:pt x="130674" y="36018"/>
                </a:lnTo>
                <a:lnTo>
                  <a:pt x="171777" y="16504"/>
                </a:lnTo>
                <a:lnTo>
                  <a:pt x="216415" y="4250"/>
                </a:lnTo>
                <a:lnTo>
                  <a:pt x="263842" y="0"/>
                </a:lnTo>
                <a:lnTo>
                  <a:pt x="5247957" y="0"/>
                </a:lnTo>
                <a:lnTo>
                  <a:pt x="5295384" y="4250"/>
                </a:lnTo>
                <a:lnTo>
                  <a:pt x="5340022" y="16504"/>
                </a:lnTo>
                <a:lnTo>
                  <a:pt x="5381125" y="36018"/>
                </a:lnTo>
                <a:lnTo>
                  <a:pt x="5417949" y="62045"/>
                </a:lnTo>
                <a:lnTo>
                  <a:pt x="5449748" y="93843"/>
                </a:lnTo>
                <a:lnTo>
                  <a:pt x="5475778" y="130665"/>
                </a:lnTo>
                <a:lnTo>
                  <a:pt x="5495293" y="171766"/>
                </a:lnTo>
                <a:lnTo>
                  <a:pt x="5507549" y="216403"/>
                </a:lnTo>
                <a:lnTo>
                  <a:pt x="5511800" y="263829"/>
                </a:lnTo>
                <a:lnTo>
                  <a:pt x="5511800" y="5463857"/>
                </a:lnTo>
                <a:lnTo>
                  <a:pt x="5507549" y="5511280"/>
                </a:lnTo>
                <a:lnTo>
                  <a:pt x="5495293" y="5555915"/>
                </a:lnTo>
                <a:lnTo>
                  <a:pt x="5475778" y="5597016"/>
                </a:lnTo>
                <a:lnTo>
                  <a:pt x="5449748" y="5633838"/>
                </a:lnTo>
                <a:lnTo>
                  <a:pt x="5417949" y="5665637"/>
                </a:lnTo>
                <a:lnTo>
                  <a:pt x="5381125" y="5691666"/>
                </a:lnTo>
                <a:lnTo>
                  <a:pt x="5340022" y="5711181"/>
                </a:lnTo>
                <a:lnTo>
                  <a:pt x="5295384" y="5723436"/>
                </a:lnTo>
                <a:lnTo>
                  <a:pt x="5247957" y="5727687"/>
                </a:lnTo>
                <a:close/>
              </a:path>
            </a:pathLst>
          </a:custGeom>
          <a:noFill/>
          <a:ln w="25400" cap="flat" cmpd="sng">
            <a:solidFill>
              <a:srgbClr val="FF5722"/>
            </a:solidFill>
            <a:prstDash val="dash"/>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256" name="Google Shape;256;p4"/>
          <p:cNvSpPr txBox="1"/>
          <p:nvPr/>
        </p:nvSpPr>
        <p:spPr>
          <a:xfrm>
            <a:off x="187779" y="1026119"/>
            <a:ext cx="5451107" cy="115189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0000"/>
              </a:buClr>
              <a:buSzPts val="1600"/>
              <a:buFont typeface="Arial" panose="020B0604020202020204"/>
              <a:buNone/>
            </a:pPr>
            <a:r>
              <a:rPr lang="zh-CN" sz="1600" b="1"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rPr>
              <a:t>Shopee各站点后台地址：</a:t>
            </a:r>
            <a:endParaRPr sz="1600" b="1"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l" rtl="0">
              <a:lnSpc>
                <a:spcPct val="150000"/>
              </a:lnSpc>
              <a:spcBef>
                <a:spcPts val="0"/>
              </a:spcBef>
              <a:spcAft>
                <a:spcPts val="0"/>
              </a:spcAft>
              <a:buClr>
                <a:srgbClr val="000000"/>
              </a:buClr>
              <a:buSzPts val="1400"/>
              <a:buFont typeface="Arial" panose="020B0604020202020204"/>
              <a:buNone/>
            </a:pPr>
            <a:r>
              <a:rPr lang="zh-CN" sz="1400" b="0"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rPr>
              <a:t>进入</a:t>
            </a:r>
            <a:r>
              <a:rPr lang="zh-CN" sz="1400" b="0" i="0" u="none" strike="noStrike" cap="none">
                <a:solidFill>
                  <a:srgbClr val="FF0000"/>
                </a:solidFill>
                <a:latin typeface="微软雅黑" panose="020B0503020204020204" charset="-122"/>
                <a:ea typeface="微软雅黑" panose="020B0503020204020204" charset="-122"/>
                <a:cs typeface="微软雅黑" panose="020B0503020204020204" charset="-122"/>
                <a:sym typeface="微软雅黑" panose="020B0503020204020204" charset="-122"/>
              </a:rPr>
              <a:t>shopee.cn官网</a:t>
            </a:r>
            <a:r>
              <a:rPr lang="zh-CN" sz="1400" b="0"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rPr>
              <a:t>-首页拉到底端-即可进入中国卖家</a:t>
            </a:r>
            <a:r>
              <a:rPr lang="zh-CN" sz="1400" b="0"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rPr>
              <a:t>中心后台</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50000"/>
              </a:lnSpc>
              <a:spcBef>
                <a:spcPts val="0"/>
              </a:spcBef>
              <a:spcAft>
                <a:spcPts val="0"/>
              </a:spcAft>
              <a:buClr>
                <a:srgbClr val="000000"/>
              </a:buClr>
              <a:buSzPts val="1600"/>
              <a:buFont typeface="Arial" panose="020B0604020202020204"/>
              <a:buNone/>
            </a:pPr>
            <a:endParaRPr sz="1600" b="1"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257" name="Google Shape;257;p4"/>
          <p:cNvSpPr txBox="1"/>
          <p:nvPr/>
        </p:nvSpPr>
        <p:spPr>
          <a:xfrm>
            <a:off x="5992845" y="1007752"/>
            <a:ext cx="6718433" cy="78232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0000"/>
              </a:buClr>
              <a:buSzPts val="1600"/>
              <a:buFont typeface="Arial" panose="020B0604020202020204"/>
              <a:buNone/>
            </a:pPr>
            <a:r>
              <a:rPr lang="zh-CN" sz="1600" b="1"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rPr>
              <a:t>Shopee各站点前台地址：</a:t>
            </a:r>
            <a:endParaRPr sz="1600" b="1"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l" rtl="0">
              <a:lnSpc>
                <a:spcPct val="150000"/>
              </a:lnSpc>
              <a:spcBef>
                <a:spcPts val="0"/>
              </a:spcBef>
              <a:spcAft>
                <a:spcPts val="0"/>
              </a:spcAft>
              <a:buClr>
                <a:srgbClr val="000000"/>
              </a:buClr>
              <a:buSzPts val="1400"/>
              <a:buFont typeface="Arial" panose="020B0604020202020204"/>
              <a:buNone/>
            </a:pPr>
            <a:r>
              <a:rPr lang="zh-CN" sz="1400" b="0"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rPr>
              <a:t>进入</a:t>
            </a:r>
            <a:r>
              <a:rPr lang="zh-CN" sz="1400" b="0" i="0" u="none" strike="noStrike" cap="none">
                <a:solidFill>
                  <a:srgbClr val="FF0000"/>
                </a:solidFill>
                <a:latin typeface="微软雅黑" panose="020B0503020204020204" charset="-122"/>
                <a:ea typeface="微软雅黑" panose="020B0503020204020204" charset="-122"/>
                <a:cs typeface="微软雅黑" panose="020B0503020204020204" charset="-122"/>
                <a:sym typeface="微软雅黑" panose="020B0503020204020204" charset="-122"/>
              </a:rPr>
              <a:t>shopee.cn官网</a:t>
            </a:r>
            <a:r>
              <a:rPr lang="zh-CN" sz="1400" b="0"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rPr>
              <a:t>-首页拉到底端-即可选择</a:t>
            </a:r>
            <a:r>
              <a:rPr lang="zh-CN" sz="1400" b="0"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rPr>
              <a:t>各大市场买家前台</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58" name="Google Shape;258;p4"/>
          <p:cNvSpPr/>
          <p:nvPr/>
        </p:nvSpPr>
        <p:spPr>
          <a:xfrm>
            <a:off x="187779" y="927060"/>
            <a:ext cx="5569246" cy="938622"/>
          </a:xfrm>
          <a:custGeom>
            <a:avLst/>
            <a:gdLst/>
            <a:ahLst/>
            <a:cxnLst/>
            <a:rect l="l" t="t" r="r" b="b"/>
            <a:pathLst>
              <a:path w="5511800" h="5727700" extrusionOk="0">
                <a:moveTo>
                  <a:pt x="5247957" y="5727687"/>
                </a:moveTo>
                <a:lnTo>
                  <a:pt x="263842" y="5727687"/>
                </a:lnTo>
                <a:lnTo>
                  <a:pt x="216415" y="5723436"/>
                </a:lnTo>
                <a:lnTo>
                  <a:pt x="171777" y="5711181"/>
                </a:lnTo>
                <a:lnTo>
                  <a:pt x="130674" y="5691666"/>
                </a:lnTo>
                <a:lnTo>
                  <a:pt x="93850" y="5665637"/>
                </a:lnTo>
                <a:lnTo>
                  <a:pt x="62051" y="5633838"/>
                </a:lnTo>
                <a:lnTo>
                  <a:pt x="36021" y="5597016"/>
                </a:lnTo>
                <a:lnTo>
                  <a:pt x="16506" y="5555915"/>
                </a:lnTo>
                <a:lnTo>
                  <a:pt x="4250" y="5511280"/>
                </a:lnTo>
                <a:lnTo>
                  <a:pt x="0" y="5463857"/>
                </a:lnTo>
                <a:lnTo>
                  <a:pt x="0" y="263829"/>
                </a:lnTo>
                <a:lnTo>
                  <a:pt x="4250" y="216403"/>
                </a:lnTo>
                <a:lnTo>
                  <a:pt x="16506" y="171766"/>
                </a:lnTo>
                <a:lnTo>
                  <a:pt x="36021" y="130665"/>
                </a:lnTo>
                <a:lnTo>
                  <a:pt x="62051" y="93843"/>
                </a:lnTo>
                <a:lnTo>
                  <a:pt x="93850" y="62045"/>
                </a:lnTo>
                <a:lnTo>
                  <a:pt x="130674" y="36018"/>
                </a:lnTo>
                <a:lnTo>
                  <a:pt x="171777" y="16504"/>
                </a:lnTo>
                <a:lnTo>
                  <a:pt x="216415" y="4250"/>
                </a:lnTo>
                <a:lnTo>
                  <a:pt x="263842" y="0"/>
                </a:lnTo>
                <a:lnTo>
                  <a:pt x="5247957" y="0"/>
                </a:lnTo>
                <a:lnTo>
                  <a:pt x="5295384" y="4250"/>
                </a:lnTo>
                <a:lnTo>
                  <a:pt x="5340022" y="16504"/>
                </a:lnTo>
                <a:lnTo>
                  <a:pt x="5381125" y="36018"/>
                </a:lnTo>
                <a:lnTo>
                  <a:pt x="5417949" y="62045"/>
                </a:lnTo>
                <a:lnTo>
                  <a:pt x="5449748" y="93843"/>
                </a:lnTo>
                <a:lnTo>
                  <a:pt x="5475778" y="130665"/>
                </a:lnTo>
                <a:lnTo>
                  <a:pt x="5495293" y="171766"/>
                </a:lnTo>
                <a:lnTo>
                  <a:pt x="5507549" y="216403"/>
                </a:lnTo>
                <a:lnTo>
                  <a:pt x="5511800" y="263829"/>
                </a:lnTo>
                <a:lnTo>
                  <a:pt x="5511800" y="5463857"/>
                </a:lnTo>
                <a:lnTo>
                  <a:pt x="5507549" y="5511280"/>
                </a:lnTo>
                <a:lnTo>
                  <a:pt x="5495293" y="5555915"/>
                </a:lnTo>
                <a:lnTo>
                  <a:pt x="5475778" y="5597016"/>
                </a:lnTo>
                <a:lnTo>
                  <a:pt x="5449748" y="5633838"/>
                </a:lnTo>
                <a:lnTo>
                  <a:pt x="5417949" y="5665637"/>
                </a:lnTo>
                <a:lnTo>
                  <a:pt x="5381125" y="5691666"/>
                </a:lnTo>
                <a:lnTo>
                  <a:pt x="5340022" y="5711181"/>
                </a:lnTo>
                <a:lnTo>
                  <a:pt x="5295384" y="5723436"/>
                </a:lnTo>
                <a:lnTo>
                  <a:pt x="5247957" y="5727687"/>
                </a:lnTo>
                <a:close/>
              </a:path>
            </a:pathLst>
          </a:custGeom>
          <a:noFill/>
          <a:ln w="25400" cap="flat" cmpd="sng">
            <a:solidFill>
              <a:srgbClr val="FF5722"/>
            </a:solidFill>
            <a:prstDash val="dash"/>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259" name="Google Shape;259;p4"/>
          <p:cNvSpPr/>
          <p:nvPr/>
        </p:nvSpPr>
        <p:spPr>
          <a:xfrm>
            <a:off x="5958037" y="896564"/>
            <a:ext cx="5705618" cy="969118"/>
          </a:xfrm>
          <a:custGeom>
            <a:avLst/>
            <a:gdLst/>
            <a:ahLst/>
            <a:cxnLst/>
            <a:rect l="l" t="t" r="r" b="b"/>
            <a:pathLst>
              <a:path w="5511800" h="5727700" extrusionOk="0">
                <a:moveTo>
                  <a:pt x="5247957" y="5727687"/>
                </a:moveTo>
                <a:lnTo>
                  <a:pt x="263842" y="5727687"/>
                </a:lnTo>
                <a:lnTo>
                  <a:pt x="216415" y="5723436"/>
                </a:lnTo>
                <a:lnTo>
                  <a:pt x="171777" y="5711181"/>
                </a:lnTo>
                <a:lnTo>
                  <a:pt x="130674" y="5691666"/>
                </a:lnTo>
                <a:lnTo>
                  <a:pt x="93850" y="5665637"/>
                </a:lnTo>
                <a:lnTo>
                  <a:pt x="62051" y="5633838"/>
                </a:lnTo>
                <a:lnTo>
                  <a:pt x="36021" y="5597016"/>
                </a:lnTo>
                <a:lnTo>
                  <a:pt x="16506" y="5555915"/>
                </a:lnTo>
                <a:lnTo>
                  <a:pt x="4250" y="5511280"/>
                </a:lnTo>
                <a:lnTo>
                  <a:pt x="0" y="5463857"/>
                </a:lnTo>
                <a:lnTo>
                  <a:pt x="0" y="263829"/>
                </a:lnTo>
                <a:lnTo>
                  <a:pt x="4250" y="216403"/>
                </a:lnTo>
                <a:lnTo>
                  <a:pt x="16506" y="171766"/>
                </a:lnTo>
                <a:lnTo>
                  <a:pt x="36021" y="130665"/>
                </a:lnTo>
                <a:lnTo>
                  <a:pt x="62051" y="93843"/>
                </a:lnTo>
                <a:lnTo>
                  <a:pt x="93850" y="62045"/>
                </a:lnTo>
                <a:lnTo>
                  <a:pt x="130674" y="36018"/>
                </a:lnTo>
                <a:lnTo>
                  <a:pt x="171777" y="16504"/>
                </a:lnTo>
                <a:lnTo>
                  <a:pt x="216415" y="4250"/>
                </a:lnTo>
                <a:lnTo>
                  <a:pt x="263842" y="0"/>
                </a:lnTo>
                <a:lnTo>
                  <a:pt x="5247957" y="0"/>
                </a:lnTo>
                <a:lnTo>
                  <a:pt x="5295384" y="4250"/>
                </a:lnTo>
                <a:lnTo>
                  <a:pt x="5340022" y="16504"/>
                </a:lnTo>
                <a:lnTo>
                  <a:pt x="5381125" y="36018"/>
                </a:lnTo>
                <a:lnTo>
                  <a:pt x="5417949" y="62045"/>
                </a:lnTo>
                <a:lnTo>
                  <a:pt x="5449748" y="93843"/>
                </a:lnTo>
                <a:lnTo>
                  <a:pt x="5475778" y="130665"/>
                </a:lnTo>
                <a:lnTo>
                  <a:pt x="5495293" y="171766"/>
                </a:lnTo>
                <a:lnTo>
                  <a:pt x="5507549" y="216403"/>
                </a:lnTo>
                <a:lnTo>
                  <a:pt x="5511800" y="263829"/>
                </a:lnTo>
                <a:lnTo>
                  <a:pt x="5511800" y="5463857"/>
                </a:lnTo>
                <a:lnTo>
                  <a:pt x="5507549" y="5511280"/>
                </a:lnTo>
                <a:lnTo>
                  <a:pt x="5495293" y="5555915"/>
                </a:lnTo>
                <a:lnTo>
                  <a:pt x="5475778" y="5597016"/>
                </a:lnTo>
                <a:lnTo>
                  <a:pt x="5449748" y="5633838"/>
                </a:lnTo>
                <a:lnTo>
                  <a:pt x="5417949" y="5665637"/>
                </a:lnTo>
                <a:lnTo>
                  <a:pt x="5381125" y="5691666"/>
                </a:lnTo>
                <a:lnTo>
                  <a:pt x="5340022" y="5711181"/>
                </a:lnTo>
                <a:lnTo>
                  <a:pt x="5295384" y="5723436"/>
                </a:lnTo>
                <a:lnTo>
                  <a:pt x="5247957" y="5727687"/>
                </a:lnTo>
                <a:close/>
              </a:path>
            </a:pathLst>
          </a:custGeom>
          <a:noFill/>
          <a:ln w="25400" cap="flat" cmpd="sng">
            <a:solidFill>
              <a:srgbClr val="FF5722"/>
            </a:solidFill>
            <a:prstDash val="dash"/>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pic>
        <p:nvPicPr>
          <p:cNvPr id="260" name="Google Shape;260;p4"/>
          <p:cNvPicPr preferRelativeResize="0"/>
          <p:nvPr/>
        </p:nvPicPr>
        <p:blipFill rotWithShape="1">
          <a:blip r:embed="rId1"/>
          <a:srcRect/>
          <a:stretch>
            <a:fillRect/>
          </a:stretch>
        </p:blipFill>
        <p:spPr>
          <a:xfrm>
            <a:off x="5992845" y="5199004"/>
            <a:ext cx="3592637" cy="1558418"/>
          </a:xfrm>
          <a:prstGeom prst="rect">
            <a:avLst/>
          </a:prstGeom>
          <a:noFill/>
          <a:ln>
            <a:noFill/>
          </a:ln>
        </p:spPr>
      </p:pic>
      <p:pic>
        <p:nvPicPr>
          <p:cNvPr id="261" name="Google Shape;261;p4" descr="图形用户界面, 应用程序&#10;&#10;描述已自动生成"/>
          <p:cNvPicPr preferRelativeResize="0"/>
          <p:nvPr/>
        </p:nvPicPr>
        <p:blipFill rotWithShape="1">
          <a:blip r:embed="rId2"/>
          <a:srcRect/>
          <a:stretch>
            <a:fillRect/>
          </a:stretch>
        </p:blipFill>
        <p:spPr>
          <a:xfrm>
            <a:off x="6137103" y="1984890"/>
            <a:ext cx="5347486" cy="3033670"/>
          </a:xfrm>
          <a:prstGeom prst="rect">
            <a:avLst/>
          </a:prstGeom>
          <a:noFill/>
          <a:ln>
            <a:noFill/>
          </a:ln>
        </p:spPr>
      </p:pic>
      <p:pic>
        <p:nvPicPr>
          <p:cNvPr id="1" name="图片 0"/>
          <p:cNvPicPr>
            <a:picLocks noChangeAspect="1"/>
          </p:cNvPicPr>
          <p:nvPr/>
        </p:nvPicPr>
        <p:blipFill>
          <a:blip r:embed="rId3"/>
          <a:stretch>
            <a:fillRect/>
          </a:stretch>
        </p:blipFill>
        <p:spPr>
          <a:xfrm>
            <a:off x="5957570" y="2025015"/>
            <a:ext cx="5672455" cy="3011805"/>
          </a:xfrm>
          <a:prstGeom prst="rect">
            <a:avLst/>
          </a:prstGeom>
        </p:spPr>
      </p:pic>
      <p:pic>
        <p:nvPicPr>
          <p:cNvPr id="2" name="图片 1"/>
          <p:cNvPicPr>
            <a:picLocks noChangeAspect="1"/>
          </p:cNvPicPr>
          <p:nvPr/>
        </p:nvPicPr>
        <p:blipFill>
          <a:blip r:embed="rId4"/>
          <a:stretch>
            <a:fillRect/>
          </a:stretch>
        </p:blipFill>
        <p:spPr>
          <a:xfrm>
            <a:off x="198120" y="1988820"/>
            <a:ext cx="5609590" cy="299656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266" name="Shape 266"/>
        <p:cNvGrpSpPr/>
        <p:nvPr/>
      </p:nvGrpSpPr>
      <p:grpSpPr>
        <a:xfrm>
          <a:off x="0" y="0"/>
          <a:ext cx="0" cy="0"/>
          <a:chOff x="0" y="0"/>
          <a:chExt cx="0" cy="0"/>
        </a:xfrm>
      </p:grpSpPr>
      <p:sp>
        <p:nvSpPr>
          <p:cNvPr id="267" name="Google Shape;267;p5"/>
          <p:cNvSpPr txBox="1"/>
          <p:nvPr/>
        </p:nvSpPr>
        <p:spPr>
          <a:xfrm>
            <a:off x="3221160" y="2958393"/>
            <a:ext cx="708887" cy="1185281"/>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FFFF"/>
              </a:buClr>
              <a:buSzPts val="3600"/>
              <a:buFont typeface="微软雅黑" panose="020B0503020204020204" charset="-122"/>
              <a:buNone/>
            </a:pPr>
            <a:r>
              <a:rPr lang="zh-CN" sz="3600" b="1" i="0" u="none" strike="noStrike" cap="none">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rPr>
              <a:t>2</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68" name="Google Shape;268;p5"/>
          <p:cNvSpPr txBox="1"/>
          <p:nvPr/>
        </p:nvSpPr>
        <p:spPr>
          <a:xfrm>
            <a:off x="5722943" y="2567320"/>
            <a:ext cx="2197021" cy="74738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7353"/>
              </a:buClr>
              <a:buSzPts val="3600"/>
              <a:buFont typeface="微软雅黑" panose="020B0503020204020204" charset="-122"/>
              <a:buNone/>
            </a:pPr>
            <a:r>
              <a:rPr lang="zh-CN" sz="3600" b="1" i="0" u="none" strike="noStrike" cap="none">
                <a:solidFill>
                  <a:srgbClr val="FF7353"/>
                </a:solidFill>
                <a:latin typeface="微软雅黑" panose="020B0503020204020204" charset="-122"/>
                <a:ea typeface="微软雅黑" panose="020B0503020204020204" charset="-122"/>
                <a:cs typeface="微软雅黑" panose="020B0503020204020204" charset="-122"/>
                <a:sym typeface="微软雅黑" panose="020B0503020204020204" charset="-122"/>
              </a:rPr>
              <a:t>PART 2</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69" name="Google Shape;269;p5"/>
          <p:cNvSpPr txBox="1"/>
          <p:nvPr/>
        </p:nvSpPr>
        <p:spPr>
          <a:xfrm>
            <a:off x="4391025" y="3459481"/>
            <a:ext cx="6193761"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panose="020B0604020202020204"/>
              <a:buNone/>
            </a:pPr>
            <a:r>
              <a:rPr lang="zh-CN" sz="3600" b="1"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rPr>
              <a:t>Shopee卖家中心功能介绍</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273" name="Shape 273"/>
        <p:cNvGrpSpPr/>
        <p:nvPr/>
      </p:nvGrpSpPr>
      <p:grpSpPr>
        <a:xfrm>
          <a:off x="0" y="0"/>
          <a:ext cx="0" cy="0"/>
          <a:chOff x="0" y="0"/>
          <a:chExt cx="0" cy="0"/>
        </a:xfrm>
      </p:grpSpPr>
      <p:sp>
        <p:nvSpPr>
          <p:cNvPr id="274" name="Google Shape;274;p6"/>
          <p:cNvSpPr txBox="1"/>
          <p:nvPr/>
        </p:nvSpPr>
        <p:spPr>
          <a:xfrm>
            <a:off x="620978" y="167925"/>
            <a:ext cx="3522397"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panose="020B0604020202020204"/>
              <a:buNone/>
            </a:pPr>
            <a:r>
              <a:rPr lang="zh-CN" sz="2000" b="1"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rPr>
              <a:t>Shopee卖家中心功能介绍</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75" name="Google Shape;275;p6"/>
          <p:cNvSpPr txBox="1"/>
          <p:nvPr/>
        </p:nvSpPr>
        <p:spPr>
          <a:xfrm>
            <a:off x="7449965" y="2228633"/>
            <a:ext cx="158350" cy="290807"/>
          </a:xfrm>
          <a:prstGeom prst="rect">
            <a:avLst/>
          </a:prstGeom>
          <a:noFill/>
          <a:ln>
            <a:noFill/>
          </a:ln>
        </p:spPr>
        <p:txBody>
          <a:bodyPr spcFirstLastPara="1" wrap="square" lIns="0" tIns="11500" rIns="0" bIns="0" anchor="t" anchorCtr="0">
            <a:spAutoFit/>
          </a:bodyPr>
          <a:lstStyle/>
          <a:p>
            <a:pPr marL="11430" marR="0" lvl="0" indent="0" algn="l" rtl="0">
              <a:lnSpc>
                <a:spcPct val="100000"/>
              </a:lnSpc>
              <a:spcBef>
                <a:spcPts val="0"/>
              </a:spcBef>
              <a:spcAft>
                <a:spcPts val="0"/>
              </a:spcAft>
              <a:buClr>
                <a:srgbClr val="000000"/>
              </a:buClr>
              <a:buSzPts val="1814"/>
              <a:buFont typeface="Arial" panose="020B0604020202020204"/>
              <a:buNone/>
            </a:pPr>
            <a:r>
              <a:rPr lang="zh-CN" sz="1815" b="0" i="0" u="none" strike="noStrike" cap="none">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rPr>
              <a:t>2</a:t>
            </a:r>
            <a:endParaRPr sz="1815"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276" name="Google Shape;276;p6"/>
          <p:cNvSpPr txBox="1"/>
          <p:nvPr/>
        </p:nvSpPr>
        <p:spPr>
          <a:xfrm>
            <a:off x="7449445" y="3846752"/>
            <a:ext cx="158350" cy="290807"/>
          </a:xfrm>
          <a:prstGeom prst="rect">
            <a:avLst/>
          </a:prstGeom>
          <a:noFill/>
          <a:ln>
            <a:noFill/>
          </a:ln>
        </p:spPr>
        <p:txBody>
          <a:bodyPr spcFirstLastPara="1" wrap="square" lIns="0" tIns="11500" rIns="0" bIns="0" anchor="t" anchorCtr="0">
            <a:spAutoFit/>
          </a:bodyPr>
          <a:lstStyle/>
          <a:p>
            <a:pPr marL="11430" marR="0" lvl="0" indent="0" algn="l" rtl="0">
              <a:lnSpc>
                <a:spcPct val="100000"/>
              </a:lnSpc>
              <a:spcBef>
                <a:spcPts val="0"/>
              </a:spcBef>
              <a:spcAft>
                <a:spcPts val="0"/>
              </a:spcAft>
              <a:buClr>
                <a:srgbClr val="000000"/>
              </a:buClr>
              <a:buSzPts val="1814"/>
              <a:buFont typeface="Arial" panose="020B0604020202020204"/>
              <a:buNone/>
            </a:pPr>
            <a:r>
              <a:rPr lang="zh-CN" sz="1815" b="0" i="0" u="none" strike="noStrike" cap="none">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rPr>
              <a:t>4</a:t>
            </a:r>
            <a:endParaRPr sz="1815"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277" name="Google Shape;277;p6"/>
          <p:cNvSpPr/>
          <p:nvPr/>
        </p:nvSpPr>
        <p:spPr>
          <a:xfrm>
            <a:off x="8646643" y="772518"/>
            <a:ext cx="3381806" cy="5928149"/>
          </a:xfrm>
          <a:custGeom>
            <a:avLst/>
            <a:gdLst/>
            <a:ahLst/>
            <a:cxnLst/>
            <a:rect l="l" t="t" r="r" b="b"/>
            <a:pathLst>
              <a:path w="5511800" h="5727700" extrusionOk="0">
                <a:moveTo>
                  <a:pt x="5247957" y="5727687"/>
                </a:moveTo>
                <a:lnTo>
                  <a:pt x="263842" y="5727687"/>
                </a:lnTo>
                <a:lnTo>
                  <a:pt x="216415" y="5723436"/>
                </a:lnTo>
                <a:lnTo>
                  <a:pt x="171777" y="5711181"/>
                </a:lnTo>
                <a:lnTo>
                  <a:pt x="130674" y="5691666"/>
                </a:lnTo>
                <a:lnTo>
                  <a:pt x="93850" y="5665637"/>
                </a:lnTo>
                <a:lnTo>
                  <a:pt x="62051" y="5633838"/>
                </a:lnTo>
                <a:lnTo>
                  <a:pt x="36021" y="5597016"/>
                </a:lnTo>
                <a:lnTo>
                  <a:pt x="16506" y="5555915"/>
                </a:lnTo>
                <a:lnTo>
                  <a:pt x="4250" y="5511280"/>
                </a:lnTo>
                <a:lnTo>
                  <a:pt x="0" y="5463857"/>
                </a:lnTo>
                <a:lnTo>
                  <a:pt x="0" y="263829"/>
                </a:lnTo>
                <a:lnTo>
                  <a:pt x="4250" y="216403"/>
                </a:lnTo>
                <a:lnTo>
                  <a:pt x="16506" y="171766"/>
                </a:lnTo>
                <a:lnTo>
                  <a:pt x="36021" y="130665"/>
                </a:lnTo>
                <a:lnTo>
                  <a:pt x="62051" y="93843"/>
                </a:lnTo>
                <a:lnTo>
                  <a:pt x="93850" y="62045"/>
                </a:lnTo>
                <a:lnTo>
                  <a:pt x="130674" y="36018"/>
                </a:lnTo>
                <a:lnTo>
                  <a:pt x="171777" y="16504"/>
                </a:lnTo>
                <a:lnTo>
                  <a:pt x="216415" y="4250"/>
                </a:lnTo>
                <a:lnTo>
                  <a:pt x="263842" y="0"/>
                </a:lnTo>
                <a:lnTo>
                  <a:pt x="5247957" y="0"/>
                </a:lnTo>
                <a:lnTo>
                  <a:pt x="5295384" y="4250"/>
                </a:lnTo>
                <a:lnTo>
                  <a:pt x="5340022" y="16504"/>
                </a:lnTo>
                <a:lnTo>
                  <a:pt x="5381125" y="36018"/>
                </a:lnTo>
                <a:lnTo>
                  <a:pt x="5417949" y="62045"/>
                </a:lnTo>
                <a:lnTo>
                  <a:pt x="5449748" y="93843"/>
                </a:lnTo>
                <a:lnTo>
                  <a:pt x="5475778" y="130665"/>
                </a:lnTo>
                <a:lnTo>
                  <a:pt x="5495293" y="171766"/>
                </a:lnTo>
                <a:lnTo>
                  <a:pt x="5507549" y="216403"/>
                </a:lnTo>
                <a:lnTo>
                  <a:pt x="5511800" y="263829"/>
                </a:lnTo>
                <a:lnTo>
                  <a:pt x="5511800" y="5463857"/>
                </a:lnTo>
                <a:lnTo>
                  <a:pt x="5507549" y="5511280"/>
                </a:lnTo>
                <a:lnTo>
                  <a:pt x="5495293" y="5555915"/>
                </a:lnTo>
                <a:lnTo>
                  <a:pt x="5475778" y="5597016"/>
                </a:lnTo>
                <a:lnTo>
                  <a:pt x="5449748" y="5633838"/>
                </a:lnTo>
                <a:lnTo>
                  <a:pt x="5417949" y="5665637"/>
                </a:lnTo>
                <a:lnTo>
                  <a:pt x="5381125" y="5691666"/>
                </a:lnTo>
                <a:lnTo>
                  <a:pt x="5340022" y="5711181"/>
                </a:lnTo>
                <a:lnTo>
                  <a:pt x="5295384" y="5723436"/>
                </a:lnTo>
                <a:lnTo>
                  <a:pt x="5247957" y="5727687"/>
                </a:lnTo>
                <a:close/>
              </a:path>
            </a:pathLst>
          </a:custGeom>
          <a:noFill/>
          <a:ln w="25400" cap="flat" cmpd="sng">
            <a:solidFill>
              <a:srgbClr val="FF5722"/>
            </a:solidFill>
            <a:prstDash val="dash"/>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278" name="Google Shape;278;p6"/>
          <p:cNvSpPr txBox="1"/>
          <p:nvPr/>
        </p:nvSpPr>
        <p:spPr>
          <a:xfrm>
            <a:off x="8754209" y="969082"/>
            <a:ext cx="2534827" cy="779701"/>
          </a:xfrm>
          <a:prstGeom prst="rect">
            <a:avLst/>
          </a:prstGeom>
          <a:noFill/>
          <a:ln>
            <a:noFill/>
          </a:ln>
        </p:spPr>
        <p:txBody>
          <a:bodyPr spcFirstLastPara="1" wrap="square" lIns="91425" tIns="45700" rIns="91425" bIns="45700" anchor="t" anchorCtr="0">
            <a:spAutoFit/>
          </a:bodyPr>
          <a:lstStyle/>
          <a:p>
            <a:pPr marL="11430" marR="0" lvl="0" indent="0" algn="l" rtl="0">
              <a:lnSpc>
                <a:spcPct val="100000"/>
              </a:lnSpc>
              <a:spcBef>
                <a:spcPts val="0"/>
              </a:spcBef>
              <a:spcAft>
                <a:spcPts val="0"/>
              </a:spcAft>
              <a:buClr>
                <a:srgbClr val="000000"/>
              </a:buClr>
              <a:buSzPts val="1350"/>
              <a:buFont typeface="Arial" panose="020B0604020202020204"/>
              <a:buNone/>
            </a:pPr>
            <a:r>
              <a:rPr lang="zh-CN" sz="1350" b="1" i="0" u="none" strike="noStrike" cap="none">
                <a:solidFill>
                  <a:srgbClr val="ED4D2D"/>
                </a:solidFill>
                <a:latin typeface="微软雅黑" panose="020B0503020204020204" charset="-122"/>
                <a:ea typeface="微软雅黑" panose="020B0503020204020204" charset="-122"/>
                <a:cs typeface="微软雅黑" panose="020B0503020204020204" charset="-122"/>
                <a:sym typeface="微软雅黑" panose="020B0503020204020204" charset="-122"/>
              </a:rPr>
              <a:t>1.【Order】订单</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11430" marR="0" lvl="0" indent="0" algn="l" rtl="0">
              <a:lnSpc>
                <a:spcPct val="100000"/>
              </a:lnSpc>
              <a:spcBef>
                <a:spcPts val="525"/>
              </a:spcBef>
              <a:spcAft>
                <a:spcPts val="0"/>
              </a:spcAft>
              <a:buClr>
                <a:srgbClr val="000000"/>
              </a:buClr>
              <a:buSzPts val="1350"/>
              <a:buFont typeface="Arial" panose="020B0604020202020204"/>
              <a:buNone/>
            </a:pPr>
            <a:r>
              <a:rPr lang="zh-CN" sz="1350" b="0"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rPr>
              <a:t>查看已售出订单/物流/退款/退货信息</a:t>
            </a:r>
            <a:endParaRPr sz="1350" b="0"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279" name="Google Shape;279;p6"/>
          <p:cNvSpPr txBox="1"/>
          <p:nvPr/>
        </p:nvSpPr>
        <p:spPr>
          <a:xfrm>
            <a:off x="8762118" y="1808749"/>
            <a:ext cx="3150855" cy="571951"/>
          </a:xfrm>
          <a:prstGeom prst="rect">
            <a:avLst/>
          </a:prstGeom>
          <a:noFill/>
          <a:ln>
            <a:noFill/>
          </a:ln>
        </p:spPr>
        <p:txBody>
          <a:bodyPr spcFirstLastPara="1" wrap="square" lIns="91425" tIns="45700" rIns="91425" bIns="45700" anchor="t" anchorCtr="0">
            <a:spAutoFit/>
          </a:bodyPr>
          <a:lstStyle/>
          <a:p>
            <a:pPr marL="11430" marR="0" lvl="0" indent="0" algn="l" rtl="0">
              <a:lnSpc>
                <a:spcPct val="100000"/>
              </a:lnSpc>
              <a:spcBef>
                <a:spcPts val="0"/>
              </a:spcBef>
              <a:spcAft>
                <a:spcPts val="0"/>
              </a:spcAft>
              <a:buClr>
                <a:srgbClr val="000000"/>
              </a:buClr>
              <a:buSzPts val="1350"/>
              <a:buFont typeface="Arial" panose="020B0604020202020204"/>
              <a:buNone/>
            </a:pPr>
            <a:r>
              <a:rPr lang="zh-CN" sz="1350" b="1" i="0" u="none" strike="noStrike" cap="none">
                <a:solidFill>
                  <a:srgbClr val="ED4D2D"/>
                </a:solidFill>
                <a:latin typeface="微软雅黑" panose="020B0503020204020204" charset="-122"/>
                <a:ea typeface="微软雅黑" panose="020B0503020204020204" charset="-122"/>
                <a:cs typeface="微软雅黑" panose="020B0503020204020204" charset="-122"/>
                <a:sym typeface="微软雅黑" panose="020B0503020204020204" charset="-122"/>
              </a:rPr>
              <a:t>2.【Product】商品</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11430" marR="0" lvl="0" indent="0" algn="l" rtl="0">
              <a:lnSpc>
                <a:spcPct val="100000"/>
              </a:lnSpc>
              <a:spcBef>
                <a:spcPts val="525"/>
              </a:spcBef>
              <a:spcAft>
                <a:spcPts val="0"/>
              </a:spcAft>
              <a:buClr>
                <a:srgbClr val="000000"/>
              </a:buClr>
              <a:buSzPts val="1350"/>
              <a:buFont typeface="Arial" panose="020B0604020202020204"/>
              <a:buNone/>
            </a:pPr>
            <a:r>
              <a:rPr lang="zh-CN" sz="1350" b="0"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rPr>
              <a:t>上传/编辑产品，以及查看违规商品</a:t>
            </a:r>
            <a:endParaRPr sz="1350" b="0"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280" name="Google Shape;280;p6"/>
          <p:cNvSpPr txBox="1"/>
          <p:nvPr/>
        </p:nvSpPr>
        <p:spPr>
          <a:xfrm>
            <a:off x="8754209" y="2500167"/>
            <a:ext cx="3150855" cy="779701"/>
          </a:xfrm>
          <a:prstGeom prst="rect">
            <a:avLst/>
          </a:prstGeom>
          <a:noFill/>
          <a:ln>
            <a:noFill/>
          </a:ln>
        </p:spPr>
        <p:txBody>
          <a:bodyPr spcFirstLastPara="1" wrap="square" lIns="91425" tIns="45700" rIns="91425" bIns="45700" anchor="t" anchorCtr="0">
            <a:spAutoFit/>
          </a:bodyPr>
          <a:lstStyle/>
          <a:p>
            <a:pPr marL="11430" marR="0" lvl="0" indent="0" algn="l" rtl="0">
              <a:lnSpc>
                <a:spcPct val="100000"/>
              </a:lnSpc>
              <a:spcBef>
                <a:spcPts val="0"/>
              </a:spcBef>
              <a:spcAft>
                <a:spcPts val="0"/>
              </a:spcAft>
              <a:buClr>
                <a:srgbClr val="000000"/>
              </a:buClr>
              <a:buSzPts val="1350"/>
              <a:buFont typeface="Arial" panose="020B0604020202020204"/>
              <a:buNone/>
            </a:pPr>
            <a:r>
              <a:rPr lang="zh-CN" sz="1350" b="1" i="0" u="none" strike="noStrike" cap="none">
                <a:solidFill>
                  <a:srgbClr val="ED4D2D"/>
                </a:solidFill>
                <a:latin typeface="微软雅黑" panose="020B0503020204020204" charset="-122"/>
                <a:ea typeface="微软雅黑" panose="020B0503020204020204" charset="-122"/>
                <a:cs typeface="微软雅黑" panose="020B0503020204020204" charset="-122"/>
                <a:sym typeface="微软雅黑" panose="020B0503020204020204" charset="-122"/>
              </a:rPr>
              <a:t>3.【Marketing Centre】营销中心</a:t>
            </a:r>
            <a:endParaRPr sz="1350" b="1" i="0" u="none" strike="noStrike" cap="none">
              <a:solidFill>
                <a:srgbClr val="ED4D2D"/>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11430" marR="0" lvl="0" indent="0" algn="l" rtl="0">
              <a:lnSpc>
                <a:spcPct val="100000"/>
              </a:lnSpc>
              <a:spcBef>
                <a:spcPts val="525"/>
              </a:spcBef>
              <a:spcAft>
                <a:spcPts val="0"/>
              </a:spcAft>
              <a:buClr>
                <a:srgbClr val="000000"/>
              </a:buClr>
              <a:buSzPts val="1350"/>
              <a:buFont typeface="Arial" panose="020B0604020202020204"/>
              <a:buNone/>
            </a:pPr>
            <a:r>
              <a:rPr lang="zh-CN" sz="1350" b="0"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rPr>
              <a:t>提交商品报名平台活动，设置店铺多重活动推广</a:t>
            </a:r>
            <a:endParaRPr sz="1350" b="0"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281" name="Google Shape;281;p6"/>
          <p:cNvSpPr txBox="1"/>
          <p:nvPr/>
        </p:nvSpPr>
        <p:spPr>
          <a:xfrm>
            <a:off x="8754209" y="3378303"/>
            <a:ext cx="3071994" cy="779701"/>
          </a:xfrm>
          <a:prstGeom prst="rect">
            <a:avLst/>
          </a:prstGeom>
          <a:noFill/>
          <a:ln>
            <a:noFill/>
          </a:ln>
        </p:spPr>
        <p:txBody>
          <a:bodyPr spcFirstLastPara="1" wrap="square" lIns="91425" tIns="45700" rIns="91425" bIns="45700" anchor="t" anchorCtr="0">
            <a:spAutoFit/>
          </a:bodyPr>
          <a:lstStyle/>
          <a:p>
            <a:pPr marL="11430" marR="0" lvl="0" indent="0" algn="l" rtl="0">
              <a:lnSpc>
                <a:spcPct val="100000"/>
              </a:lnSpc>
              <a:spcBef>
                <a:spcPts val="0"/>
              </a:spcBef>
              <a:spcAft>
                <a:spcPts val="0"/>
              </a:spcAft>
              <a:buClr>
                <a:srgbClr val="000000"/>
              </a:buClr>
              <a:buSzPts val="1350"/>
              <a:buFont typeface="Arial" panose="020B0604020202020204"/>
              <a:buNone/>
            </a:pPr>
            <a:r>
              <a:rPr lang="zh-CN" sz="1350" b="1" i="0" u="none" strike="noStrike" cap="none">
                <a:solidFill>
                  <a:srgbClr val="ED4D2D"/>
                </a:solidFill>
                <a:latin typeface="微软雅黑" panose="020B0503020204020204" charset="-122"/>
                <a:ea typeface="微软雅黑" panose="020B0503020204020204" charset="-122"/>
                <a:cs typeface="微软雅黑" panose="020B0503020204020204" charset="-122"/>
                <a:sym typeface="微软雅黑" panose="020B0503020204020204" charset="-122"/>
              </a:rPr>
              <a:t>4.【Finance】财务</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11430" marR="0" lvl="0" indent="0" algn="l" rtl="0">
              <a:lnSpc>
                <a:spcPct val="100000"/>
              </a:lnSpc>
              <a:spcBef>
                <a:spcPts val="525"/>
              </a:spcBef>
              <a:spcAft>
                <a:spcPts val="0"/>
              </a:spcAft>
              <a:buClr>
                <a:srgbClr val="000000"/>
              </a:buClr>
              <a:buSzPts val="1350"/>
              <a:buFont typeface="Arial" panose="020B0604020202020204"/>
              <a:buNone/>
            </a:pPr>
            <a:r>
              <a:rPr lang="zh-CN" sz="1350" b="0"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rPr>
              <a:t>查看店铺收入，和添加Shopee支持的第三方支付平台账户</a:t>
            </a:r>
            <a:endParaRPr sz="1350" b="0"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282" name="Google Shape;282;p6"/>
          <p:cNvSpPr txBox="1"/>
          <p:nvPr/>
        </p:nvSpPr>
        <p:spPr>
          <a:xfrm>
            <a:off x="8754209" y="4310354"/>
            <a:ext cx="3046371" cy="571951"/>
          </a:xfrm>
          <a:prstGeom prst="rect">
            <a:avLst/>
          </a:prstGeom>
          <a:noFill/>
          <a:ln>
            <a:noFill/>
          </a:ln>
        </p:spPr>
        <p:txBody>
          <a:bodyPr spcFirstLastPara="1" wrap="square" lIns="91425" tIns="45700" rIns="91425" bIns="45700" anchor="t" anchorCtr="0">
            <a:spAutoFit/>
          </a:bodyPr>
          <a:lstStyle/>
          <a:p>
            <a:pPr marL="11430" marR="0" lvl="0" indent="0" algn="l" rtl="0">
              <a:lnSpc>
                <a:spcPct val="100000"/>
              </a:lnSpc>
              <a:spcBef>
                <a:spcPts val="0"/>
              </a:spcBef>
              <a:spcAft>
                <a:spcPts val="0"/>
              </a:spcAft>
              <a:buClr>
                <a:srgbClr val="000000"/>
              </a:buClr>
              <a:buSzPts val="1350"/>
              <a:buFont typeface="Arial" panose="020B0604020202020204"/>
              <a:buNone/>
            </a:pPr>
            <a:r>
              <a:rPr lang="zh-CN" sz="1350" b="1" i="0" u="none" strike="noStrike" cap="none">
                <a:solidFill>
                  <a:srgbClr val="ED4D2D"/>
                </a:solidFill>
                <a:latin typeface="微软雅黑" panose="020B0503020204020204" charset="-122"/>
                <a:ea typeface="微软雅黑" panose="020B0503020204020204" charset="-122"/>
                <a:cs typeface="微软雅黑" panose="020B0503020204020204" charset="-122"/>
                <a:sym typeface="微软雅黑" panose="020B0503020204020204" charset="-122"/>
              </a:rPr>
              <a:t>5.【Data】数据</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11430" marR="0" lvl="0" indent="0" algn="l" rtl="0">
              <a:lnSpc>
                <a:spcPct val="100000"/>
              </a:lnSpc>
              <a:spcBef>
                <a:spcPts val="525"/>
              </a:spcBef>
              <a:spcAft>
                <a:spcPts val="0"/>
              </a:spcAft>
              <a:buClr>
                <a:srgbClr val="000000"/>
              </a:buClr>
              <a:buSzPts val="1350"/>
              <a:buFont typeface="Arial" panose="020B0604020202020204"/>
              <a:buNone/>
            </a:pPr>
            <a:r>
              <a:rPr lang="zh-CN" sz="1350" b="0"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rPr>
              <a:t>查看店铺各项表现数据以及罚分</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83" name="Google Shape;283;p6"/>
          <p:cNvSpPr txBox="1"/>
          <p:nvPr/>
        </p:nvSpPr>
        <p:spPr>
          <a:xfrm>
            <a:off x="8779832" y="5734984"/>
            <a:ext cx="3046371" cy="571951"/>
          </a:xfrm>
          <a:prstGeom prst="rect">
            <a:avLst/>
          </a:prstGeom>
          <a:noFill/>
          <a:ln>
            <a:noFill/>
          </a:ln>
        </p:spPr>
        <p:txBody>
          <a:bodyPr spcFirstLastPara="1" wrap="square" lIns="91425" tIns="45700" rIns="91425" bIns="45700" anchor="t" anchorCtr="0">
            <a:spAutoFit/>
          </a:bodyPr>
          <a:lstStyle/>
          <a:p>
            <a:pPr marL="11430" marR="0" lvl="0" indent="0" algn="l" rtl="0">
              <a:lnSpc>
                <a:spcPct val="100000"/>
              </a:lnSpc>
              <a:spcBef>
                <a:spcPts val="0"/>
              </a:spcBef>
              <a:spcAft>
                <a:spcPts val="0"/>
              </a:spcAft>
              <a:buClr>
                <a:srgbClr val="000000"/>
              </a:buClr>
              <a:buSzPts val="1350"/>
              <a:buFont typeface="Arial" panose="020B0604020202020204"/>
              <a:buNone/>
            </a:pPr>
            <a:r>
              <a:rPr lang="zh-CN" sz="1350" b="1" i="0" u="none" strike="noStrike" cap="none">
                <a:solidFill>
                  <a:srgbClr val="ED4D2D"/>
                </a:solidFill>
                <a:latin typeface="微软雅黑" panose="020B0503020204020204" charset="-122"/>
                <a:ea typeface="微软雅黑" panose="020B0503020204020204" charset="-122"/>
                <a:cs typeface="微软雅黑" panose="020B0503020204020204" charset="-122"/>
                <a:sym typeface="微软雅黑" panose="020B0503020204020204" charset="-122"/>
              </a:rPr>
              <a:t>7.【Announcements】公告栏</a:t>
            </a:r>
            <a:endParaRPr sz="1350" b="1" i="0" u="none" strike="noStrike" cap="none">
              <a:solidFill>
                <a:srgbClr val="ED4D2D"/>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11430" marR="0" lvl="0" indent="0" algn="l" rtl="0">
              <a:lnSpc>
                <a:spcPct val="100000"/>
              </a:lnSpc>
              <a:spcBef>
                <a:spcPts val="525"/>
              </a:spcBef>
              <a:spcAft>
                <a:spcPts val="0"/>
              </a:spcAft>
              <a:buClr>
                <a:srgbClr val="000000"/>
              </a:buClr>
              <a:buSzPts val="1350"/>
              <a:buFont typeface="Arial" panose="020B0604020202020204"/>
              <a:buNone/>
            </a:pPr>
            <a:r>
              <a:rPr lang="zh-CN" sz="1350" b="0"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rPr>
              <a:t>查看平台相关站点的公告通知</a:t>
            </a:r>
            <a:endParaRPr sz="1350" b="0"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284" name="Google Shape;284;p6"/>
          <p:cNvSpPr txBox="1"/>
          <p:nvPr/>
        </p:nvSpPr>
        <p:spPr>
          <a:xfrm>
            <a:off x="8779832" y="5064598"/>
            <a:ext cx="3046371" cy="571951"/>
          </a:xfrm>
          <a:prstGeom prst="rect">
            <a:avLst/>
          </a:prstGeom>
          <a:noFill/>
          <a:ln>
            <a:noFill/>
          </a:ln>
        </p:spPr>
        <p:txBody>
          <a:bodyPr spcFirstLastPara="1" wrap="square" lIns="91425" tIns="45700" rIns="91425" bIns="45700" anchor="t" anchorCtr="0">
            <a:spAutoFit/>
          </a:bodyPr>
          <a:lstStyle/>
          <a:p>
            <a:pPr marL="11430" marR="0" lvl="0" indent="0" algn="l" rtl="0">
              <a:lnSpc>
                <a:spcPct val="100000"/>
              </a:lnSpc>
              <a:spcBef>
                <a:spcPts val="0"/>
              </a:spcBef>
              <a:spcAft>
                <a:spcPts val="0"/>
              </a:spcAft>
              <a:buClr>
                <a:srgbClr val="000000"/>
              </a:buClr>
              <a:buSzPts val="1350"/>
              <a:buFont typeface="Arial" panose="020B0604020202020204"/>
              <a:buNone/>
            </a:pPr>
            <a:r>
              <a:rPr lang="zh-CN" sz="1350" b="1" i="0" u="none" strike="noStrike" cap="none">
                <a:solidFill>
                  <a:srgbClr val="ED4D2D"/>
                </a:solidFill>
                <a:latin typeface="微软雅黑" panose="020B0503020204020204" charset="-122"/>
                <a:ea typeface="微软雅黑" panose="020B0503020204020204" charset="-122"/>
                <a:cs typeface="微软雅黑" panose="020B0503020204020204" charset="-122"/>
                <a:sym typeface="微软雅黑" panose="020B0503020204020204" charset="-122"/>
              </a:rPr>
              <a:t>6.【Shop】商店</a:t>
            </a:r>
            <a:endParaRPr sz="1350" b="1" i="0" u="none" strike="noStrike" cap="none">
              <a:solidFill>
                <a:srgbClr val="ED4D2D"/>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11430" marR="0" lvl="0" indent="0" algn="l" rtl="0">
              <a:lnSpc>
                <a:spcPct val="100000"/>
              </a:lnSpc>
              <a:spcBef>
                <a:spcPts val="525"/>
              </a:spcBef>
              <a:spcAft>
                <a:spcPts val="0"/>
              </a:spcAft>
              <a:buClr>
                <a:srgbClr val="000000"/>
              </a:buClr>
              <a:buSzPts val="1350"/>
              <a:buFont typeface="Arial" panose="020B0604020202020204"/>
              <a:buNone/>
            </a:pPr>
            <a:r>
              <a:rPr lang="zh-CN" sz="1350" b="0"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rPr>
              <a:t>关于卖场装饰/物流/通知的相关设定</a:t>
            </a:r>
            <a:endParaRPr sz="1350" b="0"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pic>
        <p:nvPicPr>
          <p:cNvPr id="285" name="Google Shape;285;p6"/>
          <p:cNvPicPr preferRelativeResize="0"/>
          <p:nvPr/>
        </p:nvPicPr>
        <p:blipFill rotWithShape="1">
          <a:blip r:embed="rId1"/>
          <a:srcRect/>
          <a:stretch>
            <a:fillRect/>
          </a:stretch>
        </p:blipFill>
        <p:spPr>
          <a:xfrm>
            <a:off x="33326" y="768219"/>
            <a:ext cx="8374693" cy="584817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289" name="Shape 289"/>
        <p:cNvGrpSpPr/>
        <p:nvPr/>
      </p:nvGrpSpPr>
      <p:grpSpPr>
        <a:xfrm>
          <a:off x="0" y="0"/>
          <a:ext cx="0" cy="0"/>
          <a:chOff x="0" y="0"/>
          <a:chExt cx="0" cy="0"/>
        </a:xfrm>
      </p:grpSpPr>
      <p:sp>
        <p:nvSpPr>
          <p:cNvPr id="290" name="Google Shape;290;p7"/>
          <p:cNvSpPr txBox="1"/>
          <p:nvPr/>
        </p:nvSpPr>
        <p:spPr>
          <a:xfrm>
            <a:off x="7449965" y="2409608"/>
            <a:ext cx="158350" cy="290807"/>
          </a:xfrm>
          <a:prstGeom prst="rect">
            <a:avLst/>
          </a:prstGeom>
          <a:noFill/>
          <a:ln>
            <a:noFill/>
          </a:ln>
        </p:spPr>
        <p:txBody>
          <a:bodyPr spcFirstLastPara="1" wrap="square" lIns="0" tIns="11500" rIns="0" bIns="0" anchor="t" anchorCtr="0">
            <a:spAutoFit/>
          </a:bodyPr>
          <a:lstStyle/>
          <a:p>
            <a:pPr marL="11430" marR="0" lvl="0" indent="0" algn="l" rtl="0">
              <a:lnSpc>
                <a:spcPct val="100000"/>
              </a:lnSpc>
              <a:spcBef>
                <a:spcPts val="0"/>
              </a:spcBef>
              <a:spcAft>
                <a:spcPts val="0"/>
              </a:spcAft>
              <a:buClr>
                <a:srgbClr val="000000"/>
              </a:buClr>
              <a:buSzPts val="1814"/>
              <a:buFont typeface="Arial" panose="020B0604020202020204"/>
              <a:buNone/>
            </a:pPr>
            <a:r>
              <a:rPr lang="zh-CN" sz="1815" b="0" i="0" u="none" strike="noStrike" cap="none">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rPr>
              <a:t>2</a:t>
            </a:r>
            <a:endParaRPr sz="1815"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291" name="Google Shape;291;p7"/>
          <p:cNvSpPr txBox="1"/>
          <p:nvPr/>
        </p:nvSpPr>
        <p:spPr>
          <a:xfrm>
            <a:off x="7449445" y="4027727"/>
            <a:ext cx="158350" cy="290807"/>
          </a:xfrm>
          <a:prstGeom prst="rect">
            <a:avLst/>
          </a:prstGeom>
          <a:noFill/>
          <a:ln>
            <a:noFill/>
          </a:ln>
        </p:spPr>
        <p:txBody>
          <a:bodyPr spcFirstLastPara="1" wrap="square" lIns="0" tIns="11500" rIns="0" bIns="0" anchor="t" anchorCtr="0">
            <a:spAutoFit/>
          </a:bodyPr>
          <a:lstStyle/>
          <a:p>
            <a:pPr marL="11430" marR="0" lvl="0" indent="0" algn="l" rtl="0">
              <a:lnSpc>
                <a:spcPct val="100000"/>
              </a:lnSpc>
              <a:spcBef>
                <a:spcPts val="0"/>
              </a:spcBef>
              <a:spcAft>
                <a:spcPts val="0"/>
              </a:spcAft>
              <a:buClr>
                <a:srgbClr val="000000"/>
              </a:buClr>
              <a:buSzPts val="1814"/>
              <a:buFont typeface="Arial" panose="020B0604020202020204"/>
              <a:buNone/>
            </a:pPr>
            <a:r>
              <a:rPr lang="zh-CN" sz="1815" b="0" i="0" u="none" strike="noStrike" cap="none">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rPr>
              <a:t>4</a:t>
            </a:r>
            <a:endParaRPr sz="1815"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292" name="Google Shape;292;p7"/>
          <p:cNvSpPr/>
          <p:nvPr/>
        </p:nvSpPr>
        <p:spPr>
          <a:xfrm>
            <a:off x="446766" y="1095562"/>
            <a:ext cx="6332755" cy="203132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panose="020B0604020202020204"/>
              <a:buNone/>
            </a:pPr>
            <a:r>
              <a:rPr lang="zh-CN" sz="1400" b="1" i="0" u="none" strike="noStrike" cap="none">
                <a:solidFill>
                  <a:srgbClr val="ED4D2D"/>
                </a:solidFill>
                <a:latin typeface="微软雅黑" panose="020B0503020204020204" charset="-122"/>
                <a:ea typeface="微软雅黑" panose="020B0503020204020204" charset="-122"/>
                <a:cs typeface="微软雅黑" panose="020B0503020204020204" charset="-122"/>
                <a:sym typeface="微软雅黑" panose="020B0503020204020204" charset="-122"/>
              </a:rPr>
              <a:t>1. All（所有订单状态）</a:t>
            </a:r>
            <a:endParaRPr sz="1400" b="1" i="0" u="none" strike="noStrike" cap="none">
              <a:solidFill>
                <a:srgbClr val="ED4D2D"/>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l" rtl="0">
              <a:lnSpc>
                <a:spcPct val="100000"/>
              </a:lnSpc>
              <a:spcBef>
                <a:spcPts val="0"/>
              </a:spcBef>
              <a:spcAft>
                <a:spcPts val="0"/>
              </a:spcAft>
              <a:buClr>
                <a:srgbClr val="000000"/>
              </a:buClr>
              <a:buSzPts val="1400"/>
              <a:buFont typeface="Arial" panose="020B0604020202020204"/>
              <a:buNone/>
            </a:pPr>
            <a:r>
              <a:rPr lang="zh-CN" sz="1400" b="0"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rPr>
              <a:t>    包含未付款订单、待发货订单、已发货订单、已完成订单、取消订单、</a:t>
            </a:r>
            <a:endParaRPr sz="1400" b="0"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l" rtl="0">
              <a:lnSpc>
                <a:spcPct val="100000"/>
              </a:lnSpc>
              <a:spcBef>
                <a:spcPts val="0"/>
              </a:spcBef>
              <a:spcAft>
                <a:spcPts val="0"/>
              </a:spcAft>
              <a:buClr>
                <a:srgbClr val="000000"/>
              </a:buClr>
              <a:buSzPts val="1400"/>
              <a:buFont typeface="Arial" panose="020B0604020202020204"/>
              <a:buNone/>
            </a:pPr>
            <a:r>
              <a:rPr lang="zh-CN" sz="1400" b="0"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rPr>
              <a:t>    退货/退款订单</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l" rtl="0">
              <a:lnSpc>
                <a:spcPct val="100000"/>
              </a:lnSpc>
              <a:spcBef>
                <a:spcPts val="0"/>
              </a:spcBef>
              <a:spcAft>
                <a:spcPts val="0"/>
              </a:spcAft>
              <a:buClr>
                <a:srgbClr val="000000"/>
              </a:buClr>
              <a:buSzPts val="1400"/>
              <a:buFont typeface="Arial" panose="020B0604020202020204"/>
              <a:buNone/>
            </a:pPr>
            <a:r>
              <a:rPr lang="zh-CN" sz="1400" b="1" i="0" u="none" strike="noStrike" cap="none">
                <a:solidFill>
                  <a:srgbClr val="ED4D2D"/>
                </a:solidFill>
                <a:latin typeface="微软雅黑" panose="020B0503020204020204" charset="-122"/>
                <a:ea typeface="微软雅黑" panose="020B0503020204020204" charset="-122"/>
                <a:cs typeface="微软雅黑" panose="020B0503020204020204" charset="-122"/>
                <a:sym typeface="微软雅黑" panose="020B0503020204020204" charset="-122"/>
              </a:rPr>
              <a:t>2. View Shipping Details（查看详情）</a:t>
            </a:r>
            <a:endParaRPr sz="1400" b="1" i="0" u="none" strike="noStrike" cap="none">
              <a:solidFill>
                <a:srgbClr val="ED4D2D"/>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l" rtl="0">
              <a:lnSpc>
                <a:spcPct val="100000"/>
              </a:lnSpc>
              <a:spcBef>
                <a:spcPts val="0"/>
              </a:spcBef>
              <a:spcAft>
                <a:spcPts val="0"/>
              </a:spcAft>
              <a:buClr>
                <a:srgbClr val="000000"/>
              </a:buClr>
              <a:buSzPts val="1400"/>
              <a:buFont typeface="Arial" panose="020B0604020202020204"/>
              <a:buNone/>
            </a:pPr>
            <a:r>
              <a:rPr lang="zh-CN" sz="1400" b="0"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rPr>
              <a:t>    点击查看订单物流状态、买家收货地址、订单产品及订单金额等详细信息</a:t>
            </a:r>
            <a:endParaRPr sz="1400" b="0"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l" rtl="0">
              <a:lnSpc>
                <a:spcPct val="100000"/>
              </a:lnSpc>
              <a:spcBef>
                <a:spcPts val="0"/>
              </a:spcBef>
              <a:spcAft>
                <a:spcPts val="0"/>
              </a:spcAft>
              <a:buClr>
                <a:srgbClr val="000000"/>
              </a:buClr>
              <a:buSzPts val="1400"/>
              <a:buFont typeface="Arial" panose="020B0604020202020204"/>
              <a:buNone/>
            </a:pPr>
            <a:r>
              <a:rPr lang="zh-CN" sz="1400" b="1" i="0" u="none" strike="noStrike" cap="none">
                <a:solidFill>
                  <a:srgbClr val="ED4D2D"/>
                </a:solidFill>
                <a:latin typeface="微软雅黑" panose="020B0503020204020204" charset="-122"/>
                <a:ea typeface="微软雅黑" panose="020B0503020204020204" charset="-122"/>
                <a:cs typeface="微软雅黑" panose="020B0503020204020204" charset="-122"/>
                <a:sym typeface="微软雅黑" panose="020B0503020204020204" charset="-122"/>
              </a:rPr>
              <a:t>3. Arrange Shipment（发货）</a:t>
            </a:r>
            <a:endParaRPr sz="1400" b="1" i="0" u="none" strike="noStrike" cap="none">
              <a:solidFill>
                <a:srgbClr val="ED4D2D"/>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l" rtl="0">
              <a:lnSpc>
                <a:spcPct val="100000"/>
              </a:lnSpc>
              <a:spcBef>
                <a:spcPts val="0"/>
              </a:spcBef>
              <a:spcAft>
                <a:spcPts val="0"/>
              </a:spcAft>
              <a:buClr>
                <a:srgbClr val="000000"/>
              </a:buClr>
              <a:buSzPts val="1400"/>
              <a:buFont typeface="Arial" panose="020B0604020202020204"/>
              <a:buNone/>
            </a:pPr>
            <a:r>
              <a:rPr lang="zh-CN" sz="1400" b="0"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rPr>
              <a:t>   未发货订单，点击该按钮，操作订单发货</a:t>
            </a:r>
            <a:endParaRPr sz="1400" b="0"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293" name="Google Shape;293;p7"/>
          <p:cNvSpPr txBox="1"/>
          <p:nvPr/>
        </p:nvSpPr>
        <p:spPr>
          <a:xfrm>
            <a:off x="620978" y="167925"/>
            <a:ext cx="8054671"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panose="020B0604020202020204"/>
              <a:buNone/>
            </a:pPr>
            <a:r>
              <a:rPr lang="zh-CN" sz="2000" b="1"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rPr>
              <a:t>Shopee卖家中心功能介绍</a:t>
            </a:r>
            <a:r>
              <a:rPr lang="zh-CN" sz="20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-【Order-My Orders】我的订单</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94" name="Google Shape;294;p7"/>
          <p:cNvSpPr/>
          <p:nvPr/>
        </p:nvSpPr>
        <p:spPr>
          <a:xfrm>
            <a:off x="6917684" y="844138"/>
            <a:ext cx="4491132" cy="2584862"/>
          </a:xfrm>
          <a:custGeom>
            <a:avLst/>
            <a:gdLst/>
            <a:ahLst/>
            <a:cxnLst/>
            <a:rect l="l" t="t" r="r" b="b"/>
            <a:pathLst>
              <a:path w="5511800" h="5727700" extrusionOk="0">
                <a:moveTo>
                  <a:pt x="5247957" y="5727687"/>
                </a:moveTo>
                <a:lnTo>
                  <a:pt x="263842" y="5727687"/>
                </a:lnTo>
                <a:lnTo>
                  <a:pt x="216415" y="5723436"/>
                </a:lnTo>
                <a:lnTo>
                  <a:pt x="171777" y="5711181"/>
                </a:lnTo>
                <a:lnTo>
                  <a:pt x="130674" y="5691666"/>
                </a:lnTo>
                <a:lnTo>
                  <a:pt x="93850" y="5665637"/>
                </a:lnTo>
                <a:lnTo>
                  <a:pt x="62051" y="5633838"/>
                </a:lnTo>
                <a:lnTo>
                  <a:pt x="36021" y="5597016"/>
                </a:lnTo>
                <a:lnTo>
                  <a:pt x="16506" y="5555915"/>
                </a:lnTo>
                <a:lnTo>
                  <a:pt x="4250" y="5511280"/>
                </a:lnTo>
                <a:lnTo>
                  <a:pt x="0" y="5463857"/>
                </a:lnTo>
                <a:lnTo>
                  <a:pt x="0" y="263829"/>
                </a:lnTo>
                <a:lnTo>
                  <a:pt x="4250" y="216403"/>
                </a:lnTo>
                <a:lnTo>
                  <a:pt x="16506" y="171766"/>
                </a:lnTo>
                <a:lnTo>
                  <a:pt x="36021" y="130665"/>
                </a:lnTo>
                <a:lnTo>
                  <a:pt x="62051" y="93843"/>
                </a:lnTo>
                <a:lnTo>
                  <a:pt x="93850" y="62045"/>
                </a:lnTo>
                <a:lnTo>
                  <a:pt x="130674" y="36018"/>
                </a:lnTo>
                <a:lnTo>
                  <a:pt x="171777" y="16504"/>
                </a:lnTo>
                <a:lnTo>
                  <a:pt x="216415" y="4250"/>
                </a:lnTo>
                <a:lnTo>
                  <a:pt x="263842" y="0"/>
                </a:lnTo>
                <a:lnTo>
                  <a:pt x="5247957" y="0"/>
                </a:lnTo>
                <a:lnTo>
                  <a:pt x="5295384" y="4250"/>
                </a:lnTo>
                <a:lnTo>
                  <a:pt x="5340022" y="16504"/>
                </a:lnTo>
                <a:lnTo>
                  <a:pt x="5381125" y="36018"/>
                </a:lnTo>
                <a:lnTo>
                  <a:pt x="5417949" y="62045"/>
                </a:lnTo>
                <a:lnTo>
                  <a:pt x="5449748" y="93843"/>
                </a:lnTo>
                <a:lnTo>
                  <a:pt x="5475778" y="130665"/>
                </a:lnTo>
                <a:lnTo>
                  <a:pt x="5495293" y="171766"/>
                </a:lnTo>
                <a:lnTo>
                  <a:pt x="5507549" y="216403"/>
                </a:lnTo>
                <a:lnTo>
                  <a:pt x="5511800" y="263829"/>
                </a:lnTo>
                <a:lnTo>
                  <a:pt x="5511800" y="5463857"/>
                </a:lnTo>
                <a:lnTo>
                  <a:pt x="5507549" y="5511280"/>
                </a:lnTo>
                <a:lnTo>
                  <a:pt x="5495293" y="5555915"/>
                </a:lnTo>
                <a:lnTo>
                  <a:pt x="5475778" y="5597016"/>
                </a:lnTo>
                <a:lnTo>
                  <a:pt x="5449748" y="5633838"/>
                </a:lnTo>
                <a:lnTo>
                  <a:pt x="5417949" y="5665637"/>
                </a:lnTo>
                <a:lnTo>
                  <a:pt x="5381125" y="5691666"/>
                </a:lnTo>
                <a:lnTo>
                  <a:pt x="5340022" y="5711181"/>
                </a:lnTo>
                <a:lnTo>
                  <a:pt x="5295384" y="5723436"/>
                </a:lnTo>
                <a:lnTo>
                  <a:pt x="5247957" y="5727687"/>
                </a:lnTo>
                <a:close/>
              </a:path>
            </a:pathLst>
          </a:custGeom>
          <a:noFill/>
          <a:ln w="25400" cap="flat" cmpd="sng">
            <a:solidFill>
              <a:srgbClr val="FF5722"/>
            </a:solidFill>
            <a:prstDash val="dash"/>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295" name="Google Shape;295;p7"/>
          <p:cNvSpPr txBox="1"/>
          <p:nvPr/>
        </p:nvSpPr>
        <p:spPr>
          <a:xfrm>
            <a:off x="7113069" y="844138"/>
            <a:ext cx="4295747" cy="3831818"/>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0000"/>
              </a:buClr>
              <a:buSzPts val="1400"/>
              <a:buFont typeface="Arial" panose="020B0604020202020204"/>
              <a:buNone/>
            </a:pPr>
            <a:r>
              <a:rPr lang="zh-CN" sz="1400" b="1" i="0" u="none" strike="noStrike" cap="none">
                <a:solidFill>
                  <a:srgbClr val="FF7353"/>
                </a:solidFill>
                <a:latin typeface="微软雅黑" panose="020B0503020204020204" charset="-122"/>
                <a:ea typeface="微软雅黑" panose="020B0503020204020204" charset="-122"/>
                <a:cs typeface="微软雅黑" panose="020B0503020204020204" charset="-122"/>
                <a:sym typeface="微软雅黑" panose="020B0503020204020204" charset="-122"/>
              </a:rPr>
              <a:t>附发货流程</a:t>
            </a:r>
            <a:r>
              <a:rPr lang="zh-CN" sz="1800" b="0" i="0" u="none" strike="noStrike" cap="none">
                <a:solidFill>
                  <a:schemeClr val="dk1"/>
                </a:solidFill>
                <a:latin typeface="Arial" panose="020B0604020202020204"/>
                <a:ea typeface="Arial" panose="020B0604020202020204"/>
                <a:cs typeface="Arial" panose="020B0604020202020204"/>
                <a:sym typeface="Arial" panose="020B0604020202020204"/>
              </a:rPr>
              <a:t>：</a:t>
            </a:r>
            <a:endParaRPr sz="1800" b="0"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0" marR="0" lvl="0" indent="0" algn="l" rtl="0">
              <a:lnSpc>
                <a:spcPct val="150000"/>
              </a:lnSpc>
              <a:spcBef>
                <a:spcPts val="0"/>
              </a:spcBef>
              <a:spcAft>
                <a:spcPts val="0"/>
              </a:spcAft>
              <a:buClr>
                <a:srgbClr val="000000"/>
              </a:buClr>
              <a:buSzPts val="1400"/>
              <a:buFont typeface="Arial" panose="020B0604020202020204"/>
              <a:buNone/>
            </a:pPr>
            <a:r>
              <a:rPr lang="zh-CN" sz="14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1.</a:t>
            </a:r>
            <a:r>
              <a:rPr lang="zh-CN" sz="14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在【To Ship】待出货 订单页面中点击“Arrange Shipment”申请出货编号</a:t>
            </a:r>
            <a:endParaRPr sz="14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l" rtl="0">
              <a:lnSpc>
                <a:spcPct val="150000"/>
              </a:lnSpc>
              <a:spcBef>
                <a:spcPts val="0"/>
              </a:spcBef>
              <a:spcAft>
                <a:spcPts val="0"/>
              </a:spcAft>
              <a:buClr>
                <a:srgbClr val="000000"/>
              </a:buClr>
              <a:buSzPts val="1400"/>
              <a:buFont typeface="Arial" panose="020B0604020202020204"/>
              <a:buNone/>
            </a:pPr>
            <a:r>
              <a:rPr lang="zh-CN" sz="14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2.</a:t>
            </a:r>
            <a:r>
              <a:rPr lang="zh-CN" sz="14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点击【Print Waybill】列印出货单，下载相应的pdf文件并按要求打印面单（10*10cm）</a:t>
            </a:r>
            <a:endParaRPr sz="1400"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1200"/>
              <a:buFont typeface="Arial" panose="020B0604020202020204"/>
              <a:buNone/>
            </a:pPr>
            <a:r>
              <a:rPr lang="zh-CN" sz="1200" b="1" i="0" u="none" strike="noStrike" cap="none">
                <a:solidFill>
                  <a:srgbClr val="FF0000"/>
                </a:solidFill>
                <a:latin typeface="微软雅黑" panose="020B0503020204020204" charset="-122"/>
                <a:ea typeface="微软雅黑" panose="020B0503020204020204" charset="-122"/>
                <a:cs typeface="微软雅黑" panose="020B0503020204020204" charset="-122"/>
                <a:sym typeface="微软雅黑" panose="020B0503020204020204" charset="-122"/>
              </a:rPr>
              <a:t>*注意，</a:t>
            </a:r>
            <a:r>
              <a:rPr lang="zh-CN" sz="12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请在DTS内点击申请出货编号，尽快发货至物流转运仓</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pic>
        <p:nvPicPr>
          <p:cNvPr id="296" name="Google Shape;296;p7"/>
          <p:cNvPicPr preferRelativeResize="0"/>
          <p:nvPr/>
        </p:nvPicPr>
        <p:blipFill rotWithShape="1">
          <a:blip r:embed="rId1"/>
          <a:srcRect/>
          <a:stretch>
            <a:fillRect/>
          </a:stretch>
        </p:blipFill>
        <p:spPr>
          <a:xfrm>
            <a:off x="357712" y="3537178"/>
            <a:ext cx="9442439" cy="315289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300" name="Shape 300"/>
        <p:cNvGrpSpPr/>
        <p:nvPr/>
      </p:nvGrpSpPr>
      <p:grpSpPr>
        <a:xfrm>
          <a:off x="0" y="0"/>
          <a:ext cx="0" cy="0"/>
          <a:chOff x="0" y="0"/>
          <a:chExt cx="0" cy="0"/>
        </a:xfrm>
      </p:grpSpPr>
      <p:sp>
        <p:nvSpPr>
          <p:cNvPr id="301" name="Google Shape;301;p8"/>
          <p:cNvSpPr txBox="1"/>
          <p:nvPr/>
        </p:nvSpPr>
        <p:spPr>
          <a:xfrm>
            <a:off x="7449965" y="2238158"/>
            <a:ext cx="158350" cy="290807"/>
          </a:xfrm>
          <a:prstGeom prst="rect">
            <a:avLst/>
          </a:prstGeom>
          <a:noFill/>
          <a:ln>
            <a:noFill/>
          </a:ln>
        </p:spPr>
        <p:txBody>
          <a:bodyPr spcFirstLastPara="1" wrap="square" lIns="0" tIns="11500" rIns="0" bIns="0" anchor="t" anchorCtr="0">
            <a:spAutoFit/>
          </a:bodyPr>
          <a:lstStyle/>
          <a:p>
            <a:pPr marL="11430" marR="0" lvl="0" indent="0" algn="l" rtl="0">
              <a:lnSpc>
                <a:spcPct val="100000"/>
              </a:lnSpc>
              <a:spcBef>
                <a:spcPts val="0"/>
              </a:spcBef>
              <a:spcAft>
                <a:spcPts val="0"/>
              </a:spcAft>
              <a:buClr>
                <a:srgbClr val="000000"/>
              </a:buClr>
              <a:buSzPts val="1814"/>
              <a:buFont typeface="Arial" panose="020B0604020202020204"/>
              <a:buNone/>
            </a:pPr>
            <a:r>
              <a:rPr lang="zh-CN" sz="1815" b="0" i="0" u="none" strike="noStrike" cap="none">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rPr>
              <a:t>2</a:t>
            </a:r>
            <a:endParaRPr sz="1815"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302" name="Google Shape;302;p8"/>
          <p:cNvSpPr txBox="1"/>
          <p:nvPr/>
        </p:nvSpPr>
        <p:spPr>
          <a:xfrm>
            <a:off x="7449445" y="3856277"/>
            <a:ext cx="158350" cy="290807"/>
          </a:xfrm>
          <a:prstGeom prst="rect">
            <a:avLst/>
          </a:prstGeom>
          <a:noFill/>
          <a:ln>
            <a:noFill/>
          </a:ln>
        </p:spPr>
        <p:txBody>
          <a:bodyPr spcFirstLastPara="1" wrap="square" lIns="0" tIns="11500" rIns="0" bIns="0" anchor="t" anchorCtr="0">
            <a:spAutoFit/>
          </a:bodyPr>
          <a:lstStyle/>
          <a:p>
            <a:pPr marL="11430" marR="0" lvl="0" indent="0" algn="l" rtl="0">
              <a:lnSpc>
                <a:spcPct val="100000"/>
              </a:lnSpc>
              <a:spcBef>
                <a:spcPts val="0"/>
              </a:spcBef>
              <a:spcAft>
                <a:spcPts val="0"/>
              </a:spcAft>
              <a:buClr>
                <a:srgbClr val="000000"/>
              </a:buClr>
              <a:buSzPts val="1814"/>
              <a:buFont typeface="Arial" panose="020B0604020202020204"/>
              <a:buNone/>
            </a:pPr>
            <a:r>
              <a:rPr lang="zh-CN" sz="1815" b="0" i="0" u="none" strike="noStrike" cap="none">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rPr>
              <a:t>4</a:t>
            </a:r>
            <a:endParaRPr sz="1815"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303" name="Google Shape;303;p8"/>
          <p:cNvSpPr/>
          <p:nvPr/>
        </p:nvSpPr>
        <p:spPr>
          <a:xfrm>
            <a:off x="-690592" y="1889499"/>
            <a:ext cx="8298387" cy="787523"/>
          </a:xfrm>
          <a:prstGeom prst="rect">
            <a:avLst/>
          </a:prstGeom>
          <a:noFill/>
          <a:ln>
            <a:noFill/>
          </a:ln>
        </p:spPr>
        <p:txBody>
          <a:bodyPr spcFirstLastPara="1" wrap="square" lIns="91425" tIns="45700" rIns="91425" bIns="45700" anchor="t" anchorCtr="0">
            <a:spAutoFit/>
          </a:bodyPr>
          <a:lstStyle/>
          <a:p>
            <a:pPr marL="728345" marR="702310" lvl="0" indent="0" algn="l" rtl="0">
              <a:lnSpc>
                <a:spcPct val="150000"/>
              </a:lnSpc>
              <a:spcBef>
                <a:spcPts val="0"/>
              </a:spcBef>
              <a:spcAft>
                <a:spcPts val="0"/>
              </a:spcAft>
              <a:buClr>
                <a:srgbClr val="000000"/>
              </a:buClr>
              <a:buSzPts val="1600"/>
              <a:buFont typeface="Arial" panose="020B0604020202020204"/>
              <a:buNone/>
            </a:pPr>
            <a:r>
              <a:rPr lang="zh-CN" sz="1600" b="1" i="0" u="none" strike="noStrike" cap="none">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rPr>
              <a:t>【Marketing Center】行销活动</a:t>
            </a:r>
            <a:endParaRPr sz="1600" b="1" i="0" u="none" strike="noStrike" cap="none">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728345" marR="702310" lvl="0" indent="0" algn="l" rtl="0">
              <a:lnSpc>
                <a:spcPct val="150000"/>
              </a:lnSpc>
              <a:spcBef>
                <a:spcPts val="0"/>
              </a:spcBef>
              <a:spcAft>
                <a:spcPts val="0"/>
              </a:spcAft>
              <a:buClr>
                <a:srgbClr val="000000"/>
              </a:buClr>
              <a:buSzPts val="1600"/>
              <a:buFont typeface="Arial" panose="020B0604020202020204"/>
              <a:buNone/>
            </a:pPr>
            <a:r>
              <a:rPr lang="zh-CN" sz="1600" b="0" i="0" u="none" strike="noStrike" cap="none">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rPr>
              <a:t> ——关键字广告/促销折扣/报名活动/满减优惠券/热门精选</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304" name="Google Shape;304;p8"/>
          <p:cNvSpPr/>
          <p:nvPr/>
        </p:nvSpPr>
        <p:spPr>
          <a:xfrm>
            <a:off x="6808422" y="690906"/>
            <a:ext cx="4501262" cy="170816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0000"/>
              </a:buClr>
              <a:buSzPts val="1400"/>
              <a:buFont typeface="Arial" panose="020B0604020202020204"/>
              <a:buNone/>
            </a:pPr>
            <a:r>
              <a:rPr lang="zh-CN" sz="1400" b="1" i="0" u="none" strike="noStrike" cap="none">
                <a:solidFill>
                  <a:srgbClr val="ED4D2D"/>
                </a:solidFill>
                <a:latin typeface="微软雅黑" panose="020B0503020204020204" charset="-122"/>
                <a:ea typeface="微软雅黑" panose="020B0503020204020204" charset="-122"/>
                <a:cs typeface="微软雅黑" panose="020B0503020204020204" charset="-122"/>
                <a:sym typeface="微软雅黑" panose="020B0503020204020204" charset="-122"/>
              </a:rPr>
              <a:t>【Shopee Event】平台官方活动事件</a:t>
            </a:r>
            <a:endParaRPr sz="1400" b="1" i="0" u="none" strike="noStrike" cap="none">
              <a:solidFill>
                <a:srgbClr val="ED4D2D"/>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l" rtl="0">
              <a:lnSpc>
                <a:spcPct val="100000"/>
              </a:lnSpc>
              <a:spcBef>
                <a:spcPts val="0"/>
              </a:spcBef>
              <a:spcAft>
                <a:spcPts val="0"/>
              </a:spcAft>
              <a:buClr>
                <a:srgbClr val="000000"/>
              </a:buClr>
              <a:buSzPts val="1400"/>
              <a:buFont typeface="Arial" panose="020B0604020202020204"/>
              <a:buNone/>
            </a:pPr>
            <a:r>
              <a:rPr lang="zh-CN" sz="14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1. Campaigns（主题活动）</a:t>
            </a:r>
            <a:endParaRPr sz="14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l" rtl="0">
              <a:lnSpc>
                <a:spcPct val="100000"/>
              </a:lnSpc>
              <a:spcBef>
                <a:spcPts val="0"/>
              </a:spcBef>
              <a:spcAft>
                <a:spcPts val="0"/>
              </a:spcAft>
              <a:buClr>
                <a:srgbClr val="000000"/>
              </a:buClr>
              <a:buSzPts val="1400"/>
              <a:buFont typeface="Arial" panose="020B0604020202020204"/>
              <a:buNone/>
            </a:pPr>
            <a:r>
              <a:rPr lang="zh-CN" sz="1400" b="0"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rPr>
              <a:t>    平台会在不同时间类目开放相应主题活动</a:t>
            </a:r>
            <a:endParaRPr sz="1400" b="0"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l" rtl="0">
              <a:lnSpc>
                <a:spcPct val="100000"/>
              </a:lnSpc>
              <a:spcBef>
                <a:spcPts val="0"/>
              </a:spcBef>
              <a:spcAft>
                <a:spcPts val="0"/>
              </a:spcAft>
              <a:buClr>
                <a:srgbClr val="000000"/>
              </a:buClr>
              <a:buSzPts val="1400"/>
              <a:buFont typeface="Arial" panose="020B0604020202020204"/>
              <a:buNone/>
            </a:pPr>
            <a:r>
              <a:rPr lang="zh-CN" sz="14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2. Shopee Shocking Sales（限时特卖）</a:t>
            </a:r>
            <a:endParaRPr sz="14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l" rtl="0">
              <a:lnSpc>
                <a:spcPct val="100000"/>
              </a:lnSpc>
              <a:spcBef>
                <a:spcPts val="0"/>
              </a:spcBef>
              <a:spcAft>
                <a:spcPts val="0"/>
              </a:spcAft>
              <a:buClr>
                <a:srgbClr val="000000"/>
              </a:buClr>
              <a:buSzPts val="1400"/>
              <a:buFont typeface="Arial" panose="020B0604020202020204"/>
              <a:buNone/>
            </a:pPr>
            <a:r>
              <a:rPr lang="zh-CN" sz="1400" b="0"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rPr>
              <a:t>    平台不定期的官方限时秒杀活动</a:t>
            </a:r>
            <a:endParaRPr sz="1400" b="0"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305" name="Google Shape;305;p8"/>
          <p:cNvSpPr/>
          <p:nvPr/>
        </p:nvSpPr>
        <p:spPr>
          <a:xfrm>
            <a:off x="6808422" y="2240231"/>
            <a:ext cx="4818896" cy="547842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panose="020B0604020202020204"/>
              <a:buNone/>
            </a:pPr>
            <a:r>
              <a:rPr lang="zh-CN" sz="1400" b="1" i="0" u="none" strike="noStrike" cap="none">
                <a:solidFill>
                  <a:srgbClr val="ED4D2D"/>
                </a:solidFill>
                <a:latin typeface="微软雅黑" panose="020B0503020204020204" charset="-122"/>
                <a:ea typeface="微软雅黑" panose="020B0503020204020204" charset="-122"/>
                <a:cs typeface="微软雅黑" panose="020B0503020204020204" charset="-122"/>
                <a:sym typeface="微软雅黑" panose="020B0503020204020204" charset="-122"/>
              </a:rPr>
              <a:t>【Marketing Tools】行销工具</a:t>
            </a:r>
            <a:endParaRPr sz="1400" b="1" i="0" u="none" strike="noStrike" cap="none">
              <a:solidFill>
                <a:srgbClr val="ED4D2D"/>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l" rtl="0">
              <a:lnSpc>
                <a:spcPct val="100000"/>
              </a:lnSpc>
              <a:spcBef>
                <a:spcPts val="0"/>
              </a:spcBef>
              <a:spcAft>
                <a:spcPts val="0"/>
              </a:spcAft>
              <a:buClr>
                <a:srgbClr val="000000"/>
              </a:buClr>
              <a:buSzPts val="1400"/>
              <a:buFont typeface="Arial" panose="020B0604020202020204"/>
              <a:buNone/>
            </a:pPr>
            <a:r>
              <a:rPr lang="zh-CN" sz="14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1.My Ads（关键字推广）</a:t>
            </a:r>
            <a:endParaRPr sz="14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l" rtl="0">
              <a:lnSpc>
                <a:spcPct val="100000"/>
              </a:lnSpc>
              <a:spcBef>
                <a:spcPts val="0"/>
              </a:spcBef>
              <a:spcAft>
                <a:spcPts val="0"/>
              </a:spcAft>
              <a:buClr>
                <a:srgbClr val="000000"/>
              </a:buClr>
              <a:buSzPts val="1400"/>
              <a:buFont typeface="Arial" panose="020B0604020202020204"/>
              <a:buNone/>
            </a:pPr>
            <a:r>
              <a:rPr lang="zh-CN" sz="1400" b="0"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rPr>
              <a:t>   购买关键字服务提高产品在平台上曝光，为店铺引流</a:t>
            </a:r>
            <a:endParaRPr sz="1400" b="0"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l" rtl="0">
              <a:lnSpc>
                <a:spcPct val="100000"/>
              </a:lnSpc>
              <a:spcBef>
                <a:spcPts val="0"/>
              </a:spcBef>
              <a:spcAft>
                <a:spcPts val="0"/>
              </a:spcAft>
              <a:buClr>
                <a:srgbClr val="000000"/>
              </a:buClr>
              <a:buSzPts val="1400"/>
              <a:buFont typeface="Arial" panose="020B0604020202020204"/>
              <a:buNone/>
            </a:pPr>
            <a:r>
              <a:rPr lang="zh-CN" sz="1400" b="1"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rPr>
              <a:t>2</a:t>
            </a:r>
            <a:r>
              <a:rPr lang="zh-CN" sz="1400" b="0"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rPr>
              <a:t>.</a:t>
            </a:r>
            <a:r>
              <a:rPr lang="zh-CN" sz="1400" b="1" i="0" u="none" strike="noStrike" cap="none">
                <a:solidFill>
                  <a:srgbClr val="ED4D2D"/>
                </a:solidFill>
                <a:latin typeface="微软雅黑" panose="020B0503020204020204" charset="-122"/>
                <a:ea typeface="微软雅黑" panose="020B0503020204020204" charset="-122"/>
                <a:cs typeface="微软雅黑" panose="020B0503020204020204" charset="-122"/>
                <a:sym typeface="微软雅黑" panose="020B0503020204020204" charset="-122"/>
              </a:rPr>
              <a:t> </a:t>
            </a:r>
            <a:r>
              <a:rPr lang="zh-CN" sz="14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Discount Promotions（折扣活动）</a:t>
            </a:r>
            <a:endParaRPr sz="14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l" rtl="0">
              <a:lnSpc>
                <a:spcPct val="100000"/>
              </a:lnSpc>
              <a:spcBef>
                <a:spcPts val="0"/>
              </a:spcBef>
              <a:spcAft>
                <a:spcPts val="0"/>
              </a:spcAft>
              <a:buClr>
                <a:srgbClr val="000000"/>
              </a:buClr>
              <a:buSzPts val="1400"/>
              <a:buFont typeface="Arial" panose="020B0604020202020204"/>
              <a:buNone/>
            </a:pPr>
            <a:r>
              <a:rPr lang="zh-CN" sz="1400" b="0"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rPr>
              <a:t>   设置的店铺促销折扣，提高店铺产品转化率</a:t>
            </a:r>
            <a:endParaRPr sz="1400" b="0"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l" rtl="0">
              <a:lnSpc>
                <a:spcPct val="100000"/>
              </a:lnSpc>
              <a:spcBef>
                <a:spcPts val="0"/>
              </a:spcBef>
              <a:spcAft>
                <a:spcPts val="0"/>
              </a:spcAft>
              <a:buClr>
                <a:srgbClr val="000000"/>
              </a:buClr>
              <a:buSzPts val="1400"/>
              <a:buFont typeface="Arial" panose="020B0604020202020204"/>
              <a:buNone/>
            </a:pPr>
            <a:r>
              <a:rPr lang="zh-CN" sz="14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3. Vouchers（优惠券活动</a:t>
            </a:r>
            <a:r>
              <a:rPr lang="zh-CN" sz="1400" b="1" i="0" u="none" strike="noStrike" cap="none">
                <a:solidFill>
                  <a:srgbClr val="ED4D2D"/>
                </a:solidFill>
                <a:latin typeface="微软雅黑" panose="020B0503020204020204" charset="-122"/>
                <a:ea typeface="微软雅黑" panose="020B0503020204020204" charset="-122"/>
                <a:cs typeface="微软雅黑" panose="020B0503020204020204" charset="-122"/>
                <a:sym typeface="微软雅黑" panose="020B0503020204020204" charset="-122"/>
              </a:rPr>
              <a:t>）</a:t>
            </a:r>
            <a:endParaRPr sz="1400" b="1" i="0" u="none" strike="noStrike" cap="none">
              <a:solidFill>
                <a:srgbClr val="ED4D2D"/>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l" rtl="0">
              <a:lnSpc>
                <a:spcPct val="100000"/>
              </a:lnSpc>
              <a:spcBef>
                <a:spcPts val="0"/>
              </a:spcBef>
              <a:spcAft>
                <a:spcPts val="0"/>
              </a:spcAft>
              <a:buClr>
                <a:srgbClr val="000000"/>
              </a:buClr>
              <a:buSzPts val="1400"/>
              <a:buFont typeface="Arial" panose="020B0604020202020204"/>
              <a:buNone/>
            </a:pPr>
            <a:r>
              <a:rPr lang="zh-CN" sz="1400" b="0"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rPr>
              <a:t>    自行设置店铺折扣券，吸引买家一单多件购买</a:t>
            </a:r>
            <a:endParaRPr sz="1400" b="0"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l" rtl="0">
              <a:lnSpc>
                <a:spcPct val="100000"/>
              </a:lnSpc>
              <a:spcBef>
                <a:spcPts val="0"/>
              </a:spcBef>
              <a:spcAft>
                <a:spcPts val="0"/>
              </a:spcAft>
              <a:buClr>
                <a:srgbClr val="000000"/>
              </a:buClr>
              <a:buSzPts val="1400"/>
              <a:buFont typeface="Arial" panose="020B0604020202020204"/>
              <a:buNone/>
            </a:pPr>
            <a:endParaRPr sz="1400" b="1" i="0" u="none" strike="noStrike" cap="none">
              <a:solidFill>
                <a:srgbClr val="ED4D2D"/>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l" rtl="0">
              <a:lnSpc>
                <a:spcPct val="100000"/>
              </a:lnSpc>
              <a:spcBef>
                <a:spcPts val="0"/>
              </a:spcBef>
              <a:spcAft>
                <a:spcPts val="0"/>
              </a:spcAft>
              <a:buClr>
                <a:srgbClr val="000000"/>
              </a:buClr>
              <a:buSzPts val="1400"/>
              <a:buFont typeface="Arial" panose="020B0604020202020204"/>
              <a:buNone/>
            </a:pPr>
            <a:r>
              <a:rPr lang="zh-CN" sz="14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4. My Shop Shocking Sale（限时特卖）</a:t>
            </a:r>
            <a:endParaRPr sz="14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l" rtl="0">
              <a:lnSpc>
                <a:spcPct val="100000"/>
              </a:lnSpc>
              <a:spcBef>
                <a:spcPts val="0"/>
              </a:spcBef>
              <a:spcAft>
                <a:spcPts val="0"/>
              </a:spcAft>
              <a:buClr>
                <a:srgbClr val="000000"/>
              </a:buClr>
              <a:buSzPts val="1400"/>
              <a:buFont typeface="Arial" panose="020B0604020202020204"/>
              <a:buNone/>
            </a:pPr>
            <a:r>
              <a:rPr lang="zh-CN" sz="1400" b="0"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rPr>
              <a:t>    自行设置店铺内的限时特卖活动，达到低价引流效果</a:t>
            </a:r>
            <a:endParaRPr sz="1400" b="1" i="0" u="none" strike="noStrike" cap="none">
              <a:solidFill>
                <a:srgbClr val="ED4D2D"/>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l" rtl="0">
              <a:lnSpc>
                <a:spcPct val="100000"/>
              </a:lnSpc>
              <a:spcBef>
                <a:spcPts val="0"/>
              </a:spcBef>
              <a:spcAft>
                <a:spcPts val="0"/>
              </a:spcAft>
              <a:buClr>
                <a:srgbClr val="000000"/>
              </a:buClr>
              <a:buSzPts val="1400"/>
              <a:buFont typeface="Arial" panose="020B0604020202020204"/>
              <a:buNone/>
            </a:pPr>
            <a:endParaRPr sz="1400" b="1" i="0" u="none" strike="noStrike" cap="none">
              <a:solidFill>
                <a:srgbClr val="ED4D2D"/>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l" rtl="0">
              <a:lnSpc>
                <a:spcPct val="100000"/>
              </a:lnSpc>
              <a:spcBef>
                <a:spcPts val="0"/>
              </a:spcBef>
              <a:spcAft>
                <a:spcPts val="0"/>
              </a:spcAft>
              <a:buClr>
                <a:srgbClr val="000000"/>
              </a:buClr>
              <a:buSzPts val="1400"/>
              <a:buFont typeface="Arial" panose="020B0604020202020204"/>
              <a:buNone/>
            </a:pPr>
            <a:r>
              <a:rPr lang="zh-CN" sz="14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rPr>
              <a:t>5.Top picks （热门精选）</a:t>
            </a:r>
            <a:endParaRPr sz="1400" b="1"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l" rtl="0">
              <a:lnSpc>
                <a:spcPct val="100000"/>
              </a:lnSpc>
              <a:spcBef>
                <a:spcPts val="0"/>
              </a:spcBef>
              <a:spcAft>
                <a:spcPts val="0"/>
              </a:spcAft>
              <a:buClr>
                <a:srgbClr val="000000"/>
              </a:buClr>
              <a:buSzPts val="1400"/>
              <a:buFont typeface="Arial" panose="020B0604020202020204"/>
              <a:buNone/>
            </a:pPr>
            <a:r>
              <a:rPr lang="zh-CN" sz="1400" b="0"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rPr>
              <a:t>    选取店内热销产品设置为商店的热门精选</a:t>
            </a:r>
            <a:endParaRPr sz="1400" b="0"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l" rtl="0">
              <a:lnSpc>
                <a:spcPct val="100000"/>
              </a:lnSpc>
              <a:spcBef>
                <a:spcPts val="0"/>
              </a:spcBef>
              <a:spcAft>
                <a:spcPts val="0"/>
              </a:spcAft>
              <a:buClr>
                <a:srgbClr val="000000"/>
              </a:buClr>
              <a:buSzPts val="1400"/>
              <a:buFont typeface="Arial" panose="020B0604020202020204"/>
              <a:buNone/>
            </a:pPr>
            <a:r>
              <a:rPr lang="zh-CN" sz="1400" b="1"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rPr>
              <a:t>6.Follow Prize（关注礼）</a:t>
            </a:r>
            <a:endParaRPr sz="1400" b="1"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l" rtl="0">
              <a:lnSpc>
                <a:spcPct val="100000"/>
              </a:lnSpc>
              <a:spcBef>
                <a:spcPts val="0"/>
              </a:spcBef>
              <a:spcAft>
                <a:spcPts val="0"/>
              </a:spcAft>
              <a:buClr>
                <a:srgbClr val="000000"/>
              </a:buClr>
              <a:buSzPts val="1400"/>
              <a:buFont typeface="Arial" panose="020B0604020202020204"/>
              <a:buNone/>
            </a:pPr>
            <a:r>
              <a:rPr lang="zh-CN" sz="1400" b="0"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rPr>
              <a:t>   引导买家关注店铺，为店铺增加更多转化率</a:t>
            </a:r>
            <a:endParaRPr sz="1400" b="0"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l" rtl="0">
              <a:lnSpc>
                <a:spcPct val="100000"/>
              </a:lnSpc>
              <a:spcBef>
                <a:spcPts val="0"/>
              </a:spcBef>
              <a:spcAft>
                <a:spcPts val="0"/>
              </a:spcAft>
              <a:buClr>
                <a:srgbClr val="000000"/>
              </a:buClr>
              <a:buSzPts val="1400"/>
              <a:buFont typeface="Arial" panose="020B0604020202020204"/>
              <a:buNone/>
            </a:pPr>
            <a:r>
              <a:rPr lang="zh-CN" sz="1400" b="1"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rPr>
              <a:t>7.Shipping Fee Promotion（运费促销）</a:t>
            </a:r>
            <a:endParaRPr sz="1400" b="1"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l" rtl="0">
              <a:lnSpc>
                <a:spcPct val="100000"/>
              </a:lnSpc>
              <a:spcBef>
                <a:spcPts val="0"/>
              </a:spcBef>
              <a:spcAft>
                <a:spcPts val="0"/>
              </a:spcAft>
              <a:buClr>
                <a:srgbClr val="000000"/>
              </a:buClr>
              <a:buSzPts val="1400"/>
              <a:buFont typeface="Arial" panose="020B0604020202020204"/>
              <a:buNone/>
            </a:pPr>
            <a:r>
              <a:rPr lang="zh-CN" sz="1400" b="0"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rPr>
              <a:t>   自行设置店铺产品的运费折扣，提高出单量</a:t>
            </a:r>
            <a:endParaRPr sz="1400" b="0"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306" name="Google Shape;306;p8"/>
          <p:cNvSpPr txBox="1"/>
          <p:nvPr/>
        </p:nvSpPr>
        <p:spPr>
          <a:xfrm>
            <a:off x="620978" y="167925"/>
            <a:ext cx="8648150"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panose="020B0604020202020204"/>
              <a:buNone/>
            </a:pPr>
            <a:r>
              <a:rPr lang="zh-CN" sz="2000" b="1"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rPr>
              <a:t>Shopee卖家中心功能介绍-【Marketing Center】营销中心</a:t>
            </a:r>
            <a:r>
              <a:rPr lang="zh-CN" sz="2000" b="1" i="0" u="none" strike="noStrike" cap="none">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rPr>
              <a:t>【Marketing Cen</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pic>
        <p:nvPicPr>
          <p:cNvPr id="307" name="Google Shape;307;p8"/>
          <p:cNvPicPr preferRelativeResize="0"/>
          <p:nvPr/>
        </p:nvPicPr>
        <p:blipFill rotWithShape="1">
          <a:blip r:embed="rId1"/>
          <a:srcRect/>
          <a:stretch>
            <a:fillRect/>
          </a:stretch>
        </p:blipFill>
        <p:spPr>
          <a:xfrm>
            <a:off x="37048" y="897134"/>
            <a:ext cx="6535555" cy="513026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311" name="Shape 311"/>
        <p:cNvGrpSpPr/>
        <p:nvPr/>
      </p:nvGrpSpPr>
      <p:grpSpPr>
        <a:xfrm>
          <a:off x="0" y="0"/>
          <a:ext cx="0" cy="0"/>
          <a:chOff x="0" y="0"/>
          <a:chExt cx="0" cy="0"/>
        </a:xfrm>
      </p:grpSpPr>
      <p:sp>
        <p:nvSpPr>
          <p:cNvPr id="312" name="Google Shape;312;p9"/>
          <p:cNvSpPr txBox="1"/>
          <p:nvPr/>
        </p:nvSpPr>
        <p:spPr>
          <a:xfrm>
            <a:off x="7449965" y="2504858"/>
            <a:ext cx="158350" cy="290807"/>
          </a:xfrm>
          <a:prstGeom prst="rect">
            <a:avLst/>
          </a:prstGeom>
          <a:noFill/>
          <a:ln>
            <a:noFill/>
          </a:ln>
        </p:spPr>
        <p:txBody>
          <a:bodyPr spcFirstLastPara="1" wrap="square" lIns="0" tIns="11500" rIns="0" bIns="0" anchor="t" anchorCtr="0">
            <a:spAutoFit/>
          </a:bodyPr>
          <a:lstStyle/>
          <a:p>
            <a:pPr marL="11430" marR="0" lvl="0" indent="0" algn="l" rtl="0">
              <a:lnSpc>
                <a:spcPct val="100000"/>
              </a:lnSpc>
              <a:spcBef>
                <a:spcPts val="0"/>
              </a:spcBef>
              <a:spcAft>
                <a:spcPts val="0"/>
              </a:spcAft>
              <a:buClr>
                <a:srgbClr val="000000"/>
              </a:buClr>
              <a:buSzPts val="1814"/>
              <a:buFont typeface="Arial" panose="020B0604020202020204"/>
              <a:buNone/>
            </a:pPr>
            <a:r>
              <a:rPr lang="zh-CN" sz="1815" b="0" i="0" u="none" strike="noStrike" cap="none">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rPr>
              <a:t>2</a:t>
            </a:r>
            <a:endParaRPr sz="1815"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313" name="Google Shape;313;p9"/>
          <p:cNvSpPr txBox="1"/>
          <p:nvPr/>
        </p:nvSpPr>
        <p:spPr>
          <a:xfrm>
            <a:off x="7449445" y="4122977"/>
            <a:ext cx="158350" cy="290807"/>
          </a:xfrm>
          <a:prstGeom prst="rect">
            <a:avLst/>
          </a:prstGeom>
          <a:noFill/>
          <a:ln>
            <a:noFill/>
          </a:ln>
        </p:spPr>
        <p:txBody>
          <a:bodyPr spcFirstLastPara="1" wrap="square" lIns="0" tIns="11500" rIns="0" bIns="0" anchor="t" anchorCtr="0">
            <a:spAutoFit/>
          </a:bodyPr>
          <a:lstStyle/>
          <a:p>
            <a:pPr marL="11430" marR="0" lvl="0" indent="0" algn="l" rtl="0">
              <a:lnSpc>
                <a:spcPct val="100000"/>
              </a:lnSpc>
              <a:spcBef>
                <a:spcPts val="0"/>
              </a:spcBef>
              <a:spcAft>
                <a:spcPts val="0"/>
              </a:spcAft>
              <a:buClr>
                <a:srgbClr val="000000"/>
              </a:buClr>
              <a:buSzPts val="1814"/>
              <a:buFont typeface="Arial" panose="020B0604020202020204"/>
              <a:buNone/>
            </a:pPr>
            <a:r>
              <a:rPr lang="zh-CN" sz="1815" b="0" i="0" u="none" strike="noStrike" cap="none">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rPr>
              <a:t>4</a:t>
            </a:r>
            <a:endParaRPr sz="1815" b="0" i="0" u="none" strike="noStrike" cap="none">
              <a:solidFill>
                <a:schemeClr val="dk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314" name="Google Shape;314;p9"/>
          <p:cNvSpPr txBox="1"/>
          <p:nvPr/>
        </p:nvSpPr>
        <p:spPr>
          <a:xfrm>
            <a:off x="620978" y="167925"/>
            <a:ext cx="8895920"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panose="020B0604020202020204"/>
              <a:buNone/>
            </a:pPr>
            <a:r>
              <a:rPr lang="zh-CN" sz="2000" b="1"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rPr>
              <a:t>Shopee卖家中心功能介绍-【Finance-Bank Accounts】我的钱包</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315" name="Google Shape;315;p9"/>
          <p:cNvSpPr/>
          <p:nvPr/>
        </p:nvSpPr>
        <p:spPr>
          <a:xfrm>
            <a:off x="7654384" y="805295"/>
            <a:ext cx="4180777" cy="5710882"/>
          </a:xfrm>
          <a:custGeom>
            <a:avLst/>
            <a:gdLst/>
            <a:ahLst/>
            <a:cxnLst/>
            <a:rect l="l" t="t" r="r" b="b"/>
            <a:pathLst>
              <a:path w="5511800" h="5727700" extrusionOk="0">
                <a:moveTo>
                  <a:pt x="5247957" y="5727687"/>
                </a:moveTo>
                <a:lnTo>
                  <a:pt x="263842" y="5727687"/>
                </a:lnTo>
                <a:lnTo>
                  <a:pt x="216415" y="5723436"/>
                </a:lnTo>
                <a:lnTo>
                  <a:pt x="171777" y="5711181"/>
                </a:lnTo>
                <a:lnTo>
                  <a:pt x="130674" y="5691666"/>
                </a:lnTo>
                <a:lnTo>
                  <a:pt x="93850" y="5665637"/>
                </a:lnTo>
                <a:lnTo>
                  <a:pt x="62051" y="5633838"/>
                </a:lnTo>
                <a:lnTo>
                  <a:pt x="36021" y="5597016"/>
                </a:lnTo>
                <a:lnTo>
                  <a:pt x="16506" y="5555915"/>
                </a:lnTo>
                <a:lnTo>
                  <a:pt x="4250" y="5511280"/>
                </a:lnTo>
                <a:lnTo>
                  <a:pt x="0" y="5463857"/>
                </a:lnTo>
                <a:lnTo>
                  <a:pt x="0" y="263829"/>
                </a:lnTo>
                <a:lnTo>
                  <a:pt x="4250" y="216403"/>
                </a:lnTo>
                <a:lnTo>
                  <a:pt x="16506" y="171766"/>
                </a:lnTo>
                <a:lnTo>
                  <a:pt x="36021" y="130665"/>
                </a:lnTo>
                <a:lnTo>
                  <a:pt x="62051" y="93843"/>
                </a:lnTo>
                <a:lnTo>
                  <a:pt x="93850" y="62045"/>
                </a:lnTo>
                <a:lnTo>
                  <a:pt x="130674" y="36018"/>
                </a:lnTo>
                <a:lnTo>
                  <a:pt x="171777" y="16504"/>
                </a:lnTo>
                <a:lnTo>
                  <a:pt x="216415" y="4250"/>
                </a:lnTo>
                <a:lnTo>
                  <a:pt x="263842" y="0"/>
                </a:lnTo>
                <a:lnTo>
                  <a:pt x="5247957" y="0"/>
                </a:lnTo>
                <a:lnTo>
                  <a:pt x="5295384" y="4250"/>
                </a:lnTo>
                <a:lnTo>
                  <a:pt x="5340022" y="16504"/>
                </a:lnTo>
                <a:lnTo>
                  <a:pt x="5381125" y="36018"/>
                </a:lnTo>
                <a:lnTo>
                  <a:pt x="5417949" y="62045"/>
                </a:lnTo>
                <a:lnTo>
                  <a:pt x="5449748" y="93843"/>
                </a:lnTo>
                <a:lnTo>
                  <a:pt x="5475778" y="130665"/>
                </a:lnTo>
                <a:lnTo>
                  <a:pt x="5495293" y="171766"/>
                </a:lnTo>
                <a:lnTo>
                  <a:pt x="5507549" y="216403"/>
                </a:lnTo>
                <a:lnTo>
                  <a:pt x="5511800" y="263829"/>
                </a:lnTo>
                <a:lnTo>
                  <a:pt x="5511800" y="5463857"/>
                </a:lnTo>
                <a:lnTo>
                  <a:pt x="5507549" y="5511280"/>
                </a:lnTo>
                <a:lnTo>
                  <a:pt x="5495293" y="5555915"/>
                </a:lnTo>
                <a:lnTo>
                  <a:pt x="5475778" y="5597016"/>
                </a:lnTo>
                <a:lnTo>
                  <a:pt x="5449748" y="5633838"/>
                </a:lnTo>
                <a:lnTo>
                  <a:pt x="5417949" y="5665637"/>
                </a:lnTo>
                <a:lnTo>
                  <a:pt x="5381125" y="5691666"/>
                </a:lnTo>
                <a:lnTo>
                  <a:pt x="5340022" y="5711181"/>
                </a:lnTo>
                <a:lnTo>
                  <a:pt x="5295384" y="5723436"/>
                </a:lnTo>
                <a:lnTo>
                  <a:pt x="5247957" y="5727687"/>
                </a:lnTo>
                <a:close/>
              </a:path>
            </a:pathLst>
          </a:custGeom>
          <a:noFill/>
          <a:ln w="25400" cap="flat" cmpd="sng">
            <a:solidFill>
              <a:srgbClr val="FF5722"/>
            </a:solidFill>
            <a:prstDash val="dash"/>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316" name="Google Shape;316;p9"/>
          <p:cNvSpPr/>
          <p:nvPr/>
        </p:nvSpPr>
        <p:spPr>
          <a:xfrm>
            <a:off x="7677876" y="1010561"/>
            <a:ext cx="4156764" cy="178244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0000"/>
              </a:buClr>
              <a:buSzPts val="1600"/>
              <a:buFont typeface="Arial" panose="020B0604020202020204"/>
              <a:buNone/>
            </a:pPr>
            <a:r>
              <a:rPr lang="zh-CN" sz="1600" b="0"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rPr>
              <a:t>Shopee经</a:t>
            </a:r>
            <a:r>
              <a:rPr lang="zh-CN" sz="1600" b="1"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rPr>
              <a:t>官方钱包</a:t>
            </a:r>
            <a:r>
              <a:rPr lang="zh-CN" sz="1600" b="0"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rPr>
              <a:t>或第三方支付合作商</a:t>
            </a:r>
            <a:r>
              <a:rPr lang="zh-CN" sz="1600" b="1"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rPr>
              <a:t>Payoneer</a:t>
            </a:r>
            <a:r>
              <a:rPr lang="zh-CN" sz="1600" b="0"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rPr>
              <a:t>、</a:t>
            </a:r>
            <a:r>
              <a:rPr lang="zh-CN" sz="1600" b="1"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rPr>
              <a:t>PingPong</a:t>
            </a:r>
            <a:r>
              <a:rPr lang="zh-CN" sz="1600" b="0"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rPr>
              <a:t>或</a:t>
            </a:r>
            <a:r>
              <a:rPr lang="zh-CN" sz="1600" b="1"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rPr>
              <a:t>LianLian Pay</a:t>
            </a:r>
            <a:r>
              <a:rPr lang="zh-CN" sz="1600" b="0"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rPr>
              <a:t>会将订单结算款打款至卖家账户，Shopee分不同站点，分别一周</a:t>
            </a:r>
            <a:r>
              <a:rPr lang="en-US" altLang="zh-CN" sz="1600" b="0"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rPr>
              <a:t>/</a:t>
            </a:r>
            <a:r>
              <a:rPr lang="zh-CN" altLang="en-US" sz="1600" b="0"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rPr>
              <a:t>二周自动打款一次</a:t>
            </a:r>
            <a:r>
              <a:rPr lang="zh-CN" sz="1600" b="0"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rPr>
              <a:t>。</a:t>
            </a:r>
            <a:endParaRPr sz="1400" b="1"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l" rtl="0">
              <a:lnSpc>
                <a:spcPct val="100000"/>
              </a:lnSpc>
              <a:spcBef>
                <a:spcPts val="0"/>
              </a:spcBef>
              <a:spcAft>
                <a:spcPts val="0"/>
              </a:spcAft>
              <a:buClr>
                <a:srgbClr val="000000"/>
              </a:buClr>
              <a:buSzPts val="1400"/>
              <a:buFont typeface="Arial" panose="020B0604020202020204"/>
              <a:buNone/>
            </a:pPr>
            <a:endParaRPr sz="1400" b="1"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317" name="Google Shape;317;p9"/>
          <p:cNvSpPr txBox="1"/>
          <p:nvPr/>
        </p:nvSpPr>
        <p:spPr>
          <a:xfrm>
            <a:off x="7653864" y="2938037"/>
            <a:ext cx="4180776" cy="110553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panose="020B0604020202020204"/>
              <a:buNone/>
            </a:pPr>
            <a:r>
              <a:rPr lang="zh-CN" sz="1800" b="1" i="0" u="none" strike="noStrike" cap="none">
                <a:solidFill>
                  <a:srgbClr val="ED4D2D"/>
                </a:solidFill>
                <a:latin typeface="微软雅黑" panose="020B0503020204020204" charset="-122"/>
                <a:ea typeface="微软雅黑" panose="020B0503020204020204" charset="-122"/>
                <a:cs typeface="微软雅黑" panose="020B0503020204020204" charset="-122"/>
                <a:sym typeface="微软雅黑" panose="020B0503020204020204" charset="-122"/>
              </a:rPr>
              <a:t>*注意</a:t>
            </a:r>
            <a:r>
              <a:rPr lang="zh-CN" sz="1600" b="1" i="0" u="none" strike="noStrike" cap="none">
                <a:solidFill>
                  <a:srgbClr val="ED4D2D"/>
                </a:solidFill>
                <a:latin typeface="微软雅黑" panose="020B0503020204020204" charset="-122"/>
                <a:ea typeface="微软雅黑" panose="020B0503020204020204" charset="-122"/>
                <a:cs typeface="微软雅黑" panose="020B0503020204020204" charset="-122"/>
                <a:sym typeface="微软雅黑" panose="020B0503020204020204" charset="-122"/>
              </a:rPr>
              <a:t>：</a:t>
            </a:r>
            <a:r>
              <a:rPr lang="zh-CN" sz="1600" b="1"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rPr>
              <a:t> 通过子母账号进入卖家中心后台才可绑定支付渠道</a:t>
            </a:r>
            <a:endParaRPr sz="1800" b="1"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l" rtl="0">
              <a:lnSpc>
                <a:spcPct val="100000"/>
              </a:lnSpc>
              <a:spcBef>
                <a:spcPts val="0"/>
              </a:spcBef>
              <a:spcAft>
                <a:spcPts val="0"/>
              </a:spcAft>
              <a:buClr>
                <a:srgbClr val="000000"/>
              </a:buClr>
              <a:buSzPts val="1400"/>
              <a:buFont typeface="Arial" panose="020B0604020202020204"/>
              <a:buNone/>
            </a:pPr>
            <a:endParaRPr sz="1400" b="1" i="0" u="none" strike="noStrike" cap="none">
              <a:solidFill>
                <a:srgbClr val="3F3F3F"/>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pic>
        <p:nvPicPr>
          <p:cNvPr id="1" name="图片 0"/>
          <p:cNvPicPr>
            <a:picLocks noChangeAspect="1"/>
          </p:cNvPicPr>
          <p:nvPr/>
        </p:nvPicPr>
        <p:blipFill>
          <a:blip r:embed="rId1"/>
          <a:stretch>
            <a:fillRect/>
          </a:stretch>
        </p:blipFill>
        <p:spPr>
          <a:xfrm>
            <a:off x="407670" y="1772920"/>
            <a:ext cx="6940550" cy="3881755"/>
          </a:xfrm>
          <a:prstGeom prst="rect">
            <a:avLst/>
          </a:prstGeom>
        </p:spPr>
      </p:pic>
    </p:spTree>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17192_1*i*1"/>
  <p:tag name="KSO_WM_TEMPLATE_CATEGORY" val="diagram"/>
  <p:tag name="KSO_WM_TEMPLATE_INDEX" val="20217192"/>
  <p:tag name="KSO_WM_UNIT_LAYERLEVEL" val="1"/>
  <p:tag name="KSO_WM_TAG_VERSION" val="1.0"/>
  <p:tag name="KSO_WM_BEAUTIFY_FLAG" val="#wm#"/>
  <p:tag name="KSO_WM_UNIT_BLOCK" val="0"/>
  <p:tag name="KSO_WM_UNIT_SM_LIMIT_TYPE" val="2"/>
  <p:tag name="KSO_WM_UNIT_DEC_AREA_ID" val="9e2890beb4c6423d85b29abe35ef0e70"/>
  <p:tag name="KSO_WM_UNIT_DECORATE_INFO" val="{&quot;DecorateInfoH&quot;:{&quot;IsAbs&quot;:false},&quot;DecorateInfoW&quot;:{&quot;IsAbs&quot;:false},&quot;DecorateInfoX&quot;:{&quot;IsAbs&quot;:true,&quot;Pos&quot;:2},&quot;DecorateInfoY&quot;:{&quot;IsAbs&quot;:true,&quot;Pos&quot;:2},&quot;ReferentInfo&quot;:{&quot;Id&quot;:&quot;542afa868e524318ad90492eabae4b76&quot;,&quot;X&quot;:{&quot;Pos&quot;:2},&quot;Y&quot;:{&quot;Pos&quot;:2}},&quot;whChangeMode&quot;:1}"/>
  <p:tag name="KSO_WM_CHIP_GROUPID" val="5f5ee1ca4d6848d78f644aec"/>
  <p:tag name="KSO_WM_CHIP_XID" val="5f5ee1ca4d6848d78f644aec"/>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 name="KSO_WM_UNIT_VALUE" val="286"/>
  <p:tag name="KSO_WM_TEMPLATE_ASSEMBLE_XID" val="606570714054ed1e2fb8154f"/>
  <p:tag name="KSO_WM_TEMPLATE_ASSEMBLE_GROUPID" val="606570714054ed1e2fb8154f"/>
</p:tagLst>
</file>

<file path=ppt/tags/tag10.xml><?xml version="1.0" encoding="utf-8"?>
<p:tagLst xmlns:p="http://schemas.openxmlformats.org/presentationml/2006/main">
  <p:tag name="KSO_WM_UNIT_ADJUSTLAYOUT_ID" val="532"/>
  <p:tag name="KSO_WM_UNIT_HIGHLIGHT" val="0"/>
  <p:tag name="KSO_WM_UNIT_COMPATIBLE" val="0"/>
  <p:tag name="KSO_WM_UNIT_DIAGRAM_ISNUMVISUAL" val="0"/>
  <p:tag name="KSO_WM_UNIT_DIAGRAM_ISREFERUNIT" val="0"/>
  <p:tag name="KSO_WM_UNIT_TYPE" val="i"/>
  <p:tag name="KSO_WM_UNIT_INDEX" val="8"/>
  <p:tag name="KSO_WM_UNIT_ID" val="diagram20198103_1*i*8"/>
  <p:tag name="KSO_WM_TEMPLATE_CATEGORY" val="diagram"/>
  <p:tag name="KSO_WM_TEMPLATE_INDEX" val="20198103"/>
  <p:tag name="KSO_WM_UNIT_LAYERLEVEL" val="1"/>
  <p:tag name="KSO_WM_TAG_VERSION" val="1.0"/>
  <p:tag name="KSO_WM_BEAUTIFY_FLAG" val="#wm#"/>
  <p:tag name="KSO_WM_UNIT_FILL_FORE_SCHEMECOLOR_INDEX_BRIGHTNESS" val="0.6"/>
  <p:tag name="KSO_WM_UNIT_FILL_FORE_SCHEMECOLOR_INDEX" val="7"/>
  <p:tag name="KSO_WM_UNIT_FILL_TYPE" val="1"/>
  <p:tag name="KSO_WM_UNIT_TEXT_FILL_FORE_SCHEMECOLOR_INDEX_BRIGHTNESS" val="0"/>
  <p:tag name="KSO_WM_UNIT_TEXT_FILL_FORE_SCHEMECOLOR_INDEX" val="2"/>
  <p:tag name="KSO_WM_UNIT_TEXT_FILL_TYPE" val="1"/>
</p:tagLst>
</file>

<file path=ppt/tags/tag11.xml><?xml version="1.0" encoding="utf-8"?>
<p:tagLst xmlns:p="http://schemas.openxmlformats.org/presentationml/2006/main">
  <p:tag name="KSO_WM_UNIT_ADJUSTLAYOUT_ID" val="510"/>
  <p:tag name="KSO_WM_UNIT_HIGHLIGHT" val="0"/>
  <p:tag name="KSO_WM_UNIT_COMPATIBLE" val="0"/>
  <p:tag name="KSO_WM_UNIT_DIAGRAM_ISNUMVISUAL" val="0"/>
  <p:tag name="KSO_WM_UNIT_DIAGRAM_ISREFERUNIT" val="0"/>
  <p:tag name="KSO_WM_UNIT_TYPE" val="i"/>
  <p:tag name="KSO_WM_UNIT_INDEX" val="5"/>
  <p:tag name="KSO_WM_UNIT_ID" val="diagram20198103_1*i*5"/>
  <p:tag name="KSO_WM_TEMPLATE_CATEGORY" val="diagram"/>
  <p:tag name="KSO_WM_TEMPLATE_INDEX" val="20198103"/>
  <p:tag name="KSO_WM_UNIT_LAYERLEVEL" val="1"/>
  <p:tag name="KSO_WM_TAG_VERSION" val="1.0"/>
  <p:tag name="KSO_WM_BEAUTIFY_FLAG" val="#wm#"/>
  <p:tag name="KSO_WM_UNIT_FILL_FORE_SCHEMECOLOR_INDEX_BRIGHTNESS" val="0"/>
  <p:tag name="KSO_WM_UNIT_FILL_FORE_SCHEMECOLOR_INDEX" val="14"/>
  <p:tag name="KSO_WM_UNIT_FILL_TYPE" val="1"/>
  <p:tag name="KSO_WM_UNIT_LINE_FORE_SCHEMECOLOR_INDEX_BRIGHTNESS" val="-0.25"/>
  <p:tag name="KSO_WM_UNIT_LINE_FORE_SCHEMECOLOR_INDEX" val="15"/>
  <p:tag name="KSO_WM_UNIT_LINE_FILL_TYPE" val="2"/>
  <p:tag name="KSO_WM_UNIT_TEXT_FILL_FORE_SCHEMECOLOR_INDEX_BRIGHTNESS" val="0"/>
  <p:tag name="KSO_WM_UNIT_TEXT_FILL_FORE_SCHEMECOLOR_INDEX" val="2"/>
  <p:tag name="KSO_WM_UNIT_TEXT_FILL_TYPE" val="1"/>
</p:tagLst>
</file>

<file path=ppt/tags/tag12.xml><?xml version="1.0" encoding="utf-8"?>
<p:tagLst xmlns:p="http://schemas.openxmlformats.org/presentationml/2006/main">
  <p:tag name="KSO_WM_UNIT_TEXT_PART_ID_V2" val="c-1-1"/>
  <p:tag name="KSO_WM_UNIT_ADJUSTLAYOUT_ID" val="8"/>
  <p:tag name="KSO_WM_UNIT_SUBTYPE" val="a"/>
  <p:tag name="KSO_WM_UNIT_NOCLEAR" val="0"/>
  <p:tag name="KSO_WM_UNIT_VALUE" val="10"/>
  <p:tag name="KSO_WM_UNIT_HIGHLIGHT" val="0"/>
  <p:tag name="KSO_WM_UNIT_COMPATIBLE" val="0"/>
  <p:tag name="KSO_WM_UNIT_DIAGRAM_ISNUMVISUAL" val="0"/>
  <p:tag name="KSO_WM_UNIT_DIAGRAM_ISREFERUNIT" val="0"/>
  <p:tag name="KSO_WM_UNIT_TYPE" val="f"/>
  <p:tag name="KSO_WM_UNIT_INDEX" val="1"/>
  <p:tag name="KSO_WM_UNIT_ID" val="diagram20198103_1*f*1"/>
  <p:tag name="KSO_WM_TEMPLATE_CATEGORY" val="diagram"/>
  <p:tag name="KSO_WM_TEMPLATE_INDEX" val="20198103"/>
  <p:tag name="KSO_WM_UNIT_LAYERLEVEL" val="1"/>
  <p:tag name="KSO_WM_TAG_VERSION" val="1.0"/>
  <p:tag name="KSO_WM_BEAUTIFY_FLAG" val="#wm#"/>
  <p:tag name="KSO_WM_UNIT_PRESET_TEXT" val="点击此处添加正文"/>
  <p:tag name="KSO_WM_UNIT_TEXT_FILL_FORE_SCHEMECOLOR_INDEX_BRIGHTNESS" val="0.25"/>
  <p:tag name="KSO_WM_UNIT_TEXT_FILL_FORE_SCHEMECOLOR_INDEX" val="13"/>
  <p:tag name="KSO_WM_UNIT_TEXT_FILL_TYPE" val="1"/>
</p:tagLst>
</file>

<file path=ppt/tags/tag13.xml><?xml version="1.0" encoding="utf-8"?>
<p:tagLst xmlns:p="http://schemas.openxmlformats.org/presentationml/2006/main">
  <p:tag name="KSO_WM_UNIT_ADJUSTLAYOUT_ID" val="9"/>
  <p:tag name="KSO_WM_UNIT_HIGHLIGHT" val="0"/>
  <p:tag name="KSO_WM_UNIT_COMPATIBLE" val="0"/>
  <p:tag name="KSO_WM_UNIT_DIAGRAM_ISNUMVISUAL" val="0"/>
  <p:tag name="KSO_WM_UNIT_DIAGRAM_ISREFERUNIT" val="0"/>
  <p:tag name="KSO_WM_UNIT_TYPE" val="i"/>
  <p:tag name="KSO_WM_UNIT_INDEX" val="3"/>
  <p:tag name="KSO_WM_UNIT_ID" val="diagram20198103_1*i*3"/>
  <p:tag name="KSO_WM_TEMPLATE_CATEGORY" val="diagram"/>
  <p:tag name="KSO_WM_TEMPLATE_INDEX" val="20198103"/>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13"/>
  <p:tag name="KSO_WM_UNIT_TEXT_FILL_TYPE" val="1"/>
</p:tagLst>
</file>

<file path=ppt/tags/tag14.xml><?xml version="1.0" encoding="utf-8"?>
<p:tagLst xmlns:p="http://schemas.openxmlformats.org/presentationml/2006/main">
  <p:tag name="KSO_WM_UNIT_ADJUSTLAYOUT_ID" val="12"/>
  <p:tag name="KSO_WM_UNIT_HIGHLIGHT" val="0"/>
  <p:tag name="KSO_WM_UNIT_COMPATIBLE" val="0"/>
  <p:tag name="KSO_WM_UNIT_DIAGRAM_ISNUMVISUAL" val="0"/>
  <p:tag name="KSO_WM_UNIT_DIAGRAM_ISREFERUNIT" val="0"/>
  <p:tag name="KSO_WM_UNIT_TYPE" val="i"/>
  <p:tag name="KSO_WM_UNIT_INDEX" val="4"/>
  <p:tag name="KSO_WM_UNIT_ID" val="diagram20198103_1*i*4"/>
  <p:tag name="KSO_WM_TEMPLATE_CATEGORY" val="diagram"/>
  <p:tag name="KSO_WM_TEMPLATE_INDEX" val="20198103"/>
  <p:tag name="KSO_WM_UNIT_LAYERLEVEL" val="1"/>
  <p:tag name="KSO_WM_TAG_VERSION" val="1.0"/>
  <p:tag name="KSO_WM_BEAUTIFY_FLAG" val="#wm#"/>
  <p:tag name="KSO_WM_UNIT_FILL_FORE_SCHEMECOLOR_INDEX_BRIGHTNESS" val="0"/>
  <p:tag name="KSO_WM_UNIT_FILL_FORE_SCHEMECOLOR_INDEX" val="14"/>
  <p:tag name="KSO_WM_UNIT_FILL_TYPE" val="1"/>
  <p:tag name="KSO_WM_UNIT_LINE_FORE_SCHEMECOLOR_INDEX_BRIGHTNESS" val="-0.25"/>
  <p:tag name="KSO_WM_UNIT_LINE_FORE_SCHEMECOLOR_INDEX" val="15"/>
  <p:tag name="KSO_WM_UNIT_LINE_FILL_TYPE" val="2"/>
  <p:tag name="KSO_WM_UNIT_TEXT_FILL_FORE_SCHEMECOLOR_INDEX_BRIGHTNESS" val="0"/>
  <p:tag name="KSO_WM_UNIT_TEXT_FILL_FORE_SCHEMECOLOR_INDEX" val="2"/>
  <p:tag name="KSO_WM_UNIT_TEXT_FILL_TYPE" val="1"/>
</p:tagLst>
</file>

<file path=ppt/tags/tag15.xml><?xml version="1.0" encoding="utf-8"?>
<p:tagLst xmlns:p="http://schemas.openxmlformats.org/presentationml/2006/main">
  <p:tag name="KSO_WM_UNIT_ADJUSTLAYOUT_ID" val="13"/>
  <p:tag name="KSO_WM_UNIT_PICTURE_CLIP_FLAG" val="1"/>
  <p:tag name="KSO_WM_UNIT_VALUE" val="996*1771"/>
  <p:tag name="KSO_WM_UNIT_HIGHLIGHT" val="0"/>
  <p:tag name="KSO_WM_UNIT_COMPATIBLE" val="0"/>
  <p:tag name="KSO_WM_UNIT_DIAGRAM_ISNUMVISUAL" val="0"/>
  <p:tag name="KSO_WM_UNIT_DIAGRAM_ISREFERUNIT" val="0"/>
  <p:tag name="KSO_WM_UNIT_TYPE" val="d"/>
  <p:tag name="KSO_WM_UNIT_INDEX" val="1"/>
  <p:tag name="KSO_WM_UNIT_ID" val="diagram20198103_1*d*1"/>
  <p:tag name="KSO_WM_TEMPLATE_CATEGORY" val="diagram"/>
  <p:tag name="KSO_WM_TEMPLATE_INDEX" val="20198103"/>
  <p:tag name="KSO_WM_UNIT_LAYERLEVEL" val="1"/>
  <p:tag name="KSO_WM_TAG_VERSION" val="1.0"/>
  <p:tag name="KSO_WM_BEAUTIFY_FLAG" val="#wm#"/>
</p:tagLst>
</file>

<file path=ppt/tags/tag16.xml><?xml version="1.0" encoding="utf-8"?>
<p:tagLst xmlns:p="http://schemas.openxmlformats.org/presentationml/2006/main">
  <p:tag name="KSO_WM_UNIT_ADJUSTLAYOUT_ID" val="515"/>
  <p:tag name="KSO_WM_UNIT_HIGHLIGHT" val="0"/>
  <p:tag name="KSO_WM_UNIT_COMPATIBLE" val="0"/>
  <p:tag name="KSO_WM_UNIT_DIAGRAM_ISNUMVISUAL" val="0"/>
  <p:tag name="KSO_WM_UNIT_DIAGRAM_ISREFERUNIT" val="0"/>
  <p:tag name="KSO_WM_UNIT_TYPE" val="i"/>
  <p:tag name="KSO_WM_UNIT_INDEX" val="6"/>
  <p:tag name="KSO_WM_UNIT_ID" val="diagram20198103_1*i*6"/>
  <p:tag name="KSO_WM_TEMPLATE_CATEGORY" val="diagram"/>
  <p:tag name="KSO_WM_TEMPLATE_INDEX" val="20198103"/>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13"/>
  <p:tag name="KSO_WM_UNIT_TEXT_FILL_TYPE" val="1"/>
</p:tagLst>
</file>

<file path=ppt/tags/tag17.xml><?xml version="1.0" encoding="utf-8"?>
<p:tagLst xmlns:p="http://schemas.openxmlformats.org/presentationml/2006/main">
  <p:tag name="KSO_WM_SLIDE_CONSTRAINT" val="%7b%22slideConstraint%22%3a%7b%22seriesAreas%22%3a%5b%5d%2c%22singleAreas%22%3a%5b%7b%22shapes%22%3a%5b13%5d%2c%22serialConstraintIndex%22%3a-1%2c%22areatextmark%22%3a0%2c%22pictureprocessmark%22%3a0%7d%5d%7d%7d"/>
  <p:tag name="KSO_WM_SLIDE_ID" val="diagram20198103_1"/>
  <p:tag name="KSO_WM_TEMPLATE_SUBCATEGORY" val="8"/>
  <p:tag name="KSO_WM_TEMPLATE_MASTER_TYPE" val="0"/>
  <p:tag name="KSO_WM_TEMPLATE_COLOR_TYPE" val="0"/>
  <p:tag name="KSO_WM_SLIDE_TYPE" val="text"/>
  <p:tag name="KSO_WM_SLIDE_SUBTYPE" val="picTxt"/>
  <p:tag name="KSO_WM_SLIDE_ITEM_CNT" val="0"/>
  <p:tag name="KSO_WM_SLIDE_INDEX" val="1"/>
  <p:tag name="KSO_WM_SLIDE_SIZE" val="964*540"/>
  <p:tag name="KSO_WM_SLIDE_POSITION" val="-19*0"/>
  <p:tag name="KSO_WM_TAG_VERSION" val="1.0"/>
  <p:tag name="KSO_WM_BEAUTIFY_FLAG" val="#wm#"/>
  <p:tag name="KSO_WM_TEMPLATE_CATEGORY" val="diagram"/>
  <p:tag name="KSO_WM_TEMPLATE_INDEX" val="20198103"/>
  <p:tag name="KSO_WM_SLIDE_LAYOUT" val="a_d_f"/>
  <p:tag name="KSO_WM_SLIDE_LAYOUT_CNT" val="1_1_1"/>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11181_1*i*2"/>
  <p:tag name="KSO_WM_TEMPLATE_CATEGORY" val="diagram"/>
  <p:tag name="KSO_WM_TEMPLATE_INDEX" val="20211181"/>
  <p:tag name="KSO_WM_UNIT_LAYERLEVEL" val="1"/>
  <p:tag name="KSO_WM_TAG_VERSION" val="1.0"/>
  <p:tag name="KSO_WM_BEAUTIFY_FLAG" val="#wm#"/>
  <p:tag name="KSO_WM_UNIT_BLOCK" val="0"/>
  <p:tag name="KSO_WM_UNIT_SM_LIMIT_TYPE" val="2"/>
  <p:tag name="KSO_WM_UNIT_DEC_AREA_ID" val="e6297c8f32294b5791d140bfbf193e29"/>
  <p:tag name="KSO_WM_UNIT_DECORATE_INFO" val="{&quot;DecorateInfoH&quot;:{&quot;IsAbs&quot;:true},&quot;DecorateInfoW&quot;:{&quot;IsAbs&quot;:true},&quot;DecorateInfoX&quot;:{&quot;IsAbs&quot;:true,&quot;Pos&quot;:2},&quot;DecorateInfoY&quot;:{&quot;IsAbs&quot;:true,&quot;Pos&quot;:2},&quot;ReferentInfo&quot;:{&quot;Id&quot;:&quot;95b5fc77e5bb403193d2e2aff0d930af&quot;,&quot;X&quot;:{&quot;Pos&quot;:2},&quot;Y&quot;:{&quot;Pos&quot;:2}},&quot;whChangeMode&quot;:0}"/>
  <p:tag name="KSO_WM_CHIP_GROUPID" val="5f5ee1ca4d6848d78f644aeb"/>
  <p:tag name="KSO_WM_CHIP_XID" val="5f5f3b988e478fb0c58a945e"/>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272"/>
  <p:tag name="KSO_WM_TEMPLATE_ASSEMBLE_XID" val="60656eac4054ed1e2fb7fd97"/>
  <p:tag name="KSO_WM_TEMPLATE_ASSEMBLE_GROUPID" val="60656eac4054ed1e2fb7fd97"/>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11181_1*i*3"/>
  <p:tag name="KSO_WM_TEMPLATE_CATEGORY" val="diagram"/>
  <p:tag name="KSO_WM_TEMPLATE_INDEX" val="20211181"/>
  <p:tag name="KSO_WM_UNIT_LAYERLEVEL" val="1"/>
  <p:tag name="KSO_WM_TAG_VERSION" val="1.0"/>
  <p:tag name="KSO_WM_BEAUTIFY_FLAG" val="#wm#"/>
  <p:tag name="KSO_WM_UNIT_BLOCK" val="0"/>
  <p:tag name="KSO_WM_UNIT_SM_LIMIT_TYPE" val="2"/>
  <p:tag name="KSO_WM_UNIT_DEC_AREA_ID" val="2acef44642634cabba987e3e92020161"/>
  <p:tag name="KSO_WM_UNIT_DECORATE_INFO" val="{&quot;DecorateInfoH&quot;:{&quot;IsAbs&quot;:true},&quot;DecorateInfoW&quot;:{&quot;IsAbs&quot;:true},&quot;DecorateInfoX&quot;:{&quot;IsAbs&quot;:true,&quot;Pos&quot;:0},&quot;DecorateInfoY&quot;:{&quot;IsAbs&quot;:true,&quot;Pos&quot;:0},&quot;ReferentInfo&quot;:{&quot;Id&quot;:&quot;95b5fc77e5bb403193d2e2aff0d930af&quot;,&quot;X&quot;:{&quot;Pos&quot;:0},&quot;Y&quot;:{&quot;Pos&quot;:0}},&quot;whChangeMode&quot;:0}"/>
  <p:tag name="KSO_WM_CHIP_GROUPID" val="5f5ee1ca4d6848d78f644aeb"/>
  <p:tag name="KSO_WM_CHIP_XID" val="5f5f3b988e478fb0c58a945e"/>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272"/>
  <p:tag name="KSO_WM_TEMPLATE_ASSEMBLE_XID" val="60656eac4054ed1e2fb7fd97"/>
  <p:tag name="KSO_WM_TEMPLATE_ASSEMBLE_GROUPID" val="60656eac4054ed1e2fb7fd97"/>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17192_1*i*2"/>
  <p:tag name="KSO_WM_TEMPLATE_CATEGORY" val="diagram"/>
  <p:tag name="KSO_WM_TEMPLATE_INDEX" val="20217192"/>
  <p:tag name="KSO_WM_UNIT_LAYERLEVEL" val="1"/>
  <p:tag name="KSO_WM_TAG_VERSION" val="1.0"/>
  <p:tag name="KSO_WM_BEAUTIFY_FLAG" val="#wm#"/>
  <p:tag name="KSO_WM_UNIT_BLOCK" val="0"/>
  <p:tag name="KSO_WM_UNIT_SM_LIMIT_TYPE" val="2"/>
  <p:tag name="KSO_WM_UNIT_DEC_AREA_ID" val="47bc27af63754e3cb6a3f7d60dabdaf7"/>
  <p:tag name="KSO_WM_UNIT_DECORATE_INFO" val="{&quot;DecorateInfoH&quot;:{&quot;IsAbs&quot;:false},&quot;DecorateInfoW&quot;:{&quot;IsAbs&quot;:false},&quot;DecorateInfoX&quot;:{&quot;IsAbs&quot;:true,&quot;Pos&quot;:2},&quot;DecorateInfoY&quot;:{&quot;IsAbs&quot;:true,&quot;Pos&quot;:2},&quot;ReferentInfo&quot;:{&quot;Id&quot;:&quot;1b9cb26882964015b442d6d554c308f2&quot;,&quot;X&quot;:{&quot;Pos&quot;:2},&quot;Y&quot;:{&quot;Pos&quot;:2}},&quot;whChangeMode&quot;:1}"/>
  <p:tag name="KSO_WM_CHIP_GROUPID" val="5f5ee1ca4d6848d78f644aec"/>
  <p:tag name="KSO_WM_CHIP_XID" val="5f5ee1ca4d6848d78f644aec"/>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 name="KSO_WM_UNIT_VALUE" val="286"/>
  <p:tag name="KSO_WM_TEMPLATE_ASSEMBLE_XID" val="606570714054ed1e2fb8154f"/>
  <p:tag name="KSO_WM_TEMPLATE_ASSEMBLE_GROUPID" val="606570714054ed1e2fb8154f"/>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11181_1*i*4"/>
  <p:tag name="KSO_WM_TEMPLATE_CATEGORY" val="diagram"/>
  <p:tag name="KSO_WM_TEMPLATE_INDEX" val="20211181"/>
  <p:tag name="KSO_WM_UNIT_LAYERLEVEL" val="1"/>
  <p:tag name="KSO_WM_TAG_VERSION" val="1.0"/>
  <p:tag name="KSO_WM_BEAUTIFY_FLAG" val="#wm#"/>
  <p:tag name="KSO_WM_UNIT_BLOCK" val="0"/>
  <p:tag name="KSO_WM_UNIT_SM_LIMIT_TYPE" val="0"/>
  <p:tag name="KSO_WM_UNIT_DEC_AREA_ID" val="beab6758fd584020af222176ad001f9f"/>
  <p:tag name="KSO_WM_UNIT_DECORATE_INFO" val="{&quot;DecorateInfoH&quot;:{&quot;IsAbs&quot;:true},&quot;DecorateInfoW&quot;:{&quot;IsAbs&quot;:true},&quot;DecorateInfoX&quot;:{&quot;IsAbs&quot;:true,&quot;Pos&quot;:0},&quot;DecorateInfoY&quot;:{&quot;IsAbs&quot;:true,&quot;Pos&quot;:2},&quot;ReferentInfo&quot;:{&quot;Id&quot;:&quot;20db552143304449bf0caa4e9a3b348b&quot;,&quot;X&quot;:{&quot;Pos&quot;:0},&quot;Y&quot;:{&quot;Pos&quot;:0}},&quot;whChangeMode&quot;:0}"/>
  <p:tag name="KSO_WM_CHIP_GROUPID" val="5f5ee1ca4d6848d78f644aeb"/>
  <p:tag name="KSO_WM_CHIP_XID" val="5f5f3b988e478fb0c58a945e"/>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 name="KSO_WM_UNIT_VALUE" val="3"/>
  <p:tag name="KSO_WM_TEMPLATE_ASSEMBLE_XID" val="60656eac4054ed1e2fb7fd97"/>
  <p:tag name="KSO_WM_TEMPLATE_ASSEMBLE_GROUPID" val="60656eac4054ed1e2fb7fd97"/>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11181_1*i*5"/>
  <p:tag name="KSO_WM_TEMPLATE_CATEGORY" val="diagram"/>
  <p:tag name="KSO_WM_TEMPLATE_INDEX" val="20211181"/>
  <p:tag name="KSO_WM_UNIT_LAYERLEVEL" val="1"/>
  <p:tag name="KSO_WM_TAG_VERSION" val="1.0"/>
  <p:tag name="KSO_WM_BEAUTIFY_FLAG" val="#wm#"/>
  <p:tag name="KSO_WM_UNIT_BLOCK" val="0"/>
  <p:tag name="KSO_WM_UNIT_SM_LIMIT_TYPE" val="0"/>
  <p:tag name="KSO_WM_UNIT_DEC_AREA_ID" val="e47a05db800f4f2abeca29ae5797f32c"/>
  <p:tag name="KSO_WM_UNIT_DECORATE_INFO" val="{&quot;DecorateInfoH&quot;:{&quot;IsAbs&quot;:true},&quot;DecorateInfoW&quot;:{&quot;IsAbs&quot;:true},&quot;DecorateInfoX&quot;:{&quot;IsAbs&quot;:true,&quot;Pos&quot;:2},&quot;DecorateInfoY&quot;:{&quot;IsAbs&quot;:true,&quot;Pos&quot;:0},&quot;ReferentInfo&quot;:{&quot;Id&quot;:&quot;20db552143304449bf0caa4e9a3b348b&quot;,&quot;X&quot;:{&quot;Pos&quot;:2},&quot;Y&quot;:{&quot;Pos&quot;:2}},&quot;whChangeMode&quot;:0}"/>
  <p:tag name="KSO_WM_CHIP_GROUPID" val="5f5ee1ca4d6848d78f644aeb"/>
  <p:tag name="KSO_WM_CHIP_XID" val="5f5f3b988e478fb0c58a945e"/>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 name="KSO_WM_UNIT_VALUE" val="3"/>
  <p:tag name="KSO_WM_TEMPLATE_ASSEMBLE_XID" val="60656eac4054ed1e2fb7fd97"/>
  <p:tag name="KSO_WM_TEMPLATE_ASSEMBLE_GROUPID" val="60656eac4054ed1e2fb7fd97"/>
</p:tagLst>
</file>

<file path=ppt/tags/tag22.xml><?xml version="1.0" encoding="utf-8"?>
<p:tagLst xmlns:p="http://schemas.openxmlformats.org/presentationml/2006/main">
  <p:tag name="KSO_WM_UNIT_VALUE" val="1311*1058"/>
  <p:tag name="KSO_WM_UNIT_HIGHLIGHT" val="0"/>
  <p:tag name="KSO_WM_UNIT_COMPATIBLE" val="1"/>
  <p:tag name="KSO_WM_UNIT_DIAGRAM_ISNUMVISUAL" val="0"/>
  <p:tag name="KSO_WM_UNIT_DIAGRAM_ISREFERUNIT" val="0"/>
  <p:tag name="KSO_WM_UNIT_TYPE" val="d"/>
  <p:tag name="KSO_WM_UNIT_INDEX" val="1"/>
  <p:tag name="KSO_WM_UNIT_ID" val="diagram20211181_1*d*1"/>
  <p:tag name="KSO_WM_TEMPLATE_CATEGORY" val="diagram"/>
  <p:tag name="KSO_WM_TEMPLATE_INDEX" val="20211181"/>
  <p:tag name="KSO_WM_UNIT_LAYERLEVEL" val="1"/>
  <p:tag name="KSO_WM_TAG_VERSION" val="1.0"/>
  <p:tag name="KSO_WM_BEAUTIFY_FLAG" val="#wm#"/>
  <p:tag name="KSO_WM_CHIP_GROUPID" val="5e7310da9a230a26b9e88a19"/>
  <p:tag name="KSO_WM_CHIP_XID" val="5e7310da9a230a26b9e88a1a"/>
  <p:tag name="KSO_WM_UNIT_DEC_AREA_ID" val="95b5fc77e5bb403193d2e2aff0d930af"/>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5f4ac7c44f6f4faeafa1757480f16760"/>
  <p:tag name="KSO_WM_TEMPLATE_ASSEMBLE_XID" val="60656eac4054ed1e2fb7fd97"/>
  <p:tag name="KSO_WM_TEMPLATE_ASSEMBLE_GROUPID" val="60656eac4054ed1e2fb7fd97"/>
  <p:tag name="KSO_WM_UNIT_PICTURE_CLIP_FLAG" val="0"/>
</p:tagLst>
</file>

<file path=ppt/tags/tag23.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1181_1*f*1"/>
  <p:tag name="KSO_WM_TEMPLATE_CATEGORY" val="diagram"/>
  <p:tag name="KSO_WM_TEMPLATE_INDEX" val="20211181"/>
  <p:tag name="KSO_WM_UNIT_LAYERLEVEL" val="1"/>
  <p:tag name="KSO_WM_TAG_VERSION" val="1.0"/>
  <p:tag name="KSO_WM_BEAUTIFY_FLAG" val="#wm#"/>
  <p:tag name="KSO_WM_UNIT_DEFAULT_FONT" val="14;20;2"/>
  <p:tag name="KSO_WM_UNIT_BLOCK" val="0"/>
  <p:tag name="KSO_WM_UNIT_VALUE" val="65"/>
  <p:tag name="KSO_WM_UNIT_SHOW_EDIT_AREA_INDICATION" val="1"/>
  <p:tag name="KSO_WM_CHIP_GROUPID" val="5e6b05596848fb12bee65ac8"/>
  <p:tag name="KSO_WM_CHIP_XID" val="5e6b05596848fb12bee65aca"/>
  <p:tag name="KSO_WM_UNIT_DEC_AREA_ID" val="20db552143304449bf0caa4e9a3b348b"/>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dd619a194ca84ea897062daf031cd67a"/>
  <p:tag name="KSO_WM_UNIT_SUPPORT_BIG_FONT" val="1"/>
  <p:tag name="KSO_WM_UNIT_TEXT_FILL_FORE_SCHEMECOLOR_INDEX_BRIGHTNESS" val="0.25"/>
  <p:tag name="KSO_WM_UNIT_TEXT_FILL_FORE_SCHEMECOLOR_INDEX" val="13"/>
  <p:tag name="KSO_WM_UNIT_TEXT_FILL_TYPE" val="1"/>
  <p:tag name="KSO_WM_TEMPLATE_ASSEMBLE_XID" val="60656eac4054ed1e2fb7fd97"/>
  <p:tag name="KSO_WM_TEMPLATE_ASSEMBLE_GROUPID" val="60656eac4054ed1e2fb7fd97"/>
</p:tagLst>
</file>

<file path=ppt/tags/tag24.xml><?xml version="1.0" encoding="utf-8"?>
<p:tagLst xmlns:p="http://schemas.openxmlformats.org/presentationml/2006/main">
  <p:tag name="KSO_WM_SLIDE_ID" val="diagram20211181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960*504"/>
  <p:tag name="KSO_WM_SLIDE_POSITION" val="0*0"/>
  <p:tag name="KSO_WM_TAG_VERSION" val="1.0"/>
  <p:tag name="KSO_WM_BEAUTIFY_FLAG" val="#wm#"/>
  <p:tag name="KSO_WM_TEMPLATE_CATEGORY" val="diagram"/>
  <p:tag name="KSO_WM_TEMPLATE_INDEX" val="20211181"/>
  <p:tag name="KSO_WM_SLIDE_LAYOUT" val="a_d_f"/>
  <p:tag name="KSO_WM_SLIDE_LAYOUT_CNT" val="1_1_1"/>
  <p:tag name="KSO_WM_SLIDE_LAYOUT_INFO" val="{&quot;backgroundInfo&quot;:[{&quot;bottom&quot;:0,&quot;bottomAbs&quot;:false,&quot;left&quot;:0,&quot;leftAbs&quot;:false,&quot;right&quot;:0,&quot;rightAbs&quot;:false,&quot;top&quot;:0,&quot;topAbs&quot;:false,&quot;type&quot;:&quot;general&quot;}],&quot;id&quot;:&quot;2021-04-01T15:12:14&quot;,&quot;maxSize&quot;:{&quot;size1&quot;:13.2},&quot;minSize&quot;:{&quot;size1&quot;:13.2},&quot;normalSize&quot;:{&quot;size1&quot;:13.2},&quot;subLayout&quot;:[{&quot;backgroundInfo&quot;:[{&quot;bottom&quot;:0,&quot;bottomAbs&quot;:false,&quot;left&quot;:0,&quot;leftAbs&quot;:false,&quot;right&quot;:0,&quot;rightAbs&quot;:false,&quot;top&quot;:0,&quot;topAbs&quot;:false,&quot;type&quot;:&quot;navigation&quot;}],&quot;id&quot;:&quot;2021-04-01T15:12:14&quot;,&quot;margin&quot;:{&quot;bottom&quot;:0.3970000147819519,&quot;left&quot;:1.2699999809265137,&quot;right&quot;:1.2699999809265137,&quot;top&quot;:0.4230000674724579},&quot;type&quot;:0},{&quot;direction&quot;:1,&quot;id&quot;:&quot;2021-04-01T15:12:14&quot;,&quot;maxSize&quot;:{&quot;size1&quot;:63.69961467777969},&quot;minSize&quot;:{&quot;size1&quot;:47.49961467777969},&quot;normalSize&quot;:{&quot;size1&quot;:63.69961467777969},&quot;subLayout&quot;:[{&quot;id&quot;:&quot;2021-04-01T15:12:14&quot;,&quot;margin&quot;:{&quot;bottom&quot;:1.6929999589920044,&quot;left&quot;:2.117000102996826,&quot;right&quot;:1.6929999589920044,&quot;top&quot;:1.720000147819519},&quot;type&quot;:0},{&quot;id&quot;:&quot;2021-04-01T15:12:14&quot;,&quot;margin&quot;:{&quot;bottom&quot;:3.38700008392334,&quot;left&quot;:0,&quot;right&quot;:2.9639999866485596,&quot;top&quot;:3.38700008392334},&quot;type&quot;:0}],&quot;type&quot;:0}],&quot;type&quot;:0}"/>
  <p:tag name="KSO_WM_SLIDE_BACKGROUND" val="[&quot;general&quot;,&quot;navigation&quot;]"/>
  <p:tag name="KSO_WM_SLIDE_RATIO" val="1.777778"/>
  <p:tag name="KSO_WM_CHIP_INFOS" val="{&quot;type&quot;:0,&quot;layout_type&quot;:&quot;navigation&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FILLPROP" val="[[{&quot;text_align&quot;:&quot;lm&quot;,&quot;text_direction&quot;:&quot;horizontal&quot;,&quot;support_big_font&quot;:false,&quot;fill_id&quot;:&quot;c934b58042b44607bfcc30469ccc57d1&quot;,&quot;fill_align&quot;:&quot;lm&quot;,&quot;chip_types&quot;:[&quot;header&quot;]},{&quot;text_align&quot;:&quot;cm&quot;,&quot;text_direction&quot;:&quot;horizontal&quot;,&quot;support_big_font&quot;:false,&quot;fill_id&quot;:&quot;df1a7ba690ea48feb6f2e0d3cc988ba4&quot;,&quot;fill_align&quot;:&quot;cm&quot;,&quot;chip_types&quot;:[&quot;picture&quot;]},{&quot;text_align&quot;:&quot;lm&quot;,&quot;text_direction&quot;:&quot;horizontal&quot;,&quot;support_big_font&quot;:true,&quot;fill_id&quot;:&quot;1a39d45e882e4b2891803a74a9401223&quot;,&quot;fill_align&quot;:&quot;cm&quot;,&quot;chip_types&quot;:[&quot;text&quot;]}]]"/>
  <p:tag name="KSO_WM_CHIP_XID" val="5f5f3b988e478fb0c58a945e"/>
  <p:tag name="FIXED_XID_TMP" val="5f5ee1ca4d6848d78f644aeb"/>
  <p:tag name="KSO_WM_CHIP_DECFILLPROP" val="[]"/>
  <p:tag name="KSO_WM_SLIDE_CAN_ADD_NAVIGATION" val="1"/>
  <p:tag name="KSO_WM_CHIP_GROUPID" val="5f5ee1ca4d6848d78f644aeb"/>
  <p:tag name="KSO_WM_SLIDE_BK_DARK_LIGHT" val="2"/>
  <p:tag name="KSO_WM_SLIDE_BACKGROUND_TYPE" val="navigation"/>
  <p:tag name="KSO_WM_SLIDE_SUPPORT_FEATURE_TYPE" val="0"/>
  <p:tag name="KSO_WM_TEMPLATE_ASSEMBLE_XID" val="60656eac4054ed1e2fb7fd97"/>
  <p:tag name="KSO_WM_TEMPLATE_ASSEMBLE_GROUPID" val="60656eac4054ed1e2fb7fd97"/>
</p:tagLst>
</file>

<file path=ppt/tags/tag25.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2683_1*f*1"/>
  <p:tag name="KSO_WM_TEMPLATE_CATEGORY" val="diagram"/>
  <p:tag name="KSO_WM_TEMPLATE_INDEX" val="20212683"/>
  <p:tag name="KSO_WM_UNIT_LAYERLEVEL" val="1"/>
  <p:tag name="KSO_WM_TAG_VERSION" val="1.0"/>
  <p:tag name="KSO_WM_BEAUTIFY_FLAG" val="#wm#"/>
  <p:tag name="KSO_WM_UNIT_DEFAULT_FONT" val="14;20;2"/>
  <p:tag name="KSO_WM_UNIT_BLOCK" val="0"/>
  <p:tag name="KSO_WM_UNIT_VALUE" val="172"/>
  <p:tag name="KSO_WM_UNIT_SHOW_EDIT_AREA_INDICATION" val="1"/>
  <p:tag name="KSO_WM_CHIP_GROUPID" val="5e6b05596848fb12bee65ac8"/>
  <p:tag name="KSO_WM_CHIP_XID" val="5e6b05596848fb12bee65aca"/>
  <p:tag name="KSO_WM_UNIT_DEC_AREA_ID" val="7efa2411545e4d639028ba3e50efe03a"/>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0de7e87ebf4449f092609a6e253eae25"/>
  <p:tag name="KSO_WM_UNIT_TEXT_FILL_FORE_SCHEMECOLOR_INDEX_BRIGHTNESS" val="0.25"/>
  <p:tag name="KSO_WM_UNIT_TEXT_FILL_FORE_SCHEMECOLOR_INDEX" val="13"/>
  <p:tag name="KSO_WM_UNIT_TEXT_FILL_TYPE" val="1"/>
  <p:tag name="KSO_WM_TEMPLATE_ASSEMBLE_XID" val="60656f594054ed1e2fb80878"/>
  <p:tag name="KSO_WM_TEMPLATE_ASSEMBLE_GROUPID" val="60656f594054ed1e2fb80878"/>
</p:tagLst>
</file>

<file path=ppt/tags/tag26.xml><?xml version="1.0" encoding="utf-8"?>
<p:tagLst xmlns:p="http://schemas.openxmlformats.org/presentationml/2006/main">
  <p:tag name="KSO_WM_UNIT_VALUE" val="719*931"/>
  <p:tag name="KSO_WM_UNIT_HIGHLIGHT" val="0"/>
  <p:tag name="KSO_WM_UNIT_COMPATIBLE" val="0"/>
  <p:tag name="KSO_WM_UNIT_DIAGRAM_ISNUMVISUAL" val="0"/>
  <p:tag name="KSO_WM_UNIT_DIAGRAM_ISREFERUNIT" val="0"/>
  <p:tag name="KSO_WM_UNIT_TYPE" val="d"/>
  <p:tag name="KSO_WM_UNIT_INDEX" val="2"/>
  <p:tag name="KSO_WM_UNIT_ID" val="diagram20212683_1*d*2"/>
  <p:tag name="KSO_WM_TEMPLATE_CATEGORY" val="diagram"/>
  <p:tag name="KSO_WM_TEMPLATE_INDEX" val="20212683"/>
  <p:tag name="KSO_WM_UNIT_LAYERLEVEL" val="1"/>
  <p:tag name="KSO_WM_TAG_VERSION" val="1.0"/>
  <p:tag name="KSO_WM_BEAUTIFY_FLAG" val="#wm#"/>
  <p:tag name="KSO_WM_CHIP_GROUPID" val="5e7310da9a230a26b9e88a19"/>
  <p:tag name="KSO_WM_CHIP_XID" val="5e7310da9a230a26b9e88a1a"/>
  <p:tag name="KSO_WM_UNIT_DEC_AREA_ID" val="43eaaf129fe44636baefb64316ebeaf9"/>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6196bca7ff004bed85b73eb90ee873c3"/>
  <p:tag name="KSO_WM_UNIT_SUPPORT_UNIT_TYPE" val="[&quot;d&quot;,&quot;α&quot;,&quot;β&quot;,&quot;θ&quot;]"/>
  <p:tag name="KSO_WM_TEMPLATE_ASSEMBLE_XID" val="60656f594054ed1e2fb80878"/>
  <p:tag name="KSO_WM_TEMPLATE_ASSEMBLE_GROUPID" val="60656f594054ed1e2fb80878"/>
</p:tagLst>
</file>

<file path=ppt/tags/tag27.xml><?xml version="1.0" encoding="utf-8"?>
<p:tagLst xmlns:p="http://schemas.openxmlformats.org/presentationml/2006/main">
  <p:tag name="KSO_WM_UNIT_VALUE" val="719*2030"/>
  <p:tag name="KSO_WM_UNIT_HIGHLIGHT" val="0"/>
  <p:tag name="KSO_WM_UNIT_COMPATIBLE" val="0"/>
  <p:tag name="KSO_WM_UNIT_DIAGRAM_ISNUMVISUAL" val="0"/>
  <p:tag name="KSO_WM_UNIT_DIAGRAM_ISREFERUNIT" val="0"/>
  <p:tag name="KSO_WM_UNIT_TYPE" val="d"/>
  <p:tag name="KSO_WM_UNIT_INDEX" val="1"/>
  <p:tag name="KSO_WM_UNIT_ID" val="diagram20212683_1*d*1"/>
  <p:tag name="KSO_WM_TEMPLATE_CATEGORY" val="diagram"/>
  <p:tag name="KSO_WM_TEMPLATE_INDEX" val="20212683"/>
  <p:tag name="KSO_WM_UNIT_LAYERLEVEL" val="1"/>
  <p:tag name="KSO_WM_TAG_VERSION" val="1.0"/>
  <p:tag name="KSO_WM_BEAUTIFY_FLAG" val="#wm#"/>
  <p:tag name="KSO_WM_CHIP_GROUPID" val="5e7310da9a230a26b9e88a19"/>
  <p:tag name="KSO_WM_CHIP_XID" val="5e7310da9a230a26b9e88a1a"/>
  <p:tag name="KSO_WM_UNIT_DEC_AREA_ID" val="c15c7db3b2704ef39e2d782e676b7f7b"/>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3fed30dc538044dea99c7d682c3fcdfd"/>
  <p:tag name="KSO_WM_UNIT_SUPPORT_UNIT_TYPE" val="[&quot;d&quot;,&quot;α&quot;,&quot;β&quot;,&quot;θ&quot;]"/>
  <p:tag name="KSO_WM_TEMPLATE_ASSEMBLE_XID" val="60656f594054ed1e2fb80878"/>
  <p:tag name="KSO_WM_TEMPLATE_ASSEMBLE_GROUPID" val="60656f594054ed1e2fb80878"/>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12683_1*i*1"/>
  <p:tag name="KSO_WM_TEMPLATE_CATEGORY" val="diagram"/>
  <p:tag name="KSO_WM_TEMPLATE_INDEX" val="20212683"/>
  <p:tag name="KSO_WM_UNIT_LAYERLEVEL" val="1"/>
  <p:tag name="KSO_WM_TAG_VERSION" val="1.0"/>
  <p:tag name="KSO_WM_BEAUTIFY_FLAG" val="#wm#"/>
  <p:tag name="KSO_WM_UNIT_COLOR_SCHEME_SHAPE_ID" val="47"/>
  <p:tag name="KSO_WM_UNIT_COLOR_SCHEME_PARENT_PAGE" val="0_1"/>
  <p:tag name="KSO_WM_UNIT_ADJUSTLAYOUT_ID" val="47"/>
  <p:tag name="KSO_WM_UNIT_BLOCK" val="0"/>
  <p:tag name="KSO_WM_UNIT_SM_LIMIT_TYPE" val="2"/>
  <p:tag name="KSO_WM_UNIT_DEC_AREA_ID" val="9082cdeb12954351ae797c4760a29bc6"/>
  <p:tag name="KSO_WM_UNIT_DECORATE_INFO" val="{&quot;ReferentInfo&quot;:{&quot;Id&quot;:&quot;slide&quot;,&quot;X&quot;:{&quot;Pos&quot;:2},&quot;Y&quot;:{&quot;Pos&quot;:0}},&quot;DecorateInfoX&quot;:{&quot;Pos&quot;:2,&quot;IsAbs&quot;:true},&quot;DecorateInfoY&quot;:{&quot;Pos&quot;:0,&quot;IsAbs&quot;:false},&quot;DecorateInfoW&quot;:{&quot;IsAbs&quot;:false},&quot;DecorateInfoH&quot;:{&quot;IsAbs&quot;:false},&quot;whChangeMode&quot;:1}"/>
  <p:tag name="KSO_WM_CHIP_GROUPID" val="5ef3209bc6295c63c1a2e089"/>
  <p:tag name="KSO_WM_CHIP_XID" val="5ef3209bc6295c63c1a2e08a"/>
  <p:tag name="KSO_WM_TEMPLATE_ASSEMBLE_XID" val="60656f594054ed1e2fb80878"/>
  <p:tag name="KSO_WM_TEMPLATE_ASSEMBLE_GROUPID" val="60656f594054ed1e2fb80878"/>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12683_1*i*2"/>
  <p:tag name="KSO_WM_TEMPLATE_CATEGORY" val="diagram"/>
  <p:tag name="KSO_WM_TEMPLATE_INDEX" val="20212683"/>
  <p:tag name="KSO_WM_UNIT_LAYERLEVEL" val="1"/>
  <p:tag name="KSO_WM_TAG_VERSION" val="1.0"/>
  <p:tag name="KSO_WM_BEAUTIFY_FLAG" val="#wm#"/>
  <p:tag name="KSO_WM_UNIT_COLOR_SCHEME_SHAPE_ID" val="45"/>
  <p:tag name="KSO_WM_UNIT_COLOR_SCHEME_PARENT_PAGE" val="0_1"/>
  <p:tag name="KSO_WM_UNIT_ADJUSTLAYOUT_ID" val="45"/>
  <p:tag name="KSO_WM_UNIT_SM_LIMIT_TYPE" val="2"/>
  <p:tag name="KSO_WM_CHIP_GROUPID" val="5ef3209bc6295c63c1a2e089"/>
  <p:tag name="KSO_WM_CHIP_XID" val="5ef3209bc6295c63c1a2e08a"/>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 name="KSO_WM_UNIT_VALUE" val="2"/>
  <p:tag name="KSO_WM_TEMPLATE_ASSEMBLE_XID" val="60656f594054ed1e2fb80878"/>
  <p:tag name="KSO_WM_TEMPLATE_ASSEMBLE_GROUPID" val="60656f594054ed1e2fb80878"/>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17192_1*i*3"/>
  <p:tag name="KSO_WM_TEMPLATE_CATEGORY" val="diagram"/>
  <p:tag name="KSO_WM_TEMPLATE_INDEX" val="20217192"/>
  <p:tag name="KSO_WM_UNIT_LAYERLEVEL" val="1"/>
  <p:tag name="KSO_WM_TAG_VERSION" val="1.0"/>
  <p:tag name="KSO_WM_BEAUTIFY_FLAG" val="#wm#"/>
  <p:tag name="KSO_WM_UNIT_BLOCK" val="0"/>
  <p:tag name="KSO_WM_UNIT_SM_LIMIT_TYPE" val="2"/>
  <p:tag name="KSO_WM_UNIT_DEC_AREA_ID" val="1b9cb26882964015b442d6d554c308f2"/>
  <p:tag name="KSO_WM_UNIT_DECORATE_INFO" val="{&quot;DecorateInfoH&quot;:{&quot;IsAbs&quot;:false},&quot;DecorateInfoW&quot;:{&quot;IsAbs&quot;:false},&quot;DecorateInfoX&quot;:{&quot;IsAbs&quot;:true,&quot;Pos&quot;:1},&quot;DecorateInfoY&quot;:{&quot;IsAbs&quot;:true,&quot;Pos&quot;:1},&quot;ReferentInfo&quot;:{&quot;Id&quot;:&quot;9c16b46426c342b18da229898cc5acc7&quot;,&quot;X&quot;:{&quot;Pos&quot;:1},&quot;Y&quot;:{&quot;Pos&quot;:1}},&quot;whChangeMode&quot;:1}"/>
  <p:tag name="KSO_WM_CHIP_GROUPID" val="5f5ee1ca4d6848d78f644aec"/>
  <p:tag name="KSO_WM_CHIP_XID" val="5f5ee1ca4d6848d78f644aec"/>
  <p:tag name="KSO_WM_UNIT_FILL_FORE_SCHEMECOLOR_INDEX_BRIGHTNESS" val="0"/>
  <p:tag name="KSO_WM_UNIT_FILL_FORE_SCHEMECOLOR_INDEX" val="16"/>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 name="KSO_WM_UNIT_VALUE" val="286"/>
  <p:tag name="KSO_WM_TEMPLATE_ASSEMBLE_XID" val="606570714054ed1e2fb8154f"/>
  <p:tag name="KSO_WM_TEMPLATE_ASSEMBLE_GROUPID" val="606570714054ed1e2fb8154f"/>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12683_1*i*3"/>
  <p:tag name="KSO_WM_TEMPLATE_CATEGORY" val="diagram"/>
  <p:tag name="KSO_WM_TEMPLATE_INDEX" val="20212683"/>
  <p:tag name="KSO_WM_UNIT_LAYERLEVEL" val="1"/>
  <p:tag name="KSO_WM_TAG_VERSION" val="1.0"/>
  <p:tag name="KSO_WM_BEAUTIFY_FLAG" val="#wm#"/>
  <p:tag name="KSO_WM_UNIT_COLOR_SCHEME_SHAPE_ID" val="46"/>
  <p:tag name="KSO_WM_UNIT_COLOR_SCHEME_PARENT_PAGE" val="0_1"/>
  <p:tag name="KSO_WM_UNIT_ADJUSTLAYOUT_ID" val="46"/>
  <p:tag name="KSO_WM_UNIT_SM_LIMIT_TYPE" val="2"/>
  <p:tag name="KSO_WM_CHIP_GROUPID" val="5ef3209bc6295c63c1a2e089"/>
  <p:tag name="KSO_WM_CHIP_XID" val="5ef3209bc6295c63c1a2e08a"/>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2"/>
  <p:tag name="KSO_WM_UNIT_TEXT_FILL_TYPE" val="1"/>
  <p:tag name="KSO_WM_UNIT_VALUE" val="1"/>
  <p:tag name="KSO_WM_TEMPLATE_ASSEMBLE_XID" val="60656f594054ed1e2fb80878"/>
  <p:tag name="KSO_WM_TEMPLATE_ASSEMBLE_GROUPID" val="60656f594054ed1e2fb80878"/>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12683_1*i*5"/>
  <p:tag name="KSO_WM_TEMPLATE_CATEGORY" val="diagram"/>
  <p:tag name="KSO_WM_TEMPLATE_INDEX" val="20212683"/>
  <p:tag name="KSO_WM_UNIT_LAYERLEVEL" val="1"/>
  <p:tag name="KSO_WM_TAG_VERSION" val="1.0"/>
  <p:tag name="KSO_WM_BEAUTIFY_FLAG" val="#wm#"/>
  <p:tag name="KSO_WM_UNIT_COLOR_SCHEME_SHAPE_ID" val="16"/>
  <p:tag name="KSO_WM_UNIT_COLOR_SCHEME_PARENT_PAGE" val="0_1"/>
  <p:tag name="KSO_WM_UNIT_DECOLORIZATION" val="1"/>
  <p:tag name="KSO_WM_UNIT_ADJUSTLAYOUT_ID" val="16"/>
  <p:tag name="KSO_WM_UNIT_BLOCK" val="0"/>
  <p:tag name="KSO_WM_UNIT_SM_LIMIT_TYPE" val="0"/>
  <p:tag name="KSO_WM_UNIT_DEC_AREA_ID" val="1868b494f54f4f05b0178a55405627d9"/>
  <p:tag name="KSO_WM_UNIT_DECORATE_INFO" val="{&quot;DecorateInfoH&quot;:{&quot;IsAbs&quot;:true},&quot;DecorateInfoW&quot;:{&quot;IsAbs&quot;:true},&quot;DecorateInfoX&quot;:{&quot;IsAbs&quot;:true,&quot;Pos&quot;:1},&quot;DecorateInfoY&quot;:{&quot;IsAbs&quot;:true,&quot;Pos&quot;:2},&quot;ReferentInfo&quot;:{&quot;Id&quot;:&quot;7efa2411545e4d639028ba3e50efe03a&quot;,&quot;X&quot;:{&quot;Pos&quot;:1},&quot;Y&quot;:{&quot;Pos&quot;:2}},&quot;whChangeMode&quot;:0}"/>
  <p:tag name="KSO_WM_CHIP_GROUPID" val="5ef3209bc6295c63c1a2e089"/>
  <p:tag name="KSO_WM_CHIP_XID" val="5ef3209bc6295c63c1a2e08a"/>
  <p:tag name="KSO_WM_UNIT_LINE_FORE_SCHEMECOLOR_INDEX_BRIGHTNESS" val="-0.25"/>
  <p:tag name="KSO_WM_UNIT_LINE_FORE_SCHEMECOLOR_INDEX" val="14"/>
  <p:tag name="KSO_WM_UNIT_LINE_FILL_TYPE" val="2"/>
  <p:tag name="KSO_WM_TEMPLATE_ASSEMBLE_XID" val="60656f594054ed1e2fb80878"/>
  <p:tag name="KSO_WM_TEMPLATE_ASSEMBLE_GROUPID" val="60656f594054ed1e2fb80878"/>
</p:tagLst>
</file>

<file path=ppt/tags/tag32.xml><?xml version="1.0" encoding="utf-8"?>
<p:tagLst xmlns:p="http://schemas.openxmlformats.org/presentationml/2006/main">
  <p:tag name="KSO_WM_SLIDE_SUBTYPE" val="picTxt"/>
  <p:tag name="KSO_WM_TEMPLATE_TOPIC_DEFAULT" val="1"/>
  <p:tag name="KSO_WM_TEMPLATE_JOB_ID" val="2"/>
  <p:tag name="KSO_WM_TEMPLATE_SCENE_ID" val="1"/>
  <p:tag name="KSO_WM_TEMPLATE_OUTLINE_ID" val="15"/>
  <p:tag name="KSO_WM_TEMPLATE_TOPIC_ID" val="2869567"/>
  <p:tag name="KSO_WM_SLIDE_SIZE" val="866*492"/>
  <p:tag name="KSO_WM_SLIDE_POSITION" val="47*0"/>
  <p:tag name="KSO_WM_BEAUTIFY_FLAG" val="#wm#"/>
  <p:tag name="KSO_WM_SLIDE_TYPE" val="text"/>
  <p:tag name="KSO_WM_SLIDE_LAYOUT_CNT" val="1_2_1"/>
  <p:tag name="KSO_WM_SLIDE_LAYOUT" val="a_d_f"/>
  <p:tag name="KSO_WM_SLIDE_ITEM_CNT" val="0"/>
  <p:tag name="KSO_WM_SLIDE_INDEX" val="1"/>
  <p:tag name="KSO_WM_SLIDE_ID" val="diagram20212683_1"/>
  <p:tag name="KSO_WM_TAG_VERSION" val="1.0"/>
  <p:tag name="KSO_WM_TEMPLATE_INDEX" val="20212683"/>
  <p:tag name="KSO_WM_TEMPLATE_CATEGORY" val="diagram"/>
  <p:tag name="KSO_WM_TEMPLATE_THUMBS_INDEX" val="1、6、10、14、20、26、27、28、29、31"/>
  <p:tag name="KSO_WM_SLIDE_COLORSCHEME_VERSION" val="3.2"/>
  <p:tag name="KSO_WM_SLIDE_CONSTRAINT" val="%7b%22slideConstraint%22%3a%7b%22seriesAreas%22%3a%5b%5d%2c%22singleAreas%22%3a%5b%7b%22shapes%22%3a%5b7%5d%2c%22serialConstraintIndex%22%3a-1%2c%22areatextmark%22%3a0%2c%22pictureprocessmark%22%3a0%7d%5d%7d%7d"/>
  <p:tag name="KSO_WM_TEMPLATE_SUBCATEGORY" val="21"/>
  <p:tag name="KSO_WM_TEMPLATE_MASTER_TYPE" val="0"/>
  <p:tag name="KSO_WM_TEMPLATE_COLOR_TYPE" val="1"/>
  <p:tag name="KSO_WM_SLIDE_LAYOUT_INFO" val="{&quot;backgroundInfo&quot;:[{&quot;bottom&quot;:0,&quot;bottomAbs&quot;:false,&quot;left&quot;:0,&quot;leftAbs&quot;:false,&quot;right&quot;:0,&quot;rightAbs&quot;:false,&quot;top&quot;:0,&quot;topAbs&quot;:false,&quot;type&quot;:&quot;general&quot;}],&quot;id&quot;:&quot;2021-04-01T15:41:52&quot;,&quot;maxSize&quot;:{&quot;size1&quot;:24.299664755197483},&quot;minSize&quot;:{&quot;size1&quot;:24.299664755197483},&quot;normalSize&quot;:{&quot;size1&quot;:24.299664755197483},&quot;subLayout&quot;:[{&quot;id&quot;:&quot;2021-04-01T15:41:52&quot;,&quot;margin&quot;:{&quot;bottom&quot;:0.8199999928474426,&quot;left&quot;:2.5399999618530273,&quot;right&quot;:3.38700008392334,&quot;top&quot;:1.6929999589920044},&quot;type&quot;:0},{&quot;id&quot;:&quot;2021-04-01T15:41:52&quot;,&quot;maxSize&quot;:{&quot;size1&quot;:50.79955714224853},&quot;minSize&quot;:{&quot;size1&quot;:26.399557142248533},&quot;normalSize&quot;:{&quot;size1&quot;:30.126755146064767},&quot;subLayout&quot;:[{&quot;id&quot;:&quot;2021-04-01T15:41:52&quot;,&quot;margin&quot;:{&quot;bottom&quot;:1.2430000305175781,&quot;left&quot;:1.6929999589920044,&quot;right&quot;:1.6929999589920044,&quot;top&quot;:0.02600000612437725},&quot;type&quot;:0},{&quot;direction&quot;:1,&quot;id&quot;:&quot;2021-04-01T15:41:52&quot;,&quot;maxSize&quot;:{&quot;size1&quot;:66.2},&quot;minSize&quot;:{&quot;size1&quot;:33.8},&quot;normalSize&quot;:{&quot;size1&quot;:50.98749999999999},&quot;subLayout&quot;:[{&quot;id&quot;:&quot;2021-04-01T15:41:52&quot;,&quot;margin&quot;:{&quot;bottom&quot;:1.6929999589920044,&quot;left&quot;:1.6929999589920044,&quot;right&quot;:0.4230000674724579,&quot;top&quot;:0.02600000612437725},&quot;type&quot;:0},{&quot;id&quot;:&quot;2021-04-01T15:41:52&quot;,&quot;margin&quot;:{&quot;bottom&quot;:1.6929999589920044,&quot;left&quot;:0.4230000674724579,&quot;right&quot;:1.6929999589920044,&quot;top&quot;:0.02600000612437725},&quot;type&quot;:0}],&quot;type&quot;:0}],&quot;type&quot;:0}],&quot;type&quot;:0}"/>
  <p:tag name="KSO_WM_SLIDE_BACKGROUND" val="[&quot;general&quot;]"/>
  <p:tag name="KSO_WM_SLIDE_RATIO" val="1.777778"/>
  <p:tag name="KSO_WM_CHIP_INFOS" val="{&quot;layout_type&quot;:&quot;topbottom&quot;,&quot;layout_feature&quot;:1,&quot;tags&quot;:{&quot;style&quot;:[&quot;商务&quot;,&quot;简约&quot;,&quot;文艺清新&quot;,&quot;中国风&quot;,&quot;卡通&quot;,&quot;欧美风&quot;,&quot;黑板风&quot;,&quot;渐变风&quot;,&quot;党政风&quot;]},&quot;slide_type&quot;:[&quot;text&quot;],&quot;aspect_ratio&quot;:&quot;16:9&quot;,&quot;diagram&quot;:{&quot;type&quot;:[],&quot;direction&quot;:0,&quot;isSupportDecBetweenItems&quot;:false}}"/>
  <p:tag name="KSO_WM_CHIP_FILLPROP" val="[[{&quot;fill_id&quot;:&quot;3b20abe0fb754eea9798a98df6aeb5fa&quot;,&quot;fill_align&quot;:&quot;lb&quot;,&quot;text_align&quot;:&quot;lb&quot;,&quot;text_direction&quot;:&quot;horizontal&quot;,&quot;chip_types&quot;:[&quot;header&quot;]},{&quot;fill_id&quot;:&quot;522e3d61ab904b09803ebac8b95b7233&quot;,&quot;fill_align&quot;:&quot;lt&quot;,&quot;text_align&quot;:&quot;lt&quot;,&quot;text_direction&quot;:&quot;horizontal&quot;,&quot;chip_types&quot;:[&quot;text&quot;]},{&quot;fill_id&quot;:&quot;06f9c62be9ad4c6aa76f55aa2cb6bdfe&quot;,&quot;fill_align&quot;:&quot;lt&quot;,&quot;text_align&quot;:&quot;lt&quot;,&quot;text_direction&quot;:&quot;horizontal&quot;,&quot;chip_types&quot;:[&quot;picture&quot;],&quot;support_features&quot;:[&quot;collage&quot;]},{&quot;fill_id&quot;:&quot;d2c5abe041bd40478ad231c5870775f7&quot;,&quot;fill_align&quot;:&quot;lt&quot;,&quot;text_align&quot;:&quot;lt&quot;,&quot;text_direction&quot;:&quot;horizontal&quot;,&quot;chip_types&quot;:[&quot;text&quot;]}],[{&quot;fill_id&quot;:&quot;3b20abe0fb754eea9798a98df6aeb5fa&quot;,&quot;fill_align&quot;:&quot;lb&quot;,&quot;text_align&quot;:&quot;lb&quot;,&quot;text_direction&quot;:&quot;horizontal&quot;,&quot;chip_types&quot;:[&quot;header&quot;]},{&quot;fill_id&quot;:&quot;522e3d61ab904b09803ebac8b95b7233&quot;,&quot;fill_align&quot;:&quot;lt&quot;,&quot;text_align&quot;:&quot;lt&quot;,&quot;text_direction&quot;:&quot;horizontal&quot;,&quot;chip_types&quot;:[&quot;text&quot;]},{&quot;fill_id&quot;:&quot;06f9c62be9ad4c6aa76f55aa2cb6bdfe&quot;,&quot;fill_align&quot;:&quot;lt&quot;,&quot;text_align&quot;:&quot;lt&quot;,&quot;text_direction&quot;:&quot;horizontal&quot;,&quot;chip_types&quot;:[&quot;pictext&quot;,&quot;text&quot;,&quot;picture&quot;,&quot;chart&quot;,&quot;table&quot;,&quot;video&quot;],&quot;support_features&quot;:[&quot;collage&quot;]},{&quot;fill_id&quot;:&quot;d2c5abe041bd40478ad231c5870775f7&quot;,&quot;fill_align&quot;:&quot;lt&quot;,&quot;text_align&quot;:&quot;lt&quot;,&quot;text_direction&quot;:&quot;horizontal&quot;,&quot;chip_types&quot;:[&quot;pictext&quot;,&quot;text&quot;,&quot;picture&quot;,&quot;chart&quot;,&quot;table&quot;,&quot;video&quot;],&quot;support_features&quot;:[&quot;collage&quot;]}]]"/>
  <p:tag name="KSO_WM_CHIP_XID" val="5ef3209bc6295c63c1a2e08a"/>
  <p:tag name="KSO_WM_SLIDE_CAN_ADD_NAVIGATION" val="1"/>
  <p:tag name="KSO_WM_CHIP_GROUPID" val="5ef3209bc6295c63c1a2e089"/>
  <p:tag name="KSO_WM_SLIDE_BK_DARK_LIGHT" val="2"/>
  <p:tag name="KSO_WM_SLIDE_BACKGROUND_TYPE" val="general"/>
  <p:tag name="KSO_WM_SLIDE_SUPPORT_FEATURE_TYPE" val="0"/>
  <p:tag name="KSO_WM_TEMPLATE_ASSEMBLE_XID" val="60656f594054ed1e2fb80878"/>
  <p:tag name="KSO_WM_TEMPLATE_ASSEMBLE_GROUPID" val="60656f594054ed1e2fb80878"/>
</p:tagLst>
</file>

<file path=ppt/tags/tag33.xml><?xml version="1.0" encoding="utf-8"?>
<p:tagLst xmlns:p="http://schemas.openxmlformats.org/presentationml/2006/main">
  <p:tag name="KSO_WPP_MARK_KEY" val="4c87d7f5-e79c-47ce-8f0c-8e19eb0f7aa6"/>
  <p:tag name="COMMONDATA" val="eyJoZGlkIjoiMzA0Mzc2NzJlMTcxOGQ2Njk4YzRiZGUxMThhMjY3NjkifQ=="/>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17192_1*i*4"/>
  <p:tag name="KSO_WM_TEMPLATE_CATEGORY" val="diagram"/>
  <p:tag name="KSO_WM_TEMPLATE_INDEX" val="20217192"/>
  <p:tag name="KSO_WM_UNIT_LAYERLEVEL" val="1"/>
  <p:tag name="KSO_WM_TAG_VERSION" val="1.0"/>
  <p:tag name="KSO_WM_BEAUTIFY_FLAG" val="#wm#"/>
  <p:tag name="KSO_WM_UNIT_BLOCK" val="0"/>
  <p:tag name="KSO_WM_UNIT_SM_LIMIT_TYPE" val="2"/>
  <p:tag name="KSO_WM_UNIT_DEC_AREA_ID" val="542afa868e524318ad90492eabae4b76"/>
  <p:tag name="KSO_WM_UNIT_DECORATE_INFO" val="{&quot;DecorateInfoH&quot;:{&quot;IsAbs&quot;:false},&quot;DecorateInfoW&quot;:{&quot;IsAbs&quot;:false},&quot;DecorateInfoX&quot;:{&quot;IsAbs&quot;:true,&quot;Pos&quot;:1},&quot;DecorateInfoY&quot;:{&quot;IsAbs&quot;:true,&quot;Pos&quot;:1},&quot;ReferentInfo&quot;:{&quot;Id&quot;:&quot;b3c72ed3a0a945029f876ca622a60e02&quot;,&quot;X&quot;:{&quot;Pos&quot;:1},&quot;Y&quot;:{&quot;Pos&quot;:1}},&quot;whChangeMode&quot;:1}"/>
  <p:tag name="KSO_WM_CHIP_GROUPID" val="5f5ee1ca4d6848d78f644aec"/>
  <p:tag name="KSO_WM_CHIP_XID" val="5f5ee1ca4d6848d78f644aec"/>
  <p:tag name="KSO_WM_UNIT_FILL_FORE_SCHEMECOLOR_INDEX_BRIGHTNESS" val="0"/>
  <p:tag name="KSO_WM_UNIT_FILL_FORE_SCHEMECOLOR_INDEX" val="16"/>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 name="KSO_WM_UNIT_VALUE" val="286"/>
  <p:tag name="KSO_WM_TEMPLATE_ASSEMBLE_XID" val="606570714054ed1e2fb8154f"/>
  <p:tag name="KSO_WM_TEMPLATE_ASSEMBLE_GROUPID" val="606570714054ed1e2fb8154f"/>
</p:tagLst>
</file>

<file path=ppt/tags/tag5.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7192_1*f*1"/>
  <p:tag name="KSO_WM_TEMPLATE_CATEGORY" val="diagram"/>
  <p:tag name="KSO_WM_TEMPLATE_INDEX" val="20217192"/>
  <p:tag name="KSO_WM_UNIT_LAYERLEVEL" val="1"/>
  <p:tag name="KSO_WM_TAG_VERSION" val="1.0"/>
  <p:tag name="KSO_WM_BEAUTIFY_FLAG" val="#wm#"/>
  <p:tag name="KSO_WM_UNIT_DEFAULT_FONT" val="14;20;2"/>
  <p:tag name="KSO_WM_UNIT_BLOCK" val="0"/>
  <p:tag name="KSO_WM_UNIT_VALUE" val="144"/>
  <p:tag name="KSO_WM_UNIT_SHOW_EDIT_AREA_INDICATION" val="1"/>
  <p:tag name="KSO_WM_CHIP_GROUPID" val="5e6b05596848fb12bee65ac8"/>
  <p:tag name="KSO_WM_CHIP_XID" val="5e6b05596848fb12bee65aca"/>
  <p:tag name="KSO_WM_UNIT_DEC_AREA_ID" val="9c16b46426c342b18da229898cc5acc7"/>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7e3334cceaf14bca956224a93a2e8cb9"/>
  <p:tag name="KSO_WM_UNIT_SUPPORT_UNIT_TYPE" val="[&quot;d&quot;]"/>
  <p:tag name="KSO_WM_UNIT_TEXT_FILL_FORE_SCHEMECOLOR_INDEX_BRIGHTNESS" val="0.25"/>
  <p:tag name="KSO_WM_UNIT_TEXT_FILL_FORE_SCHEMECOLOR_INDEX" val="13"/>
  <p:tag name="KSO_WM_UNIT_TEXT_FILL_TYPE" val="1"/>
  <p:tag name="KSO_WM_TEMPLATE_ASSEMBLE_XID" val="606570714054ed1e2fb8154f"/>
  <p:tag name="KSO_WM_TEMPLATE_ASSEMBLE_GROUPID" val="606570714054ed1e2fb8154f"/>
</p:tagLst>
</file>

<file path=ppt/tags/tag6.xml><?xml version="1.0" encoding="utf-8"?>
<p:tagLst xmlns:p="http://schemas.openxmlformats.org/presentationml/2006/main">
  <p:tag name="KSO_WM_UNIT_VALUE" val="846*1269"/>
  <p:tag name="KSO_WM_UNIT_HIGHLIGHT" val="0"/>
  <p:tag name="KSO_WM_UNIT_COMPATIBLE" val="0"/>
  <p:tag name="KSO_WM_UNIT_DIAGRAM_ISNUMVISUAL" val="0"/>
  <p:tag name="KSO_WM_UNIT_DIAGRAM_ISREFERUNIT" val="0"/>
  <p:tag name="KSO_WM_UNIT_TYPE" val="d"/>
  <p:tag name="KSO_WM_UNIT_INDEX" val="1"/>
  <p:tag name="KSO_WM_UNIT_ID" val="diagram20217192_1*d*1"/>
  <p:tag name="KSO_WM_TEMPLATE_CATEGORY" val="diagram"/>
  <p:tag name="KSO_WM_TEMPLATE_INDEX" val="20217192"/>
  <p:tag name="KSO_WM_UNIT_LAYERLEVEL" val="1"/>
  <p:tag name="KSO_WM_TAG_VERSION" val="1.0"/>
  <p:tag name="KSO_WM_BEAUTIFY_FLAG" val="#wm#"/>
  <p:tag name="KSO_WM_CHIP_GROUPID" val="5e7310da9a230a26b9e88a19"/>
  <p:tag name="KSO_WM_CHIP_XID" val="5e7310da9a230a26b9e88a1a"/>
  <p:tag name="KSO_WM_UNIT_DEC_AREA_ID" val="b3c72ed3a0a945029f876ca622a60e02"/>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34ebd5e22a8e4b4b9a2fd03c1c15e1ca"/>
  <p:tag name="KSO_WM_UNIT_SUPPORT_UNIT_TYPE" val="[&quot;d&quot;]"/>
  <p:tag name="KSO_WM_TEMPLATE_ASSEMBLE_XID" val="606570714054ed1e2fb8154f"/>
  <p:tag name="KSO_WM_TEMPLATE_ASSEMBLE_GROUPID" val="606570714054ed1e2fb8154f"/>
  <p:tag name="KSO_WM_UNIT_PICTURE_CLIP_FLAG" val="0"/>
</p:tagLst>
</file>

<file path=ppt/tags/tag7.xml><?xml version="1.0" encoding="utf-8"?>
<p:tagLst xmlns:p="http://schemas.openxmlformats.org/presentationml/2006/main">
  <p:tag name="KSO_WM_SLIDE_ID" val="diagram20217192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864*384"/>
  <p:tag name="KSO_WM_SLIDE_POSITION" val="48*72"/>
  <p:tag name="KSO_WM_TAG_VERSION" val="1.0"/>
  <p:tag name="KSO_WM_BEAUTIFY_FLAG" val="#wm#"/>
  <p:tag name="KSO_WM_TEMPLATE_CATEGORY" val="diagram"/>
  <p:tag name="KSO_WM_TEMPLATE_INDEX" val="20217192"/>
  <p:tag name="KSO_WM_SLIDE_LAYOUT" val="a_d_f"/>
  <p:tag name="KSO_WM_SLIDE_LAYOUT_CNT" val="1_1_1"/>
  <p:tag name="KSO_WM_SLIDE_LAYOUT_INFO" val="{&quot;backgroundInfo&quot;:[{&quot;bottom&quot;:0,&quot;bottomAbs&quot;:false,&quot;left&quot;:0,&quot;leftAbs&quot;:false,&quot;right&quot;:0,&quot;rightAbs&quot;:false,&quot;top&quot;:0,&quot;topAbs&quot;:false,&quot;type&quot;:&quot;general&quot;}],&quot;id&quot;:&quot;2021-04-01T16:17:35&quot;,&quot;maxSize&quot;:{&quot;size1&quot;:26.7},&quot;minSize&quot;:{&quot;size1&quot;:20},&quot;normalSize&quot;:{&quot;size1&quot;:21.544444444444444},&quot;subLayout&quot;:[{&quot;id&quot;:&quot;2021-04-01T16:17:35&quot;,&quot;margin&quot;:{&quot;bottom&quot;:0.02600000612437725,&quot;left&quot;:1.6929999589920044,&quot;right&quot;:1.6929999589920044,&quot;top&quot;:1.6929999589920044},&quot;type&quot;:0},{&quot;direction&quot;:1,&quot;id&quot;:&quot;2021-04-01T16:17:35&quot;,&quot;maxSize&quot;:{&quot;size1&quot;:62.5},&quot;minSize&quot;:{&quot;size1&quot;:30},&quot;normalSize&quot;:{&quot;size1&quot;:37.70624999999999},&quot;subLayout&quot;:[{&quot;id&quot;:&quot;2021-04-01T16:17:35&quot;,&quot;margin&quot;:{&quot;bottom&quot;:2.5399999618530273,&quot;left&quot;:2.9629998207092285,&quot;right&quot;:0.02600000612437725,&quot;top&quot;:2.0899999141693115},&quot;type&quot;:0},{&quot;id&quot;:&quot;2021-04-01T16:17:35&quot;,&quot;margin&quot;:{&quot;bottom&quot;:2.5399999618530273,&quot;left&quot;:2.9629998207092285,&quot;right&quot;:2.5399999618530273,&quot;top&quot;:2.117000102996826},&quot;type&quot;:0}],&quot;type&quot;:0}],&quot;type&quot;:0}"/>
  <p:tag name="KSO_WM_SLIDE_CAN_ADD_NAVIGATION" val="1"/>
  <p:tag name="KSO_WM_SLIDE_BACKGROUND" val="[&quot;general&quot;]"/>
  <p:tag name="KSO_WM_SLIDE_RATIO" val="1.777778"/>
  <p:tag name="KSO_WM_CHIP_INFOS" val="{&quot;type&quot;:0,&quot;layout_type&quot;:&quot;leftright&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5ee1ca4d6848d78f644aec"/>
  <p:tag name="KSO_WM_CHIP_FILLPROP" val="[[{&quot;text_align&quot;:&quot;lt&quot;,&quot;text_direction&quot;:&quot;horizontal&quot;,&quot;support_big_font&quot;:false,&quot;picture_toward&quot;:0,&quot;picture_dockside&quot;:[],&quot;fill_id&quot;:&quot;fbc1d1c81b9c4bca8f09873cfc4ac6db&quot;,&quot;fill_align&quot;:&quot;lt&quot;,&quot;chip_types&quot;:[&quot;header&quot;]},{&quot;text_align&quot;:&quot;lm&quot;,&quot;text_direction&quot;:&quot;horizontal&quot;,&quot;support_big_font&quot;:false,&quot;picture_toward&quot;:0,&quot;picture_dockside&quot;:[],&quot;fill_id&quot;:&quot;2309cd69c72c4ec9add97218b8be879d&quot;,&quot;fill_align&quot;:&quot;cm&quot;,&quot;chip_types&quot;:[&quot;text&quot;,&quot;picture&quot;]},{&quot;text_align&quot;:&quot;lm&quot;,&quot;text_direction&quot;:&quot;horizontal&quot;,&quot;support_big_font&quot;:false,&quot;picture_toward&quot;:0,&quot;picture_dockside&quot;:[],&quot;fill_id&quot;:&quot;f9453295f896499082c4596d22b07337&quot;,&quot;fill_align&quot;:&quot;cm&quot;,&quot;chip_types&quot;:[&quot;text&quot;,&quot;picture&quot;]}]]"/>
  <p:tag name="KSO_WM_CHIP_DECFILLPROP" val="[]"/>
  <p:tag name="KSO_WM_CHIP_GROUPID" val="5f5ee1ca4d6848d78f644aec"/>
  <p:tag name="KSO_WM_SLIDE_BK_DARK_LIGHT" val="2"/>
  <p:tag name="KSO_WM_SLIDE_BACKGROUND_TYPE" val="general"/>
  <p:tag name="KSO_WM_SLIDE_SUPPORT_FEATURE_TYPE" val="0"/>
  <p:tag name="KSO_WM_TEMPLATE_ASSEMBLE_XID" val="606570714054ed1e2fb8154f"/>
  <p:tag name="KSO_WM_TEMPLATE_ASSEMBLE_GROUPID" val="606570714054ed1e2fb8154f"/>
</p:tagLst>
</file>

<file path=ppt/tags/tag8.xml><?xml version="1.0" encoding="utf-8"?>
<p:tagLst xmlns:p="http://schemas.openxmlformats.org/presentationml/2006/main">
  <p:tag name="KSO_WM_UNIT_ADJUSTLAYOUT_ID" val="257"/>
  <p:tag name="KSO_WM_UNIT_HIGHLIGHT" val="0"/>
  <p:tag name="KSO_WM_UNIT_COMPATIBLE" val="0"/>
  <p:tag name="KSO_WM_UNIT_DIAGRAM_ISNUMVISUAL" val="0"/>
  <p:tag name="KSO_WM_UNIT_DIAGRAM_ISREFERUNIT" val="0"/>
  <p:tag name="KSO_WM_UNIT_TYPE" val="i"/>
  <p:tag name="KSO_WM_UNIT_INDEX" val="1"/>
  <p:tag name="KSO_WM_UNIT_ID" val="diagram20198103_1*i*1"/>
  <p:tag name="KSO_WM_TEMPLATE_CATEGORY" val="diagram"/>
  <p:tag name="KSO_WM_TEMPLATE_INDEX" val="20198103"/>
  <p:tag name="KSO_WM_UNIT_LAYERLEVEL" val="1"/>
  <p:tag name="KSO_WM_TAG_VERSION" val="1.0"/>
  <p:tag name="KSO_WM_BEAUTIFY_FLAG" val="#wm#"/>
  <p:tag name="KSO_WM_UNIT_FILL_FORE_SCHEMECOLOR_INDEX_BRIGHTNESS" val="-0.05"/>
  <p:tag name="KSO_WM_UNIT_FILL_FORE_SCHEMECOLOR_INDEX" val="14"/>
  <p:tag name="KSO_WM_UNIT_FILL_TYPE" val="1"/>
  <p:tag name="KSO_WM_UNIT_TEXT_FILL_FORE_SCHEMECOLOR_INDEX_BRIGHTNESS" val="0"/>
  <p:tag name="KSO_WM_UNIT_TEXT_FILL_FORE_SCHEMECOLOR_INDEX" val="2"/>
  <p:tag name="KSO_WM_UNIT_TEXT_FILL_TYPE" val="1"/>
</p:tagLst>
</file>

<file path=ppt/tags/tag9.xml><?xml version="1.0" encoding="utf-8"?>
<p:tagLst xmlns:p="http://schemas.openxmlformats.org/presentationml/2006/main">
  <p:tag name="KSO_WM_UNIT_ADJUSTLAYOUT_ID" val="261"/>
  <p:tag name="KSO_WM_UNIT_HIGHLIGHT" val="0"/>
  <p:tag name="KSO_WM_UNIT_COMPATIBLE" val="0"/>
  <p:tag name="KSO_WM_UNIT_DIAGRAM_ISNUMVISUAL" val="0"/>
  <p:tag name="KSO_WM_UNIT_DIAGRAM_ISREFERUNIT" val="0"/>
  <p:tag name="KSO_WM_UNIT_TYPE" val="i"/>
  <p:tag name="KSO_WM_UNIT_INDEX" val="7"/>
  <p:tag name="KSO_WM_UNIT_ID" val="diagram20198103_1*i*7"/>
  <p:tag name="KSO_WM_TEMPLATE_CATEGORY" val="diagram"/>
  <p:tag name="KSO_WM_TEMPLATE_INDEX" val="20198103"/>
  <p:tag name="KSO_WM_UNIT_LAYERLEVEL" val="1"/>
  <p:tag name="KSO_WM_TAG_VERSION" val="1.0"/>
  <p:tag name="KSO_WM_BEAUTIFY_FLAG" val="#wm#"/>
  <p:tag name="KSO_WM_UNIT_FILL_FORE_SCHEMECOLOR_INDEX_BRIGHTNESS" val="-0.05"/>
  <p:tag name="KSO_WM_UNIT_FILL_FORE_SCHEMECOLOR_INDEX" val="14"/>
  <p:tag name="KSO_WM_UNIT_FILL_TYPE" val="1"/>
  <p:tag name="KSO_WM_UNIT_TEXT_FILL_FORE_SCHEMECOLOR_INDEX_BRIGHTNESS" val="0"/>
  <p:tag name="KSO_WM_UNIT_TEXT_FILL_FORE_SCHEMECOLOR_INDEX" val="2"/>
  <p:tag name="KSO_WM_UNIT_TEXT_FILL_TYPE" val="1"/>
</p:tagLst>
</file>

<file path=ppt/theme/theme1.xml><?xml version="1.0" encoding="utf-8"?>
<a:theme xmlns:a="http://schemas.openxmlformats.org/drawingml/2006/main" name="Office 主题​​">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3134</Words>
  <Application>WPS 演示</Application>
  <PresentationFormat/>
  <Paragraphs>280</Paragraphs>
  <Slides>26</Slides>
  <Notes>0</Notes>
  <HiddenSlides>0</HiddenSlides>
  <MMClips>0</MMClips>
  <ScaleCrop>false</ScaleCrop>
  <HeadingPairs>
    <vt:vector size="6" baseType="variant">
      <vt:variant>
        <vt:lpstr>已用的字体</vt:lpstr>
      </vt:variant>
      <vt:variant>
        <vt:i4>8</vt:i4>
      </vt:variant>
      <vt:variant>
        <vt:lpstr>主题</vt:lpstr>
      </vt:variant>
      <vt:variant>
        <vt:i4>2</vt:i4>
      </vt:variant>
      <vt:variant>
        <vt:lpstr>幻灯片标题</vt:lpstr>
      </vt:variant>
      <vt:variant>
        <vt:i4>26</vt:i4>
      </vt:variant>
    </vt:vector>
  </HeadingPairs>
  <TitlesOfParts>
    <vt:vector size="36" baseType="lpstr">
      <vt:lpstr>Arial</vt:lpstr>
      <vt:lpstr>宋体</vt:lpstr>
      <vt:lpstr>Wingdings</vt:lpstr>
      <vt:lpstr>Arial</vt:lpstr>
      <vt:lpstr>Helvetica Neue</vt:lpstr>
      <vt:lpstr>微软雅黑</vt:lpstr>
      <vt:lpstr>Arial Unicode MS</vt:lpstr>
      <vt:lpstr>Segoe UI</vt:lpstr>
      <vt:lpstr>Office 主题​​</vt:lpstr>
      <vt:lpstr>Simple Light</vt:lpstr>
      <vt:lpstr>Shopee卖家中心 功能介绍及ERP对接</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Shopee卖家中心 功能介绍</dc:title>
  <dc:creator>彭 瑜冰</dc:creator>
  <cp:lastModifiedBy>Leo</cp:lastModifiedBy>
  <cp:revision>1</cp:revision>
  <dcterms:created xsi:type="dcterms:W3CDTF">2022-10-23T16:31:27Z</dcterms:created>
  <dcterms:modified xsi:type="dcterms:W3CDTF">2022-10-23T16:31:28Z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FAAD36151DC54A45A54C7EC7A79A0EAC</vt:lpwstr>
  </property>
  <property fmtid="{D5CDD505-2E9C-101B-9397-08002B2CF9AE}" pid="3" name="KSOProductBuildVer">
    <vt:lpwstr>2052-11.1.0.12598</vt:lpwstr>
  </property>
</Properties>
</file>