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73" r:id="rId5"/>
    <p:sldId id="301" r:id="rId6"/>
    <p:sldId id="303" r:id="rId7"/>
    <p:sldId id="302" r:id="rId8"/>
    <p:sldId id="306" r:id="rId9"/>
    <p:sldId id="307" r:id="rId10"/>
    <p:sldId id="304" r:id="rId11"/>
    <p:sldId id="300" r:id="rId12"/>
    <p:sldId id="257" r:id="rId13"/>
    <p:sldId id="258" r:id="rId14"/>
    <p:sldId id="259" r:id="rId15"/>
    <p:sldId id="260" r:id="rId16"/>
    <p:sldId id="274" r:id="rId17"/>
    <p:sldId id="262" r:id="rId18"/>
    <p:sldId id="289" r:id="rId19"/>
    <p:sldId id="263" r:id="rId20"/>
    <p:sldId id="290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</p:sldIdLst>
  <p:sldSz cx="9144000" cy="5143500"/>
  <p:notesSz cx="6858000" cy="9144000"/>
  <p:embeddedFontLst>
    <p:embeddedFont>
      <p:font typeface="Helvetica Neue" panose="020B0604020202020204"/>
      <p:regular r:id="rId34"/>
    </p:embeddedFont>
    <p:embeddedFont>
      <p:font typeface="Calibri" panose="020F0502020204030204"/>
      <p:regular r:id="rId35"/>
      <p:bold r:id="rId36"/>
      <p:italic r:id="rId37"/>
      <p:boldItalic r:id="rId38"/>
    </p:embeddedFont>
  </p:embeddedFontLst>
  <p:custDataLst>
    <p:tags r:id="rId3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pos="574" userDrawn="1">
          <p15:clr>
            <a:srgbClr val="A4A3A4"/>
          </p15:clr>
        </p15:guide>
        <p15:guide id="2" orient="horz" pos="501" userDrawn="1">
          <p15:clr>
            <a:srgbClr val="A4A3A4"/>
          </p15:clr>
        </p15:guide>
        <p15:guide id="3" orient="horz" pos="2542" userDrawn="1">
          <p15:clr>
            <a:srgbClr val="A4A3A4"/>
          </p15:clr>
        </p15:guide>
        <p15:guide id="4" orient="horz" pos="1736" userDrawn="1">
          <p15:clr>
            <a:srgbClr val="A4A3A4"/>
          </p15:clr>
        </p15:guide>
        <p15:guide id="5" orient="horz" pos="848" userDrawn="1">
          <p15:clr>
            <a:srgbClr val="A4A3A4"/>
          </p15:clr>
        </p15:guide>
        <p15:guide id="6" pos="56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iayi Deng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74"/>
        <p:guide orient="horz" pos="501"/>
        <p:guide orient="horz" pos="2542"/>
        <p:guide orient="horz" pos="1736"/>
        <p:guide orient="horz" pos="848"/>
        <p:guide pos="5671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gs" Target="tags/tag1.xml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273003718313"/>
          <c:y val="0"/>
          <c:w val="0.605453992563375"/>
          <c:h val="0.90818138678311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solidFill>
                <a:srgbClr val="EE4D2D">
                  <a:alpha val="0"/>
                </a:srgbClr>
              </a:solidFill>
            </a:ln>
          </c:spPr>
          <c:explosion val="0"/>
          <c:dPt>
            <c:idx val="0"/>
            <c:bubble3D val="0"/>
            <c:spPr>
              <a:solidFill>
                <a:srgbClr val="FFBB00"/>
              </a:solidFill>
              <a:ln w="19050">
                <a:solidFill>
                  <a:srgbClr val="EE4D2D">
                    <a:alpha val="0"/>
                  </a:srgb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rgbClr val="EE4D2D">
                    <a:alpha val="0"/>
                  </a:srgbClr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EE4D2D">
                    <a:alpha val="0"/>
                  </a:srgbClr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EE4D2D"/>
              </a:solidFill>
              <a:ln w="19050">
                <a:solidFill>
                  <a:srgbClr val="EE4D2D">
                    <a:alpha val="0"/>
                  </a:srgbClr>
                </a:solidFill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3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c2c60ffa-90b3-4d59-85af-8b33f3ab1bca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273003718313"/>
          <c:y val="0"/>
          <c:w val="0.605453992563375"/>
          <c:h val="0.90818138678311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solidFill>
                <a:srgbClr val="EE4D2D">
                  <a:alpha val="0"/>
                </a:srgbClr>
              </a:solidFill>
            </a:ln>
          </c:spPr>
          <c:explosion val="0"/>
          <c:dPt>
            <c:idx val="0"/>
            <c:bubble3D val="0"/>
            <c:spPr>
              <a:solidFill>
                <a:srgbClr val="FFBB00"/>
              </a:solidFill>
              <a:ln w="19050">
                <a:solidFill>
                  <a:srgbClr val="EE4D2D">
                    <a:alpha val="0"/>
                  </a:srgb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rgbClr val="EE4D2D">
                    <a:alpha val="0"/>
                  </a:srgbClr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EE4D2D">
                    <a:alpha val="0"/>
                  </a:srgbClr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EE4D2D"/>
              </a:solidFill>
              <a:ln w="19050">
                <a:solidFill>
                  <a:srgbClr val="EE4D2D">
                    <a:alpha val="0"/>
                  </a:srgbClr>
                </a:solidFill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3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ee670020-53eb-47a0-91bf-392e55295b8c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Google Shape;5;n"/>
          <p:cNvSpPr/>
          <p:nvPr>
            <p:ph type="sldImg" idx="3"/>
          </p:nvPr>
        </p:nvSpPr>
        <p:spPr>
          <a:xfrm>
            <a:off x="685765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36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36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36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36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36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36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36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36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36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4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zh-CN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35" name="Google Shape;35;p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2:notes"/>
          <p:cNvSpPr/>
          <p:nvPr>
            <p:ph type="sldImg" idx="2"/>
          </p:nvPr>
        </p:nvSpPr>
        <p:spPr>
          <a:xfrm>
            <a:off x="685765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3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</a:p>
        </p:txBody>
      </p:sp>
      <p:sp>
        <p:nvSpPr>
          <p:cNvPr id="128" name="Google Shape;128;p3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zh-CN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60" name="Google Shape;160;p4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p5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36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Shopee的品牌亲和力正在社区内日渐壮大。2020年，Shopee于YouGov颁布的亚太品牌声量榜夺冠，并在全球最佳品牌榜位列第八；而在YouGov 2020全球最佳品牌榜前十强中，Shopee为仅有的两个电商品牌之一。</a:t>
            </a:r>
            <a:endParaRPr sz="361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36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------------------------------------------------------------------------------------------------------------------------------------------------------------------</a:t>
            </a:r>
            <a:endParaRPr lang="zh-CN" sz="361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/>
              <a:t>YouGov榜单链接：https://today.yougov.com/topics/consumer/articles-reports/2020/11/17/global-best-brand-2020-rankings</a:t>
            </a:r>
            <a:endParaRPr lang="zh-CN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/>
              <a:t>YouGov BrandIndex 榜单由全球权威市场调研机构YouGov提出，它会对全球品牌进行综合指数评定，最终评判出全球范围内，最具品牌美誉度（消费者拥护度）的品牌。</a:t>
            </a:r>
            <a:r>
              <a:rPr lang="zh-CN" sz="361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YouGov品牌指数的调研数据来自于全球超1100万次访谈，横跨全球40个行业和40个市场。此外，2020的排名更多收集了世界最大经济体国家的消费者观点，包括美国、中国、日本、德国、印度和英国。</a:t>
            </a:r>
            <a:endParaRPr lang="zh-CN" sz="361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23" name="Google Shape;423;p5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zh-CN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3" name="Google Shape;453;p6:notes"/>
          <p:cNvSpPr/>
          <p:nvPr>
            <p:ph type="sldImg" idx="2"/>
          </p:nvPr>
        </p:nvSpPr>
        <p:spPr>
          <a:xfrm>
            <a:off x="685765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67" name="Google Shape;467;p7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67" name="Google Shape;467;p7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8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3" name="Google Shape;513;p8:notes"/>
          <p:cNvSpPr/>
          <p:nvPr>
            <p:ph type="sldImg" idx="2"/>
          </p:nvPr>
        </p:nvSpPr>
        <p:spPr>
          <a:xfrm>
            <a:off x="685765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8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3" name="Google Shape;513;p8:notes"/>
          <p:cNvSpPr/>
          <p:nvPr>
            <p:ph type="sldImg" idx="2"/>
          </p:nvPr>
        </p:nvSpPr>
        <p:spPr>
          <a:xfrm>
            <a:off x="685765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9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1" name="Google Shape;581;p9:notes"/>
          <p:cNvSpPr/>
          <p:nvPr>
            <p:ph type="sldImg" idx="2"/>
          </p:nvPr>
        </p:nvSpPr>
        <p:spPr>
          <a:xfrm>
            <a:off x="685765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3" name="Google Shape;453;p6:notes"/>
          <p:cNvSpPr/>
          <p:nvPr>
            <p:ph type="sldImg" idx="2"/>
          </p:nvPr>
        </p:nvSpPr>
        <p:spPr>
          <a:xfrm>
            <a:off x="685765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0" name="Google Shape;600;p10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</a:p>
        </p:txBody>
      </p:sp>
      <p:sp>
        <p:nvSpPr>
          <p:cNvPr id="601" name="Google Shape;601;p10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zh-CN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8" name="Google Shape;698;p11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</a:p>
        </p:txBody>
      </p:sp>
      <p:sp>
        <p:nvSpPr>
          <p:cNvPr id="699" name="Google Shape;699;p11:notes"/>
          <p:cNvSpPr txBox="1"/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zh-CN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7" name="Google Shape;767;p12:notes"/>
          <p:cNvSpPr/>
          <p:nvPr>
            <p:ph type="sldImg" idx="2"/>
          </p:nvPr>
        </p:nvSpPr>
        <p:spPr>
          <a:xfrm>
            <a:off x="685765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3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1" name="Google Shape;781;p13:notes"/>
          <p:cNvSpPr/>
          <p:nvPr>
            <p:ph type="sldImg" idx="2"/>
          </p:nvPr>
        </p:nvSpPr>
        <p:spPr>
          <a:xfrm>
            <a:off x="685765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4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7" name="Google Shape;807;p14:notes"/>
          <p:cNvSpPr/>
          <p:nvPr>
            <p:ph type="sldImg" idx="2"/>
          </p:nvPr>
        </p:nvSpPr>
        <p:spPr>
          <a:xfrm>
            <a:off x="685765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5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0" name="Google Shape;830;p15:notes"/>
          <p:cNvSpPr/>
          <p:nvPr>
            <p:ph type="sldImg" idx="2"/>
          </p:nvPr>
        </p:nvSpPr>
        <p:spPr>
          <a:xfrm>
            <a:off x="685765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6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50" tIns="46600" rIns="93250" bIns="46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</a:p>
        </p:txBody>
      </p:sp>
      <p:sp>
        <p:nvSpPr>
          <p:cNvPr id="852" name="Google Shape;852;p16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3" name="Google Shape;453;p6:notes"/>
          <p:cNvSpPr/>
          <p:nvPr>
            <p:ph type="sldImg" idx="2"/>
          </p:nvPr>
        </p:nvSpPr>
        <p:spPr>
          <a:xfrm>
            <a:off x="685765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3" name="Google Shape;453;p6:notes"/>
          <p:cNvSpPr/>
          <p:nvPr>
            <p:ph type="sldImg" idx="2"/>
          </p:nvPr>
        </p:nvSpPr>
        <p:spPr>
          <a:xfrm>
            <a:off x="685765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3" name="Google Shape;453;p6:notes"/>
          <p:cNvSpPr/>
          <p:nvPr>
            <p:ph type="sldImg" idx="2"/>
          </p:nvPr>
        </p:nvSpPr>
        <p:spPr>
          <a:xfrm>
            <a:off x="685765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3" name="Google Shape;453;p6:notes"/>
          <p:cNvSpPr/>
          <p:nvPr>
            <p:ph type="sldImg" idx="2"/>
          </p:nvPr>
        </p:nvSpPr>
        <p:spPr>
          <a:xfrm>
            <a:off x="685765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3" name="Google Shape;453;p6:notes"/>
          <p:cNvSpPr/>
          <p:nvPr>
            <p:ph type="sldImg" idx="2"/>
          </p:nvPr>
        </p:nvSpPr>
        <p:spPr>
          <a:xfrm>
            <a:off x="685765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3" name="Google Shape;453;p6:notes"/>
          <p:cNvSpPr/>
          <p:nvPr>
            <p:ph type="sldImg" idx="2"/>
          </p:nvPr>
        </p:nvSpPr>
        <p:spPr>
          <a:xfrm>
            <a:off x="685765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3" name="Google Shape;453;p6:notes"/>
          <p:cNvSpPr/>
          <p:nvPr>
            <p:ph type="sldImg" idx="2"/>
          </p:nvPr>
        </p:nvSpPr>
        <p:spPr>
          <a:xfrm>
            <a:off x="685765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8" descr="图片包含 户外, 船, 水, 大&#10;&#10;描述已自动生成"/>
          <p:cNvPicPr preferRelativeResize="0"/>
          <p:nvPr/>
        </p:nvPicPr>
        <p:blipFill rotWithShape="1">
          <a:blip r:embed="rId2">
            <a:alphaModFix amt="95000"/>
          </a:blip>
          <a:srcRect t="16665" r="6742"/>
          <a:stretch>
            <a:fillRect/>
          </a:stretch>
        </p:blipFill>
        <p:spPr>
          <a:xfrm>
            <a:off x="-25696" y="0"/>
            <a:ext cx="9186973" cy="461759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8"/>
          <p:cNvSpPr/>
          <p:nvPr/>
        </p:nvSpPr>
        <p:spPr>
          <a:xfrm>
            <a:off x="-25695" y="0"/>
            <a:ext cx="9186972" cy="5162511"/>
          </a:xfrm>
          <a:prstGeom prst="rect">
            <a:avLst/>
          </a:prstGeom>
          <a:solidFill>
            <a:schemeClr val="dk1">
              <a:alpha val="3176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" name="Google Shape;13;p18"/>
          <p:cNvGrpSpPr/>
          <p:nvPr/>
        </p:nvGrpSpPr>
        <p:grpSpPr>
          <a:xfrm>
            <a:off x="-20838" y="3612230"/>
            <a:ext cx="9180498" cy="1533898"/>
            <a:chOff x="2413000" y="3065105"/>
            <a:chExt cx="4313625" cy="720730"/>
          </a:xfrm>
        </p:grpSpPr>
        <p:sp>
          <p:nvSpPr>
            <p:cNvPr id="14" name="Google Shape;14;p18"/>
            <p:cNvSpPr/>
            <p:nvPr/>
          </p:nvSpPr>
          <p:spPr>
            <a:xfrm>
              <a:off x="4539282" y="3065105"/>
              <a:ext cx="2187342" cy="720730"/>
            </a:xfrm>
            <a:custGeom>
              <a:avLst/>
              <a:gdLst/>
              <a:ahLst/>
              <a:cxnLst/>
              <a:rect l="l" t="t" r="r" b="b"/>
              <a:pathLst>
                <a:path w="2187342" h="720730" extrusionOk="0">
                  <a:moveTo>
                    <a:pt x="646844" y="442013"/>
                  </a:moveTo>
                  <a:cubicBezTo>
                    <a:pt x="657877" y="439825"/>
                    <a:pt x="1029282" y="359444"/>
                    <a:pt x="1284938" y="227125"/>
                  </a:cubicBezTo>
                  <a:cubicBezTo>
                    <a:pt x="1667946" y="28883"/>
                    <a:pt x="1807188" y="-27621"/>
                    <a:pt x="2187343" y="11761"/>
                  </a:cubicBezTo>
                  <a:lnTo>
                    <a:pt x="2187343" y="720731"/>
                  </a:lnTo>
                  <a:lnTo>
                    <a:pt x="0" y="720731"/>
                  </a:lnTo>
                  <a:cubicBezTo>
                    <a:pt x="0" y="720636"/>
                    <a:pt x="140668" y="540468"/>
                    <a:pt x="646844" y="442013"/>
                  </a:cubicBezTo>
                  <a:close/>
                </a:path>
              </a:pathLst>
            </a:custGeom>
            <a:solidFill>
              <a:srgbClr val="1E53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18"/>
            <p:cNvSpPr/>
            <p:nvPr/>
          </p:nvSpPr>
          <p:spPr>
            <a:xfrm>
              <a:off x="2413000" y="3186622"/>
              <a:ext cx="4311342" cy="598833"/>
            </a:xfrm>
            <a:custGeom>
              <a:avLst/>
              <a:gdLst/>
              <a:ahLst/>
              <a:cxnLst/>
              <a:rect l="l" t="t" r="r" b="b"/>
              <a:pathLst>
                <a:path w="4311342" h="598833" extrusionOk="0">
                  <a:moveTo>
                    <a:pt x="0" y="598834"/>
                  </a:moveTo>
                  <a:lnTo>
                    <a:pt x="0" y="151269"/>
                  </a:lnTo>
                  <a:cubicBezTo>
                    <a:pt x="0" y="151269"/>
                    <a:pt x="172435" y="-138864"/>
                    <a:pt x="1241663" y="84491"/>
                  </a:cubicBezTo>
                  <a:cubicBezTo>
                    <a:pt x="2238798" y="292720"/>
                    <a:pt x="2817162" y="315741"/>
                    <a:pt x="3411220" y="105608"/>
                  </a:cubicBezTo>
                  <a:cubicBezTo>
                    <a:pt x="3785479" y="-26806"/>
                    <a:pt x="4311342" y="159735"/>
                    <a:pt x="4311342" y="159735"/>
                  </a:cubicBezTo>
                  <a:lnTo>
                    <a:pt x="4311342" y="598834"/>
                  </a:lnTo>
                  <a:lnTo>
                    <a:pt x="0" y="598834"/>
                  </a:lnTo>
                  <a:close/>
                </a:path>
              </a:pathLst>
            </a:custGeom>
            <a:solidFill>
              <a:srgbClr val="27A4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18"/>
            <p:cNvSpPr/>
            <p:nvPr/>
          </p:nvSpPr>
          <p:spPr>
            <a:xfrm>
              <a:off x="2413000" y="3158103"/>
              <a:ext cx="4313625" cy="624689"/>
            </a:xfrm>
            <a:custGeom>
              <a:avLst/>
              <a:gdLst/>
              <a:ahLst/>
              <a:cxnLst/>
              <a:rect l="l" t="t" r="r" b="b"/>
              <a:pathLst>
                <a:path w="4313625" h="624689" extrusionOk="0">
                  <a:moveTo>
                    <a:pt x="0" y="89989"/>
                  </a:moveTo>
                  <a:lnTo>
                    <a:pt x="0" y="624689"/>
                  </a:lnTo>
                  <a:lnTo>
                    <a:pt x="4313625" y="624689"/>
                  </a:lnTo>
                  <a:lnTo>
                    <a:pt x="4313625" y="30916"/>
                  </a:lnTo>
                  <a:cubicBezTo>
                    <a:pt x="4313625" y="30916"/>
                    <a:pt x="4134152" y="0"/>
                    <a:pt x="3999191" y="0"/>
                  </a:cubicBezTo>
                  <a:cubicBezTo>
                    <a:pt x="3864230" y="0"/>
                    <a:pt x="3675817" y="11225"/>
                    <a:pt x="3133023" y="258741"/>
                  </a:cubicBezTo>
                  <a:cubicBezTo>
                    <a:pt x="2590229" y="506258"/>
                    <a:pt x="1634182" y="230204"/>
                    <a:pt x="1372630" y="150203"/>
                  </a:cubicBezTo>
                  <a:cubicBezTo>
                    <a:pt x="1111077" y="70203"/>
                    <a:pt x="446732" y="-95696"/>
                    <a:pt x="0" y="89989"/>
                  </a:cubicBezTo>
                  <a:close/>
                </a:path>
              </a:pathLst>
            </a:custGeom>
            <a:solidFill>
              <a:srgbClr val="E9AB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18"/>
            <p:cNvSpPr/>
            <p:nvPr/>
          </p:nvSpPr>
          <p:spPr>
            <a:xfrm>
              <a:off x="2413000" y="3292195"/>
              <a:ext cx="4313625" cy="490596"/>
            </a:xfrm>
            <a:custGeom>
              <a:avLst/>
              <a:gdLst/>
              <a:ahLst/>
              <a:cxnLst/>
              <a:rect l="l" t="t" r="r" b="b"/>
              <a:pathLst>
                <a:path w="4313625" h="490596" extrusionOk="0">
                  <a:moveTo>
                    <a:pt x="0" y="490597"/>
                  </a:moveTo>
                  <a:lnTo>
                    <a:pt x="0" y="141486"/>
                  </a:lnTo>
                  <a:cubicBezTo>
                    <a:pt x="0" y="141486"/>
                    <a:pt x="301214" y="-18800"/>
                    <a:pt x="1128006" y="141486"/>
                  </a:cubicBezTo>
                  <a:cubicBezTo>
                    <a:pt x="1954799" y="301773"/>
                    <a:pt x="2539726" y="372070"/>
                    <a:pt x="3279302" y="116183"/>
                  </a:cubicBezTo>
                  <a:cubicBezTo>
                    <a:pt x="3912165" y="-102796"/>
                    <a:pt x="4277578" y="51497"/>
                    <a:pt x="4313625" y="70237"/>
                  </a:cubicBezTo>
                  <a:lnTo>
                    <a:pt x="4313625" y="490597"/>
                  </a:lnTo>
                  <a:lnTo>
                    <a:pt x="0" y="490597"/>
                  </a:lnTo>
                  <a:close/>
                </a:path>
              </a:pathLst>
            </a:custGeom>
            <a:solidFill>
              <a:srgbClr val="EE4D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9"/>
          <p:cNvSpPr/>
          <p:nvPr/>
        </p:nvSpPr>
        <p:spPr>
          <a:xfrm flipH="1">
            <a:off x="-14430" y="271893"/>
            <a:ext cx="9158430" cy="510778"/>
          </a:xfrm>
          <a:custGeom>
            <a:avLst/>
            <a:gdLst/>
            <a:ahLst/>
            <a:cxnLst/>
            <a:rect l="l" t="t" r="r" b="b"/>
            <a:pathLst>
              <a:path w="9142607" h="510778" extrusionOk="0">
                <a:moveTo>
                  <a:pt x="0" y="410440"/>
                </a:moveTo>
                <a:cubicBezTo>
                  <a:pt x="0" y="410440"/>
                  <a:pt x="1091396" y="557609"/>
                  <a:pt x="2784128" y="455042"/>
                </a:cubicBezTo>
                <a:cubicBezTo>
                  <a:pt x="4386146" y="357855"/>
                  <a:pt x="5432386" y="420680"/>
                  <a:pt x="6479634" y="492528"/>
                </a:cubicBezTo>
                <a:cubicBezTo>
                  <a:pt x="7526882" y="564377"/>
                  <a:pt x="9142607" y="400895"/>
                  <a:pt x="9142607" y="400895"/>
                </a:cubicBezTo>
                <a:lnTo>
                  <a:pt x="9142607" y="0"/>
                </a:lnTo>
                <a:lnTo>
                  <a:pt x="0" y="0"/>
                </a:lnTo>
                <a:lnTo>
                  <a:pt x="0" y="41044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20;p19"/>
          <p:cNvSpPr/>
          <p:nvPr/>
        </p:nvSpPr>
        <p:spPr>
          <a:xfrm>
            <a:off x="-14430" y="231252"/>
            <a:ext cx="9158430" cy="510778"/>
          </a:xfrm>
          <a:custGeom>
            <a:avLst/>
            <a:gdLst/>
            <a:ahLst/>
            <a:cxnLst/>
            <a:rect l="l" t="t" r="r" b="b"/>
            <a:pathLst>
              <a:path w="9142607" h="510778" extrusionOk="0">
                <a:moveTo>
                  <a:pt x="0" y="410440"/>
                </a:moveTo>
                <a:cubicBezTo>
                  <a:pt x="0" y="410440"/>
                  <a:pt x="1091396" y="557609"/>
                  <a:pt x="2784128" y="455042"/>
                </a:cubicBezTo>
                <a:cubicBezTo>
                  <a:pt x="4386146" y="357855"/>
                  <a:pt x="5432386" y="420680"/>
                  <a:pt x="6479634" y="492528"/>
                </a:cubicBezTo>
                <a:cubicBezTo>
                  <a:pt x="7526882" y="564377"/>
                  <a:pt x="9142607" y="400895"/>
                  <a:pt x="9142607" y="400895"/>
                </a:cubicBezTo>
                <a:lnTo>
                  <a:pt x="9142607" y="0"/>
                </a:lnTo>
                <a:lnTo>
                  <a:pt x="0" y="0"/>
                </a:lnTo>
                <a:lnTo>
                  <a:pt x="0" y="410440"/>
                </a:lnTo>
                <a:close/>
              </a:path>
            </a:pathLst>
          </a:cu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Google Shape;21;p19"/>
          <p:cNvSpPr/>
          <p:nvPr/>
        </p:nvSpPr>
        <p:spPr>
          <a:xfrm>
            <a:off x="-14430" y="-1"/>
            <a:ext cx="9158430" cy="450893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2" name="Google Shape;22;p1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210488" y="43992"/>
            <a:ext cx="571456" cy="571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空白4">
  <p:cSld name="空白4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2">
  <p:cSld name="空白2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1"/>
          <p:cNvSpPr txBox="1"/>
          <p:nvPr>
            <p:ph type="sldNum" idx="12"/>
          </p:nvPr>
        </p:nvSpPr>
        <p:spPr>
          <a:xfrm>
            <a:off x="4455808" y="4905375"/>
            <a:ext cx="2277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  <p:sp>
        <p:nvSpPr>
          <p:cNvPr id="26" name="Google Shape;26;p21"/>
          <p:cNvSpPr/>
          <p:nvPr/>
        </p:nvSpPr>
        <p:spPr>
          <a:xfrm>
            <a:off x="1" y="0"/>
            <a:ext cx="9144000" cy="1045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</a:pPr>
            <a:endParaRPr sz="975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21"/>
          <p:cNvSpPr/>
          <p:nvPr/>
        </p:nvSpPr>
        <p:spPr>
          <a:xfrm>
            <a:off x="0" y="0"/>
            <a:ext cx="2648027" cy="1045678"/>
          </a:xfrm>
          <a:custGeom>
            <a:avLst/>
            <a:gdLst/>
            <a:ahLst/>
            <a:cxnLst/>
            <a:rect l="l" t="t" r="r" b="b"/>
            <a:pathLst>
              <a:path w="3269169" h="1394237" extrusionOk="0">
                <a:moveTo>
                  <a:pt x="0" y="0"/>
                </a:moveTo>
                <a:lnTo>
                  <a:pt x="3269169" y="0"/>
                </a:lnTo>
                <a:lnTo>
                  <a:pt x="2773869" y="1394237"/>
                </a:lnTo>
                <a:lnTo>
                  <a:pt x="0" y="1394237"/>
                </a:lnTo>
                <a:lnTo>
                  <a:pt x="0" y="0"/>
                </a:lnTo>
                <a:close/>
              </a:path>
            </a:pathLst>
          </a:custGeom>
          <a:solidFill>
            <a:srgbClr val="EE4D2D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</a:pPr>
            <a:endParaRPr sz="975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21"/>
          <p:cNvSpPr/>
          <p:nvPr/>
        </p:nvSpPr>
        <p:spPr>
          <a:xfrm>
            <a:off x="1017939" y="143194"/>
            <a:ext cx="319549" cy="359285"/>
          </a:xfrm>
          <a:custGeom>
            <a:avLst/>
            <a:gdLst/>
            <a:ahLst/>
            <a:cxnLst/>
            <a:rect l="l" t="t" r="r" b="b"/>
            <a:pathLst>
              <a:path w="951" h="1066" extrusionOk="0">
                <a:moveTo>
                  <a:pt x="825" y="1066"/>
                </a:moveTo>
                <a:cubicBezTo>
                  <a:pt x="873" y="1065"/>
                  <a:pt x="912" y="1026"/>
                  <a:pt x="917" y="977"/>
                </a:cubicBezTo>
                <a:cubicBezTo>
                  <a:pt x="917" y="971"/>
                  <a:pt x="917" y="971"/>
                  <a:pt x="917" y="971"/>
                </a:cubicBezTo>
                <a:cubicBezTo>
                  <a:pt x="951" y="279"/>
                  <a:pt x="951" y="279"/>
                  <a:pt x="951" y="279"/>
                </a:cubicBezTo>
                <a:cubicBezTo>
                  <a:pt x="951" y="279"/>
                  <a:pt x="951" y="279"/>
                  <a:pt x="951" y="279"/>
                </a:cubicBezTo>
                <a:cubicBezTo>
                  <a:pt x="951" y="278"/>
                  <a:pt x="951" y="278"/>
                  <a:pt x="951" y="278"/>
                </a:cubicBezTo>
                <a:cubicBezTo>
                  <a:pt x="951" y="266"/>
                  <a:pt x="942" y="257"/>
                  <a:pt x="931" y="257"/>
                </a:cubicBezTo>
                <a:cubicBezTo>
                  <a:pt x="931" y="257"/>
                  <a:pt x="931" y="257"/>
                  <a:pt x="931" y="257"/>
                </a:cubicBezTo>
                <a:cubicBezTo>
                  <a:pt x="710" y="257"/>
                  <a:pt x="710" y="257"/>
                  <a:pt x="710" y="257"/>
                </a:cubicBezTo>
                <a:cubicBezTo>
                  <a:pt x="705" y="114"/>
                  <a:pt x="602" y="0"/>
                  <a:pt x="476" y="0"/>
                </a:cubicBezTo>
                <a:cubicBezTo>
                  <a:pt x="350" y="0"/>
                  <a:pt x="247" y="114"/>
                  <a:pt x="241" y="257"/>
                </a:cubicBezTo>
                <a:cubicBezTo>
                  <a:pt x="20" y="257"/>
                  <a:pt x="20" y="257"/>
                  <a:pt x="20" y="257"/>
                </a:cubicBezTo>
                <a:cubicBezTo>
                  <a:pt x="9" y="258"/>
                  <a:pt x="0" y="267"/>
                  <a:pt x="0" y="278"/>
                </a:cubicBezTo>
                <a:cubicBezTo>
                  <a:pt x="0" y="278"/>
                  <a:pt x="0" y="279"/>
                  <a:pt x="0" y="279"/>
                </a:cubicBezTo>
                <a:cubicBezTo>
                  <a:pt x="0" y="279"/>
                  <a:pt x="0" y="279"/>
                  <a:pt x="0" y="279"/>
                </a:cubicBezTo>
                <a:cubicBezTo>
                  <a:pt x="32" y="969"/>
                  <a:pt x="32" y="969"/>
                  <a:pt x="32" y="969"/>
                </a:cubicBezTo>
                <a:cubicBezTo>
                  <a:pt x="32" y="978"/>
                  <a:pt x="32" y="978"/>
                  <a:pt x="32" y="978"/>
                </a:cubicBezTo>
                <a:cubicBezTo>
                  <a:pt x="37" y="1026"/>
                  <a:pt x="72" y="1064"/>
                  <a:pt x="120" y="1066"/>
                </a:cubicBezTo>
                <a:cubicBezTo>
                  <a:pt x="120" y="1066"/>
                  <a:pt x="120" y="1066"/>
                  <a:pt x="120" y="1066"/>
                </a:cubicBezTo>
                <a:cubicBezTo>
                  <a:pt x="821" y="1066"/>
                  <a:pt x="821" y="1066"/>
                  <a:pt x="821" y="1066"/>
                </a:cubicBezTo>
                <a:lnTo>
                  <a:pt x="825" y="1066"/>
                </a:lnTo>
                <a:close/>
                <a:moveTo>
                  <a:pt x="476" y="62"/>
                </a:moveTo>
                <a:cubicBezTo>
                  <a:pt x="568" y="62"/>
                  <a:pt x="642" y="149"/>
                  <a:pt x="646" y="257"/>
                </a:cubicBezTo>
                <a:cubicBezTo>
                  <a:pt x="305" y="257"/>
                  <a:pt x="305" y="257"/>
                  <a:pt x="305" y="257"/>
                </a:cubicBezTo>
                <a:cubicBezTo>
                  <a:pt x="309" y="149"/>
                  <a:pt x="384" y="62"/>
                  <a:pt x="476" y="62"/>
                </a:cubicBezTo>
                <a:close/>
                <a:moveTo>
                  <a:pt x="650" y="798"/>
                </a:moveTo>
                <a:cubicBezTo>
                  <a:pt x="644" y="849"/>
                  <a:pt x="612" y="890"/>
                  <a:pt x="564" y="911"/>
                </a:cubicBezTo>
                <a:cubicBezTo>
                  <a:pt x="537" y="922"/>
                  <a:pt x="501" y="928"/>
                  <a:pt x="472" y="926"/>
                </a:cubicBezTo>
                <a:cubicBezTo>
                  <a:pt x="428" y="925"/>
                  <a:pt x="386" y="914"/>
                  <a:pt x="347" y="894"/>
                </a:cubicBezTo>
                <a:cubicBezTo>
                  <a:pt x="333" y="887"/>
                  <a:pt x="312" y="873"/>
                  <a:pt x="297" y="860"/>
                </a:cubicBezTo>
                <a:cubicBezTo>
                  <a:pt x="293" y="857"/>
                  <a:pt x="292" y="854"/>
                  <a:pt x="295" y="851"/>
                </a:cubicBezTo>
                <a:cubicBezTo>
                  <a:pt x="296" y="849"/>
                  <a:pt x="299" y="845"/>
                  <a:pt x="305" y="836"/>
                </a:cubicBezTo>
                <a:cubicBezTo>
                  <a:pt x="313" y="824"/>
                  <a:pt x="314" y="822"/>
                  <a:pt x="315" y="821"/>
                </a:cubicBezTo>
                <a:cubicBezTo>
                  <a:pt x="318" y="817"/>
                  <a:pt x="322" y="816"/>
                  <a:pt x="327" y="820"/>
                </a:cubicBezTo>
                <a:cubicBezTo>
                  <a:pt x="327" y="820"/>
                  <a:pt x="327" y="820"/>
                  <a:pt x="327" y="820"/>
                </a:cubicBezTo>
                <a:cubicBezTo>
                  <a:pt x="328" y="821"/>
                  <a:pt x="328" y="821"/>
                  <a:pt x="330" y="822"/>
                </a:cubicBezTo>
                <a:cubicBezTo>
                  <a:pt x="332" y="824"/>
                  <a:pt x="333" y="824"/>
                  <a:pt x="333" y="825"/>
                </a:cubicBezTo>
                <a:cubicBezTo>
                  <a:pt x="375" y="857"/>
                  <a:pt x="423" y="876"/>
                  <a:pt x="472" y="878"/>
                </a:cubicBezTo>
                <a:cubicBezTo>
                  <a:pt x="541" y="877"/>
                  <a:pt x="590" y="846"/>
                  <a:pt x="599" y="800"/>
                </a:cubicBezTo>
                <a:cubicBezTo>
                  <a:pt x="608" y="748"/>
                  <a:pt x="567" y="704"/>
                  <a:pt x="488" y="679"/>
                </a:cubicBezTo>
                <a:cubicBezTo>
                  <a:pt x="463" y="671"/>
                  <a:pt x="400" y="646"/>
                  <a:pt x="388" y="639"/>
                </a:cubicBezTo>
                <a:cubicBezTo>
                  <a:pt x="334" y="607"/>
                  <a:pt x="308" y="566"/>
                  <a:pt x="312" y="514"/>
                </a:cubicBezTo>
                <a:cubicBezTo>
                  <a:pt x="317" y="443"/>
                  <a:pt x="384" y="390"/>
                  <a:pt x="468" y="390"/>
                </a:cubicBezTo>
                <a:cubicBezTo>
                  <a:pt x="506" y="389"/>
                  <a:pt x="543" y="397"/>
                  <a:pt x="580" y="412"/>
                </a:cubicBezTo>
                <a:cubicBezTo>
                  <a:pt x="592" y="418"/>
                  <a:pt x="615" y="430"/>
                  <a:pt x="623" y="436"/>
                </a:cubicBezTo>
                <a:cubicBezTo>
                  <a:pt x="628" y="439"/>
                  <a:pt x="628" y="443"/>
                  <a:pt x="626" y="447"/>
                </a:cubicBezTo>
                <a:cubicBezTo>
                  <a:pt x="624" y="450"/>
                  <a:pt x="622" y="453"/>
                  <a:pt x="617" y="461"/>
                </a:cubicBezTo>
                <a:cubicBezTo>
                  <a:pt x="617" y="462"/>
                  <a:pt x="617" y="462"/>
                  <a:pt x="617" y="462"/>
                </a:cubicBezTo>
                <a:cubicBezTo>
                  <a:pt x="610" y="472"/>
                  <a:pt x="610" y="472"/>
                  <a:pt x="608" y="475"/>
                </a:cubicBezTo>
                <a:cubicBezTo>
                  <a:pt x="606" y="479"/>
                  <a:pt x="603" y="479"/>
                  <a:pt x="598" y="476"/>
                </a:cubicBezTo>
                <a:cubicBezTo>
                  <a:pt x="559" y="450"/>
                  <a:pt x="517" y="437"/>
                  <a:pt x="469" y="436"/>
                </a:cubicBezTo>
                <a:cubicBezTo>
                  <a:pt x="411" y="438"/>
                  <a:pt x="367" y="472"/>
                  <a:pt x="364" y="519"/>
                </a:cubicBezTo>
                <a:cubicBezTo>
                  <a:pt x="363" y="562"/>
                  <a:pt x="395" y="593"/>
                  <a:pt x="465" y="617"/>
                </a:cubicBezTo>
                <a:cubicBezTo>
                  <a:pt x="606" y="662"/>
                  <a:pt x="660" y="715"/>
                  <a:pt x="650" y="7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</a:pPr>
            <a:endParaRPr sz="975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和内容">
  <p:cSld name="1_标题和内容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2"/>
          <p:cNvSpPr/>
          <p:nvPr/>
        </p:nvSpPr>
        <p:spPr>
          <a:xfrm rot="10800000" flipH="1">
            <a:off x="0" y="5075898"/>
            <a:ext cx="9147117" cy="67601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仅标题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 txBox="1"/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空白">
  <p:cSld name="BLANK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6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6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6.png"/><Relationship Id="rId7" Type="http://schemas.openxmlformats.org/officeDocument/2006/relationships/image" Target="../media/image25.jpe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5" Type="http://schemas.openxmlformats.org/officeDocument/2006/relationships/notesSlide" Target="../notesSlides/notesSlide13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40.png"/><Relationship Id="rId12" Type="http://schemas.openxmlformats.org/officeDocument/2006/relationships/image" Target="../media/image39.png"/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1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4.jpeg"/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6.png"/><Relationship Id="rId1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7374726" y="3305195"/>
            <a:ext cx="1769274" cy="1783359"/>
          </a:xfrm>
          <a:custGeom>
            <a:avLst/>
            <a:gdLst/>
            <a:ahLst/>
            <a:cxnLst/>
            <a:rect l="l" t="t" r="r" b="b"/>
            <a:pathLst>
              <a:path w="301" h="303" extrusionOk="0">
                <a:moveTo>
                  <a:pt x="301" y="88"/>
                </a:moveTo>
                <a:cubicBezTo>
                  <a:pt x="301" y="0"/>
                  <a:pt x="301" y="0"/>
                  <a:pt x="301" y="0"/>
                </a:cubicBezTo>
                <a:cubicBezTo>
                  <a:pt x="135" y="4"/>
                  <a:pt x="2" y="138"/>
                  <a:pt x="0" y="303"/>
                </a:cubicBezTo>
                <a:cubicBezTo>
                  <a:pt x="84" y="303"/>
                  <a:pt x="84" y="303"/>
                  <a:pt x="84" y="303"/>
                </a:cubicBezTo>
                <a:cubicBezTo>
                  <a:pt x="87" y="185"/>
                  <a:pt x="182" y="90"/>
                  <a:pt x="301" y="88"/>
                </a:cubicBezTo>
                <a:close/>
              </a:path>
            </a:pathLst>
          </a:custGeom>
          <a:gradFill>
            <a:gsLst>
              <a:gs pos="0">
                <a:srgbClr val="FF9165"/>
              </a:gs>
              <a:gs pos="44000">
                <a:srgbClr val="FF7353"/>
              </a:gs>
              <a:gs pos="100000">
                <a:srgbClr val="FF684C"/>
              </a:gs>
            </a:gsLst>
            <a:lin ang="5400000" scaled="0"/>
          </a:gra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3690382" y="3995323"/>
            <a:ext cx="4525944" cy="404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1157933" y="1892391"/>
            <a:ext cx="7058257" cy="196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54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Shopee </a:t>
            </a:r>
            <a:endParaRPr lang="zh-CN" sz="54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Young</a:t>
            </a:r>
            <a:r>
              <a:rPr lang="zh-CN" altLang="en-US" sz="5400" b="1" i="0" u="none" strike="noStrike" cap="none">
                <a:solidFill>
                  <a:schemeClr val="lt1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Arial" panose="020B0604020202020204"/>
              </a:rPr>
              <a:t>帆计划</a:t>
            </a:r>
            <a:b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036604" y="561197"/>
            <a:ext cx="1071047" cy="1231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>
          <a:xfrm>
            <a:off x="4001039" y="3717707"/>
            <a:ext cx="4919263" cy="1163908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3994138" y="2356608"/>
            <a:ext cx="4926164" cy="1163908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4001039" y="1052002"/>
            <a:ext cx="4919263" cy="1163908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216000" y="162000"/>
            <a:ext cx="83105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Shopee母公司Sea为新加坡互联网巨头，耕耘东南亚超10年</a:t>
            </a:r>
            <a:endParaRPr sz="16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1446233" y="1049749"/>
            <a:ext cx="1149205" cy="249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25" rIns="0" bIns="0" anchor="t" anchorCtr="0">
            <a:noAutofit/>
          </a:bodyPr>
          <a:lstStyle/>
          <a:p>
            <a:pPr marL="4445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2017年10月</a:t>
            </a:r>
            <a:endParaRPr sz="1400" b="1" i="0" u="none" strike="noStrike" cap="none">
              <a:solidFill>
                <a:srgbClr val="2626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1" name="Google Shape;101;p2"/>
          <p:cNvGrpSpPr/>
          <p:nvPr/>
        </p:nvGrpSpPr>
        <p:grpSpPr>
          <a:xfrm>
            <a:off x="438426" y="1388895"/>
            <a:ext cx="2889870" cy="3470688"/>
            <a:chOff x="492734" y="1417931"/>
            <a:chExt cx="2788838" cy="3349351"/>
          </a:xfrm>
        </p:grpSpPr>
        <p:pic>
          <p:nvPicPr>
            <p:cNvPr id="102" name="Google Shape;102;p2"/>
            <p:cNvPicPr preferRelativeResize="0"/>
            <p:nvPr/>
          </p:nvPicPr>
          <p:blipFill rotWithShape="1">
            <a:blip r:embed="rId1"/>
            <a:srcRect t="13204" b="20599"/>
            <a:stretch>
              <a:fillRect/>
            </a:stretch>
          </p:blipFill>
          <p:spPr>
            <a:xfrm>
              <a:off x="671949" y="1417931"/>
              <a:ext cx="2482271" cy="232259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3" name="Google Shape;103;p2"/>
            <p:cNvCxnSpPr/>
            <p:nvPr/>
          </p:nvCxnSpPr>
          <p:spPr>
            <a:xfrm rot="-5400000">
              <a:off x="1905338" y="2849725"/>
              <a:ext cx="12700" cy="2042367"/>
            </a:xfrm>
            <a:prstGeom prst="bentConnector3">
              <a:avLst>
                <a:gd name="adj1" fmla="val 1362006"/>
              </a:avLst>
            </a:prstGeom>
            <a:noFill/>
            <a:ln w="9525" cap="flat" cmpd="sng">
              <a:solidFill>
                <a:srgbClr val="D0CEC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4" name="Google Shape;104;p2"/>
            <p:cNvCxnSpPr/>
            <p:nvPr/>
          </p:nvCxnSpPr>
          <p:spPr>
            <a:xfrm rot="10800000">
              <a:off x="1903164" y="3760342"/>
              <a:ext cx="0" cy="114796"/>
            </a:xfrm>
            <a:prstGeom prst="straightConnector1">
              <a:avLst/>
            </a:prstGeom>
            <a:noFill/>
            <a:ln w="9525" cap="flat" cmpd="sng">
              <a:solidFill>
                <a:srgbClr val="D0CEC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05" name="Google Shape;105;p2"/>
            <p:cNvPicPr preferRelativeResize="0"/>
            <p:nvPr/>
          </p:nvPicPr>
          <p:blipFill rotWithShape="1">
            <a:blip r:embed="rId2"/>
            <a:srcRect l="3785" r="6520"/>
            <a:stretch>
              <a:fillRect/>
            </a:stretch>
          </p:blipFill>
          <p:spPr>
            <a:xfrm>
              <a:off x="1538007" y="3809733"/>
              <a:ext cx="706450" cy="7615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" name="Google Shape;106;p2"/>
            <p:cNvSpPr/>
            <p:nvPr/>
          </p:nvSpPr>
          <p:spPr>
            <a:xfrm>
              <a:off x="1503726" y="4514682"/>
              <a:ext cx="773100" cy="252600"/>
            </a:xfrm>
            <a:prstGeom prst="rect">
              <a:avLst/>
            </a:prstGeom>
            <a:solidFill>
              <a:srgbClr val="E51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20204"/>
                <a:buNone/>
              </a:pPr>
              <a:r>
                <a:rPr lang="zh-CN" sz="1000" b="1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电子娱乐</a:t>
              </a:r>
              <a:endParaRPr sz="10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07" name="Google Shape;107;p2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2652125" y="3940649"/>
              <a:ext cx="494930" cy="5066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" name="Google Shape;108;p2"/>
            <p:cNvSpPr/>
            <p:nvPr/>
          </p:nvSpPr>
          <p:spPr>
            <a:xfrm>
              <a:off x="2508472" y="4505682"/>
              <a:ext cx="773100" cy="261600"/>
            </a:xfrm>
            <a:prstGeom prst="rect">
              <a:avLst/>
            </a:prstGeom>
            <a:solidFill>
              <a:srgbClr val="200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20204"/>
                <a:buNone/>
              </a:pPr>
              <a:r>
                <a:rPr lang="zh-CN" sz="1000" b="1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电子金融</a:t>
              </a:r>
              <a:endParaRPr sz="10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09" name="Google Shape;109;p2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671949" y="3907416"/>
              <a:ext cx="400896" cy="567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Google Shape;110;p2"/>
            <p:cNvSpPr/>
            <p:nvPr/>
          </p:nvSpPr>
          <p:spPr>
            <a:xfrm>
              <a:off x="492734" y="4514682"/>
              <a:ext cx="773100" cy="252600"/>
            </a:xfrm>
            <a:prstGeom prst="rect">
              <a:avLst/>
            </a:prstGeom>
            <a:solidFill>
              <a:srgbClr val="EE4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20204"/>
                <a:buNone/>
              </a:pPr>
              <a:r>
                <a:rPr lang="zh-CN" sz="1000" b="1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电子商务</a:t>
              </a:r>
              <a:endParaRPr sz="10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1" name="Google Shape;111;p2"/>
          <p:cNvSpPr txBox="1"/>
          <p:nvPr/>
        </p:nvSpPr>
        <p:spPr>
          <a:xfrm>
            <a:off x="4166533" y="933800"/>
            <a:ext cx="3093000" cy="6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25" rIns="0" bIns="0" anchor="ctr" anchorCtr="0">
            <a:noAutofit/>
          </a:bodyPr>
          <a:lstStyle/>
          <a:p>
            <a:pPr marL="4445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Shopee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2" name="Google Shape;112;p2"/>
          <p:cNvSpPr txBox="1"/>
          <p:nvPr/>
        </p:nvSpPr>
        <p:spPr>
          <a:xfrm>
            <a:off x="4166543" y="2454456"/>
            <a:ext cx="3473100" cy="7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25" rIns="0" bIns="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51C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Garena</a:t>
            </a:r>
            <a:endParaRPr sz="1400" b="1" i="0" u="none" strike="noStrike" cap="none">
              <a:solidFill>
                <a:srgbClr val="E51C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445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4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4166533" y="3682864"/>
            <a:ext cx="39609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25" rIns="0" bIns="0" anchor="ctr" anchorCtr="0">
            <a:noAutofit/>
          </a:bodyPr>
          <a:lstStyle/>
          <a:p>
            <a:pPr marL="4445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07008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SeaMoney</a:t>
            </a:r>
            <a:endParaRPr sz="1400" b="1" i="0" u="none" strike="noStrike" cap="none">
              <a:solidFill>
                <a:srgbClr val="070084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3998752" y="1053404"/>
            <a:ext cx="72974" cy="1162505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3994138" y="2361562"/>
            <a:ext cx="70103" cy="1163909"/>
          </a:xfrm>
          <a:prstGeom prst="rect">
            <a:avLst/>
          </a:prstGeom>
          <a:solidFill>
            <a:srgbClr val="E51C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3996684" y="3718984"/>
            <a:ext cx="67557" cy="1172839"/>
          </a:xfrm>
          <a:prstGeom prst="rect">
            <a:avLst/>
          </a:prstGeom>
          <a:solidFill>
            <a:srgbClr val="06008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4075445" y="4105163"/>
            <a:ext cx="4572000" cy="701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445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2020年，旗下电子钱包业务支付总额</a:t>
            </a:r>
            <a:endParaRPr lang="zh-CN" sz="14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445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1" i="0" u="none" strike="noStrike" cap="none">
                <a:solidFill>
                  <a:srgbClr val="20008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突破78亿美元</a:t>
            </a:r>
            <a:endParaRPr sz="1800" b="1" i="0" u="none" strike="noStrike" cap="none">
              <a:solidFill>
                <a:srgbClr val="3F3F3F"/>
              </a:solidFill>
              <a:highlight>
                <a:srgbClr val="FFFF00"/>
              </a:highligh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2"/>
          <p:cNvSpPr/>
          <p:nvPr/>
        </p:nvSpPr>
        <p:spPr>
          <a:xfrm>
            <a:off x="4071726" y="2734956"/>
            <a:ext cx="4572000" cy="70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2020年，代表作《Free Fire》蝉联全球手游</a:t>
            </a:r>
            <a:endParaRPr sz="14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1" i="0" u="none" strike="noStrike" cap="none">
                <a:solidFill>
                  <a:srgbClr val="E51C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下载量冠军</a:t>
            </a:r>
            <a:endParaRPr sz="1800" b="1" i="0" u="none" strike="noStrike" cap="none">
              <a:solidFill>
                <a:srgbClr val="E51C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4064857" y="1408955"/>
            <a:ext cx="4572000" cy="728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445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</a:t>
            </a:r>
            <a:r>
              <a:rPr lang="en-US" altLang="zh-CN" sz="14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</a:t>
            </a:r>
            <a:r>
              <a:rPr lang="zh-CN" sz="14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年，全球购物类App</a:t>
            </a:r>
            <a:endParaRPr sz="14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445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1" i="0" u="none" strike="noStrike" cap="none">
                <a:solidFill>
                  <a:srgbClr val="ED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下载量第</a:t>
            </a:r>
            <a:r>
              <a:rPr lang="zh-CN" sz="1800" b="1" i="0" u="none" strike="noStrike" cap="none">
                <a:solidFill>
                  <a:srgbClr val="ED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一</a:t>
            </a:r>
            <a:endParaRPr lang="zh-CN" sz="1800" b="1" i="0" u="none" strike="noStrike" cap="none">
              <a:solidFill>
                <a:srgbClr val="ED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59562" y="1276155"/>
            <a:ext cx="3922548" cy="332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445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b="1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Sea成为首间于纽交所上市的东南亚互联网企业</a:t>
            </a:r>
            <a:endParaRPr lang="zh-CN" sz="1400" b="1" i="0" u="none" strike="noStrike" cap="none">
              <a:solidFill>
                <a:srgbClr val="2626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1" name="Google Shape;121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761509" y="1047489"/>
            <a:ext cx="1166278" cy="1166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756394" y="3707499"/>
            <a:ext cx="1171393" cy="1171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 rotWithShape="1">
          <a:blip r:embed="rId7"/>
          <a:srcRect t="-1698"/>
          <a:stretch>
            <a:fillRect/>
          </a:stretch>
        </p:blipFill>
        <p:spPr>
          <a:xfrm>
            <a:off x="7756394" y="2339576"/>
            <a:ext cx="1163908" cy="116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"/>
          <p:cNvSpPr/>
          <p:nvPr/>
        </p:nvSpPr>
        <p:spPr>
          <a:xfrm>
            <a:off x="6878874" y="4982400"/>
            <a:ext cx="2255025" cy="25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zh-CN" sz="500" b="0" i="1" u="none" strike="noStrike" cap="none">
                <a:solidFill>
                  <a:srgbClr val="A5A5A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*数据来源： SEA 2020年全年财报数字, App Annie</a:t>
            </a:r>
            <a:endParaRPr sz="500" b="0" i="1" u="none" strike="noStrike" cap="none">
              <a:solidFill>
                <a:srgbClr val="A5A5A5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/>
          <p:cNvSpPr txBox="1"/>
          <p:nvPr/>
        </p:nvSpPr>
        <p:spPr>
          <a:xfrm>
            <a:off x="238097" y="364333"/>
            <a:ext cx="6210160" cy="433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因地制宜应对各本土市场挑战，如东南亚百余种语言、十余种宗教及巨大文化差异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" name="Google Shape;131;p3"/>
          <p:cNvSpPr txBox="1"/>
          <p:nvPr/>
        </p:nvSpPr>
        <p:spPr>
          <a:xfrm>
            <a:off x="228507" y="14059"/>
            <a:ext cx="83105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Shopee的核心竞争力：本地化运营</a:t>
            </a:r>
            <a:endParaRPr sz="14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2" name="Google Shape;132;p3"/>
          <p:cNvSpPr txBox="1"/>
          <p:nvPr/>
        </p:nvSpPr>
        <p:spPr>
          <a:xfrm>
            <a:off x="97252" y="1044760"/>
            <a:ext cx="36108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Shopee领导层均在东南亚生活工作数十年</a:t>
            </a:r>
            <a:endParaRPr sz="1400" b="1" i="0" u="none" strike="noStrike" cap="none">
              <a:solidFill>
                <a:srgbClr val="2626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深度了解东南亚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3" name="Google Shape;133;p3"/>
          <p:cNvSpPr txBox="1"/>
          <p:nvPr/>
        </p:nvSpPr>
        <p:spPr>
          <a:xfrm>
            <a:off x="4093759" y="1027859"/>
            <a:ext cx="45726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每个市场均为</a:t>
            </a: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独立App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由了解各市场的本土团队运作，差异化运营</a:t>
            </a:r>
            <a:endParaRPr sz="1400" b="1" i="0" u="none" strike="noStrike" cap="none">
              <a:solidFill>
                <a:srgbClr val="2626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4" name="Google Shape;134;p3"/>
          <p:cNvGrpSpPr/>
          <p:nvPr/>
        </p:nvGrpSpPr>
        <p:grpSpPr>
          <a:xfrm>
            <a:off x="364215" y="1510049"/>
            <a:ext cx="3108486" cy="3358482"/>
            <a:chOff x="364215" y="1510049"/>
            <a:chExt cx="3108486" cy="3358482"/>
          </a:xfrm>
        </p:grpSpPr>
        <p:pic>
          <p:nvPicPr>
            <p:cNvPr id="135" name="Google Shape;135;p3"/>
            <p:cNvPicPr preferRelativeResize="0"/>
            <p:nvPr/>
          </p:nvPicPr>
          <p:blipFill rotWithShape="1">
            <a:blip r:embed="rId1"/>
            <a:srcRect t="22411" b="40418"/>
            <a:stretch>
              <a:fillRect/>
            </a:stretch>
          </p:blipFill>
          <p:spPr>
            <a:xfrm>
              <a:off x="364215" y="1510049"/>
              <a:ext cx="3108464" cy="17307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6" name="Google Shape;136;p3"/>
            <p:cNvGrpSpPr/>
            <p:nvPr/>
          </p:nvGrpSpPr>
          <p:grpSpPr>
            <a:xfrm>
              <a:off x="374591" y="1768173"/>
              <a:ext cx="3098110" cy="3100358"/>
              <a:chOff x="938578" y="1472854"/>
              <a:chExt cx="3561258" cy="3563842"/>
            </a:xfrm>
          </p:grpSpPr>
          <p:pic>
            <p:nvPicPr>
              <p:cNvPr id="137" name="Google Shape;137;p3"/>
              <p:cNvPicPr preferRelativeResize="0"/>
              <p:nvPr/>
            </p:nvPicPr>
            <p:blipFill rotWithShape="1">
              <a:blip r:embed="rId2"/>
              <a:srcRect l="16849" t="8298" r="16496" b="1982"/>
              <a:stretch>
                <a:fillRect/>
              </a:stretch>
            </p:blipFill>
            <p:spPr>
              <a:xfrm>
                <a:off x="2737121" y="3216144"/>
                <a:ext cx="1762715" cy="1468079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38" name="Google Shape;138;p3"/>
              <p:cNvGrpSpPr/>
              <p:nvPr/>
            </p:nvGrpSpPr>
            <p:grpSpPr>
              <a:xfrm>
                <a:off x="2716578" y="1472854"/>
                <a:ext cx="1783233" cy="3563842"/>
                <a:chOff x="2328844" y="1522861"/>
                <a:chExt cx="1783233" cy="3563842"/>
              </a:xfrm>
            </p:grpSpPr>
            <p:sp>
              <p:nvSpPr>
                <p:cNvPr id="139" name="Google Shape;139;p3"/>
                <p:cNvSpPr/>
                <p:nvPr/>
              </p:nvSpPr>
              <p:spPr>
                <a:xfrm>
                  <a:off x="2328844" y="1522861"/>
                  <a:ext cx="1681800" cy="157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 panose="020B0604020202020204"/>
                    <a:buNone/>
                  </a:pPr>
                  <a:endParaRPr sz="800" b="0" i="0" u="none" strike="noStrike" cap="none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2349410" y="4601804"/>
                  <a:ext cx="1762667" cy="484899"/>
                </a:xfrm>
                <a:prstGeom prst="rect">
                  <a:avLst/>
                </a:prstGeom>
                <a:solidFill>
                  <a:srgbClr val="EE4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 panose="020B0604020202020204"/>
                    <a:buNone/>
                  </a:pPr>
                  <a:r>
                    <a:rPr lang="zh-CN" sz="900" b="1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冯时钦</a:t>
                  </a:r>
                  <a:endParaRPr sz="900" b="1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 panose="020B0604020202020204"/>
                    <a:buNone/>
                  </a:pPr>
                  <a:r>
                    <a:rPr lang="zh-CN" sz="900" b="1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Shopee</a:t>
                  </a:r>
                  <a:r>
                    <a:rPr lang="zh-CN" sz="900" b="0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首席运营官</a:t>
                  </a:r>
                  <a:endParaRPr sz="9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41" name="Google Shape;141;p3"/>
              <p:cNvSpPr/>
              <p:nvPr/>
            </p:nvSpPr>
            <p:spPr>
              <a:xfrm>
                <a:off x="2717718" y="3123523"/>
                <a:ext cx="1683299" cy="16035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 panose="020B0604020202020204"/>
                  <a:buNone/>
                </a:pPr>
                <a:endParaRPr sz="800" b="0" i="0" u="none" strike="noStrike" cap="none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  <p:pic>
            <p:nvPicPr>
              <p:cNvPr id="142" name="Google Shape;142;p3"/>
              <p:cNvPicPr preferRelativeResize="0"/>
              <p:nvPr/>
            </p:nvPicPr>
            <p:blipFill rotWithShape="1">
              <a:blip r:embed="rId3"/>
              <a:srcRect l="12612" t="2425" r="12627" b="5330"/>
              <a:stretch>
                <a:fillRect/>
              </a:stretch>
            </p:blipFill>
            <p:spPr>
              <a:xfrm>
                <a:off x="945922" y="3208450"/>
                <a:ext cx="1749153" cy="141585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43" name="Google Shape;143;p3"/>
              <p:cNvGrpSpPr/>
              <p:nvPr/>
            </p:nvGrpSpPr>
            <p:grpSpPr>
              <a:xfrm>
                <a:off x="938950" y="3126045"/>
                <a:ext cx="1743816" cy="1900069"/>
                <a:chOff x="2328791" y="1446661"/>
                <a:chExt cx="1743816" cy="1900069"/>
              </a:xfrm>
            </p:grpSpPr>
            <p:sp>
              <p:nvSpPr>
                <p:cNvPr id="144" name="Google Shape;144;p3"/>
                <p:cNvSpPr/>
                <p:nvPr/>
              </p:nvSpPr>
              <p:spPr>
                <a:xfrm>
                  <a:off x="2328791" y="2861829"/>
                  <a:ext cx="1743816" cy="484901"/>
                </a:xfrm>
                <a:prstGeom prst="rect">
                  <a:avLst/>
                </a:prstGeom>
                <a:solidFill>
                  <a:srgbClr val="EE4D2D"/>
                </a:solidFill>
                <a:ln w="19050" cap="flat" cmpd="sng">
                  <a:solidFill>
                    <a:srgbClr val="EE4D2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 panose="020B0604020202020204"/>
                    <a:buNone/>
                  </a:pPr>
                  <a:r>
                    <a:rPr lang="zh-CN" sz="900" b="1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周俊杰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 panose="020B0604020202020204"/>
                    <a:buNone/>
                  </a:pPr>
                  <a:r>
                    <a:rPr lang="zh-CN" sz="900" b="1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Shopee</a:t>
                  </a:r>
                  <a:r>
                    <a:rPr lang="zh-CN" sz="900" b="0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首席商务官</a:t>
                  </a:r>
                  <a:endParaRPr sz="9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2328844" y="1446661"/>
                  <a:ext cx="1681800" cy="157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 panose="020B0604020202020204"/>
                    <a:buNone/>
                  </a:pPr>
                  <a:endParaRPr sz="800" b="0" i="0" u="none" strike="noStrike" cap="none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endParaRPr>
                </a:p>
              </p:txBody>
            </p:sp>
          </p:grpSp>
          <p:grpSp>
            <p:nvGrpSpPr>
              <p:cNvPr id="146" name="Google Shape;146;p3"/>
              <p:cNvGrpSpPr/>
              <p:nvPr/>
            </p:nvGrpSpPr>
            <p:grpSpPr>
              <a:xfrm>
                <a:off x="938578" y="1472854"/>
                <a:ext cx="3561231" cy="1698573"/>
                <a:chOff x="2328844" y="1522861"/>
                <a:chExt cx="3561231" cy="1698573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2328844" y="1522861"/>
                  <a:ext cx="1681800" cy="157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 panose="020B0604020202020204"/>
                    <a:buNone/>
                  </a:pPr>
                  <a:endParaRPr sz="800" b="0" i="0" u="none" strike="noStrike" cap="none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2334495" y="2736535"/>
                  <a:ext cx="3555580" cy="484899"/>
                </a:xfrm>
                <a:prstGeom prst="rect">
                  <a:avLst/>
                </a:prstGeom>
                <a:solidFill>
                  <a:srgbClr val="EE4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 panose="020B0604020202020204"/>
                    <a:buNone/>
                  </a:pPr>
                  <a:r>
                    <a:rPr lang="zh-CN" sz="900" b="1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Chris Feng</a:t>
                  </a:r>
                  <a:endParaRPr sz="900" b="1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 panose="020B0604020202020204"/>
                    <a:buNone/>
                  </a:pPr>
                  <a:r>
                    <a:rPr lang="zh-CN" sz="900" b="1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Shopee</a:t>
                  </a:r>
                  <a:r>
                    <a:rPr lang="zh-CN" sz="900" b="0" i="0" u="none" strike="noStrike" cap="none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首席执行官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</p:grpSp>
      <p:sp>
        <p:nvSpPr>
          <p:cNvPr id="149" name="Google Shape;149;p3"/>
          <p:cNvSpPr/>
          <p:nvPr/>
        </p:nvSpPr>
        <p:spPr>
          <a:xfrm>
            <a:off x="176607" y="915579"/>
            <a:ext cx="3466637" cy="4099481"/>
          </a:xfrm>
          <a:prstGeom prst="rect">
            <a:avLst/>
          </a:prstGeom>
          <a:noFill/>
          <a:ln w="9525" cap="flat" cmpd="sng">
            <a:solidFill>
              <a:srgbClr val="EE4D2D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0" name="Google Shape;150;p3"/>
          <p:cNvSpPr/>
          <p:nvPr/>
        </p:nvSpPr>
        <p:spPr>
          <a:xfrm>
            <a:off x="3727555" y="915578"/>
            <a:ext cx="5239837" cy="4099481"/>
          </a:xfrm>
          <a:prstGeom prst="rect">
            <a:avLst/>
          </a:prstGeom>
          <a:noFill/>
          <a:ln w="9525" cap="flat" cmpd="sng">
            <a:solidFill>
              <a:srgbClr val="EE4D2D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51" name="Google Shape;151;p3"/>
          <p:cNvGrpSpPr/>
          <p:nvPr/>
        </p:nvGrpSpPr>
        <p:grpSpPr>
          <a:xfrm>
            <a:off x="3841228" y="1542819"/>
            <a:ext cx="4989884" cy="2130323"/>
            <a:chOff x="3916188" y="1542819"/>
            <a:chExt cx="4781925" cy="2052364"/>
          </a:xfrm>
        </p:grpSpPr>
        <p:pic>
          <p:nvPicPr>
            <p:cNvPr id="152" name="Google Shape;152;p3"/>
            <p:cNvPicPr preferRelativeResize="0"/>
            <p:nvPr/>
          </p:nvPicPr>
          <p:blipFill rotWithShape="1">
            <a:blip r:embed="rId4"/>
            <a:srcRect l="2826"/>
            <a:stretch>
              <a:fillRect/>
            </a:stretch>
          </p:blipFill>
          <p:spPr>
            <a:xfrm>
              <a:off x="3916188" y="1542819"/>
              <a:ext cx="2577106" cy="20523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3"/>
            <p:cNvPicPr preferRelativeResize="0"/>
            <p:nvPr/>
          </p:nvPicPr>
          <p:blipFill rotWithShape="1">
            <a:blip r:embed="rId5"/>
            <a:srcRect r="5325"/>
            <a:stretch>
              <a:fillRect/>
            </a:stretch>
          </p:blipFill>
          <p:spPr>
            <a:xfrm>
              <a:off x="6272455" y="1548392"/>
              <a:ext cx="2425658" cy="20467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4" name="Google Shape;154;p3"/>
          <p:cNvGrpSpPr/>
          <p:nvPr/>
        </p:nvGrpSpPr>
        <p:grpSpPr>
          <a:xfrm>
            <a:off x="3841228" y="3703471"/>
            <a:ext cx="4989883" cy="1155855"/>
            <a:chOff x="3844667" y="3788379"/>
            <a:chExt cx="4938368" cy="1123548"/>
          </a:xfrm>
        </p:grpSpPr>
        <p:pic>
          <p:nvPicPr>
            <p:cNvPr id="155" name="Google Shape;155;p3" descr="在标志上&#10;&#10;描述已自动生成"/>
            <p:cNvPicPr preferRelativeResize="0"/>
            <p:nvPr/>
          </p:nvPicPr>
          <p:blipFill rotWithShape="1">
            <a:blip r:embed="rId6"/>
            <a:srcRect l="12173" r="12041"/>
            <a:stretch>
              <a:fillRect/>
            </a:stretch>
          </p:blipFill>
          <p:spPr>
            <a:xfrm>
              <a:off x="7318376" y="3788379"/>
              <a:ext cx="1464659" cy="1123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3" descr="“Shopee raya”的图片搜索结果"/>
            <p:cNvPicPr preferRelativeResize="0"/>
            <p:nvPr/>
          </p:nvPicPr>
          <p:blipFill rotWithShape="1">
            <a:blip r:embed="rId7"/>
            <a:srcRect l="16364" r="20753"/>
            <a:stretch>
              <a:fillRect/>
            </a:stretch>
          </p:blipFill>
          <p:spPr>
            <a:xfrm>
              <a:off x="3844667" y="3788379"/>
              <a:ext cx="1714482" cy="11178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3" descr="“Shopee black friday”的图片搜索结果"/>
            <p:cNvPicPr preferRelativeResize="0"/>
            <p:nvPr/>
          </p:nvPicPr>
          <p:blipFill rotWithShape="1">
            <a:blip r:embed="rId8"/>
            <a:srcRect l="5852" r="6853"/>
            <a:stretch>
              <a:fillRect/>
            </a:stretch>
          </p:blipFill>
          <p:spPr>
            <a:xfrm>
              <a:off x="5568900" y="3788380"/>
              <a:ext cx="1729973" cy="11178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878698" y="-87869"/>
            <a:ext cx="4867044" cy="486704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4"/>
          <p:cNvSpPr/>
          <p:nvPr/>
        </p:nvSpPr>
        <p:spPr>
          <a:xfrm>
            <a:off x="219375" y="936175"/>
            <a:ext cx="5206500" cy="3988500"/>
          </a:xfrm>
          <a:prstGeom prst="rect">
            <a:avLst/>
          </a:prstGeom>
          <a:noFill/>
          <a:ln w="9525" cap="flat" cmpd="sng">
            <a:solidFill>
              <a:srgbClr val="EE4D2D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4" name="Google Shape;164;p4"/>
          <p:cNvGrpSpPr/>
          <p:nvPr/>
        </p:nvGrpSpPr>
        <p:grpSpPr>
          <a:xfrm>
            <a:off x="245417" y="936151"/>
            <a:ext cx="5127284" cy="3295884"/>
            <a:chOff x="128996" y="1327233"/>
            <a:chExt cx="5127284" cy="3295884"/>
          </a:xfrm>
        </p:grpSpPr>
        <p:grpSp>
          <p:nvGrpSpPr>
            <p:cNvPr id="165" name="Google Shape;165;p4"/>
            <p:cNvGrpSpPr/>
            <p:nvPr/>
          </p:nvGrpSpPr>
          <p:grpSpPr>
            <a:xfrm>
              <a:off x="1076405" y="1327233"/>
              <a:ext cx="4179875" cy="3265856"/>
              <a:chOff x="3454144" y="5056970"/>
              <a:chExt cx="12681660" cy="11007266"/>
            </a:xfrm>
          </p:grpSpPr>
          <p:sp>
            <p:nvSpPr>
              <p:cNvPr id="166" name="Google Shape;166;p4"/>
              <p:cNvSpPr/>
              <p:nvPr/>
            </p:nvSpPr>
            <p:spPr>
              <a:xfrm>
                <a:off x="10284363" y="10275804"/>
                <a:ext cx="52148" cy="25577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2470" extrusionOk="0">
                    <a:moveTo>
                      <a:pt x="0" y="2471"/>
                    </a:moveTo>
                    <a:lnTo>
                      <a:pt x="2756" y="1140"/>
                    </a:lnTo>
                    <a:lnTo>
                      <a:pt x="5036" y="0"/>
                    </a:lnTo>
                    <a:lnTo>
                      <a:pt x="0" y="247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7605593" y="10028445"/>
                <a:ext cx="193658" cy="753983"/>
              </a:xfrm>
              <a:custGeom>
                <a:avLst/>
                <a:gdLst/>
                <a:ahLst/>
                <a:cxnLst/>
                <a:rect l="l" t="t" r="r" b="b"/>
                <a:pathLst>
                  <a:path w="7127" h="27748" extrusionOk="0">
                    <a:moveTo>
                      <a:pt x="1996" y="27748"/>
                    </a:moveTo>
                    <a:lnTo>
                      <a:pt x="6652" y="24137"/>
                    </a:lnTo>
                    <a:lnTo>
                      <a:pt x="6652" y="18340"/>
                    </a:lnTo>
                    <a:lnTo>
                      <a:pt x="3801" y="16535"/>
                    </a:lnTo>
                    <a:lnTo>
                      <a:pt x="6937" y="11784"/>
                    </a:lnTo>
                    <a:lnTo>
                      <a:pt x="7127" y="7412"/>
                    </a:lnTo>
                    <a:lnTo>
                      <a:pt x="5797" y="5892"/>
                    </a:lnTo>
                    <a:lnTo>
                      <a:pt x="7127" y="2471"/>
                    </a:lnTo>
                    <a:lnTo>
                      <a:pt x="6272" y="0"/>
                    </a:lnTo>
                    <a:lnTo>
                      <a:pt x="2186" y="4751"/>
                    </a:lnTo>
                    <a:lnTo>
                      <a:pt x="2946" y="11593"/>
                    </a:lnTo>
                    <a:lnTo>
                      <a:pt x="1711" y="14064"/>
                    </a:lnTo>
                    <a:lnTo>
                      <a:pt x="2471" y="16915"/>
                    </a:lnTo>
                    <a:lnTo>
                      <a:pt x="0" y="26038"/>
                    </a:lnTo>
                    <a:lnTo>
                      <a:pt x="1996" y="27748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7883992" y="11678883"/>
                <a:ext cx="193680" cy="387391"/>
              </a:xfrm>
              <a:custGeom>
                <a:avLst/>
                <a:gdLst/>
                <a:ahLst/>
                <a:cxnLst/>
                <a:rect l="l" t="t" r="r" b="b"/>
                <a:pathLst>
                  <a:path w="6271" h="12543" extrusionOk="0">
                    <a:moveTo>
                      <a:pt x="5417" y="2186"/>
                    </a:moveTo>
                    <a:lnTo>
                      <a:pt x="2946" y="0"/>
                    </a:lnTo>
                    <a:lnTo>
                      <a:pt x="0" y="2946"/>
                    </a:lnTo>
                    <a:lnTo>
                      <a:pt x="0" y="7127"/>
                    </a:lnTo>
                    <a:cubicBezTo>
                      <a:pt x="770" y="7450"/>
                      <a:pt x="1511" y="7868"/>
                      <a:pt x="2186" y="8363"/>
                    </a:cubicBezTo>
                    <a:cubicBezTo>
                      <a:pt x="2186" y="8363"/>
                      <a:pt x="3801" y="12544"/>
                      <a:pt x="3801" y="12544"/>
                    </a:cubicBezTo>
                    <a:lnTo>
                      <a:pt x="6272" y="9598"/>
                    </a:lnTo>
                    <a:lnTo>
                      <a:pt x="5036" y="6177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7649857" y="11332484"/>
                <a:ext cx="294148" cy="193657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2565" extrusionOk="0">
                    <a:moveTo>
                      <a:pt x="2566" y="2566"/>
                    </a:moveTo>
                    <a:lnTo>
                      <a:pt x="3896" y="0"/>
                    </a:lnTo>
                    <a:lnTo>
                      <a:pt x="0" y="1235"/>
                    </a:lnTo>
                    <a:lnTo>
                      <a:pt x="2566" y="256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7865304" y="11732878"/>
                <a:ext cx="221334" cy="193673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3991" extrusionOk="0">
                    <a:moveTo>
                      <a:pt x="2186" y="0"/>
                    </a:moveTo>
                    <a:lnTo>
                      <a:pt x="0" y="2661"/>
                    </a:lnTo>
                    <a:lnTo>
                      <a:pt x="1330" y="3991"/>
                    </a:lnTo>
                    <a:lnTo>
                      <a:pt x="4561" y="0"/>
                    </a:lnTo>
                    <a:lnTo>
                      <a:pt x="2186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7838738" y="11396054"/>
                <a:ext cx="193646" cy="371102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6556" extrusionOk="0">
                    <a:moveTo>
                      <a:pt x="3231" y="1520"/>
                    </a:moveTo>
                    <a:lnTo>
                      <a:pt x="1710" y="0"/>
                    </a:lnTo>
                    <a:lnTo>
                      <a:pt x="0" y="3611"/>
                    </a:lnTo>
                    <a:lnTo>
                      <a:pt x="1805" y="6557"/>
                    </a:lnTo>
                    <a:lnTo>
                      <a:pt x="3421" y="4751"/>
                    </a:lnTo>
                    <a:lnTo>
                      <a:pt x="3231" y="152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7485573" y="10809123"/>
                <a:ext cx="316375" cy="193657"/>
              </a:xfrm>
              <a:custGeom>
                <a:avLst/>
                <a:gdLst/>
                <a:ahLst/>
                <a:cxnLst/>
                <a:rect l="l" t="t" r="r" b="b"/>
                <a:pathLst>
                  <a:path w="4656" h="2850" extrusionOk="0">
                    <a:moveTo>
                      <a:pt x="0" y="1710"/>
                    </a:moveTo>
                    <a:lnTo>
                      <a:pt x="4656" y="2851"/>
                    </a:lnTo>
                    <a:lnTo>
                      <a:pt x="3041" y="0"/>
                    </a:lnTo>
                    <a:lnTo>
                      <a:pt x="0" y="171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7793490" y="11638436"/>
                <a:ext cx="207236" cy="193649"/>
              </a:xfrm>
              <a:custGeom>
                <a:avLst/>
                <a:gdLst/>
                <a:ahLst/>
                <a:cxnLst/>
                <a:rect l="l" t="t" r="r" b="b"/>
                <a:pathLst>
                  <a:path w="5796" h="5416" extrusionOk="0">
                    <a:moveTo>
                      <a:pt x="0" y="760"/>
                    </a:moveTo>
                    <a:lnTo>
                      <a:pt x="1045" y="3611"/>
                    </a:lnTo>
                    <a:lnTo>
                      <a:pt x="3801" y="5417"/>
                    </a:lnTo>
                    <a:lnTo>
                      <a:pt x="5797" y="4086"/>
                    </a:lnTo>
                    <a:lnTo>
                      <a:pt x="3706" y="0"/>
                    </a:lnTo>
                    <a:lnTo>
                      <a:pt x="0" y="76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7742337" y="11468240"/>
                <a:ext cx="193649" cy="274318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461" extrusionOk="0">
                    <a:moveTo>
                      <a:pt x="0" y="0"/>
                    </a:moveTo>
                    <a:cubicBezTo>
                      <a:pt x="323" y="1093"/>
                      <a:pt x="703" y="2176"/>
                      <a:pt x="1140" y="3231"/>
                    </a:cubicBezTo>
                    <a:lnTo>
                      <a:pt x="4561" y="6462"/>
                    </a:lnTo>
                    <a:lnTo>
                      <a:pt x="2946" y="855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7579025" y="10442358"/>
                <a:ext cx="193658" cy="593882"/>
              </a:xfrm>
              <a:custGeom>
                <a:avLst/>
                <a:gdLst/>
                <a:ahLst/>
                <a:cxnLst/>
                <a:rect l="l" t="t" r="r" b="b"/>
                <a:pathLst>
                  <a:path w="7127" h="21856" extrusionOk="0">
                    <a:moveTo>
                      <a:pt x="3326" y="8553"/>
                    </a:moveTo>
                    <a:lnTo>
                      <a:pt x="4751" y="3991"/>
                    </a:lnTo>
                    <a:lnTo>
                      <a:pt x="7127" y="1901"/>
                    </a:lnTo>
                    <a:lnTo>
                      <a:pt x="7127" y="0"/>
                    </a:lnTo>
                    <a:lnTo>
                      <a:pt x="1425" y="1901"/>
                    </a:lnTo>
                    <a:lnTo>
                      <a:pt x="1425" y="7982"/>
                    </a:lnTo>
                    <a:lnTo>
                      <a:pt x="0" y="10643"/>
                    </a:lnTo>
                    <a:lnTo>
                      <a:pt x="2281" y="15490"/>
                    </a:lnTo>
                    <a:lnTo>
                      <a:pt x="1140" y="18911"/>
                    </a:lnTo>
                    <a:lnTo>
                      <a:pt x="2281" y="21856"/>
                    </a:lnTo>
                    <a:lnTo>
                      <a:pt x="5322" y="15205"/>
                    </a:lnTo>
                    <a:lnTo>
                      <a:pt x="4846" y="11308"/>
                    </a:lnTo>
                    <a:lnTo>
                      <a:pt x="3326" y="8553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7568213" y="10914136"/>
                <a:ext cx="193648" cy="321796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0263" extrusionOk="0">
                    <a:moveTo>
                      <a:pt x="0" y="2091"/>
                    </a:moveTo>
                    <a:lnTo>
                      <a:pt x="0" y="6652"/>
                    </a:lnTo>
                    <a:lnTo>
                      <a:pt x="0" y="10263"/>
                    </a:lnTo>
                    <a:lnTo>
                      <a:pt x="4086" y="10263"/>
                    </a:lnTo>
                    <a:lnTo>
                      <a:pt x="6177" y="4847"/>
                    </a:lnTo>
                    <a:lnTo>
                      <a:pt x="4751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13280881" y="7558662"/>
                <a:ext cx="385734" cy="921036"/>
              </a:xfrm>
              <a:custGeom>
                <a:avLst/>
                <a:gdLst/>
                <a:ahLst/>
                <a:cxnLst/>
                <a:rect l="l" t="t" r="r" b="b"/>
                <a:pathLst>
                  <a:path w="37251" h="88946" extrusionOk="0">
                    <a:moveTo>
                      <a:pt x="8267" y="24612"/>
                    </a:moveTo>
                    <a:lnTo>
                      <a:pt x="3801" y="32595"/>
                    </a:lnTo>
                    <a:lnTo>
                      <a:pt x="1520" y="40957"/>
                    </a:lnTo>
                    <a:lnTo>
                      <a:pt x="0" y="42097"/>
                    </a:lnTo>
                    <a:lnTo>
                      <a:pt x="1331" y="44093"/>
                    </a:lnTo>
                    <a:lnTo>
                      <a:pt x="1520" y="52265"/>
                    </a:lnTo>
                    <a:lnTo>
                      <a:pt x="2091" y="60628"/>
                    </a:lnTo>
                    <a:lnTo>
                      <a:pt x="4181" y="62053"/>
                    </a:lnTo>
                    <a:lnTo>
                      <a:pt x="4847" y="64429"/>
                    </a:lnTo>
                    <a:lnTo>
                      <a:pt x="3896" y="64809"/>
                    </a:lnTo>
                    <a:lnTo>
                      <a:pt x="3801" y="67375"/>
                    </a:lnTo>
                    <a:lnTo>
                      <a:pt x="6082" y="70796"/>
                    </a:lnTo>
                    <a:lnTo>
                      <a:pt x="8267" y="71366"/>
                    </a:lnTo>
                    <a:lnTo>
                      <a:pt x="8933" y="74122"/>
                    </a:lnTo>
                    <a:lnTo>
                      <a:pt x="14824" y="76118"/>
                    </a:lnTo>
                    <a:lnTo>
                      <a:pt x="17770" y="80584"/>
                    </a:lnTo>
                    <a:lnTo>
                      <a:pt x="17485" y="85430"/>
                    </a:lnTo>
                    <a:lnTo>
                      <a:pt x="17770" y="88946"/>
                    </a:lnTo>
                    <a:lnTo>
                      <a:pt x="20811" y="87806"/>
                    </a:lnTo>
                    <a:lnTo>
                      <a:pt x="23852" y="88946"/>
                    </a:lnTo>
                    <a:lnTo>
                      <a:pt x="22902" y="84670"/>
                    </a:lnTo>
                    <a:lnTo>
                      <a:pt x="23947" y="79728"/>
                    </a:lnTo>
                    <a:lnTo>
                      <a:pt x="21856" y="73552"/>
                    </a:lnTo>
                    <a:lnTo>
                      <a:pt x="25373" y="68800"/>
                    </a:lnTo>
                    <a:lnTo>
                      <a:pt x="30599" y="60818"/>
                    </a:lnTo>
                    <a:lnTo>
                      <a:pt x="30789" y="55686"/>
                    </a:lnTo>
                    <a:lnTo>
                      <a:pt x="32309" y="54166"/>
                    </a:lnTo>
                    <a:lnTo>
                      <a:pt x="30314" y="53406"/>
                    </a:lnTo>
                    <a:lnTo>
                      <a:pt x="31549" y="45423"/>
                    </a:lnTo>
                    <a:lnTo>
                      <a:pt x="31930" y="39912"/>
                    </a:lnTo>
                    <a:lnTo>
                      <a:pt x="31074" y="33830"/>
                    </a:lnTo>
                    <a:lnTo>
                      <a:pt x="33355" y="29459"/>
                    </a:lnTo>
                    <a:lnTo>
                      <a:pt x="34400" y="18626"/>
                    </a:lnTo>
                    <a:lnTo>
                      <a:pt x="35731" y="13019"/>
                    </a:lnTo>
                    <a:lnTo>
                      <a:pt x="37251" y="12734"/>
                    </a:lnTo>
                    <a:lnTo>
                      <a:pt x="36491" y="9028"/>
                    </a:lnTo>
                    <a:lnTo>
                      <a:pt x="32880" y="6367"/>
                    </a:lnTo>
                    <a:lnTo>
                      <a:pt x="31549" y="6367"/>
                    </a:lnTo>
                    <a:lnTo>
                      <a:pt x="29268" y="1711"/>
                    </a:lnTo>
                    <a:lnTo>
                      <a:pt x="24612" y="0"/>
                    </a:lnTo>
                    <a:lnTo>
                      <a:pt x="21856" y="1520"/>
                    </a:lnTo>
                    <a:lnTo>
                      <a:pt x="22332" y="4371"/>
                    </a:lnTo>
                    <a:lnTo>
                      <a:pt x="18531" y="5797"/>
                    </a:lnTo>
                    <a:lnTo>
                      <a:pt x="14064" y="10928"/>
                    </a:lnTo>
                    <a:lnTo>
                      <a:pt x="9788" y="18150"/>
                    </a:lnTo>
                    <a:lnTo>
                      <a:pt x="10833" y="20146"/>
                    </a:lnTo>
                    <a:lnTo>
                      <a:pt x="10073" y="22997"/>
                    </a:lnTo>
                    <a:lnTo>
                      <a:pt x="8267" y="24612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3454144" y="5056970"/>
                <a:ext cx="10024158" cy="3841591"/>
              </a:xfrm>
              <a:custGeom>
                <a:avLst/>
                <a:gdLst/>
                <a:ahLst/>
                <a:cxnLst/>
                <a:rect l="l" t="t" r="r" b="b"/>
                <a:pathLst>
                  <a:path w="968050" h="370989" extrusionOk="0">
                    <a:moveTo>
                      <a:pt x="0" y="2471"/>
                    </a:moveTo>
                    <a:lnTo>
                      <a:pt x="3611" y="5036"/>
                    </a:lnTo>
                    <a:lnTo>
                      <a:pt x="5702" y="7887"/>
                    </a:lnTo>
                    <a:lnTo>
                      <a:pt x="14159" y="8933"/>
                    </a:lnTo>
                    <a:lnTo>
                      <a:pt x="22522" y="8838"/>
                    </a:lnTo>
                    <a:lnTo>
                      <a:pt x="26418" y="9883"/>
                    </a:lnTo>
                    <a:lnTo>
                      <a:pt x="27273" y="14729"/>
                    </a:lnTo>
                    <a:lnTo>
                      <a:pt x="35445" y="17390"/>
                    </a:lnTo>
                    <a:lnTo>
                      <a:pt x="42287" y="21001"/>
                    </a:lnTo>
                    <a:lnTo>
                      <a:pt x="45899" y="31264"/>
                    </a:lnTo>
                    <a:lnTo>
                      <a:pt x="51315" y="37631"/>
                    </a:lnTo>
                    <a:lnTo>
                      <a:pt x="58347" y="41052"/>
                    </a:lnTo>
                    <a:lnTo>
                      <a:pt x="61388" y="46374"/>
                    </a:lnTo>
                    <a:lnTo>
                      <a:pt x="60913" y="56352"/>
                    </a:lnTo>
                    <a:lnTo>
                      <a:pt x="64999" y="65664"/>
                    </a:lnTo>
                    <a:lnTo>
                      <a:pt x="70416" y="67090"/>
                    </a:lnTo>
                    <a:lnTo>
                      <a:pt x="72886" y="76307"/>
                    </a:lnTo>
                    <a:lnTo>
                      <a:pt x="74217" y="83815"/>
                    </a:lnTo>
                    <a:lnTo>
                      <a:pt x="71556" y="88186"/>
                    </a:lnTo>
                    <a:lnTo>
                      <a:pt x="70796" y="85335"/>
                    </a:lnTo>
                    <a:lnTo>
                      <a:pt x="67280" y="84100"/>
                    </a:lnTo>
                    <a:lnTo>
                      <a:pt x="61293" y="90467"/>
                    </a:lnTo>
                    <a:lnTo>
                      <a:pt x="62623" y="93127"/>
                    </a:lnTo>
                    <a:lnTo>
                      <a:pt x="62908" y="96643"/>
                    </a:lnTo>
                    <a:lnTo>
                      <a:pt x="68515" y="99494"/>
                    </a:lnTo>
                    <a:lnTo>
                      <a:pt x="67565" y="107667"/>
                    </a:lnTo>
                    <a:lnTo>
                      <a:pt x="69846" y="111563"/>
                    </a:lnTo>
                    <a:lnTo>
                      <a:pt x="68515" y="114129"/>
                    </a:lnTo>
                    <a:lnTo>
                      <a:pt x="70796" y="115649"/>
                    </a:lnTo>
                    <a:lnTo>
                      <a:pt x="73362" y="119260"/>
                    </a:lnTo>
                    <a:lnTo>
                      <a:pt x="73362" y="122396"/>
                    </a:lnTo>
                    <a:lnTo>
                      <a:pt x="75262" y="123061"/>
                    </a:lnTo>
                    <a:lnTo>
                      <a:pt x="76688" y="127528"/>
                    </a:lnTo>
                    <a:lnTo>
                      <a:pt x="81344" y="129808"/>
                    </a:lnTo>
                    <a:lnTo>
                      <a:pt x="83720" y="125912"/>
                    </a:lnTo>
                    <a:lnTo>
                      <a:pt x="88376" y="126007"/>
                    </a:lnTo>
                    <a:lnTo>
                      <a:pt x="90372" y="128288"/>
                    </a:lnTo>
                    <a:lnTo>
                      <a:pt x="95218" y="129048"/>
                    </a:lnTo>
                    <a:lnTo>
                      <a:pt x="99304" y="133419"/>
                    </a:lnTo>
                    <a:lnTo>
                      <a:pt x="102440" y="134465"/>
                    </a:lnTo>
                    <a:lnTo>
                      <a:pt x="104911" y="139501"/>
                    </a:lnTo>
                    <a:lnTo>
                      <a:pt x="108522" y="140071"/>
                    </a:lnTo>
                    <a:lnTo>
                      <a:pt x="110042" y="143587"/>
                    </a:lnTo>
                    <a:lnTo>
                      <a:pt x="110327" y="143112"/>
                    </a:lnTo>
                    <a:lnTo>
                      <a:pt x="111183" y="141877"/>
                    </a:lnTo>
                    <a:lnTo>
                      <a:pt x="117360" y="145108"/>
                    </a:lnTo>
                    <a:lnTo>
                      <a:pt x="118880" y="147293"/>
                    </a:lnTo>
                    <a:lnTo>
                      <a:pt x="123061" y="147198"/>
                    </a:lnTo>
                    <a:lnTo>
                      <a:pt x="125342" y="148244"/>
                    </a:lnTo>
                    <a:lnTo>
                      <a:pt x="127908" y="144442"/>
                    </a:lnTo>
                    <a:lnTo>
                      <a:pt x="133039" y="143967"/>
                    </a:lnTo>
                    <a:lnTo>
                      <a:pt x="140736" y="146913"/>
                    </a:lnTo>
                    <a:lnTo>
                      <a:pt x="142922" y="149004"/>
                    </a:lnTo>
                    <a:lnTo>
                      <a:pt x="147864" y="149289"/>
                    </a:lnTo>
                    <a:lnTo>
                      <a:pt x="150999" y="151570"/>
                    </a:lnTo>
                    <a:lnTo>
                      <a:pt x="157176" y="158032"/>
                    </a:lnTo>
                    <a:lnTo>
                      <a:pt x="162023" y="158222"/>
                    </a:lnTo>
                    <a:lnTo>
                      <a:pt x="166584" y="160407"/>
                    </a:lnTo>
                    <a:lnTo>
                      <a:pt x="168199" y="163163"/>
                    </a:lnTo>
                    <a:lnTo>
                      <a:pt x="172001" y="167534"/>
                    </a:lnTo>
                    <a:lnTo>
                      <a:pt x="173806" y="172096"/>
                    </a:lnTo>
                    <a:lnTo>
                      <a:pt x="175897" y="171145"/>
                    </a:lnTo>
                    <a:lnTo>
                      <a:pt x="176372" y="164969"/>
                    </a:lnTo>
                    <a:lnTo>
                      <a:pt x="178843" y="162688"/>
                    </a:lnTo>
                    <a:lnTo>
                      <a:pt x="180268" y="164493"/>
                    </a:lnTo>
                    <a:lnTo>
                      <a:pt x="184639" y="164493"/>
                    </a:lnTo>
                    <a:lnTo>
                      <a:pt x="189011" y="167249"/>
                    </a:lnTo>
                    <a:lnTo>
                      <a:pt x="189676" y="172951"/>
                    </a:lnTo>
                    <a:lnTo>
                      <a:pt x="194807" y="177512"/>
                    </a:lnTo>
                    <a:lnTo>
                      <a:pt x="201459" y="175707"/>
                    </a:lnTo>
                    <a:lnTo>
                      <a:pt x="206686" y="176467"/>
                    </a:lnTo>
                    <a:lnTo>
                      <a:pt x="205546" y="185019"/>
                    </a:lnTo>
                    <a:lnTo>
                      <a:pt x="207921" y="189866"/>
                    </a:lnTo>
                    <a:lnTo>
                      <a:pt x="211342" y="189106"/>
                    </a:lnTo>
                    <a:lnTo>
                      <a:pt x="217234" y="191956"/>
                    </a:lnTo>
                    <a:lnTo>
                      <a:pt x="219800" y="189676"/>
                    </a:lnTo>
                    <a:lnTo>
                      <a:pt x="224361" y="188345"/>
                    </a:lnTo>
                    <a:lnTo>
                      <a:pt x="228162" y="184164"/>
                    </a:lnTo>
                    <a:lnTo>
                      <a:pt x="235954" y="185019"/>
                    </a:lnTo>
                    <a:lnTo>
                      <a:pt x="241086" y="187585"/>
                    </a:lnTo>
                    <a:lnTo>
                      <a:pt x="242321" y="192622"/>
                    </a:lnTo>
                    <a:lnTo>
                      <a:pt x="248498" y="194997"/>
                    </a:lnTo>
                    <a:lnTo>
                      <a:pt x="252774" y="200699"/>
                    </a:lnTo>
                    <a:lnTo>
                      <a:pt x="256385" y="201649"/>
                    </a:lnTo>
                    <a:lnTo>
                      <a:pt x="261612" y="199369"/>
                    </a:lnTo>
                    <a:lnTo>
                      <a:pt x="263703" y="200319"/>
                    </a:lnTo>
                    <a:lnTo>
                      <a:pt x="269499" y="198513"/>
                    </a:lnTo>
                    <a:lnTo>
                      <a:pt x="273300" y="198704"/>
                    </a:lnTo>
                    <a:lnTo>
                      <a:pt x="273871" y="198799"/>
                    </a:lnTo>
                    <a:lnTo>
                      <a:pt x="277577" y="195472"/>
                    </a:lnTo>
                    <a:lnTo>
                      <a:pt x="282423" y="194807"/>
                    </a:lnTo>
                    <a:lnTo>
                      <a:pt x="284894" y="199179"/>
                    </a:lnTo>
                    <a:lnTo>
                      <a:pt x="285179" y="204500"/>
                    </a:lnTo>
                    <a:lnTo>
                      <a:pt x="289265" y="207541"/>
                    </a:lnTo>
                    <a:lnTo>
                      <a:pt x="289455" y="207351"/>
                    </a:lnTo>
                    <a:lnTo>
                      <a:pt x="293636" y="205450"/>
                    </a:lnTo>
                    <a:lnTo>
                      <a:pt x="298293" y="196233"/>
                    </a:lnTo>
                    <a:lnTo>
                      <a:pt x="308556" y="190151"/>
                    </a:lnTo>
                    <a:lnTo>
                      <a:pt x="315208" y="189296"/>
                    </a:lnTo>
                    <a:lnTo>
                      <a:pt x="317298" y="192717"/>
                    </a:lnTo>
                    <a:lnTo>
                      <a:pt x="327371" y="193762"/>
                    </a:lnTo>
                    <a:lnTo>
                      <a:pt x="331363" y="195568"/>
                    </a:lnTo>
                    <a:lnTo>
                      <a:pt x="336779" y="193477"/>
                    </a:lnTo>
                    <a:lnTo>
                      <a:pt x="342006" y="193667"/>
                    </a:lnTo>
                    <a:lnTo>
                      <a:pt x="345522" y="198133"/>
                    </a:lnTo>
                    <a:lnTo>
                      <a:pt x="346472" y="198133"/>
                    </a:lnTo>
                    <a:lnTo>
                      <a:pt x="349323" y="197848"/>
                    </a:lnTo>
                    <a:lnTo>
                      <a:pt x="357020" y="196043"/>
                    </a:lnTo>
                    <a:lnTo>
                      <a:pt x="360346" y="195758"/>
                    </a:lnTo>
                    <a:lnTo>
                      <a:pt x="362532" y="190721"/>
                    </a:lnTo>
                    <a:lnTo>
                      <a:pt x="365573" y="188345"/>
                    </a:lnTo>
                    <a:lnTo>
                      <a:pt x="368899" y="189391"/>
                    </a:lnTo>
                    <a:lnTo>
                      <a:pt x="368899" y="186730"/>
                    </a:lnTo>
                    <a:lnTo>
                      <a:pt x="373365" y="185495"/>
                    </a:lnTo>
                    <a:lnTo>
                      <a:pt x="374790" y="181123"/>
                    </a:lnTo>
                    <a:lnTo>
                      <a:pt x="378211" y="176847"/>
                    </a:lnTo>
                    <a:lnTo>
                      <a:pt x="382773" y="176182"/>
                    </a:lnTo>
                    <a:lnTo>
                      <a:pt x="390470" y="174376"/>
                    </a:lnTo>
                    <a:lnTo>
                      <a:pt x="395126" y="168485"/>
                    </a:lnTo>
                    <a:lnTo>
                      <a:pt x="394841" y="163923"/>
                    </a:lnTo>
                    <a:lnTo>
                      <a:pt x="397882" y="163353"/>
                    </a:lnTo>
                    <a:lnTo>
                      <a:pt x="402539" y="160027"/>
                    </a:lnTo>
                    <a:lnTo>
                      <a:pt x="406340" y="165444"/>
                    </a:lnTo>
                    <a:lnTo>
                      <a:pt x="411756" y="163923"/>
                    </a:lnTo>
                    <a:lnTo>
                      <a:pt x="419739" y="166489"/>
                    </a:lnTo>
                    <a:lnTo>
                      <a:pt x="422019" y="164398"/>
                    </a:lnTo>
                    <a:lnTo>
                      <a:pt x="421449" y="160597"/>
                    </a:lnTo>
                    <a:lnTo>
                      <a:pt x="430477" y="155276"/>
                    </a:lnTo>
                    <a:lnTo>
                      <a:pt x="433803" y="156416"/>
                    </a:lnTo>
                    <a:lnTo>
                      <a:pt x="436083" y="159362"/>
                    </a:lnTo>
                    <a:lnTo>
                      <a:pt x="438934" y="158602"/>
                    </a:lnTo>
                    <a:lnTo>
                      <a:pt x="439789" y="160597"/>
                    </a:lnTo>
                    <a:lnTo>
                      <a:pt x="436749" y="166299"/>
                    </a:lnTo>
                    <a:lnTo>
                      <a:pt x="438459" y="169625"/>
                    </a:lnTo>
                    <a:lnTo>
                      <a:pt x="441025" y="168865"/>
                    </a:lnTo>
                    <a:lnTo>
                      <a:pt x="443781" y="168105"/>
                    </a:lnTo>
                    <a:lnTo>
                      <a:pt x="444636" y="171335"/>
                    </a:lnTo>
                    <a:lnTo>
                      <a:pt x="447677" y="175422"/>
                    </a:lnTo>
                    <a:lnTo>
                      <a:pt x="447677" y="178272"/>
                    </a:lnTo>
                    <a:lnTo>
                      <a:pt x="444351" y="181884"/>
                    </a:lnTo>
                    <a:lnTo>
                      <a:pt x="445396" y="185305"/>
                    </a:lnTo>
                    <a:lnTo>
                      <a:pt x="449958" y="186065"/>
                    </a:lnTo>
                    <a:lnTo>
                      <a:pt x="452523" y="185019"/>
                    </a:lnTo>
                    <a:lnTo>
                      <a:pt x="456419" y="186730"/>
                    </a:lnTo>
                    <a:lnTo>
                      <a:pt x="459650" y="190056"/>
                    </a:lnTo>
                    <a:lnTo>
                      <a:pt x="463166" y="188345"/>
                    </a:lnTo>
                    <a:lnTo>
                      <a:pt x="468013" y="190436"/>
                    </a:lnTo>
                    <a:lnTo>
                      <a:pt x="471244" y="188631"/>
                    </a:lnTo>
                    <a:lnTo>
                      <a:pt x="476090" y="188821"/>
                    </a:lnTo>
                    <a:lnTo>
                      <a:pt x="478751" y="194427"/>
                    </a:lnTo>
                    <a:lnTo>
                      <a:pt x="482837" y="197373"/>
                    </a:lnTo>
                    <a:lnTo>
                      <a:pt x="484073" y="203930"/>
                    </a:lnTo>
                    <a:lnTo>
                      <a:pt x="487684" y="203740"/>
                    </a:lnTo>
                    <a:lnTo>
                      <a:pt x="491390" y="208016"/>
                    </a:lnTo>
                    <a:lnTo>
                      <a:pt x="491390" y="214288"/>
                    </a:lnTo>
                    <a:lnTo>
                      <a:pt x="494906" y="221415"/>
                    </a:lnTo>
                    <a:lnTo>
                      <a:pt x="495381" y="227782"/>
                    </a:lnTo>
                    <a:lnTo>
                      <a:pt x="494145" y="236620"/>
                    </a:lnTo>
                    <a:lnTo>
                      <a:pt x="494145" y="240896"/>
                    </a:lnTo>
                    <a:lnTo>
                      <a:pt x="493195" y="243462"/>
                    </a:lnTo>
                    <a:lnTo>
                      <a:pt x="489299" y="245267"/>
                    </a:lnTo>
                    <a:lnTo>
                      <a:pt x="488919" y="249163"/>
                    </a:lnTo>
                    <a:lnTo>
                      <a:pt x="486923" y="249734"/>
                    </a:lnTo>
                    <a:lnTo>
                      <a:pt x="485783" y="252679"/>
                    </a:lnTo>
                    <a:lnTo>
                      <a:pt x="487684" y="256766"/>
                    </a:lnTo>
                    <a:lnTo>
                      <a:pt x="485973" y="259141"/>
                    </a:lnTo>
                    <a:lnTo>
                      <a:pt x="483312" y="258096"/>
                    </a:lnTo>
                    <a:lnTo>
                      <a:pt x="480366" y="261042"/>
                    </a:lnTo>
                    <a:lnTo>
                      <a:pt x="478751" y="264653"/>
                    </a:lnTo>
                    <a:lnTo>
                      <a:pt x="480557" y="267409"/>
                    </a:lnTo>
                    <a:lnTo>
                      <a:pt x="478656" y="270545"/>
                    </a:lnTo>
                    <a:lnTo>
                      <a:pt x="478656" y="274061"/>
                    </a:lnTo>
                    <a:lnTo>
                      <a:pt x="482172" y="275581"/>
                    </a:lnTo>
                    <a:lnTo>
                      <a:pt x="483692" y="278242"/>
                    </a:lnTo>
                    <a:lnTo>
                      <a:pt x="486638" y="280998"/>
                    </a:lnTo>
                    <a:lnTo>
                      <a:pt x="485973" y="285939"/>
                    </a:lnTo>
                    <a:lnTo>
                      <a:pt x="487969" y="290786"/>
                    </a:lnTo>
                    <a:lnTo>
                      <a:pt x="492910" y="287175"/>
                    </a:lnTo>
                    <a:lnTo>
                      <a:pt x="502413" y="285274"/>
                    </a:lnTo>
                    <a:lnTo>
                      <a:pt x="503363" y="288600"/>
                    </a:lnTo>
                    <a:lnTo>
                      <a:pt x="502033" y="291071"/>
                    </a:lnTo>
                    <a:lnTo>
                      <a:pt x="504599" y="293256"/>
                    </a:lnTo>
                    <a:lnTo>
                      <a:pt x="510015" y="291831"/>
                    </a:lnTo>
                    <a:lnTo>
                      <a:pt x="511060" y="295537"/>
                    </a:lnTo>
                    <a:lnTo>
                      <a:pt x="509730" y="299148"/>
                    </a:lnTo>
                    <a:lnTo>
                      <a:pt x="512106" y="302474"/>
                    </a:lnTo>
                    <a:lnTo>
                      <a:pt x="517522" y="303614"/>
                    </a:lnTo>
                    <a:lnTo>
                      <a:pt x="516477" y="305610"/>
                    </a:lnTo>
                    <a:lnTo>
                      <a:pt x="518093" y="308271"/>
                    </a:lnTo>
                    <a:lnTo>
                      <a:pt x="518853" y="306655"/>
                    </a:lnTo>
                    <a:lnTo>
                      <a:pt x="524745" y="305895"/>
                    </a:lnTo>
                    <a:lnTo>
                      <a:pt x="529021" y="308651"/>
                    </a:lnTo>
                    <a:lnTo>
                      <a:pt x="529021" y="311787"/>
                    </a:lnTo>
                    <a:lnTo>
                      <a:pt x="527215" y="315398"/>
                    </a:lnTo>
                    <a:lnTo>
                      <a:pt x="527310" y="318439"/>
                    </a:lnTo>
                    <a:lnTo>
                      <a:pt x="522559" y="325186"/>
                    </a:lnTo>
                    <a:lnTo>
                      <a:pt x="518568" y="329177"/>
                    </a:lnTo>
                    <a:lnTo>
                      <a:pt x="519328" y="332028"/>
                    </a:lnTo>
                    <a:lnTo>
                      <a:pt x="522559" y="330507"/>
                    </a:lnTo>
                    <a:lnTo>
                      <a:pt x="529116" y="331268"/>
                    </a:lnTo>
                    <a:lnTo>
                      <a:pt x="530256" y="332503"/>
                    </a:lnTo>
                    <a:lnTo>
                      <a:pt x="533392" y="329557"/>
                    </a:lnTo>
                    <a:lnTo>
                      <a:pt x="536243" y="333358"/>
                    </a:lnTo>
                    <a:lnTo>
                      <a:pt x="535008" y="338965"/>
                    </a:lnTo>
                    <a:lnTo>
                      <a:pt x="536433" y="342861"/>
                    </a:lnTo>
                    <a:lnTo>
                      <a:pt x="541184" y="345237"/>
                    </a:lnTo>
                    <a:lnTo>
                      <a:pt x="544035" y="342576"/>
                    </a:lnTo>
                    <a:lnTo>
                      <a:pt x="548787" y="342576"/>
                    </a:lnTo>
                    <a:lnTo>
                      <a:pt x="558290" y="338490"/>
                    </a:lnTo>
                    <a:lnTo>
                      <a:pt x="562376" y="339820"/>
                    </a:lnTo>
                    <a:lnTo>
                      <a:pt x="561900" y="343811"/>
                    </a:lnTo>
                    <a:lnTo>
                      <a:pt x="556009" y="348943"/>
                    </a:lnTo>
                    <a:lnTo>
                      <a:pt x="560095" y="345332"/>
                    </a:lnTo>
                    <a:lnTo>
                      <a:pt x="562756" y="347232"/>
                    </a:lnTo>
                    <a:lnTo>
                      <a:pt x="564561" y="350748"/>
                    </a:lnTo>
                    <a:lnTo>
                      <a:pt x="570073" y="349038"/>
                    </a:lnTo>
                    <a:lnTo>
                      <a:pt x="573684" y="349988"/>
                    </a:lnTo>
                    <a:lnTo>
                      <a:pt x="572449" y="344667"/>
                    </a:lnTo>
                    <a:lnTo>
                      <a:pt x="572164" y="339725"/>
                    </a:lnTo>
                    <a:lnTo>
                      <a:pt x="570643" y="335259"/>
                    </a:lnTo>
                    <a:lnTo>
                      <a:pt x="570358" y="328227"/>
                    </a:lnTo>
                    <a:lnTo>
                      <a:pt x="573209" y="326231"/>
                    </a:lnTo>
                    <a:lnTo>
                      <a:pt x="573209" y="323285"/>
                    </a:lnTo>
                    <a:lnTo>
                      <a:pt x="581096" y="322905"/>
                    </a:lnTo>
                    <a:lnTo>
                      <a:pt x="582522" y="325946"/>
                    </a:lnTo>
                    <a:lnTo>
                      <a:pt x="581191" y="323285"/>
                    </a:lnTo>
                    <a:lnTo>
                      <a:pt x="582711" y="322050"/>
                    </a:lnTo>
                    <a:lnTo>
                      <a:pt x="584422" y="321765"/>
                    </a:lnTo>
                    <a:lnTo>
                      <a:pt x="585467" y="319674"/>
                    </a:lnTo>
                    <a:lnTo>
                      <a:pt x="587748" y="317678"/>
                    </a:lnTo>
                    <a:lnTo>
                      <a:pt x="592214" y="315873"/>
                    </a:lnTo>
                    <a:lnTo>
                      <a:pt x="594875" y="316253"/>
                    </a:lnTo>
                    <a:lnTo>
                      <a:pt x="594590" y="319484"/>
                    </a:lnTo>
                    <a:lnTo>
                      <a:pt x="596491" y="320910"/>
                    </a:lnTo>
                    <a:lnTo>
                      <a:pt x="599341" y="320910"/>
                    </a:lnTo>
                    <a:lnTo>
                      <a:pt x="600102" y="316823"/>
                    </a:lnTo>
                    <a:lnTo>
                      <a:pt x="603238" y="314543"/>
                    </a:lnTo>
                    <a:lnTo>
                      <a:pt x="607514" y="318724"/>
                    </a:lnTo>
                    <a:lnTo>
                      <a:pt x="609699" y="315778"/>
                    </a:lnTo>
                    <a:lnTo>
                      <a:pt x="612075" y="315873"/>
                    </a:lnTo>
                    <a:lnTo>
                      <a:pt x="613121" y="318914"/>
                    </a:lnTo>
                    <a:lnTo>
                      <a:pt x="617777" y="316633"/>
                    </a:lnTo>
                    <a:lnTo>
                      <a:pt x="618537" y="313592"/>
                    </a:lnTo>
                    <a:lnTo>
                      <a:pt x="623669" y="312072"/>
                    </a:lnTo>
                    <a:lnTo>
                      <a:pt x="627755" y="314448"/>
                    </a:lnTo>
                    <a:lnTo>
                      <a:pt x="634787" y="312072"/>
                    </a:lnTo>
                    <a:lnTo>
                      <a:pt x="634502" y="305610"/>
                    </a:lnTo>
                    <a:lnTo>
                      <a:pt x="638968" y="303044"/>
                    </a:lnTo>
                    <a:lnTo>
                      <a:pt x="644100" y="303044"/>
                    </a:lnTo>
                    <a:lnTo>
                      <a:pt x="646950" y="300193"/>
                    </a:lnTo>
                    <a:lnTo>
                      <a:pt x="651512" y="303804"/>
                    </a:lnTo>
                    <a:lnTo>
                      <a:pt x="651512" y="306465"/>
                    </a:lnTo>
                    <a:lnTo>
                      <a:pt x="656168" y="307416"/>
                    </a:lnTo>
                    <a:lnTo>
                      <a:pt x="657974" y="310171"/>
                    </a:lnTo>
                    <a:lnTo>
                      <a:pt x="667477" y="309981"/>
                    </a:lnTo>
                    <a:lnTo>
                      <a:pt x="669187" y="312072"/>
                    </a:lnTo>
                    <a:lnTo>
                      <a:pt x="674699" y="309791"/>
                    </a:lnTo>
                    <a:lnTo>
                      <a:pt x="678405" y="312737"/>
                    </a:lnTo>
                    <a:lnTo>
                      <a:pt x="677645" y="316823"/>
                    </a:lnTo>
                    <a:lnTo>
                      <a:pt x="674604" y="317203"/>
                    </a:lnTo>
                    <a:lnTo>
                      <a:pt x="672513" y="324901"/>
                    </a:lnTo>
                    <a:lnTo>
                      <a:pt x="674889" y="325851"/>
                    </a:lnTo>
                    <a:lnTo>
                      <a:pt x="676124" y="330222"/>
                    </a:lnTo>
                    <a:lnTo>
                      <a:pt x="684581" y="333168"/>
                    </a:lnTo>
                    <a:lnTo>
                      <a:pt x="685722" y="336209"/>
                    </a:lnTo>
                    <a:lnTo>
                      <a:pt x="689808" y="338014"/>
                    </a:lnTo>
                    <a:lnTo>
                      <a:pt x="694084" y="340105"/>
                    </a:lnTo>
                    <a:lnTo>
                      <a:pt x="698361" y="338870"/>
                    </a:lnTo>
                    <a:lnTo>
                      <a:pt x="700166" y="340295"/>
                    </a:lnTo>
                    <a:lnTo>
                      <a:pt x="702732" y="339535"/>
                    </a:lnTo>
                    <a:lnTo>
                      <a:pt x="706248" y="341435"/>
                    </a:lnTo>
                    <a:lnTo>
                      <a:pt x="707578" y="341721"/>
                    </a:lnTo>
                    <a:lnTo>
                      <a:pt x="709099" y="340865"/>
                    </a:lnTo>
                    <a:lnTo>
                      <a:pt x="711665" y="342006"/>
                    </a:lnTo>
                    <a:lnTo>
                      <a:pt x="714991" y="340580"/>
                    </a:lnTo>
                    <a:lnTo>
                      <a:pt x="714895" y="338300"/>
                    </a:lnTo>
                    <a:lnTo>
                      <a:pt x="715846" y="334213"/>
                    </a:lnTo>
                    <a:lnTo>
                      <a:pt x="717936" y="338014"/>
                    </a:lnTo>
                    <a:lnTo>
                      <a:pt x="721737" y="342006"/>
                    </a:lnTo>
                    <a:lnTo>
                      <a:pt x="723828" y="341245"/>
                    </a:lnTo>
                    <a:lnTo>
                      <a:pt x="728960" y="345522"/>
                    </a:lnTo>
                    <a:lnTo>
                      <a:pt x="731145" y="344761"/>
                    </a:lnTo>
                    <a:lnTo>
                      <a:pt x="733996" y="345047"/>
                    </a:lnTo>
                    <a:lnTo>
                      <a:pt x="736087" y="341435"/>
                    </a:lnTo>
                    <a:lnTo>
                      <a:pt x="739128" y="344191"/>
                    </a:lnTo>
                    <a:lnTo>
                      <a:pt x="742168" y="343241"/>
                    </a:lnTo>
                    <a:lnTo>
                      <a:pt x="744354" y="344191"/>
                    </a:lnTo>
                    <a:lnTo>
                      <a:pt x="744544" y="345617"/>
                    </a:lnTo>
                    <a:lnTo>
                      <a:pt x="741503" y="345997"/>
                    </a:lnTo>
                    <a:lnTo>
                      <a:pt x="740743" y="349608"/>
                    </a:lnTo>
                    <a:lnTo>
                      <a:pt x="737892" y="353314"/>
                    </a:lnTo>
                    <a:lnTo>
                      <a:pt x="737797" y="355785"/>
                    </a:lnTo>
                    <a:lnTo>
                      <a:pt x="742834" y="362722"/>
                    </a:lnTo>
                    <a:lnTo>
                      <a:pt x="745875" y="364527"/>
                    </a:lnTo>
                    <a:lnTo>
                      <a:pt x="745684" y="366523"/>
                    </a:lnTo>
                    <a:lnTo>
                      <a:pt x="746350" y="370989"/>
                    </a:lnTo>
                    <a:lnTo>
                      <a:pt x="747205" y="370134"/>
                    </a:lnTo>
                    <a:lnTo>
                      <a:pt x="748820" y="367283"/>
                    </a:lnTo>
                    <a:lnTo>
                      <a:pt x="753382" y="368233"/>
                    </a:lnTo>
                    <a:lnTo>
                      <a:pt x="753477" y="369374"/>
                    </a:lnTo>
                    <a:lnTo>
                      <a:pt x="755852" y="369374"/>
                    </a:lnTo>
                    <a:lnTo>
                      <a:pt x="759464" y="364812"/>
                    </a:lnTo>
                    <a:lnTo>
                      <a:pt x="758513" y="362912"/>
                    </a:lnTo>
                    <a:lnTo>
                      <a:pt x="756803" y="362532"/>
                    </a:lnTo>
                    <a:lnTo>
                      <a:pt x="756803" y="361391"/>
                    </a:lnTo>
                    <a:lnTo>
                      <a:pt x="754617" y="357210"/>
                    </a:lnTo>
                    <a:lnTo>
                      <a:pt x="752147" y="357210"/>
                    </a:lnTo>
                    <a:lnTo>
                      <a:pt x="750626" y="353314"/>
                    </a:lnTo>
                    <a:lnTo>
                      <a:pt x="751481" y="351698"/>
                    </a:lnTo>
                    <a:lnTo>
                      <a:pt x="754427" y="349323"/>
                    </a:lnTo>
                    <a:lnTo>
                      <a:pt x="755187" y="346567"/>
                    </a:lnTo>
                    <a:lnTo>
                      <a:pt x="754522" y="344286"/>
                    </a:lnTo>
                    <a:lnTo>
                      <a:pt x="755567" y="344191"/>
                    </a:lnTo>
                    <a:lnTo>
                      <a:pt x="756993" y="342671"/>
                    </a:lnTo>
                    <a:lnTo>
                      <a:pt x="757373" y="343811"/>
                    </a:lnTo>
                    <a:lnTo>
                      <a:pt x="758323" y="345332"/>
                    </a:lnTo>
                    <a:lnTo>
                      <a:pt x="759464" y="345332"/>
                    </a:lnTo>
                    <a:lnTo>
                      <a:pt x="758703" y="345997"/>
                    </a:lnTo>
                    <a:lnTo>
                      <a:pt x="758989" y="346947"/>
                    </a:lnTo>
                    <a:lnTo>
                      <a:pt x="760889" y="347232"/>
                    </a:lnTo>
                    <a:lnTo>
                      <a:pt x="760034" y="348373"/>
                    </a:lnTo>
                    <a:lnTo>
                      <a:pt x="761079" y="348563"/>
                    </a:lnTo>
                    <a:lnTo>
                      <a:pt x="763265" y="346187"/>
                    </a:lnTo>
                    <a:lnTo>
                      <a:pt x="767351" y="345617"/>
                    </a:lnTo>
                    <a:lnTo>
                      <a:pt x="768871" y="342481"/>
                    </a:lnTo>
                    <a:lnTo>
                      <a:pt x="772292" y="343811"/>
                    </a:lnTo>
                    <a:lnTo>
                      <a:pt x="776093" y="342481"/>
                    </a:lnTo>
                    <a:lnTo>
                      <a:pt x="780560" y="340010"/>
                    </a:lnTo>
                    <a:lnTo>
                      <a:pt x="779039" y="337254"/>
                    </a:lnTo>
                    <a:lnTo>
                      <a:pt x="782555" y="337349"/>
                    </a:lnTo>
                    <a:lnTo>
                      <a:pt x="786642" y="336114"/>
                    </a:lnTo>
                    <a:lnTo>
                      <a:pt x="790728" y="337539"/>
                    </a:lnTo>
                    <a:lnTo>
                      <a:pt x="793104" y="336874"/>
                    </a:lnTo>
                    <a:lnTo>
                      <a:pt x="797760" y="334593"/>
                    </a:lnTo>
                    <a:lnTo>
                      <a:pt x="801751" y="330602"/>
                    </a:lnTo>
                    <a:lnTo>
                      <a:pt x="804412" y="326991"/>
                    </a:lnTo>
                    <a:lnTo>
                      <a:pt x="804792" y="325281"/>
                    </a:lnTo>
                    <a:lnTo>
                      <a:pt x="805932" y="326326"/>
                    </a:lnTo>
                    <a:lnTo>
                      <a:pt x="807643" y="327752"/>
                    </a:lnTo>
                    <a:lnTo>
                      <a:pt x="809638" y="326231"/>
                    </a:lnTo>
                    <a:lnTo>
                      <a:pt x="811539" y="323095"/>
                    </a:lnTo>
                    <a:lnTo>
                      <a:pt x="814865" y="321385"/>
                    </a:lnTo>
                    <a:lnTo>
                      <a:pt x="814105" y="316253"/>
                    </a:lnTo>
                    <a:lnTo>
                      <a:pt x="813154" y="312547"/>
                    </a:lnTo>
                    <a:lnTo>
                      <a:pt x="813535" y="309601"/>
                    </a:lnTo>
                    <a:lnTo>
                      <a:pt x="812584" y="307320"/>
                    </a:lnTo>
                    <a:lnTo>
                      <a:pt x="814675" y="309126"/>
                    </a:lnTo>
                    <a:lnTo>
                      <a:pt x="819806" y="311692"/>
                    </a:lnTo>
                    <a:lnTo>
                      <a:pt x="820472" y="314448"/>
                    </a:lnTo>
                    <a:lnTo>
                      <a:pt x="824748" y="318629"/>
                    </a:lnTo>
                    <a:lnTo>
                      <a:pt x="827504" y="317869"/>
                    </a:lnTo>
                    <a:lnTo>
                      <a:pt x="825413" y="320910"/>
                    </a:lnTo>
                    <a:lnTo>
                      <a:pt x="822752" y="322145"/>
                    </a:lnTo>
                    <a:lnTo>
                      <a:pt x="823227" y="323855"/>
                    </a:lnTo>
                    <a:lnTo>
                      <a:pt x="830639" y="320244"/>
                    </a:lnTo>
                    <a:lnTo>
                      <a:pt x="831115" y="316158"/>
                    </a:lnTo>
                    <a:lnTo>
                      <a:pt x="834916" y="314828"/>
                    </a:lnTo>
                    <a:lnTo>
                      <a:pt x="836816" y="313117"/>
                    </a:lnTo>
                    <a:lnTo>
                      <a:pt x="840142" y="315018"/>
                    </a:lnTo>
                    <a:lnTo>
                      <a:pt x="843468" y="314257"/>
                    </a:lnTo>
                    <a:lnTo>
                      <a:pt x="843753" y="311407"/>
                    </a:lnTo>
                    <a:lnTo>
                      <a:pt x="847174" y="310551"/>
                    </a:lnTo>
                    <a:lnTo>
                      <a:pt x="848030" y="308556"/>
                    </a:lnTo>
                    <a:lnTo>
                      <a:pt x="849645" y="311027"/>
                    </a:lnTo>
                    <a:lnTo>
                      <a:pt x="852781" y="314543"/>
                    </a:lnTo>
                    <a:lnTo>
                      <a:pt x="854872" y="312832"/>
                    </a:lnTo>
                    <a:lnTo>
                      <a:pt x="855537" y="309126"/>
                    </a:lnTo>
                    <a:lnTo>
                      <a:pt x="857722" y="309126"/>
                    </a:lnTo>
                    <a:lnTo>
                      <a:pt x="858103" y="310456"/>
                    </a:lnTo>
                    <a:lnTo>
                      <a:pt x="861524" y="310456"/>
                    </a:lnTo>
                    <a:lnTo>
                      <a:pt x="861999" y="308366"/>
                    </a:lnTo>
                    <a:lnTo>
                      <a:pt x="866750" y="307701"/>
                    </a:lnTo>
                    <a:lnTo>
                      <a:pt x="869316" y="305230"/>
                    </a:lnTo>
                    <a:lnTo>
                      <a:pt x="871217" y="303424"/>
                    </a:lnTo>
                    <a:lnTo>
                      <a:pt x="871692" y="305800"/>
                    </a:lnTo>
                    <a:lnTo>
                      <a:pt x="873117" y="303899"/>
                    </a:lnTo>
                    <a:lnTo>
                      <a:pt x="875303" y="304565"/>
                    </a:lnTo>
                    <a:lnTo>
                      <a:pt x="878819" y="302949"/>
                    </a:lnTo>
                    <a:lnTo>
                      <a:pt x="877203" y="300288"/>
                    </a:lnTo>
                    <a:lnTo>
                      <a:pt x="878914" y="297723"/>
                    </a:lnTo>
                    <a:lnTo>
                      <a:pt x="880434" y="293351"/>
                    </a:lnTo>
                    <a:lnTo>
                      <a:pt x="878534" y="289075"/>
                    </a:lnTo>
                    <a:lnTo>
                      <a:pt x="880529" y="289645"/>
                    </a:lnTo>
                    <a:lnTo>
                      <a:pt x="881955" y="287460"/>
                    </a:lnTo>
                    <a:lnTo>
                      <a:pt x="887181" y="286699"/>
                    </a:lnTo>
                    <a:lnTo>
                      <a:pt x="887656" y="288600"/>
                    </a:lnTo>
                    <a:lnTo>
                      <a:pt x="891648" y="288600"/>
                    </a:lnTo>
                    <a:lnTo>
                      <a:pt x="892598" y="283659"/>
                    </a:lnTo>
                    <a:lnTo>
                      <a:pt x="894688" y="283659"/>
                    </a:lnTo>
                    <a:lnTo>
                      <a:pt x="895259" y="280333"/>
                    </a:lnTo>
                    <a:lnTo>
                      <a:pt x="897159" y="280142"/>
                    </a:lnTo>
                    <a:lnTo>
                      <a:pt x="897444" y="281948"/>
                    </a:lnTo>
                    <a:lnTo>
                      <a:pt x="898775" y="281093"/>
                    </a:lnTo>
                    <a:lnTo>
                      <a:pt x="901340" y="277292"/>
                    </a:lnTo>
                    <a:lnTo>
                      <a:pt x="903716" y="280142"/>
                    </a:lnTo>
                    <a:lnTo>
                      <a:pt x="904286" y="275866"/>
                    </a:lnTo>
                    <a:lnTo>
                      <a:pt x="906662" y="275581"/>
                    </a:lnTo>
                    <a:lnTo>
                      <a:pt x="908277" y="272255"/>
                    </a:lnTo>
                    <a:lnTo>
                      <a:pt x="904571" y="271495"/>
                    </a:lnTo>
                    <a:lnTo>
                      <a:pt x="901625" y="272540"/>
                    </a:lnTo>
                    <a:lnTo>
                      <a:pt x="896399" y="268644"/>
                    </a:lnTo>
                    <a:lnTo>
                      <a:pt x="903336" y="268264"/>
                    </a:lnTo>
                    <a:lnTo>
                      <a:pt x="906567" y="263893"/>
                    </a:lnTo>
                    <a:lnTo>
                      <a:pt x="908087" y="265413"/>
                    </a:lnTo>
                    <a:lnTo>
                      <a:pt x="910368" y="263418"/>
                    </a:lnTo>
                    <a:lnTo>
                      <a:pt x="916070" y="266839"/>
                    </a:lnTo>
                    <a:lnTo>
                      <a:pt x="917590" y="262467"/>
                    </a:lnTo>
                    <a:lnTo>
                      <a:pt x="914169" y="261327"/>
                    </a:lnTo>
                    <a:lnTo>
                      <a:pt x="912649" y="259236"/>
                    </a:lnTo>
                    <a:lnTo>
                      <a:pt x="913314" y="256576"/>
                    </a:lnTo>
                    <a:lnTo>
                      <a:pt x="917590" y="259616"/>
                    </a:lnTo>
                    <a:lnTo>
                      <a:pt x="919966" y="256766"/>
                    </a:lnTo>
                    <a:lnTo>
                      <a:pt x="919491" y="255625"/>
                    </a:lnTo>
                    <a:lnTo>
                      <a:pt x="916640" y="255625"/>
                    </a:lnTo>
                    <a:lnTo>
                      <a:pt x="916070" y="251824"/>
                    </a:lnTo>
                    <a:lnTo>
                      <a:pt x="913789" y="250114"/>
                    </a:lnTo>
                    <a:lnTo>
                      <a:pt x="916830" y="249258"/>
                    </a:lnTo>
                    <a:lnTo>
                      <a:pt x="918350" y="251349"/>
                    </a:lnTo>
                    <a:lnTo>
                      <a:pt x="920441" y="251349"/>
                    </a:lnTo>
                    <a:lnTo>
                      <a:pt x="921866" y="253440"/>
                    </a:lnTo>
                    <a:lnTo>
                      <a:pt x="922057" y="249924"/>
                    </a:lnTo>
                    <a:lnTo>
                      <a:pt x="918350" y="247263"/>
                    </a:lnTo>
                    <a:lnTo>
                      <a:pt x="918731" y="243937"/>
                    </a:lnTo>
                    <a:lnTo>
                      <a:pt x="920916" y="243937"/>
                    </a:lnTo>
                    <a:lnTo>
                      <a:pt x="922342" y="241371"/>
                    </a:lnTo>
                    <a:lnTo>
                      <a:pt x="925573" y="244222"/>
                    </a:lnTo>
                    <a:lnTo>
                      <a:pt x="925573" y="247073"/>
                    </a:lnTo>
                    <a:lnTo>
                      <a:pt x="927758" y="247073"/>
                    </a:lnTo>
                    <a:lnTo>
                      <a:pt x="929944" y="250589"/>
                    </a:lnTo>
                    <a:lnTo>
                      <a:pt x="930324" y="245457"/>
                    </a:lnTo>
                    <a:lnTo>
                      <a:pt x="928708" y="242511"/>
                    </a:lnTo>
                    <a:lnTo>
                      <a:pt x="926618" y="242511"/>
                    </a:lnTo>
                    <a:lnTo>
                      <a:pt x="925858" y="240136"/>
                    </a:lnTo>
                    <a:lnTo>
                      <a:pt x="928708" y="239280"/>
                    </a:lnTo>
                    <a:lnTo>
                      <a:pt x="929184" y="236525"/>
                    </a:lnTo>
                    <a:lnTo>
                      <a:pt x="925763" y="235479"/>
                    </a:lnTo>
                    <a:lnTo>
                      <a:pt x="930514" y="231393"/>
                    </a:lnTo>
                    <a:lnTo>
                      <a:pt x="928138" y="229017"/>
                    </a:lnTo>
                    <a:lnTo>
                      <a:pt x="925002" y="229303"/>
                    </a:lnTo>
                    <a:lnTo>
                      <a:pt x="923387" y="230823"/>
                    </a:lnTo>
                    <a:lnTo>
                      <a:pt x="924052" y="227592"/>
                    </a:lnTo>
                    <a:lnTo>
                      <a:pt x="928423" y="224646"/>
                    </a:lnTo>
                    <a:lnTo>
                      <a:pt x="935360" y="221605"/>
                    </a:lnTo>
                    <a:lnTo>
                      <a:pt x="933175" y="219229"/>
                    </a:lnTo>
                    <a:lnTo>
                      <a:pt x="930609" y="221605"/>
                    </a:lnTo>
                    <a:lnTo>
                      <a:pt x="925573" y="217139"/>
                    </a:lnTo>
                    <a:lnTo>
                      <a:pt x="929944" y="217139"/>
                    </a:lnTo>
                    <a:lnTo>
                      <a:pt x="927093" y="213338"/>
                    </a:lnTo>
                    <a:lnTo>
                      <a:pt x="923767" y="213053"/>
                    </a:lnTo>
                    <a:lnTo>
                      <a:pt x="925952" y="211152"/>
                    </a:lnTo>
                    <a:lnTo>
                      <a:pt x="924242" y="208871"/>
                    </a:lnTo>
                    <a:lnTo>
                      <a:pt x="926998" y="209537"/>
                    </a:lnTo>
                    <a:lnTo>
                      <a:pt x="927758" y="206021"/>
                    </a:lnTo>
                    <a:lnTo>
                      <a:pt x="928993" y="206401"/>
                    </a:lnTo>
                    <a:lnTo>
                      <a:pt x="931179" y="206021"/>
                    </a:lnTo>
                    <a:lnTo>
                      <a:pt x="930894" y="210202"/>
                    </a:lnTo>
                    <a:lnTo>
                      <a:pt x="933555" y="210202"/>
                    </a:lnTo>
                    <a:lnTo>
                      <a:pt x="938781" y="204595"/>
                    </a:lnTo>
                    <a:lnTo>
                      <a:pt x="939161" y="202125"/>
                    </a:lnTo>
                    <a:lnTo>
                      <a:pt x="943913" y="202410"/>
                    </a:lnTo>
                    <a:lnTo>
                      <a:pt x="941062" y="198893"/>
                    </a:lnTo>
                    <a:lnTo>
                      <a:pt x="937926" y="198608"/>
                    </a:lnTo>
                    <a:lnTo>
                      <a:pt x="938781" y="194997"/>
                    </a:lnTo>
                    <a:lnTo>
                      <a:pt x="941727" y="197943"/>
                    </a:lnTo>
                    <a:lnTo>
                      <a:pt x="945148" y="196233"/>
                    </a:lnTo>
                    <a:lnTo>
                      <a:pt x="944958" y="192622"/>
                    </a:lnTo>
                    <a:lnTo>
                      <a:pt x="946479" y="191006"/>
                    </a:lnTo>
                    <a:lnTo>
                      <a:pt x="944673" y="188631"/>
                    </a:lnTo>
                    <a:lnTo>
                      <a:pt x="944958" y="185780"/>
                    </a:lnTo>
                    <a:lnTo>
                      <a:pt x="947429" y="184164"/>
                    </a:lnTo>
                    <a:lnTo>
                      <a:pt x="945814" y="181693"/>
                    </a:lnTo>
                    <a:lnTo>
                      <a:pt x="945814" y="179413"/>
                    </a:lnTo>
                    <a:lnTo>
                      <a:pt x="941822" y="177132"/>
                    </a:lnTo>
                    <a:lnTo>
                      <a:pt x="947524" y="178938"/>
                    </a:lnTo>
                    <a:lnTo>
                      <a:pt x="949900" y="177037"/>
                    </a:lnTo>
                    <a:lnTo>
                      <a:pt x="953035" y="169625"/>
                    </a:lnTo>
                    <a:lnTo>
                      <a:pt x="956457" y="169150"/>
                    </a:lnTo>
                    <a:lnTo>
                      <a:pt x="957217" y="172571"/>
                    </a:lnTo>
                    <a:lnTo>
                      <a:pt x="958262" y="174091"/>
                    </a:lnTo>
                    <a:lnTo>
                      <a:pt x="959022" y="169910"/>
                    </a:lnTo>
                    <a:lnTo>
                      <a:pt x="961968" y="168009"/>
                    </a:lnTo>
                    <a:lnTo>
                      <a:pt x="959688" y="164113"/>
                    </a:lnTo>
                    <a:lnTo>
                      <a:pt x="955696" y="163828"/>
                    </a:lnTo>
                    <a:lnTo>
                      <a:pt x="953891" y="162023"/>
                    </a:lnTo>
                    <a:lnTo>
                      <a:pt x="955696" y="160692"/>
                    </a:lnTo>
                    <a:lnTo>
                      <a:pt x="958547" y="161167"/>
                    </a:lnTo>
                    <a:lnTo>
                      <a:pt x="960923" y="158982"/>
                    </a:lnTo>
                    <a:lnTo>
                      <a:pt x="959022" y="156891"/>
                    </a:lnTo>
                    <a:lnTo>
                      <a:pt x="956362" y="155561"/>
                    </a:lnTo>
                    <a:lnTo>
                      <a:pt x="959212" y="152995"/>
                    </a:lnTo>
                    <a:lnTo>
                      <a:pt x="960638" y="153280"/>
                    </a:lnTo>
                    <a:lnTo>
                      <a:pt x="961208" y="151570"/>
                    </a:lnTo>
                    <a:lnTo>
                      <a:pt x="958927" y="149384"/>
                    </a:lnTo>
                    <a:lnTo>
                      <a:pt x="951990" y="149764"/>
                    </a:lnTo>
                    <a:lnTo>
                      <a:pt x="952465" y="147864"/>
                    </a:lnTo>
                    <a:lnTo>
                      <a:pt x="956837" y="144062"/>
                    </a:lnTo>
                    <a:lnTo>
                      <a:pt x="960923" y="145108"/>
                    </a:lnTo>
                    <a:lnTo>
                      <a:pt x="962158" y="144157"/>
                    </a:lnTo>
                    <a:lnTo>
                      <a:pt x="962729" y="141972"/>
                    </a:lnTo>
                    <a:lnTo>
                      <a:pt x="965199" y="143302"/>
                    </a:lnTo>
                    <a:lnTo>
                      <a:pt x="965484" y="144823"/>
                    </a:lnTo>
                    <a:lnTo>
                      <a:pt x="968050" y="142827"/>
                    </a:lnTo>
                    <a:lnTo>
                      <a:pt x="966815" y="140166"/>
                    </a:lnTo>
                    <a:lnTo>
                      <a:pt x="966245" y="133990"/>
                    </a:lnTo>
                    <a:lnTo>
                      <a:pt x="964059" y="132564"/>
                    </a:lnTo>
                    <a:lnTo>
                      <a:pt x="961493" y="135130"/>
                    </a:lnTo>
                    <a:lnTo>
                      <a:pt x="962253" y="136175"/>
                    </a:lnTo>
                    <a:lnTo>
                      <a:pt x="962253" y="138076"/>
                    </a:lnTo>
                    <a:lnTo>
                      <a:pt x="957787" y="137125"/>
                    </a:lnTo>
                    <a:lnTo>
                      <a:pt x="952465" y="141782"/>
                    </a:lnTo>
                    <a:lnTo>
                      <a:pt x="949615" y="141307"/>
                    </a:lnTo>
                    <a:lnTo>
                      <a:pt x="949615" y="137505"/>
                    </a:lnTo>
                    <a:lnTo>
                      <a:pt x="955316" y="136365"/>
                    </a:lnTo>
                    <a:lnTo>
                      <a:pt x="964629" y="127623"/>
                    </a:lnTo>
                    <a:lnTo>
                      <a:pt x="964059" y="126387"/>
                    </a:lnTo>
                    <a:lnTo>
                      <a:pt x="959878" y="126387"/>
                    </a:lnTo>
                    <a:lnTo>
                      <a:pt x="958167" y="124107"/>
                    </a:lnTo>
                    <a:lnTo>
                      <a:pt x="957027" y="126102"/>
                    </a:lnTo>
                    <a:lnTo>
                      <a:pt x="950185" y="117360"/>
                    </a:lnTo>
                    <a:lnTo>
                      <a:pt x="945338" y="116599"/>
                    </a:lnTo>
                    <a:lnTo>
                      <a:pt x="938781" y="122111"/>
                    </a:lnTo>
                    <a:lnTo>
                      <a:pt x="935455" y="120971"/>
                    </a:lnTo>
                    <a:lnTo>
                      <a:pt x="931179" y="114794"/>
                    </a:lnTo>
                    <a:lnTo>
                      <a:pt x="926998" y="115744"/>
                    </a:lnTo>
                    <a:lnTo>
                      <a:pt x="922722" y="119260"/>
                    </a:lnTo>
                    <a:lnTo>
                      <a:pt x="921391" y="122871"/>
                    </a:lnTo>
                    <a:lnTo>
                      <a:pt x="921866" y="118025"/>
                    </a:lnTo>
                    <a:lnTo>
                      <a:pt x="926618" y="114034"/>
                    </a:lnTo>
                    <a:lnTo>
                      <a:pt x="929374" y="114224"/>
                    </a:lnTo>
                    <a:lnTo>
                      <a:pt x="932224" y="112133"/>
                    </a:lnTo>
                    <a:lnTo>
                      <a:pt x="937261" y="114699"/>
                    </a:lnTo>
                    <a:lnTo>
                      <a:pt x="940872" y="112893"/>
                    </a:lnTo>
                    <a:lnTo>
                      <a:pt x="941252" y="109282"/>
                    </a:lnTo>
                    <a:lnTo>
                      <a:pt x="943248" y="107382"/>
                    </a:lnTo>
                    <a:lnTo>
                      <a:pt x="945814" y="107667"/>
                    </a:lnTo>
                    <a:lnTo>
                      <a:pt x="950660" y="101965"/>
                    </a:lnTo>
                    <a:lnTo>
                      <a:pt x="956457" y="101395"/>
                    </a:lnTo>
                    <a:lnTo>
                      <a:pt x="956551" y="98354"/>
                    </a:lnTo>
                    <a:lnTo>
                      <a:pt x="951515" y="90086"/>
                    </a:lnTo>
                    <a:lnTo>
                      <a:pt x="940682" y="83435"/>
                    </a:lnTo>
                    <a:lnTo>
                      <a:pt x="933745" y="79538"/>
                    </a:lnTo>
                    <a:lnTo>
                      <a:pt x="925382" y="71271"/>
                    </a:lnTo>
                    <a:lnTo>
                      <a:pt x="921296" y="71081"/>
                    </a:lnTo>
                    <a:lnTo>
                      <a:pt x="914454" y="75832"/>
                    </a:lnTo>
                    <a:lnTo>
                      <a:pt x="911128" y="75072"/>
                    </a:lnTo>
                    <a:lnTo>
                      <a:pt x="905712" y="70131"/>
                    </a:lnTo>
                    <a:lnTo>
                      <a:pt x="905617" y="67945"/>
                    </a:lnTo>
                    <a:lnTo>
                      <a:pt x="903336" y="66995"/>
                    </a:lnTo>
                    <a:lnTo>
                      <a:pt x="898585" y="68895"/>
                    </a:lnTo>
                    <a:lnTo>
                      <a:pt x="893168" y="68230"/>
                    </a:lnTo>
                    <a:lnTo>
                      <a:pt x="888607" y="69846"/>
                    </a:lnTo>
                    <a:lnTo>
                      <a:pt x="882810" y="76973"/>
                    </a:lnTo>
                    <a:lnTo>
                      <a:pt x="887656" y="67470"/>
                    </a:lnTo>
                    <a:lnTo>
                      <a:pt x="891458" y="65569"/>
                    </a:lnTo>
                    <a:lnTo>
                      <a:pt x="894023" y="66329"/>
                    </a:lnTo>
                    <a:lnTo>
                      <a:pt x="896684" y="66329"/>
                    </a:lnTo>
                    <a:lnTo>
                      <a:pt x="897824" y="65094"/>
                    </a:lnTo>
                    <a:lnTo>
                      <a:pt x="900960" y="66329"/>
                    </a:lnTo>
                    <a:lnTo>
                      <a:pt x="906567" y="64144"/>
                    </a:lnTo>
                    <a:lnTo>
                      <a:pt x="909038" y="70511"/>
                    </a:lnTo>
                    <a:lnTo>
                      <a:pt x="911793" y="72696"/>
                    </a:lnTo>
                    <a:lnTo>
                      <a:pt x="915880" y="72696"/>
                    </a:lnTo>
                    <a:lnTo>
                      <a:pt x="918540" y="69085"/>
                    </a:lnTo>
                    <a:lnTo>
                      <a:pt x="925192" y="70036"/>
                    </a:lnTo>
                    <a:lnTo>
                      <a:pt x="929849" y="73172"/>
                    </a:lnTo>
                    <a:lnTo>
                      <a:pt x="932985" y="73362"/>
                    </a:lnTo>
                    <a:lnTo>
                      <a:pt x="937071" y="77638"/>
                    </a:lnTo>
                    <a:lnTo>
                      <a:pt x="943058" y="74122"/>
                    </a:lnTo>
                    <a:lnTo>
                      <a:pt x="951705" y="77258"/>
                    </a:lnTo>
                    <a:lnTo>
                      <a:pt x="954081" y="75832"/>
                    </a:lnTo>
                    <a:lnTo>
                      <a:pt x="951040" y="69846"/>
                    </a:lnTo>
                    <a:lnTo>
                      <a:pt x="948379" y="68705"/>
                    </a:lnTo>
                    <a:lnTo>
                      <a:pt x="943438" y="62719"/>
                    </a:lnTo>
                    <a:lnTo>
                      <a:pt x="943438" y="61103"/>
                    </a:lnTo>
                    <a:lnTo>
                      <a:pt x="941252" y="59392"/>
                    </a:lnTo>
                    <a:lnTo>
                      <a:pt x="936976" y="59678"/>
                    </a:lnTo>
                    <a:lnTo>
                      <a:pt x="932794" y="57967"/>
                    </a:lnTo>
                    <a:lnTo>
                      <a:pt x="927283" y="50080"/>
                    </a:lnTo>
                    <a:lnTo>
                      <a:pt x="927093" y="43903"/>
                    </a:lnTo>
                    <a:lnTo>
                      <a:pt x="919301" y="38201"/>
                    </a:lnTo>
                    <a:lnTo>
                      <a:pt x="918920" y="32024"/>
                    </a:lnTo>
                    <a:lnTo>
                      <a:pt x="914739" y="30599"/>
                    </a:lnTo>
                    <a:lnTo>
                      <a:pt x="916830" y="25658"/>
                    </a:lnTo>
                    <a:lnTo>
                      <a:pt x="915405" y="25372"/>
                    </a:lnTo>
                    <a:lnTo>
                      <a:pt x="909038" y="12164"/>
                    </a:lnTo>
                    <a:lnTo>
                      <a:pt x="897444" y="6272"/>
                    </a:lnTo>
                    <a:lnTo>
                      <a:pt x="894498" y="8077"/>
                    </a:lnTo>
                    <a:lnTo>
                      <a:pt x="894498" y="5036"/>
                    </a:lnTo>
                    <a:lnTo>
                      <a:pt x="883665" y="0"/>
                    </a:lnTo>
                    <a:lnTo>
                      <a:pt x="882145" y="190"/>
                    </a:lnTo>
                    <a:lnTo>
                      <a:pt x="0" y="247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10933649" y="8932969"/>
                <a:ext cx="515617" cy="459534"/>
              </a:xfrm>
              <a:custGeom>
                <a:avLst/>
                <a:gdLst/>
                <a:ahLst/>
                <a:cxnLst/>
                <a:rect l="l" t="t" r="r" b="b"/>
                <a:pathLst>
                  <a:path w="49794" h="44378" extrusionOk="0">
                    <a:moveTo>
                      <a:pt x="8267" y="39627"/>
                    </a:moveTo>
                    <a:lnTo>
                      <a:pt x="12639" y="39627"/>
                    </a:lnTo>
                    <a:lnTo>
                      <a:pt x="15489" y="41812"/>
                    </a:lnTo>
                    <a:lnTo>
                      <a:pt x="18530" y="41812"/>
                    </a:lnTo>
                    <a:lnTo>
                      <a:pt x="22237" y="44378"/>
                    </a:lnTo>
                    <a:lnTo>
                      <a:pt x="24802" y="43048"/>
                    </a:lnTo>
                    <a:lnTo>
                      <a:pt x="25942" y="39247"/>
                    </a:lnTo>
                    <a:lnTo>
                      <a:pt x="29173" y="38676"/>
                    </a:lnTo>
                    <a:lnTo>
                      <a:pt x="32689" y="39532"/>
                    </a:lnTo>
                    <a:lnTo>
                      <a:pt x="35255" y="36206"/>
                    </a:lnTo>
                    <a:lnTo>
                      <a:pt x="35255" y="33830"/>
                    </a:lnTo>
                    <a:lnTo>
                      <a:pt x="39151" y="33070"/>
                    </a:lnTo>
                    <a:lnTo>
                      <a:pt x="42192" y="29839"/>
                    </a:lnTo>
                    <a:lnTo>
                      <a:pt x="41432" y="26228"/>
                    </a:lnTo>
                    <a:lnTo>
                      <a:pt x="43523" y="19766"/>
                    </a:lnTo>
                    <a:lnTo>
                      <a:pt x="45708" y="18055"/>
                    </a:lnTo>
                    <a:lnTo>
                      <a:pt x="46564" y="15110"/>
                    </a:lnTo>
                    <a:lnTo>
                      <a:pt x="49795" y="9978"/>
                    </a:lnTo>
                    <a:lnTo>
                      <a:pt x="47989" y="4561"/>
                    </a:lnTo>
                    <a:lnTo>
                      <a:pt x="43523" y="1711"/>
                    </a:lnTo>
                    <a:lnTo>
                      <a:pt x="39056" y="0"/>
                    </a:lnTo>
                    <a:lnTo>
                      <a:pt x="36015" y="2091"/>
                    </a:lnTo>
                    <a:cubicBezTo>
                      <a:pt x="36015" y="2091"/>
                      <a:pt x="33640" y="475"/>
                      <a:pt x="33830" y="380"/>
                    </a:cubicBezTo>
                    <a:lnTo>
                      <a:pt x="29554" y="1235"/>
                    </a:lnTo>
                    <a:lnTo>
                      <a:pt x="27368" y="665"/>
                    </a:lnTo>
                    <a:lnTo>
                      <a:pt x="24422" y="2566"/>
                    </a:lnTo>
                    <a:lnTo>
                      <a:pt x="20526" y="2566"/>
                    </a:lnTo>
                    <a:lnTo>
                      <a:pt x="16440" y="4656"/>
                    </a:lnTo>
                    <a:lnTo>
                      <a:pt x="12639" y="5322"/>
                    </a:lnTo>
                    <a:lnTo>
                      <a:pt x="11688" y="9218"/>
                    </a:lnTo>
                    <a:lnTo>
                      <a:pt x="5416" y="12924"/>
                    </a:lnTo>
                    <a:lnTo>
                      <a:pt x="0" y="18721"/>
                    </a:lnTo>
                    <a:lnTo>
                      <a:pt x="1900" y="22047"/>
                    </a:lnTo>
                    <a:lnTo>
                      <a:pt x="1900" y="29839"/>
                    </a:lnTo>
                    <a:lnTo>
                      <a:pt x="4276" y="33925"/>
                    </a:lnTo>
                    <a:lnTo>
                      <a:pt x="4276" y="3639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11278936" y="8708679"/>
                <a:ext cx="91507" cy="34441"/>
              </a:xfrm>
              <a:custGeom>
                <a:avLst/>
                <a:gdLst/>
                <a:ahLst/>
                <a:cxnLst/>
                <a:rect l="l" t="t" r="r" b="b"/>
                <a:pathLst>
                  <a:path w="8837" h="3326" extrusionOk="0">
                    <a:moveTo>
                      <a:pt x="8838" y="1520"/>
                    </a:moveTo>
                    <a:lnTo>
                      <a:pt x="5036" y="0"/>
                    </a:lnTo>
                    <a:lnTo>
                      <a:pt x="0" y="760"/>
                    </a:lnTo>
                    <a:lnTo>
                      <a:pt x="1901" y="2756"/>
                    </a:lnTo>
                    <a:lnTo>
                      <a:pt x="4751" y="2566"/>
                    </a:lnTo>
                    <a:lnTo>
                      <a:pt x="8838" y="3326"/>
                    </a:lnTo>
                    <a:lnTo>
                      <a:pt x="8838" y="152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13100855" y="7524226"/>
                <a:ext cx="32463" cy="56083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5416" extrusionOk="0">
                    <a:moveTo>
                      <a:pt x="2946" y="4656"/>
                    </a:moveTo>
                    <a:lnTo>
                      <a:pt x="3136" y="1615"/>
                    </a:lnTo>
                    <a:lnTo>
                      <a:pt x="1615" y="0"/>
                    </a:lnTo>
                    <a:lnTo>
                      <a:pt x="0" y="760"/>
                    </a:lnTo>
                    <a:lnTo>
                      <a:pt x="855" y="5417"/>
                    </a:lnTo>
                    <a:lnTo>
                      <a:pt x="2946" y="465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10764441" y="8591614"/>
                <a:ext cx="974" cy="984"/>
              </a:xfrm>
              <a:custGeom>
                <a:avLst/>
                <a:gdLst/>
                <a:ahLst/>
                <a:cxnLst/>
                <a:rect l="l" t="t" r="r" b="b"/>
                <a:pathLst>
                  <a:path w="94" h="95" extrusionOk="0">
                    <a:moveTo>
                      <a:pt x="0" y="0"/>
                    </a:moveTo>
                    <a:lnTo>
                      <a:pt x="95" y="95"/>
                    </a:lnTo>
                    <a:lnTo>
                      <a:pt x="95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12638492" y="8077105"/>
                <a:ext cx="59034" cy="38376"/>
              </a:xfrm>
              <a:custGeom>
                <a:avLst/>
                <a:gdLst/>
                <a:ahLst/>
                <a:cxnLst/>
                <a:rect l="l" t="t" r="r" b="b"/>
                <a:pathLst>
                  <a:path w="5701" h="3706" extrusionOk="0">
                    <a:moveTo>
                      <a:pt x="4276" y="3706"/>
                    </a:moveTo>
                    <a:lnTo>
                      <a:pt x="5702" y="2471"/>
                    </a:lnTo>
                    <a:lnTo>
                      <a:pt x="3136" y="0"/>
                    </a:lnTo>
                    <a:lnTo>
                      <a:pt x="0" y="1615"/>
                    </a:lnTo>
                    <a:lnTo>
                      <a:pt x="570" y="3516"/>
                    </a:lnTo>
                    <a:lnTo>
                      <a:pt x="4276" y="370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14082644" y="7850846"/>
                <a:ext cx="44278" cy="40343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3896" extrusionOk="0">
                    <a:moveTo>
                      <a:pt x="2851" y="3896"/>
                    </a:moveTo>
                    <a:lnTo>
                      <a:pt x="4276" y="2566"/>
                    </a:lnTo>
                    <a:lnTo>
                      <a:pt x="3231" y="0"/>
                    </a:lnTo>
                    <a:lnTo>
                      <a:pt x="760" y="95"/>
                    </a:lnTo>
                    <a:lnTo>
                      <a:pt x="0" y="3896"/>
                    </a:lnTo>
                    <a:lnTo>
                      <a:pt x="2851" y="389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14155445" y="7815429"/>
                <a:ext cx="43284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5606" extrusionOk="0">
                    <a:moveTo>
                      <a:pt x="855" y="5036"/>
                    </a:moveTo>
                    <a:lnTo>
                      <a:pt x="3041" y="5607"/>
                    </a:lnTo>
                    <a:lnTo>
                      <a:pt x="4181" y="1806"/>
                    </a:lnTo>
                    <a:lnTo>
                      <a:pt x="2281" y="0"/>
                    </a:lnTo>
                    <a:lnTo>
                      <a:pt x="0" y="2376"/>
                    </a:lnTo>
                    <a:lnTo>
                      <a:pt x="855" y="503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14812594" y="7123846"/>
                <a:ext cx="116111" cy="186960"/>
              </a:xfrm>
              <a:custGeom>
                <a:avLst/>
                <a:gdLst/>
                <a:ahLst/>
                <a:cxnLst/>
                <a:rect l="l" t="t" r="r" b="b"/>
                <a:pathLst>
                  <a:path w="11213" h="18055" extrusionOk="0">
                    <a:moveTo>
                      <a:pt x="1710" y="18055"/>
                    </a:moveTo>
                    <a:lnTo>
                      <a:pt x="3801" y="17295"/>
                    </a:lnTo>
                    <a:lnTo>
                      <a:pt x="3991" y="13589"/>
                    </a:lnTo>
                    <a:lnTo>
                      <a:pt x="9123" y="10358"/>
                    </a:lnTo>
                    <a:lnTo>
                      <a:pt x="9218" y="6747"/>
                    </a:lnTo>
                    <a:lnTo>
                      <a:pt x="11213" y="4181"/>
                    </a:lnTo>
                    <a:lnTo>
                      <a:pt x="9408" y="0"/>
                    </a:lnTo>
                    <a:lnTo>
                      <a:pt x="7317" y="4181"/>
                    </a:lnTo>
                    <a:lnTo>
                      <a:pt x="3706" y="6272"/>
                    </a:lnTo>
                    <a:lnTo>
                      <a:pt x="4561" y="7792"/>
                    </a:lnTo>
                    <a:lnTo>
                      <a:pt x="3991" y="9788"/>
                    </a:lnTo>
                    <a:lnTo>
                      <a:pt x="0" y="12449"/>
                    </a:lnTo>
                    <a:lnTo>
                      <a:pt x="1710" y="18055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14354164" y="7692454"/>
                <a:ext cx="54115" cy="63952"/>
              </a:xfrm>
              <a:custGeom>
                <a:avLst/>
                <a:gdLst/>
                <a:ahLst/>
                <a:cxnLst/>
                <a:rect l="l" t="t" r="r" b="b"/>
                <a:pathLst>
                  <a:path w="5226" h="6176" extrusionOk="0">
                    <a:moveTo>
                      <a:pt x="5226" y="2281"/>
                    </a:moveTo>
                    <a:lnTo>
                      <a:pt x="380" y="0"/>
                    </a:lnTo>
                    <a:lnTo>
                      <a:pt x="0" y="4371"/>
                    </a:lnTo>
                    <a:lnTo>
                      <a:pt x="1615" y="5892"/>
                    </a:lnTo>
                    <a:lnTo>
                      <a:pt x="4466" y="6177"/>
                    </a:lnTo>
                    <a:lnTo>
                      <a:pt x="5226" y="228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15017208" y="6872990"/>
                <a:ext cx="45262" cy="67887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6556" extrusionOk="0">
                    <a:moveTo>
                      <a:pt x="0" y="1426"/>
                    </a:moveTo>
                    <a:lnTo>
                      <a:pt x="190" y="3991"/>
                    </a:lnTo>
                    <a:lnTo>
                      <a:pt x="3231" y="6557"/>
                    </a:lnTo>
                    <a:lnTo>
                      <a:pt x="4371" y="5607"/>
                    </a:lnTo>
                    <a:lnTo>
                      <a:pt x="3706" y="2186"/>
                    </a:lnTo>
                    <a:lnTo>
                      <a:pt x="1045" y="0"/>
                    </a:lnTo>
                    <a:lnTo>
                      <a:pt x="0" y="142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15051641" y="6685086"/>
                <a:ext cx="140704" cy="108230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0452" extrusionOk="0">
                    <a:moveTo>
                      <a:pt x="13589" y="0"/>
                    </a:moveTo>
                    <a:lnTo>
                      <a:pt x="10643" y="855"/>
                    </a:lnTo>
                    <a:lnTo>
                      <a:pt x="9313" y="1615"/>
                    </a:lnTo>
                    <a:lnTo>
                      <a:pt x="6937" y="1806"/>
                    </a:lnTo>
                    <a:lnTo>
                      <a:pt x="6272" y="3136"/>
                    </a:lnTo>
                    <a:lnTo>
                      <a:pt x="5132" y="3421"/>
                    </a:lnTo>
                    <a:lnTo>
                      <a:pt x="1425" y="5036"/>
                    </a:lnTo>
                    <a:lnTo>
                      <a:pt x="0" y="7982"/>
                    </a:lnTo>
                    <a:lnTo>
                      <a:pt x="1140" y="8933"/>
                    </a:lnTo>
                    <a:lnTo>
                      <a:pt x="4561" y="9123"/>
                    </a:lnTo>
                    <a:lnTo>
                      <a:pt x="6272" y="10453"/>
                    </a:lnTo>
                    <a:lnTo>
                      <a:pt x="7317" y="9218"/>
                    </a:lnTo>
                    <a:lnTo>
                      <a:pt x="7507" y="6652"/>
                    </a:lnTo>
                    <a:lnTo>
                      <a:pt x="11308" y="4181"/>
                    </a:lnTo>
                    <a:lnTo>
                      <a:pt x="13589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14832267" y="11080509"/>
                <a:ext cx="28528" cy="1967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1900" extrusionOk="0">
                    <a:moveTo>
                      <a:pt x="1520" y="0"/>
                    </a:moveTo>
                    <a:lnTo>
                      <a:pt x="0" y="285"/>
                    </a:lnTo>
                    <a:lnTo>
                      <a:pt x="856" y="1901"/>
                    </a:lnTo>
                    <a:lnTo>
                      <a:pt x="2756" y="1330"/>
                    </a:lnTo>
                    <a:lnTo>
                      <a:pt x="1520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13501242" y="11149373"/>
                <a:ext cx="63963" cy="60018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5796" extrusionOk="0">
                    <a:moveTo>
                      <a:pt x="4466" y="1901"/>
                    </a:moveTo>
                    <a:lnTo>
                      <a:pt x="3326" y="0"/>
                    </a:lnTo>
                    <a:lnTo>
                      <a:pt x="2661" y="1711"/>
                    </a:lnTo>
                    <a:lnTo>
                      <a:pt x="1045" y="2946"/>
                    </a:lnTo>
                    <a:lnTo>
                      <a:pt x="0" y="5512"/>
                    </a:lnTo>
                    <a:lnTo>
                      <a:pt x="2946" y="5797"/>
                    </a:lnTo>
                    <a:lnTo>
                      <a:pt x="6082" y="5607"/>
                    </a:lnTo>
                    <a:lnTo>
                      <a:pt x="6177" y="3231"/>
                    </a:lnTo>
                    <a:lnTo>
                      <a:pt x="4466" y="190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14028536" y="11354978"/>
                <a:ext cx="1041081" cy="964330"/>
              </a:xfrm>
              <a:custGeom>
                <a:avLst/>
                <a:gdLst/>
                <a:ahLst/>
                <a:cxnLst/>
                <a:rect l="l" t="t" r="r" b="b"/>
                <a:pathLst>
                  <a:path w="100539" h="93127" extrusionOk="0">
                    <a:moveTo>
                      <a:pt x="69940" y="12544"/>
                    </a:moveTo>
                    <a:lnTo>
                      <a:pt x="68420" y="12829"/>
                    </a:lnTo>
                    <a:lnTo>
                      <a:pt x="68420" y="18245"/>
                    </a:lnTo>
                    <a:lnTo>
                      <a:pt x="67375" y="20241"/>
                    </a:lnTo>
                    <a:lnTo>
                      <a:pt x="64809" y="18245"/>
                    </a:lnTo>
                    <a:lnTo>
                      <a:pt x="60343" y="16440"/>
                    </a:lnTo>
                    <a:lnTo>
                      <a:pt x="58157" y="24612"/>
                    </a:lnTo>
                    <a:lnTo>
                      <a:pt x="59868" y="25848"/>
                    </a:lnTo>
                    <a:lnTo>
                      <a:pt x="59392" y="29079"/>
                    </a:lnTo>
                    <a:lnTo>
                      <a:pt x="56827" y="30314"/>
                    </a:lnTo>
                    <a:lnTo>
                      <a:pt x="54736" y="25658"/>
                    </a:lnTo>
                    <a:lnTo>
                      <a:pt x="50365" y="27463"/>
                    </a:lnTo>
                    <a:lnTo>
                      <a:pt x="48084" y="34590"/>
                    </a:lnTo>
                    <a:lnTo>
                      <a:pt x="43333" y="37061"/>
                    </a:lnTo>
                    <a:lnTo>
                      <a:pt x="39247" y="38106"/>
                    </a:lnTo>
                    <a:lnTo>
                      <a:pt x="35635" y="41812"/>
                    </a:lnTo>
                    <a:lnTo>
                      <a:pt x="39912" y="35160"/>
                    </a:lnTo>
                    <a:lnTo>
                      <a:pt x="39627" y="28223"/>
                    </a:lnTo>
                    <a:lnTo>
                      <a:pt x="34020" y="23567"/>
                    </a:lnTo>
                    <a:lnTo>
                      <a:pt x="30694" y="23852"/>
                    </a:lnTo>
                    <a:lnTo>
                      <a:pt x="28318" y="27463"/>
                    </a:lnTo>
                    <a:lnTo>
                      <a:pt x="23472" y="29554"/>
                    </a:lnTo>
                    <a:lnTo>
                      <a:pt x="21476" y="33355"/>
                    </a:lnTo>
                    <a:lnTo>
                      <a:pt x="23377" y="36776"/>
                    </a:lnTo>
                    <a:lnTo>
                      <a:pt x="17485" y="38011"/>
                    </a:lnTo>
                    <a:lnTo>
                      <a:pt x="13494" y="36776"/>
                    </a:lnTo>
                    <a:lnTo>
                      <a:pt x="10548" y="39817"/>
                    </a:lnTo>
                    <a:lnTo>
                      <a:pt x="6462" y="40862"/>
                    </a:lnTo>
                    <a:lnTo>
                      <a:pt x="2661" y="45423"/>
                    </a:lnTo>
                    <a:lnTo>
                      <a:pt x="3991" y="48464"/>
                    </a:lnTo>
                    <a:lnTo>
                      <a:pt x="2851" y="54451"/>
                    </a:lnTo>
                    <a:lnTo>
                      <a:pt x="0" y="60343"/>
                    </a:lnTo>
                    <a:lnTo>
                      <a:pt x="4276" y="64999"/>
                    </a:lnTo>
                    <a:lnTo>
                      <a:pt x="6082" y="62243"/>
                    </a:lnTo>
                    <a:lnTo>
                      <a:pt x="9218" y="53501"/>
                    </a:lnTo>
                    <a:lnTo>
                      <a:pt x="11593" y="51410"/>
                    </a:lnTo>
                    <a:lnTo>
                      <a:pt x="13874" y="46279"/>
                    </a:lnTo>
                    <a:lnTo>
                      <a:pt x="16155" y="45138"/>
                    </a:lnTo>
                    <a:lnTo>
                      <a:pt x="18910" y="47799"/>
                    </a:lnTo>
                    <a:lnTo>
                      <a:pt x="18055" y="52170"/>
                    </a:lnTo>
                    <a:lnTo>
                      <a:pt x="19291" y="53311"/>
                    </a:lnTo>
                    <a:lnTo>
                      <a:pt x="21191" y="52265"/>
                    </a:lnTo>
                    <a:lnTo>
                      <a:pt x="23187" y="53596"/>
                    </a:lnTo>
                    <a:lnTo>
                      <a:pt x="23567" y="49795"/>
                    </a:lnTo>
                    <a:lnTo>
                      <a:pt x="25182" y="48464"/>
                    </a:lnTo>
                    <a:lnTo>
                      <a:pt x="27273" y="49224"/>
                    </a:lnTo>
                    <a:lnTo>
                      <a:pt x="26228" y="51790"/>
                    </a:lnTo>
                    <a:lnTo>
                      <a:pt x="28413" y="51505"/>
                    </a:lnTo>
                    <a:lnTo>
                      <a:pt x="31739" y="53976"/>
                    </a:lnTo>
                    <a:lnTo>
                      <a:pt x="33355" y="54261"/>
                    </a:lnTo>
                    <a:lnTo>
                      <a:pt x="31169" y="50935"/>
                    </a:lnTo>
                    <a:lnTo>
                      <a:pt x="32595" y="49129"/>
                    </a:lnTo>
                    <a:lnTo>
                      <a:pt x="31644" y="47324"/>
                    </a:lnTo>
                    <a:lnTo>
                      <a:pt x="33260" y="45518"/>
                    </a:lnTo>
                    <a:lnTo>
                      <a:pt x="35255" y="45518"/>
                    </a:lnTo>
                    <a:lnTo>
                      <a:pt x="39247" y="49034"/>
                    </a:lnTo>
                    <a:lnTo>
                      <a:pt x="42763" y="49795"/>
                    </a:lnTo>
                    <a:lnTo>
                      <a:pt x="46754" y="53026"/>
                    </a:lnTo>
                    <a:lnTo>
                      <a:pt x="47514" y="56542"/>
                    </a:lnTo>
                    <a:lnTo>
                      <a:pt x="50935" y="59868"/>
                    </a:lnTo>
                    <a:lnTo>
                      <a:pt x="47229" y="58442"/>
                    </a:lnTo>
                    <a:lnTo>
                      <a:pt x="45613" y="59297"/>
                    </a:lnTo>
                    <a:lnTo>
                      <a:pt x="45804" y="61483"/>
                    </a:lnTo>
                    <a:lnTo>
                      <a:pt x="43903" y="63954"/>
                    </a:lnTo>
                    <a:lnTo>
                      <a:pt x="45898" y="66235"/>
                    </a:lnTo>
                    <a:lnTo>
                      <a:pt x="46374" y="69465"/>
                    </a:lnTo>
                    <a:lnTo>
                      <a:pt x="45423" y="72126"/>
                    </a:lnTo>
                    <a:lnTo>
                      <a:pt x="48369" y="76117"/>
                    </a:lnTo>
                    <a:lnTo>
                      <a:pt x="49034" y="79538"/>
                    </a:lnTo>
                    <a:lnTo>
                      <a:pt x="53025" y="84100"/>
                    </a:lnTo>
                    <a:lnTo>
                      <a:pt x="57682" y="84100"/>
                    </a:lnTo>
                    <a:lnTo>
                      <a:pt x="61293" y="87426"/>
                    </a:lnTo>
                    <a:lnTo>
                      <a:pt x="65664" y="89231"/>
                    </a:lnTo>
                    <a:lnTo>
                      <a:pt x="69085" y="87331"/>
                    </a:lnTo>
                    <a:lnTo>
                      <a:pt x="69561" y="85050"/>
                    </a:lnTo>
                    <a:lnTo>
                      <a:pt x="71651" y="83435"/>
                    </a:lnTo>
                    <a:lnTo>
                      <a:pt x="73077" y="85145"/>
                    </a:lnTo>
                    <a:lnTo>
                      <a:pt x="71556" y="87616"/>
                    </a:lnTo>
                    <a:lnTo>
                      <a:pt x="72886" y="91512"/>
                    </a:lnTo>
                    <a:lnTo>
                      <a:pt x="74217" y="93127"/>
                    </a:lnTo>
                    <a:lnTo>
                      <a:pt x="77163" y="90942"/>
                    </a:lnTo>
                    <a:lnTo>
                      <a:pt x="82864" y="83530"/>
                    </a:lnTo>
                    <a:lnTo>
                      <a:pt x="83149" y="79253"/>
                    </a:lnTo>
                    <a:lnTo>
                      <a:pt x="81249" y="76593"/>
                    </a:lnTo>
                    <a:lnTo>
                      <a:pt x="78968" y="71081"/>
                    </a:lnTo>
                    <a:lnTo>
                      <a:pt x="75357" y="68420"/>
                    </a:lnTo>
                    <a:lnTo>
                      <a:pt x="76118" y="64999"/>
                    </a:lnTo>
                    <a:lnTo>
                      <a:pt x="81344" y="56066"/>
                    </a:lnTo>
                    <a:lnTo>
                      <a:pt x="84100" y="54356"/>
                    </a:lnTo>
                    <a:lnTo>
                      <a:pt x="87046" y="58537"/>
                    </a:lnTo>
                    <a:lnTo>
                      <a:pt x="87996" y="62718"/>
                    </a:lnTo>
                    <a:lnTo>
                      <a:pt x="89992" y="65854"/>
                    </a:lnTo>
                    <a:lnTo>
                      <a:pt x="89896" y="69656"/>
                    </a:lnTo>
                    <a:lnTo>
                      <a:pt x="91797" y="76022"/>
                    </a:lnTo>
                    <a:lnTo>
                      <a:pt x="93222" y="78873"/>
                    </a:lnTo>
                    <a:lnTo>
                      <a:pt x="93318" y="75927"/>
                    </a:lnTo>
                    <a:lnTo>
                      <a:pt x="93793" y="71366"/>
                    </a:lnTo>
                    <a:lnTo>
                      <a:pt x="92272" y="65189"/>
                    </a:lnTo>
                    <a:lnTo>
                      <a:pt x="93032" y="62718"/>
                    </a:lnTo>
                    <a:lnTo>
                      <a:pt x="95408" y="62338"/>
                    </a:lnTo>
                    <a:lnTo>
                      <a:pt x="96834" y="64999"/>
                    </a:lnTo>
                    <a:lnTo>
                      <a:pt x="96738" y="62433"/>
                    </a:lnTo>
                    <a:lnTo>
                      <a:pt x="98449" y="62623"/>
                    </a:lnTo>
                    <a:lnTo>
                      <a:pt x="100539" y="57017"/>
                    </a:lnTo>
                    <a:lnTo>
                      <a:pt x="99779" y="50270"/>
                    </a:lnTo>
                    <a:lnTo>
                      <a:pt x="97404" y="46279"/>
                    </a:lnTo>
                    <a:lnTo>
                      <a:pt x="95123" y="42858"/>
                    </a:lnTo>
                    <a:lnTo>
                      <a:pt x="95123" y="38201"/>
                    </a:lnTo>
                    <a:lnTo>
                      <a:pt x="94553" y="33355"/>
                    </a:lnTo>
                    <a:lnTo>
                      <a:pt x="93032" y="35730"/>
                    </a:lnTo>
                    <a:lnTo>
                      <a:pt x="92842" y="30789"/>
                    </a:lnTo>
                    <a:lnTo>
                      <a:pt x="93222" y="28223"/>
                    </a:lnTo>
                    <a:lnTo>
                      <a:pt x="91512" y="28033"/>
                    </a:lnTo>
                    <a:lnTo>
                      <a:pt x="89136" y="25087"/>
                    </a:lnTo>
                    <a:lnTo>
                      <a:pt x="89706" y="22807"/>
                    </a:lnTo>
                    <a:lnTo>
                      <a:pt x="92557" y="23282"/>
                    </a:lnTo>
                    <a:lnTo>
                      <a:pt x="92557" y="17960"/>
                    </a:lnTo>
                    <a:lnTo>
                      <a:pt x="89611" y="13399"/>
                    </a:lnTo>
                    <a:lnTo>
                      <a:pt x="89706" y="10263"/>
                    </a:lnTo>
                    <a:lnTo>
                      <a:pt x="87046" y="12639"/>
                    </a:lnTo>
                    <a:lnTo>
                      <a:pt x="82959" y="8647"/>
                    </a:lnTo>
                    <a:lnTo>
                      <a:pt x="77163" y="3896"/>
                    </a:lnTo>
                    <a:lnTo>
                      <a:pt x="76307" y="475"/>
                    </a:lnTo>
                    <a:lnTo>
                      <a:pt x="74977" y="760"/>
                    </a:lnTo>
                    <a:lnTo>
                      <a:pt x="71651" y="0"/>
                    </a:lnTo>
                    <a:lnTo>
                      <a:pt x="71461" y="4656"/>
                    </a:lnTo>
                    <a:lnTo>
                      <a:pt x="73266" y="12829"/>
                    </a:lnTo>
                    <a:lnTo>
                      <a:pt x="73171" y="15965"/>
                    </a:lnTo>
                    <a:lnTo>
                      <a:pt x="69940" y="12544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14820467" y="11124786"/>
                <a:ext cx="26561" cy="34441"/>
              </a:xfrm>
              <a:custGeom>
                <a:avLst/>
                <a:gdLst/>
                <a:ahLst/>
                <a:cxnLst/>
                <a:rect l="l" t="t" r="r" b="b"/>
                <a:pathLst>
                  <a:path w="2565" h="3326" extrusionOk="0">
                    <a:moveTo>
                      <a:pt x="190" y="2376"/>
                    </a:moveTo>
                    <a:lnTo>
                      <a:pt x="1616" y="3326"/>
                    </a:lnTo>
                    <a:lnTo>
                      <a:pt x="2566" y="1616"/>
                    </a:lnTo>
                    <a:lnTo>
                      <a:pt x="0" y="0"/>
                    </a:lnTo>
                    <a:lnTo>
                      <a:pt x="190" y="237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13479605" y="10852282"/>
                <a:ext cx="62969" cy="75768"/>
              </a:xfrm>
              <a:custGeom>
                <a:avLst/>
                <a:gdLst/>
                <a:ahLst/>
                <a:cxnLst/>
                <a:rect l="l" t="t" r="r" b="b"/>
                <a:pathLst>
                  <a:path w="6081" h="7317" extrusionOk="0">
                    <a:moveTo>
                      <a:pt x="3136" y="7317"/>
                    </a:moveTo>
                    <a:lnTo>
                      <a:pt x="4466" y="5322"/>
                    </a:lnTo>
                    <a:lnTo>
                      <a:pt x="6082" y="4276"/>
                    </a:lnTo>
                    <a:lnTo>
                      <a:pt x="4751" y="1235"/>
                    </a:lnTo>
                    <a:lnTo>
                      <a:pt x="475" y="0"/>
                    </a:lnTo>
                    <a:lnTo>
                      <a:pt x="0" y="2471"/>
                    </a:lnTo>
                    <a:lnTo>
                      <a:pt x="1235" y="7317"/>
                    </a:lnTo>
                    <a:lnTo>
                      <a:pt x="3136" y="7317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13643884" y="9122841"/>
                <a:ext cx="40343" cy="36398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3515" extrusionOk="0">
                    <a:moveTo>
                      <a:pt x="0" y="3516"/>
                    </a:moveTo>
                    <a:lnTo>
                      <a:pt x="3896" y="2756"/>
                    </a:lnTo>
                    <a:lnTo>
                      <a:pt x="1045" y="0"/>
                    </a:lnTo>
                    <a:lnTo>
                      <a:pt x="0" y="351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13953773" y="10850317"/>
                <a:ext cx="317836" cy="341446"/>
              </a:xfrm>
              <a:custGeom>
                <a:avLst/>
                <a:gdLst/>
                <a:ahLst/>
                <a:cxnLst/>
                <a:rect l="l" t="t" r="r" b="b"/>
                <a:pathLst>
                  <a:path w="30694" h="32974" extrusionOk="0">
                    <a:moveTo>
                      <a:pt x="9218" y="4086"/>
                    </a:moveTo>
                    <a:lnTo>
                      <a:pt x="5227" y="0"/>
                    </a:lnTo>
                    <a:lnTo>
                      <a:pt x="855" y="1235"/>
                    </a:lnTo>
                    <a:lnTo>
                      <a:pt x="0" y="3706"/>
                    </a:lnTo>
                    <a:lnTo>
                      <a:pt x="4371" y="5322"/>
                    </a:lnTo>
                    <a:lnTo>
                      <a:pt x="6367" y="5892"/>
                    </a:lnTo>
                    <a:lnTo>
                      <a:pt x="6272" y="9883"/>
                    </a:lnTo>
                    <a:lnTo>
                      <a:pt x="5417" y="13779"/>
                    </a:lnTo>
                    <a:lnTo>
                      <a:pt x="5512" y="21001"/>
                    </a:lnTo>
                    <a:lnTo>
                      <a:pt x="4086" y="25943"/>
                    </a:lnTo>
                    <a:lnTo>
                      <a:pt x="5702" y="32975"/>
                    </a:lnTo>
                    <a:lnTo>
                      <a:pt x="7602" y="32214"/>
                    </a:lnTo>
                    <a:lnTo>
                      <a:pt x="8933" y="30504"/>
                    </a:lnTo>
                    <a:lnTo>
                      <a:pt x="13589" y="27558"/>
                    </a:lnTo>
                    <a:lnTo>
                      <a:pt x="16345" y="27748"/>
                    </a:lnTo>
                    <a:lnTo>
                      <a:pt x="16820" y="26323"/>
                    </a:lnTo>
                    <a:lnTo>
                      <a:pt x="19006" y="26323"/>
                    </a:lnTo>
                    <a:lnTo>
                      <a:pt x="20716" y="23567"/>
                    </a:lnTo>
                    <a:lnTo>
                      <a:pt x="25658" y="19386"/>
                    </a:lnTo>
                    <a:lnTo>
                      <a:pt x="27748" y="14919"/>
                    </a:lnTo>
                    <a:lnTo>
                      <a:pt x="30029" y="13209"/>
                    </a:lnTo>
                    <a:lnTo>
                      <a:pt x="30694" y="9693"/>
                    </a:lnTo>
                    <a:lnTo>
                      <a:pt x="28793" y="6652"/>
                    </a:lnTo>
                    <a:lnTo>
                      <a:pt x="26323" y="8172"/>
                    </a:lnTo>
                    <a:lnTo>
                      <a:pt x="23567" y="11593"/>
                    </a:lnTo>
                    <a:lnTo>
                      <a:pt x="21096" y="7697"/>
                    </a:lnTo>
                    <a:lnTo>
                      <a:pt x="18150" y="6937"/>
                    </a:lnTo>
                    <a:lnTo>
                      <a:pt x="13779" y="7222"/>
                    </a:lnTo>
                    <a:lnTo>
                      <a:pt x="11498" y="7032"/>
                    </a:lnTo>
                    <a:lnTo>
                      <a:pt x="12259" y="5322"/>
                    </a:lnTo>
                    <a:lnTo>
                      <a:pt x="9218" y="408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14093464" y="10720458"/>
                <a:ext cx="49197" cy="39359"/>
              </a:xfrm>
              <a:custGeom>
                <a:avLst/>
                <a:gdLst/>
                <a:ahLst/>
                <a:cxnLst/>
                <a:rect l="l" t="t" r="r" b="b"/>
                <a:pathLst>
                  <a:path w="4751" h="3801" extrusionOk="0">
                    <a:moveTo>
                      <a:pt x="4466" y="3421"/>
                    </a:moveTo>
                    <a:lnTo>
                      <a:pt x="4751" y="1426"/>
                    </a:lnTo>
                    <a:lnTo>
                      <a:pt x="1900" y="0"/>
                    </a:lnTo>
                    <a:lnTo>
                      <a:pt x="0" y="1330"/>
                    </a:lnTo>
                    <a:lnTo>
                      <a:pt x="570" y="3801"/>
                    </a:lnTo>
                    <a:lnTo>
                      <a:pt x="4466" y="342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14795866" y="11191681"/>
                <a:ext cx="54115" cy="160389"/>
              </a:xfrm>
              <a:custGeom>
                <a:avLst/>
                <a:gdLst/>
                <a:ahLst/>
                <a:cxnLst/>
                <a:rect l="l" t="t" r="r" b="b"/>
                <a:pathLst>
                  <a:path w="5226" h="15489" extrusionOk="0">
                    <a:moveTo>
                      <a:pt x="0" y="5512"/>
                    </a:moveTo>
                    <a:lnTo>
                      <a:pt x="2376" y="10643"/>
                    </a:lnTo>
                    <a:lnTo>
                      <a:pt x="1710" y="13209"/>
                    </a:lnTo>
                    <a:lnTo>
                      <a:pt x="2661" y="15109"/>
                    </a:lnTo>
                    <a:lnTo>
                      <a:pt x="4276" y="15490"/>
                    </a:lnTo>
                    <a:lnTo>
                      <a:pt x="5227" y="10643"/>
                    </a:lnTo>
                    <a:lnTo>
                      <a:pt x="2376" y="7222"/>
                    </a:lnTo>
                    <a:lnTo>
                      <a:pt x="2376" y="3326"/>
                    </a:lnTo>
                    <a:lnTo>
                      <a:pt x="3896" y="2281"/>
                    </a:lnTo>
                    <a:lnTo>
                      <a:pt x="2756" y="0"/>
                    </a:lnTo>
                    <a:lnTo>
                      <a:pt x="760" y="855"/>
                    </a:lnTo>
                    <a:lnTo>
                      <a:pt x="0" y="5512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14248906" y="10701773"/>
                <a:ext cx="210579" cy="170226"/>
              </a:xfrm>
              <a:custGeom>
                <a:avLst/>
                <a:gdLst/>
                <a:ahLst/>
                <a:cxnLst/>
                <a:rect l="l" t="t" r="r" b="b"/>
                <a:pathLst>
                  <a:path w="20336" h="16439" extrusionOk="0">
                    <a:moveTo>
                      <a:pt x="0" y="11973"/>
                    </a:moveTo>
                    <a:lnTo>
                      <a:pt x="855" y="14349"/>
                    </a:lnTo>
                    <a:lnTo>
                      <a:pt x="4276" y="8838"/>
                    </a:lnTo>
                    <a:lnTo>
                      <a:pt x="7412" y="8552"/>
                    </a:lnTo>
                    <a:lnTo>
                      <a:pt x="11878" y="14349"/>
                    </a:lnTo>
                    <a:lnTo>
                      <a:pt x="17010" y="16440"/>
                    </a:lnTo>
                    <a:lnTo>
                      <a:pt x="20336" y="16060"/>
                    </a:lnTo>
                    <a:lnTo>
                      <a:pt x="20336" y="13494"/>
                    </a:lnTo>
                    <a:lnTo>
                      <a:pt x="17865" y="10263"/>
                    </a:lnTo>
                    <a:lnTo>
                      <a:pt x="11403" y="6082"/>
                    </a:lnTo>
                    <a:lnTo>
                      <a:pt x="8648" y="5607"/>
                    </a:lnTo>
                    <a:lnTo>
                      <a:pt x="4942" y="2186"/>
                    </a:lnTo>
                    <a:lnTo>
                      <a:pt x="3516" y="2281"/>
                    </a:lnTo>
                    <a:lnTo>
                      <a:pt x="3896" y="950"/>
                    </a:lnTo>
                    <a:lnTo>
                      <a:pt x="855" y="0"/>
                    </a:lnTo>
                    <a:lnTo>
                      <a:pt x="1045" y="4561"/>
                    </a:lnTo>
                    <a:lnTo>
                      <a:pt x="1901" y="7982"/>
                    </a:lnTo>
                    <a:lnTo>
                      <a:pt x="95" y="9598"/>
                    </a:lnTo>
                    <a:lnTo>
                      <a:pt x="0" y="11973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13967548" y="10669306"/>
                <a:ext cx="65920" cy="150551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14539" extrusionOk="0">
                    <a:moveTo>
                      <a:pt x="4276" y="1425"/>
                    </a:moveTo>
                    <a:lnTo>
                      <a:pt x="2566" y="5512"/>
                    </a:lnTo>
                    <a:lnTo>
                      <a:pt x="0" y="9028"/>
                    </a:lnTo>
                    <a:lnTo>
                      <a:pt x="2185" y="14539"/>
                    </a:lnTo>
                    <a:lnTo>
                      <a:pt x="4751" y="13684"/>
                    </a:lnTo>
                    <a:lnTo>
                      <a:pt x="6367" y="8457"/>
                    </a:lnTo>
                    <a:lnTo>
                      <a:pt x="4941" y="4751"/>
                    </a:lnTo>
                    <a:lnTo>
                      <a:pt x="5892" y="0"/>
                    </a:lnTo>
                    <a:lnTo>
                      <a:pt x="4276" y="1425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14329570" y="10694877"/>
                <a:ext cx="65920" cy="55099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5321" extrusionOk="0">
                    <a:moveTo>
                      <a:pt x="4561" y="5322"/>
                    </a:moveTo>
                    <a:lnTo>
                      <a:pt x="6367" y="5322"/>
                    </a:lnTo>
                    <a:lnTo>
                      <a:pt x="2851" y="950"/>
                    </a:lnTo>
                    <a:lnTo>
                      <a:pt x="0" y="0"/>
                    </a:lnTo>
                    <a:lnTo>
                      <a:pt x="1235" y="2091"/>
                    </a:lnTo>
                    <a:lnTo>
                      <a:pt x="4561" y="5322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14105273" y="11137570"/>
                <a:ext cx="64936" cy="76751"/>
              </a:xfrm>
              <a:custGeom>
                <a:avLst/>
                <a:gdLst/>
                <a:ahLst/>
                <a:cxnLst/>
                <a:rect l="l" t="t" r="r" b="b"/>
                <a:pathLst>
                  <a:path w="6271" h="7412" extrusionOk="0">
                    <a:moveTo>
                      <a:pt x="6082" y="3611"/>
                    </a:moveTo>
                    <a:lnTo>
                      <a:pt x="6272" y="950"/>
                    </a:lnTo>
                    <a:lnTo>
                      <a:pt x="4751" y="0"/>
                    </a:lnTo>
                    <a:lnTo>
                      <a:pt x="1330" y="1140"/>
                    </a:lnTo>
                    <a:lnTo>
                      <a:pt x="0" y="5227"/>
                    </a:lnTo>
                    <a:lnTo>
                      <a:pt x="2471" y="7412"/>
                    </a:lnTo>
                    <a:lnTo>
                      <a:pt x="6082" y="361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13591752" y="10474516"/>
                <a:ext cx="281418" cy="322755"/>
              </a:xfrm>
              <a:custGeom>
                <a:avLst/>
                <a:gdLst/>
                <a:ahLst/>
                <a:cxnLst/>
                <a:rect l="l" t="t" r="r" b="b"/>
                <a:pathLst>
                  <a:path w="27177" h="31169" extrusionOk="0">
                    <a:moveTo>
                      <a:pt x="26608" y="9883"/>
                    </a:moveTo>
                    <a:lnTo>
                      <a:pt x="22426" y="8268"/>
                    </a:lnTo>
                    <a:lnTo>
                      <a:pt x="13684" y="570"/>
                    </a:lnTo>
                    <a:lnTo>
                      <a:pt x="8648" y="1806"/>
                    </a:lnTo>
                    <a:lnTo>
                      <a:pt x="3801" y="0"/>
                    </a:lnTo>
                    <a:lnTo>
                      <a:pt x="0" y="1901"/>
                    </a:lnTo>
                    <a:lnTo>
                      <a:pt x="950" y="3896"/>
                    </a:lnTo>
                    <a:lnTo>
                      <a:pt x="3801" y="3706"/>
                    </a:lnTo>
                    <a:lnTo>
                      <a:pt x="4847" y="8743"/>
                    </a:lnTo>
                    <a:lnTo>
                      <a:pt x="7697" y="9788"/>
                    </a:lnTo>
                    <a:lnTo>
                      <a:pt x="10453" y="13399"/>
                    </a:lnTo>
                    <a:lnTo>
                      <a:pt x="10453" y="19861"/>
                    </a:lnTo>
                    <a:lnTo>
                      <a:pt x="13779" y="21856"/>
                    </a:lnTo>
                    <a:lnTo>
                      <a:pt x="13969" y="25658"/>
                    </a:lnTo>
                    <a:lnTo>
                      <a:pt x="17960" y="30599"/>
                    </a:lnTo>
                    <a:lnTo>
                      <a:pt x="21476" y="31169"/>
                    </a:lnTo>
                    <a:lnTo>
                      <a:pt x="25277" y="28033"/>
                    </a:lnTo>
                    <a:lnTo>
                      <a:pt x="25277" y="24707"/>
                    </a:lnTo>
                    <a:lnTo>
                      <a:pt x="27178" y="23377"/>
                    </a:lnTo>
                    <a:lnTo>
                      <a:pt x="27178" y="19766"/>
                    </a:lnTo>
                    <a:lnTo>
                      <a:pt x="25087" y="16535"/>
                    </a:lnTo>
                    <a:lnTo>
                      <a:pt x="26608" y="13684"/>
                    </a:lnTo>
                    <a:lnTo>
                      <a:pt x="26608" y="9883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14321702" y="11028375"/>
                <a:ext cx="137763" cy="387702"/>
              </a:xfrm>
              <a:custGeom>
                <a:avLst/>
                <a:gdLst/>
                <a:ahLst/>
                <a:cxnLst/>
                <a:rect l="l" t="t" r="r" b="b"/>
                <a:pathLst>
                  <a:path w="13304" h="37441" extrusionOk="0">
                    <a:moveTo>
                      <a:pt x="13114" y="0"/>
                    </a:moveTo>
                    <a:lnTo>
                      <a:pt x="10833" y="950"/>
                    </a:lnTo>
                    <a:lnTo>
                      <a:pt x="9503" y="8457"/>
                    </a:lnTo>
                    <a:lnTo>
                      <a:pt x="5607" y="14824"/>
                    </a:lnTo>
                    <a:lnTo>
                      <a:pt x="5132" y="19671"/>
                    </a:lnTo>
                    <a:lnTo>
                      <a:pt x="3326" y="25658"/>
                    </a:lnTo>
                    <a:lnTo>
                      <a:pt x="190" y="29554"/>
                    </a:lnTo>
                    <a:lnTo>
                      <a:pt x="0" y="33925"/>
                    </a:lnTo>
                    <a:lnTo>
                      <a:pt x="856" y="37441"/>
                    </a:lnTo>
                    <a:lnTo>
                      <a:pt x="4086" y="33830"/>
                    </a:lnTo>
                    <a:lnTo>
                      <a:pt x="5607" y="24897"/>
                    </a:lnTo>
                    <a:lnTo>
                      <a:pt x="11308" y="18435"/>
                    </a:lnTo>
                    <a:lnTo>
                      <a:pt x="12354" y="14349"/>
                    </a:lnTo>
                    <a:lnTo>
                      <a:pt x="11784" y="10548"/>
                    </a:lnTo>
                    <a:lnTo>
                      <a:pt x="13304" y="7982"/>
                    </a:lnTo>
                    <a:lnTo>
                      <a:pt x="13114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14882442" y="11365807"/>
                <a:ext cx="26561" cy="44278"/>
              </a:xfrm>
              <a:custGeom>
                <a:avLst/>
                <a:gdLst/>
                <a:ahLst/>
                <a:cxnLst/>
                <a:rect l="l" t="t" r="r" b="b"/>
                <a:pathLst>
                  <a:path w="2565" h="4276" extrusionOk="0">
                    <a:moveTo>
                      <a:pt x="0" y="2376"/>
                    </a:moveTo>
                    <a:lnTo>
                      <a:pt x="1806" y="4276"/>
                    </a:lnTo>
                    <a:lnTo>
                      <a:pt x="2566" y="1710"/>
                    </a:lnTo>
                    <a:lnTo>
                      <a:pt x="475" y="0"/>
                    </a:lnTo>
                    <a:lnTo>
                      <a:pt x="0" y="237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14103308" y="11084452"/>
                <a:ext cx="243042" cy="428045"/>
              </a:xfrm>
              <a:custGeom>
                <a:avLst/>
                <a:gdLst/>
                <a:ahLst/>
                <a:cxnLst/>
                <a:rect l="l" t="t" r="r" b="b"/>
                <a:pathLst>
                  <a:path w="23471" h="41337" extrusionOk="0">
                    <a:moveTo>
                      <a:pt x="1140" y="31074"/>
                    </a:moveTo>
                    <a:lnTo>
                      <a:pt x="4086" y="31549"/>
                    </a:lnTo>
                    <a:lnTo>
                      <a:pt x="8838" y="34590"/>
                    </a:lnTo>
                    <a:lnTo>
                      <a:pt x="13114" y="34875"/>
                    </a:lnTo>
                    <a:lnTo>
                      <a:pt x="13209" y="39722"/>
                    </a:lnTo>
                    <a:lnTo>
                      <a:pt x="16440" y="41337"/>
                    </a:lnTo>
                    <a:lnTo>
                      <a:pt x="20146" y="39151"/>
                    </a:lnTo>
                    <a:lnTo>
                      <a:pt x="20336" y="35350"/>
                    </a:lnTo>
                    <a:lnTo>
                      <a:pt x="17580" y="30029"/>
                    </a:lnTo>
                    <a:lnTo>
                      <a:pt x="17010" y="21856"/>
                    </a:lnTo>
                    <a:lnTo>
                      <a:pt x="19576" y="9978"/>
                    </a:lnTo>
                    <a:lnTo>
                      <a:pt x="23377" y="6082"/>
                    </a:lnTo>
                    <a:lnTo>
                      <a:pt x="23472" y="2566"/>
                    </a:lnTo>
                    <a:lnTo>
                      <a:pt x="20336" y="190"/>
                    </a:lnTo>
                    <a:lnTo>
                      <a:pt x="18340" y="1425"/>
                    </a:lnTo>
                    <a:lnTo>
                      <a:pt x="15680" y="0"/>
                    </a:lnTo>
                    <a:lnTo>
                      <a:pt x="12354" y="2281"/>
                    </a:lnTo>
                    <a:lnTo>
                      <a:pt x="12354" y="6272"/>
                    </a:lnTo>
                    <a:lnTo>
                      <a:pt x="9978" y="9978"/>
                    </a:lnTo>
                    <a:lnTo>
                      <a:pt x="10643" y="15585"/>
                    </a:lnTo>
                    <a:lnTo>
                      <a:pt x="8362" y="20431"/>
                    </a:lnTo>
                    <a:lnTo>
                      <a:pt x="1805" y="22046"/>
                    </a:lnTo>
                    <a:lnTo>
                      <a:pt x="0" y="24612"/>
                    </a:lnTo>
                    <a:lnTo>
                      <a:pt x="1140" y="31074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7" name="Google Shape;207;p4"/>
              <p:cNvSpPr/>
              <p:nvPr/>
            </p:nvSpPr>
            <p:spPr>
              <a:xfrm>
                <a:off x="14596159" y="11444506"/>
                <a:ext cx="46245" cy="68881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6652" extrusionOk="0">
                    <a:moveTo>
                      <a:pt x="4466" y="3041"/>
                    </a:moveTo>
                    <a:lnTo>
                      <a:pt x="760" y="0"/>
                    </a:lnTo>
                    <a:lnTo>
                      <a:pt x="0" y="2091"/>
                    </a:lnTo>
                    <a:lnTo>
                      <a:pt x="855" y="4751"/>
                    </a:lnTo>
                    <a:lnTo>
                      <a:pt x="3896" y="6652"/>
                    </a:lnTo>
                    <a:lnTo>
                      <a:pt x="4466" y="304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14342355" y="11466144"/>
                <a:ext cx="65920" cy="50180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4846" extrusionOk="0">
                    <a:moveTo>
                      <a:pt x="0" y="2851"/>
                    </a:moveTo>
                    <a:lnTo>
                      <a:pt x="2661" y="4847"/>
                    </a:lnTo>
                    <a:lnTo>
                      <a:pt x="5987" y="3421"/>
                    </a:lnTo>
                    <a:lnTo>
                      <a:pt x="6367" y="1045"/>
                    </a:lnTo>
                    <a:lnTo>
                      <a:pt x="5036" y="0"/>
                    </a:lnTo>
                    <a:lnTo>
                      <a:pt x="1140" y="380"/>
                    </a:lnTo>
                    <a:lnTo>
                      <a:pt x="0" y="285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14902113" y="11269397"/>
                <a:ext cx="52148" cy="92491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8932" extrusionOk="0">
                    <a:moveTo>
                      <a:pt x="5036" y="7887"/>
                    </a:moveTo>
                    <a:lnTo>
                      <a:pt x="3516" y="3896"/>
                    </a:lnTo>
                    <a:lnTo>
                      <a:pt x="1520" y="0"/>
                    </a:lnTo>
                    <a:lnTo>
                      <a:pt x="665" y="4561"/>
                    </a:lnTo>
                    <a:lnTo>
                      <a:pt x="0" y="6177"/>
                    </a:lnTo>
                    <a:lnTo>
                      <a:pt x="2091" y="8933"/>
                    </a:lnTo>
                    <a:lnTo>
                      <a:pt x="5036" y="7887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>
                <a:off x="12998546" y="11692413"/>
                <a:ext cx="22626" cy="27544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660" extrusionOk="0">
                    <a:moveTo>
                      <a:pt x="2186" y="2661"/>
                    </a:moveTo>
                    <a:lnTo>
                      <a:pt x="1330" y="0"/>
                    </a:lnTo>
                    <a:lnTo>
                      <a:pt x="0" y="1426"/>
                    </a:lnTo>
                    <a:lnTo>
                      <a:pt x="2186" y="266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1" name="Google Shape;211;p4"/>
              <p:cNvSpPr/>
              <p:nvPr/>
            </p:nvSpPr>
            <p:spPr>
              <a:xfrm>
                <a:off x="14005917" y="12059350"/>
                <a:ext cx="111192" cy="91507"/>
              </a:xfrm>
              <a:custGeom>
                <a:avLst/>
                <a:gdLst/>
                <a:ahLst/>
                <a:cxnLst/>
                <a:rect l="l" t="t" r="r" b="b"/>
                <a:pathLst>
                  <a:path w="10738" h="8837" extrusionOk="0">
                    <a:moveTo>
                      <a:pt x="3706" y="1901"/>
                    </a:moveTo>
                    <a:lnTo>
                      <a:pt x="0" y="2186"/>
                    </a:lnTo>
                    <a:lnTo>
                      <a:pt x="190" y="4276"/>
                    </a:lnTo>
                    <a:lnTo>
                      <a:pt x="2661" y="8077"/>
                    </a:lnTo>
                    <a:lnTo>
                      <a:pt x="5036" y="8838"/>
                    </a:lnTo>
                    <a:lnTo>
                      <a:pt x="10358" y="3991"/>
                    </a:lnTo>
                    <a:lnTo>
                      <a:pt x="10738" y="2471"/>
                    </a:lnTo>
                    <a:lnTo>
                      <a:pt x="8363" y="1711"/>
                    </a:lnTo>
                    <a:lnTo>
                      <a:pt x="5797" y="0"/>
                    </a:lnTo>
                    <a:lnTo>
                      <a:pt x="3706" y="190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" name="Google Shape;212;p4"/>
              <p:cNvSpPr/>
              <p:nvPr/>
            </p:nvSpPr>
            <p:spPr>
              <a:xfrm>
                <a:off x="12910996" y="11742578"/>
                <a:ext cx="54115" cy="84621"/>
              </a:xfrm>
              <a:custGeom>
                <a:avLst/>
                <a:gdLst/>
                <a:ahLst/>
                <a:cxnLst/>
                <a:rect l="l" t="t" r="r" b="b"/>
                <a:pathLst>
                  <a:path w="5226" h="8172" extrusionOk="0">
                    <a:moveTo>
                      <a:pt x="190" y="1426"/>
                    </a:moveTo>
                    <a:lnTo>
                      <a:pt x="0" y="4276"/>
                    </a:lnTo>
                    <a:lnTo>
                      <a:pt x="2376" y="8172"/>
                    </a:lnTo>
                    <a:lnTo>
                      <a:pt x="4466" y="8172"/>
                    </a:lnTo>
                    <a:lnTo>
                      <a:pt x="4561" y="2851"/>
                    </a:lnTo>
                    <a:lnTo>
                      <a:pt x="5227" y="1045"/>
                    </a:lnTo>
                    <a:lnTo>
                      <a:pt x="3896" y="0"/>
                    </a:lnTo>
                    <a:lnTo>
                      <a:pt x="190" y="142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12969029" y="11685531"/>
                <a:ext cx="21642" cy="20658"/>
              </a:xfrm>
              <a:custGeom>
                <a:avLst/>
                <a:gdLst/>
                <a:ahLst/>
                <a:cxnLst/>
                <a:rect l="l" t="t" r="r" b="b"/>
                <a:pathLst>
                  <a:path w="2090" h="1995" extrusionOk="0">
                    <a:moveTo>
                      <a:pt x="1806" y="1710"/>
                    </a:moveTo>
                    <a:lnTo>
                      <a:pt x="2091" y="0"/>
                    </a:lnTo>
                    <a:lnTo>
                      <a:pt x="0" y="1996"/>
                    </a:lnTo>
                    <a:lnTo>
                      <a:pt x="1806" y="171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>
                <a:off x="13415656" y="9281220"/>
                <a:ext cx="1059782" cy="1449451"/>
              </a:xfrm>
              <a:custGeom>
                <a:avLst/>
                <a:gdLst/>
                <a:ahLst/>
                <a:cxnLst/>
                <a:rect l="l" t="t" r="r" b="b"/>
                <a:pathLst>
                  <a:path w="102345" h="139976" extrusionOk="0">
                    <a:moveTo>
                      <a:pt x="35350" y="7317"/>
                    </a:moveTo>
                    <a:lnTo>
                      <a:pt x="32309" y="5417"/>
                    </a:lnTo>
                    <a:lnTo>
                      <a:pt x="28793" y="1425"/>
                    </a:lnTo>
                    <a:lnTo>
                      <a:pt x="20811" y="0"/>
                    </a:lnTo>
                    <a:lnTo>
                      <a:pt x="14824" y="2091"/>
                    </a:lnTo>
                    <a:lnTo>
                      <a:pt x="14064" y="6747"/>
                    </a:lnTo>
                    <a:lnTo>
                      <a:pt x="9788" y="15204"/>
                    </a:lnTo>
                    <a:lnTo>
                      <a:pt x="11023" y="20336"/>
                    </a:lnTo>
                    <a:lnTo>
                      <a:pt x="11213" y="28888"/>
                    </a:lnTo>
                    <a:lnTo>
                      <a:pt x="8743" y="39342"/>
                    </a:lnTo>
                    <a:lnTo>
                      <a:pt x="6842" y="44283"/>
                    </a:lnTo>
                    <a:lnTo>
                      <a:pt x="10073" y="51220"/>
                    </a:lnTo>
                    <a:lnTo>
                      <a:pt x="10073" y="53976"/>
                    </a:lnTo>
                    <a:lnTo>
                      <a:pt x="7127" y="55591"/>
                    </a:lnTo>
                    <a:lnTo>
                      <a:pt x="3516" y="55021"/>
                    </a:lnTo>
                    <a:lnTo>
                      <a:pt x="570" y="51600"/>
                    </a:lnTo>
                    <a:lnTo>
                      <a:pt x="0" y="56732"/>
                    </a:lnTo>
                    <a:lnTo>
                      <a:pt x="1045" y="61198"/>
                    </a:lnTo>
                    <a:lnTo>
                      <a:pt x="3516" y="61388"/>
                    </a:lnTo>
                    <a:lnTo>
                      <a:pt x="4276" y="62908"/>
                    </a:lnTo>
                    <a:lnTo>
                      <a:pt x="2756" y="65759"/>
                    </a:lnTo>
                    <a:lnTo>
                      <a:pt x="4276" y="71746"/>
                    </a:lnTo>
                    <a:lnTo>
                      <a:pt x="7412" y="77543"/>
                    </a:lnTo>
                    <a:lnTo>
                      <a:pt x="7507" y="85050"/>
                    </a:lnTo>
                    <a:lnTo>
                      <a:pt x="9313" y="86380"/>
                    </a:lnTo>
                    <a:lnTo>
                      <a:pt x="10928" y="85240"/>
                    </a:lnTo>
                    <a:lnTo>
                      <a:pt x="12544" y="85810"/>
                    </a:lnTo>
                    <a:lnTo>
                      <a:pt x="12734" y="89992"/>
                    </a:lnTo>
                    <a:lnTo>
                      <a:pt x="16725" y="95313"/>
                    </a:lnTo>
                    <a:lnTo>
                      <a:pt x="19481" y="95503"/>
                    </a:lnTo>
                    <a:lnTo>
                      <a:pt x="21857" y="92272"/>
                    </a:lnTo>
                    <a:lnTo>
                      <a:pt x="19576" y="89896"/>
                    </a:lnTo>
                    <a:lnTo>
                      <a:pt x="19766" y="87331"/>
                    </a:lnTo>
                    <a:lnTo>
                      <a:pt x="24327" y="87806"/>
                    </a:lnTo>
                    <a:lnTo>
                      <a:pt x="27938" y="90467"/>
                    </a:lnTo>
                    <a:lnTo>
                      <a:pt x="23377" y="96358"/>
                    </a:lnTo>
                    <a:lnTo>
                      <a:pt x="21096" y="99114"/>
                    </a:lnTo>
                    <a:lnTo>
                      <a:pt x="21572" y="101490"/>
                    </a:lnTo>
                    <a:lnTo>
                      <a:pt x="21096" y="106431"/>
                    </a:lnTo>
                    <a:lnTo>
                      <a:pt x="23852" y="111183"/>
                    </a:lnTo>
                    <a:lnTo>
                      <a:pt x="25088" y="106906"/>
                    </a:lnTo>
                    <a:lnTo>
                      <a:pt x="27463" y="106051"/>
                    </a:lnTo>
                    <a:lnTo>
                      <a:pt x="29079" y="109662"/>
                    </a:lnTo>
                    <a:lnTo>
                      <a:pt x="27178" y="113083"/>
                    </a:lnTo>
                    <a:lnTo>
                      <a:pt x="30504" y="112418"/>
                    </a:lnTo>
                    <a:lnTo>
                      <a:pt x="33355" y="109757"/>
                    </a:lnTo>
                    <a:lnTo>
                      <a:pt x="38201" y="114604"/>
                    </a:lnTo>
                    <a:lnTo>
                      <a:pt x="42097" y="112228"/>
                    </a:lnTo>
                    <a:lnTo>
                      <a:pt x="41147" y="109377"/>
                    </a:lnTo>
                    <a:lnTo>
                      <a:pt x="43048" y="106621"/>
                    </a:lnTo>
                    <a:lnTo>
                      <a:pt x="47799" y="106146"/>
                    </a:lnTo>
                    <a:lnTo>
                      <a:pt x="56447" y="109662"/>
                    </a:lnTo>
                    <a:lnTo>
                      <a:pt x="58062" y="112798"/>
                    </a:lnTo>
                    <a:lnTo>
                      <a:pt x="62814" y="116124"/>
                    </a:lnTo>
                    <a:lnTo>
                      <a:pt x="66805" y="123061"/>
                    </a:lnTo>
                    <a:lnTo>
                      <a:pt x="68515" y="122776"/>
                    </a:lnTo>
                    <a:lnTo>
                      <a:pt x="67185" y="115839"/>
                    </a:lnTo>
                    <a:lnTo>
                      <a:pt x="62814" y="108142"/>
                    </a:lnTo>
                    <a:lnTo>
                      <a:pt x="63384" y="106051"/>
                    </a:lnTo>
                    <a:lnTo>
                      <a:pt x="65664" y="106431"/>
                    </a:lnTo>
                    <a:lnTo>
                      <a:pt x="68040" y="108902"/>
                    </a:lnTo>
                    <a:lnTo>
                      <a:pt x="70796" y="110232"/>
                    </a:lnTo>
                    <a:lnTo>
                      <a:pt x="73457" y="115079"/>
                    </a:lnTo>
                    <a:lnTo>
                      <a:pt x="79538" y="117359"/>
                    </a:lnTo>
                    <a:lnTo>
                      <a:pt x="81154" y="121256"/>
                    </a:lnTo>
                    <a:lnTo>
                      <a:pt x="81154" y="125817"/>
                    </a:lnTo>
                    <a:lnTo>
                      <a:pt x="84385" y="126862"/>
                    </a:lnTo>
                    <a:lnTo>
                      <a:pt x="89041" y="132279"/>
                    </a:lnTo>
                    <a:lnTo>
                      <a:pt x="92652" y="131234"/>
                    </a:lnTo>
                    <a:lnTo>
                      <a:pt x="92462" y="129713"/>
                    </a:lnTo>
                    <a:lnTo>
                      <a:pt x="95978" y="130473"/>
                    </a:lnTo>
                    <a:lnTo>
                      <a:pt x="95693" y="132564"/>
                    </a:lnTo>
                    <a:lnTo>
                      <a:pt x="92367" y="134560"/>
                    </a:lnTo>
                    <a:lnTo>
                      <a:pt x="95788" y="138741"/>
                    </a:lnTo>
                    <a:lnTo>
                      <a:pt x="99399" y="139976"/>
                    </a:lnTo>
                    <a:lnTo>
                      <a:pt x="100920" y="133894"/>
                    </a:lnTo>
                    <a:lnTo>
                      <a:pt x="100540" y="131424"/>
                    </a:lnTo>
                    <a:lnTo>
                      <a:pt x="102345" y="129523"/>
                    </a:lnTo>
                    <a:lnTo>
                      <a:pt x="100635" y="127337"/>
                    </a:lnTo>
                    <a:lnTo>
                      <a:pt x="97214" y="127433"/>
                    </a:lnTo>
                    <a:lnTo>
                      <a:pt x="94173" y="125912"/>
                    </a:lnTo>
                    <a:lnTo>
                      <a:pt x="89896" y="125912"/>
                    </a:lnTo>
                    <a:lnTo>
                      <a:pt x="90087" y="123061"/>
                    </a:lnTo>
                    <a:lnTo>
                      <a:pt x="87236" y="115744"/>
                    </a:lnTo>
                    <a:lnTo>
                      <a:pt x="86380" y="112133"/>
                    </a:lnTo>
                    <a:lnTo>
                      <a:pt x="88376" y="110803"/>
                    </a:lnTo>
                    <a:lnTo>
                      <a:pt x="90562" y="112038"/>
                    </a:lnTo>
                    <a:lnTo>
                      <a:pt x="93603" y="111563"/>
                    </a:lnTo>
                    <a:lnTo>
                      <a:pt x="92652" y="110137"/>
                    </a:lnTo>
                    <a:lnTo>
                      <a:pt x="88566" y="107382"/>
                    </a:lnTo>
                    <a:lnTo>
                      <a:pt x="83625" y="107192"/>
                    </a:lnTo>
                    <a:lnTo>
                      <a:pt x="81249" y="103200"/>
                    </a:lnTo>
                    <a:lnTo>
                      <a:pt x="79444" y="104626"/>
                    </a:lnTo>
                    <a:lnTo>
                      <a:pt x="79729" y="108712"/>
                    </a:lnTo>
                    <a:lnTo>
                      <a:pt x="76973" y="110613"/>
                    </a:lnTo>
                    <a:lnTo>
                      <a:pt x="74977" y="108427"/>
                    </a:lnTo>
                    <a:lnTo>
                      <a:pt x="75452" y="104056"/>
                    </a:lnTo>
                    <a:lnTo>
                      <a:pt x="72981" y="99114"/>
                    </a:lnTo>
                    <a:lnTo>
                      <a:pt x="66805" y="95218"/>
                    </a:lnTo>
                    <a:lnTo>
                      <a:pt x="62719" y="95313"/>
                    </a:lnTo>
                    <a:lnTo>
                      <a:pt x="57112" y="99779"/>
                    </a:lnTo>
                    <a:lnTo>
                      <a:pt x="56162" y="103105"/>
                    </a:lnTo>
                    <a:lnTo>
                      <a:pt x="52836" y="104246"/>
                    </a:lnTo>
                    <a:lnTo>
                      <a:pt x="48084" y="102535"/>
                    </a:lnTo>
                    <a:lnTo>
                      <a:pt x="46089" y="98449"/>
                    </a:lnTo>
                    <a:lnTo>
                      <a:pt x="42858" y="95883"/>
                    </a:lnTo>
                    <a:lnTo>
                      <a:pt x="42858" y="91417"/>
                    </a:lnTo>
                    <a:lnTo>
                      <a:pt x="44473" y="88946"/>
                    </a:lnTo>
                    <a:lnTo>
                      <a:pt x="41812" y="86000"/>
                    </a:lnTo>
                    <a:lnTo>
                      <a:pt x="39722" y="80489"/>
                    </a:lnTo>
                    <a:lnTo>
                      <a:pt x="37441" y="78683"/>
                    </a:lnTo>
                    <a:lnTo>
                      <a:pt x="38201" y="73552"/>
                    </a:lnTo>
                    <a:lnTo>
                      <a:pt x="40292" y="70416"/>
                    </a:lnTo>
                    <a:lnTo>
                      <a:pt x="39817" y="65759"/>
                    </a:lnTo>
                    <a:lnTo>
                      <a:pt x="41337" y="61958"/>
                    </a:lnTo>
                    <a:lnTo>
                      <a:pt x="47799" y="55781"/>
                    </a:lnTo>
                    <a:lnTo>
                      <a:pt x="50365" y="54261"/>
                    </a:lnTo>
                    <a:lnTo>
                      <a:pt x="49034" y="57302"/>
                    </a:lnTo>
                    <a:lnTo>
                      <a:pt x="49320" y="59392"/>
                    </a:lnTo>
                    <a:lnTo>
                      <a:pt x="52836" y="53786"/>
                    </a:lnTo>
                    <a:lnTo>
                      <a:pt x="51600" y="48844"/>
                    </a:lnTo>
                    <a:lnTo>
                      <a:pt x="54166" y="42763"/>
                    </a:lnTo>
                    <a:lnTo>
                      <a:pt x="56162" y="32975"/>
                    </a:lnTo>
                    <a:lnTo>
                      <a:pt x="53976" y="30409"/>
                    </a:lnTo>
                    <a:lnTo>
                      <a:pt x="52646" y="25182"/>
                    </a:lnTo>
                    <a:lnTo>
                      <a:pt x="50270" y="24232"/>
                    </a:lnTo>
                    <a:lnTo>
                      <a:pt x="46469" y="17770"/>
                    </a:lnTo>
                    <a:lnTo>
                      <a:pt x="47419" y="9598"/>
                    </a:lnTo>
                    <a:lnTo>
                      <a:pt x="49795" y="6747"/>
                    </a:lnTo>
                    <a:lnTo>
                      <a:pt x="50080" y="3706"/>
                    </a:lnTo>
                    <a:lnTo>
                      <a:pt x="47419" y="95"/>
                    </a:lnTo>
                    <a:lnTo>
                      <a:pt x="45423" y="855"/>
                    </a:lnTo>
                    <a:lnTo>
                      <a:pt x="45138" y="2851"/>
                    </a:lnTo>
                    <a:lnTo>
                      <a:pt x="42288" y="5227"/>
                    </a:lnTo>
                    <a:lnTo>
                      <a:pt x="36396" y="5227"/>
                    </a:lnTo>
                    <a:lnTo>
                      <a:pt x="35350" y="7317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" name="Google Shape;215;p4"/>
              <p:cNvSpPr/>
              <p:nvPr/>
            </p:nvSpPr>
            <p:spPr>
              <a:xfrm>
                <a:off x="14427945" y="11264479"/>
                <a:ext cx="152519" cy="129883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12543" extrusionOk="0">
                    <a:moveTo>
                      <a:pt x="0" y="7792"/>
                    </a:moveTo>
                    <a:lnTo>
                      <a:pt x="1996" y="10643"/>
                    </a:lnTo>
                    <a:lnTo>
                      <a:pt x="1615" y="12544"/>
                    </a:lnTo>
                    <a:lnTo>
                      <a:pt x="6842" y="12259"/>
                    </a:lnTo>
                    <a:lnTo>
                      <a:pt x="13114" y="9408"/>
                    </a:lnTo>
                    <a:lnTo>
                      <a:pt x="14729" y="6557"/>
                    </a:lnTo>
                    <a:lnTo>
                      <a:pt x="14349" y="2090"/>
                    </a:lnTo>
                    <a:lnTo>
                      <a:pt x="12068" y="0"/>
                    </a:lnTo>
                    <a:lnTo>
                      <a:pt x="9693" y="95"/>
                    </a:lnTo>
                    <a:lnTo>
                      <a:pt x="2471" y="4371"/>
                    </a:lnTo>
                    <a:lnTo>
                      <a:pt x="0" y="7792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4"/>
              <p:cNvSpPr/>
              <p:nvPr/>
            </p:nvSpPr>
            <p:spPr>
              <a:xfrm>
                <a:off x="14516480" y="10990990"/>
                <a:ext cx="218449" cy="297168"/>
              </a:xfrm>
              <a:custGeom>
                <a:avLst/>
                <a:gdLst/>
                <a:ahLst/>
                <a:cxnLst/>
                <a:rect l="l" t="t" r="r" b="b"/>
                <a:pathLst>
                  <a:path w="21096" h="28698" extrusionOk="0">
                    <a:moveTo>
                      <a:pt x="14539" y="13494"/>
                    </a:moveTo>
                    <a:lnTo>
                      <a:pt x="13874" y="7127"/>
                    </a:lnTo>
                    <a:lnTo>
                      <a:pt x="11593" y="1996"/>
                    </a:lnTo>
                    <a:lnTo>
                      <a:pt x="10738" y="190"/>
                    </a:lnTo>
                    <a:lnTo>
                      <a:pt x="6557" y="1616"/>
                    </a:lnTo>
                    <a:lnTo>
                      <a:pt x="2756" y="0"/>
                    </a:lnTo>
                    <a:lnTo>
                      <a:pt x="0" y="95"/>
                    </a:lnTo>
                    <a:lnTo>
                      <a:pt x="1520" y="4086"/>
                    </a:lnTo>
                    <a:lnTo>
                      <a:pt x="1616" y="8268"/>
                    </a:lnTo>
                    <a:lnTo>
                      <a:pt x="4181" y="10833"/>
                    </a:lnTo>
                    <a:lnTo>
                      <a:pt x="6272" y="8743"/>
                    </a:lnTo>
                    <a:lnTo>
                      <a:pt x="8648" y="11023"/>
                    </a:lnTo>
                    <a:lnTo>
                      <a:pt x="8363" y="16440"/>
                    </a:lnTo>
                    <a:lnTo>
                      <a:pt x="10358" y="20241"/>
                    </a:lnTo>
                    <a:lnTo>
                      <a:pt x="11023" y="26418"/>
                    </a:lnTo>
                    <a:lnTo>
                      <a:pt x="14444" y="28698"/>
                    </a:lnTo>
                    <a:lnTo>
                      <a:pt x="14824" y="22902"/>
                    </a:lnTo>
                    <a:lnTo>
                      <a:pt x="17105" y="26038"/>
                    </a:lnTo>
                    <a:lnTo>
                      <a:pt x="20716" y="24992"/>
                    </a:lnTo>
                    <a:lnTo>
                      <a:pt x="21096" y="21761"/>
                    </a:lnTo>
                    <a:lnTo>
                      <a:pt x="17390" y="15490"/>
                    </a:lnTo>
                    <a:lnTo>
                      <a:pt x="14539" y="13494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4"/>
              <p:cNvSpPr/>
              <p:nvPr/>
            </p:nvSpPr>
            <p:spPr>
              <a:xfrm>
                <a:off x="14718152" y="11271362"/>
                <a:ext cx="29512" cy="72816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7032" extrusionOk="0">
                    <a:moveTo>
                      <a:pt x="760" y="0"/>
                    </a:moveTo>
                    <a:lnTo>
                      <a:pt x="0" y="3706"/>
                    </a:lnTo>
                    <a:lnTo>
                      <a:pt x="2851" y="7032"/>
                    </a:lnTo>
                    <a:lnTo>
                      <a:pt x="2851" y="3801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14504677" y="11126754"/>
                <a:ext cx="16723" cy="42311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4086" extrusionOk="0">
                    <a:moveTo>
                      <a:pt x="1520" y="4086"/>
                    </a:moveTo>
                    <a:lnTo>
                      <a:pt x="1616" y="0"/>
                    </a:lnTo>
                    <a:lnTo>
                      <a:pt x="0" y="1996"/>
                    </a:lnTo>
                    <a:lnTo>
                      <a:pt x="1520" y="408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9" name="Google Shape;219;p4"/>
              <p:cNvSpPr/>
              <p:nvPr/>
            </p:nvSpPr>
            <p:spPr>
              <a:xfrm>
                <a:off x="12977889" y="10986073"/>
                <a:ext cx="506763" cy="677000"/>
              </a:xfrm>
              <a:custGeom>
                <a:avLst/>
                <a:gdLst/>
                <a:ahLst/>
                <a:cxnLst/>
                <a:rect l="l" t="t" r="r" b="b"/>
                <a:pathLst>
                  <a:path w="48939" h="65379" extrusionOk="0">
                    <a:moveTo>
                      <a:pt x="7127" y="53881"/>
                    </a:moveTo>
                    <a:lnTo>
                      <a:pt x="1140" y="61768"/>
                    </a:lnTo>
                    <a:lnTo>
                      <a:pt x="0" y="63859"/>
                    </a:lnTo>
                    <a:lnTo>
                      <a:pt x="475" y="65379"/>
                    </a:lnTo>
                    <a:lnTo>
                      <a:pt x="4561" y="62053"/>
                    </a:lnTo>
                    <a:lnTo>
                      <a:pt x="7317" y="61578"/>
                    </a:lnTo>
                    <a:lnTo>
                      <a:pt x="10073" y="58727"/>
                    </a:lnTo>
                    <a:lnTo>
                      <a:pt x="14539" y="57017"/>
                    </a:lnTo>
                    <a:lnTo>
                      <a:pt x="19196" y="49985"/>
                    </a:lnTo>
                    <a:lnTo>
                      <a:pt x="24042" y="48274"/>
                    </a:lnTo>
                    <a:lnTo>
                      <a:pt x="27368" y="45423"/>
                    </a:lnTo>
                    <a:lnTo>
                      <a:pt x="27653" y="43333"/>
                    </a:lnTo>
                    <a:lnTo>
                      <a:pt x="30504" y="39912"/>
                    </a:lnTo>
                    <a:lnTo>
                      <a:pt x="30504" y="33545"/>
                    </a:lnTo>
                    <a:lnTo>
                      <a:pt x="32975" y="30694"/>
                    </a:lnTo>
                    <a:lnTo>
                      <a:pt x="39246" y="30219"/>
                    </a:lnTo>
                    <a:lnTo>
                      <a:pt x="40767" y="25943"/>
                    </a:lnTo>
                    <a:lnTo>
                      <a:pt x="43808" y="22997"/>
                    </a:lnTo>
                    <a:lnTo>
                      <a:pt x="47134" y="22331"/>
                    </a:lnTo>
                    <a:lnTo>
                      <a:pt x="48939" y="18910"/>
                    </a:lnTo>
                    <a:lnTo>
                      <a:pt x="46658" y="13779"/>
                    </a:lnTo>
                    <a:lnTo>
                      <a:pt x="43713" y="9978"/>
                    </a:lnTo>
                    <a:lnTo>
                      <a:pt x="43903" y="6082"/>
                    </a:lnTo>
                    <a:lnTo>
                      <a:pt x="43523" y="0"/>
                    </a:lnTo>
                    <a:lnTo>
                      <a:pt x="41717" y="760"/>
                    </a:lnTo>
                    <a:lnTo>
                      <a:pt x="40767" y="7222"/>
                    </a:lnTo>
                    <a:lnTo>
                      <a:pt x="41432" y="13304"/>
                    </a:lnTo>
                    <a:lnTo>
                      <a:pt x="38201" y="11308"/>
                    </a:lnTo>
                    <a:lnTo>
                      <a:pt x="40767" y="15394"/>
                    </a:lnTo>
                    <a:lnTo>
                      <a:pt x="40672" y="18435"/>
                    </a:lnTo>
                    <a:lnTo>
                      <a:pt x="37156" y="22522"/>
                    </a:lnTo>
                    <a:lnTo>
                      <a:pt x="34495" y="22237"/>
                    </a:lnTo>
                    <a:lnTo>
                      <a:pt x="30694" y="26608"/>
                    </a:lnTo>
                    <a:lnTo>
                      <a:pt x="30409" y="29744"/>
                    </a:lnTo>
                    <a:lnTo>
                      <a:pt x="26133" y="32214"/>
                    </a:lnTo>
                    <a:lnTo>
                      <a:pt x="21951" y="41052"/>
                    </a:lnTo>
                    <a:lnTo>
                      <a:pt x="15870" y="46944"/>
                    </a:lnTo>
                    <a:lnTo>
                      <a:pt x="12543" y="47419"/>
                    </a:lnTo>
                    <a:lnTo>
                      <a:pt x="9503" y="53121"/>
                    </a:lnTo>
                    <a:lnTo>
                      <a:pt x="7127" y="5388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4"/>
              <p:cNvSpPr/>
              <p:nvPr/>
            </p:nvSpPr>
            <p:spPr>
              <a:xfrm>
                <a:off x="14500744" y="10926063"/>
                <a:ext cx="73800" cy="45262"/>
              </a:xfrm>
              <a:custGeom>
                <a:avLst/>
                <a:gdLst/>
                <a:ahLst/>
                <a:cxnLst/>
                <a:rect l="l" t="t" r="r" b="b"/>
                <a:pathLst>
                  <a:path w="7127" h="4371" extrusionOk="0">
                    <a:moveTo>
                      <a:pt x="0" y="2376"/>
                    </a:moveTo>
                    <a:lnTo>
                      <a:pt x="3041" y="4371"/>
                    </a:lnTo>
                    <a:lnTo>
                      <a:pt x="6272" y="3991"/>
                    </a:lnTo>
                    <a:lnTo>
                      <a:pt x="7127" y="0"/>
                    </a:lnTo>
                    <a:lnTo>
                      <a:pt x="2186" y="665"/>
                    </a:lnTo>
                    <a:lnTo>
                      <a:pt x="0" y="237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>
                <a:off x="14186925" y="10567978"/>
                <a:ext cx="66914" cy="89540"/>
              </a:xfrm>
              <a:custGeom>
                <a:avLst/>
                <a:gdLst/>
                <a:ahLst/>
                <a:cxnLst/>
                <a:rect l="l" t="t" r="r" b="b"/>
                <a:pathLst>
                  <a:path w="6462" h="8647" extrusionOk="0">
                    <a:moveTo>
                      <a:pt x="1711" y="0"/>
                    </a:moveTo>
                    <a:lnTo>
                      <a:pt x="95" y="380"/>
                    </a:lnTo>
                    <a:lnTo>
                      <a:pt x="0" y="2756"/>
                    </a:lnTo>
                    <a:lnTo>
                      <a:pt x="5417" y="8647"/>
                    </a:lnTo>
                    <a:lnTo>
                      <a:pt x="6462" y="6652"/>
                    </a:lnTo>
                    <a:lnTo>
                      <a:pt x="5892" y="4276"/>
                    </a:lnTo>
                    <a:lnTo>
                      <a:pt x="1711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4"/>
              <p:cNvSpPr/>
              <p:nvPr/>
            </p:nvSpPr>
            <p:spPr>
              <a:xfrm>
                <a:off x="14493847" y="10690940"/>
                <a:ext cx="328657" cy="358179"/>
              </a:xfrm>
              <a:custGeom>
                <a:avLst/>
                <a:gdLst/>
                <a:ahLst/>
                <a:cxnLst/>
                <a:rect l="l" t="t" r="r" b="b"/>
                <a:pathLst>
                  <a:path w="31739" h="34590" extrusionOk="0">
                    <a:moveTo>
                      <a:pt x="1806" y="1805"/>
                    </a:moveTo>
                    <a:lnTo>
                      <a:pt x="95" y="950"/>
                    </a:lnTo>
                    <a:lnTo>
                      <a:pt x="0" y="3801"/>
                    </a:lnTo>
                    <a:lnTo>
                      <a:pt x="3326" y="10453"/>
                    </a:lnTo>
                    <a:lnTo>
                      <a:pt x="8553" y="14634"/>
                    </a:lnTo>
                    <a:lnTo>
                      <a:pt x="13304" y="20241"/>
                    </a:lnTo>
                    <a:lnTo>
                      <a:pt x="15490" y="21666"/>
                    </a:lnTo>
                    <a:lnTo>
                      <a:pt x="14825" y="23567"/>
                    </a:lnTo>
                    <a:lnTo>
                      <a:pt x="12924" y="26133"/>
                    </a:lnTo>
                    <a:lnTo>
                      <a:pt x="12259" y="27083"/>
                    </a:lnTo>
                    <a:lnTo>
                      <a:pt x="14254" y="26323"/>
                    </a:lnTo>
                    <a:lnTo>
                      <a:pt x="15015" y="27463"/>
                    </a:lnTo>
                    <a:lnTo>
                      <a:pt x="16535" y="28603"/>
                    </a:lnTo>
                    <a:lnTo>
                      <a:pt x="19956" y="30694"/>
                    </a:lnTo>
                    <a:lnTo>
                      <a:pt x="21096" y="33545"/>
                    </a:lnTo>
                    <a:lnTo>
                      <a:pt x="27368" y="33925"/>
                    </a:lnTo>
                    <a:lnTo>
                      <a:pt x="28604" y="34590"/>
                    </a:lnTo>
                    <a:lnTo>
                      <a:pt x="29554" y="33450"/>
                    </a:lnTo>
                    <a:lnTo>
                      <a:pt x="31740" y="34495"/>
                    </a:lnTo>
                    <a:lnTo>
                      <a:pt x="29744" y="31929"/>
                    </a:lnTo>
                    <a:lnTo>
                      <a:pt x="28508" y="28128"/>
                    </a:lnTo>
                    <a:lnTo>
                      <a:pt x="26228" y="26133"/>
                    </a:lnTo>
                    <a:lnTo>
                      <a:pt x="26513" y="20146"/>
                    </a:lnTo>
                    <a:lnTo>
                      <a:pt x="25753" y="12639"/>
                    </a:lnTo>
                    <a:lnTo>
                      <a:pt x="26228" y="10358"/>
                    </a:lnTo>
                    <a:lnTo>
                      <a:pt x="24517" y="9123"/>
                    </a:lnTo>
                    <a:lnTo>
                      <a:pt x="21001" y="4276"/>
                    </a:lnTo>
                    <a:lnTo>
                      <a:pt x="18816" y="475"/>
                    </a:lnTo>
                    <a:lnTo>
                      <a:pt x="16345" y="285"/>
                    </a:lnTo>
                    <a:lnTo>
                      <a:pt x="14919" y="950"/>
                    </a:lnTo>
                    <a:lnTo>
                      <a:pt x="12924" y="0"/>
                    </a:lnTo>
                    <a:lnTo>
                      <a:pt x="10738" y="380"/>
                    </a:lnTo>
                    <a:lnTo>
                      <a:pt x="9313" y="1901"/>
                    </a:lnTo>
                    <a:lnTo>
                      <a:pt x="5132" y="1710"/>
                    </a:lnTo>
                    <a:lnTo>
                      <a:pt x="1806" y="1805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14411219" y="10342689"/>
                <a:ext cx="92491" cy="133818"/>
              </a:xfrm>
              <a:custGeom>
                <a:avLst/>
                <a:gdLst/>
                <a:ahLst/>
                <a:cxnLst/>
                <a:rect l="l" t="t" r="r" b="b"/>
                <a:pathLst>
                  <a:path w="8932" h="12923" extrusionOk="0">
                    <a:moveTo>
                      <a:pt x="1901" y="12924"/>
                    </a:moveTo>
                    <a:lnTo>
                      <a:pt x="7507" y="11784"/>
                    </a:lnTo>
                    <a:lnTo>
                      <a:pt x="8933" y="7412"/>
                    </a:lnTo>
                    <a:lnTo>
                      <a:pt x="7032" y="3136"/>
                    </a:lnTo>
                    <a:lnTo>
                      <a:pt x="3991" y="0"/>
                    </a:lnTo>
                    <a:lnTo>
                      <a:pt x="1901" y="1615"/>
                    </a:lnTo>
                    <a:lnTo>
                      <a:pt x="2756" y="6272"/>
                    </a:lnTo>
                    <a:lnTo>
                      <a:pt x="1520" y="9503"/>
                    </a:lnTo>
                    <a:lnTo>
                      <a:pt x="0" y="10643"/>
                    </a:lnTo>
                    <a:lnTo>
                      <a:pt x="1901" y="12924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13901636" y="10095770"/>
                <a:ext cx="79702" cy="135785"/>
              </a:xfrm>
              <a:custGeom>
                <a:avLst/>
                <a:gdLst/>
                <a:ahLst/>
                <a:cxnLst/>
                <a:rect l="l" t="t" r="r" b="b"/>
                <a:pathLst>
                  <a:path w="7697" h="13113" extrusionOk="0">
                    <a:moveTo>
                      <a:pt x="4941" y="0"/>
                    </a:moveTo>
                    <a:lnTo>
                      <a:pt x="0" y="2946"/>
                    </a:lnTo>
                    <a:lnTo>
                      <a:pt x="2091" y="8457"/>
                    </a:lnTo>
                    <a:lnTo>
                      <a:pt x="1520" y="10263"/>
                    </a:lnTo>
                    <a:lnTo>
                      <a:pt x="2281" y="13114"/>
                    </a:lnTo>
                    <a:lnTo>
                      <a:pt x="5132" y="10453"/>
                    </a:lnTo>
                    <a:lnTo>
                      <a:pt x="5607" y="4086"/>
                    </a:lnTo>
                    <a:lnTo>
                      <a:pt x="7697" y="1996"/>
                    </a:lnTo>
                    <a:lnTo>
                      <a:pt x="4941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13939017" y="10289575"/>
                <a:ext cx="38365" cy="54115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5226" extrusionOk="0">
                    <a:moveTo>
                      <a:pt x="760" y="3516"/>
                    </a:moveTo>
                    <a:lnTo>
                      <a:pt x="3706" y="5227"/>
                    </a:lnTo>
                    <a:lnTo>
                      <a:pt x="2946" y="1996"/>
                    </a:lnTo>
                    <a:lnTo>
                      <a:pt x="0" y="0"/>
                    </a:lnTo>
                    <a:lnTo>
                      <a:pt x="760" y="351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13814077" y="9172022"/>
                <a:ext cx="42311" cy="53132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5131" extrusionOk="0">
                    <a:moveTo>
                      <a:pt x="2566" y="0"/>
                    </a:moveTo>
                    <a:lnTo>
                      <a:pt x="0" y="3136"/>
                    </a:lnTo>
                    <a:lnTo>
                      <a:pt x="2376" y="5131"/>
                    </a:lnTo>
                    <a:lnTo>
                      <a:pt x="4086" y="2091"/>
                    </a:lnTo>
                    <a:cubicBezTo>
                      <a:pt x="3516" y="1444"/>
                      <a:pt x="3012" y="741"/>
                      <a:pt x="2566" y="0"/>
                    </a:cubicBez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13920323" y="10456815"/>
                <a:ext cx="84621" cy="98393"/>
              </a:xfrm>
              <a:custGeom>
                <a:avLst/>
                <a:gdLst/>
                <a:ahLst/>
                <a:cxnLst/>
                <a:rect l="l" t="t" r="r" b="b"/>
                <a:pathLst>
                  <a:path w="8172" h="9502" extrusionOk="0">
                    <a:moveTo>
                      <a:pt x="2186" y="0"/>
                    </a:moveTo>
                    <a:lnTo>
                      <a:pt x="0" y="3041"/>
                    </a:lnTo>
                    <a:lnTo>
                      <a:pt x="570" y="6177"/>
                    </a:lnTo>
                    <a:lnTo>
                      <a:pt x="5511" y="9503"/>
                    </a:lnTo>
                    <a:lnTo>
                      <a:pt x="6462" y="7127"/>
                    </a:lnTo>
                    <a:lnTo>
                      <a:pt x="8173" y="5036"/>
                    </a:lnTo>
                    <a:lnTo>
                      <a:pt x="6082" y="1425"/>
                    </a:lnTo>
                    <a:lnTo>
                      <a:pt x="2186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13713733" y="9063812"/>
                <a:ext cx="33447" cy="47229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4561" extrusionOk="0">
                    <a:moveTo>
                      <a:pt x="2566" y="4561"/>
                    </a:moveTo>
                    <a:lnTo>
                      <a:pt x="3231" y="0"/>
                    </a:lnTo>
                    <a:lnTo>
                      <a:pt x="0" y="2281"/>
                    </a:lnTo>
                    <a:lnTo>
                      <a:pt x="2566" y="456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>
                <a:off x="13516986" y="10399751"/>
                <a:ext cx="69865" cy="53132"/>
              </a:xfrm>
              <a:custGeom>
                <a:avLst/>
                <a:gdLst/>
                <a:ahLst/>
                <a:cxnLst/>
                <a:rect l="l" t="t" r="r" b="b"/>
                <a:pathLst>
                  <a:path w="6747" h="5131" extrusionOk="0">
                    <a:moveTo>
                      <a:pt x="6747" y="4086"/>
                    </a:moveTo>
                    <a:lnTo>
                      <a:pt x="2851" y="0"/>
                    </a:lnTo>
                    <a:lnTo>
                      <a:pt x="0" y="0"/>
                    </a:lnTo>
                    <a:lnTo>
                      <a:pt x="475" y="2946"/>
                    </a:lnTo>
                    <a:lnTo>
                      <a:pt x="5702" y="5132"/>
                    </a:lnTo>
                    <a:lnTo>
                      <a:pt x="6747" y="408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13683245" y="9216289"/>
                <a:ext cx="54115" cy="18691"/>
              </a:xfrm>
              <a:custGeom>
                <a:avLst/>
                <a:gdLst/>
                <a:ahLst/>
                <a:cxnLst/>
                <a:rect l="l" t="t" r="r" b="b"/>
                <a:pathLst>
                  <a:path w="5226" h="1805" extrusionOk="0">
                    <a:moveTo>
                      <a:pt x="1901" y="1806"/>
                    </a:moveTo>
                    <a:lnTo>
                      <a:pt x="5227" y="0"/>
                    </a:lnTo>
                    <a:lnTo>
                      <a:pt x="0" y="0"/>
                    </a:lnTo>
                    <a:lnTo>
                      <a:pt x="1901" y="180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>
                <a:off x="13476655" y="10759804"/>
                <a:ext cx="127915" cy="88556"/>
              </a:xfrm>
              <a:custGeom>
                <a:avLst/>
                <a:gdLst/>
                <a:ahLst/>
                <a:cxnLst/>
                <a:rect l="l" t="t" r="r" b="b"/>
                <a:pathLst>
                  <a:path w="12353" h="8552" extrusionOk="0">
                    <a:moveTo>
                      <a:pt x="0" y="1806"/>
                    </a:moveTo>
                    <a:lnTo>
                      <a:pt x="1426" y="4846"/>
                    </a:lnTo>
                    <a:lnTo>
                      <a:pt x="3326" y="7032"/>
                    </a:lnTo>
                    <a:lnTo>
                      <a:pt x="7792" y="7317"/>
                    </a:lnTo>
                    <a:lnTo>
                      <a:pt x="10548" y="8552"/>
                    </a:lnTo>
                    <a:lnTo>
                      <a:pt x="12354" y="6462"/>
                    </a:lnTo>
                    <a:lnTo>
                      <a:pt x="11499" y="4276"/>
                    </a:lnTo>
                    <a:lnTo>
                      <a:pt x="7222" y="3326"/>
                    </a:lnTo>
                    <a:lnTo>
                      <a:pt x="4657" y="570"/>
                    </a:lnTo>
                    <a:lnTo>
                      <a:pt x="1426" y="0"/>
                    </a:lnTo>
                    <a:lnTo>
                      <a:pt x="0" y="180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13090036" y="12765686"/>
                <a:ext cx="44278" cy="19674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1900" extrusionOk="0">
                    <a:moveTo>
                      <a:pt x="4276" y="0"/>
                    </a:moveTo>
                    <a:lnTo>
                      <a:pt x="0" y="1045"/>
                    </a:lnTo>
                    <a:lnTo>
                      <a:pt x="3136" y="1901"/>
                    </a:lnTo>
                    <a:lnTo>
                      <a:pt x="4276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>
                <a:off x="13098889" y="12669285"/>
                <a:ext cx="21642" cy="21642"/>
              </a:xfrm>
              <a:custGeom>
                <a:avLst/>
                <a:gdLst/>
                <a:ahLst/>
                <a:cxnLst/>
                <a:rect l="l" t="t" r="r" b="b"/>
                <a:pathLst>
                  <a:path w="2090" h="2090" extrusionOk="0">
                    <a:moveTo>
                      <a:pt x="0" y="1140"/>
                    </a:moveTo>
                    <a:lnTo>
                      <a:pt x="2091" y="2091"/>
                    </a:lnTo>
                    <a:lnTo>
                      <a:pt x="855" y="0"/>
                    </a:lnTo>
                    <a:lnTo>
                      <a:pt x="0" y="114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13107744" y="12644688"/>
                <a:ext cx="48213" cy="32463"/>
              </a:xfrm>
              <a:custGeom>
                <a:avLst/>
                <a:gdLst/>
                <a:ahLst/>
                <a:cxnLst/>
                <a:rect l="l" t="t" r="r" b="b"/>
                <a:pathLst>
                  <a:path w="4656" h="3135" extrusionOk="0">
                    <a:moveTo>
                      <a:pt x="4657" y="3136"/>
                    </a:moveTo>
                    <a:lnTo>
                      <a:pt x="4657" y="1710"/>
                    </a:lnTo>
                    <a:lnTo>
                      <a:pt x="190" y="0"/>
                    </a:lnTo>
                    <a:lnTo>
                      <a:pt x="0" y="855"/>
                    </a:lnTo>
                    <a:lnTo>
                      <a:pt x="1235" y="2946"/>
                    </a:lnTo>
                    <a:lnTo>
                      <a:pt x="4657" y="313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4"/>
              <p:cNvSpPr/>
              <p:nvPr/>
            </p:nvSpPr>
            <p:spPr>
              <a:xfrm>
                <a:off x="15081155" y="12570906"/>
                <a:ext cx="59034" cy="107257"/>
              </a:xfrm>
              <a:custGeom>
                <a:avLst/>
                <a:gdLst/>
                <a:ahLst/>
                <a:cxnLst/>
                <a:rect l="l" t="t" r="r" b="b"/>
                <a:pathLst>
                  <a:path w="5701" h="10358" extrusionOk="0">
                    <a:moveTo>
                      <a:pt x="5702" y="5797"/>
                    </a:moveTo>
                    <a:lnTo>
                      <a:pt x="4751" y="1901"/>
                    </a:lnTo>
                    <a:lnTo>
                      <a:pt x="1996" y="0"/>
                    </a:lnTo>
                    <a:lnTo>
                      <a:pt x="0" y="1425"/>
                    </a:lnTo>
                    <a:lnTo>
                      <a:pt x="1520" y="6462"/>
                    </a:lnTo>
                    <a:lnTo>
                      <a:pt x="1996" y="10358"/>
                    </a:lnTo>
                    <a:lnTo>
                      <a:pt x="4086" y="9503"/>
                    </a:lnTo>
                    <a:lnTo>
                      <a:pt x="5702" y="5797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4"/>
              <p:cNvSpPr/>
              <p:nvPr/>
            </p:nvSpPr>
            <p:spPr>
              <a:xfrm>
                <a:off x="13469770" y="12478429"/>
                <a:ext cx="18691" cy="65920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6366" extrusionOk="0">
                    <a:moveTo>
                      <a:pt x="855" y="0"/>
                    </a:moveTo>
                    <a:lnTo>
                      <a:pt x="0" y="2566"/>
                    </a:lnTo>
                    <a:lnTo>
                      <a:pt x="1806" y="6367"/>
                    </a:lnTo>
                    <a:lnTo>
                      <a:pt x="1806" y="3041"/>
                    </a:lnTo>
                    <a:lnTo>
                      <a:pt x="855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4"/>
              <p:cNvSpPr/>
              <p:nvPr/>
            </p:nvSpPr>
            <p:spPr>
              <a:xfrm>
                <a:off x="14858830" y="15287055"/>
                <a:ext cx="222384" cy="99377"/>
              </a:xfrm>
              <a:custGeom>
                <a:avLst/>
                <a:gdLst/>
                <a:ahLst/>
                <a:cxnLst/>
                <a:rect l="l" t="t" r="r" b="b"/>
                <a:pathLst>
                  <a:path w="21476" h="9597" extrusionOk="0">
                    <a:moveTo>
                      <a:pt x="5417" y="6367"/>
                    </a:moveTo>
                    <a:lnTo>
                      <a:pt x="11973" y="7792"/>
                    </a:lnTo>
                    <a:lnTo>
                      <a:pt x="14254" y="9598"/>
                    </a:lnTo>
                    <a:lnTo>
                      <a:pt x="15299" y="7697"/>
                    </a:lnTo>
                    <a:lnTo>
                      <a:pt x="18340" y="5322"/>
                    </a:lnTo>
                    <a:lnTo>
                      <a:pt x="21476" y="3706"/>
                    </a:lnTo>
                    <a:lnTo>
                      <a:pt x="20621" y="1425"/>
                    </a:lnTo>
                    <a:lnTo>
                      <a:pt x="17200" y="0"/>
                    </a:lnTo>
                    <a:lnTo>
                      <a:pt x="13969" y="2376"/>
                    </a:lnTo>
                    <a:lnTo>
                      <a:pt x="6937" y="2946"/>
                    </a:lnTo>
                    <a:lnTo>
                      <a:pt x="4751" y="1140"/>
                    </a:lnTo>
                    <a:lnTo>
                      <a:pt x="1520" y="2756"/>
                    </a:lnTo>
                    <a:lnTo>
                      <a:pt x="0" y="7127"/>
                    </a:lnTo>
                    <a:lnTo>
                      <a:pt x="855" y="8933"/>
                    </a:lnTo>
                    <a:lnTo>
                      <a:pt x="5417" y="6367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>
                <a:off x="13554367" y="12367266"/>
                <a:ext cx="109225" cy="78719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7602" extrusionOk="0">
                    <a:moveTo>
                      <a:pt x="5607" y="6652"/>
                    </a:moveTo>
                    <a:lnTo>
                      <a:pt x="10548" y="3136"/>
                    </a:lnTo>
                    <a:lnTo>
                      <a:pt x="10168" y="0"/>
                    </a:lnTo>
                    <a:lnTo>
                      <a:pt x="6937" y="570"/>
                    </a:lnTo>
                    <a:lnTo>
                      <a:pt x="0" y="6272"/>
                    </a:lnTo>
                    <a:lnTo>
                      <a:pt x="1140" y="7602"/>
                    </a:lnTo>
                    <a:lnTo>
                      <a:pt x="5607" y="6652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4"/>
              <p:cNvSpPr/>
              <p:nvPr/>
            </p:nvSpPr>
            <p:spPr>
              <a:xfrm>
                <a:off x="14913922" y="14291495"/>
                <a:ext cx="301103" cy="168258"/>
              </a:xfrm>
              <a:custGeom>
                <a:avLst/>
                <a:gdLst/>
                <a:ahLst/>
                <a:cxnLst/>
                <a:rect l="l" t="t" r="r" b="b"/>
                <a:pathLst>
                  <a:path w="29078" h="16249" extrusionOk="0">
                    <a:moveTo>
                      <a:pt x="21096" y="16250"/>
                    </a:moveTo>
                    <a:lnTo>
                      <a:pt x="25372" y="12544"/>
                    </a:lnTo>
                    <a:lnTo>
                      <a:pt x="28793" y="12639"/>
                    </a:lnTo>
                    <a:lnTo>
                      <a:pt x="29079" y="9503"/>
                    </a:lnTo>
                    <a:lnTo>
                      <a:pt x="25467" y="5322"/>
                    </a:lnTo>
                    <a:lnTo>
                      <a:pt x="25182" y="2851"/>
                    </a:lnTo>
                    <a:lnTo>
                      <a:pt x="19291" y="475"/>
                    </a:lnTo>
                    <a:lnTo>
                      <a:pt x="11308" y="0"/>
                    </a:lnTo>
                    <a:lnTo>
                      <a:pt x="7982" y="2851"/>
                    </a:lnTo>
                    <a:lnTo>
                      <a:pt x="4086" y="1235"/>
                    </a:lnTo>
                    <a:lnTo>
                      <a:pt x="570" y="3611"/>
                    </a:lnTo>
                    <a:lnTo>
                      <a:pt x="0" y="8933"/>
                    </a:lnTo>
                    <a:lnTo>
                      <a:pt x="3326" y="13399"/>
                    </a:lnTo>
                    <a:lnTo>
                      <a:pt x="9503" y="14634"/>
                    </a:lnTo>
                    <a:lnTo>
                      <a:pt x="11308" y="16250"/>
                    </a:lnTo>
                    <a:lnTo>
                      <a:pt x="16250" y="15775"/>
                    </a:lnTo>
                    <a:lnTo>
                      <a:pt x="21096" y="1625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4"/>
              <p:cNvSpPr/>
              <p:nvPr/>
            </p:nvSpPr>
            <p:spPr>
              <a:xfrm>
                <a:off x="14808659" y="12742079"/>
                <a:ext cx="65930" cy="117094"/>
              </a:xfrm>
              <a:custGeom>
                <a:avLst/>
                <a:gdLst/>
                <a:ahLst/>
                <a:cxnLst/>
                <a:rect l="l" t="t" r="r" b="b"/>
                <a:pathLst>
                  <a:path w="6367" h="11308" extrusionOk="0">
                    <a:moveTo>
                      <a:pt x="0" y="2756"/>
                    </a:moveTo>
                    <a:lnTo>
                      <a:pt x="760" y="7982"/>
                    </a:lnTo>
                    <a:lnTo>
                      <a:pt x="4561" y="11308"/>
                    </a:lnTo>
                    <a:lnTo>
                      <a:pt x="6367" y="9218"/>
                    </a:lnTo>
                    <a:lnTo>
                      <a:pt x="5036" y="4847"/>
                    </a:lnTo>
                    <a:lnTo>
                      <a:pt x="760" y="0"/>
                    </a:lnTo>
                    <a:lnTo>
                      <a:pt x="0" y="275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1" name="Google Shape;241;p4"/>
              <p:cNvSpPr/>
              <p:nvPr/>
            </p:nvSpPr>
            <p:spPr>
              <a:xfrm>
                <a:off x="15077220" y="12690924"/>
                <a:ext cx="36398" cy="47229"/>
              </a:xfrm>
              <a:custGeom>
                <a:avLst/>
                <a:gdLst/>
                <a:ahLst/>
                <a:cxnLst/>
                <a:rect l="l" t="t" r="r" b="b"/>
                <a:pathLst>
                  <a:path w="3515" h="4561" extrusionOk="0">
                    <a:moveTo>
                      <a:pt x="1996" y="4561"/>
                    </a:moveTo>
                    <a:lnTo>
                      <a:pt x="3516" y="4561"/>
                    </a:lnTo>
                    <a:lnTo>
                      <a:pt x="2281" y="665"/>
                    </a:lnTo>
                    <a:lnTo>
                      <a:pt x="0" y="0"/>
                    </a:lnTo>
                    <a:cubicBezTo>
                      <a:pt x="0" y="0"/>
                      <a:pt x="1996" y="4561"/>
                      <a:pt x="1996" y="4561"/>
                    </a:cubicBez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2" name="Google Shape;242;p4"/>
              <p:cNvSpPr/>
              <p:nvPr/>
            </p:nvSpPr>
            <p:spPr>
              <a:xfrm>
                <a:off x="15175600" y="13682545"/>
                <a:ext cx="38365" cy="52148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5036" extrusionOk="0">
                    <a:moveTo>
                      <a:pt x="3706" y="2281"/>
                    </a:moveTo>
                    <a:lnTo>
                      <a:pt x="3611" y="95"/>
                    </a:lnTo>
                    <a:lnTo>
                      <a:pt x="1235" y="0"/>
                    </a:lnTo>
                    <a:lnTo>
                      <a:pt x="0" y="4086"/>
                    </a:lnTo>
                    <a:lnTo>
                      <a:pt x="2566" y="5036"/>
                    </a:lnTo>
                    <a:lnTo>
                      <a:pt x="3706" y="228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4"/>
              <p:cNvSpPr/>
              <p:nvPr/>
            </p:nvSpPr>
            <p:spPr>
              <a:xfrm>
                <a:off x="13481569" y="15537913"/>
                <a:ext cx="33447" cy="43294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4181" extrusionOk="0">
                    <a:moveTo>
                      <a:pt x="0" y="4181"/>
                    </a:moveTo>
                    <a:lnTo>
                      <a:pt x="2756" y="3611"/>
                    </a:lnTo>
                    <a:lnTo>
                      <a:pt x="3231" y="1140"/>
                    </a:lnTo>
                    <a:lnTo>
                      <a:pt x="1425" y="0"/>
                    </a:lnTo>
                    <a:lnTo>
                      <a:pt x="0" y="418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4"/>
              <p:cNvSpPr/>
              <p:nvPr/>
            </p:nvSpPr>
            <p:spPr>
              <a:xfrm>
                <a:off x="13725545" y="12110509"/>
                <a:ext cx="37392" cy="41327"/>
              </a:xfrm>
              <a:custGeom>
                <a:avLst/>
                <a:gdLst/>
                <a:ahLst/>
                <a:cxnLst/>
                <a:rect l="l" t="t" r="r" b="b"/>
                <a:pathLst>
                  <a:path w="3611" h="3991" extrusionOk="0">
                    <a:moveTo>
                      <a:pt x="2471" y="3991"/>
                    </a:moveTo>
                    <a:lnTo>
                      <a:pt x="3611" y="1996"/>
                    </a:lnTo>
                    <a:lnTo>
                      <a:pt x="2661" y="0"/>
                    </a:lnTo>
                    <a:lnTo>
                      <a:pt x="0" y="3136"/>
                    </a:lnTo>
                    <a:lnTo>
                      <a:pt x="2471" y="399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>
                <a:off x="13423523" y="15502498"/>
                <a:ext cx="52148" cy="80686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7792" extrusionOk="0">
                    <a:moveTo>
                      <a:pt x="0" y="4751"/>
                    </a:moveTo>
                    <a:lnTo>
                      <a:pt x="2185" y="7792"/>
                    </a:lnTo>
                    <a:lnTo>
                      <a:pt x="3516" y="2851"/>
                    </a:lnTo>
                    <a:lnTo>
                      <a:pt x="5036" y="1140"/>
                    </a:lnTo>
                    <a:lnTo>
                      <a:pt x="1520" y="0"/>
                    </a:lnTo>
                    <a:lnTo>
                      <a:pt x="0" y="475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>
                <a:off x="13794409" y="12210852"/>
                <a:ext cx="118078" cy="44278"/>
              </a:xfrm>
              <a:custGeom>
                <a:avLst/>
                <a:gdLst/>
                <a:ahLst/>
                <a:cxnLst/>
                <a:rect l="l" t="t" r="r" b="b"/>
                <a:pathLst>
                  <a:path w="11403" h="4276" extrusionOk="0">
                    <a:moveTo>
                      <a:pt x="1616" y="950"/>
                    </a:moveTo>
                    <a:lnTo>
                      <a:pt x="0" y="2756"/>
                    </a:lnTo>
                    <a:lnTo>
                      <a:pt x="1235" y="4181"/>
                    </a:lnTo>
                    <a:lnTo>
                      <a:pt x="4847" y="4276"/>
                    </a:lnTo>
                    <a:lnTo>
                      <a:pt x="6557" y="3041"/>
                    </a:lnTo>
                    <a:lnTo>
                      <a:pt x="8458" y="4181"/>
                    </a:lnTo>
                    <a:lnTo>
                      <a:pt x="11403" y="2661"/>
                    </a:lnTo>
                    <a:lnTo>
                      <a:pt x="11308" y="855"/>
                    </a:lnTo>
                    <a:lnTo>
                      <a:pt x="6557" y="0"/>
                    </a:lnTo>
                    <a:lnTo>
                      <a:pt x="1616" y="95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4"/>
              <p:cNvSpPr/>
              <p:nvPr/>
            </p:nvSpPr>
            <p:spPr>
              <a:xfrm>
                <a:off x="13685213" y="14896506"/>
                <a:ext cx="61985" cy="145633"/>
              </a:xfrm>
              <a:custGeom>
                <a:avLst/>
                <a:gdLst/>
                <a:ahLst/>
                <a:cxnLst/>
                <a:rect l="l" t="t" r="r" b="b"/>
                <a:pathLst>
                  <a:path w="5986" h="14064" extrusionOk="0">
                    <a:moveTo>
                      <a:pt x="5987" y="6652"/>
                    </a:moveTo>
                    <a:lnTo>
                      <a:pt x="2661" y="0"/>
                    </a:lnTo>
                    <a:lnTo>
                      <a:pt x="1710" y="2091"/>
                    </a:lnTo>
                    <a:lnTo>
                      <a:pt x="1425" y="5417"/>
                    </a:lnTo>
                    <a:lnTo>
                      <a:pt x="0" y="8077"/>
                    </a:lnTo>
                    <a:lnTo>
                      <a:pt x="1805" y="11023"/>
                    </a:lnTo>
                    <a:lnTo>
                      <a:pt x="2756" y="14064"/>
                    </a:lnTo>
                    <a:lnTo>
                      <a:pt x="4276" y="9693"/>
                    </a:lnTo>
                    <a:lnTo>
                      <a:pt x="5987" y="6652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4"/>
              <p:cNvSpPr/>
              <p:nvPr/>
            </p:nvSpPr>
            <p:spPr>
              <a:xfrm>
                <a:off x="14242011" y="13875369"/>
                <a:ext cx="178106" cy="94458"/>
              </a:xfrm>
              <a:custGeom>
                <a:avLst/>
                <a:gdLst/>
                <a:ahLst/>
                <a:cxnLst/>
                <a:rect l="l" t="t" r="r" b="b"/>
                <a:pathLst>
                  <a:path w="17200" h="9122" extrusionOk="0">
                    <a:moveTo>
                      <a:pt x="11499" y="6272"/>
                    </a:moveTo>
                    <a:lnTo>
                      <a:pt x="12639" y="7697"/>
                    </a:lnTo>
                    <a:lnTo>
                      <a:pt x="16440" y="6842"/>
                    </a:lnTo>
                    <a:lnTo>
                      <a:pt x="17200" y="3706"/>
                    </a:lnTo>
                    <a:lnTo>
                      <a:pt x="14159" y="1425"/>
                    </a:lnTo>
                    <a:lnTo>
                      <a:pt x="12639" y="3991"/>
                    </a:lnTo>
                    <a:lnTo>
                      <a:pt x="9503" y="4751"/>
                    </a:lnTo>
                    <a:lnTo>
                      <a:pt x="10833" y="2281"/>
                    </a:lnTo>
                    <a:lnTo>
                      <a:pt x="10453" y="475"/>
                    </a:lnTo>
                    <a:lnTo>
                      <a:pt x="4657" y="0"/>
                    </a:lnTo>
                    <a:lnTo>
                      <a:pt x="0" y="2851"/>
                    </a:lnTo>
                    <a:lnTo>
                      <a:pt x="190" y="6652"/>
                    </a:lnTo>
                    <a:lnTo>
                      <a:pt x="3326" y="8933"/>
                    </a:lnTo>
                    <a:lnTo>
                      <a:pt x="6082" y="6557"/>
                    </a:lnTo>
                    <a:lnTo>
                      <a:pt x="9503" y="9123"/>
                    </a:lnTo>
                    <a:lnTo>
                      <a:pt x="11499" y="6272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4"/>
              <p:cNvSpPr/>
              <p:nvPr/>
            </p:nvSpPr>
            <p:spPr>
              <a:xfrm>
                <a:off x="14288252" y="14025878"/>
                <a:ext cx="32473" cy="24593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2375" extrusionOk="0">
                    <a:moveTo>
                      <a:pt x="2186" y="2376"/>
                    </a:moveTo>
                    <a:cubicBezTo>
                      <a:pt x="2186" y="2376"/>
                      <a:pt x="3136" y="190"/>
                      <a:pt x="3136" y="0"/>
                    </a:cubicBezTo>
                    <a:lnTo>
                      <a:pt x="0" y="133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" name="Google Shape;250;p4"/>
              <p:cNvSpPr/>
              <p:nvPr/>
            </p:nvSpPr>
            <p:spPr>
              <a:xfrm>
                <a:off x="14307919" y="15456266"/>
                <a:ext cx="129883" cy="86589"/>
              </a:xfrm>
              <a:custGeom>
                <a:avLst/>
                <a:gdLst/>
                <a:ahLst/>
                <a:cxnLst/>
                <a:rect l="l" t="t" r="r" b="b"/>
                <a:pathLst>
                  <a:path w="12543" h="8362" extrusionOk="0">
                    <a:moveTo>
                      <a:pt x="1901" y="8363"/>
                    </a:moveTo>
                    <a:lnTo>
                      <a:pt x="6272" y="7412"/>
                    </a:lnTo>
                    <a:lnTo>
                      <a:pt x="8172" y="5132"/>
                    </a:lnTo>
                    <a:lnTo>
                      <a:pt x="12544" y="1045"/>
                    </a:lnTo>
                    <a:lnTo>
                      <a:pt x="10928" y="0"/>
                    </a:lnTo>
                    <a:lnTo>
                      <a:pt x="8077" y="1711"/>
                    </a:lnTo>
                    <a:lnTo>
                      <a:pt x="5132" y="1235"/>
                    </a:lnTo>
                    <a:lnTo>
                      <a:pt x="3326" y="1901"/>
                    </a:lnTo>
                    <a:lnTo>
                      <a:pt x="4181" y="3801"/>
                    </a:lnTo>
                    <a:lnTo>
                      <a:pt x="0" y="6747"/>
                    </a:lnTo>
                    <a:lnTo>
                      <a:pt x="1901" y="8363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1" name="Google Shape;251;p4"/>
              <p:cNvSpPr/>
              <p:nvPr/>
            </p:nvSpPr>
            <p:spPr>
              <a:xfrm>
                <a:off x="14442698" y="15473967"/>
                <a:ext cx="84621" cy="64936"/>
              </a:xfrm>
              <a:custGeom>
                <a:avLst/>
                <a:gdLst/>
                <a:ahLst/>
                <a:cxnLst/>
                <a:rect l="l" t="t" r="r" b="b"/>
                <a:pathLst>
                  <a:path w="8172" h="6271" extrusionOk="0">
                    <a:moveTo>
                      <a:pt x="1901" y="2376"/>
                    </a:moveTo>
                    <a:lnTo>
                      <a:pt x="0" y="4371"/>
                    </a:lnTo>
                    <a:lnTo>
                      <a:pt x="2851" y="4276"/>
                    </a:lnTo>
                    <a:lnTo>
                      <a:pt x="4941" y="6272"/>
                    </a:lnTo>
                    <a:lnTo>
                      <a:pt x="8173" y="1901"/>
                    </a:lnTo>
                    <a:lnTo>
                      <a:pt x="7792" y="0"/>
                    </a:lnTo>
                    <a:lnTo>
                      <a:pt x="5702" y="1901"/>
                    </a:lnTo>
                    <a:lnTo>
                      <a:pt x="1901" y="237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" name="Google Shape;252;p4"/>
              <p:cNvSpPr/>
              <p:nvPr/>
            </p:nvSpPr>
            <p:spPr>
              <a:xfrm>
                <a:off x="14013784" y="13681563"/>
                <a:ext cx="35414" cy="23609"/>
              </a:xfrm>
              <a:custGeom>
                <a:avLst/>
                <a:gdLst/>
                <a:ahLst/>
                <a:cxnLst/>
                <a:rect l="l" t="t" r="r" b="b"/>
                <a:pathLst>
                  <a:path w="3420" h="2280" extrusionOk="0">
                    <a:moveTo>
                      <a:pt x="3421" y="0"/>
                    </a:moveTo>
                    <a:lnTo>
                      <a:pt x="0" y="950"/>
                    </a:lnTo>
                    <a:lnTo>
                      <a:pt x="3326" y="228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3" name="Google Shape;253;p4"/>
              <p:cNvSpPr/>
              <p:nvPr/>
            </p:nvSpPr>
            <p:spPr>
              <a:xfrm>
                <a:off x="13338927" y="13236909"/>
                <a:ext cx="1448468" cy="1624606"/>
              </a:xfrm>
              <a:custGeom>
                <a:avLst/>
                <a:gdLst/>
                <a:ahLst/>
                <a:cxnLst/>
                <a:rect l="l" t="t" r="r" b="b"/>
                <a:pathLst>
                  <a:path w="139881" h="156891" extrusionOk="0">
                    <a:moveTo>
                      <a:pt x="125152" y="22522"/>
                    </a:moveTo>
                    <a:lnTo>
                      <a:pt x="126958" y="19006"/>
                    </a:lnTo>
                    <a:lnTo>
                      <a:pt x="129618" y="18721"/>
                    </a:lnTo>
                    <a:lnTo>
                      <a:pt x="131899" y="15965"/>
                    </a:lnTo>
                    <a:lnTo>
                      <a:pt x="134750" y="14064"/>
                    </a:lnTo>
                    <a:lnTo>
                      <a:pt x="136080" y="10453"/>
                    </a:lnTo>
                    <a:lnTo>
                      <a:pt x="137886" y="7412"/>
                    </a:lnTo>
                    <a:lnTo>
                      <a:pt x="139881" y="5892"/>
                    </a:lnTo>
                    <a:lnTo>
                      <a:pt x="137886" y="3801"/>
                    </a:lnTo>
                    <a:lnTo>
                      <a:pt x="137505" y="1426"/>
                    </a:lnTo>
                    <a:lnTo>
                      <a:pt x="131614" y="0"/>
                    </a:lnTo>
                    <a:lnTo>
                      <a:pt x="127528" y="1426"/>
                    </a:lnTo>
                    <a:lnTo>
                      <a:pt x="126767" y="5417"/>
                    </a:lnTo>
                    <a:lnTo>
                      <a:pt x="123631" y="7887"/>
                    </a:lnTo>
                    <a:lnTo>
                      <a:pt x="123251" y="9978"/>
                    </a:lnTo>
                    <a:lnTo>
                      <a:pt x="118880" y="13114"/>
                    </a:lnTo>
                    <a:lnTo>
                      <a:pt x="115649" y="13589"/>
                    </a:lnTo>
                    <a:lnTo>
                      <a:pt x="113463" y="16725"/>
                    </a:lnTo>
                    <a:lnTo>
                      <a:pt x="108522" y="17960"/>
                    </a:lnTo>
                    <a:lnTo>
                      <a:pt x="98544" y="15965"/>
                    </a:lnTo>
                    <a:lnTo>
                      <a:pt x="90087" y="15205"/>
                    </a:lnTo>
                    <a:lnTo>
                      <a:pt x="88566" y="17485"/>
                    </a:lnTo>
                    <a:lnTo>
                      <a:pt x="86665" y="17865"/>
                    </a:lnTo>
                    <a:lnTo>
                      <a:pt x="82579" y="14159"/>
                    </a:lnTo>
                    <a:lnTo>
                      <a:pt x="79348" y="13874"/>
                    </a:lnTo>
                    <a:lnTo>
                      <a:pt x="75737" y="14064"/>
                    </a:lnTo>
                    <a:lnTo>
                      <a:pt x="71841" y="13114"/>
                    </a:lnTo>
                    <a:lnTo>
                      <a:pt x="66424" y="12259"/>
                    </a:lnTo>
                    <a:lnTo>
                      <a:pt x="63574" y="14064"/>
                    </a:lnTo>
                    <a:lnTo>
                      <a:pt x="60343" y="12259"/>
                    </a:lnTo>
                    <a:lnTo>
                      <a:pt x="56352" y="8363"/>
                    </a:lnTo>
                    <a:lnTo>
                      <a:pt x="50080" y="7127"/>
                    </a:lnTo>
                    <a:lnTo>
                      <a:pt x="46374" y="7222"/>
                    </a:lnTo>
                    <a:lnTo>
                      <a:pt x="46374" y="11784"/>
                    </a:lnTo>
                    <a:lnTo>
                      <a:pt x="43143" y="13874"/>
                    </a:lnTo>
                    <a:lnTo>
                      <a:pt x="41337" y="17865"/>
                    </a:lnTo>
                    <a:lnTo>
                      <a:pt x="38676" y="20241"/>
                    </a:lnTo>
                    <a:lnTo>
                      <a:pt x="33260" y="18435"/>
                    </a:lnTo>
                    <a:lnTo>
                      <a:pt x="28223" y="19671"/>
                    </a:lnTo>
                    <a:lnTo>
                      <a:pt x="26228" y="21856"/>
                    </a:lnTo>
                    <a:lnTo>
                      <a:pt x="26703" y="23377"/>
                    </a:lnTo>
                    <a:lnTo>
                      <a:pt x="21476" y="28413"/>
                    </a:lnTo>
                    <a:lnTo>
                      <a:pt x="21476" y="34400"/>
                    </a:lnTo>
                    <a:lnTo>
                      <a:pt x="22522" y="37916"/>
                    </a:lnTo>
                    <a:lnTo>
                      <a:pt x="22237" y="44853"/>
                    </a:lnTo>
                    <a:lnTo>
                      <a:pt x="21191" y="47229"/>
                    </a:lnTo>
                    <a:lnTo>
                      <a:pt x="23282" y="52265"/>
                    </a:lnTo>
                    <a:lnTo>
                      <a:pt x="23852" y="56162"/>
                    </a:lnTo>
                    <a:lnTo>
                      <a:pt x="22237" y="54071"/>
                    </a:lnTo>
                    <a:lnTo>
                      <a:pt x="21001" y="50840"/>
                    </a:lnTo>
                    <a:lnTo>
                      <a:pt x="18340" y="51600"/>
                    </a:lnTo>
                    <a:lnTo>
                      <a:pt x="15585" y="54926"/>
                    </a:lnTo>
                    <a:lnTo>
                      <a:pt x="12259" y="56732"/>
                    </a:lnTo>
                    <a:lnTo>
                      <a:pt x="11498" y="60818"/>
                    </a:lnTo>
                    <a:lnTo>
                      <a:pt x="12069" y="65664"/>
                    </a:lnTo>
                    <a:lnTo>
                      <a:pt x="10643" y="68800"/>
                    </a:lnTo>
                    <a:lnTo>
                      <a:pt x="11689" y="77543"/>
                    </a:lnTo>
                    <a:lnTo>
                      <a:pt x="10643" y="79539"/>
                    </a:lnTo>
                    <a:lnTo>
                      <a:pt x="9978" y="82960"/>
                    </a:lnTo>
                    <a:lnTo>
                      <a:pt x="7222" y="84195"/>
                    </a:lnTo>
                    <a:lnTo>
                      <a:pt x="7412" y="89516"/>
                    </a:lnTo>
                    <a:lnTo>
                      <a:pt x="2566" y="93318"/>
                    </a:lnTo>
                    <a:lnTo>
                      <a:pt x="1140" y="98639"/>
                    </a:lnTo>
                    <a:lnTo>
                      <a:pt x="1806" y="100350"/>
                    </a:lnTo>
                    <a:lnTo>
                      <a:pt x="0" y="102725"/>
                    </a:lnTo>
                    <a:lnTo>
                      <a:pt x="2471" y="110042"/>
                    </a:lnTo>
                    <a:lnTo>
                      <a:pt x="4751" y="113273"/>
                    </a:lnTo>
                    <a:lnTo>
                      <a:pt x="6177" y="112418"/>
                    </a:lnTo>
                    <a:lnTo>
                      <a:pt x="9408" y="112418"/>
                    </a:lnTo>
                    <a:lnTo>
                      <a:pt x="11689" y="110803"/>
                    </a:lnTo>
                    <a:lnTo>
                      <a:pt x="13779" y="111848"/>
                    </a:lnTo>
                    <a:lnTo>
                      <a:pt x="15109" y="117075"/>
                    </a:lnTo>
                    <a:lnTo>
                      <a:pt x="18721" y="126767"/>
                    </a:lnTo>
                    <a:lnTo>
                      <a:pt x="17200" y="129143"/>
                    </a:lnTo>
                    <a:lnTo>
                      <a:pt x="16060" y="134560"/>
                    </a:lnTo>
                    <a:lnTo>
                      <a:pt x="13019" y="138931"/>
                    </a:lnTo>
                    <a:lnTo>
                      <a:pt x="12544" y="148054"/>
                    </a:lnTo>
                    <a:lnTo>
                      <a:pt x="13114" y="155086"/>
                    </a:lnTo>
                    <a:lnTo>
                      <a:pt x="15394" y="155086"/>
                    </a:lnTo>
                    <a:lnTo>
                      <a:pt x="18340" y="156891"/>
                    </a:lnTo>
                    <a:lnTo>
                      <a:pt x="22617" y="156796"/>
                    </a:lnTo>
                    <a:lnTo>
                      <a:pt x="24612" y="154516"/>
                    </a:lnTo>
                    <a:lnTo>
                      <a:pt x="28508" y="155466"/>
                    </a:lnTo>
                    <a:lnTo>
                      <a:pt x="32024" y="154801"/>
                    </a:lnTo>
                    <a:lnTo>
                      <a:pt x="34590" y="156796"/>
                    </a:lnTo>
                    <a:lnTo>
                      <a:pt x="35350" y="153470"/>
                    </a:lnTo>
                    <a:lnTo>
                      <a:pt x="34875" y="149194"/>
                    </a:lnTo>
                    <a:lnTo>
                      <a:pt x="32024" y="147293"/>
                    </a:lnTo>
                    <a:lnTo>
                      <a:pt x="31359" y="141782"/>
                    </a:lnTo>
                    <a:lnTo>
                      <a:pt x="33640" y="138076"/>
                    </a:lnTo>
                    <a:lnTo>
                      <a:pt x="34590" y="131139"/>
                    </a:lnTo>
                    <a:lnTo>
                      <a:pt x="33830" y="124677"/>
                    </a:lnTo>
                    <a:lnTo>
                      <a:pt x="32120" y="122776"/>
                    </a:lnTo>
                    <a:lnTo>
                      <a:pt x="36206" y="116789"/>
                    </a:lnTo>
                    <a:lnTo>
                      <a:pt x="37631" y="111373"/>
                    </a:lnTo>
                    <a:lnTo>
                      <a:pt x="36396" y="104911"/>
                    </a:lnTo>
                    <a:lnTo>
                      <a:pt x="33640" y="102440"/>
                    </a:lnTo>
                    <a:lnTo>
                      <a:pt x="33640" y="100540"/>
                    </a:lnTo>
                    <a:lnTo>
                      <a:pt x="38201" y="97594"/>
                    </a:lnTo>
                    <a:lnTo>
                      <a:pt x="40007" y="94743"/>
                    </a:lnTo>
                    <a:lnTo>
                      <a:pt x="44188" y="93888"/>
                    </a:lnTo>
                    <a:lnTo>
                      <a:pt x="48464" y="95408"/>
                    </a:lnTo>
                    <a:lnTo>
                      <a:pt x="47989" y="97499"/>
                    </a:lnTo>
                    <a:lnTo>
                      <a:pt x="49985" y="100920"/>
                    </a:lnTo>
                    <a:lnTo>
                      <a:pt x="49985" y="105196"/>
                    </a:lnTo>
                    <a:lnTo>
                      <a:pt x="46659" y="108902"/>
                    </a:lnTo>
                    <a:lnTo>
                      <a:pt x="45708" y="112703"/>
                    </a:lnTo>
                    <a:lnTo>
                      <a:pt x="47989" y="116979"/>
                    </a:lnTo>
                    <a:lnTo>
                      <a:pt x="50840" y="117360"/>
                    </a:lnTo>
                    <a:lnTo>
                      <a:pt x="53406" y="120591"/>
                    </a:lnTo>
                    <a:lnTo>
                      <a:pt x="58252" y="123441"/>
                    </a:lnTo>
                    <a:lnTo>
                      <a:pt x="59012" y="127338"/>
                    </a:lnTo>
                    <a:lnTo>
                      <a:pt x="57397" y="127053"/>
                    </a:lnTo>
                    <a:lnTo>
                      <a:pt x="56352" y="134750"/>
                    </a:lnTo>
                    <a:lnTo>
                      <a:pt x="57777" y="138931"/>
                    </a:lnTo>
                    <a:lnTo>
                      <a:pt x="60818" y="139976"/>
                    </a:lnTo>
                    <a:lnTo>
                      <a:pt x="63099" y="139311"/>
                    </a:lnTo>
                    <a:lnTo>
                      <a:pt x="67755" y="141212"/>
                    </a:lnTo>
                    <a:lnTo>
                      <a:pt x="71271" y="140641"/>
                    </a:lnTo>
                    <a:lnTo>
                      <a:pt x="70891" y="139121"/>
                    </a:lnTo>
                    <a:lnTo>
                      <a:pt x="69751" y="136080"/>
                    </a:lnTo>
                    <a:lnTo>
                      <a:pt x="73362" y="132754"/>
                    </a:lnTo>
                    <a:lnTo>
                      <a:pt x="76973" y="131899"/>
                    </a:lnTo>
                    <a:lnTo>
                      <a:pt x="81914" y="129048"/>
                    </a:lnTo>
                    <a:lnTo>
                      <a:pt x="88091" y="129428"/>
                    </a:lnTo>
                    <a:lnTo>
                      <a:pt x="90372" y="127053"/>
                    </a:lnTo>
                    <a:lnTo>
                      <a:pt x="92082" y="128003"/>
                    </a:lnTo>
                    <a:lnTo>
                      <a:pt x="95123" y="128003"/>
                    </a:lnTo>
                    <a:lnTo>
                      <a:pt x="96834" y="124962"/>
                    </a:lnTo>
                    <a:lnTo>
                      <a:pt x="96263" y="123156"/>
                    </a:lnTo>
                    <a:lnTo>
                      <a:pt x="90847" y="122681"/>
                    </a:lnTo>
                    <a:lnTo>
                      <a:pt x="89231" y="123441"/>
                    </a:lnTo>
                    <a:lnTo>
                      <a:pt x="87426" y="122776"/>
                    </a:lnTo>
                    <a:lnTo>
                      <a:pt x="83435" y="123251"/>
                    </a:lnTo>
                    <a:lnTo>
                      <a:pt x="83149" y="120305"/>
                    </a:lnTo>
                    <a:lnTo>
                      <a:pt x="81249" y="119925"/>
                    </a:lnTo>
                    <a:lnTo>
                      <a:pt x="81344" y="118025"/>
                    </a:lnTo>
                    <a:lnTo>
                      <a:pt x="79538" y="117550"/>
                    </a:lnTo>
                    <a:lnTo>
                      <a:pt x="77733" y="118595"/>
                    </a:lnTo>
                    <a:lnTo>
                      <a:pt x="77543" y="116314"/>
                    </a:lnTo>
                    <a:lnTo>
                      <a:pt x="73932" y="115269"/>
                    </a:lnTo>
                    <a:lnTo>
                      <a:pt x="72696" y="112703"/>
                    </a:lnTo>
                    <a:lnTo>
                      <a:pt x="75167" y="110327"/>
                    </a:lnTo>
                    <a:lnTo>
                      <a:pt x="76118" y="108332"/>
                    </a:lnTo>
                    <a:lnTo>
                      <a:pt x="77543" y="108902"/>
                    </a:lnTo>
                    <a:lnTo>
                      <a:pt x="76403" y="106336"/>
                    </a:lnTo>
                    <a:lnTo>
                      <a:pt x="78208" y="106051"/>
                    </a:lnTo>
                    <a:lnTo>
                      <a:pt x="79063" y="103961"/>
                    </a:lnTo>
                    <a:lnTo>
                      <a:pt x="77163" y="101965"/>
                    </a:lnTo>
                    <a:lnTo>
                      <a:pt x="74217" y="101110"/>
                    </a:lnTo>
                    <a:lnTo>
                      <a:pt x="75452" y="99114"/>
                    </a:lnTo>
                    <a:lnTo>
                      <a:pt x="74977" y="96834"/>
                    </a:lnTo>
                    <a:lnTo>
                      <a:pt x="71366" y="94458"/>
                    </a:lnTo>
                    <a:lnTo>
                      <a:pt x="68990" y="94268"/>
                    </a:lnTo>
                    <a:lnTo>
                      <a:pt x="67945" y="90372"/>
                    </a:lnTo>
                    <a:lnTo>
                      <a:pt x="62243" y="83910"/>
                    </a:lnTo>
                    <a:lnTo>
                      <a:pt x="58727" y="81534"/>
                    </a:lnTo>
                    <a:lnTo>
                      <a:pt x="56637" y="77733"/>
                    </a:lnTo>
                    <a:lnTo>
                      <a:pt x="57112" y="76022"/>
                    </a:lnTo>
                    <a:lnTo>
                      <a:pt x="58727" y="76212"/>
                    </a:lnTo>
                    <a:lnTo>
                      <a:pt x="59583" y="78303"/>
                    </a:lnTo>
                    <a:lnTo>
                      <a:pt x="63384" y="78493"/>
                    </a:lnTo>
                    <a:lnTo>
                      <a:pt x="66710" y="75927"/>
                    </a:lnTo>
                    <a:lnTo>
                      <a:pt x="67660" y="73362"/>
                    </a:lnTo>
                    <a:lnTo>
                      <a:pt x="76118" y="70321"/>
                    </a:lnTo>
                    <a:lnTo>
                      <a:pt x="82104" y="65664"/>
                    </a:lnTo>
                    <a:lnTo>
                      <a:pt x="84955" y="60818"/>
                    </a:lnTo>
                    <a:lnTo>
                      <a:pt x="88756" y="58822"/>
                    </a:lnTo>
                    <a:lnTo>
                      <a:pt x="88851" y="55971"/>
                    </a:lnTo>
                    <a:lnTo>
                      <a:pt x="93413" y="54926"/>
                    </a:lnTo>
                    <a:lnTo>
                      <a:pt x="97499" y="57017"/>
                    </a:lnTo>
                    <a:lnTo>
                      <a:pt x="100064" y="57302"/>
                    </a:lnTo>
                    <a:lnTo>
                      <a:pt x="103676" y="52265"/>
                    </a:lnTo>
                    <a:lnTo>
                      <a:pt x="103676" y="48939"/>
                    </a:lnTo>
                    <a:lnTo>
                      <a:pt x="99304" y="47229"/>
                    </a:lnTo>
                    <a:lnTo>
                      <a:pt x="89992" y="48179"/>
                    </a:lnTo>
                    <a:lnTo>
                      <a:pt x="85905" y="51030"/>
                    </a:lnTo>
                    <a:lnTo>
                      <a:pt x="79729" y="51030"/>
                    </a:lnTo>
                    <a:lnTo>
                      <a:pt x="76688" y="51885"/>
                    </a:lnTo>
                    <a:lnTo>
                      <a:pt x="73077" y="55686"/>
                    </a:lnTo>
                    <a:lnTo>
                      <a:pt x="69086" y="55401"/>
                    </a:lnTo>
                    <a:lnTo>
                      <a:pt x="66139" y="56162"/>
                    </a:lnTo>
                    <a:lnTo>
                      <a:pt x="62243" y="53786"/>
                    </a:lnTo>
                    <a:lnTo>
                      <a:pt x="58442" y="52646"/>
                    </a:lnTo>
                    <a:lnTo>
                      <a:pt x="54356" y="57967"/>
                    </a:lnTo>
                    <a:lnTo>
                      <a:pt x="51505" y="64904"/>
                    </a:lnTo>
                    <a:lnTo>
                      <a:pt x="47419" y="66995"/>
                    </a:lnTo>
                    <a:lnTo>
                      <a:pt x="43048" y="66425"/>
                    </a:lnTo>
                    <a:lnTo>
                      <a:pt x="42002" y="64429"/>
                    </a:lnTo>
                    <a:lnTo>
                      <a:pt x="36491" y="58442"/>
                    </a:lnTo>
                    <a:lnTo>
                      <a:pt x="31074" y="53786"/>
                    </a:lnTo>
                    <a:lnTo>
                      <a:pt x="28223" y="46374"/>
                    </a:lnTo>
                    <a:lnTo>
                      <a:pt x="28793" y="38201"/>
                    </a:lnTo>
                    <a:lnTo>
                      <a:pt x="32120" y="30314"/>
                    </a:lnTo>
                    <a:lnTo>
                      <a:pt x="35921" y="26608"/>
                    </a:lnTo>
                    <a:lnTo>
                      <a:pt x="40767" y="24897"/>
                    </a:lnTo>
                    <a:lnTo>
                      <a:pt x="46469" y="27653"/>
                    </a:lnTo>
                    <a:lnTo>
                      <a:pt x="53311" y="27748"/>
                    </a:lnTo>
                    <a:lnTo>
                      <a:pt x="60818" y="24042"/>
                    </a:lnTo>
                    <a:lnTo>
                      <a:pt x="65854" y="24612"/>
                    </a:lnTo>
                    <a:lnTo>
                      <a:pt x="67660" y="26988"/>
                    </a:lnTo>
                    <a:lnTo>
                      <a:pt x="72031" y="26988"/>
                    </a:lnTo>
                    <a:lnTo>
                      <a:pt x="74597" y="25848"/>
                    </a:lnTo>
                    <a:lnTo>
                      <a:pt x="83435" y="26703"/>
                    </a:lnTo>
                    <a:lnTo>
                      <a:pt x="88091" y="26418"/>
                    </a:lnTo>
                    <a:lnTo>
                      <a:pt x="89041" y="25183"/>
                    </a:lnTo>
                    <a:lnTo>
                      <a:pt x="93983" y="25372"/>
                    </a:lnTo>
                    <a:lnTo>
                      <a:pt x="97309" y="27178"/>
                    </a:lnTo>
                    <a:lnTo>
                      <a:pt x="98354" y="29269"/>
                    </a:lnTo>
                    <a:lnTo>
                      <a:pt x="102630" y="30599"/>
                    </a:lnTo>
                    <a:lnTo>
                      <a:pt x="118500" y="26988"/>
                    </a:lnTo>
                    <a:lnTo>
                      <a:pt x="125152" y="22522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" name="Google Shape;254;p4"/>
              <p:cNvSpPr/>
              <p:nvPr/>
            </p:nvSpPr>
            <p:spPr>
              <a:xfrm>
                <a:off x="14348263" y="13999316"/>
                <a:ext cx="31479" cy="21642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090" extrusionOk="0">
                    <a:moveTo>
                      <a:pt x="0" y="1615"/>
                    </a:moveTo>
                    <a:lnTo>
                      <a:pt x="3041" y="2091"/>
                    </a:lnTo>
                    <a:lnTo>
                      <a:pt x="1806" y="0"/>
                    </a:lnTo>
                    <a:lnTo>
                      <a:pt x="0" y="1615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" name="Google Shape;255;p4"/>
              <p:cNvSpPr/>
              <p:nvPr/>
            </p:nvSpPr>
            <p:spPr>
              <a:xfrm>
                <a:off x="14398434" y="13955052"/>
                <a:ext cx="32463" cy="3049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2945" extrusionOk="0">
                    <a:moveTo>
                      <a:pt x="3136" y="2946"/>
                    </a:moveTo>
                    <a:lnTo>
                      <a:pt x="2376" y="0"/>
                    </a:lnTo>
                    <a:lnTo>
                      <a:pt x="0" y="1901"/>
                    </a:lnTo>
                    <a:lnTo>
                      <a:pt x="3136" y="294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6" name="Google Shape;256;p4"/>
              <p:cNvSpPr/>
              <p:nvPr/>
            </p:nvSpPr>
            <p:spPr>
              <a:xfrm>
                <a:off x="15758970" y="13978663"/>
                <a:ext cx="147600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14254" h="7697" extrusionOk="0">
                    <a:moveTo>
                      <a:pt x="8457" y="7697"/>
                    </a:moveTo>
                    <a:lnTo>
                      <a:pt x="14254" y="5892"/>
                    </a:lnTo>
                    <a:lnTo>
                      <a:pt x="12639" y="5036"/>
                    </a:lnTo>
                    <a:lnTo>
                      <a:pt x="12259" y="1901"/>
                    </a:lnTo>
                    <a:lnTo>
                      <a:pt x="10453" y="0"/>
                    </a:lnTo>
                    <a:lnTo>
                      <a:pt x="2756" y="1901"/>
                    </a:lnTo>
                    <a:lnTo>
                      <a:pt x="0" y="3706"/>
                    </a:lnTo>
                    <a:lnTo>
                      <a:pt x="1806" y="5512"/>
                    </a:lnTo>
                    <a:lnTo>
                      <a:pt x="8457" y="7697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7" name="Google Shape;257;p4"/>
              <p:cNvSpPr/>
              <p:nvPr/>
            </p:nvSpPr>
            <p:spPr>
              <a:xfrm>
                <a:off x="15235609" y="13702223"/>
                <a:ext cx="106273" cy="100361"/>
              </a:xfrm>
              <a:custGeom>
                <a:avLst/>
                <a:gdLst/>
                <a:ahLst/>
                <a:cxnLst/>
                <a:rect l="l" t="t" r="r" b="b"/>
                <a:pathLst>
                  <a:path w="10263" h="9692" extrusionOk="0">
                    <a:moveTo>
                      <a:pt x="4181" y="0"/>
                    </a:moveTo>
                    <a:lnTo>
                      <a:pt x="1331" y="475"/>
                    </a:lnTo>
                    <a:lnTo>
                      <a:pt x="0" y="1710"/>
                    </a:lnTo>
                    <a:lnTo>
                      <a:pt x="285" y="4181"/>
                    </a:lnTo>
                    <a:lnTo>
                      <a:pt x="2566" y="7697"/>
                    </a:lnTo>
                    <a:lnTo>
                      <a:pt x="6177" y="7602"/>
                    </a:lnTo>
                    <a:lnTo>
                      <a:pt x="8363" y="9693"/>
                    </a:lnTo>
                    <a:lnTo>
                      <a:pt x="10263" y="7792"/>
                    </a:lnTo>
                    <a:lnTo>
                      <a:pt x="9218" y="6082"/>
                    </a:lnTo>
                    <a:lnTo>
                      <a:pt x="6272" y="4751"/>
                    </a:lnTo>
                    <a:lnTo>
                      <a:pt x="6462" y="1615"/>
                    </a:lnTo>
                    <a:lnTo>
                      <a:pt x="4181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" name="Google Shape;258;p4"/>
              <p:cNvSpPr/>
              <p:nvPr/>
            </p:nvSpPr>
            <p:spPr>
              <a:xfrm>
                <a:off x="13992134" y="14728280"/>
                <a:ext cx="66904" cy="104296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10072" extrusionOk="0">
                    <a:moveTo>
                      <a:pt x="1235" y="855"/>
                    </a:moveTo>
                    <a:lnTo>
                      <a:pt x="1235" y="3421"/>
                    </a:lnTo>
                    <a:lnTo>
                      <a:pt x="0" y="4751"/>
                    </a:lnTo>
                    <a:lnTo>
                      <a:pt x="1520" y="9313"/>
                    </a:lnTo>
                    <a:lnTo>
                      <a:pt x="3326" y="10073"/>
                    </a:lnTo>
                    <a:lnTo>
                      <a:pt x="6462" y="7887"/>
                    </a:lnTo>
                    <a:lnTo>
                      <a:pt x="5416" y="3706"/>
                    </a:lnTo>
                    <a:lnTo>
                      <a:pt x="2946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" name="Google Shape;259;p4"/>
              <p:cNvSpPr/>
              <p:nvPr/>
            </p:nvSpPr>
            <p:spPr>
              <a:xfrm>
                <a:off x="13710784" y="15181795"/>
                <a:ext cx="47229" cy="35424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3421" extrusionOk="0">
                    <a:moveTo>
                      <a:pt x="4561" y="1425"/>
                    </a:moveTo>
                    <a:lnTo>
                      <a:pt x="1710" y="0"/>
                    </a:lnTo>
                    <a:lnTo>
                      <a:pt x="0" y="1425"/>
                    </a:lnTo>
                    <a:lnTo>
                      <a:pt x="2376" y="3421"/>
                    </a:lnTo>
                    <a:lnTo>
                      <a:pt x="4561" y="1425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0" name="Google Shape;260;p4"/>
              <p:cNvSpPr/>
              <p:nvPr/>
            </p:nvSpPr>
            <p:spPr>
              <a:xfrm>
                <a:off x="14556811" y="15434619"/>
                <a:ext cx="143665" cy="72806"/>
              </a:xfrm>
              <a:custGeom>
                <a:avLst/>
                <a:gdLst/>
                <a:ahLst/>
                <a:cxnLst/>
                <a:rect l="l" t="t" r="r" b="b"/>
                <a:pathLst>
                  <a:path w="13874" h="7031" extrusionOk="0">
                    <a:moveTo>
                      <a:pt x="665" y="6082"/>
                    </a:moveTo>
                    <a:lnTo>
                      <a:pt x="4371" y="7032"/>
                    </a:lnTo>
                    <a:lnTo>
                      <a:pt x="11498" y="4561"/>
                    </a:lnTo>
                    <a:lnTo>
                      <a:pt x="13874" y="1805"/>
                    </a:lnTo>
                    <a:lnTo>
                      <a:pt x="11783" y="380"/>
                    </a:lnTo>
                    <a:lnTo>
                      <a:pt x="5987" y="950"/>
                    </a:lnTo>
                    <a:lnTo>
                      <a:pt x="4181" y="0"/>
                    </a:lnTo>
                    <a:lnTo>
                      <a:pt x="0" y="1805"/>
                    </a:lnTo>
                    <a:lnTo>
                      <a:pt x="1710" y="3041"/>
                    </a:lnTo>
                    <a:lnTo>
                      <a:pt x="285" y="4561"/>
                    </a:lnTo>
                    <a:lnTo>
                      <a:pt x="665" y="6082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" name="Google Shape;261;p4"/>
              <p:cNvSpPr/>
              <p:nvPr/>
            </p:nvSpPr>
            <p:spPr>
              <a:xfrm>
                <a:off x="13983284" y="13701244"/>
                <a:ext cx="49197" cy="25577"/>
              </a:xfrm>
              <a:custGeom>
                <a:avLst/>
                <a:gdLst/>
                <a:ahLst/>
                <a:cxnLst/>
                <a:rect l="l" t="t" r="r" b="b"/>
                <a:pathLst>
                  <a:path w="4751" h="2470" extrusionOk="0">
                    <a:moveTo>
                      <a:pt x="0" y="95"/>
                    </a:moveTo>
                    <a:lnTo>
                      <a:pt x="1805" y="2471"/>
                    </a:lnTo>
                    <a:lnTo>
                      <a:pt x="4751" y="1711"/>
                    </a:lnTo>
                    <a:lnTo>
                      <a:pt x="1900" y="0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" name="Google Shape;262;p4"/>
              <p:cNvSpPr/>
              <p:nvPr/>
            </p:nvSpPr>
            <p:spPr>
              <a:xfrm>
                <a:off x="15429408" y="13060819"/>
                <a:ext cx="100371" cy="100361"/>
              </a:xfrm>
              <a:custGeom>
                <a:avLst/>
                <a:gdLst/>
                <a:ahLst/>
                <a:cxnLst/>
                <a:rect l="l" t="t" r="r" b="b"/>
                <a:pathLst>
                  <a:path w="9693" h="9692" extrusionOk="0">
                    <a:moveTo>
                      <a:pt x="6747" y="7887"/>
                    </a:moveTo>
                    <a:lnTo>
                      <a:pt x="9693" y="4941"/>
                    </a:lnTo>
                    <a:lnTo>
                      <a:pt x="8552" y="1710"/>
                    </a:lnTo>
                    <a:lnTo>
                      <a:pt x="5797" y="0"/>
                    </a:lnTo>
                    <a:lnTo>
                      <a:pt x="3136" y="1901"/>
                    </a:lnTo>
                    <a:lnTo>
                      <a:pt x="0" y="3041"/>
                    </a:lnTo>
                    <a:lnTo>
                      <a:pt x="1235" y="9693"/>
                    </a:lnTo>
                    <a:lnTo>
                      <a:pt x="3611" y="7697"/>
                    </a:lnTo>
                    <a:lnTo>
                      <a:pt x="6747" y="7887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3" name="Google Shape;263;p4"/>
              <p:cNvSpPr/>
              <p:nvPr/>
            </p:nvSpPr>
            <p:spPr>
              <a:xfrm>
                <a:off x="14099366" y="14659420"/>
                <a:ext cx="111192" cy="140704"/>
              </a:xfrm>
              <a:custGeom>
                <a:avLst/>
                <a:gdLst/>
                <a:ahLst/>
                <a:cxnLst/>
                <a:rect l="l" t="t" r="r" b="b"/>
                <a:pathLst>
                  <a:path w="10738" h="13588" extrusionOk="0">
                    <a:moveTo>
                      <a:pt x="190" y="12259"/>
                    </a:moveTo>
                    <a:lnTo>
                      <a:pt x="1900" y="13589"/>
                    </a:lnTo>
                    <a:lnTo>
                      <a:pt x="5511" y="13589"/>
                    </a:lnTo>
                    <a:lnTo>
                      <a:pt x="5987" y="11973"/>
                    </a:lnTo>
                    <a:lnTo>
                      <a:pt x="7602" y="11973"/>
                    </a:lnTo>
                    <a:lnTo>
                      <a:pt x="8077" y="8457"/>
                    </a:lnTo>
                    <a:lnTo>
                      <a:pt x="10738" y="5797"/>
                    </a:lnTo>
                    <a:lnTo>
                      <a:pt x="10738" y="3516"/>
                    </a:lnTo>
                    <a:lnTo>
                      <a:pt x="8838" y="0"/>
                    </a:lnTo>
                    <a:lnTo>
                      <a:pt x="5226" y="1806"/>
                    </a:lnTo>
                    <a:lnTo>
                      <a:pt x="2471" y="4656"/>
                    </a:lnTo>
                    <a:lnTo>
                      <a:pt x="3706" y="7222"/>
                    </a:lnTo>
                    <a:lnTo>
                      <a:pt x="0" y="11403"/>
                    </a:lnTo>
                    <a:cubicBezTo>
                      <a:pt x="76" y="11688"/>
                      <a:pt x="133" y="11973"/>
                      <a:pt x="190" y="12259"/>
                    </a:cubicBez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4" name="Google Shape;264;p4"/>
              <p:cNvSpPr/>
              <p:nvPr/>
            </p:nvSpPr>
            <p:spPr>
              <a:xfrm>
                <a:off x="11360598" y="13853717"/>
                <a:ext cx="86589" cy="76751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7412" extrusionOk="0">
                    <a:moveTo>
                      <a:pt x="1710" y="7412"/>
                    </a:moveTo>
                    <a:lnTo>
                      <a:pt x="4371" y="6652"/>
                    </a:lnTo>
                    <a:lnTo>
                      <a:pt x="8363" y="2376"/>
                    </a:lnTo>
                    <a:lnTo>
                      <a:pt x="5322" y="190"/>
                    </a:lnTo>
                    <a:lnTo>
                      <a:pt x="190" y="0"/>
                    </a:lnTo>
                    <a:lnTo>
                      <a:pt x="570" y="2471"/>
                    </a:lnTo>
                    <a:lnTo>
                      <a:pt x="0" y="5131"/>
                    </a:lnTo>
                    <a:lnTo>
                      <a:pt x="1710" y="7412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" name="Google Shape;265;p4"/>
              <p:cNvSpPr/>
              <p:nvPr/>
            </p:nvSpPr>
            <p:spPr>
              <a:xfrm>
                <a:off x="12021671" y="15135561"/>
                <a:ext cx="283385" cy="94458"/>
              </a:xfrm>
              <a:custGeom>
                <a:avLst/>
                <a:gdLst/>
                <a:ahLst/>
                <a:cxnLst/>
                <a:rect l="l" t="t" r="r" b="b"/>
                <a:pathLst>
                  <a:path w="27367" h="9122" extrusionOk="0">
                    <a:moveTo>
                      <a:pt x="19671" y="3041"/>
                    </a:moveTo>
                    <a:lnTo>
                      <a:pt x="16440" y="1901"/>
                    </a:lnTo>
                    <a:lnTo>
                      <a:pt x="5131" y="1520"/>
                    </a:lnTo>
                    <a:lnTo>
                      <a:pt x="3041" y="0"/>
                    </a:lnTo>
                    <a:lnTo>
                      <a:pt x="0" y="4371"/>
                    </a:lnTo>
                    <a:lnTo>
                      <a:pt x="4181" y="8648"/>
                    </a:lnTo>
                    <a:lnTo>
                      <a:pt x="7317" y="9123"/>
                    </a:lnTo>
                    <a:lnTo>
                      <a:pt x="9978" y="7507"/>
                    </a:lnTo>
                    <a:lnTo>
                      <a:pt x="17105" y="7887"/>
                    </a:lnTo>
                    <a:lnTo>
                      <a:pt x="20906" y="6177"/>
                    </a:lnTo>
                    <a:lnTo>
                      <a:pt x="25563" y="5607"/>
                    </a:lnTo>
                    <a:lnTo>
                      <a:pt x="27368" y="3136"/>
                    </a:lnTo>
                    <a:lnTo>
                      <a:pt x="25182" y="2186"/>
                    </a:lnTo>
                    <a:lnTo>
                      <a:pt x="19671" y="304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" name="Google Shape;266;p4"/>
              <p:cNvSpPr/>
              <p:nvPr/>
            </p:nvSpPr>
            <p:spPr>
              <a:xfrm>
                <a:off x="12536183" y="15132608"/>
                <a:ext cx="92491" cy="57066"/>
              </a:xfrm>
              <a:custGeom>
                <a:avLst/>
                <a:gdLst/>
                <a:ahLst/>
                <a:cxnLst/>
                <a:rect l="l" t="t" r="r" b="b"/>
                <a:pathLst>
                  <a:path w="8932" h="5511" extrusionOk="0">
                    <a:moveTo>
                      <a:pt x="5607" y="2471"/>
                    </a:moveTo>
                    <a:lnTo>
                      <a:pt x="7602" y="2851"/>
                    </a:lnTo>
                    <a:lnTo>
                      <a:pt x="8933" y="2851"/>
                    </a:lnTo>
                    <a:lnTo>
                      <a:pt x="8173" y="1615"/>
                    </a:lnTo>
                    <a:lnTo>
                      <a:pt x="5512" y="475"/>
                    </a:lnTo>
                    <a:lnTo>
                      <a:pt x="1616" y="0"/>
                    </a:lnTo>
                    <a:lnTo>
                      <a:pt x="0" y="1520"/>
                    </a:lnTo>
                    <a:lnTo>
                      <a:pt x="95" y="2756"/>
                    </a:lnTo>
                    <a:lnTo>
                      <a:pt x="2851" y="5512"/>
                    </a:lnTo>
                    <a:lnTo>
                      <a:pt x="5607" y="247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7" name="Google Shape;267;p4"/>
              <p:cNvSpPr/>
              <p:nvPr/>
            </p:nvSpPr>
            <p:spPr>
              <a:xfrm>
                <a:off x="12663089" y="15458230"/>
                <a:ext cx="180063" cy="142682"/>
              </a:xfrm>
              <a:custGeom>
                <a:avLst/>
                <a:gdLst/>
                <a:ahLst/>
                <a:cxnLst/>
                <a:rect l="l" t="t" r="r" b="b"/>
                <a:pathLst>
                  <a:path w="17389" h="13779" extrusionOk="0">
                    <a:moveTo>
                      <a:pt x="17390" y="2091"/>
                    </a:moveTo>
                    <a:lnTo>
                      <a:pt x="10833" y="0"/>
                    </a:lnTo>
                    <a:lnTo>
                      <a:pt x="6462" y="3136"/>
                    </a:lnTo>
                    <a:lnTo>
                      <a:pt x="5511" y="8743"/>
                    </a:lnTo>
                    <a:lnTo>
                      <a:pt x="1806" y="8553"/>
                    </a:lnTo>
                    <a:lnTo>
                      <a:pt x="0" y="9788"/>
                    </a:lnTo>
                    <a:lnTo>
                      <a:pt x="1425" y="11688"/>
                    </a:lnTo>
                    <a:lnTo>
                      <a:pt x="8172" y="13779"/>
                    </a:lnTo>
                    <a:lnTo>
                      <a:pt x="12164" y="12164"/>
                    </a:lnTo>
                    <a:lnTo>
                      <a:pt x="15014" y="13209"/>
                    </a:lnTo>
                    <a:lnTo>
                      <a:pt x="14634" y="9693"/>
                    </a:lnTo>
                    <a:lnTo>
                      <a:pt x="16535" y="7032"/>
                    </a:lnTo>
                    <a:lnTo>
                      <a:pt x="17390" y="209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" name="Google Shape;268;p4"/>
              <p:cNvSpPr/>
              <p:nvPr/>
            </p:nvSpPr>
            <p:spPr>
              <a:xfrm>
                <a:off x="11288776" y="13691409"/>
                <a:ext cx="68881" cy="39359"/>
              </a:xfrm>
              <a:custGeom>
                <a:avLst/>
                <a:gdLst/>
                <a:ahLst/>
                <a:cxnLst/>
                <a:rect l="l" t="t" r="r" b="b"/>
                <a:pathLst>
                  <a:path w="6652" h="3801" extrusionOk="0">
                    <a:moveTo>
                      <a:pt x="5892" y="1520"/>
                    </a:moveTo>
                    <a:lnTo>
                      <a:pt x="760" y="0"/>
                    </a:lnTo>
                    <a:lnTo>
                      <a:pt x="0" y="475"/>
                    </a:lnTo>
                    <a:lnTo>
                      <a:pt x="760" y="2471"/>
                    </a:lnTo>
                    <a:lnTo>
                      <a:pt x="4466" y="3801"/>
                    </a:lnTo>
                    <a:lnTo>
                      <a:pt x="6652" y="2661"/>
                    </a:lnTo>
                    <a:lnTo>
                      <a:pt x="5892" y="152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" name="Google Shape;269;p4"/>
              <p:cNvSpPr/>
              <p:nvPr/>
            </p:nvSpPr>
            <p:spPr>
              <a:xfrm>
                <a:off x="11216958" y="13976695"/>
                <a:ext cx="50180" cy="37392"/>
              </a:xfrm>
              <a:custGeom>
                <a:avLst/>
                <a:gdLst/>
                <a:ahLst/>
                <a:cxnLst/>
                <a:rect l="l" t="t" r="r" b="b"/>
                <a:pathLst>
                  <a:path w="4846" h="3611" extrusionOk="0">
                    <a:moveTo>
                      <a:pt x="285" y="2186"/>
                    </a:moveTo>
                    <a:lnTo>
                      <a:pt x="3421" y="3611"/>
                    </a:lnTo>
                    <a:lnTo>
                      <a:pt x="4847" y="1901"/>
                    </a:lnTo>
                    <a:lnTo>
                      <a:pt x="3136" y="0"/>
                    </a:lnTo>
                    <a:lnTo>
                      <a:pt x="0" y="95"/>
                    </a:lnTo>
                    <a:lnTo>
                      <a:pt x="285" y="218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" name="Google Shape;270;p4"/>
              <p:cNvSpPr/>
              <p:nvPr/>
            </p:nvSpPr>
            <p:spPr>
              <a:xfrm>
                <a:off x="12808684" y="14374131"/>
                <a:ext cx="18691" cy="71833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6937" extrusionOk="0">
                    <a:moveTo>
                      <a:pt x="1806" y="1045"/>
                    </a:moveTo>
                    <a:lnTo>
                      <a:pt x="760" y="0"/>
                    </a:lnTo>
                    <a:lnTo>
                      <a:pt x="0" y="1616"/>
                    </a:lnTo>
                    <a:lnTo>
                      <a:pt x="190" y="6937"/>
                    </a:lnTo>
                    <a:lnTo>
                      <a:pt x="1330" y="6557"/>
                    </a:lnTo>
                    <a:lnTo>
                      <a:pt x="1806" y="1045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" name="Google Shape;271;p4"/>
              <p:cNvSpPr/>
              <p:nvPr/>
            </p:nvSpPr>
            <p:spPr>
              <a:xfrm>
                <a:off x="12737855" y="14359377"/>
                <a:ext cx="61985" cy="159405"/>
              </a:xfrm>
              <a:custGeom>
                <a:avLst/>
                <a:gdLst/>
                <a:ahLst/>
                <a:cxnLst/>
                <a:rect l="l" t="t" r="r" b="b"/>
                <a:pathLst>
                  <a:path w="5986" h="15394" extrusionOk="0">
                    <a:moveTo>
                      <a:pt x="5987" y="8933"/>
                    </a:moveTo>
                    <a:lnTo>
                      <a:pt x="5797" y="1711"/>
                    </a:lnTo>
                    <a:lnTo>
                      <a:pt x="4751" y="0"/>
                    </a:lnTo>
                    <a:lnTo>
                      <a:pt x="2851" y="1235"/>
                    </a:lnTo>
                    <a:lnTo>
                      <a:pt x="665" y="7317"/>
                    </a:lnTo>
                    <a:lnTo>
                      <a:pt x="0" y="13304"/>
                    </a:lnTo>
                    <a:lnTo>
                      <a:pt x="1710" y="15394"/>
                    </a:lnTo>
                    <a:lnTo>
                      <a:pt x="4941" y="13114"/>
                    </a:lnTo>
                    <a:lnTo>
                      <a:pt x="5987" y="8933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" name="Google Shape;272;p4"/>
              <p:cNvSpPr/>
              <p:nvPr/>
            </p:nvSpPr>
            <p:spPr>
              <a:xfrm>
                <a:off x="12589297" y="15537913"/>
                <a:ext cx="35414" cy="35424"/>
              </a:xfrm>
              <a:custGeom>
                <a:avLst/>
                <a:gdLst/>
                <a:ahLst/>
                <a:cxnLst/>
                <a:rect l="l" t="t" r="r" b="b"/>
                <a:pathLst>
                  <a:path w="3420" h="3421" extrusionOk="0">
                    <a:moveTo>
                      <a:pt x="1235" y="3421"/>
                    </a:moveTo>
                    <a:lnTo>
                      <a:pt x="3421" y="2281"/>
                    </a:lnTo>
                    <a:lnTo>
                      <a:pt x="2091" y="0"/>
                    </a:lnTo>
                    <a:lnTo>
                      <a:pt x="0" y="1996"/>
                    </a:lnTo>
                    <a:lnTo>
                      <a:pt x="1235" y="342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" name="Google Shape;273;p4"/>
              <p:cNvSpPr/>
              <p:nvPr/>
            </p:nvSpPr>
            <p:spPr>
              <a:xfrm>
                <a:off x="12662095" y="15225080"/>
                <a:ext cx="42311" cy="1278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1235" extrusionOk="0">
                    <a:moveTo>
                      <a:pt x="4086" y="0"/>
                    </a:moveTo>
                    <a:lnTo>
                      <a:pt x="3041" y="285"/>
                    </a:lnTo>
                    <a:lnTo>
                      <a:pt x="0" y="95"/>
                    </a:lnTo>
                    <a:lnTo>
                      <a:pt x="760" y="1140"/>
                    </a:lnTo>
                    <a:lnTo>
                      <a:pt x="3706" y="1235"/>
                    </a:lnTo>
                    <a:lnTo>
                      <a:pt x="4086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4" name="Google Shape;274;p4"/>
              <p:cNvSpPr/>
              <p:nvPr/>
            </p:nvSpPr>
            <p:spPr>
              <a:xfrm>
                <a:off x="11232702" y="12583691"/>
                <a:ext cx="2151055" cy="1947361"/>
              </a:xfrm>
              <a:custGeom>
                <a:avLst/>
                <a:gdLst/>
                <a:ahLst/>
                <a:cxnLst/>
                <a:rect l="l" t="t" r="r" b="b"/>
                <a:pathLst>
                  <a:path w="207731" h="188060" extrusionOk="0">
                    <a:moveTo>
                      <a:pt x="152520" y="152425"/>
                    </a:moveTo>
                    <a:lnTo>
                      <a:pt x="155846" y="153375"/>
                    </a:lnTo>
                    <a:lnTo>
                      <a:pt x="157081" y="150144"/>
                    </a:lnTo>
                    <a:lnTo>
                      <a:pt x="156606" y="147293"/>
                    </a:lnTo>
                    <a:lnTo>
                      <a:pt x="154135" y="147483"/>
                    </a:lnTo>
                    <a:lnTo>
                      <a:pt x="152805" y="146533"/>
                    </a:lnTo>
                    <a:lnTo>
                      <a:pt x="155276" y="144823"/>
                    </a:lnTo>
                    <a:lnTo>
                      <a:pt x="155846" y="141117"/>
                    </a:lnTo>
                    <a:lnTo>
                      <a:pt x="154991" y="140356"/>
                    </a:lnTo>
                    <a:lnTo>
                      <a:pt x="149954" y="140641"/>
                    </a:lnTo>
                    <a:lnTo>
                      <a:pt x="151570" y="138171"/>
                    </a:lnTo>
                    <a:lnTo>
                      <a:pt x="150809" y="136270"/>
                    </a:lnTo>
                    <a:lnTo>
                      <a:pt x="153945" y="136745"/>
                    </a:lnTo>
                    <a:lnTo>
                      <a:pt x="157461" y="135320"/>
                    </a:lnTo>
                    <a:lnTo>
                      <a:pt x="158127" y="131614"/>
                    </a:lnTo>
                    <a:lnTo>
                      <a:pt x="161643" y="127528"/>
                    </a:lnTo>
                    <a:lnTo>
                      <a:pt x="161928" y="123061"/>
                    </a:lnTo>
                    <a:lnTo>
                      <a:pt x="160787" y="120305"/>
                    </a:lnTo>
                    <a:lnTo>
                      <a:pt x="162973" y="121351"/>
                    </a:lnTo>
                    <a:lnTo>
                      <a:pt x="164684" y="125247"/>
                    </a:lnTo>
                    <a:lnTo>
                      <a:pt x="168295" y="121541"/>
                    </a:lnTo>
                    <a:lnTo>
                      <a:pt x="170860" y="117740"/>
                    </a:lnTo>
                    <a:lnTo>
                      <a:pt x="168770" y="112323"/>
                    </a:lnTo>
                    <a:lnTo>
                      <a:pt x="174376" y="107952"/>
                    </a:lnTo>
                    <a:lnTo>
                      <a:pt x="175897" y="100635"/>
                    </a:lnTo>
                    <a:lnTo>
                      <a:pt x="177702" y="97879"/>
                    </a:lnTo>
                    <a:lnTo>
                      <a:pt x="178463" y="89801"/>
                    </a:lnTo>
                    <a:lnTo>
                      <a:pt x="180363" y="87521"/>
                    </a:lnTo>
                    <a:lnTo>
                      <a:pt x="180363" y="84575"/>
                    </a:lnTo>
                    <a:lnTo>
                      <a:pt x="184734" y="80204"/>
                    </a:lnTo>
                    <a:lnTo>
                      <a:pt x="186730" y="82769"/>
                    </a:lnTo>
                    <a:lnTo>
                      <a:pt x="187965" y="80584"/>
                    </a:lnTo>
                    <a:lnTo>
                      <a:pt x="186540" y="75072"/>
                    </a:lnTo>
                    <a:lnTo>
                      <a:pt x="193382" y="81629"/>
                    </a:lnTo>
                    <a:lnTo>
                      <a:pt x="198229" y="82294"/>
                    </a:lnTo>
                    <a:lnTo>
                      <a:pt x="201364" y="80014"/>
                    </a:lnTo>
                    <a:lnTo>
                      <a:pt x="204120" y="81059"/>
                    </a:lnTo>
                    <a:lnTo>
                      <a:pt x="206686" y="80014"/>
                    </a:lnTo>
                    <a:lnTo>
                      <a:pt x="207731" y="76212"/>
                    </a:lnTo>
                    <a:lnTo>
                      <a:pt x="204405" y="75452"/>
                    </a:lnTo>
                    <a:lnTo>
                      <a:pt x="203170" y="72886"/>
                    </a:lnTo>
                    <a:lnTo>
                      <a:pt x="199749" y="68990"/>
                    </a:lnTo>
                    <a:lnTo>
                      <a:pt x="196708" y="68990"/>
                    </a:lnTo>
                    <a:lnTo>
                      <a:pt x="187775" y="60723"/>
                    </a:lnTo>
                    <a:lnTo>
                      <a:pt x="184640" y="58917"/>
                    </a:lnTo>
                    <a:lnTo>
                      <a:pt x="183689" y="55306"/>
                    </a:lnTo>
                    <a:lnTo>
                      <a:pt x="181884" y="53786"/>
                    </a:lnTo>
                    <a:lnTo>
                      <a:pt x="182644" y="51220"/>
                    </a:lnTo>
                    <a:lnTo>
                      <a:pt x="188060" y="49985"/>
                    </a:lnTo>
                    <a:lnTo>
                      <a:pt x="190151" y="46089"/>
                    </a:lnTo>
                    <a:lnTo>
                      <a:pt x="187015" y="43238"/>
                    </a:lnTo>
                    <a:lnTo>
                      <a:pt x="180078" y="35921"/>
                    </a:lnTo>
                    <a:lnTo>
                      <a:pt x="178748" y="31549"/>
                    </a:lnTo>
                    <a:lnTo>
                      <a:pt x="175232" y="28604"/>
                    </a:lnTo>
                    <a:lnTo>
                      <a:pt x="176752" y="25372"/>
                    </a:lnTo>
                    <a:lnTo>
                      <a:pt x="178558" y="24897"/>
                    </a:lnTo>
                    <a:lnTo>
                      <a:pt x="178083" y="22617"/>
                    </a:lnTo>
                    <a:lnTo>
                      <a:pt x="176277" y="21571"/>
                    </a:lnTo>
                    <a:lnTo>
                      <a:pt x="173046" y="17675"/>
                    </a:lnTo>
                    <a:lnTo>
                      <a:pt x="174947" y="16535"/>
                    </a:lnTo>
                    <a:lnTo>
                      <a:pt x="179603" y="17200"/>
                    </a:lnTo>
                    <a:lnTo>
                      <a:pt x="184354" y="16060"/>
                    </a:lnTo>
                    <a:lnTo>
                      <a:pt x="180268" y="11213"/>
                    </a:lnTo>
                    <a:lnTo>
                      <a:pt x="175897" y="9598"/>
                    </a:lnTo>
                    <a:lnTo>
                      <a:pt x="177227" y="7412"/>
                    </a:lnTo>
                    <a:lnTo>
                      <a:pt x="176942" y="5512"/>
                    </a:lnTo>
                    <a:lnTo>
                      <a:pt x="179033" y="5036"/>
                    </a:lnTo>
                    <a:lnTo>
                      <a:pt x="179223" y="3896"/>
                    </a:lnTo>
                    <a:lnTo>
                      <a:pt x="174757" y="2566"/>
                    </a:lnTo>
                    <a:lnTo>
                      <a:pt x="168865" y="2661"/>
                    </a:lnTo>
                    <a:lnTo>
                      <a:pt x="166584" y="1045"/>
                    </a:lnTo>
                    <a:lnTo>
                      <a:pt x="157366" y="855"/>
                    </a:lnTo>
                    <a:lnTo>
                      <a:pt x="150715" y="1426"/>
                    </a:lnTo>
                    <a:lnTo>
                      <a:pt x="147293" y="0"/>
                    </a:lnTo>
                    <a:lnTo>
                      <a:pt x="142922" y="5227"/>
                    </a:lnTo>
                    <a:lnTo>
                      <a:pt x="143207" y="7982"/>
                    </a:lnTo>
                    <a:lnTo>
                      <a:pt x="141117" y="11593"/>
                    </a:lnTo>
                    <a:lnTo>
                      <a:pt x="141117" y="14729"/>
                    </a:lnTo>
                    <a:lnTo>
                      <a:pt x="136555" y="30884"/>
                    </a:lnTo>
                    <a:lnTo>
                      <a:pt x="130284" y="40387"/>
                    </a:lnTo>
                    <a:lnTo>
                      <a:pt x="126862" y="49320"/>
                    </a:lnTo>
                    <a:lnTo>
                      <a:pt x="118595" y="61863"/>
                    </a:lnTo>
                    <a:lnTo>
                      <a:pt x="119260" y="64999"/>
                    </a:lnTo>
                    <a:lnTo>
                      <a:pt x="109282" y="66520"/>
                    </a:lnTo>
                    <a:lnTo>
                      <a:pt x="100635" y="71176"/>
                    </a:lnTo>
                    <a:lnTo>
                      <a:pt x="95693" y="71366"/>
                    </a:lnTo>
                    <a:lnTo>
                      <a:pt x="93983" y="68800"/>
                    </a:lnTo>
                    <a:lnTo>
                      <a:pt x="88756" y="66235"/>
                    </a:lnTo>
                    <a:lnTo>
                      <a:pt x="78588" y="66520"/>
                    </a:lnTo>
                    <a:lnTo>
                      <a:pt x="75452" y="69275"/>
                    </a:lnTo>
                    <a:lnTo>
                      <a:pt x="63859" y="73932"/>
                    </a:lnTo>
                    <a:lnTo>
                      <a:pt x="52361" y="73362"/>
                    </a:lnTo>
                    <a:lnTo>
                      <a:pt x="49415" y="74882"/>
                    </a:lnTo>
                    <a:lnTo>
                      <a:pt x="44188" y="74502"/>
                    </a:lnTo>
                    <a:lnTo>
                      <a:pt x="43523" y="76878"/>
                    </a:lnTo>
                    <a:lnTo>
                      <a:pt x="37441" y="78588"/>
                    </a:lnTo>
                    <a:lnTo>
                      <a:pt x="34305" y="78208"/>
                    </a:lnTo>
                    <a:lnTo>
                      <a:pt x="32595" y="74692"/>
                    </a:lnTo>
                    <a:lnTo>
                      <a:pt x="27843" y="70226"/>
                    </a:lnTo>
                    <a:lnTo>
                      <a:pt x="27178" y="68515"/>
                    </a:lnTo>
                    <a:lnTo>
                      <a:pt x="20431" y="63669"/>
                    </a:lnTo>
                    <a:lnTo>
                      <a:pt x="16155" y="56067"/>
                    </a:lnTo>
                    <a:lnTo>
                      <a:pt x="12924" y="57112"/>
                    </a:lnTo>
                    <a:lnTo>
                      <a:pt x="10833" y="60248"/>
                    </a:lnTo>
                    <a:lnTo>
                      <a:pt x="5797" y="66900"/>
                    </a:lnTo>
                    <a:lnTo>
                      <a:pt x="2566" y="72601"/>
                    </a:lnTo>
                    <a:lnTo>
                      <a:pt x="2281" y="75547"/>
                    </a:lnTo>
                    <a:lnTo>
                      <a:pt x="3326" y="78303"/>
                    </a:lnTo>
                    <a:lnTo>
                      <a:pt x="2946" y="80869"/>
                    </a:lnTo>
                    <a:lnTo>
                      <a:pt x="0" y="82579"/>
                    </a:lnTo>
                    <a:lnTo>
                      <a:pt x="665" y="90467"/>
                    </a:lnTo>
                    <a:lnTo>
                      <a:pt x="6842" y="98259"/>
                    </a:lnTo>
                    <a:lnTo>
                      <a:pt x="8743" y="101490"/>
                    </a:lnTo>
                    <a:lnTo>
                      <a:pt x="6367" y="100255"/>
                    </a:lnTo>
                    <a:lnTo>
                      <a:pt x="5036" y="101490"/>
                    </a:lnTo>
                    <a:lnTo>
                      <a:pt x="7697" y="106336"/>
                    </a:lnTo>
                    <a:lnTo>
                      <a:pt x="11878" y="107667"/>
                    </a:lnTo>
                    <a:lnTo>
                      <a:pt x="14634" y="107097"/>
                    </a:lnTo>
                    <a:lnTo>
                      <a:pt x="21191" y="106051"/>
                    </a:lnTo>
                    <a:lnTo>
                      <a:pt x="26703" y="102630"/>
                    </a:lnTo>
                    <a:lnTo>
                      <a:pt x="30504" y="103771"/>
                    </a:lnTo>
                    <a:lnTo>
                      <a:pt x="26513" y="103390"/>
                    </a:lnTo>
                    <a:lnTo>
                      <a:pt x="21572" y="107287"/>
                    </a:lnTo>
                    <a:lnTo>
                      <a:pt x="14254" y="108997"/>
                    </a:lnTo>
                    <a:lnTo>
                      <a:pt x="11023" y="111848"/>
                    </a:lnTo>
                    <a:lnTo>
                      <a:pt x="7222" y="112323"/>
                    </a:lnTo>
                    <a:lnTo>
                      <a:pt x="7412" y="114034"/>
                    </a:lnTo>
                    <a:lnTo>
                      <a:pt x="12354" y="115174"/>
                    </a:lnTo>
                    <a:lnTo>
                      <a:pt x="17485" y="118215"/>
                    </a:lnTo>
                    <a:lnTo>
                      <a:pt x="23472" y="124107"/>
                    </a:lnTo>
                    <a:lnTo>
                      <a:pt x="25468" y="127813"/>
                    </a:lnTo>
                    <a:lnTo>
                      <a:pt x="26038" y="131519"/>
                    </a:lnTo>
                    <a:lnTo>
                      <a:pt x="23092" y="135700"/>
                    </a:lnTo>
                    <a:lnTo>
                      <a:pt x="20811" y="138456"/>
                    </a:lnTo>
                    <a:lnTo>
                      <a:pt x="21857" y="141022"/>
                    </a:lnTo>
                    <a:lnTo>
                      <a:pt x="25468" y="143397"/>
                    </a:lnTo>
                    <a:lnTo>
                      <a:pt x="26608" y="152805"/>
                    </a:lnTo>
                    <a:lnTo>
                      <a:pt x="26703" y="157746"/>
                    </a:lnTo>
                    <a:lnTo>
                      <a:pt x="29079" y="163638"/>
                    </a:lnTo>
                    <a:lnTo>
                      <a:pt x="31454" y="163638"/>
                    </a:lnTo>
                    <a:lnTo>
                      <a:pt x="34685" y="160787"/>
                    </a:lnTo>
                    <a:lnTo>
                      <a:pt x="36016" y="163543"/>
                    </a:lnTo>
                    <a:lnTo>
                      <a:pt x="40387" y="163828"/>
                    </a:lnTo>
                    <a:lnTo>
                      <a:pt x="43618" y="164969"/>
                    </a:lnTo>
                    <a:lnTo>
                      <a:pt x="48845" y="164493"/>
                    </a:lnTo>
                    <a:lnTo>
                      <a:pt x="52456" y="161928"/>
                    </a:lnTo>
                    <a:lnTo>
                      <a:pt x="55021" y="163733"/>
                    </a:lnTo>
                    <a:lnTo>
                      <a:pt x="57682" y="162023"/>
                    </a:lnTo>
                    <a:lnTo>
                      <a:pt x="59583" y="158032"/>
                    </a:lnTo>
                    <a:lnTo>
                      <a:pt x="59203" y="155751"/>
                    </a:lnTo>
                    <a:lnTo>
                      <a:pt x="60438" y="158507"/>
                    </a:lnTo>
                    <a:lnTo>
                      <a:pt x="59583" y="162118"/>
                    </a:lnTo>
                    <a:lnTo>
                      <a:pt x="61388" y="167344"/>
                    </a:lnTo>
                    <a:lnTo>
                      <a:pt x="61958" y="174281"/>
                    </a:lnTo>
                    <a:lnTo>
                      <a:pt x="61483" y="177702"/>
                    </a:lnTo>
                    <a:lnTo>
                      <a:pt x="64524" y="177702"/>
                    </a:lnTo>
                    <a:lnTo>
                      <a:pt x="69371" y="171811"/>
                    </a:lnTo>
                    <a:lnTo>
                      <a:pt x="71841" y="171050"/>
                    </a:lnTo>
                    <a:lnTo>
                      <a:pt x="74027" y="173046"/>
                    </a:lnTo>
                    <a:lnTo>
                      <a:pt x="77068" y="172571"/>
                    </a:lnTo>
                    <a:lnTo>
                      <a:pt x="77923" y="170575"/>
                    </a:lnTo>
                    <a:lnTo>
                      <a:pt x="83055" y="169815"/>
                    </a:lnTo>
                    <a:lnTo>
                      <a:pt x="86286" y="166299"/>
                    </a:lnTo>
                    <a:lnTo>
                      <a:pt x="88471" y="166014"/>
                    </a:lnTo>
                    <a:lnTo>
                      <a:pt x="92272" y="168295"/>
                    </a:lnTo>
                    <a:lnTo>
                      <a:pt x="94743" y="166774"/>
                    </a:lnTo>
                    <a:lnTo>
                      <a:pt x="96929" y="168770"/>
                    </a:lnTo>
                    <a:lnTo>
                      <a:pt x="96929" y="172001"/>
                    </a:lnTo>
                    <a:lnTo>
                      <a:pt x="98639" y="174186"/>
                    </a:lnTo>
                    <a:lnTo>
                      <a:pt x="102535" y="175327"/>
                    </a:lnTo>
                    <a:lnTo>
                      <a:pt x="101110" y="172476"/>
                    </a:lnTo>
                    <a:lnTo>
                      <a:pt x="102535" y="169150"/>
                    </a:lnTo>
                    <a:lnTo>
                      <a:pt x="104341" y="172476"/>
                    </a:lnTo>
                    <a:lnTo>
                      <a:pt x="107667" y="173426"/>
                    </a:lnTo>
                    <a:lnTo>
                      <a:pt x="109662" y="172381"/>
                    </a:lnTo>
                    <a:lnTo>
                      <a:pt x="111943" y="175422"/>
                    </a:lnTo>
                    <a:lnTo>
                      <a:pt x="113844" y="174471"/>
                    </a:lnTo>
                    <a:lnTo>
                      <a:pt x="114604" y="175992"/>
                    </a:lnTo>
                    <a:lnTo>
                      <a:pt x="116694" y="179128"/>
                    </a:lnTo>
                    <a:lnTo>
                      <a:pt x="116029" y="182264"/>
                    </a:lnTo>
                    <a:lnTo>
                      <a:pt x="117170" y="188060"/>
                    </a:lnTo>
                    <a:lnTo>
                      <a:pt x="121256" y="187395"/>
                    </a:lnTo>
                    <a:lnTo>
                      <a:pt x="129903" y="183404"/>
                    </a:lnTo>
                    <a:lnTo>
                      <a:pt x="135890" y="182264"/>
                    </a:lnTo>
                    <a:lnTo>
                      <a:pt x="143017" y="177512"/>
                    </a:lnTo>
                    <a:lnTo>
                      <a:pt x="147388" y="169435"/>
                    </a:lnTo>
                    <a:lnTo>
                      <a:pt x="147388" y="166584"/>
                    </a:lnTo>
                    <a:lnTo>
                      <a:pt x="148529" y="161358"/>
                    </a:lnTo>
                    <a:lnTo>
                      <a:pt x="149479" y="162973"/>
                    </a:lnTo>
                    <a:lnTo>
                      <a:pt x="151665" y="162973"/>
                    </a:lnTo>
                    <a:lnTo>
                      <a:pt x="154801" y="156226"/>
                    </a:lnTo>
                    <a:lnTo>
                      <a:pt x="153565" y="155086"/>
                    </a:lnTo>
                    <a:lnTo>
                      <a:pt x="151665" y="153280"/>
                    </a:lnTo>
                    <a:lnTo>
                      <a:pt x="151855" y="151570"/>
                    </a:lnTo>
                    <a:lnTo>
                      <a:pt x="152520" y="152425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5" name="Google Shape;275;p4"/>
              <p:cNvSpPr/>
              <p:nvPr/>
            </p:nvSpPr>
            <p:spPr>
              <a:xfrm>
                <a:off x="12383702" y="15404119"/>
                <a:ext cx="260760" cy="160389"/>
              </a:xfrm>
              <a:custGeom>
                <a:avLst/>
                <a:gdLst/>
                <a:ahLst/>
                <a:cxnLst/>
                <a:rect l="l" t="t" r="r" b="b"/>
                <a:pathLst>
                  <a:path w="25182" h="15489" extrusionOk="0">
                    <a:moveTo>
                      <a:pt x="25182" y="6557"/>
                    </a:moveTo>
                    <a:lnTo>
                      <a:pt x="20621" y="1140"/>
                    </a:lnTo>
                    <a:lnTo>
                      <a:pt x="15014" y="0"/>
                    </a:lnTo>
                    <a:lnTo>
                      <a:pt x="9313" y="1901"/>
                    </a:lnTo>
                    <a:lnTo>
                      <a:pt x="4656" y="665"/>
                    </a:lnTo>
                    <a:lnTo>
                      <a:pt x="0" y="2091"/>
                    </a:lnTo>
                    <a:lnTo>
                      <a:pt x="0" y="5227"/>
                    </a:lnTo>
                    <a:lnTo>
                      <a:pt x="1900" y="7982"/>
                    </a:lnTo>
                    <a:lnTo>
                      <a:pt x="7602" y="9123"/>
                    </a:lnTo>
                    <a:lnTo>
                      <a:pt x="12829" y="13114"/>
                    </a:lnTo>
                    <a:lnTo>
                      <a:pt x="13874" y="15490"/>
                    </a:lnTo>
                    <a:lnTo>
                      <a:pt x="15680" y="12924"/>
                    </a:lnTo>
                    <a:lnTo>
                      <a:pt x="19006" y="11213"/>
                    </a:lnTo>
                    <a:lnTo>
                      <a:pt x="20336" y="9693"/>
                    </a:lnTo>
                    <a:lnTo>
                      <a:pt x="24137" y="9028"/>
                    </a:lnTo>
                    <a:lnTo>
                      <a:pt x="25182" y="6557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6" name="Google Shape;276;p4"/>
              <p:cNvSpPr/>
              <p:nvPr/>
            </p:nvSpPr>
            <p:spPr>
              <a:xfrm>
                <a:off x="11313365" y="13784856"/>
                <a:ext cx="102328" cy="54115"/>
              </a:xfrm>
              <a:custGeom>
                <a:avLst/>
                <a:gdLst/>
                <a:ahLst/>
                <a:cxnLst/>
                <a:rect l="l" t="t" r="r" b="b"/>
                <a:pathLst>
                  <a:path w="9882" h="5226" extrusionOk="0">
                    <a:moveTo>
                      <a:pt x="9883" y="5227"/>
                    </a:moveTo>
                    <a:lnTo>
                      <a:pt x="9788" y="3706"/>
                    </a:lnTo>
                    <a:lnTo>
                      <a:pt x="8077" y="3231"/>
                    </a:lnTo>
                    <a:lnTo>
                      <a:pt x="5797" y="950"/>
                    </a:lnTo>
                    <a:lnTo>
                      <a:pt x="380" y="0"/>
                    </a:lnTo>
                    <a:lnTo>
                      <a:pt x="0" y="1710"/>
                    </a:lnTo>
                    <a:lnTo>
                      <a:pt x="2946" y="5131"/>
                    </a:lnTo>
                    <a:lnTo>
                      <a:pt x="4941" y="5036"/>
                    </a:lnTo>
                    <a:lnTo>
                      <a:pt x="9883" y="5227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7" name="Google Shape;277;p4"/>
              <p:cNvSpPr/>
              <p:nvPr/>
            </p:nvSpPr>
            <p:spPr>
              <a:xfrm>
                <a:off x="15897680" y="13605813"/>
                <a:ext cx="238124" cy="84621"/>
              </a:xfrm>
              <a:custGeom>
                <a:avLst/>
                <a:gdLst/>
                <a:ahLst/>
                <a:cxnLst/>
                <a:rect l="l" t="t" r="r" b="b"/>
                <a:pathLst>
                  <a:path w="22996" h="8172" extrusionOk="0">
                    <a:moveTo>
                      <a:pt x="16915" y="6177"/>
                    </a:moveTo>
                    <a:lnTo>
                      <a:pt x="19576" y="7222"/>
                    </a:lnTo>
                    <a:lnTo>
                      <a:pt x="22997" y="5987"/>
                    </a:lnTo>
                    <a:lnTo>
                      <a:pt x="22237" y="3136"/>
                    </a:lnTo>
                    <a:lnTo>
                      <a:pt x="17200" y="0"/>
                    </a:lnTo>
                    <a:lnTo>
                      <a:pt x="10168" y="0"/>
                    </a:lnTo>
                    <a:lnTo>
                      <a:pt x="6937" y="2471"/>
                    </a:lnTo>
                    <a:lnTo>
                      <a:pt x="2851" y="2471"/>
                    </a:lnTo>
                    <a:lnTo>
                      <a:pt x="1520" y="3231"/>
                    </a:lnTo>
                    <a:lnTo>
                      <a:pt x="2851" y="4656"/>
                    </a:lnTo>
                    <a:lnTo>
                      <a:pt x="0" y="5512"/>
                    </a:lnTo>
                    <a:lnTo>
                      <a:pt x="6082" y="6367"/>
                    </a:lnTo>
                    <a:lnTo>
                      <a:pt x="9978" y="8172"/>
                    </a:lnTo>
                    <a:lnTo>
                      <a:pt x="13399" y="7602"/>
                    </a:lnTo>
                    <a:lnTo>
                      <a:pt x="13304" y="5892"/>
                    </a:lnTo>
                    <a:lnTo>
                      <a:pt x="9978" y="4561"/>
                    </a:lnTo>
                    <a:lnTo>
                      <a:pt x="9408" y="3611"/>
                    </a:lnTo>
                    <a:lnTo>
                      <a:pt x="10833" y="2756"/>
                    </a:lnTo>
                    <a:lnTo>
                      <a:pt x="16915" y="6177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8" name="Google Shape;278;p4"/>
              <p:cNvSpPr/>
              <p:nvPr/>
            </p:nvSpPr>
            <p:spPr>
              <a:xfrm>
                <a:off x="15639927" y="13582211"/>
                <a:ext cx="88556" cy="63952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6176" extrusionOk="0">
                    <a:moveTo>
                      <a:pt x="2851" y="3041"/>
                    </a:moveTo>
                    <a:lnTo>
                      <a:pt x="8552" y="6177"/>
                    </a:lnTo>
                    <a:lnTo>
                      <a:pt x="7982" y="3991"/>
                    </a:lnTo>
                    <a:lnTo>
                      <a:pt x="0" y="0"/>
                    </a:lnTo>
                    <a:lnTo>
                      <a:pt x="2851" y="304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9" name="Google Shape;279;p4"/>
              <p:cNvSpPr/>
              <p:nvPr/>
            </p:nvSpPr>
            <p:spPr>
              <a:xfrm>
                <a:off x="15251347" y="13101149"/>
                <a:ext cx="321771" cy="736033"/>
              </a:xfrm>
              <a:custGeom>
                <a:avLst/>
                <a:gdLst/>
                <a:ahLst/>
                <a:cxnLst/>
                <a:rect l="l" t="t" r="r" b="b"/>
                <a:pathLst>
                  <a:path w="31074" h="71080" extrusionOk="0">
                    <a:moveTo>
                      <a:pt x="27843" y="25848"/>
                    </a:moveTo>
                    <a:lnTo>
                      <a:pt x="31074" y="18435"/>
                    </a:lnTo>
                    <a:lnTo>
                      <a:pt x="30789" y="15394"/>
                    </a:lnTo>
                    <a:lnTo>
                      <a:pt x="28318" y="12829"/>
                    </a:lnTo>
                    <a:lnTo>
                      <a:pt x="21666" y="15204"/>
                    </a:lnTo>
                    <a:lnTo>
                      <a:pt x="15394" y="18435"/>
                    </a:lnTo>
                    <a:lnTo>
                      <a:pt x="14919" y="21286"/>
                    </a:lnTo>
                    <a:lnTo>
                      <a:pt x="17010" y="21476"/>
                    </a:lnTo>
                    <a:lnTo>
                      <a:pt x="15205" y="23567"/>
                    </a:lnTo>
                    <a:lnTo>
                      <a:pt x="11593" y="25182"/>
                    </a:lnTo>
                    <a:lnTo>
                      <a:pt x="10168" y="28508"/>
                    </a:lnTo>
                    <a:lnTo>
                      <a:pt x="7792" y="28983"/>
                    </a:lnTo>
                    <a:lnTo>
                      <a:pt x="5987" y="25467"/>
                    </a:lnTo>
                    <a:lnTo>
                      <a:pt x="9028" y="22522"/>
                    </a:lnTo>
                    <a:lnTo>
                      <a:pt x="12354" y="22331"/>
                    </a:lnTo>
                    <a:lnTo>
                      <a:pt x="13969" y="17010"/>
                    </a:lnTo>
                    <a:lnTo>
                      <a:pt x="13969" y="10738"/>
                    </a:lnTo>
                    <a:lnTo>
                      <a:pt x="10358" y="9218"/>
                    </a:lnTo>
                    <a:lnTo>
                      <a:pt x="9598" y="6937"/>
                    </a:lnTo>
                    <a:lnTo>
                      <a:pt x="12829" y="3326"/>
                    </a:lnTo>
                    <a:lnTo>
                      <a:pt x="13209" y="0"/>
                    </a:lnTo>
                    <a:lnTo>
                      <a:pt x="11118" y="570"/>
                    </a:lnTo>
                    <a:lnTo>
                      <a:pt x="4751" y="6842"/>
                    </a:lnTo>
                    <a:lnTo>
                      <a:pt x="3421" y="12829"/>
                    </a:lnTo>
                    <a:lnTo>
                      <a:pt x="3896" y="18150"/>
                    </a:lnTo>
                    <a:lnTo>
                      <a:pt x="1331" y="20051"/>
                    </a:lnTo>
                    <a:lnTo>
                      <a:pt x="0" y="25372"/>
                    </a:lnTo>
                    <a:lnTo>
                      <a:pt x="2091" y="28128"/>
                    </a:lnTo>
                    <a:lnTo>
                      <a:pt x="4466" y="32404"/>
                    </a:lnTo>
                    <a:lnTo>
                      <a:pt x="2851" y="35160"/>
                    </a:lnTo>
                    <a:lnTo>
                      <a:pt x="2091" y="39342"/>
                    </a:lnTo>
                    <a:lnTo>
                      <a:pt x="6177" y="42763"/>
                    </a:lnTo>
                    <a:lnTo>
                      <a:pt x="5512" y="45233"/>
                    </a:lnTo>
                    <a:lnTo>
                      <a:pt x="6272" y="47704"/>
                    </a:lnTo>
                    <a:lnTo>
                      <a:pt x="4656" y="52075"/>
                    </a:lnTo>
                    <a:lnTo>
                      <a:pt x="7317" y="56732"/>
                    </a:lnTo>
                    <a:lnTo>
                      <a:pt x="11783" y="59487"/>
                    </a:lnTo>
                    <a:lnTo>
                      <a:pt x="15015" y="66235"/>
                    </a:lnTo>
                    <a:lnTo>
                      <a:pt x="18625" y="67755"/>
                    </a:lnTo>
                    <a:lnTo>
                      <a:pt x="19576" y="71081"/>
                    </a:lnTo>
                    <a:lnTo>
                      <a:pt x="19861" y="68515"/>
                    </a:lnTo>
                    <a:lnTo>
                      <a:pt x="21571" y="67850"/>
                    </a:lnTo>
                    <a:lnTo>
                      <a:pt x="20336" y="65949"/>
                    </a:lnTo>
                    <a:lnTo>
                      <a:pt x="14919" y="61103"/>
                    </a:lnTo>
                    <a:lnTo>
                      <a:pt x="13209" y="55211"/>
                    </a:lnTo>
                    <a:lnTo>
                      <a:pt x="9788" y="48464"/>
                    </a:lnTo>
                    <a:lnTo>
                      <a:pt x="9788" y="40577"/>
                    </a:lnTo>
                    <a:lnTo>
                      <a:pt x="12829" y="39532"/>
                    </a:lnTo>
                    <a:lnTo>
                      <a:pt x="17580" y="41052"/>
                    </a:lnTo>
                    <a:lnTo>
                      <a:pt x="23092" y="41147"/>
                    </a:lnTo>
                    <a:lnTo>
                      <a:pt x="25943" y="43428"/>
                    </a:lnTo>
                    <a:lnTo>
                      <a:pt x="29934" y="43143"/>
                    </a:lnTo>
                    <a:lnTo>
                      <a:pt x="28033" y="41527"/>
                    </a:lnTo>
                    <a:lnTo>
                      <a:pt x="27273" y="38486"/>
                    </a:lnTo>
                    <a:lnTo>
                      <a:pt x="22047" y="34685"/>
                    </a:lnTo>
                    <a:lnTo>
                      <a:pt x="19291" y="34400"/>
                    </a:lnTo>
                    <a:lnTo>
                      <a:pt x="17580" y="31549"/>
                    </a:lnTo>
                    <a:lnTo>
                      <a:pt x="20336" y="28318"/>
                    </a:lnTo>
                    <a:lnTo>
                      <a:pt x="27843" y="25848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15916369" y="13782892"/>
                <a:ext cx="85605" cy="26561"/>
              </a:xfrm>
              <a:custGeom>
                <a:avLst/>
                <a:gdLst/>
                <a:ahLst/>
                <a:cxnLst/>
                <a:rect l="l" t="t" r="r" b="b"/>
                <a:pathLst>
                  <a:path w="8267" h="2565" extrusionOk="0">
                    <a:moveTo>
                      <a:pt x="0" y="855"/>
                    </a:moveTo>
                    <a:lnTo>
                      <a:pt x="3326" y="2566"/>
                    </a:lnTo>
                    <a:lnTo>
                      <a:pt x="8267" y="1615"/>
                    </a:lnTo>
                    <a:lnTo>
                      <a:pt x="3991" y="0"/>
                    </a:lnTo>
                    <a:lnTo>
                      <a:pt x="0" y="855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14795866" y="13994398"/>
                <a:ext cx="211553" cy="53132"/>
              </a:xfrm>
              <a:custGeom>
                <a:avLst/>
                <a:gdLst/>
                <a:ahLst/>
                <a:cxnLst/>
                <a:rect l="l" t="t" r="r" b="b"/>
                <a:pathLst>
                  <a:path w="20430" h="5131" extrusionOk="0">
                    <a:moveTo>
                      <a:pt x="1806" y="3896"/>
                    </a:moveTo>
                    <a:lnTo>
                      <a:pt x="6367" y="5131"/>
                    </a:lnTo>
                    <a:lnTo>
                      <a:pt x="15490" y="3041"/>
                    </a:lnTo>
                    <a:lnTo>
                      <a:pt x="20431" y="1805"/>
                    </a:lnTo>
                    <a:lnTo>
                      <a:pt x="16155" y="1140"/>
                    </a:lnTo>
                    <a:lnTo>
                      <a:pt x="8363" y="0"/>
                    </a:lnTo>
                    <a:lnTo>
                      <a:pt x="5417" y="1425"/>
                    </a:lnTo>
                    <a:lnTo>
                      <a:pt x="2281" y="190"/>
                    </a:lnTo>
                    <a:lnTo>
                      <a:pt x="0" y="1235"/>
                    </a:lnTo>
                    <a:lnTo>
                      <a:pt x="1710" y="2281"/>
                    </a:lnTo>
                    <a:lnTo>
                      <a:pt x="1806" y="389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14783080" y="15438550"/>
                <a:ext cx="24593" cy="2852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755" extrusionOk="0">
                    <a:moveTo>
                      <a:pt x="2376" y="1520"/>
                    </a:moveTo>
                    <a:lnTo>
                      <a:pt x="1235" y="0"/>
                    </a:lnTo>
                    <a:lnTo>
                      <a:pt x="0" y="1806"/>
                    </a:lnTo>
                    <a:lnTo>
                      <a:pt x="760" y="2756"/>
                    </a:lnTo>
                    <a:lnTo>
                      <a:pt x="2376" y="152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14900144" y="14060309"/>
                <a:ext cx="45262" cy="102328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9882" extrusionOk="0">
                    <a:moveTo>
                      <a:pt x="0" y="760"/>
                    </a:moveTo>
                    <a:lnTo>
                      <a:pt x="760" y="4276"/>
                    </a:lnTo>
                    <a:lnTo>
                      <a:pt x="2566" y="9218"/>
                    </a:lnTo>
                    <a:lnTo>
                      <a:pt x="4276" y="9883"/>
                    </a:lnTo>
                    <a:lnTo>
                      <a:pt x="4371" y="7982"/>
                    </a:lnTo>
                    <a:lnTo>
                      <a:pt x="1520" y="3326"/>
                    </a:lnTo>
                    <a:lnTo>
                      <a:pt x="1520" y="0"/>
                    </a:lnTo>
                    <a:lnTo>
                      <a:pt x="0" y="76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14577477" y="13977678"/>
                <a:ext cx="206634" cy="86589"/>
              </a:xfrm>
              <a:custGeom>
                <a:avLst/>
                <a:gdLst/>
                <a:ahLst/>
                <a:cxnLst/>
                <a:rect l="l" t="t" r="r" b="b"/>
                <a:pathLst>
                  <a:path w="19955" h="8362" extrusionOk="0">
                    <a:moveTo>
                      <a:pt x="16725" y="4656"/>
                    </a:moveTo>
                    <a:lnTo>
                      <a:pt x="19956" y="5036"/>
                    </a:lnTo>
                    <a:lnTo>
                      <a:pt x="19861" y="1520"/>
                    </a:lnTo>
                    <a:lnTo>
                      <a:pt x="17200" y="475"/>
                    </a:lnTo>
                    <a:lnTo>
                      <a:pt x="14539" y="2471"/>
                    </a:lnTo>
                    <a:lnTo>
                      <a:pt x="11878" y="1045"/>
                    </a:lnTo>
                    <a:lnTo>
                      <a:pt x="7697" y="0"/>
                    </a:lnTo>
                    <a:lnTo>
                      <a:pt x="5132" y="1045"/>
                    </a:lnTo>
                    <a:lnTo>
                      <a:pt x="3041" y="475"/>
                    </a:lnTo>
                    <a:lnTo>
                      <a:pt x="380" y="3231"/>
                    </a:lnTo>
                    <a:lnTo>
                      <a:pt x="0" y="5322"/>
                    </a:lnTo>
                    <a:lnTo>
                      <a:pt x="1520" y="7507"/>
                    </a:lnTo>
                    <a:lnTo>
                      <a:pt x="5512" y="8363"/>
                    </a:lnTo>
                    <a:lnTo>
                      <a:pt x="9978" y="5702"/>
                    </a:lnTo>
                    <a:lnTo>
                      <a:pt x="13019" y="6367"/>
                    </a:lnTo>
                    <a:lnTo>
                      <a:pt x="16725" y="465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14307919" y="15509380"/>
                <a:ext cx="838372" cy="438866"/>
              </a:xfrm>
              <a:custGeom>
                <a:avLst/>
                <a:gdLst/>
                <a:ahLst/>
                <a:cxnLst/>
                <a:rect l="l" t="t" r="r" b="b"/>
                <a:pathLst>
                  <a:path w="80963" h="42382" extrusionOk="0">
                    <a:moveTo>
                      <a:pt x="38296" y="21951"/>
                    </a:moveTo>
                    <a:lnTo>
                      <a:pt x="40387" y="21096"/>
                    </a:lnTo>
                    <a:lnTo>
                      <a:pt x="41052" y="20811"/>
                    </a:lnTo>
                    <a:lnTo>
                      <a:pt x="44948" y="17010"/>
                    </a:lnTo>
                    <a:lnTo>
                      <a:pt x="48369" y="15965"/>
                    </a:lnTo>
                    <a:lnTo>
                      <a:pt x="52170" y="16250"/>
                    </a:lnTo>
                    <a:lnTo>
                      <a:pt x="60818" y="14729"/>
                    </a:lnTo>
                    <a:lnTo>
                      <a:pt x="66710" y="11023"/>
                    </a:lnTo>
                    <a:lnTo>
                      <a:pt x="72791" y="9313"/>
                    </a:lnTo>
                    <a:lnTo>
                      <a:pt x="74407" y="6842"/>
                    </a:lnTo>
                    <a:lnTo>
                      <a:pt x="76782" y="6462"/>
                    </a:lnTo>
                    <a:lnTo>
                      <a:pt x="80869" y="3706"/>
                    </a:lnTo>
                    <a:lnTo>
                      <a:pt x="80964" y="1996"/>
                    </a:lnTo>
                    <a:lnTo>
                      <a:pt x="78968" y="0"/>
                    </a:lnTo>
                    <a:lnTo>
                      <a:pt x="70986" y="1996"/>
                    </a:lnTo>
                    <a:lnTo>
                      <a:pt x="66045" y="1710"/>
                    </a:lnTo>
                    <a:lnTo>
                      <a:pt x="61388" y="2756"/>
                    </a:lnTo>
                    <a:lnTo>
                      <a:pt x="57112" y="2756"/>
                    </a:lnTo>
                    <a:lnTo>
                      <a:pt x="51410" y="3611"/>
                    </a:lnTo>
                    <a:lnTo>
                      <a:pt x="42667" y="3231"/>
                    </a:lnTo>
                    <a:lnTo>
                      <a:pt x="36016" y="9028"/>
                    </a:lnTo>
                    <a:lnTo>
                      <a:pt x="31074" y="11498"/>
                    </a:lnTo>
                    <a:lnTo>
                      <a:pt x="29268" y="12449"/>
                    </a:lnTo>
                    <a:lnTo>
                      <a:pt x="25658" y="13399"/>
                    </a:lnTo>
                    <a:lnTo>
                      <a:pt x="23092" y="14159"/>
                    </a:lnTo>
                    <a:lnTo>
                      <a:pt x="17485" y="14824"/>
                    </a:lnTo>
                    <a:lnTo>
                      <a:pt x="14159" y="18055"/>
                    </a:lnTo>
                    <a:lnTo>
                      <a:pt x="12924" y="19196"/>
                    </a:lnTo>
                    <a:lnTo>
                      <a:pt x="8838" y="21571"/>
                    </a:lnTo>
                    <a:lnTo>
                      <a:pt x="7412" y="25943"/>
                    </a:lnTo>
                    <a:lnTo>
                      <a:pt x="3421" y="32500"/>
                    </a:lnTo>
                    <a:lnTo>
                      <a:pt x="2756" y="34210"/>
                    </a:lnTo>
                    <a:lnTo>
                      <a:pt x="4466" y="35826"/>
                    </a:lnTo>
                    <a:lnTo>
                      <a:pt x="5226" y="37536"/>
                    </a:lnTo>
                    <a:lnTo>
                      <a:pt x="2946" y="37536"/>
                    </a:lnTo>
                    <a:lnTo>
                      <a:pt x="1235" y="36396"/>
                    </a:lnTo>
                    <a:lnTo>
                      <a:pt x="0" y="40672"/>
                    </a:lnTo>
                    <a:lnTo>
                      <a:pt x="2091" y="42382"/>
                    </a:lnTo>
                    <a:lnTo>
                      <a:pt x="8933" y="42002"/>
                    </a:lnTo>
                    <a:lnTo>
                      <a:pt x="14919" y="38011"/>
                    </a:lnTo>
                    <a:lnTo>
                      <a:pt x="18625" y="36871"/>
                    </a:lnTo>
                    <a:lnTo>
                      <a:pt x="22047" y="37251"/>
                    </a:lnTo>
                    <a:lnTo>
                      <a:pt x="25943" y="34400"/>
                    </a:lnTo>
                    <a:lnTo>
                      <a:pt x="28508" y="30409"/>
                    </a:lnTo>
                    <a:lnTo>
                      <a:pt x="36396" y="24517"/>
                    </a:lnTo>
                    <a:lnTo>
                      <a:pt x="38296" y="2195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15508114" y="15448395"/>
                <a:ext cx="58050" cy="14756"/>
              </a:xfrm>
              <a:custGeom>
                <a:avLst/>
                <a:gdLst/>
                <a:ahLst/>
                <a:cxnLst/>
                <a:rect l="l" t="t" r="r" b="b"/>
                <a:pathLst>
                  <a:path w="5606" h="1425" extrusionOk="0">
                    <a:moveTo>
                      <a:pt x="5607" y="1045"/>
                    </a:moveTo>
                    <a:lnTo>
                      <a:pt x="3896" y="0"/>
                    </a:lnTo>
                    <a:lnTo>
                      <a:pt x="0" y="285"/>
                    </a:lnTo>
                    <a:lnTo>
                      <a:pt x="2091" y="1425"/>
                    </a:lnTo>
                    <a:lnTo>
                      <a:pt x="5607" y="1045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15347756" y="14224605"/>
                <a:ext cx="648461" cy="239107"/>
              </a:xfrm>
              <a:custGeom>
                <a:avLst/>
                <a:gdLst/>
                <a:ahLst/>
                <a:cxnLst/>
                <a:rect l="l" t="t" r="r" b="b"/>
                <a:pathLst>
                  <a:path w="62623" h="23091" extrusionOk="0">
                    <a:moveTo>
                      <a:pt x="24707" y="14159"/>
                    </a:moveTo>
                    <a:lnTo>
                      <a:pt x="33830" y="15204"/>
                    </a:lnTo>
                    <a:lnTo>
                      <a:pt x="35730" y="12449"/>
                    </a:lnTo>
                    <a:lnTo>
                      <a:pt x="40007" y="12449"/>
                    </a:lnTo>
                    <a:lnTo>
                      <a:pt x="48274" y="17485"/>
                    </a:lnTo>
                    <a:lnTo>
                      <a:pt x="52075" y="18245"/>
                    </a:lnTo>
                    <a:lnTo>
                      <a:pt x="56637" y="23092"/>
                    </a:lnTo>
                    <a:lnTo>
                      <a:pt x="60913" y="23092"/>
                    </a:lnTo>
                    <a:lnTo>
                      <a:pt x="62623" y="19291"/>
                    </a:lnTo>
                    <a:lnTo>
                      <a:pt x="60628" y="11403"/>
                    </a:lnTo>
                    <a:lnTo>
                      <a:pt x="50270" y="5512"/>
                    </a:lnTo>
                    <a:lnTo>
                      <a:pt x="41622" y="3896"/>
                    </a:lnTo>
                    <a:lnTo>
                      <a:pt x="37441" y="380"/>
                    </a:lnTo>
                    <a:lnTo>
                      <a:pt x="32880" y="0"/>
                    </a:lnTo>
                    <a:lnTo>
                      <a:pt x="29173" y="3231"/>
                    </a:lnTo>
                    <a:lnTo>
                      <a:pt x="24707" y="2851"/>
                    </a:lnTo>
                    <a:lnTo>
                      <a:pt x="21761" y="1615"/>
                    </a:lnTo>
                    <a:lnTo>
                      <a:pt x="15584" y="2091"/>
                    </a:lnTo>
                    <a:lnTo>
                      <a:pt x="6937" y="1901"/>
                    </a:lnTo>
                    <a:lnTo>
                      <a:pt x="5131" y="4371"/>
                    </a:lnTo>
                    <a:lnTo>
                      <a:pt x="4846" y="6747"/>
                    </a:lnTo>
                    <a:lnTo>
                      <a:pt x="1330" y="7982"/>
                    </a:lnTo>
                    <a:lnTo>
                      <a:pt x="0" y="11593"/>
                    </a:lnTo>
                    <a:lnTo>
                      <a:pt x="1045" y="14254"/>
                    </a:lnTo>
                    <a:lnTo>
                      <a:pt x="3516" y="14254"/>
                    </a:lnTo>
                    <a:lnTo>
                      <a:pt x="7222" y="8267"/>
                    </a:lnTo>
                    <a:lnTo>
                      <a:pt x="10453" y="11783"/>
                    </a:lnTo>
                    <a:lnTo>
                      <a:pt x="12258" y="14444"/>
                    </a:lnTo>
                    <a:lnTo>
                      <a:pt x="15965" y="14159"/>
                    </a:lnTo>
                    <a:lnTo>
                      <a:pt x="19956" y="10263"/>
                    </a:lnTo>
                    <a:lnTo>
                      <a:pt x="22522" y="10263"/>
                    </a:lnTo>
                    <a:lnTo>
                      <a:pt x="24707" y="14159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13922291" y="15955028"/>
                <a:ext cx="66914" cy="50180"/>
              </a:xfrm>
              <a:custGeom>
                <a:avLst/>
                <a:gdLst/>
                <a:ahLst/>
                <a:cxnLst/>
                <a:rect l="l" t="t" r="r" b="b"/>
                <a:pathLst>
                  <a:path w="6462" h="4846" extrusionOk="0">
                    <a:moveTo>
                      <a:pt x="1996" y="1235"/>
                    </a:moveTo>
                    <a:lnTo>
                      <a:pt x="0" y="4656"/>
                    </a:lnTo>
                    <a:lnTo>
                      <a:pt x="3706" y="4846"/>
                    </a:lnTo>
                    <a:lnTo>
                      <a:pt x="6462" y="3516"/>
                    </a:lnTo>
                    <a:lnTo>
                      <a:pt x="5987" y="1520"/>
                    </a:lnTo>
                    <a:lnTo>
                      <a:pt x="3706" y="0"/>
                    </a:lnTo>
                    <a:lnTo>
                      <a:pt x="1996" y="1235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13525841" y="15400189"/>
                <a:ext cx="724229" cy="213530"/>
              </a:xfrm>
              <a:custGeom>
                <a:avLst/>
                <a:gdLst/>
                <a:ahLst/>
                <a:cxnLst/>
                <a:rect l="l" t="t" r="r" b="b"/>
                <a:pathLst>
                  <a:path w="69940" h="20621" extrusionOk="0">
                    <a:moveTo>
                      <a:pt x="52836" y="15870"/>
                    </a:moveTo>
                    <a:lnTo>
                      <a:pt x="55876" y="16915"/>
                    </a:lnTo>
                    <a:lnTo>
                      <a:pt x="57682" y="14919"/>
                    </a:lnTo>
                    <a:lnTo>
                      <a:pt x="62243" y="14349"/>
                    </a:lnTo>
                    <a:lnTo>
                      <a:pt x="65284" y="10263"/>
                    </a:lnTo>
                    <a:lnTo>
                      <a:pt x="67945" y="9028"/>
                    </a:lnTo>
                    <a:lnTo>
                      <a:pt x="69941" y="5607"/>
                    </a:lnTo>
                    <a:lnTo>
                      <a:pt x="69465" y="1806"/>
                    </a:lnTo>
                    <a:lnTo>
                      <a:pt x="65094" y="0"/>
                    </a:lnTo>
                    <a:lnTo>
                      <a:pt x="61483" y="2471"/>
                    </a:lnTo>
                    <a:lnTo>
                      <a:pt x="63099" y="3326"/>
                    </a:lnTo>
                    <a:lnTo>
                      <a:pt x="60723" y="6937"/>
                    </a:lnTo>
                    <a:lnTo>
                      <a:pt x="56922" y="8172"/>
                    </a:lnTo>
                    <a:lnTo>
                      <a:pt x="54546" y="11023"/>
                    </a:lnTo>
                    <a:lnTo>
                      <a:pt x="49890" y="11023"/>
                    </a:lnTo>
                    <a:lnTo>
                      <a:pt x="47134" y="8933"/>
                    </a:lnTo>
                    <a:lnTo>
                      <a:pt x="41147" y="8933"/>
                    </a:lnTo>
                    <a:lnTo>
                      <a:pt x="36776" y="10833"/>
                    </a:lnTo>
                    <a:lnTo>
                      <a:pt x="30979" y="7127"/>
                    </a:lnTo>
                    <a:lnTo>
                      <a:pt x="25563" y="5797"/>
                    </a:lnTo>
                    <a:lnTo>
                      <a:pt x="22712" y="6557"/>
                    </a:lnTo>
                    <a:lnTo>
                      <a:pt x="17580" y="3991"/>
                    </a:lnTo>
                    <a:lnTo>
                      <a:pt x="7317" y="6272"/>
                    </a:lnTo>
                    <a:lnTo>
                      <a:pt x="950" y="9693"/>
                    </a:lnTo>
                    <a:cubicBezTo>
                      <a:pt x="513" y="10928"/>
                      <a:pt x="190" y="12202"/>
                      <a:pt x="0" y="13494"/>
                    </a:cubicBezTo>
                    <a:lnTo>
                      <a:pt x="1141" y="17010"/>
                    </a:lnTo>
                    <a:lnTo>
                      <a:pt x="4657" y="17865"/>
                    </a:lnTo>
                    <a:lnTo>
                      <a:pt x="7507" y="17865"/>
                    </a:lnTo>
                    <a:lnTo>
                      <a:pt x="10643" y="18721"/>
                    </a:lnTo>
                    <a:lnTo>
                      <a:pt x="13589" y="18150"/>
                    </a:lnTo>
                    <a:lnTo>
                      <a:pt x="16820" y="18626"/>
                    </a:lnTo>
                    <a:lnTo>
                      <a:pt x="19291" y="20621"/>
                    </a:lnTo>
                    <a:lnTo>
                      <a:pt x="23092" y="19101"/>
                    </a:lnTo>
                    <a:lnTo>
                      <a:pt x="25373" y="20336"/>
                    </a:lnTo>
                    <a:lnTo>
                      <a:pt x="28318" y="20336"/>
                    </a:lnTo>
                    <a:lnTo>
                      <a:pt x="29269" y="19196"/>
                    </a:lnTo>
                    <a:lnTo>
                      <a:pt x="33830" y="17200"/>
                    </a:lnTo>
                    <a:lnTo>
                      <a:pt x="40577" y="18530"/>
                    </a:lnTo>
                    <a:lnTo>
                      <a:pt x="46469" y="15775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15494336" y="14398730"/>
                <a:ext cx="25577" cy="20658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1995" extrusionOk="0">
                    <a:moveTo>
                      <a:pt x="2471" y="1520"/>
                    </a:moveTo>
                    <a:lnTo>
                      <a:pt x="2281" y="0"/>
                    </a:lnTo>
                    <a:lnTo>
                      <a:pt x="0" y="380"/>
                    </a:lnTo>
                    <a:lnTo>
                      <a:pt x="950" y="1996"/>
                    </a:lnTo>
                    <a:lnTo>
                      <a:pt x="2471" y="152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12851963" y="15415931"/>
                <a:ext cx="537269" cy="229270"/>
              </a:xfrm>
              <a:custGeom>
                <a:avLst/>
                <a:gdLst/>
                <a:ahLst/>
                <a:cxnLst/>
                <a:rect l="l" t="t" r="r" b="b"/>
                <a:pathLst>
                  <a:path w="51885" h="22141" extrusionOk="0">
                    <a:moveTo>
                      <a:pt x="1900" y="20526"/>
                    </a:moveTo>
                    <a:lnTo>
                      <a:pt x="5701" y="22142"/>
                    </a:lnTo>
                    <a:lnTo>
                      <a:pt x="11118" y="21001"/>
                    </a:lnTo>
                    <a:lnTo>
                      <a:pt x="14159" y="22142"/>
                    </a:lnTo>
                    <a:lnTo>
                      <a:pt x="18721" y="20621"/>
                    </a:lnTo>
                    <a:lnTo>
                      <a:pt x="20526" y="18245"/>
                    </a:lnTo>
                    <a:lnTo>
                      <a:pt x="24232" y="19576"/>
                    </a:lnTo>
                    <a:lnTo>
                      <a:pt x="28793" y="17675"/>
                    </a:lnTo>
                    <a:lnTo>
                      <a:pt x="33070" y="18435"/>
                    </a:lnTo>
                    <a:lnTo>
                      <a:pt x="37536" y="14539"/>
                    </a:lnTo>
                    <a:lnTo>
                      <a:pt x="38961" y="17390"/>
                    </a:lnTo>
                    <a:lnTo>
                      <a:pt x="42857" y="16725"/>
                    </a:lnTo>
                    <a:lnTo>
                      <a:pt x="48749" y="17485"/>
                    </a:lnTo>
                    <a:lnTo>
                      <a:pt x="45994" y="15204"/>
                    </a:lnTo>
                    <a:lnTo>
                      <a:pt x="51410" y="15204"/>
                    </a:lnTo>
                    <a:lnTo>
                      <a:pt x="51885" y="10738"/>
                    </a:lnTo>
                    <a:lnTo>
                      <a:pt x="50365" y="12544"/>
                    </a:lnTo>
                    <a:lnTo>
                      <a:pt x="49129" y="8743"/>
                    </a:lnTo>
                    <a:lnTo>
                      <a:pt x="49605" y="5607"/>
                    </a:lnTo>
                    <a:lnTo>
                      <a:pt x="45233" y="4371"/>
                    </a:lnTo>
                    <a:lnTo>
                      <a:pt x="45898" y="7697"/>
                    </a:lnTo>
                    <a:lnTo>
                      <a:pt x="43713" y="8552"/>
                    </a:lnTo>
                    <a:lnTo>
                      <a:pt x="43713" y="4941"/>
                    </a:lnTo>
                    <a:lnTo>
                      <a:pt x="39437" y="2376"/>
                    </a:lnTo>
                    <a:lnTo>
                      <a:pt x="35255" y="3896"/>
                    </a:lnTo>
                    <a:lnTo>
                      <a:pt x="31264" y="1520"/>
                    </a:lnTo>
                    <a:lnTo>
                      <a:pt x="27843" y="0"/>
                    </a:lnTo>
                    <a:lnTo>
                      <a:pt x="22712" y="3136"/>
                    </a:lnTo>
                    <a:lnTo>
                      <a:pt x="22712" y="5417"/>
                    </a:lnTo>
                    <a:lnTo>
                      <a:pt x="31074" y="8552"/>
                    </a:lnTo>
                    <a:lnTo>
                      <a:pt x="34400" y="11878"/>
                    </a:lnTo>
                    <a:lnTo>
                      <a:pt x="28888" y="12639"/>
                    </a:lnTo>
                    <a:lnTo>
                      <a:pt x="25562" y="14159"/>
                    </a:lnTo>
                    <a:lnTo>
                      <a:pt x="20526" y="11023"/>
                    </a:lnTo>
                    <a:lnTo>
                      <a:pt x="19481" y="7412"/>
                    </a:lnTo>
                    <a:lnTo>
                      <a:pt x="16630" y="6747"/>
                    </a:lnTo>
                    <a:lnTo>
                      <a:pt x="13209" y="7697"/>
                    </a:lnTo>
                    <a:lnTo>
                      <a:pt x="9408" y="6747"/>
                    </a:lnTo>
                    <a:lnTo>
                      <a:pt x="3326" y="9028"/>
                    </a:lnTo>
                    <a:cubicBezTo>
                      <a:pt x="2357" y="10063"/>
                      <a:pt x="1463" y="11175"/>
                      <a:pt x="665" y="12354"/>
                    </a:cubicBezTo>
                    <a:lnTo>
                      <a:pt x="0" y="14919"/>
                    </a:lnTo>
                    <a:lnTo>
                      <a:pt x="1520" y="16440"/>
                    </a:lnTo>
                    <a:lnTo>
                      <a:pt x="380" y="18245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15458919" y="15182780"/>
                <a:ext cx="41327" cy="32463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135" extrusionOk="0">
                    <a:moveTo>
                      <a:pt x="2946" y="3136"/>
                    </a:moveTo>
                    <a:lnTo>
                      <a:pt x="3991" y="1520"/>
                    </a:lnTo>
                    <a:lnTo>
                      <a:pt x="1900" y="0"/>
                    </a:lnTo>
                    <a:lnTo>
                      <a:pt x="0" y="1520"/>
                    </a:lnTo>
                    <a:lnTo>
                      <a:pt x="665" y="3041"/>
                    </a:lnTo>
                    <a:lnTo>
                      <a:pt x="2946" y="313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15453019" y="14405613"/>
                <a:ext cx="26561" cy="19674"/>
              </a:xfrm>
              <a:custGeom>
                <a:avLst/>
                <a:gdLst/>
                <a:ahLst/>
                <a:cxnLst/>
                <a:rect l="l" t="t" r="r" b="b"/>
                <a:pathLst>
                  <a:path w="2565" h="1900" extrusionOk="0">
                    <a:moveTo>
                      <a:pt x="2186" y="0"/>
                    </a:moveTo>
                    <a:lnTo>
                      <a:pt x="0" y="0"/>
                    </a:lnTo>
                    <a:lnTo>
                      <a:pt x="475" y="1901"/>
                    </a:lnTo>
                    <a:lnTo>
                      <a:pt x="2566" y="1901"/>
                    </a:lnTo>
                    <a:lnTo>
                      <a:pt x="2186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" name="Google Shape;294;p4"/>
              <p:cNvSpPr/>
              <p:nvPr/>
            </p:nvSpPr>
            <p:spPr>
              <a:xfrm>
                <a:off x="15289713" y="15422814"/>
                <a:ext cx="99377" cy="40343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3896" extrusionOk="0">
                    <a:moveTo>
                      <a:pt x="4656" y="3896"/>
                    </a:moveTo>
                    <a:lnTo>
                      <a:pt x="9598" y="2186"/>
                    </a:lnTo>
                    <a:lnTo>
                      <a:pt x="9598" y="0"/>
                    </a:lnTo>
                    <a:lnTo>
                      <a:pt x="6177" y="665"/>
                    </a:lnTo>
                    <a:lnTo>
                      <a:pt x="0" y="190"/>
                    </a:lnTo>
                    <a:lnTo>
                      <a:pt x="570" y="1996"/>
                    </a:lnTo>
                    <a:lnTo>
                      <a:pt x="4656" y="389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9753136" y="14773531"/>
                <a:ext cx="54115" cy="51164"/>
              </a:xfrm>
              <a:custGeom>
                <a:avLst/>
                <a:gdLst/>
                <a:ahLst/>
                <a:cxnLst/>
                <a:rect l="l" t="t" r="r" b="b"/>
                <a:pathLst>
                  <a:path w="5226" h="4941" extrusionOk="0">
                    <a:moveTo>
                      <a:pt x="2566" y="0"/>
                    </a:moveTo>
                    <a:lnTo>
                      <a:pt x="0" y="1045"/>
                    </a:lnTo>
                    <a:lnTo>
                      <a:pt x="5226" y="4941"/>
                    </a:lnTo>
                    <a:lnTo>
                      <a:pt x="5226" y="1996"/>
                    </a:lnTo>
                    <a:lnTo>
                      <a:pt x="2566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8663130" y="13267408"/>
                <a:ext cx="173187" cy="206634"/>
              </a:xfrm>
              <a:custGeom>
                <a:avLst/>
                <a:gdLst/>
                <a:ahLst/>
                <a:cxnLst/>
                <a:rect l="l" t="t" r="r" b="b"/>
                <a:pathLst>
                  <a:path w="16725" h="19955" extrusionOk="0">
                    <a:moveTo>
                      <a:pt x="8838" y="950"/>
                    </a:moveTo>
                    <a:lnTo>
                      <a:pt x="6082" y="0"/>
                    </a:lnTo>
                    <a:lnTo>
                      <a:pt x="4086" y="2186"/>
                    </a:lnTo>
                    <a:lnTo>
                      <a:pt x="0" y="2376"/>
                    </a:lnTo>
                    <a:lnTo>
                      <a:pt x="4751" y="7222"/>
                    </a:lnTo>
                    <a:lnTo>
                      <a:pt x="5797" y="11878"/>
                    </a:lnTo>
                    <a:lnTo>
                      <a:pt x="8743" y="12639"/>
                    </a:lnTo>
                    <a:lnTo>
                      <a:pt x="12734" y="19956"/>
                    </a:lnTo>
                    <a:lnTo>
                      <a:pt x="14634" y="19101"/>
                    </a:lnTo>
                    <a:lnTo>
                      <a:pt x="15490" y="13589"/>
                    </a:lnTo>
                    <a:lnTo>
                      <a:pt x="16725" y="10738"/>
                    </a:lnTo>
                    <a:lnTo>
                      <a:pt x="11878" y="6937"/>
                    </a:lnTo>
                    <a:lnTo>
                      <a:pt x="8838" y="95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9186490" y="14059325"/>
                <a:ext cx="73800" cy="73800"/>
              </a:xfrm>
              <a:custGeom>
                <a:avLst/>
                <a:gdLst/>
                <a:ahLst/>
                <a:cxnLst/>
                <a:rect l="l" t="t" r="r" b="b"/>
                <a:pathLst>
                  <a:path w="7127" h="7127" extrusionOk="0">
                    <a:moveTo>
                      <a:pt x="0" y="2471"/>
                    </a:moveTo>
                    <a:lnTo>
                      <a:pt x="2376" y="5607"/>
                    </a:lnTo>
                    <a:lnTo>
                      <a:pt x="7127" y="7127"/>
                    </a:lnTo>
                    <a:lnTo>
                      <a:pt x="2091" y="0"/>
                    </a:lnTo>
                    <a:lnTo>
                      <a:pt x="0" y="247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9324222" y="14239353"/>
                <a:ext cx="79702" cy="112176"/>
              </a:xfrm>
              <a:custGeom>
                <a:avLst/>
                <a:gdLst/>
                <a:ahLst/>
                <a:cxnLst/>
                <a:rect l="l" t="t" r="r" b="b"/>
                <a:pathLst>
                  <a:path w="7697" h="10833" extrusionOk="0">
                    <a:moveTo>
                      <a:pt x="7032" y="3326"/>
                    </a:moveTo>
                    <a:lnTo>
                      <a:pt x="2661" y="0"/>
                    </a:lnTo>
                    <a:lnTo>
                      <a:pt x="0" y="3706"/>
                    </a:lnTo>
                    <a:lnTo>
                      <a:pt x="7697" y="10833"/>
                    </a:lnTo>
                    <a:lnTo>
                      <a:pt x="6747" y="6747"/>
                    </a:lnTo>
                    <a:lnTo>
                      <a:pt x="7032" y="332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8973019" y="13826173"/>
                <a:ext cx="157437" cy="189911"/>
              </a:xfrm>
              <a:custGeom>
                <a:avLst/>
                <a:gdLst/>
                <a:ahLst/>
                <a:cxnLst/>
                <a:rect l="l" t="t" r="r" b="b"/>
                <a:pathLst>
                  <a:path w="15204" h="18340" extrusionOk="0">
                    <a:moveTo>
                      <a:pt x="4371" y="0"/>
                    </a:moveTo>
                    <a:lnTo>
                      <a:pt x="0" y="3516"/>
                    </a:lnTo>
                    <a:lnTo>
                      <a:pt x="0" y="6842"/>
                    </a:lnTo>
                    <a:lnTo>
                      <a:pt x="4466" y="8457"/>
                    </a:lnTo>
                    <a:lnTo>
                      <a:pt x="9883" y="16630"/>
                    </a:lnTo>
                    <a:lnTo>
                      <a:pt x="15205" y="18340"/>
                    </a:lnTo>
                    <a:lnTo>
                      <a:pt x="15205" y="10453"/>
                    </a:lnTo>
                    <a:lnTo>
                      <a:pt x="9028" y="1520"/>
                    </a:lnTo>
                    <a:lnTo>
                      <a:pt x="4371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8660180" y="13115905"/>
                <a:ext cx="51164" cy="27544"/>
              </a:xfrm>
              <a:custGeom>
                <a:avLst/>
                <a:gdLst/>
                <a:ahLst/>
                <a:cxnLst/>
                <a:rect l="l" t="t" r="r" b="b"/>
                <a:pathLst>
                  <a:path w="4941" h="2660" extrusionOk="0">
                    <a:moveTo>
                      <a:pt x="3136" y="0"/>
                    </a:moveTo>
                    <a:lnTo>
                      <a:pt x="0" y="1045"/>
                    </a:lnTo>
                    <a:lnTo>
                      <a:pt x="4941" y="2661"/>
                    </a:ln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8973019" y="13551716"/>
                <a:ext cx="73800" cy="46245"/>
              </a:xfrm>
              <a:custGeom>
                <a:avLst/>
                <a:gdLst/>
                <a:ahLst/>
                <a:cxnLst/>
                <a:rect l="l" t="t" r="r" b="b"/>
                <a:pathLst>
                  <a:path w="7127" h="4466" extrusionOk="0">
                    <a:moveTo>
                      <a:pt x="6747" y="4466"/>
                    </a:moveTo>
                    <a:lnTo>
                      <a:pt x="7127" y="1805"/>
                    </a:lnTo>
                    <a:lnTo>
                      <a:pt x="2281" y="0"/>
                    </a:lnTo>
                    <a:lnTo>
                      <a:pt x="0" y="3136"/>
                    </a:lnTo>
                    <a:lnTo>
                      <a:pt x="4847" y="3231"/>
                    </a:lnTo>
                    <a:lnTo>
                      <a:pt x="6747" y="446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8921856" y="13701244"/>
                <a:ext cx="56083" cy="77735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7507" extrusionOk="0">
                    <a:moveTo>
                      <a:pt x="5417" y="1426"/>
                    </a:moveTo>
                    <a:lnTo>
                      <a:pt x="2091" y="0"/>
                    </a:lnTo>
                    <a:lnTo>
                      <a:pt x="0" y="4561"/>
                    </a:lnTo>
                    <a:lnTo>
                      <a:pt x="2471" y="7507"/>
                    </a:lnTo>
                    <a:lnTo>
                      <a:pt x="5417" y="4466"/>
                    </a:lnTo>
                    <a:lnTo>
                      <a:pt x="5417" y="142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9287821" y="14197052"/>
                <a:ext cx="39359" cy="46245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4466" extrusionOk="0">
                    <a:moveTo>
                      <a:pt x="0" y="0"/>
                    </a:moveTo>
                    <a:lnTo>
                      <a:pt x="665" y="4466"/>
                    </a:lnTo>
                    <a:lnTo>
                      <a:pt x="3801" y="16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8232250" y="12312174"/>
                <a:ext cx="2398032" cy="2621410"/>
              </a:xfrm>
              <a:custGeom>
                <a:avLst/>
                <a:gdLst/>
                <a:ahLst/>
                <a:cxnLst/>
                <a:rect l="l" t="t" r="r" b="b"/>
                <a:pathLst>
                  <a:path w="231582" h="253154" extrusionOk="0">
                    <a:moveTo>
                      <a:pt x="215713" y="242226"/>
                    </a:moveTo>
                    <a:lnTo>
                      <a:pt x="219515" y="248118"/>
                    </a:lnTo>
                    <a:lnTo>
                      <a:pt x="221890" y="249163"/>
                    </a:lnTo>
                    <a:lnTo>
                      <a:pt x="224836" y="246312"/>
                    </a:lnTo>
                    <a:lnTo>
                      <a:pt x="224361" y="237000"/>
                    </a:lnTo>
                    <a:lnTo>
                      <a:pt x="226452" y="225501"/>
                    </a:lnTo>
                    <a:lnTo>
                      <a:pt x="224171" y="217804"/>
                    </a:lnTo>
                    <a:lnTo>
                      <a:pt x="227687" y="209537"/>
                    </a:lnTo>
                    <a:lnTo>
                      <a:pt x="225882" y="206401"/>
                    </a:lnTo>
                    <a:lnTo>
                      <a:pt x="226167" y="199749"/>
                    </a:lnTo>
                    <a:lnTo>
                      <a:pt x="229873" y="198038"/>
                    </a:lnTo>
                    <a:lnTo>
                      <a:pt x="231583" y="194997"/>
                    </a:lnTo>
                    <a:lnTo>
                      <a:pt x="231013" y="191101"/>
                    </a:lnTo>
                    <a:lnTo>
                      <a:pt x="227782" y="189581"/>
                    </a:lnTo>
                    <a:lnTo>
                      <a:pt x="224076" y="186540"/>
                    </a:lnTo>
                    <a:lnTo>
                      <a:pt x="222365" y="181789"/>
                    </a:lnTo>
                    <a:lnTo>
                      <a:pt x="219800" y="180363"/>
                    </a:lnTo>
                    <a:lnTo>
                      <a:pt x="218564" y="177037"/>
                    </a:lnTo>
                    <a:lnTo>
                      <a:pt x="214668" y="175422"/>
                    </a:lnTo>
                    <a:lnTo>
                      <a:pt x="208396" y="176182"/>
                    </a:lnTo>
                    <a:lnTo>
                      <a:pt x="204310" y="175517"/>
                    </a:lnTo>
                    <a:lnTo>
                      <a:pt x="203645" y="169340"/>
                    </a:lnTo>
                    <a:lnTo>
                      <a:pt x="200604" y="165349"/>
                    </a:lnTo>
                    <a:lnTo>
                      <a:pt x="197943" y="166964"/>
                    </a:lnTo>
                    <a:lnTo>
                      <a:pt x="199939" y="162878"/>
                    </a:lnTo>
                    <a:lnTo>
                      <a:pt x="198228" y="158412"/>
                    </a:lnTo>
                    <a:lnTo>
                      <a:pt x="197658" y="148149"/>
                    </a:lnTo>
                    <a:lnTo>
                      <a:pt x="192622" y="150049"/>
                    </a:lnTo>
                    <a:lnTo>
                      <a:pt x="190531" y="148149"/>
                    </a:lnTo>
                    <a:lnTo>
                      <a:pt x="182359" y="147958"/>
                    </a:lnTo>
                    <a:lnTo>
                      <a:pt x="175327" y="143112"/>
                    </a:lnTo>
                    <a:lnTo>
                      <a:pt x="175422" y="139691"/>
                    </a:lnTo>
                    <a:lnTo>
                      <a:pt x="179698" y="137696"/>
                    </a:lnTo>
                    <a:lnTo>
                      <a:pt x="184544" y="134940"/>
                    </a:lnTo>
                    <a:lnTo>
                      <a:pt x="181408" y="133324"/>
                    </a:lnTo>
                    <a:lnTo>
                      <a:pt x="176847" y="133990"/>
                    </a:lnTo>
                    <a:lnTo>
                      <a:pt x="174376" y="133039"/>
                    </a:lnTo>
                    <a:lnTo>
                      <a:pt x="169815" y="134655"/>
                    </a:lnTo>
                    <a:lnTo>
                      <a:pt x="173046" y="131709"/>
                    </a:lnTo>
                    <a:lnTo>
                      <a:pt x="177987" y="128003"/>
                    </a:lnTo>
                    <a:lnTo>
                      <a:pt x="184259" y="127052"/>
                    </a:lnTo>
                    <a:lnTo>
                      <a:pt x="183024" y="122681"/>
                    </a:lnTo>
                    <a:lnTo>
                      <a:pt x="176562" y="115554"/>
                    </a:lnTo>
                    <a:lnTo>
                      <a:pt x="172856" y="115174"/>
                    </a:lnTo>
                    <a:lnTo>
                      <a:pt x="168010" y="118405"/>
                    </a:lnTo>
                    <a:lnTo>
                      <a:pt x="163733" y="121066"/>
                    </a:lnTo>
                    <a:lnTo>
                      <a:pt x="158412" y="121351"/>
                    </a:lnTo>
                    <a:lnTo>
                      <a:pt x="161453" y="120780"/>
                    </a:lnTo>
                    <a:lnTo>
                      <a:pt x="163448" y="118975"/>
                    </a:lnTo>
                    <a:lnTo>
                      <a:pt x="165444" y="118405"/>
                    </a:lnTo>
                    <a:lnTo>
                      <a:pt x="167439" y="115554"/>
                    </a:lnTo>
                    <a:lnTo>
                      <a:pt x="166489" y="112893"/>
                    </a:lnTo>
                    <a:lnTo>
                      <a:pt x="161738" y="110613"/>
                    </a:lnTo>
                    <a:lnTo>
                      <a:pt x="154420" y="110803"/>
                    </a:lnTo>
                    <a:lnTo>
                      <a:pt x="149194" y="106526"/>
                    </a:lnTo>
                    <a:lnTo>
                      <a:pt x="149194" y="103676"/>
                    </a:lnTo>
                    <a:lnTo>
                      <a:pt x="148434" y="98259"/>
                    </a:lnTo>
                    <a:lnTo>
                      <a:pt x="139691" y="89611"/>
                    </a:lnTo>
                    <a:lnTo>
                      <a:pt x="136840" y="89041"/>
                    </a:lnTo>
                    <a:lnTo>
                      <a:pt x="134084" y="89896"/>
                    </a:lnTo>
                    <a:lnTo>
                      <a:pt x="130758" y="87236"/>
                    </a:lnTo>
                    <a:lnTo>
                      <a:pt x="129713" y="79443"/>
                    </a:lnTo>
                    <a:lnTo>
                      <a:pt x="123726" y="73457"/>
                    </a:lnTo>
                    <a:lnTo>
                      <a:pt x="115839" y="69085"/>
                    </a:lnTo>
                    <a:lnTo>
                      <a:pt x="110898" y="68800"/>
                    </a:lnTo>
                    <a:lnTo>
                      <a:pt x="109852" y="70701"/>
                    </a:lnTo>
                    <a:lnTo>
                      <a:pt x="107382" y="69085"/>
                    </a:lnTo>
                    <a:lnTo>
                      <a:pt x="106146" y="63479"/>
                    </a:lnTo>
                    <a:lnTo>
                      <a:pt x="103390" y="66329"/>
                    </a:lnTo>
                    <a:lnTo>
                      <a:pt x="101205" y="63289"/>
                    </a:lnTo>
                    <a:lnTo>
                      <a:pt x="100920" y="57112"/>
                    </a:lnTo>
                    <a:lnTo>
                      <a:pt x="97118" y="52265"/>
                    </a:lnTo>
                    <a:lnTo>
                      <a:pt x="92652" y="51410"/>
                    </a:lnTo>
                    <a:lnTo>
                      <a:pt x="90942" y="48559"/>
                    </a:lnTo>
                    <a:lnTo>
                      <a:pt x="78873" y="40577"/>
                    </a:lnTo>
                    <a:lnTo>
                      <a:pt x="74787" y="40102"/>
                    </a:lnTo>
                    <a:lnTo>
                      <a:pt x="69845" y="34495"/>
                    </a:lnTo>
                    <a:lnTo>
                      <a:pt x="64904" y="33735"/>
                    </a:lnTo>
                    <a:lnTo>
                      <a:pt x="63479" y="30599"/>
                    </a:lnTo>
                    <a:lnTo>
                      <a:pt x="62433" y="23947"/>
                    </a:lnTo>
                    <a:lnTo>
                      <a:pt x="58252" y="21666"/>
                    </a:lnTo>
                    <a:lnTo>
                      <a:pt x="55781" y="16535"/>
                    </a:lnTo>
                    <a:lnTo>
                      <a:pt x="53976" y="15965"/>
                    </a:lnTo>
                    <a:lnTo>
                      <a:pt x="51030" y="10548"/>
                    </a:lnTo>
                    <a:lnTo>
                      <a:pt x="46184" y="8648"/>
                    </a:lnTo>
                    <a:lnTo>
                      <a:pt x="41812" y="8648"/>
                    </a:lnTo>
                    <a:lnTo>
                      <a:pt x="38961" y="9788"/>
                    </a:lnTo>
                    <a:lnTo>
                      <a:pt x="36681" y="8267"/>
                    </a:lnTo>
                    <a:lnTo>
                      <a:pt x="31359" y="8077"/>
                    </a:lnTo>
                    <a:lnTo>
                      <a:pt x="25182" y="9788"/>
                    </a:lnTo>
                    <a:lnTo>
                      <a:pt x="22141" y="7792"/>
                    </a:lnTo>
                    <a:lnTo>
                      <a:pt x="12544" y="1140"/>
                    </a:lnTo>
                    <a:lnTo>
                      <a:pt x="3896" y="0"/>
                    </a:lnTo>
                    <a:lnTo>
                      <a:pt x="855" y="1425"/>
                    </a:lnTo>
                    <a:lnTo>
                      <a:pt x="0" y="3706"/>
                    </a:lnTo>
                    <a:lnTo>
                      <a:pt x="1045" y="9788"/>
                    </a:lnTo>
                    <a:lnTo>
                      <a:pt x="6367" y="21191"/>
                    </a:lnTo>
                    <a:lnTo>
                      <a:pt x="9598" y="22712"/>
                    </a:lnTo>
                    <a:lnTo>
                      <a:pt x="18720" y="32690"/>
                    </a:lnTo>
                    <a:lnTo>
                      <a:pt x="21381" y="32690"/>
                    </a:lnTo>
                    <a:lnTo>
                      <a:pt x="26988" y="39627"/>
                    </a:lnTo>
                    <a:lnTo>
                      <a:pt x="30124" y="40862"/>
                    </a:lnTo>
                    <a:lnTo>
                      <a:pt x="32880" y="39817"/>
                    </a:lnTo>
                    <a:lnTo>
                      <a:pt x="39627" y="45518"/>
                    </a:lnTo>
                    <a:lnTo>
                      <a:pt x="47039" y="57302"/>
                    </a:lnTo>
                    <a:lnTo>
                      <a:pt x="54451" y="64334"/>
                    </a:lnTo>
                    <a:lnTo>
                      <a:pt x="56542" y="64334"/>
                    </a:lnTo>
                    <a:lnTo>
                      <a:pt x="56542" y="69846"/>
                    </a:lnTo>
                    <a:lnTo>
                      <a:pt x="58537" y="71461"/>
                    </a:lnTo>
                    <a:lnTo>
                      <a:pt x="59297" y="76878"/>
                    </a:lnTo>
                    <a:lnTo>
                      <a:pt x="61958" y="79253"/>
                    </a:lnTo>
                    <a:lnTo>
                      <a:pt x="66329" y="79158"/>
                    </a:lnTo>
                    <a:lnTo>
                      <a:pt x="71936" y="86190"/>
                    </a:lnTo>
                    <a:lnTo>
                      <a:pt x="74787" y="87901"/>
                    </a:lnTo>
                    <a:lnTo>
                      <a:pt x="77258" y="87521"/>
                    </a:lnTo>
                    <a:lnTo>
                      <a:pt x="78018" y="89706"/>
                    </a:lnTo>
                    <a:lnTo>
                      <a:pt x="76402" y="92652"/>
                    </a:lnTo>
                    <a:lnTo>
                      <a:pt x="78968" y="95598"/>
                    </a:lnTo>
                    <a:lnTo>
                      <a:pt x="81059" y="100920"/>
                    </a:lnTo>
                    <a:lnTo>
                      <a:pt x="80869" y="102250"/>
                    </a:lnTo>
                    <a:lnTo>
                      <a:pt x="85050" y="113368"/>
                    </a:lnTo>
                    <a:lnTo>
                      <a:pt x="87046" y="119450"/>
                    </a:lnTo>
                    <a:lnTo>
                      <a:pt x="92462" y="121066"/>
                    </a:lnTo>
                    <a:lnTo>
                      <a:pt x="98639" y="125342"/>
                    </a:lnTo>
                    <a:lnTo>
                      <a:pt x="98639" y="128953"/>
                    </a:lnTo>
                    <a:lnTo>
                      <a:pt x="103771" y="137981"/>
                    </a:lnTo>
                    <a:lnTo>
                      <a:pt x="108617" y="141592"/>
                    </a:lnTo>
                    <a:lnTo>
                      <a:pt x="109567" y="151855"/>
                    </a:lnTo>
                    <a:lnTo>
                      <a:pt x="117359" y="166394"/>
                    </a:lnTo>
                    <a:lnTo>
                      <a:pt x="116884" y="172286"/>
                    </a:lnTo>
                    <a:lnTo>
                      <a:pt x="118880" y="177512"/>
                    </a:lnTo>
                    <a:lnTo>
                      <a:pt x="126387" y="183214"/>
                    </a:lnTo>
                    <a:lnTo>
                      <a:pt x="134084" y="192717"/>
                    </a:lnTo>
                    <a:lnTo>
                      <a:pt x="136270" y="197848"/>
                    </a:lnTo>
                    <a:lnTo>
                      <a:pt x="142162" y="199084"/>
                    </a:lnTo>
                    <a:lnTo>
                      <a:pt x="144253" y="201554"/>
                    </a:lnTo>
                    <a:lnTo>
                      <a:pt x="149384" y="204880"/>
                    </a:lnTo>
                    <a:lnTo>
                      <a:pt x="150144" y="210867"/>
                    </a:lnTo>
                    <a:lnTo>
                      <a:pt x="154611" y="213718"/>
                    </a:lnTo>
                    <a:lnTo>
                      <a:pt x="160027" y="219800"/>
                    </a:lnTo>
                    <a:lnTo>
                      <a:pt x="169435" y="225691"/>
                    </a:lnTo>
                    <a:lnTo>
                      <a:pt x="171526" y="230158"/>
                    </a:lnTo>
                    <a:lnTo>
                      <a:pt x="177512" y="231868"/>
                    </a:lnTo>
                    <a:lnTo>
                      <a:pt x="189961" y="242701"/>
                    </a:lnTo>
                    <a:lnTo>
                      <a:pt x="191006" y="247073"/>
                    </a:lnTo>
                    <a:lnTo>
                      <a:pt x="193762" y="248308"/>
                    </a:lnTo>
                    <a:lnTo>
                      <a:pt x="196613" y="253155"/>
                    </a:lnTo>
                    <a:lnTo>
                      <a:pt x="198133" y="251349"/>
                    </a:lnTo>
                    <a:lnTo>
                      <a:pt x="198133" y="247263"/>
                    </a:lnTo>
                    <a:lnTo>
                      <a:pt x="196898" y="245077"/>
                    </a:lnTo>
                    <a:lnTo>
                      <a:pt x="196898" y="242891"/>
                    </a:lnTo>
                    <a:lnTo>
                      <a:pt x="200604" y="243652"/>
                    </a:lnTo>
                    <a:lnTo>
                      <a:pt x="208776" y="251159"/>
                    </a:lnTo>
                    <a:lnTo>
                      <a:pt x="210487" y="249828"/>
                    </a:lnTo>
                    <a:lnTo>
                      <a:pt x="210582" y="244412"/>
                    </a:lnTo>
                    <a:lnTo>
                      <a:pt x="212292" y="241466"/>
                    </a:lnTo>
                    <a:lnTo>
                      <a:pt x="215713" y="24222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10419135" y="15064731"/>
                <a:ext cx="22626" cy="21642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090" extrusionOk="0">
                    <a:moveTo>
                      <a:pt x="2186" y="0"/>
                    </a:moveTo>
                    <a:lnTo>
                      <a:pt x="0" y="0"/>
                    </a:lnTo>
                    <a:lnTo>
                      <a:pt x="475" y="2091"/>
                    </a:lnTo>
                    <a:lnTo>
                      <a:pt x="1996" y="1901"/>
                    </a:lnTo>
                    <a:lnTo>
                      <a:pt x="2186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10436844" y="14910272"/>
                <a:ext cx="1934573" cy="669119"/>
              </a:xfrm>
              <a:custGeom>
                <a:avLst/>
                <a:gdLst/>
                <a:ahLst/>
                <a:cxnLst/>
                <a:rect l="l" t="t" r="r" b="b"/>
                <a:pathLst>
                  <a:path w="186825" h="64618" extrusionOk="0">
                    <a:moveTo>
                      <a:pt x="126197" y="51505"/>
                    </a:moveTo>
                    <a:lnTo>
                      <a:pt x="131519" y="55211"/>
                    </a:lnTo>
                    <a:lnTo>
                      <a:pt x="136270" y="51125"/>
                    </a:lnTo>
                    <a:lnTo>
                      <a:pt x="142162" y="52360"/>
                    </a:lnTo>
                    <a:lnTo>
                      <a:pt x="147484" y="55401"/>
                    </a:lnTo>
                    <a:lnTo>
                      <a:pt x="153755" y="55211"/>
                    </a:lnTo>
                    <a:lnTo>
                      <a:pt x="159742" y="52075"/>
                    </a:lnTo>
                    <a:lnTo>
                      <a:pt x="162878" y="52170"/>
                    </a:lnTo>
                    <a:lnTo>
                      <a:pt x="166869" y="56352"/>
                    </a:lnTo>
                    <a:lnTo>
                      <a:pt x="171241" y="57492"/>
                    </a:lnTo>
                    <a:lnTo>
                      <a:pt x="176562" y="61958"/>
                    </a:lnTo>
                    <a:lnTo>
                      <a:pt x="181218" y="61483"/>
                    </a:lnTo>
                    <a:lnTo>
                      <a:pt x="184354" y="64619"/>
                    </a:lnTo>
                    <a:lnTo>
                      <a:pt x="186825" y="63859"/>
                    </a:lnTo>
                    <a:lnTo>
                      <a:pt x="185685" y="57587"/>
                    </a:lnTo>
                    <a:lnTo>
                      <a:pt x="183309" y="55971"/>
                    </a:lnTo>
                    <a:lnTo>
                      <a:pt x="185400" y="53311"/>
                    </a:lnTo>
                    <a:lnTo>
                      <a:pt x="186730" y="44188"/>
                    </a:lnTo>
                    <a:lnTo>
                      <a:pt x="184354" y="41622"/>
                    </a:lnTo>
                    <a:lnTo>
                      <a:pt x="180743" y="41052"/>
                    </a:lnTo>
                    <a:lnTo>
                      <a:pt x="179793" y="39627"/>
                    </a:lnTo>
                    <a:lnTo>
                      <a:pt x="176372" y="39722"/>
                    </a:lnTo>
                    <a:lnTo>
                      <a:pt x="173616" y="41432"/>
                    </a:lnTo>
                    <a:lnTo>
                      <a:pt x="170195" y="41622"/>
                    </a:lnTo>
                    <a:lnTo>
                      <a:pt x="166964" y="39627"/>
                    </a:lnTo>
                    <a:lnTo>
                      <a:pt x="162403" y="41337"/>
                    </a:lnTo>
                    <a:lnTo>
                      <a:pt x="157746" y="39151"/>
                    </a:lnTo>
                    <a:lnTo>
                      <a:pt x="154896" y="35825"/>
                    </a:lnTo>
                    <a:lnTo>
                      <a:pt x="154611" y="32785"/>
                    </a:lnTo>
                    <a:lnTo>
                      <a:pt x="150524" y="27463"/>
                    </a:lnTo>
                    <a:lnTo>
                      <a:pt x="150334" y="21856"/>
                    </a:lnTo>
                    <a:lnTo>
                      <a:pt x="144728" y="21761"/>
                    </a:lnTo>
                    <a:lnTo>
                      <a:pt x="142067" y="23187"/>
                    </a:lnTo>
                    <a:lnTo>
                      <a:pt x="139026" y="19861"/>
                    </a:lnTo>
                    <a:lnTo>
                      <a:pt x="135415" y="20146"/>
                    </a:lnTo>
                    <a:lnTo>
                      <a:pt x="131044" y="16250"/>
                    </a:lnTo>
                    <a:lnTo>
                      <a:pt x="128193" y="14539"/>
                    </a:lnTo>
                    <a:lnTo>
                      <a:pt x="124392" y="15204"/>
                    </a:lnTo>
                    <a:lnTo>
                      <a:pt x="121066" y="15300"/>
                    </a:lnTo>
                    <a:lnTo>
                      <a:pt x="115934" y="9788"/>
                    </a:lnTo>
                    <a:lnTo>
                      <a:pt x="112038" y="10073"/>
                    </a:lnTo>
                    <a:lnTo>
                      <a:pt x="110803" y="18340"/>
                    </a:lnTo>
                    <a:lnTo>
                      <a:pt x="108237" y="21666"/>
                    </a:lnTo>
                    <a:lnTo>
                      <a:pt x="98734" y="23282"/>
                    </a:lnTo>
                    <a:lnTo>
                      <a:pt x="87521" y="21476"/>
                    </a:lnTo>
                    <a:lnTo>
                      <a:pt x="74882" y="21666"/>
                    </a:lnTo>
                    <a:lnTo>
                      <a:pt x="67755" y="18435"/>
                    </a:lnTo>
                    <a:lnTo>
                      <a:pt x="66045" y="16725"/>
                    </a:lnTo>
                    <a:lnTo>
                      <a:pt x="66805" y="12639"/>
                    </a:lnTo>
                    <a:lnTo>
                      <a:pt x="64429" y="8267"/>
                    </a:lnTo>
                    <a:lnTo>
                      <a:pt x="55211" y="7222"/>
                    </a:lnTo>
                    <a:lnTo>
                      <a:pt x="47799" y="5417"/>
                    </a:lnTo>
                    <a:lnTo>
                      <a:pt x="43713" y="2186"/>
                    </a:lnTo>
                    <a:lnTo>
                      <a:pt x="37251" y="1806"/>
                    </a:lnTo>
                    <a:lnTo>
                      <a:pt x="35350" y="3896"/>
                    </a:lnTo>
                    <a:lnTo>
                      <a:pt x="33640" y="5417"/>
                    </a:lnTo>
                    <a:lnTo>
                      <a:pt x="30409" y="2851"/>
                    </a:lnTo>
                    <a:lnTo>
                      <a:pt x="23757" y="1806"/>
                    </a:lnTo>
                    <a:lnTo>
                      <a:pt x="18816" y="1901"/>
                    </a:lnTo>
                    <a:lnTo>
                      <a:pt x="16915" y="0"/>
                    </a:lnTo>
                    <a:lnTo>
                      <a:pt x="12734" y="4941"/>
                    </a:lnTo>
                    <a:lnTo>
                      <a:pt x="13019" y="9313"/>
                    </a:lnTo>
                    <a:lnTo>
                      <a:pt x="11023" y="13589"/>
                    </a:lnTo>
                    <a:lnTo>
                      <a:pt x="6652" y="14159"/>
                    </a:lnTo>
                    <a:lnTo>
                      <a:pt x="6272" y="18435"/>
                    </a:lnTo>
                    <a:lnTo>
                      <a:pt x="3136" y="19576"/>
                    </a:lnTo>
                    <a:lnTo>
                      <a:pt x="1425" y="17865"/>
                    </a:lnTo>
                    <a:lnTo>
                      <a:pt x="0" y="18055"/>
                    </a:lnTo>
                    <a:lnTo>
                      <a:pt x="95" y="20526"/>
                    </a:lnTo>
                    <a:lnTo>
                      <a:pt x="2851" y="22046"/>
                    </a:lnTo>
                    <a:lnTo>
                      <a:pt x="11308" y="22237"/>
                    </a:lnTo>
                    <a:lnTo>
                      <a:pt x="15870" y="20431"/>
                    </a:lnTo>
                    <a:lnTo>
                      <a:pt x="17770" y="24042"/>
                    </a:lnTo>
                    <a:lnTo>
                      <a:pt x="20526" y="25753"/>
                    </a:lnTo>
                    <a:lnTo>
                      <a:pt x="23092" y="24422"/>
                    </a:lnTo>
                    <a:lnTo>
                      <a:pt x="26038" y="24612"/>
                    </a:lnTo>
                    <a:lnTo>
                      <a:pt x="24232" y="26323"/>
                    </a:lnTo>
                    <a:lnTo>
                      <a:pt x="21286" y="31549"/>
                    </a:lnTo>
                    <a:lnTo>
                      <a:pt x="23187" y="33355"/>
                    </a:lnTo>
                    <a:lnTo>
                      <a:pt x="28699" y="34305"/>
                    </a:lnTo>
                    <a:lnTo>
                      <a:pt x="33640" y="36016"/>
                    </a:lnTo>
                    <a:lnTo>
                      <a:pt x="37441" y="33735"/>
                    </a:lnTo>
                    <a:lnTo>
                      <a:pt x="40387" y="35255"/>
                    </a:lnTo>
                    <a:lnTo>
                      <a:pt x="46754" y="35730"/>
                    </a:lnTo>
                    <a:lnTo>
                      <a:pt x="53216" y="40672"/>
                    </a:lnTo>
                    <a:lnTo>
                      <a:pt x="62529" y="43333"/>
                    </a:lnTo>
                    <a:lnTo>
                      <a:pt x="66330" y="38866"/>
                    </a:lnTo>
                    <a:lnTo>
                      <a:pt x="69180" y="38676"/>
                    </a:lnTo>
                    <a:lnTo>
                      <a:pt x="72316" y="42002"/>
                    </a:lnTo>
                    <a:lnTo>
                      <a:pt x="76213" y="42763"/>
                    </a:lnTo>
                    <a:lnTo>
                      <a:pt x="78873" y="39722"/>
                    </a:lnTo>
                    <a:lnTo>
                      <a:pt x="81819" y="39532"/>
                    </a:lnTo>
                    <a:lnTo>
                      <a:pt x="86856" y="43048"/>
                    </a:lnTo>
                    <a:lnTo>
                      <a:pt x="93507" y="42858"/>
                    </a:lnTo>
                    <a:lnTo>
                      <a:pt x="103580" y="49224"/>
                    </a:lnTo>
                    <a:lnTo>
                      <a:pt x="114604" y="53406"/>
                    </a:lnTo>
                    <a:lnTo>
                      <a:pt x="118975" y="51030"/>
                    </a:lnTo>
                    <a:lnTo>
                      <a:pt x="126197" y="51505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10237143" y="13306756"/>
                <a:ext cx="101344" cy="132834"/>
              </a:xfrm>
              <a:custGeom>
                <a:avLst/>
                <a:gdLst/>
                <a:ahLst/>
                <a:cxnLst/>
                <a:rect l="l" t="t" r="r" b="b"/>
                <a:pathLst>
                  <a:path w="9787" h="12828" extrusionOk="0">
                    <a:moveTo>
                      <a:pt x="7127" y="475"/>
                    </a:moveTo>
                    <a:lnTo>
                      <a:pt x="5132" y="2281"/>
                    </a:lnTo>
                    <a:lnTo>
                      <a:pt x="1901" y="2091"/>
                    </a:lnTo>
                    <a:lnTo>
                      <a:pt x="0" y="6367"/>
                    </a:lnTo>
                    <a:lnTo>
                      <a:pt x="4466" y="7602"/>
                    </a:lnTo>
                    <a:lnTo>
                      <a:pt x="5797" y="12829"/>
                    </a:lnTo>
                    <a:lnTo>
                      <a:pt x="8458" y="11784"/>
                    </a:lnTo>
                    <a:lnTo>
                      <a:pt x="9788" y="5417"/>
                    </a:lnTo>
                    <a:lnTo>
                      <a:pt x="7697" y="3231"/>
                    </a:lnTo>
                    <a:lnTo>
                      <a:pt x="9408" y="0"/>
                    </a:lnTo>
                    <a:lnTo>
                      <a:pt x="7127" y="475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10284363" y="13623525"/>
                <a:ext cx="123980" cy="83637"/>
              </a:xfrm>
              <a:custGeom>
                <a:avLst/>
                <a:gdLst/>
                <a:ahLst/>
                <a:cxnLst/>
                <a:rect l="l" t="t" r="r" b="b"/>
                <a:pathLst>
                  <a:path w="11973" h="8077" extrusionOk="0">
                    <a:moveTo>
                      <a:pt x="10358" y="8077"/>
                    </a:moveTo>
                    <a:lnTo>
                      <a:pt x="11973" y="6747"/>
                    </a:lnTo>
                    <a:lnTo>
                      <a:pt x="5702" y="760"/>
                    </a:lnTo>
                    <a:lnTo>
                      <a:pt x="2281" y="0"/>
                    </a:lnTo>
                    <a:lnTo>
                      <a:pt x="0" y="4086"/>
                    </a:lnTo>
                    <a:lnTo>
                      <a:pt x="2091" y="6652"/>
                    </a:lnTo>
                    <a:lnTo>
                      <a:pt x="5511" y="5512"/>
                    </a:lnTo>
                    <a:lnTo>
                      <a:pt x="10358" y="8077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10150572" y="13311675"/>
                <a:ext cx="66914" cy="72806"/>
              </a:xfrm>
              <a:custGeom>
                <a:avLst/>
                <a:gdLst/>
                <a:ahLst/>
                <a:cxnLst/>
                <a:rect l="l" t="t" r="r" b="b"/>
                <a:pathLst>
                  <a:path w="6462" h="7031" extrusionOk="0">
                    <a:moveTo>
                      <a:pt x="4466" y="7032"/>
                    </a:moveTo>
                    <a:lnTo>
                      <a:pt x="6462" y="2946"/>
                    </a:lnTo>
                    <a:lnTo>
                      <a:pt x="5607" y="0"/>
                    </a:lnTo>
                    <a:lnTo>
                      <a:pt x="0" y="5607"/>
                    </a:lnTo>
                    <a:lnTo>
                      <a:pt x="4466" y="7032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10251900" y="13716977"/>
                <a:ext cx="71833" cy="62969"/>
              </a:xfrm>
              <a:custGeom>
                <a:avLst/>
                <a:gdLst/>
                <a:ahLst/>
                <a:cxnLst/>
                <a:rect l="l" t="t" r="r" b="b"/>
                <a:pathLst>
                  <a:path w="6937" h="6081" extrusionOk="0">
                    <a:moveTo>
                      <a:pt x="6937" y="3991"/>
                    </a:moveTo>
                    <a:lnTo>
                      <a:pt x="5607" y="0"/>
                    </a:lnTo>
                    <a:lnTo>
                      <a:pt x="2091" y="0"/>
                    </a:lnTo>
                    <a:lnTo>
                      <a:pt x="0" y="2851"/>
                    </a:lnTo>
                    <a:lnTo>
                      <a:pt x="3326" y="6082"/>
                    </a:lnTo>
                    <a:lnTo>
                      <a:pt x="6937" y="399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15341855" y="14396756"/>
                <a:ext cx="95442" cy="57066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5511" extrusionOk="0">
                    <a:moveTo>
                      <a:pt x="6652" y="5512"/>
                    </a:moveTo>
                    <a:lnTo>
                      <a:pt x="9218" y="950"/>
                    </a:lnTo>
                    <a:lnTo>
                      <a:pt x="6937" y="0"/>
                    </a:lnTo>
                    <a:lnTo>
                      <a:pt x="4941" y="1425"/>
                    </a:lnTo>
                    <a:lnTo>
                      <a:pt x="0" y="2946"/>
                    </a:lnTo>
                    <a:lnTo>
                      <a:pt x="2851" y="5417"/>
                    </a:lnTo>
                    <a:lnTo>
                      <a:pt x="5987" y="3516"/>
                    </a:lnTo>
                    <a:lnTo>
                      <a:pt x="6652" y="5512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>
                <a:off x="9602621" y="13130667"/>
                <a:ext cx="101344" cy="95442"/>
              </a:xfrm>
              <a:custGeom>
                <a:avLst/>
                <a:gdLst/>
                <a:ahLst/>
                <a:cxnLst/>
                <a:rect l="l" t="t" r="r" b="b"/>
                <a:pathLst>
                  <a:path w="9787" h="9217" extrusionOk="0">
                    <a:moveTo>
                      <a:pt x="3516" y="2281"/>
                    </a:moveTo>
                    <a:lnTo>
                      <a:pt x="0" y="2946"/>
                    </a:lnTo>
                    <a:lnTo>
                      <a:pt x="2281" y="9218"/>
                    </a:lnTo>
                    <a:lnTo>
                      <a:pt x="6082" y="8553"/>
                    </a:lnTo>
                    <a:lnTo>
                      <a:pt x="9788" y="4276"/>
                    </a:lnTo>
                    <a:lnTo>
                      <a:pt x="6082" y="0"/>
                    </a:lnTo>
                    <a:lnTo>
                      <a:pt x="3516" y="228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3" name="Google Shape;313;p4"/>
              <p:cNvSpPr/>
              <p:nvPr/>
            </p:nvSpPr>
            <p:spPr>
              <a:xfrm>
                <a:off x="10652281" y="12923093"/>
                <a:ext cx="23609" cy="34441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3326" extrusionOk="0">
                    <a:moveTo>
                      <a:pt x="0" y="3326"/>
                    </a:moveTo>
                    <a:lnTo>
                      <a:pt x="2281" y="2186"/>
                    </a:lnTo>
                    <a:lnTo>
                      <a:pt x="95" y="0"/>
                    </a:lnTo>
                    <a:lnTo>
                      <a:pt x="0" y="332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4" name="Google Shape;314;p4"/>
              <p:cNvSpPr/>
              <p:nvPr/>
            </p:nvSpPr>
            <p:spPr>
              <a:xfrm>
                <a:off x="9752149" y="13265441"/>
                <a:ext cx="102328" cy="100361"/>
              </a:xfrm>
              <a:custGeom>
                <a:avLst/>
                <a:gdLst/>
                <a:ahLst/>
                <a:cxnLst/>
                <a:rect l="l" t="t" r="r" b="b"/>
                <a:pathLst>
                  <a:path w="9882" h="9692" extrusionOk="0">
                    <a:moveTo>
                      <a:pt x="2186" y="0"/>
                    </a:moveTo>
                    <a:lnTo>
                      <a:pt x="0" y="95"/>
                    </a:lnTo>
                    <a:lnTo>
                      <a:pt x="5226" y="7792"/>
                    </a:lnTo>
                    <a:lnTo>
                      <a:pt x="7222" y="9693"/>
                    </a:lnTo>
                    <a:lnTo>
                      <a:pt x="9883" y="5131"/>
                    </a:lnTo>
                    <a:lnTo>
                      <a:pt x="7602" y="1901"/>
                    </a:lnTo>
                    <a:lnTo>
                      <a:pt x="2186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5" name="Google Shape;315;p4"/>
              <p:cNvSpPr/>
              <p:nvPr/>
            </p:nvSpPr>
            <p:spPr>
              <a:xfrm>
                <a:off x="8335533" y="12936858"/>
                <a:ext cx="92491" cy="69855"/>
              </a:xfrm>
              <a:custGeom>
                <a:avLst/>
                <a:gdLst/>
                <a:ahLst/>
                <a:cxnLst/>
                <a:rect l="l" t="t" r="r" b="b"/>
                <a:pathLst>
                  <a:path w="8932" h="6746" extrusionOk="0">
                    <a:moveTo>
                      <a:pt x="2946" y="0"/>
                    </a:moveTo>
                    <a:lnTo>
                      <a:pt x="1235" y="1710"/>
                    </a:lnTo>
                    <a:lnTo>
                      <a:pt x="0" y="4276"/>
                    </a:lnTo>
                    <a:lnTo>
                      <a:pt x="4086" y="6747"/>
                    </a:lnTo>
                    <a:lnTo>
                      <a:pt x="8933" y="6082"/>
                    </a:lnTo>
                    <a:lnTo>
                      <a:pt x="6082" y="2281"/>
                    </a:lnTo>
                    <a:lnTo>
                      <a:pt x="2946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" name="Google Shape;316;p4"/>
              <p:cNvSpPr/>
              <p:nvPr/>
            </p:nvSpPr>
            <p:spPr>
              <a:xfrm>
                <a:off x="9842651" y="13333320"/>
                <a:ext cx="149568" cy="127915"/>
              </a:xfrm>
              <a:custGeom>
                <a:avLst/>
                <a:gdLst/>
                <a:ahLst/>
                <a:cxnLst/>
                <a:rect l="l" t="t" r="r" b="b"/>
                <a:pathLst>
                  <a:path w="14444" h="12353" extrusionOk="0">
                    <a:moveTo>
                      <a:pt x="7983" y="9978"/>
                    </a:moveTo>
                    <a:lnTo>
                      <a:pt x="12924" y="12354"/>
                    </a:lnTo>
                    <a:lnTo>
                      <a:pt x="14444" y="11023"/>
                    </a:lnTo>
                    <a:lnTo>
                      <a:pt x="13114" y="5036"/>
                    </a:lnTo>
                    <a:lnTo>
                      <a:pt x="8458" y="1045"/>
                    </a:lnTo>
                    <a:lnTo>
                      <a:pt x="3136" y="0"/>
                    </a:lnTo>
                    <a:lnTo>
                      <a:pt x="0" y="5226"/>
                    </a:lnTo>
                    <a:lnTo>
                      <a:pt x="760" y="9123"/>
                    </a:lnTo>
                    <a:lnTo>
                      <a:pt x="7983" y="9978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11014313" y="12605341"/>
                <a:ext cx="108241" cy="127915"/>
              </a:xfrm>
              <a:custGeom>
                <a:avLst/>
                <a:gdLst/>
                <a:ahLst/>
                <a:cxnLst/>
                <a:rect l="l" t="t" r="r" b="b"/>
                <a:pathLst>
                  <a:path w="10453" h="12353" extrusionOk="0">
                    <a:moveTo>
                      <a:pt x="5702" y="0"/>
                    </a:moveTo>
                    <a:lnTo>
                      <a:pt x="2091" y="2091"/>
                    </a:lnTo>
                    <a:lnTo>
                      <a:pt x="0" y="5036"/>
                    </a:lnTo>
                    <a:lnTo>
                      <a:pt x="4181" y="9123"/>
                    </a:lnTo>
                    <a:lnTo>
                      <a:pt x="6462" y="9123"/>
                    </a:lnTo>
                    <a:lnTo>
                      <a:pt x="5607" y="12354"/>
                    </a:lnTo>
                    <a:lnTo>
                      <a:pt x="8648" y="12354"/>
                    </a:lnTo>
                    <a:lnTo>
                      <a:pt x="10453" y="6462"/>
                    </a:lnTo>
                    <a:lnTo>
                      <a:pt x="5702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>
                <a:off x="10888388" y="14172459"/>
                <a:ext cx="232221" cy="166291"/>
              </a:xfrm>
              <a:custGeom>
                <a:avLst/>
                <a:gdLst/>
                <a:ahLst/>
                <a:cxnLst/>
                <a:rect l="l" t="t" r="r" b="b"/>
                <a:pathLst>
                  <a:path w="22426" h="16059" extrusionOk="0">
                    <a:moveTo>
                      <a:pt x="9028" y="16060"/>
                    </a:moveTo>
                    <a:lnTo>
                      <a:pt x="12639" y="10548"/>
                    </a:lnTo>
                    <a:lnTo>
                      <a:pt x="14730" y="13874"/>
                    </a:lnTo>
                    <a:lnTo>
                      <a:pt x="17960" y="14444"/>
                    </a:lnTo>
                    <a:lnTo>
                      <a:pt x="19196" y="11498"/>
                    </a:lnTo>
                    <a:lnTo>
                      <a:pt x="22427" y="10073"/>
                    </a:lnTo>
                    <a:lnTo>
                      <a:pt x="20526" y="5892"/>
                    </a:lnTo>
                    <a:lnTo>
                      <a:pt x="13494" y="1330"/>
                    </a:lnTo>
                    <a:lnTo>
                      <a:pt x="6462" y="0"/>
                    </a:lnTo>
                    <a:lnTo>
                      <a:pt x="4371" y="665"/>
                    </a:lnTo>
                    <a:lnTo>
                      <a:pt x="5892" y="4276"/>
                    </a:lnTo>
                    <a:lnTo>
                      <a:pt x="5702" y="6367"/>
                    </a:lnTo>
                    <a:lnTo>
                      <a:pt x="1425" y="7412"/>
                    </a:lnTo>
                    <a:lnTo>
                      <a:pt x="0" y="9503"/>
                    </a:lnTo>
                    <a:lnTo>
                      <a:pt x="3326" y="9693"/>
                    </a:lnTo>
                    <a:lnTo>
                      <a:pt x="3231" y="8267"/>
                    </a:lnTo>
                    <a:lnTo>
                      <a:pt x="5987" y="6842"/>
                    </a:lnTo>
                    <a:lnTo>
                      <a:pt x="5797" y="12829"/>
                    </a:lnTo>
                    <a:lnTo>
                      <a:pt x="9028" y="1606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9" name="Google Shape;319;p4"/>
              <p:cNvSpPr/>
              <p:nvPr/>
            </p:nvSpPr>
            <p:spPr>
              <a:xfrm>
                <a:off x="10787060" y="14261002"/>
                <a:ext cx="26561" cy="37392"/>
              </a:xfrm>
              <a:custGeom>
                <a:avLst/>
                <a:gdLst/>
                <a:ahLst/>
                <a:cxnLst/>
                <a:rect l="l" t="t" r="r" b="b"/>
                <a:pathLst>
                  <a:path w="2565" h="3611" extrusionOk="0">
                    <a:moveTo>
                      <a:pt x="2566" y="1425"/>
                    </a:moveTo>
                    <a:lnTo>
                      <a:pt x="665" y="0"/>
                    </a:lnTo>
                    <a:lnTo>
                      <a:pt x="0" y="3611"/>
                    </a:lnTo>
                    <a:lnTo>
                      <a:pt x="2566" y="1425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4"/>
              <p:cNvSpPr/>
              <p:nvPr/>
            </p:nvSpPr>
            <p:spPr>
              <a:xfrm>
                <a:off x="10517514" y="12885713"/>
                <a:ext cx="65920" cy="59034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5701" extrusionOk="0">
                    <a:moveTo>
                      <a:pt x="6367" y="1330"/>
                    </a:moveTo>
                    <a:lnTo>
                      <a:pt x="2946" y="0"/>
                    </a:lnTo>
                    <a:lnTo>
                      <a:pt x="475" y="665"/>
                    </a:lnTo>
                    <a:lnTo>
                      <a:pt x="0" y="4276"/>
                    </a:lnTo>
                    <a:lnTo>
                      <a:pt x="2281" y="5702"/>
                    </a:lnTo>
                    <a:lnTo>
                      <a:pt x="6367" y="133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4"/>
              <p:cNvSpPr/>
              <p:nvPr/>
            </p:nvSpPr>
            <p:spPr>
              <a:xfrm>
                <a:off x="10440774" y="13953080"/>
                <a:ext cx="321771" cy="362114"/>
              </a:xfrm>
              <a:custGeom>
                <a:avLst/>
                <a:gdLst/>
                <a:ahLst/>
                <a:cxnLst/>
                <a:rect l="l" t="t" r="r" b="b"/>
                <a:pathLst>
                  <a:path w="31074" h="34970" extrusionOk="0">
                    <a:moveTo>
                      <a:pt x="24137" y="20906"/>
                    </a:moveTo>
                    <a:lnTo>
                      <a:pt x="19766" y="15965"/>
                    </a:lnTo>
                    <a:lnTo>
                      <a:pt x="18055" y="6557"/>
                    </a:lnTo>
                    <a:lnTo>
                      <a:pt x="16345" y="5036"/>
                    </a:lnTo>
                    <a:lnTo>
                      <a:pt x="15870" y="1426"/>
                    </a:lnTo>
                    <a:lnTo>
                      <a:pt x="12829" y="0"/>
                    </a:lnTo>
                    <a:lnTo>
                      <a:pt x="10168" y="0"/>
                    </a:lnTo>
                    <a:lnTo>
                      <a:pt x="10548" y="3706"/>
                    </a:lnTo>
                    <a:lnTo>
                      <a:pt x="12068" y="6462"/>
                    </a:lnTo>
                    <a:lnTo>
                      <a:pt x="8077" y="5132"/>
                    </a:lnTo>
                    <a:lnTo>
                      <a:pt x="5322" y="2186"/>
                    </a:lnTo>
                    <a:lnTo>
                      <a:pt x="3991" y="2946"/>
                    </a:lnTo>
                    <a:lnTo>
                      <a:pt x="3896" y="6367"/>
                    </a:lnTo>
                    <a:lnTo>
                      <a:pt x="0" y="9408"/>
                    </a:lnTo>
                    <a:lnTo>
                      <a:pt x="2566" y="12829"/>
                    </a:lnTo>
                    <a:lnTo>
                      <a:pt x="10168" y="13304"/>
                    </a:lnTo>
                    <a:lnTo>
                      <a:pt x="12259" y="15395"/>
                    </a:lnTo>
                    <a:lnTo>
                      <a:pt x="12354" y="19576"/>
                    </a:lnTo>
                    <a:lnTo>
                      <a:pt x="14729" y="21096"/>
                    </a:lnTo>
                    <a:lnTo>
                      <a:pt x="16060" y="26608"/>
                    </a:lnTo>
                    <a:lnTo>
                      <a:pt x="20716" y="29649"/>
                    </a:lnTo>
                    <a:lnTo>
                      <a:pt x="24897" y="29174"/>
                    </a:lnTo>
                    <a:lnTo>
                      <a:pt x="26228" y="33355"/>
                    </a:lnTo>
                    <a:lnTo>
                      <a:pt x="28223" y="34970"/>
                    </a:lnTo>
                    <a:lnTo>
                      <a:pt x="30314" y="31834"/>
                    </a:lnTo>
                    <a:lnTo>
                      <a:pt x="28889" y="27653"/>
                    </a:lnTo>
                    <a:lnTo>
                      <a:pt x="31074" y="22522"/>
                    </a:lnTo>
                    <a:lnTo>
                      <a:pt x="24137" y="2090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4"/>
              <p:cNvSpPr/>
              <p:nvPr/>
            </p:nvSpPr>
            <p:spPr>
              <a:xfrm>
                <a:off x="10645398" y="12851277"/>
                <a:ext cx="28528" cy="29512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850" extrusionOk="0">
                    <a:moveTo>
                      <a:pt x="2756" y="2851"/>
                    </a:moveTo>
                    <a:lnTo>
                      <a:pt x="1235" y="0"/>
                    </a:lnTo>
                    <a:lnTo>
                      <a:pt x="0" y="2471"/>
                    </a:lnTo>
                    <a:lnTo>
                      <a:pt x="2756" y="285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4"/>
              <p:cNvSpPr/>
              <p:nvPr/>
            </p:nvSpPr>
            <p:spPr>
              <a:xfrm>
                <a:off x="10649332" y="12794217"/>
                <a:ext cx="26561" cy="37392"/>
              </a:xfrm>
              <a:custGeom>
                <a:avLst/>
                <a:gdLst/>
                <a:ahLst/>
                <a:cxnLst/>
                <a:rect l="l" t="t" r="r" b="b"/>
                <a:pathLst>
                  <a:path w="2565" h="3611" extrusionOk="0">
                    <a:moveTo>
                      <a:pt x="0" y="0"/>
                    </a:moveTo>
                    <a:lnTo>
                      <a:pt x="285" y="3611"/>
                    </a:lnTo>
                    <a:lnTo>
                      <a:pt x="2566" y="12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4"/>
              <p:cNvSpPr/>
              <p:nvPr/>
            </p:nvSpPr>
            <p:spPr>
              <a:xfrm>
                <a:off x="13330077" y="15675638"/>
                <a:ext cx="414262" cy="238124"/>
              </a:xfrm>
              <a:custGeom>
                <a:avLst/>
                <a:gdLst/>
                <a:ahLst/>
                <a:cxnLst/>
                <a:rect l="l" t="t" r="r" b="b"/>
                <a:pathLst>
                  <a:path w="40006" h="22996" extrusionOk="0">
                    <a:moveTo>
                      <a:pt x="9028" y="11878"/>
                    </a:moveTo>
                    <a:lnTo>
                      <a:pt x="13684" y="11118"/>
                    </a:lnTo>
                    <a:lnTo>
                      <a:pt x="17010" y="15204"/>
                    </a:lnTo>
                    <a:lnTo>
                      <a:pt x="20526" y="15965"/>
                    </a:lnTo>
                    <a:lnTo>
                      <a:pt x="23947" y="20906"/>
                    </a:lnTo>
                    <a:lnTo>
                      <a:pt x="28793" y="22997"/>
                    </a:lnTo>
                    <a:lnTo>
                      <a:pt x="34685" y="22427"/>
                    </a:lnTo>
                    <a:lnTo>
                      <a:pt x="40007" y="19766"/>
                    </a:lnTo>
                    <a:lnTo>
                      <a:pt x="39817" y="17010"/>
                    </a:lnTo>
                    <a:lnTo>
                      <a:pt x="36301" y="13684"/>
                    </a:lnTo>
                    <a:lnTo>
                      <a:pt x="32880" y="8362"/>
                    </a:lnTo>
                    <a:lnTo>
                      <a:pt x="28793" y="8362"/>
                    </a:lnTo>
                    <a:lnTo>
                      <a:pt x="27463" y="4656"/>
                    </a:lnTo>
                    <a:lnTo>
                      <a:pt x="22427" y="2186"/>
                    </a:lnTo>
                    <a:lnTo>
                      <a:pt x="18721" y="4371"/>
                    </a:lnTo>
                    <a:lnTo>
                      <a:pt x="14919" y="4371"/>
                    </a:lnTo>
                    <a:lnTo>
                      <a:pt x="9313" y="0"/>
                    </a:lnTo>
                    <a:lnTo>
                      <a:pt x="285" y="4656"/>
                    </a:lnTo>
                    <a:lnTo>
                      <a:pt x="0" y="7602"/>
                    </a:lnTo>
                    <a:lnTo>
                      <a:pt x="3326" y="10643"/>
                    </a:lnTo>
                    <a:lnTo>
                      <a:pt x="9028" y="11878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4"/>
              <p:cNvSpPr/>
              <p:nvPr/>
            </p:nvSpPr>
            <p:spPr>
              <a:xfrm>
                <a:off x="14193811" y="14596458"/>
                <a:ext cx="128899" cy="262727"/>
              </a:xfrm>
              <a:custGeom>
                <a:avLst/>
                <a:gdLst/>
                <a:ahLst/>
                <a:cxnLst/>
                <a:rect l="l" t="t" r="r" b="b"/>
                <a:pathLst>
                  <a:path w="12448" h="25372" extrusionOk="0">
                    <a:moveTo>
                      <a:pt x="11023" y="15585"/>
                    </a:moveTo>
                    <a:lnTo>
                      <a:pt x="7792" y="14824"/>
                    </a:lnTo>
                    <a:lnTo>
                      <a:pt x="6842" y="11688"/>
                    </a:lnTo>
                    <a:lnTo>
                      <a:pt x="8077" y="10073"/>
                    </a:lnTo>
                    <a:lnTo>
                      <a:pt x="10548" y="8077"/>
                    </a:lnTo>
                    <a:lnTo>
                      <a:pt x="11213" y="6272"/>
                    </a:lnTo>
                    <a:lnTo>
                      <a:pt x="12259" y="7982"/>
                    </a:lnTo>
                    <a:lnTo>
                      <a:pt x="12449" y="5987"/>
                    </a:lnTo>
                    <a:lnTo>
                      <a:pt x="11118" y="3231"/>
                    </a:lnTo>
                    <a:lnTo>
                      <a:pt x="11023" y="475"/>
                    </a:lnTo>
                    <a:lnTo>
                      <a:pt x="8077" y="0"/>
                    </a:lnTo>
                    <a:lnTo>
                      <a:pt x="6367" y="1615"/>
                    </a:lnTo>
                    <a:lnTo>
                      <a:pt x="5987" y="8172"/>
                    </a:lnTo>
                    <a:lnTo>
                      <a:pt x="4086" y="14634"/>
                    </a:lnTo>
                    <a:lnTo>
                      <a:pt x="570" y="20811"/>
                    </a:lnTo>
                    <a:lnTo>
                      <a:pt x="0" y="23852"/>
                    </a:lnTo>
                    <a:lnTo>
                      <a:pt x="2851" y="25372"/>
                    </a:lnTo>
                    <a:lnTo>
                      <a:pt x="5417" y="24042"/>
                    </a:lnTo>
                    <a:lnTo>
                      <a:pt x="7792" y="20051"/>
                    </a:lnTo>
                    <a:lnTo>
                      <a:pt x="10263" y="19196"/>
                    </a:lnTo>
                    <a:lnTo>
                      <a:pt x="11783" y="17485"/>
                    </a:lnTo>
                    <a:lnTo>
                      <a:pt x="11023" y="15585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4"/>
              <p:cNvSpPr/>
              <p:nvPr/>
            </p:nvSpPr>
            <p:spPr>
              <a:xfrm>
                <a:off x="15130350" y="15414947"/>
                <a:ext cx="49197" cy="32463"/>
              </a:xfrm>
              <a:custGeom>
                <a:avLst/>
                <a:gdLst/>
                <a:ahLst/>
                <a:cxnLst/>
                <a:rect l="l" t="t" r="r" b="b"/>
                <a:pathLst>
                  <a:path w="4751" h="3135" extrusionOk="0">
                    <a:moveTo>
                      <a:pt x="4751" y="1711"/>
                    </a:moveTo>
                    <a:lnTo>
                      <a:pt x="2661" y="0"/>
                    </a:lnTo>
                    <a:lnTo>
                      <a:pt x="0" y="1330"/>
                    </a:lnTo>
                    <a:lnTo>
                      <a:pt x="2186" y="3136"/>
                    </a:lnTo>
                    <a:lnTo>
                      <a:pt x="4751" y="171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4"/>
              <p:cNvSpPr/>
              <p:nvPr/>
            </p:nvSpPr>
            <p:spPr>
              <a:xfrm>
                <a:off x="14266608" y="15450369"/>
                <a:ext cx="35424" cy="36408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3516" extrusionOk="0">
                    <a:moveTo>
                      <a:pt x="2756" y="0"/>
                    </a:moveTo>
                    <a:lnTo>
                      <a:pt x="0" y="2281"/>
                    </a:lnTo>
                    <a:lnTo>
                      <a:pt x="2186" y="3516"/>
                    </a:lnTo>
                    <a:lnTo>
                      <a:pt x="3421" y="1711"/>
                    </a:lnTo>
                    <a:lnTo>
                      <a:pt x="2756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4"/>
              <p:cNvSpPr/>
              <p:nvPr/>
            </p:nvSpPr>
            <p:spPr>
              <a:xfrm>
                <a:off x="14149544" y="15963875"/>
                <a:ext cx="143665" cy="100361"/>
              </a:xfrm>
              <a:custGeom>
                <a:avLst/>
                <a:gdLst/>
                <a:ahLst/>
                <a:cxnLst/>
                <a:rect l="l" t="t" r="r" b="b"/>
                <a:pathLst>
                  <a:path w="13874" h="9692" extrusionOk="0">
                    <a:moveTo>
                      <a:pt x="12544" y="5797"/>
                    </a:moveTo>
                    <a:lnTo>
                      <a:pt x="13874" y="2471"/>
                    </a:lnTo>
                    <a:lnTo>
                      <a:pt x="12829" y="0"/>
                    </a:lnTo>
                    <a:lnTo>
                      <a:pt x="8933" y="1806"/>
                    </a:lnTo>
                    <a:lnTo>
                      <a:pt x="9693" y="2566"/>
                    </a:lnTo>
                    <a:lnTo>
                      <a:pt x="3231" y="5797"/>
                    </a:lnTo>
                    <a:lnTo>
                      <a:pt x="0" y="8648"/>
                    </a:lnTo>
                    <a:lnTo>
                      <a:pt x="3041" y="9693"/>
                    </a:lnTo>
                    <a:lnTo>
                      <a:pt x="12544" y="5797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9" name="Google Shape;329;p4"/>
              <p:cNvSpPr/>
              <p:nvPr/>
            </p:nvSpPr>
            <p:spPr>
              <a:xfrm>
                <a:off x="14254805" y="15889114"/>
                <a:ext cx="39359" cy="44278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4276" extrusionOk="0">
                    <a:moveTo>
                      <a:pt x="2186" y="0"/>
                    </a:moveTo>
                    <a:lnTo>
                      <a:pt x="0" y="3516"/>
                    </a:lnTo>
                    <a:lnTo>
                      <a:pt x="2186" y="4276"/>
                    </a:lnTo>
                    <a:lnTo>
                      <a:pt x="3801" y="95"/>
                    </a:lnTo>
                    <a:lnTo>
                      <a:pt x="2186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" name="Google Shape;330;p4"/>
              <p:cNvSpPr/>
              <p:nvPr/>
            </p:nvSpPr>
            <p:spPr>
              <a:xfrm>
                <a:off x="14212506" y="15514309"/>
                <a:ext cx="60018" cy="43294"/>
              </a:xfrm>
              <a:custGeom>
                <a:avLst/>
                <a:gdLst/>
                <a:ahLst/>
                <a:cxnLst/>
                <a:rect l="l" t="t" r="r" b="b"/>
                <a:pathLst>
                  <a:path w="5796" h="4181" extrusionOk="0">
                    <a:moveTo>
                      <a:pt x="0" y="4181"/>
                    </a:moveTo>
                    <a:lnTo>
                      <a:pt x="2376" y="1710"/>
                    </a:lnTo>
                    <a:lnTo>
                      <a:pt x="5797" y="0"/>
                    </a:lnTo>
                    <a:lnTo>
                      <a:pt x="1425" y="855"/>
                    </a:lnTo>
                    <a:lnTo>
                      <a:pt x="0" y="418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4"/>
              <p:cNvSpPr/>
              <p:nvPr/>
            </p:nvSpPr>
            <p:spPr>
              <a:xfrm>
                <a:off x="15172648" y="15260492"/>
                <a:ext cx="43294" cy="41327"/>
              </a:xfrm>
              <a:custGeom>
                <a:avLst/>
                <a:gdLst/>
                <a:ahLst/>
                <a:cxnLst/>
                <a:rect l="l" t="t" r="r" b="b"/>
                <a:pathLst>
                  <a:path w="4181" h="3991" extrusionOk="0">
                    <a:moveTo>
                      <a:pt x="1710" y="0"/>
                    </a:moveTo>
                    <a:lnTo>
                      <a:pt x="0" y="1520"/>
                    </a:lnTo>
                    <a:lnTo>
                      <a:pt x="285" y="3991"/>
                    </a:lnTo>
                    <a:lnTo>
                      <a:pt x="4181" y="1235"/>
                    </a:lnTo>
                    <a:lnTo>
                      <a:pt x="1710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4"/>
              <p:cNvSpPr/>
              <p:nvPr/>
            </p:nvSpPr>
            <p:spPr>
              <a:xfrm>
                <a:off x="13088071" y="12809959"/>
                <a:ext cx="20658" cy="50180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4846" extrusionOk="0">
                    <a:moveTo>
                      <a:pt x="570" y="4466"/>
                    </a:moveTo>
                    <a:lnTo>
                      <a:pt x="1900" y="4846"/>
                    </a:lnTo>
                    <a:lnTo>
                      <a:pt x="1996" y="1140"/>
                    </a:lnTo>
                    <a:lnTo>
                      <a:pt x="0" y="0"/>
                    </a:lnTo>
                    <a:lnTo>
                      <a:pt x="570" y="446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4"/>
              <p:cNvSpPr/>
              <p:nvPr/>
            </p:nvSpPr>
            <p:spPr>
              <a:xfrm>
                <a:off x="15185431" y="13760269"/>
                <a:ext cx="44278" cy="42311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086" extrusionOk="0">
                    <a:moveTo>
                      <a:pt x="2756" y="950"/>
                    </a:moveTo>
                    <a:lnTo>
                      <a:pt x="1520" y="0"/>
                    </a:lnTo>
                    <a:lnTo>
                      <a:pt x="0" y="2756"/>
                    </a:lnTo>
                    <a:lnTo>
                      <a:pt x="4276" y="4086"/>
                    </a:lnTo>
                    <a:lnTo>
                      <a:pt x="2756" y="95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4"/>
              <p:cNvSpPr/>
              <p:nvPr/>
            </p:nvSpPr>
            <p:spPr>
              <a:xfrm>
                <a:off x="15241513" y="13913734"/>
                <a:ext cx="166291" cy="87572"/>
              </a:xfrm>
              <a:custGeom>
                <a:avLst/>
                <a:gdLst/>
                <a:ahLst/>
                <a:cxnLst/>
                <a:rect l="l" t="t" r="r" b="b"/>
                <a:pathLst>
                  <a:path w="16059" h="8457" extrusionOk="0">
                    <a:moveTo>
                      <a:pt x="5987" y="8457"/>
                    </a:moveTo>
                    <a:lnTo>
                      <a:pt x="8838" y="7887"/>
                    </a:lnTo>
                    <a:lnTo>
                      <a:pt x="12259" y="7887"/>
                    </a:lnTo>
                    <a:lnTo>
                      <a:pt x="14824" y="7887"/>
                    </a:lnTo>
                    <a:lnTo>
                      <a:pt x="16060" y="5417"/>
                    </a:lnTo>
                    <a:lnTo>
                      <a:pt x="10928" y="285"/>
                    </a:lnTo>
                    <a:lnTo>
                      <a:pt x="5892" y="0"/>
                    </a:lnTo>
                    <a:lnTo>
                      <a:pt x="0" y="4466"/>
                    </a:lnTo>
                    <a:lnTo>
                      <a:pt x="2376" y="6937"/>
                    </a:lnTo>
                    <a:lnTo>
                      <a:pt x="5987" y="8457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4"/>
              <p:cNvSpPr/>
              <p:nvPr/>
            </p:nvSpPr>
            <p:spPr>
              <a:xfrm>
                <a:off x="15301525" y="14295431"/>
                <a:ext cx="24593" cy="26561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65" extrusionOk="0">
                    <a:moveTo>
                      <a:pt x="2281" y="2566"/>
                    </a:moveTo>
                    <a:lnTo>
                      <a:pt x="2376" y="0"/>
                    </a:lnTo>
                    <a:lnTo>
                      <a:pt x="0" y="2186"/>
                    </a:lnTo>
                    <a:lnTo>
                      <a:pt x="2281" y="256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4"/>
              <p:cNvSpPr/>
              <p:nvPr/>
            </p:nvSpPr>
            <p:spPr>
              <a:xfrm>
                <a:off x="15334973" y="14251153"/>
                <a:ext cx="37392" cy="20658"/>
              </a:xfrm>
              <a:custGeom>
                <a:avLst/>
                <a:gdLst/>
                <a:ahLst/>
                <a:cxnLst/>
                <a:rect l="l" t="t" r="r" b="b"/>
                <a:pathLst>
                  <a:path w="3611" h="1995" extrusionOk="0">
                    <a:moveTo>
                      <a:pt x="855" y="1996"/>
                    </a:moveTo>
                    <a:lnTo>
                      <a:pt x="2946" y="1901"/>
                    </a:lnTo>
                    <a:lnTo>
                      <a:pt x="3611" y="0"/>
                    </a:lnTo>
                    <a:lnTo>
                      <a:pt x="0" y="190"/>
                    </a:lnTo>
                    <a:lnTo>
                      <a:pt x="855" y="199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4"/>
              <p:cNvSpPr/>
              <p:nvPr/>
            </p:nvSpPr>
            <p:spPr>
              <a:xfrm>
                <a:off x="15228714" y="15434619"/>
                <a:ext cx="30506" cy="2360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280" extrusionOk="0">
                    <a:moveTo>
                      <a:pt x="2946" y="0"/>
                    </a:moveTo>
                    <a:lnTo>
                      <a:pt x="0" y="855"/>
                    </a:lnTo>
                    <a:lnTo>
                      <a:pt x="2756" y="2281"/>
                    </a:lnTo>
                    <a:lnTo>
                      <a:pt x="2946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4"/>
              <p:cNvSpPr/>
              <p:nvPr/>
            </p:nvSpPr>
            <p:spPr>
              <a:xfrm>
                <a:off x="9295688" y="12049511"/>
                <a:ext cx="937759" cy="1246742"/>
              </a:xfrm>
              <a:custGeom>
                <a:avLst/>
                <a:gdLst/>
                <a:ahLst/>
                <a:cxnLst/>
                <a:rect l="l" t="t" r="r" b="b"/>
                <a:pathLst>
                  <a:path w="90561" h="120400" extrusionOk="0">
                    <a:moveTo>
                      <a:pt x="38487" y="19386"/>
                    </a:moveTo>
                    <a:lnTo>
                      <a:pt x="35635" y="21571"/>
                    </a:lnTo>
                    <a:lnTo>
                      <a:pt x="32785" y="19101"/>
                    </a:lnTo>
                    <a:lnTo>
                      <a:pt x="28984" y="19576"/>
                    </a:lnTo>
                    <a:lnTo>
                      <a:pt x="24327" y="23662"/>
                    </a:lnTo>
                    <a:lnTo>
                      <a:pt x="18721" y="22331"/>
                    </a:lnTo>
                    <a:lnTo>
                      <a:pt x="18911" y="19291"/>
                    </a:lnTo>
                    <a:lnTo>
                      <a:pt x="21286" y="16250"/>
                    </a:lnTo>
                    <a:lnTo>
                      <a:pt x="21857" y="10263"/>
                    </a:lnTo>
                    <a:lnTo>
                      <a:pt x="19196" y="7507"/>
                    </a:lnTo>
                    <a:lnTo>
                      <a:pt x="14824" y="7507"/>
                    </a:lnTo>
                    <a:lnTo>
                      <a:pt x="13779" y="5131"/>
                    </a:lnTo>
                    <a:lnTo>
                      <a:pt x="7982" y="3421"/>
                    </a:lnTo>
                    <a:lnTo>
                      <a:pt x="4086" y="0"/>
                    </a:lnTo>
                    <a:lnTo>
                      <a:pt x="1426" y="3421"/>
                    </a:lnTo>
                    <a:lnTo>
                      <a:pt x="0" y="8267"/>
                    </a:lnTo>
                    <a:lnTo>
                      <a:pt x="4371" y="15300"/>
                    </a:lnTo>
                    <a:lnTo>
                      <a:pt x="6557" y="32500"/>
                    </a:lnTo>
                    <a:lnTo>
                      <a:pt x="8933" y="38201"/>
                    </a:lnTo>
                    <a:lnTo>
                      <a:pt x="11499" y="43428"/>
                    </a:lnTo>
                    <a:lnTo>
                      <a:pt x="10643" y="50270"/>
                    </a:lnTo>
                    <a:lnTo>
                      <a:pt x="9408" y="51410"/>
                    </a:lnTo>
                    <a:lnTo>
                      <a:pt x="9883" y="55971"/>
                    </a:lnTo>
                    <a:lnTo>
                      <a:pt x="13019" y="59012"/>
                    </a:lnTo>
                    <a:lnTo>
                      <a:pt x="11974" y="60913"/>
                    </a:lnTo>
                    <a:lnTo>
                      <a:pt x="14539" y="64524"/>
                    </a:lnTo>
                    <a:lnTo>
                      <a:pt x="20146" y="67850"/>
                    </a:lnTo>
                    <a:lnTo>
                      <a:pt x="23852" y="73552"/>
                    </a:lnTo>
                    <a:lnTo>
                      <a:pt x="27653" y="75832"/>
                    </a:lnTo>
                    <a:lnTo>
                      <a:pt x="30124" y="79633"/>
                    </a:lnTo>
                    <a:lnTo>
                      <a:pt x="26988" y="82579"/>
                    </a:lnTo>
                    <a:lnTo>
                      <a:pt x="26513" y="85525"/>
                    </a:lnTo>
                    <a:lnTo>
                      <a:pt x="29079" y="87806"/>
                    </a:lnTo>
                    <a:lnTo>
                      <a:pt x="36586" y="90752"/>
                    </a:lnTo>
                    <a:lnTo>
                      <a:pt x="42953" y="95788"/>
                    </a:lnTo>
                    <a:lnTo>
                      <a:pt x="42573" y="99684"/>
                    </a:lnTo>
                    <a:lnTo>
                      <a:pt x="47609" y="105101"/>
                    </a:lnTo>
                    <a:lnTo>
                      <a:pt x="50650" y="105196"/>
                    </a:lnTo>
                    <a:lnTo>
                      <a:pt x="53596" y="104531"/>
                    </a:lnTo>
                    <a:lnTo>
                      <a:pt x="55876" y="106336"/>
                    </a:lnTo>
                    <a:lnTo>
                      <a:pt x="59013" y="109757"/>
                    </a:lnTo>
                    <a:lnTo>
                      <a:pt x="65284" y="113083"/>
                    </a:lnTo>
                    <a:lnTo>
                      <a:pt x="72221" y="114414"/>
                    </a:lnTo>
                    <a:lnTo>
                      <a:pt x="74882" y="117645"/>
                    </a:lnTo>
                    <a:lnTo>
                      <a:pt x="78968" y="119640"/>
                    </a:lnTo>
                    <a:lnTo>
                      <a:pt x="80299" y="118215"/>
                    </a:lnTo>
                    <a:lnTo>
                      <a:pt x="81819" y="120400"/>
                    </a:lnTo>
                    <a:lnTo>
                      <a:pt x="86000" y="117740"/>
                    </a:lnTo>
                    <a:lnTo>
                      <a:pt x="86000" y="116789"/>
                    </a:lnTo>
                    <a:lnTo>
                      <a:pt x="84100" y="116504"/>
                    </a:lnTo>
                    <a:lnTo>
                      <a:pt x="85335" y="116029"/>
                    </a:lnTo>
                    <a:lnTo>
                      <a:pt x="85715" y="113748"/>
                    </a:lnTo>
                    <a:lnTo>
                      <a:pt x="84480" y="112133"/>
                    </a:lnTo>
                    <a:lnTo>
                      <a:pt x="86761" y="113843"/>
                    </a:lnTo>
                    <a:lnTo>
                      <a:pt x="86571" y="116219"/>
                    </a:lnTo>
                    <a:lnTo>
                      <a:pt x="87331" y="117740"/>
                    </a:lnTo>
                    <a:lnTo>
                      <a:pt x="90562" y="118310"/>
                    </a:lnTo>
                    <a:lnTo>
                      <a:pt x="90467" y="113083"/>
                    </a:lnTo>
                    <a:lnTo>
                      <a:pt x="86000" y="104436"/>
                    </a:lnTo>
                    <a:lnTo>
                      <a:pt x="84765" y="103771"/>
                    </a:lnTo>
                    <a:lnTo>
                      <a:pt x="84860" y="102535"/>
                    </a:lnTo>
                    <a:lnTo>
                      <a:pt x="84005" y="100920"/>
                    </a:lnTo>
                    <a:lnTo>
                      <a:pt x="82579" y="99779"/>
                    </a:lnTo>
                    <a:lnTo>
                      <a:pt x="81724" y="93413"/>
                    </a:lnTo>
                    <a:lnTo>
                      <a:pt x="82294" y="91892"/>
                    </a:lnTo>
                    <a:lnTo>
                      <a:pt x="81344" y="90086"/>
                    </a:lnTo>
                    <a:lnTo>
                      <a:pt x="78018" y="89992"/>
                    </a:lnTo>
                    <a:lnTo>
                      <a:pt x="73267" y="85620"/>
                    </a:lnTo>
                    <a:lnTo>
                      <a:pt x="70511" y="80204"/>
                    </a:lnTo>
                    <a:lnTo>
                      <a:pt x="70511" y="69751"/>
                    </a:lnTo>
                    <a:lnTo>
                      <a:pt x="68990" y="66995"/>
                    </a:lnTo>
                    <a:lnTo>
                      <a:pt x="68990" y="63384"/>
                    </a:lnTo>
                    <a:lnTo>
                      <a:pt x="69941" y="61578"/>
                    </a:lnTo>
                    <a:lnTo>
                      <a:pt x="69465" y="51220"/>
                    </a:lnTo>
                    <a:lnTo>
                      <a:pt x="71176" y="49034"/>
                    </a:lnTo>
                    <a:lnTo>
                      <a:pt x="69086" y="40482"/>
                    </a:lnTo>
                    <a:lnTo>
                      <a:pt x="64524" y="33165"/>
                    </a:lnTo>
                    <a:lnTo>
                      <a:pt x="49320" y="17675"/>
                    </a:lnTo>
                    <a:lnTo>
                      <a:pt x="46184" y="11973"/>
                    </a:lnTo>
                    <a:lnTo>
                      <a:pt x="44378" y="12449"/>
                    </a:lnTo>
                    <a:lnTo>
                      <a:pt x="42478" y="14444"/>
                    </a:lnTo>
                    <a:lnTo>
                      <a:pt x="39532" y="14634"/>
                    </a:lnTo>
                    <a:lnTo>
                      <a:pt x="39532" y="14634"/>
                    </a:lnTo>
                    <a:lnTo>
                      <a:pt x="38487" y="15680"/>
                    </a:lnTo>
                    <a:lnTo>
                      <a:pt x="38487" y="1938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4"/>
              <p:cNvSpPr/>
              <p:nvPr/>
            </p:nvSpPr>
            <p:spPr>
              <a:xfrm>
                <a:off x="11810163" y="12984085"/>
                <a:ext cx="59034" cy="62969"/>
              </a:xfrm>
              <a:custGeom>
                <a:avLst/>
                <a:gdLst/>
                <a:ahLst/>
                <a:cxnLst/>
                <a:rect l="l" t="t" r="r" b="b"/>
                <a:pathLst>
                  <a:path w="5701" h="6081" extrusionOk="0">
                    <a:moveTo>
                      <a:pt x="5702" y="4846"/>
                    </a:moveTo>
                    <a:lnTo>
                      <a:pt x="4371" y="0"/>
                    </a:lnTo>
                    <a:lnTo>
                      <a:pt x="1520" y="665"/>
                    </a:lnTo>
                    <a:lnTo>
                      <a:pt x="1235" y="760"/>
                    </a:lnTo>
                    <a:lnTo>
                      <a:pt x="0" y="1045"/>
                    </a:lnTo>
                    <a:lnTo>
                      <a:pt x="0" y="3136"/>
                    </a:lnTo>
                    <a:lnTo>
                      <a:pt x="3041" y="6082"/>
                    </a:lnTo>
                    <a:lnTo>
                      <a:pt x="5702" y="484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0" name="Google Shape;340;p4"/>
              <p:cNvSpPr/>
              <p:nvPr/>
            </p:nvSpPr>
            <p:spPr>
              <a:xfrm>
                <a:off x="12961161" y="11925558"/>
                <a:ext cx="59034" cy="51164"/>
              </a:xfrm>
              <a:custGeom>
                <a:avLst/>
                <a:gdLst/>
                <a:ahLst/>
                <a:cxnLst/>
                <a:rect l="l" t="t" r="r" b="b"/>
                <a:pathLst>
                  <a:path w="5701" h="4941" extrusionOk="0">
                    <a:moveTo>
                      <a:pt x="1045" y="4941"/>
                    </a:moveTo>
                    <a:lnTo>
                      <a:pt x="5607" y="3611"/>
                    </a:lnTo>
                    <a:lnTo>
                      <a:pt x="5702" y="475"/>
                    </a:lnTo>
                    <a:lnTo>
                      <a:pt x="3801" y="0"/>
                    </a:lnTo>
                    <a:lnTo>
                      <a:pt x="0" y="3516"/>
                    </a:lnTo>
                    <a:lnTo>
                      <a:pt x="1045" y="494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1" name="Google Shape;341;p4"/>
              <p:cNvSpPr/>
              <p:nvPr/>
            </p:nvSpPr>
            <p:spPr>
              <a:xfrm>
                <a:off x="12888364" y="11924570"/>
                <a:ext cx="56083" cy="32463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3135" extrusionOk="0">
                    <a:moveTo>
                      <a:pt x="2661" y="2946"/>
                    </a:moveTo>
                    <a:lnTo>
                      <a:pt x="5322" y="1425"/>
                    </a:lnTo>
                    <a:lnTo>
                      <a:pt x="5416" y="0"/>
                    </a:lnTo>
                    <a:lnTo>
                      <a:pt x="0" y="3136"/>
                    </a:lnTo>
                    <a:lnTo>
                      <a:pt x="2661" y="294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2" name="Google Shape;342;p4"/>
              <p:cNvSpPr/>
              <p:nvPr/>
            </p:nvSpPr>
            <p:spPr>
              <a:xfrm>
                <a:off x="11788526" y="12989005"/>
                <a:ext cx="14756" cy="40343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3896" extrusionOk="0">
                    <a:moveTo>
                      <a:pt x="475" y="3896"/>
                    </a:moveTo>
                    <a:lnTo>
                      <a:pt x="1235" y="3516"/>
                    </a:lnTo>
                    <a:lnTo>
                      <a:pt x="1426" y="285"/>
                    </a:lnTo>
                    <a:lnTo>
                      <a:pt x="1426" y="0"/>
                    </a:lnTo>
                    <a:lnTo>
                      <a:pt x="0" y="2756"/>
                    </a:lnTo>
                    <a:lnTo>
                      <a:pt x="475" y="389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3" name="Google Shape;343;p4"/>
              <p:cNvSpPr/>
              <p:nvPr/>
            </p:nvSpPr>
            <p:spPr>
              <a:xfrm>
                <a:off x="11399945" y="12003283"/>
                <a:ext cx="2055602" cy="1394342"/>
              </a:xfrm>
              <a:custGeom>
                <a:avLst/>
                <a:gdLst/>
                <a:ahLst/>
                <a:cxnLst/>
                <a:rect l="l" t="t" r="r" b="b"/>
                <a:pathLst>
                  <a:path w="198513" h="134654" extrusionOk="0">
                    <a:moveTo>
                      <a:pt x="11023" y="124582"/>
                    </a:moveTo>
                    <a:lnTo>
                      <a:pt x="11689" y="126292"/>
                    </a:lnTo>
                    <a:lnTo>
                      <a:pt x="16440" y="130758"/>
                    </a:lnTo>
                    <a:lnTo>
                      <a:pt x="18150" y="134275"/>
                    </a:lnTo>
                    <a:lnTo>
                      <a:pt x="21286" y="134655"/>
                    </a:lnTo>
                    <a:lnTo>
                      <a:pt x="27368" y="132944"/>
                    </a:lnTo>
                    <a:lnTo>
                      <a:pt x="28033" y="130568"/>
                    </a:lnTo>
                    <a:lnTo>
                      <a:pt x="33260" y="130949"/>
                    </a:lnTo>
                    <a:lnTo>
                      <a:pt x="36206" y="129428"/>
                    </a:lnTo>
                    <a:lnTo>
                      <a:pt x="47704" y="129998"/>
                    </a:lnTo>
                    <a:lnTo>
                      <a:pt x="59297" y="125342"/>
                    </a:lnTo>
                    <a:lnTo>
                      <a:pt x="62433" y="122586"/>
                    </a:lnTo>
                    <a:lnTo>
                      <a:pt x="72601" y="122301"/>
                    </a:lnTo>
                    <a:lnTo>
                      <a:pt x="77828" y="124867"/>
                    </a:lnTo>
                    <a:lnTo>
                      <a:pt x="79538" y="127433"/>
                    </a:lnTo>
                    <a:lnTo>
                      <a:pt x="84480" y="127242"/>
                    </a:lnTo>
                    <a:lnTo>
                      <a:pt x="93127" y="122586"/>
                    </a:lnTo>
                    <a:lnTo>
                      <a:pt x="103105" y="121066"/>
                    </a:lnTo>
                    <a:lnTo>
                      <a:pt x="102440" y="117930"/>
                    </a:lnTo>
                    <a:lnTo>
                      <a:pt x="110708" y="105386"/>
                    </a:lnTo>
                    <a:lnTo>
                      <a:pt x="114129" y="96453"/>
                    </a:lnTo>
                    <a:lnTo>
                      <a:pt x="120400" y="86951"/>
                    </a:lnTo>
                    <a:lnTo>
                      <a:pt x="124962" y="70796"/>
                    </a:lnTo>
                    <a:lnTo>
                      <a:pt x="124962" y="67660"/>
                    </a:lnTo>
                    <a:lnTo>
                      <a:pt x="127052" y="64049"/>
                    </a:lnTo>
                    <a:lnTo>
                      <a:pt x="126767" y="61293"/>
                    </a:lnTo>
                    <a:lnTo>
                      <a:pt x="131138" y="56066"/>
                    </a:lnTo>
                    <a:lnTo>
                      <a:pt x="134560" y="57492"/>
                    </a:lnTo>
                    <a:lnTo>
                      <a:pt x="141211" y="56922"/>
                    </a:lnTo>
                    <a:lnTo>
                      <a:pt x="150429" y="57112"/>
                    </a:lnTo>
                    <a:lnTo>
                      <a:pt x="152710" y="58727"/>
                    </a:lnTo>
                    <a:lnTo>
                      <a:pt x="158602" y="58632"/>
                    </a:lnTo>
                    <a:lnTo>
                      <a:pt x="163068" y="59963"/>
                    </a:lnTo>
                    <a:lnTo>
                      <a:pt x="163448" y="58062"/>
                    </a:lnTo>
                    <a:lnTo>
                      <a:pt x="168485" y="61388"/>
                    </a:lnTo>
                    <a:lnTo>
                      <a:pt x="171906" y="62338"/>
                    </a:lnTo>
                    <a:lnTo>
                      <a:pt x="176277" y="60058"/>
                    </a:lnTo>
                    <a:lnTo>
                      <a:pt x="181789" y="59012"/>
                    </a:lnTo>
                    <a:lnTo>
                      <a:pt x="181789" y="56542"/>
                    </a:lnTo>
                    <a:lnTo>
                      <a:pt x="176182" y="51885"/>
                    </a:lnTo>
                    <a:lnTo>
                      <a:pt x="176182" y="46469"/>
                    </a:lnTo>
                    <a:lnTo>
                      <a:pt x="178748" y="44663"/>
                    </a:lnTo>
                    <a:lnTo>
                      <a:pt x="187205" y="45423"/>
                    </a:lnTo>
                    <a:lnTo>
                      <a:pt x="194142" y="43713"/>
                    </a:lnTo>
                    <a:lnTo>
                      <a:pt x="198513" y="40482"/>
                    </a:lnTo>
                    <a:lnTo>
                      <a:pt x="197563" y="37156"/>
                    </a:lnTo>
                    <a:lnTo>
                      <a:pt x="194237" y="37156"/>
                    </a:lnTo>
                    <a:lnTo>
                      <a:pt x="189391" y="36206"/>
                    </a:lnTo>
                    <a:lnTo>
                      <a:pt x="185780" y="32880"/>
                    </a:lnTo>
                    <a:lnTo>
                      <a:pt x="182168" y="33165"/>
                    </a:lnTo>
                    <a:lnTo>
                      <a:pt x="177132" y="28223"/>
                    </a:lnTo>
                    <a:lnTo>
                      <a:pt x="174186" y="28223"/>
                    </a:lnTo>
                    <a:lnTo>
                      <a:pt x="170860" y="31359"/>
                    </a:lnTo>
                    <a:lnTo>
                      <a:pt x="168960" y="29554"/>
                    </a:lnTo>
                    <a:lnTo>
                      <a:pt x="173426" y="25658"/>
                    </a:lnTo>
                    <a:lnTo>
                      <a:pt x="171145" y="22902"/>
                    </a:lnTo>
                    <a:lnTo>
                      <a:pt x="169340" y="23567"/>
                    </a:lnTo>
                    <a:lnTo>
                      <a:pt x="166489" y="27463"/>
                    </a:lnTo>
                    <a:lnTo>
                      <a:pt x="164683" y="25182"/>
                    </a:lnTo>
                    <a:lnTo>
                      <a:pt x="163068" y="24422"/>
                    </a:lnTo>
                    <a:lnTo>
                      <a:pt x="163163" y="18245"/>
                    </a:lnTo>
                    <a:lnTo>
                      <a:pt x="166774" y="16915"/>
                    </a:lnTo>
                    <a:lnTo>
                      <a:pt x="166679" y="14159"/>
                    </a:lnTo>
                    <a:lnTo>
                      <a:pt x="161643" y="10833"/>
                    </a:lnTo>
                    <a:lnTo>
                      <a:pt x="159837" y="12069"/>
                    </a:lnTo>
                    <a:lnTo>
                      <a:pt x="155941" y="8457"/>
                    </a:lnTo>
                    <a:lnTo>
                      <a:pt x="155751" y="2661"/>
                    </a:lnTo>
                    <a:lnTo>
                      <a:pt x="151569" y="0"/>
                    </a:lnTo>
                    <a:lnTo>
                      <a:pt x="149574" y="1235"/>
                    </a:lnTo>
                    <a:lnTo>
                      <a:pt x="150809" y="4941"/>
                    </a:lnTo>
                    <a:lnTo>
                      <a:pt x="146248" y="9313"/>
                    </a:lnTo>
                    <a:lnTo>
                      <a:pt x="144537" y="9028"/>
                    </a:lnTo>
                    <a:lnTo>
                      <a:pt x="145868" y="5227"/>
                    </a:lnTo>
                    <a:lnTo>
                      <a:pt x="145108" y="1806"/>
                    </a:lnTo>
                    <a:lnTo>
                      <a:pt x="142352" y="1615"/>
                    </a:lnTo>
                    <a:lnTo>
                      <a:pt x="139501" y="11023"/>
                    </a:lnTo>
                    <a:lnTo>
                      <a:pt x="136460" y="11784"/>
                    </a:lnTo>
                    <a:lnTo>
                      <a:pt x="132089" y="21856"/>
                    </a:lnTo>
                    <a:lnTo>
                      <a:pt x="131329" y="27273"/>
                    </a:lnTo>
                    <a:lnTo>
                      <a:pt x="123821" y="35255"/>
                    </a:lnTo>
                    <a:lnTo>
                      <a:pt x="120210" y="35255"/>
                    </a:lnTo>
                    <a:lnTo>
                      <a:pt x="114129" y="37536"/>
                    </a:lnTo>
                    <a:lnTo>
                      <a:pt x="112038" y="40292"/>
                    </a:lnTo>
                    <a:lnTo>
                      <a:pt x="114319" y="40102"/>
                    </a:lnTo>
                    <a:lnTo>
                      <a:pt x="112798" y="42382"/>
                    </a:lnTo>
                    <a:lnTo>
                      <a:pt x="114794" y="43143"/>
                    </a:lnTo>
                    <a:lnTo>
                      <a:pt x="119640" y="41812"/>
                    </a:lnTo>
                    <a:lnTo>
                      <a:pt x="117645" y="44758"/>
                    </a:lnTo>
                    <a:lnTo>
                      <a:pt x="114319" y="46469"/>
                    </a:lnTo>
                    <a:lnTo>
                      <a:pt x="113748" y="47229"/>
                    </a:lnTo>
                    <a:lnTo>
                      <a:pt x="114129" y="48939"/>
                    </a:lnTo>
                    <a:lnTo>
                      <a:pt x="116694" y="56162"/>
                    </a:lnTo>
                    <a:lnTo>
                      <a:pt x="114889" y="59773"/>
                    </a:lnTo>
                    <a:lnTo>
                      <a:pt x="112038" y="58157"/>
                    </a:lnTo>
                    <a:lnTo>
                      <a:pt x="111658" y="52931"/>
                    </a:lnTo>
                    <a:lnTo>
                      <a:pt x="110803" y="49129"/>
                    </a:lnTo>
                    <a:lnTo>
                      <a:pt x="110042" y="49320"/>
                    </a:lnTo>
                    <a:lnTo>
                      <a:pt x="110137" y="48464"/>
                    </a:lnTo>
                    <a:lnTo>
                      <a:pt x="108332" y="48654"/>
                    </a:lnTo>
                    <a:lnTo>
                      <a:pt x="106051" y="52075"/>
                    </a:lnTo>
                    <a:lnTo>
                      <a:pt x="107477" y="61388"/>
                    </a:lnTo>
                    <a:lnTo>
                      <a:pt x="105291" y="62433"/>
                    </a:lnTo>
                    <a:lnTo>
                      <a:pt x="101205" y="59298"/>
                    </a:lnTo>
                    <a:lnTo>
                      <a:pt x="97594" y="53121"/>
                    </a:lnTo>
                    <a:lnTo>
                      <a:pt x="95408" y="52931"/>
                    </a:lnTo>
                    <a:lnTo>
                      <a:pt x="92272" y="51505"/>
                    </a:lnTo>
                    <a:lnTo>
                      <a:pt x="89421" y="55116"/>
                    </a:lnTo>
                    <a:lnTo>
                      <a:pt x="89231" y="60058"/>
                    </a:lnTo>
                    <a:lnTo>
                      <a:pt x="83815" y="64714"/>
                    </a:lnTo>
                    <a:lnTo>
                      <a:pt x="81819" y="68895"/>
                    </a:lnTo>
                    <a:lnTo>
                      <a:pt x="76022" y="74502"/>
                    </a:lnTo>
                    <a:lnTo>
                      <a:pt x="74597" y="78303"/>
                    </a:lnTo>
                    <a:lnTo>
                      <a:pt x="69465" y="84670"/>
                    </a:lnTo>
                    <a:lnTo>
                      <a:pt x="63859" y="89421"/>
                    </a:lnTo>
                    <a:lnTo>
                      <a:pt x="46849" y="93507"/>
                    </a:lnTo>
                    <a:lnTo>
                      <a:pt x="44948" y="94458"/>
                    </a:lnTo>
                    <a:lnTo>
                      <a:pt x="46089" y="99874"/>
                    </a:lnTo>
                    <a:lnTo>
                      <a:pt x="48179" y="102060"/>
                    </a:lnTo>
                    <a:lnTo>
                      <a:pt x="45518" y="101110"/>
                    </a:lnTo>
                    <a:lnTo>
                      <a:pt x="42573" y="102630"/>
                    </a:lnTo>
                    <a:lnTo>
                      <a:pt x="37631" y="103295"/>
                    </a:lnTo>
                    <a:lnTo>
                      <a:pt x="35350" y="106051"/>
                    </a:lnTo>
                    <a:lnTo>
                      <a:pt x="33925" y="110422"/>
                    </a:lnTo>
                    <a:lnTo>
                      <a:pt x="33925" y="116504"/>
                    </a:lnTo>
                    <a:lnTo>
                      <a:pt x="30219" y="121446"/>
                    </a:lnTo>
                    <a:lnTo>
                      <a:pt x="30409" y="123061"/>
                    </a:lnTo>
                    <a:lnTo>
                      <a:pt x="22141" y="122016"/>
                    </a:lnTo>
                    <a:lnTo>
                      <a:pt x="13494" y="118880"/>
                    </a:lnTo>
                    <a:lnTo>
                      <a:pt x="7507" y="119070"/>
                    </a:lnTo>
                    <a:lnTo>
                      <a:pt x="5226" y="115744"/>
                    </a:lnTo>
                    <a:lnTo>
                      <a:pt x="1615" y="111658"/>
                    </a:lnTo>
                    <a:lnTo>
                      <a:pt x="0" y="112133"/>
                    </a:lnTo>
                    <a:lnTo>
                      <a:pt x="4276" y="119735"/>
                    </a:lnTo>
                    <a:lnTo>
                      <a:pt x="11023" y="124582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4" name="Google Shape;344;p4"/>
              <p:cNvSpPr/>
              <p:nvPr/>
            </p:nvSpPr>
            <p:spPr>
              <a:xfrm>
                <a:off x="11798360" y="13032285"/>
                <a:ext cx="32473" cy="29512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2850" extrusionOk="0">
                    <a:moveTo>
                      <a:pt x="0" y="1045"/>
                    </a:moveTo>
                    <a:lnTo>
                      <a:pt x="855" y="2851"/>
                    </a:lnTo>
                    <a:lnTo>
                      <a:pt x="3136" y="1806"/>
                    </a:lnTo>
                    <a:lnTo>
                      <a:pt x="855" y="0"/>
                    </a:lnTo>
                    <a:lnTo>
                      <a:pt x="0" y="1045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5" name="Google Shape;345;p4"/>
              <p:cNvSpPr/>
              <p:nvPr/>
            </p:nvSpPr>
            <p:spPr>
              <a:xfrm>
                <a:off x="9287821" y="12322019"/>
                <a:ext cx="49197" cy="76751"/>
              </a:xfrm>
              <a:custGeom>
                <a:avLst/>
                <a:gdLst/>
                <a:ahLst/>
                <a:cxnLst/>
                <a:rect l="l" t="t" r="r" b="b"/>
                <a:pathLst>
                  <a:path w="4751" h="7412" extrusionOk="0">
                    <a:moveTo>
                      <a:pt x="0" y="0"/>
                    </a:moveTo>
                    <a:lnTo>
                      <a:pt x="760" y="4276"/>
                    </a:lnTo>
                    <a:lnTo>
                      <a:pt x="3041" y="7412"/>
                    </a:lnTo>
                    <a:lnTo>
                      <a:pt x="4751" y="6272"/>
                    </a:lnTo>
                    <a:lnTo>
                      <a:pt x="3991" y="3421"/>
                    </a:lnTo>
                    <a:lnTo>
                      <a:pt x="1806" y="3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" name="Google Shape;346;p4"/>
              <p:cNvSpPr/>
              <p:nvPr/>
            </p:nvSpPr>
            <p:spPr>
              <a:xfrm>
                <a:off x="11763931" y="13042123"/>
                <a:ext cx="34441" cy="35424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421" extrusionOk="0">
                    <a:moveTo>
                      <a:pt x="0" y="3421"/>
                    </a:moveTo>
                    <a:lnTo>
                      <a:pt x="3326" y="1996"/>
                    </a:lnTo>
                    <a:lnTo>
                      <a:pt x="2376" y="0"/>
                    </a:lnTo>
                    <a:lnTo>
                      <a:pt x="0" y="342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" name="Google Shape;347;p4"/>
              <p:cNvSpPr/>
              <p:nvPr/>
            </p:nvSpPr>
            <p:spPr>
              <a:xfrm>
                <a:off x="12355169" y="12444982"/>
                <a:ext cx="185976" cy="204667"/>
              </a:xfrm>
              <a:custGeom>
                <a:avLst/>
                <a:gdLst/>
                <a:ahLst/>
                <a:cxnLst/>
                <a:rect l="l" t="t" r="r" b="b"/>
                <a:pathLst>
                  <a:path w="17960" h="19765" extrusionOk="0">
                    <a:moveTo>
                      <a:pt x="5322" y="10453"/>
                    </a:moveTo>
                    <a:lnTo>
                      <a:pt x="8933" y="16630"/>
                    </a:lnTo>
                    <a:lnTo>
                      <a:pt x="13019" y="19766"/>
                    </a:lnTo>
                    <a:lnTo>
                      <a:pt x="15205" y="18720"/>
                    </a:lnTo>
                    <a:lnTo>
                      <a:pt x="13779" y="9408"/>
                    </a:lnTo>
                    <a:lnTo>
                      <a:pt x="16060" y="5987"/>
                    </a:lnTo>
                    <a:lnTo>
                      <a:pt x="17865" y="5797"/>
                    </a:lnTo>
                    <a:lnTo>
                      <a:pt x="17960" y="4276"/>
                    </a:lnTo>
                    <a:lnTo>
                      <a:pt x="17675" y="0"/>
                    </a:lnTo>
                    <a:lnTo>
                      <a:pt x="13589" y="1520"/>
                    </a:lnTo>
                    <a:lnTo>
                      <a:pt x="8648" y="5322"/>
                    </a:lnTo>
                    <a:lnTo>
                      <a:pt x="950" y="7602"/>
                    </a:lnTo>
                    <a:lnTo>
                      <a:pt x="0" y="8838"/>
                    </a:lnTo>
                    <a:lnTo>
                      <a:pt x="3136" y="10263"/>
                    </a:lnTo>
                    <a:lnTo>
                      <a:pt x="5322" y="10453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8" name="Google Shape;348;p4"/>
              <p:cNvSpPr/>
              <p:nvPr/>
            </p:nvSpPr>
            <p:spPr>
              <a:xfrm>
                <a:off x="12546999" y="12492207"/>
                <a:ext cx="61001" cy="129883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12543" extrusionOk="0">
                    <a:moveTo>
                      <a:pt x="1235" y="10928"/>
                    </a:moveTo>
                    <a:lnTo>
                      <a:pt x="4086" y="12544"/>
                    </a:lnTo>
                    <a:lnTo>
                      <a:pt x="5892" y="8933"/>
                    </a:lnTo>
                    <a:lnTo>
                      <a:pt x="3326" y="1710"/>
                    </a:lnTo>
                    <a:lnTo>
                      <a:pt x="2946" y="0"/>
                    </a:lnTo>
                    <a:lnTo>
                      <a:pt x="1806" y="1520"/>
                    </a:lnTo>
                    <a:lnTo>
                      <a:pt x="0" y="1901"/>
                    </a:lnTo>
                    <a:lnTo>
                      <a:pt x="855" y="5702"/>
                    </a:lnTo>
                    <a:lnTo>
                      <a:pt x="1235" y="10928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9" name="Google Shape;349;p4"/>
              <p:cNvSpPr/>
              <p:nvPr/>
            </p:nvSpPr>
            <p:spPr>
              <a:xfrm>
                <a:off x="10069900" y="11211351"/>
                <a:ext cx="66904" cy="113159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10928" extrusionOk="0">
                    <a:moveTo>
                      <a:pt x="3231" y="10928"/>
                    </a:moveTo>
                    <a:lnTo>
                      <a:pt x="5511" y="9788"/>
                    </a:lnTo>
                    <a:lnTo>
                      <a:pt x="6462" y="3421"/>
                    </a:lnTo>
                    <a:lnTo>
                      <a:pt x="5131" y="2851"/>
                    </a:lnTo>
                    <a:lnTo>
                      <a:pt x="3896" y="0"/>
                    </a:lnTo>
                    <a:lnTo>
                      <a:pt x="0" y="2376"/>
                    </a:lnTo>
                    <a:lnTo>
                      <a:pt x="2376" y="5227"/>
                    </a:lnTo>
                    <a:lnTo>
                      <a:pt x="1425" y="7412"/>
                    </a:lnTo>
                    <a:lnTo>
                      <a:pt x="3231" y="10928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0" name="Google Shape;350;p4"/>
              <p:cNvSpPr/>
              <p:nvPr/>
            </p:nvSpPr>
            <p:spPr>
              <a:xfrm>
                <a:off x="9470797" y="8164651"/>
                <a:ext cx="1787946" cy="3479466"/>
              </a:xfrm>
              <a:custGeom>
                <a:avLst/>
                <a:gdLst/>
                <a:ahLst/>
                <a:cxnLst/>
                <a:rect l="l" t="t" r="r" b="b"/>
                <a:pathLst>
                  <a:path w="172665" h="336018" extrusionOk="0">
                    <a:moveTo>
                      <a:pt x="118975" y="40102"/>
                    </a:moveTo>
                    <a:lnTo>
                      <a:pt x="117170" y="38676"/>
                    </a:lnTo>
                    <a:lnTo>
                      <a:pt x="112893" y="39912"/>
                    </a:lnTo>
                    <a:lnTo>
                      <a:pt x="108617" y="37821"/>
                    </a:lnTo>
                    <a:lnTo>
                      <a:pt x="104531" y="36016"/>
                    </a:lnTo>
                    <a:lnTo>
                      <a:pt x="103390" y="32975"/>
                    </a:lnTo>
                    <a:lnTo>
                      <a:pt x="94933" y="30029"/>
                    </a:lnTo>
                    <a:lnTo>
                      <a:pt x="93698" y="25658"/>
                    </a:lnTo>
                    <a:lnTo>
                      <a:pt x="91322" y="24707"/>
                    </a:lnTo>
                    <a:lnTo>
                      <a:pt x="93413" y="17010"/>
                    </a:lnTo>
                    <a:lnTo>
                      <a:pt x="96454" y="16630"/>
                    </a:lnTo>
                    <a:lnTo>
                      <a:pt x="97214" y="12544"/>
                    </a:lnTo>
                    <a:lnTo>
                      <a:pt x="93508" y="9598"/>
                    </a:lnTo>
                    <a:lnTo>
                      <a:pt x="87996" y="11878"/>
                    </a:lnTo>
                    <a:lnTo>
                      <a:pt x="86286" y="9788"/>
                    </a:lnTo>
                    <a:lnTo>
                      <a:pt x="76783" y="9978"/>
                    </a:lnTo>
                    <a:lnTo>
                      <a:pt x="74977" y="7222"/>
                    </a:lnTo>
                    <a:lnTo>
                      <a:pt x="70321" y="6272"/>
                    </a:lnTo>
                    <a:lnTo>
                      <a:pt x="70321" y="3611"/>
                    </a:lnTo>
                    <a:lnTo>
                      <a:pt x="65759" y="0"/>
                    </a:lnTo>
                    <a:lnTo>
                      <a:pt x="62909" y="2851"/>
                    </a:lnTo>
                    <a:lnTo>
                      <a:pt x="57777" y="2851"/>
                    </a:lnTo>
                    <a:lnTo>
                      <a:pt x="53311" y="5417"/>
                    </a:lnTo>
                    <a:lnTo>
                      <a:pt x="53596" y="11878"/>
                    </a:lnTo>
                    <a:lnTo>
                      <a:pt x="46564" y="14254"/>
                    </a:lnTo>
                    <a:lnTo>
                      <a:pt x="42478" y="11878"/>
                    </a:lnTo>
                    <a:lnTo>
                      <a:pt x="37346" y="13399"/>
                    </a:lnTo>
                    <a:lnTo>
                      <a:pt x="36586" y="16440"/>
                    </a:lnTo>
                    <a:lnTo>
                      <a:pt x="31930" y="18721"/>
                    </a:lnTo>
                    <a:lnTo>
                      <a:pt x="30884" y="15680"/>
                    </a:lnTo>
                    <a:lnTo>
                      <a:pt x="28508" y="15585"/>
                    </a:lnTo>
                    <a:lnTo>
                      <a:pt x="26323" y="18530"/>
                    </a:lnTo>
                    <a:lnTo>
                      <a:pt x="22047" y="14349"/>
                    </a:lnTo>
                    <a:lnTo>
                      <a:pt x="18911" y="16630"/>
                    </a:lnTo>
                    <a:lnTo>
                      <a:pt x="18150" y="20716"/>
                    </a:lnTo>
                    <a:lnTo>
                      <a:pt x="15300" y="20716"/>
                    </a:lnTo>
                    <a:lnTo>
                      <a:pt x="13399" y="19291"/>
                    </a:lnTo>
                    <a:lnTo>
                      <a:pt x="13684" y="16060"/>
                    </a:lnTo>
                    <a:lnTo>
                      <a:pt x="11023" y="15680"/>
                    </a:lnTo>
                    <a:lnTo>
                      <a:pt x="6557" y="17485"/>
                    </a:lnTo>
                    <a:lnTo>
                      <a:pt x="4276" y="19481"/>
                    </a:lnTo>
                    <a:lnTo>
                      <a:pt x="3231" y="21571"/>
                    </a:lnTo>
                    <a:lnTo>
                      <a:pt x="1520" y="21856"/>
                    </a:lnTo>
                    <a:lnTo>
                      <a:pt x="0" y="23092"/>
                    </a:lnTo>
                    <a:lnTo>
                      <a:pt x="1331" y="25753"/>
                    </a:lnTo>
                    <a:lnTo>
                      <a:pt x="8648" y="28793"/>
                    </a:lnTo>
                    <a:lnTo>
                      <a:pt x="12069" y="34115"/>
                    </a:lnTo>
                    <a:lnTo>
                      <a:pt x="15870" y="37251"/>
                    </a:lnTo>
                    <a:lnTo>
                      <a:pt x="16630" y="41812"/>
                    </a:lnTo>
                    <a:lnTo>
                      <a:pt x="14919" y="45233"/>
                    </a:lnTo>
                    <a:lnTo>
                      <a:pt x="22142" y="51980"/>
                    </a:lnTo>
                    <a:lnTo>
                      <a:pt x="26608" y="59107"/>
                    </a:lnTo>
                    <a:lnTo>
                      <a:pt x="35350" y="59298"/>
                    </a:lnTo>
                    <a:lnTo>
                      <a:pt x="40482" y="60818"/>
                    </a:lnTo>
                    <a:lnTo>
                      <a:pt x="45138" y="57872"/>
                    </a:lnTo>
                    <a:lnTo>
                      <a:pt x="51030" y="57872"/>
                    </a:lnTo>
                    <a:lnTo>
                      <a:pt x="54071" y="61673"/>
                    </a:lnTo>
                    <a:lnTo>
                      <a:pt x="59488" y="62719"/>
                    </a:lnTo>
                    <a:lnTo>
                      <a:pt x="60248" y="66995"/>
                    </a:lnTo>
                    <a:lnTo>
                      <a:pt x="60153" y="70701"/>
                    </a:lnTo>
                    <a:lnTo>
                      <a:pt x="66045" y="72126"/>
                    </a:lnTo>
                    <a:lnTo>
                      <a:pt x="66045" y="74977"/>
                    </a:lnTo>
                    <a:lnTo>
                      <a:pt x="63004" y="76022"/>
                    </a:lnTo>
                    <a:lnTo>
                      <a:pt x="60628" y="84195"/>
                    </a:lnTo>
                    <a:lnTo>
                      <a:pt x="58347" y="86476"/>
                    </a:lnTo>
                    <a:lnTo>
                      <a:pt x="54356" y="87236"/>
                    </a:lnTo>
                    <a:lnTo>
                      <a:pt x="48274" y="89326"/>
                    </a:lnTo>
                    <a:lnTo>
                      <a:pt x="45138" y="89421"/>
                    </a:lnTo>
                    <a:lnTo>
                      <a:pt x="45708" y="92937"/>
                    </a:lnTo>
                    <a:lnTo>
                      <a:pt x="50080" y="97879"/>
                    </a:lnTo>
                    <a:lnTo>
                      <a:pt x="47134" y="101205"/>
                    </a:lnTo>
                    <a:lnTo>
                      <a:pt x="47989" y="103961"/>
                    </a:lnTo>
                    <a:lnTo>
                      <a:pt x="51315" y="103961"/>
                    </a:lnTo>
                    <a:lnTo>
                      <a:pt x="54356" y="109377"/>
                    </a:lnTo>
                    <a:lnTo>
                      <a:pt x="60818" y="109852"/>
                    </a:lnTo>
                    <a:lnTo>
                      <a:pt x="66995" y="113178"/>
                    </a:lnTo>
                    <a:lnTo>
                      <a:pt x="71271" y="113558"/>
                    </a:lnTo>
                    <a:lnTo>
                      <a:pt x="76498" y="120876"/>
                    </a:lnTo>
                    <a:lnTo>
                      <a:pt x="82579" y="123536"/>
                    </a:lnTo>
                    <a:lnTo>
                      <a:pt x="86761" y="129618"/>
                    </a:lnTo>
                    <a:lnTo>
                      <a:pt x="86476" y="132754"/>
                    </a:lnTo>
                    <a:lnTo>
                      <a:pt x="92937" y="139976"/>
                    </a:lnTo>
                    <a:lnTo>
                      <a:pt x="94743" y="145013"/>
                    </a:lnTo>
                    <a:lnTo>
                      <a:pt x="97499" y="146343"/>
                    </a:lnTo>
                    <a:lnTo>
                      <a:pt x="102630" y="146343"/>
                    </a:lnTo>
                    <a:lnTo>
                      <a:pt x="104911" y="150144"/>
                    </a:lnTo>
                    <a:lnTo>
                      <a:pt x="105481" y="153755"/>
                    </a:lnTo>
                    <a:lnTo>
                      <a:pt x="108237" y="156606"/>
                    </a:lnTo>
                    <a:lnTo>
                      <a:pt x="110043" y="155941"/>
                    </a:lnTo>
                    <a:lnTo>
                      <a:pt x="113178" y="157366"/>
                    </a:lnTo>
                    <a:lnTo>
                      <a:pt x="112418" y="160882"/>
                    </a:lnTo>
                    <a:lnTo>
                      <a:pt x="114129" y="162973"/>
                    </a:lnTo>
                    <a:lnTo>
                      <a:pt x="118785" y="163258"/>
                    </a:lnTo>
                    <a:lnTo>
                      <a:pt x="121351" y="166679"/>
                    </a:lnTo>
                    <a:lnTo>
                      <a:pt x="123442" y="167344"/>
                    </a:lnTo>
                    <a:lnTo>
                      <a:pt x="127528" y="165634"/>
                    </a:lnTo>
                    <a:lnTo>
                      <a:pt x="128858" y="168770"/>
                    </a:lnTo>
                    <a:lnTo>
                      <a:pt x="125817" y="171811"/>
                    </a:lnTo>
                    <a:lnTo>
                      <a:pt x="125247" y="177417"/>
                    </a:lnTo>
                    <a:lnTo>
                      <a:pt x="126862" y="179793"/>
                    </a:lnTo>
                    <a:lnTo>
                      <a:pt x="130093" y="180268"/>
                    </a:lnTo>
                    <a:lnTo>
                      <a:pt x="130093" y="185305"/>
                    </a:lnTo>
                    <a:lnTo>
                      <a:pt x="124202" y="189961"/>
                    </a:lnTo>
                    <a:lnTo>
                      <a:pt x="125057" y="195377"/>
                    </a:lnTo>
                    <a:lnTo>
                      <a:pt x="126577" y="198228"/>
                    </a:lnTo>
                    <a:lnTo>
                      <a:pt x="127243" y="204405"/>
                    </a:lnTo>
                    <a:lnTo>
                      <a:pt x="123251" y="206876"/>
                    </a:lnTo>
                    <a:lnTo>
                      <a:pt x="122586" y="206876"/>
                    </a:lnTo>
                    <a:lnTo>
                      <a:pt x="125057" y="213338"/>
                    </a:lnTo>
                    <a:lnTo>
                      <a:pt x="128858" y="215238"/>
                    </a:lnTo>
                    <a:lnTo>
                      <a:pt x="132469" y="223696"/>
                    </a:lnTo>
                    <a:lnTo>
                      <a:pt x="131614" y="230253"/>
                    </a:lnTo>
                    <a:lnTo>
                      <a:pt x="133134" y="234339"/>
                    </a:lnTo>
                    <a:lnTo>
                      <a:pt x="131709" y="239851"/>
                    </a:lnTo>
                    <a:lnTo>
                      <a:pt x="132469" y="244697"/>
                    </a:lnTo>
                    <a:lnTo>
                      <a:pt x="129523" y="250874"/>
                    </a:lnTo>
                    <a:lnTo>
                      <a:pt x="126197" y="252204"/>
                    </a:lnTo>
                    <a:lnTo>
                      <a:pt x="125247" y="254960"/>
                    </a:lnTo>
                    <a:lnTo>
                      <a:pt x="119545" y="256671"/>
                    </a:lnTo>
                    <a:lnTo>
                      <a:pt x="113463" y="260567"/>
                    </a:lnTo>
                    <a:lnTo>
                      <a:pt x="111373" y="264653"/>
                    </a:lnTo>
                    <a:lnTo>
                      <a:pt x="103676" y="264368"/>
                    </a:lnTo>
                    <a:lnTo>
                      <a:pt x="99399" y="267314"/>
                    </a:lnTo>
                    <a:lnTo>
                      <a:pt x="100350" y="274726"/>
                    </a:lnTo>
                    <a:lnTo>
                      <a:pt x="105006" y="276056"/>
                    </a:lnTo>
                    <a:lnTo>
                      <a:pt x="108807" y="280047"/>
                    </a:lnTo>
                    <a:lnTo>
                      <a:pt x="108047" y="282898"/>
                    </a:lnTo>
                    <a:lnTo>
                      <a:pt x="110043" y="287270"/>
                    </a:lnTo>
                    <a:lnTo>
                      <a:pt x="103390" y="287745"/>
                    </a:lnTo>
                    <a:lnTo>
                      <a:pt x="102345" y="284799"/>
                    </a:lnTo>
                    <a:lnTo>
                      <a:pt x="98259" y="282423"/>
                    </a:lnTo>
                    <a:lnTo>
                      <a:pt x="88471" y="284799"/>
                    </a:lnTo>
                    <a:lnTo>
                      <a:pt x="86190" y="283373"/>
                    </a:lnTo>
                    <a:lnTo>
                      <a:pt x="81914" y="283468"/>
                    </a:lnTo>
                    <a:lnTo>
                      <a:pt x="79539" y="289550"/>
                    </a:lnTo>
                    <a:lnTo>
                      <a:pt x="74977" y="290310"/>
                    </a:lnTo>
                    <a:lnTo>
                      <a:pt x="71081" y="295062"/>
                    </a:lnTo>
                    <a:lnTo>
                      <a:pt x="72126" y="295822"/>
                    </a:lnTo>
                    <a:lnTo>
                      <a:pt x="72221" y="299243"/>
                    </a:lnTo>
                    <a:lnTo>
                      <a:pt x="71651" y="300288"/>
                    </a:lnTo>
                    <a:lnTo>
                      <a:pt x="75642" y="301429"/>
                    </a:lnTo>
                    <a:lnTo>
                      <a:pt x="77638" y="300574"/>
                    </a:lnTo>
                    <a:lnTo>
                      <a:pt x="79633" y="301809"/>
                    </a:lnTo>
                    <a:lnTo>
                      <a:pt x="82770" y="300859"/>
                    </a:lnTo>
                    <a:lnTo>
                      <a:pt x="87141" y="301429"/>
                    </a:lnTo>
                    <a:lnTo>
                      <a:pt x="90182" y="300098"/>
                    </a:lnTo>
                    <a:lnTo>
                      <a:pt x="88376" y="302284"/>
                    </a:lnTo>
                    <a:lnTo>
                      <a:pt x="82579" y="306845"/>
                    </a:lnTo>
                    <a:lnTo>
                      <a:pt x="79444" y="311882"/>
                    </a:lnTo>
                    <a:lnTo>
                      <a:pt x="79824" y="318534"/>
                    </a:lnTo>
                    <a:lnTo>
                      <a:pt x="79063" y="321290"/>
                    </a:lnTo>
                    <a:lnTo>
                      <a:pt x="80299" y="321575"/>
                    </a:lnTo>
                    <a:lnTo>
                      <a:pt x="79729" y="322240"/>
                    </a:lnTo>
                    <a:lnTo>
                      <a:pt x="79254" y="328607"/>
                    </a:lnTo>
                    <a:lnTo>
                      <a:pt x="82199" y="330222"/>
                    </a:lnTo>
                    <a:lnTo>
                      <a:pt x="84385" y="329367"/>
                    </a:lnTo>
                    <a:lnTo>
                      <a:pt x="82294" y="331743"/>
                    </a:lnTo>
                    <a:lnTo>
                      <a:pt x="78493" y="333358"/>
                    </a:lnTo>
                    <a:lnTo>
                      <a:pt x="75357" y="335354"/>
                    </a:lnTo>
                    <a:lnTo>
                      <a:pt x="80299" y="336019"/>
                    </a:lnTo>
                    <a:lnTo>
                      <a:pt x="89516" y="331838"/>
                    </a:lnTo>
                    <a:lnTo>
                      <a:pt x="89327" y="330887"/>
                    </a:lnTo>
                    <a:lnTo>
                      <a:pt x="90372" y="330982"/>
                    </a:lnTo>
                    <a:lnTo>
                      <a:pt x="92937" y="328607"/>
                    </a:lnTo>
                    <a:lnTo>
                      <a:pt x="93508" y="324235"/>
                    </a:lnTo>
                    <a:lnTo>
                      <a:pt x="94458" y="321955"/>
                    </a:lnTo>
                    <a:lnTo>
                      <a:pt x="97214" y="322335"/>
                    </a:lnTo>
                    <a:lnTo>
                      <a:pt x="98924" y="321100"/>
                    </a:lnTo>
                    <a:lnTo>
                      <a:pt x="103011" y="317489"/>
                    </a:lnTo>
                    <a:lnTo>
                      <a:pt x="105101" y="317298"/>
                    </a:lnTo>
                    <a:lnTo>
                      <a:pt x="106241" y="315778"/>
                    </a:lnTo>
                    <a:lnTo>
                      <a:pt x="107857" y="314543"/>
                    </a:lnTo>
                    <a:lnTo>
                      <a:pt x="107002" y="313402"/>
                    </a:lnTo>
                    <a:lnTo>
                      <a:pt x="107192" y="312357"/>
                    </a:lnTo>
                    <a:lnTo>
                      <a:pt x="106051" y="309316"/>
                    </a:lnTo>
                    <a:lnTo>
                      <a:pt x="108427" y="308936"/>
                    </a:lnTo>
                    <a:lnTo>
                      <a:pt x="110043" y="311312"/>
                    </a:lnTo>
                    <a:lnTo>
                      <a:pt x="111848" y="311977"/>
                    </a:lnTo>
                    <a:lnTo>
                      <a:pt x="113654" y="309696"/>
                    </a:lnTo>
                    <a:lnTo>
                      <a:pt x="114034" y="307606"/>
                    </a:lnTo>
                    <a:lnTo>
                      <a:pt x="110233" y="303519"/>
                    </a:lnTo>
                    <a:lnTo>
                      <a:pt x="114794" y="306845"/>
                    </a:lnTo>
                    <a:lnTo>
                      <a:pt x="117835" y="305230"/>
                    </a:lnTo>
                    <a:lnTo>
                      <a:pt x="116219" y="301904"/>
                    </a:lnTo>
                    <a:lnTo>
                      <a:pt x="117550" y="300003"/>
                    </a:lnTo>
                    <a:lnTo>
                      <a:pt x="111753" y="297438"/>
                    </a:lnTo>
                    <a:lnTo>
                      <a:pt x="115269" y="297913"/>
                    </a:lnTo>
                    <a:lnTo>
                      <a:pt x="116314" y="297248"/>
                    </a:lnTo>
                    <a:lnTo>
                      <a:pt x="116409" y="295727"/>
                    </a:lnTo>
                    <a:lnTo>
                      <a:pt x="114034" y="293826"/>
                    </a:lnTo>
                    <a:lnTo>
                      <a:pt x="117550" y="294777"/>
                    </a:lnTo>
                    <a:lnTo>
                      <a:pt x="118215" y="293732"/>
                    </a:lnTo>
                    <a:lnTo>
                      <a:pt x="119165" y="291261"/>
                    </a:lnTo>
                    <a:lnTo>
                      <a:pt x="119355" y="293826"/>
                    </a:lnTo>
                    <a:lnTo>
                      <a:pt x="118785" y="296392"/>
                    </a:lnTo>
                    <a:lnTo>
                      <a:pt x="119545" y="297248"/>
                    </a:lnTo>
                    <a:lnTo>
                      <a:pt x="123536" y="296202"/>
                    </a:lnTo>
                    <a:lnTo>
                      <a:pt x="125912" y="297343"/>
                    </a:lnTo>
                    <a:lnTo>
                      <a:pt x="131329" y="296772"/>
                    </a:lnTo>
                    <a:lnTo>
                      <a:pt x="140451" y="291546"/>
                    </a:lnTo>
                    <a:lnTo>
                      <a:pt x="142827" y="288695"/>
                    </a:lnTo>
                    <a:lnTo>
                      <a:pt x="146628" y="288695"/>
                    </a:lnTo>
                    <a:lnTo>
                      <a:pt x="147103" y="285179"/>
                    </a:lnTo>
                    <a:lnTo>
                      <a:pt x="151285" y="282233"/>
                    </a:lnTo>
                    <a:lnTo>
                      <a:pt x="154420" y="280618"/>
                    </a:lnTo>
                    <a:lnTo>
                      <a:pt x="159172" y="275771"/>
                    </a:lnTo>
                    <a:lnTo>
                      <a:pt x="161358" y="274916"/>
                    </a:lnTo>
                    <a:lnTo>
                      <a:pt x="161928" y="269784"/>
                    </a:lnTo>
                    <a:lnTo>
                      <a:pt x="164208" y="268929"/>
                    </a:lnTo>
                    <a:lnTo>
                      <a:pt x="167059" y="266363"/>
                    </a:lnTo>
                    <a:lnTo>
                      <a:pt x="165634" y="264558"/>
                    </a:lnTo>
                    <a:lnTo>
                      <a:pt x="167249" y="260852"/>
                    </a:lnTo>
                    <a:lnTo>
                      <a:pt x="164303" y="256481"/>
                    </a:lnTo>
                    <a:lnTo>
                      <a:pt x="167629" y="253915"/>
                    </a:lnTo>
                    <a:lnTo>
                      <a:pt x="167819" y="251539"/>
                    </a:lnTo>
                    <a:lnTo>
                      <a:pt x="169910" y="249924"/>
                    </a:lnTo>
                    <a:lnTo>
                      <a:pt x="170385" y="248023"/>
                    </a:lnTo>
                    <a:lnTo>
                      <a:pt x="168390" y="245932"/>
                    </a:lnTo>
                    <a:lnTo>
                      <a:pt x="168105" y="242702"/>
                    </a:lnTo>
                    <a:lnTo>
                      <a:pt x="169910" y="241656"/>
                    </a:lnTo>
                    <a:lnTo>
                      <a:pt x="171241" y="243272"/>
                    </a:lnTo>
                    <a:lnTo>
                      <a:pt x="171241" y="244887"/>
                    </a:lnTo>
                    <a:lnTo>
                      <a:pt x="172191" y="244887"/>
                    </a:lnTo>
                    <a:lnTo>
                      <a:pt x="172666" y="241751"/>
                    </a:lnTo>
                    <a:lnTo>
                      <a:pt x="170290" y="236905"/>
                    </a:lnTo>
                    <a:lnTo>
                      <a:pt x="169340" y="233959"/>
                    </a:lnTo>
                    <a:lnTo>
                      <a:pt x="167440" y="233199"/>
                    </a:lnTo>
                    <a:lnTo>
                      <a:pt x="167249" y="231203"/>
                    </a:lnTo>
                    <a:lnTo>
                      <a:pt x="165729" y="225882"/>
                    </a:lnTo>
                    <a:lnTo>
                      <a:pt x="166679" y="224456"/>
                    </a:lnTo>
                    <a:lnTo>
                      <a:pt x="165349" y="220845"/>
                    </a:lnTo>
                    <a:lnTo>
                      <a:pt x="166109" y="218469"/>
                    </a:lnTo>
                    <a:lnTo>
                      <a:pt x="165919" y="214763"/>
                    </a:lnTo>
                    <a:lnTo>
                      <a:pt x="164589" y="213433"/>
                    </a:lnTo>
                    <a:lnTo>
                      <a:pt x="162878" y="206686"/>
                    </a:lnTo>
                    <a:lnTo>
                      <a:pt x="161358" y="205450"/>
                    </a:lnTo>
                    <a:lnTo>
                      <a:pt x="160407" y="197848"/>
                    </a:lnTo>
                    <a:lnTo>
                      <a:pt x="156701" y="193382"/>
                    </a:lnTo>
                    <a:lnTo>
                      <a:pt x="157652" y="191671"/>
                    </a:lnTo>
                    <a:lnTo>
                      <a:pt x="156511" y="189866"/>
                    </a:lnTo>
                    <a:lnTo>
                      <a:pt x="156511" y="187680"/>
                    </a:lnTo>
                    <a:lnTo>
                      <a:pt x="151855" y="182739"/>
                    </a:lnTo>
                    <a:lnTo>
                      <a:pt x="151950" y="179888"/>
                    </a:lnTo>
                    <a:lnTo>
                      <a:pt x="150715" y="179888"/>
                    </a:lnTo>
                    <a:lnTo>
                      <a:pt x="150049" y="176562"/>
                    </a:lnTo>
                    <a:lnTo>
                      <a:pt x="147103" y="171145"/>
                    </a:lnTo>
                    <a:lnTo>
                      <a:pt x="137696" y="164208"/>
                    </a:lnTo>
                    <a:lnTo>
                      <a:pt x="135510" y="160312"/>
                    </a:lnTo>
                    <a:lnTo>
                      <a:pt x="125342" y="152805"/>
                    </a:lnTo>
                    <a:lnTo>
                      <a:pt x="114129" y="146628"/>
                    </a:lnTo>
                    <a:lnTo>
                      <a:pt x="113654" y="145203"/>
                    </a:lnTo>
                    <a:lnTo>
                      <a:pt x="109092" y="142542"/>
                    </a:lnTo>
                    <a:lnTo>
                      <a:pt x="100825" y="135890"/>
                    </a:lnTo>
                    <a:lnTo>
                      <a:pt x="100064" y="133324"/>
                    </a:lnTo>
                    <a:lnTo>
                      <a:pt x="98259" y="128573"/>
                    </a:lnTo>
                    <a:lnTo>
                      <a:pt x="99114" y="127147"/>
                    </a:lnTo>
                    <a:lnTo>
                      <a:pt x="99114" y="124772"/>
                    </a:lnTo>
                    <a:lnTo>
                      <a:pt x="96359" y="120020"/>
                    </a:lnTo>
                    <a:lnTo>
                      <a:pt x="94363" y="120210"/>
                    </a:lnTo>
                    <a:lnTo>
                      <a:pt x="88756" y="114794"/>
                    </a:lnTo>
                    <a:lnTo>
                      <a:pt x="82579" y="111183"/>
                    </a:lnTo>
                    <a:lnTo>
                      <a:pt x="78968" y="110042"/>
                    </a:lnTo>
                    <a:lnTo>
                      <a:pt x="82485" y="109092"/>
                    </a:lnTo>
                    <a:lnTo>
                      <a:pt x="82960" y="106906"/>
                    </a:lnTo>
                    <a:lnTo>
                      <a:pt x="78493" y="103105"/>
                    </a:lnTo>
                    <a:lnTo>
                      <a:pt x="80869" y="99589"/>
                    </a:lnTo>
                    <a:lnTo>
                      <a:pt x="82960" y="92652"/>
                    </a:lnTo>
                    <a:lnTo>
                      <a:pt x="81344" y="90562"/>
                    </a:lnTo>
                    <a:lnTo>
                      <a:pt x="79729" y="90277"/>
                    </a:lnTo>
                    <a:lnTo>
                      <a:pt x="79919" y="86476"/>
                    </a:lnTo>
                    <a:lnTo>
                      <a:pt x="81629" y="85050"/>
                    </a:lnTo>
                    <a:lnTo>
                      <a:pt x="82864" y="81439"/>
                    </a:lnTo>
                    <a:lnTo>
                      <a:pt x="84765" y="79919"/>
                    </a:lnTo>
                    <a:lnTo>
                      <a:pt x="84860" y="78208"/>
                    </a:lnTo>
                    <a:lnTo>
                      <a:pt x="85905" y="79633"/>
                    </a:lnTo>
                    <a:lnTo>
                      <a:pt x="88661" y="79538"/>
                    </a:lnTo>
                    <a:lnTo>
                      <a:pt x="91702" y="74692"/>
                    </a:lnTo>
                    <a:lnTo>
                      <a:pt x="93222" y="74217"/>
                    </a:lnTo>
                    <a:lnTo>
                      <a:pt x="94363" y="72316"/>
                    </a:lnTo>
                    <a:lnTo>
                      <a:pt x="93222" y="69846"/>
                    </a:lnTo>
                    <a:lnTo>
                      <a:pt x="93793" y="69085"/>
                    </a:lnTo>
                    <a:lnTo>
                      <a:pt x="93603" y="65759"/>
                    </a:lnTo>
                    <a:lnTo>
                      <a:pt x="94078" y="62623"/>
                    </a:lnTo>
                    <a:lnTo>
                      <a:pt x="93032" y="61293"/>
                    </a:lnTo>
                    <a:lnTo>
                      <a:pt x="94648" y="59107"/>
                    </a:lnTo>
                    <a:lnTo>
                      <a:pt x="94933" y="56162"/>
                    </a:lnTo>
                    <a:lnTo>
                      <a:pt x="96359" y="56637"/>
                    </a:lnTo>
                    <a:lnTo>
                      <a:pt x="97689" y="58632"/>
                    </a:lnTo>
                    <a:lnTo>
                      <a:pt x="99114" y="58062"/>
                    </a:lnTo>
                    <a:lnTo>
                      <a:pt x="101110" y="56162"/>
                    </a:lnTo>
                    <a:lnTo>
                      <a:pt x="104246" y="55496"/>
                    </a:lnTo>
                    <a:lnTo>
                      <a:pt x="106241" y="56637"/>
                    </a:lnTo>
                    <a:lnTo>
                      <a:pt x="107002" y="55306"/>
                    </a:lnTo>
                    <a:lnTo>
                      <a:pt x="109092" y="53786"/>
                    </a:lnTo>
                    <a:lnTo>
                      <a:pt x="108237" y="50840"/>
                    </a:lnTo>
                    <a:lnTo>
                      <a:pt x="109282" y="48939"/>
                    </a:lnTo>
                    <a:lnTo>
                      <a:pt x="113084" y="48179"/>
                    </a:lnTo>
                    <a:lnTo>
                      <a:pt x="116694" y="48464"/>
                    </a:lnTo>
                    <a:lnTo>
                      <a:pt x="120305" y="46184"/>
                    </a:lnTo>
                    <a:lnTo>
                      <a:pt x="122111" y="46279"/>
                    </a:lnTo>
                    <a:lnTo>
                      <a:pt x="124297" y="45328"/>
                    </a:lnTo>
                    <a:lnTo>
                      <a:pt x="125722" y="42953"/>
                    </a:lnTo>
                    <a:lnTo>
                      <a:pt x="124962" y="41242"/>
                    </a:lnTo>
                    <a:lnTo>
                      <a:pt x="124962" y="41242"/>
                    </a:lnTo>
                    <a:lnTo>
                      <a:pt x="125057" y="41242"/>
                    </a:lnTo>
                    <a:lnTo>
                      <a:pt x="125247" y="41337"/>
                    </a:lnTo>
                    <a:lnTo>
                      <a:pt x="125057" y="41242"/>
                    </a:lnTo>
                    <a:lnTo>
                      <a:pt x="121541" y="39342"/>
                    </a:lnTo>
                    <a:lnTo>
                      <a:pt x="118975" y="40102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 panose="020B0604020202020204"/>
                  <a:buNone/>
                </a:pPr>
                <a:endParaRPr sz="1300" b="1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1" name="Google Shape;351;p4"/>
              <p:cNvSpPr/>
              <p:nvPr/>
            </p:nvSpPr>
            <p:spPr>
              <a:xfrm>
                <a:off x="9706901" y="10235463"/>
                <a:ext cx="1142436" cy="984005"/>
              </a:xfrm>
              <a:custGeom>
                <a:avLst/>
                <a:gdLst/>
                <a:ahLst/>
                <a:cxnLst/>
                <a:rect l="l" t="t" r="r" b="b"/>
                <a:pathLst>
                  <a:path w="110327" h="95027" extrusionOk="0">
                    <a:moveTo>
                      <a:pt x="56732" y="89516"/>
                    </a:moveTo>
                    <a:lnTo>
                      <a:pt x="59107" y="83435"/>
                    </a:lnTo>
                    <a:lnTo>
                      <a:pt x="63383" y="83340"/>
                    </a:lnTo>
                    <a:lnTo>
                      <a:pt x="65664" y="84765"/>
                    </a:lnTo>
                    <a:lnTo>
                      <a:pt x="75452" y="82389"/>
                    </a:lnTo>
                    <a:lnTo>
                      <a:pt x="79538" y="84765"/>
                    </a:lnTo>
                    <a:lnTo>
                      <a:pt x="80584" y="87711"/>
                    </a:lnTo>
                    <a:lnTo>
                      <a:pt x="87236" y="87236"/>
                    </a:lnTo>
                    <a:lnTo>
                      <a:pt x="85240" y="82864"/>
                    </a:lnTo>
                    <a:lnTo>
                      <a:pt x="86000" y="80014"/>
                    </a:lnTo>
                    <a:lnTo>
                      <a:pt x="82199" y="76022"/>
                    </a:lnTo>
                    <a:lnTo>
                      <a:pt x="77543" y="74692"/>
                    </a:lnTo>
                    <a:lnTo>
                      <a:pt x="76593" y="67280"/>
                    </a:lnTo>
                    <a:lnTo>
                      <a:pt x="80869" y="64334"/>
                    </a:lnTo>
                    <a:lnTo>
                      <a:pt x="88566" y="64619"/>
                    </a:lnTo>
                    <a:lnTo>
                      <a:pt x="90656" y="60533"/>
                    </a:lnTo>
                    <a:lnTo>
                      <a:pt x="96738" y="56637"/>
                    </a:lnTo>
                    <a:lnTo>
                      <a:pt x="102440" y="54926"/>
                    </a:lnTo>
                    <a:lnTo>
                      <a:pt x="103390" y="52170"/>
                    </a:lnTo>
                    <a:lnTo>
                      <a:pt x="106716" y="50840"/>
                    </a:lnTo>
                    <a:lnTo>
                      <a:pt x="109662" y="44663"/>
                    </a:lnTo>
                    <a:lnTo>
                      <a:pt x="108902" y="39817"/>
                    </a:lnTo>
                    <a:lnTo>
                      <a:pt x="110327" y="34305"/>
                    </a:lnTo>
                    <a:lnTo>
                      <a:pt x="108807" y="30219"/>
                    </a:lnTo>
                    <a:lnTo>
                      <a:pt x="109662" y="23662"/>
                    </a:lnTo>
                    <a:lnTo>
                      <a:pt x="106051" y="15205"/>
                    </a:lnTo>
                    <a:lnTo>
                      <a:pt x="102250" y="13304"/>
                    </a:lnTo>
                    <a:lnTo>
                      <a:pt x="99779" y="6842"/>
                    </a:lnTo>
                    <a:lnTo>
                      <a:pt x="96738" y="6937"/>
                    </a:lnTo>
                    <a:lnTo>
                      <a:pt x="92462" y="4276"/>
                    </a:lnTo>
                    <a:lnTo>
                      <a:pt x="89421" y="3326"/>
                    </a:lnTo>
                    <a:lnTo>
                      <a:pt x="87521" y="0"/>
                    </a:lnTo>
                    <a:lnTo>
                      <a:pt x="80394" y="1520"/>
                    </a:lnTo>
                    <a:lnTo>
                      <a:pt x="76593" y="5036"/>
                    </a:lnTo>
                    <a:lnTo>
                      <a:pt x="81154" y="9503"/>
                    </a:lnTo>
                    <a:lnTo>
                      <a:pt x="80394" y="13399"/>
                    </a:lnTo>
                    <a:lnTo>
                      <a:pt x="81724" y="17390"/>
                    </a:lnTo>
                    <a:lnTo>
                      <a:pt x="81439" y="20241"/>
                    </a:lnTo>
                    <a:lnTo>
                      <a:pt x="74977" y="17770"/>
                    </a:lnTo>
                    <a:lnTo>
                      <a:pt x="71176" y="11593"/>
                    </a:lnTo>
                    <a:lnTo>
                      <a:pt x="65189" y="11498"/>
                    </a:lnTo>
                    <a:lnTo>
                      <a:pt x="63383" y="8648"/>
                    </a:lnTo>
                    <a:lnTo>
                      <a:pt x="58537" y="5036"/>
                    </a:lnTo>
                    <a:lnTo>
                      <a:pt x="55781" y="6367"/>
                    </a:lnTo>
                    <a:lnTo>
                      <a:pt x="52170" y="3516"/>
                    </a:lnTo>
                    <a:lnTo>
                      <a:pt x="46279" y="4276"/>
                    </a:lnTo>
                    <a:lnTo>
                      <a:pt x="41812" y="3041"/>
                    </a:lnTo>
                    <a:lnTo>
                      <a:pt x="37251" y="3041"/>
                    </a:lnTo>
                    <a:lnTo>
                      <a:pt x="31359" y="5131"/>
                    </a:lnTo>
                    <a:lnTo>
                      <a:pt x="29554" y="3326"/>
                    </a:lnTo>
                    <a:lnTo>
                      <a:pt x="23567" y="3136"/>
                    </a:lnTo>
                    <a:lnTo>
                      <a:pt x="13684" y="6367"/>
                    </a:lnTo>
                    <a:lnTo>
                      <a:pt x="9598" y="6367"/>
                    </a:lnTo>
                    <a:lnTo>
                      <a:pt x="5226" y="12544"/>
                    </a:lnTo>
                    <a:lnTo>
                      <a:pt x="3896" y="18721"/>
                    </a:lnTo>
                    <a:lnTo>
                      <a:pt x="475" y="23377"/>
                    </a:lnTo>
                    <a:lnTo>
                      <a:pt x="0" y="31549"/>
                    </a:lnTo>
                    <a:lnTo>
                      <a:pt x="1806" y="39817"/>
                    </a:lnTo>
                    <a:lnTo>
                      <a:pt x="5416" y="41812"/>
                    </a:lnTo>
                    <a:lnTo>
                      <a:pt x="7412" y="45899"/>
                    </a:lnTo>
                    <a:lnTo>
                      <a:pt x="6937" y="53596"/>
                    </a:lnTo>
                    <a:lnTo>
                      <a:pt x="6367" y="56827"/>
                    </a:lnTo>
                    <a:lnTo>
                      <a:pt x="6462" y="56827"/>
                    </a:lnTo>
                    <a:lnTo>
                      <a:pt x="9218" y="60153"/>
                    </a:lnTo>
                    <a:lnTo>
                      <a:pt x="9408" y="64049"/>
                    </a:lnTo>
                    <a:lnTo>
                      <a:pt x="12164" y="66520"/>
                    </a:lnTo>
                    <a:lnTo>
                      <a:pt x="12354" y="70511"/>
                    </a:lnTo>
                    <a:lnTo>
                      <a:pt x="15299" y="74692"/>
                    </a:lnTo>
                    <a:lnTo>
                      <a:pt x="16915" y="74122"/>
                    </a:lnTo>
                    <a:lnTo>
                      <a:pt x="18530" y="77163"/>
                    </a:lnTo>
                    <a:lnTo>
                      <a:pt x="18150" y="80489"/>
                    </a:lnTo>
                    <a:lnTo>
                      <a:pt x="19576" y="82864"/>
                    </a:lnTo>
                    <a:lnTo>
                      <a:pt x="20146" y="86000"/>
                    </a:lnTo>
                    <a:lnTo>
                      <a:pt x="23377" y="86476"/>
                    </a:lnTo>
                    <a:lnTo>
                      <a:pt x="26038" y="86000"/>
                    </a:lnTo>
                    <a:lnTo>
                      <a:pt x="26038" y="82484"/>
                    </a:lnTo>
                    <a:lnTo>
                      <a:pt x="28603" y="80299"/>
                    </a:lnTo>
                    <a:lnTo>
                      <a:pt x="30314" y="79063"/>
                    </a:lnTo>
                    <a:lnTo>
                      <a:pt x="30314" y="81629"/>
                    </a:lnTo>
                    <a:lnTo>
                      <a:pt x="31739" y="84860"/>
                    </a:lnTo>
                    <a:lnTo>
                      <a:pt x="31454" y="87521"/>
                    </a:lnTo>
                    <a:lnTo>
                      <a:pt x="28888" y="90562"/>
                    </a:lnTo>
                    <a:lnTo>
                      <a:pt x="30219" y="92462"/>
                    </a:lnTo>
                    <a:lnTo>
                      <a:pt x="30694" y="94078"/>
                    </a:lnTo>
                    <a:lnTo>
                      <a:pt x="33070" y="94268"/>
                    </a:lnTo>
                    <a:lnTo>
                      <a:pt x="36396" y="91132"/>
                    </a:lnTo>
                    <a:lnTo>
                      <a:pt x="36776" y="89897"/>
                    </a:lnTo>
                    <a:lnTo>
                      <a:pt x="39056" y="91607"/>
                    </a:lnTo>
                    <a:lnTo>
                      <a:pt x="43238" y="92937"/>
                    </a:lnTo>
                    <a:lnTo>
                      <a:pt x="44473" y="92177"/>
                    </a:lnTo>
                    <a:lnTo>
                      <a:pt x="48274" y="95028"/>
                    </a:lnTo>
                    <a:lnTo>
                      <a:pt x="52170" y="90277"/>
                    </a:lnTo>
                    <a:lnTo>
                      <a:pt x="56732" y="8951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" name="Google Shape;352;p4"/>
              <p:cNvSpPr/>
              <p:nvPr/>
            </p:nvSpPr>
            <p:spPr>
              <a:xfrm>
                <a:off x="9050733" y="8399774"/>
                <a:ext cx="1767288" cy="2045765"/>
              </a:xfrm>
              <a:custGeom>
                <a:avLst/>
                <a:gdLst/>
                <a:ahLst/>
                <a:cxnLst/>
                <a:rect l="l" t="t" r="r" b="b"/>
                <a:pathLst>
                  <a:path w="170670" h="197563" extrusionOk="0">
                    <a:moveTo>
                      <a:pt x="7982" y="49510"/>
                    </a:moveTo>
                    <a:lnTo>
                      <a:pt x="12068" y="54356"/>
                    </a:lnTo>
                    <a:lnTo>
                      <a:pt x="13114" y="61578"/>
                    </a:lnTo>
                    <a:lnTo>
                      <a:pt x="9788" y="64049"/>
                    </a:lnTo>
                    <a:lnTo>
                      <a:pt x="12829" y="69275"/>
                    </a:lnTo>
                    <a:lnTo>
                      <a:pt x="16155" y="70511"/>
                    </a:lnTo>
                    <a:lnTo>
                      <a:pt x="19766" y="67470"/>
                    </a:lnTo>
                    <a:lnTo>
                      <a:pt x="27463" y="67660"/>
                    </a:lnTo>
                    <a:lnTo>
                      <a:pt x="27653" y="71271"/>
                    </a:lnTo>
                    <a:lnTo>
                      <a:pt x="25182" y="76118"/>
                    </a:lnTo>
                    <a:lnTo>
                      <a:pt x="27653" y="80204"/>
                    </a:lnTo>
                    <a:lnTo>
                      <a:pt x="27463" y="83530"/>
                    </a:lnTo>
                    <a:lnTo>
                      <a:pt x="25088" y="86666"/>
                    </a:lnTo>
                    <a:lnTo>
                      <a:pt x="26893" y="91797"/>
                    </a:lnTo>
                    <a:lnTo>
                      <a:pt x="26893" y="99019"/>
                    </a:lnTo>
                    <a:lnTo>
                      <a:pt x="27178" y="110042"/>
                    </a:lnTo>
                    <a:lnTo>
                      <a:pt x="32975" y="107002"/>
                    </a:lnTo>
                    <a:lnTo>
                      <a:pt x="38106" y="105766"/>
                    </a:lnTo>
                    <a:lnTo>
                      <a:pt x="38676" y="101490"/>
                    </a:lnTo>
                    <a:lnTo>
                      <a:pt x="45328" y="98544"/>
                    </a:lnTo>
                    <a:lnTo>
                      <a:pt x="52265" y="102155"/>
                    </a:lnTo>
                    <a:lnTo>
                      <a:pt x="56542" y="101870"/>
                    </a:lnTo>
                    <a:lnTo>
                      <a:pt x="60153" y="106431"/>
                    </a:lnTo>
                    <a:lnTo>
                      <a:pt x="68895" y="105481"/>
                    </a:lnTo>
                    <a:lnTo>
                      <a:pt x="73457" y="96073"/>
                    </a:lnTo>
                    <a:lnTo>
                      <a:pt x="80394" y="94648"/>
                    </a:lnTo>
                    <a:lnTo>
                      <a:pt x="89802" y="97024"/>
                    </a:lnTo>
                    <a:lnTo>
                      <a:pt x="92842" y="103010"/>
                    </a:lnTo>
                    <a:lnTo>
                      <a:pt x="101870" y="109567"/>
                    </a:lnTo>
                    <a:lnTo>
                      <a:pt x="107002" y="113368"/>
                    </a:lnTo>
                    <a:lnTo>
                      <a:pt x="109092" y="117930"/>
                    </a:lnTo>
                    <a:lnTo>
                      <a:pt x="108332" y="121541"/>
                    </a:lnTo>
                    <a:lnTo>
                      <a:pt x="106811" y="124107"/>
                    </a:lnTo>
                    <a:lnTo>
                      <a:pt x="109092" y="129048"/>
                    </a:lnTo>
                    <a:lnTo>
                      <a:pt x="108807" y="134940"/>
                    </a:lnTo>
                    <a:lnTo>
                      <a:pt x="107762" y="138171"/>
                    </a:lnTo>
                    <a:lnTo>
                      <a:pt x="111468" y="140832"/>
                    </a:lnTo>
                    <a:lnTo>
                      <a:pt x="115839" y="145678"/>
                    </a:lnTo>
                    <a:lnTo>
                      <a:pt x="119830" y="145963"/>
                    </a:lnTo>
                    <a:lnTo>
                      <a:pt x="123441" y="147483"/>
                    </a:lnTo>
                    <a:lnTo>
                      <a:pt x="122111" y="149764"/>
                    </a:lnTo>
                    <a:lnTo>
                      <a:pt x="127337" y="153185"/>
                    </a:lnTo>
                    <a:lnTo>
                      <a:pt x="128288" y="156036"/>
                    </a:lnTo>
                    <a:lnTo>
                      <a:pt x="126862" y="160692"/>
                    </a:lnTo>
                    <a:lnTo>
                      <a:pt x="127243" y="163448"/>
                    </a:lnTo>
                    <a:lnTo>
                      <a:pt x="125722" y="167344"/>
                    </a:lnTo>
                    <a:lnTo>
                      <a:pt x="127243" y="170670"/>
                    </a:lnTo>
                    <a:lnTo>
                      <a:pt x="126862" y="178273"/>
                    </a:lnTo>
                    <a:lnTo>
                      <a:pt x="124202" y="181218"/>
                    </a:lnTo>
                    <a:lnTo>
                      <a:pt x="121921" y="182359"/>
                    </a:lnTo>
                    <a:lnTo>
                      <a:pt x="126767" y="185970"/>
                    </a:lnTo>
                    <a:lnTo>
                      <a:pt x="128573" y="188821"/>
                    </a:lnTo>
                    <a:lnTo>
                      <a:pt x="134560" y="188916"/>
                    </a:lnTo>
                    <a:lnTo>
                      <a:pt x="138361" y="195092"/>
                    </a:lnTo>
                    <a:lnTo>
                      <a:pt x="144823" y="197563"/>
                    </a:lnTo>
                    <a:lnTo>
                      <a:pt x="145108" y="194712"/>
                    </a:lnTo>
                    <a:lnTo>
                      <a:pt x="143777" y="190721"/>
                    </a:lnTo>
                    <a:lnTo>
                      <a:pt x="144537" y="186825"/>
                    </a:lnTo>
                    <a:lnTo>
                      <a:pt x="139976" y="182359"/>
                    </a:lnTo>
                    <a:lnTo>
                      <a:pt x="143777" y="178843"/>
                    </a:lnTo>
                    <a:lnTo>
                      <a:pt x="150904" y="177322"/>
                    </a:lnTo>
                    <a:lnTo>
                      <a:pt x="152805" y="180648"/>
                    </a:lnTo>
                    <a:lnTo>
                      <a:pt x="155846" y="181598"/>
                    </a:lnTo>
                    <a:lnTo>
                      <a:pt x="160122" y="184259"/>
                    </a:lnTo>
                    <a:lnTo>
                      <a:pt x="163163" y="184164"/>
                    </a:lnTo>
                    <a:lnTo>
                      <a:pt x="163828" y="184164"/>
                    </a:lnTo>
                    <a:lnTo>
                      <a:pt x="167819" y="181694"/>
                    </a:lnTo>
                    <a:lnTo>
                      <a:pt x="167154" y="175517"/>
                    </a:lnTo>
                    <a:lnTo>
                      <a:pt x="165634" y="172666"/>
                    </a:lnTo>
                    <a:lnTo>
                      <a:pt x="164778" y="167249"/>
                    </a:lnTo>
                    <a:lnTo>
                      <a:pt x="170670" y="162593"/>
                    </a:lnTo>
                    <a:lnTo>
                      <a:pt x="170670" y="157556"/>
                    </a:lnTo>
                    <a:lnTo>
                      <a:pt x="167439" y="157081"/>
                    </a:lnTo>
                    <a:lnTo>
                      <a:pt x="165824" y="154706"/>
                    </a:lnTo>
                    <a:lnTo>
                      <a:pt x="166394" y="149099"/>
                    </a:lnTo>
                    <a:lnTo>
                      <a:pt x="169435" y="146058"/>
                    </a:lnTo>
                    <a:lnTo>
                      <a:pt x="168105" y="142922"/>
                    </a:lnTo>
                    <a:lnTo>
                      <a:pt x="164018" y="144633"/>
                    </a:lnTo>
                    <a:lnTo>
                      <a:pt x="161928" y="143967"/>
                    </a:lnTo>
                    <a:lnTo>
                      <a:pt x="159362" y="140546"/>
                    </a:lnTo>
                    <a:lnTo>
                      <a:pt x="154706" y="140261"/>
                    </a:lnTo>
                    <a:lnTo>
                      <a:pt x="152995" y="138171"/>
                    </a:lnTo>
                    <a:lnTo>
                      <a:pt x="153755" y="134655"/>
                    </a:lnTo>
                    <a:lnTo>
                      <a:pt x="150619" y="133229"/>
                    </a:lnTo>
                    <a:lnTo>
                      <a:pt x="148814" y="133894"/>
                    </a:lnTo>
                    <a:lnTo>
                      <a:pt x="146058" y="131044"/>
                    </a:lnTo>
                    <a:lnTo>
                      <a:pt x="145488" y="127433"/>
                    </a:lnTo>
                    <a:lnTo>
                      <a:pt x="143207" y="123631"/>
                    </a:lnTo>
                    <a:lnTo>
                      <a:pt x="138076" y="123631"/>
                    </a:lnTo>
                    <a:lnTo>
                      <a:pt x="135320" y="122301"/>
                    </a:lnTo>
                    <a:lnTo>
                      <a:pt x="133514" y="117264"/>
                    </a:lnTo>
                    <a:lnTo>
                      <a:pt x="127052" y="110042"/>
                    </a:lnTo>
                    <a:lnTo>
                      <a:pt x="127337" y="106906"/>
                    </a:lnTo>
                    <a:lnTo>
                      <a:pt x="123156" y="100825"/>
                    </a:lnTo>
                    <a:lnTo>
                      <a:pt x="117075" y="98164"/>
                    </a:lnTo>
                    <a:lnTo>
                      <a:pt x="111848" y="90847"/>
                    </a:lnTo>
                    <a:lnTo>
                      <a:pt x="107572" y="90467"/>
                    </a:lnTo>
                    <a:lnTo>
                      <a:pt x="101395" y="87141"/>
                    </a:lnTo>
                    <a:lnTo>
                      <a:pt x="94933" y="86666"/>
                    </a:lnTo>
                    <a:lnTo>
                      <a:pt x="91892" y="81249"/>
                    </a:lnTo>
                    <a:lnTo>
                      <a:pt x="88566" y="81249"/>
                    </a:lnTo>
                    <a:lnTo>
                      <a:pt x="87711" y="78493"/>
                    </a:lnTo>
                    <a:lnTo>
                      <a:pt x="90657" y="75167"/>
                    </a:lnTo>
                    <a:lnTo>
                      <a:pt x="86285" y="70226"/>
                    </a:lnTo>
                    <a:lnTo>
                      <a:pt x="85715" y="66710"/>
                    </a:lnTo>
                    <a:lnTo>
                      <a:pt x="88851" y="66615"/>
                    </a:lnTo>
                    <a:lnTo>
                      <a:pt x="94933" y="64524"/>
                    </a:lnTo>
                    <a:lnTo>
                      <a:pt x="98924" y="63764"/>
                    </a:lnTo>
                    <a:lnTo>
                      <a:pt x="101205" y="61483"/>
                    </a:lnTo>
                    <a:lnTo>
                      <a:pt x="103580" y="53311"/>
                    </a:lnTo>
                    <a:lnTo>
                      <a:pt x="106621" y="52265"/>
                    </a:lnTo>
                    <a:lnTo>
                      <a:pt x="106621" y="49415"/>
                    </a:lnTo>
                    <a:lnTo>
                      <a:pt x="100730" y="47989"/>
                    </a:lnTo>
                    <a:lnTo>
                      <a:pt x="100825" y="44283"/>
                    </a:lnTo>
                    <a:lnTo>
                      <a:pt x="100064" y="40007"/>
                    </a:lnTo>
                    <a:lnTo>
                      <a:pt x="94648" y="38962"/>
                    </a:lnTo>
                    <a:lnTo>
                      <a:pt x="91607" y="35160"/>
                    </a:lnTo>
                    <a:lnTo>
                      <a:pt x="85715" y="35160"/>
                    </a:lnTo>
                    <a:lnTo>
                      <a:pt x="81059" y="38106"/>
                    </a:lnTo>
                    <a:lnTo>
                      <a:pt x="75927" y="36586"/>
                    </a:lnTo>
                    <a:lnTo>
                      <a:pt x="67185" y="36396"/>
                    </a:lnTo>
                    <a:lnTo>
                      <a:pt x="62719" y="29269"/>
                    </a:lnTo>
                    <a:lnTo>
                      <a:pt x="55496" y="22522"/>
                    </a:lnTo>
                    <a:lnTo>
                      <a:pt x="57207" y="19101"/>
                    </a:lnTo>
                    <a:lnTo>
                      <a:pt x="56447" y="14539"/>
                    </a:lnTo>
                    <a:lnTo>
                      <a:pt x="52646" y="11403"/>
                    </a:lnTo>
                    <a:lnTo>
                      <a:pt x="49224" y="6082"/>
                    </a:lnTo>
                    <a:lnTo>
                      <a:pt x="41907" y="3041"/>
                    </a:lnTo>
                    <a:lnTo>
                      <a:pt x="40482" y="0"/>
                    </a:lnTo>
                    <a:lnTo>
                      <a:pt x="32595" y="380"/>
                    </a:lnTo>
                    <a:lnTo>
                      <a:pt x="32595" y="3326"/>
                    </a:lnTo>
                    <a:lnTo>
                      <a:pt x="29744" y="5322"/>
                    </a:lnTo>
                    <a:lnTo>
                      <a:pt x="30029" y="12354"/>
                    </a:lnTo>
                    <a:lnTo>
                      <a:pt x="31549" y="16820"/>
                    </a:lnTo>
                    <a:lnTo>
                      <a:pt x="31834" y="21761"/>
                    </a:lnTo>
                    <a:lnTo>
                      <a:pt x="33070" y="27083"/>
                    </a:lnTo>
                    <a:lnTo>
                      <a:pt x="29459" y="26133"/>
                    </a:lnTo>
                    <a:lnTo>
                      <a:pt x="23947" y="27843"/>
                    </a:lnTo>
                    <a:lnTo>
                      <a:pt x="22141" y="24327"/>
                    </a:lnTo>
                    <a:lnTo>
                      <a:pt x="19481" y="22427"/>
                    </a:lnTo>
                    <a:lnTo>
                      <a:pt x="15394" y="26038"/>
                    </a:lnTo>
                    <a:lnTo>
                      <a:pt x="9503" y="27178"/>
                    </a:lnTo>
                    <a:lnTo>
                      <a:pt x="9313" y="31169"/>
                    </a:lnTo>
                    <a:lnTo>
                      <a:pt x="6937" y="34400"/>
                    </a:lnTo>
                    <a:lnTo>
                      <a:pt x="8933" y="37156"/>
                    </a:lnTo>
                    <a:lnTo>
                      <a:pt x="4656" y="40672"/>
                    </a:lnTo>
                    <a:lnTo>
                      <a:pt x="2376" y="40672"/>
                    </a:lnTo>
                    <a:lnTo>
                      <a:pt x="0" y="45994"/>
                    </a:lnTo>
                    <a:lnTo>
                      <a:pt x="2376" y="50935"/>
                    </a:lnTo>
                    <a:lnTo>
                      <a:pt x="7982" y="4951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 panose="020B0604020202020204"/>
                  <a:buNone/>
                </a:pPr>
                <a:endParaRPr sz="1300" b="1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" name="Google Shape;353;p4"/>
              <p:cNvSpPr/>
              <p:nvPr/>
            </p:nvSpPr>
            <p:spPr>
              <a:xfrm>
                <a:off x="9220925" y="11399245"/>
                <a:ext cx="43294" cy="74784"/>
              </a:xfrm>
              <a:custGeom>
                <a:avLst/>
                <a:gdLst/>
                <a:ahLst/>
                <a:cxnLst/>
                <a:rect l="l" t="t" r="r" b="b"/>
                <a:pathLst>
                  <a:path w="4181" h="7222" extrusionOk="0">
                    <a:moveTo>
                      <a:pt x="3326" y="7222"/>
                    </a:moveTo>
                    <a:lnTo>
                      <a:pt x="4181" y="3041"/>
                    </a:lnTo>
                    <a:lnTo>
                      <a:pt x="2946" y="0"/>
                    </a:lnTo>
                    <a:lnTo>
                      <a:pt x="0" y="1996"/>
                    </a:lnTo>
                    <a:lnTo>
                      <a:pt x="285" y="4656"/>
                    </a:lnTo>
                    <a:lnTo>
                      <a:pt x="3326" y="7222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" name="Google Shape;354;p4"/>
              <p:cNvSpPr/>
              <p:nvPr/>
            </p:nvSpPr>
            <p:spPr>
              <a:xfrm>
                <a:off x="9202226" y="11353013"/>
                <a:ext cx="39359" cy="23609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2280" extrusionOk="0">
                    <a:moveTo>
                      <a:pt x="0" y="1425"/>
                    </a:moveTo>
                    <a:lnTo>
                      <a:pt x="2756" y="2281"/>
                    </a:lnTo>
                    <a:lnTo>
                      <a:pt x="3801" y="0"/>
                    </a:lnTo>
                    <a:lnTo>
                      <a:pt x="0" y="1425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5" name="Google Shape;355;p4"/>
              <p:cNvSpPr/>
              <p:nvPr/>
            </p:nvSpPr>
            <p:spPr>
              <a:xfrm>
                <a:off x="9169763" y="12066231"/>
                <a:ext cx="32473" cy="40343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96" extrusionOk="0">
                    <a:moveTo>
                      <a:pt x="0" y="570"/>
                    </a:moveTo>
                    <a:lnTo>
                      <a:pt x="1616" y="3896"/>
                    </a:lnTo>
                    <a:lnTo>
                      <a:pt x="3136" y="3326"/>
                    </a:lnTo>
                    <a:lnTo>
                      <a:pt x="2566" y="760"/>
                    </a:lnTo>
                    <a:lnTo>
                      <a:pt x="1045" y="0"/>
                    </a:lnTo>
                    <a:lnTo>
                      <a:pt x="0" y="57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6" name="Google Shape;356;p4"/>
              <p:cNvSpPr/>
              <p:nvPr/>
            </p:nvSpPr>
            <p:spPr>
              <a:xfrm>
                <a:off x="9034002" y="11859656"/>
                <a:ext cx="13772" cy="4526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4371" extrusionOk="0">
                    <a:moveTo>
                      <a:pt x="760" y="4371"/>
                    </a:moveTo>
                    <a:lnTo>
                      <a:pt x="1331" y="2091"/>
                    </a:lnTo>
                    <a:lnTo>
                      <a:pt x="1045" y="285"/>
                    </a:lnTo>
                    <a:lnTo>
                      <a:pt x="0" y="0"/>
                    </a:lnTo>
                    <a:lnTo>
                      <a:pt x="760" y="437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7" name="Google Shape;357;p4"/>
              <p:cNvSpPr/>
              <p:nvPr/>
            </p:nvSpPr>
            <p:spPr>
              <a:xfrm>
                <a:off x="9668526" y="10818837"/>
                <a:ext cx="57066" cy="62969"/>
              </a:xfrm>
              <a:custGeom>
                <a:avLst/>
                <a:gdLst/>
                <a:ahLst/>
                <a:cxnLst/>
                <a:rect l="l" t="t" r="r" b="b"/>
                <a:pathLst>
                  <a:path w="5511" h="6081" extrusionOk="0">
                    <a:moveTo>
                      <a:pt x="285" y="3516"/>
                    </a:moveTo>
                    <a:lnTo>
                      <a:pt x="3231" y="6082"/>
                    </a:lnTo>
                    <a:lnTo>
                      <a:pt x="5512" y="5607"/>
                    </a:lnTo>
                    <a:lnTo>
                      <a:pt x="0" y="0"/>
                    </a:lnTo>
                    <a:lnTo>
                      <a:pt x="285" y="3516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8" name="Google Shape;358;p4"/>
              <p:cNvSpPr/>
              <p:nvPr/>
            </p:nvSpPr>
            <p:spPr>
              <a:xfrm>
                <a:off x="8530322" y="8875915"/>
                <a:ext cx="1848958" cy="3419449"/>
              </a:xfrm>
              <a:custGeom>
                <a:avLst/>
                <a:gdLst/>
                <a:ahLst/>
                <a:cxnLst/>
                <a:rect l="l" t="t" r="r" b="b"/>
                <a:pathLst>
                  <a:path w="178557" h="330222" extrusionOk="0">
                    <a:moveTo>
                      <a:pt x="121066" y="177227"/>
                    </a:moveTo>
                    <a:lnTo>
                      <a:pt x="119070" y="173141"/>
                    </a:lnTo>
                    <a:lnTo>
                      <a:pt x="115459" y="171145"/>
                    </a:lnTo>
                    <a:lnTo>
                      <a:pt x="113654" y="162878"/>
                    </a:lnTo>
                    <a:lnTo>
                      <a:pt x="114129" y="154706"/>
                    </a:lnTo>
                    <a:lnTo>
                      <a:pt x="117549" y="150049"/>
                    </a:lnTo>
                    <a:lnTo>
                      <a:pt x="118880" y="143872"/>
                    </a:lnTo>
                    <a:lnTo>
                      <a:pt x="123251" y="137696"/>
                    </a:lnTo>
                    <a:lnTo>
                      <a:pt x="127338" y="137696"/>
                    </a:lnTo>
                    <a:lnTo>
                      <a:pt x="137220" y="134465"/>
                    </a:lnTo>
                    <a:lnTo>
                      <a:pt x="143207" y="134655"/>
                    </a:lnTo>
                    <a:lnTo>
                      <a:pt x="145013" y="136460"/>
                    </a:lnTo>
                    <a:lnTo>
                      <a:pt x="150904" y="134370"/>
                    </a:lnTo>
                    <a:lnTo>
                      <a:pt x="155466" y="134370"/>
                    </a:lnTo>
                    <a:lnTo>
                      <a:pt x="159932" y="135605"/>
                    </a:lnTo>
                    <a:lnTo>
                      <a:pt x="165824" y="134845"/>
                    </a:lnTo>
                    <a:lnTo>
                      <a:pt x="169435" y="137696"/>
                    </a:lnTo>
                    <a:lnTo>
                      <a:pt x="174471" y="135225"/>
                    </a:lnTo>
                    <a:lnTo>
                      <a:pt x="177132" y="132279"/>
                    </a:lnTo>
                    <a:lnTo>
                      <a:pt x="177512" y="124677"/>
                    </a:lnTo>
                    <a:lnTo>
                      <a:pt x="175992" y="121351"/>
                    </a:lnTo>
                    <a:lnTo>
                      <a:pt x="177512" y="117455"/>
                    </a:lnTo>
                    <a:lnTo>
                      <a:pt x="177132" y="114699"/>
                    </a:lnTo>
                    <a:lnTo>
                      <a:pt x="178558" y="110042"/>
                    </a:lnTo>
                    <a:lnTo>
                      <a:pt x="177607" y="107192"/>
                    </a:lnTo>
                    <a:lnTo>
                      <a:pt x="172381" y="103771"/>
                    </a:lnTo>
                    <a:lnTo>
                      <a:pt x="173711" y="101490"/>
                    </a:lnTo>
                    <a:lnTo>
                      <a:pt x="170100" y="99969"/>
                    </a:lnTo>
                    <a:lnTo>
                      <a:pt x="166109" y="99684"/>
                    </a:lnTo>
                    <a:lnTo>
                      <a:pt x="161738" y="94838"/>
                    </a:lnTo>
                    <a:lnTo>
                      <a:pt x="158031" y="92177"/>
                    </a:lnTo>
                    <a:lnTo>
                      <a:pt x="159077" y="88946"/>
                    </a:lnTo>
                    <a:lnTo>
                      <a:pt x="159362" y="83055"/>
                    </a:lnTo>
                    <a:lnTo>
                      <a:pt x="157081" y="78113"/>
                    </a:lnTo>
                    <a:lnTo>
                      <a:pt x="158602" y="75547"/>
                    </a:lnTo>
                    <a:lnTo>
                      <a:pt x="159362" y="71936"/>
                    </a:lnTo>
                    <a:lnTo>
                      <a:pt x="157271" y="67375"/>
                    </a:lnTo>
                    <a:lnTo>
                      <a:pt x="152140" y="63574"/>
                    </a:lnTo>
                    <a:lnTo>
                      <a:pt x="143112" y="57017"/>
                    </a:lnTo>
                    <a:lnTo>
                      <a:pt x="140071" y="51030"/>
                    </a:lnTo>
                    <a:lnTo>
                      <a:pt x="130663" y="48654"/>
                    </a:lnTo>
                    <a:lnTo>
                      <a:pt x="123726" y="50080"/>
                    </a:lnTo>
                    <a:lnTo>
                      <a:pt x="119165" y="59488"/>
                    </a:lnTo>
                    <a:lnTo>
                      <a:pt x="110422" y="60438"/>
                    </a:lnTo>
                    <a:lnTo>
                      <a:pt x="106811" y="55876"/>
                    </a:lnTo>
                    <a:lnTo>
                      <a:pt x="102535" y="56162"/>
                    </a:lnTo>
                    <a:lnTo>
                      <a:pt x="95598" y="52551"/>
                    </a:lnTo>
                    <a:lnTo>
                      <a:pt x="88946" y="55496"/>
                    </a:lnTo>
                    <a:lnTo>
                      <a:pt x="88376" y="59773"/>
                    </a:lnTo>
                    <a:lnTo>
                      <a:pt x="83244" y="61008"/>
                    </a:lnTo>
                    <a:lnTo>
                      <a:pt x="77448" y="64049"/>
                    </a:lnTo>
                    <a:lnTo>
                      <a:pt x="77163" y="53026"/>
                    </a:lnTo>
                    <a:lnTo>
                      <a:pt x="77163" y="45804"/>
                    </a:lnTo>
                    <a:lnTo>
                      <a:pt x="75357" y="40672"/>
                    </a:lnTo>
                    <a:lnTo>
                      <a:pt x="77733" y="37536"/>
                    </a:lnTo>
                    <a:lnTo>
                      <a:pt x="77923" y="34210"/>
                    </a:lnTo>
                    <a:lnTo>
                      <a:pt x="75452" y="30124"/>
                    </a:lnTo>
                    <a:lnTo>
                      <a:pt x="77923" y="25277"/>
                    </a:lnTo>
                    <a:lnTo>
                      <a:pt x="77733" y="21667"/>
                    </a:lnTo>
                    <a:lnTo>
                      <a:pt x="70035" y="21476"/>
                    </a:lnTo>
                    <a:lnTo>
                      <a:pt x="66425" y="24517"/>
                    </a:lnTo>
                    <a:lnTo>
                      <a:pt x="63099" y="23282"/>
                    </a:lnTo>
                    <a:lnTo>
                      <a:pt x="60058" y="18055"/>
                    </a:lnTo>
                    <a:lnTo>
                      <a:pt x="63384" y="15585"/>
                    </a:lnTo>
                    <a:lnTo>
                      <a:pt x="62338" y="8363"/>
                    </a:lnTo>
                    <a:lnTo>
                      <a:pt x="58252" y="3516"/>
                    </a:lnTo>
                    <a:lnTo>
                      <a:pt x="52645" y="4941"/>
                    </a:lnTo>
                    <a:lnTo>
                      <a:pt x="50270" y="0"/>
                    </a:lnTo>
                    <a:lnTo>
                      <a:pt x="50080" y="380"/>
                    </a:lnTo>
                    <a:lnTo>
                      <a:pt x="43998" y="665"/>
                    </a:lnTo>
                    <a:lnTo>
                      <a:pt x="39246" y="2376"/>
                    </a:lnTo>
                    <a:lnTo>
                      <a:pt x="39246" y="4751"/>
                    </a:lnTo>
                    <a:lnTo>
                      <a:pt x="41527" y="7792"/>
                    </a:lnTo>
                    <a:lnTo>
                      <a:pt x="39912" y="10073"/>
                    </a:lnTo>
                    <a:lnTo>
                      <a:pt x="34590" y="9313"/>
                    </a:lnTo>
                    <a:lnTo>
                      <a:pt x="31929" y="11784"/>
                    </a:lnTo>
                    <a:lnTo>
                      <a:pt x="31834" y="17010"/>
                    </a:lnTo>
                    <a:lnTo>
                      <a:pt x="30409" y="19196"/>
                    </a:lnTo>
                    <a:lnTo>
                      <a:pt x="25848" y="19101"/>
                    </a:lnTo>
                    <a:lnTo>
                      <a:pt x="21001" y="22997"/>
                    </a:lnTo>
                    <a:lnTo>
                      <a:pt x="13209" y="19861"/>
                    </a:lnTo>
                    <a:lnTo>
                      <a:pt x="9883" y="24327"/>
                    </a:lnTo>
                    <a:lnTo>
                      <a:pt x="10928" y="31644"/>
                    </a:lnTo>
                    <a:lnTo>
                      <a:pt x="7887" y="34495"/>
                    </a:lnTo>
                    <a:lnTo>
                      <a:pt x="7887" y="40672"/>
                    </a:lnTo>
                    <a:lnTo>
                      <a:pt x="9408" y="44093"/>
                    </a:lnTo>
                    <a:lnTo>
                      <a:pt x="5417" y="47039"/>
                    </a:lnTo>
                    <a:lnTo>
                      <a:pt x="0" y="49225"/>
                    </a:lnTo>
                    <a:lnTo>
                      <a:pt x="475" y="52551"/>
                    </a:lnTo>
                    <a:lnTo>
                      <a:pt x="3706" y="53501"/>
                    </a:lnTo>
                    <a:lnTo>
                      <a:pt x="7127" y="59488"/>
                    </a:lnTo>
                    <a:lnTo>
                      <a:pt x="10168" y="62338"/>
                    </a:lnTo>
                    <a:lnTo>
                      <a:pt x="11308" y="65569"/>
                    </a:lnTo>
                    <a:lnTo>
                      <a:pt x="16820" y="69370"/>
                    </a:lnTo>
                    <a:lnTo>
                      <a:pt x="21761" y="80204"/>
                    </a:lnTo>
                    <a:lnTo>
                      <a:pt x="25087" y="81439"/>
                    </a:lnTo>
                    <a:lnTo>
                      <a:pt x="27463" y="86856"/>
                    </a:lnTo>
                    <a:lnTo>
                      <a:pt x="28223" y="91322"/>
                    </a:lnTo>
                    <a:lnTo>
                      <a:pt x="32595" y="93508"/>
                    </a:lnTo>
                    <a:lnTo>
                      <a:pt x="33070" y="97689"/>
                    </a:lnTo>
                    <a:lnTo>
                      <a:pt x="29174" y="99779"/>
                    </a:lnTo>
                    <a:lnTo>
                      <a:pt x="27463" y="102820"/>
                    </a:lnTo>
                    <a:lnTo>
                      <a:pt x="29934" y="113559"/>
                    </a:lnTo>
                    <a:lnTo>
                      <a:pt x="29269" y="116694"/>
                    </a:lnTo>
                    <a:lnTo>
                      <a:pt x="24897" y="119260"/>
                    </a:lnTo>
                    <a:lnTo>
                      <a:pt x="27938" y="126482"/>
                    </a:lnTo>
                    <a:lnTo>
                      <a:pt x="28128" y="130283"/>
                    </a:lnTo>
                    <a:lnTo>
                      <a:pt x="33545" y="137030"/>
                    </a:lnTo>
                    <a:lnTo>
                      <a:pt x="39912" y="142067"/>
                    </a:lnTo>
                    <a:lnTo>
                      <a:pt x="45613" y="147674"/>
                    </a:lnTo>
                    <a:lnTo>
                      <a:pt x="48274" y="156511"/>
                    </a:lnTo>
                    <a:lnTo>
                      <a:pt x="46849" y="160027"/>
                    </a:lnTo>
                    <a:lnTo>
                      <a:pt x="47704" y="164113"/>
                    </a:lnTo>
                    <a:lnTo>
                      <a:pt x="47229" y="168580"/>
                    </a:lnTo>
                    <a:lnTo>
                      <a:pt x="49700" y="171145"/>
                    </a:lnTo>
                    <a:lnTo>
                      <a:pt x="50555" y="177322"/>
                    </a:lnTo>
                    <a:lnTo>
                      <a:pt x="52360" y="181123"/>
                    </a:lnTo>
                    <a:lnTo>
                      <a:pt x="52075" y="187205"/>
                    </a:lnTo>
                    <a:lnTo>
                      <a:pt x="54831" y="191862"/>
                    </a:lnTo>
                    <a:lnTo>
                      <a:pt x="54546" y="198799"/>
                    </a:lnTo>
                    <a:lnTo>
                      <a:pt x="52075" y="200319"/>
                    </a:lnTo>
                    <a:lnTo>
                      <a:pt x="47134" y="213528"/>
                    </a:lnTo>
                    <a:lnTo>
                      <a:pt x="42572" y="216949"/>
                    </a:lnTo>
                    <a:lnTo>
                      <a:pt x="42002" y="222175"/>
                    </a:lnTo>
                    <a:lnTo>
                      <a:pt x="40007" y="225501"/>
                    </a:lnTo>
                    <a:lnTo>
                      <a:pt x="38866" y="228637"/>
                    </a:lnTo>
                    <a:lnTo>
                      <a:pt x="38011" y="235479"/>
                    </a:lnTo>
                    <a:lnTo>
                      <a:pt x="40387" y="235860"/>
                    </a:lnTo>
                    <a:lnTo>
                      <a:pt x="37726" y="239851"/>
                    </a:lnTo>
                    <a:lnTo>
                      <a:pt x="38676" y="241561"/>
                    </a:lnTo>
                    <a:lnTo>
                      <a:pt x="35635" y="245837"/>
                    </a:lnTo>
                    <a:lnTo>
                      <a:pt x="38011" y="246313"/>
                    </a:lnTo>
                    <a:lnTo>
                      <a:pt x="36491" y="249448"/>
                    </a:lnTo>
                    <a:lnTo>
                      <a:pt x="34210" y="248973"/>
                    </a:lnTo>
                    <a:lnTo>
                      <a:pt x="34400" y="257051"/>
                    </a:lnTo>
                    <a:lnTo>
                      <a:pt x="31739" y="258381"/>
                    </a:lnTo>
                    <a:lnTo>
                      <a:pt x="32309" y="264368"/>
                    </a:lnTo>
                    <a:lnTo>
                      <a:pt x="31359" y="266268"/>
                    </a:lnTo>
                    <a:lnTo>
                      <a:pt x="32500" y="273396"/>
                    </a:lnTo>
                    <a:lnTo>
                      <a:pt x="34400" y="276246"/>
                    </a:lnTo>
                    <a:lnTo>
                      <a:pt x="37061" y="276531"/>
                    </a:lnTo>
                    <a:lnTo>
                      <a:pt x="36966" y="272635"/>
                    </a:lnTo>
                    <a:lnTo>
                      <a:pt x="40862" y="270735"/>
                    </a:lnTo>
                    <a:lnTo>
                      <a:pt x="40767" y="272730"/>
                    </a:lnTo>
                    <a:lnTo>
                      <a:pt x="43143" y="274441"/>
                    </a:lnTo>
                    <a:lnTo>
                      <a:pt x="43143" y="277672"/>
                    </a:lnTo>
                    <a:lnTo>
                      <a:pt x="46944" y="278337"/>
                    </a:lnTo>
                    <a:lnTo>
                      <a:pt x="49319" y="285844"/>
                    </a:lnTo>
                    <a:lnTo>
                      <a:pt x="52360" y="285844"/>
                    </a:lnTo>
                    <a:lnTo>
                      <a:pt x="57017" y="292211"/>
                    </a:lnTo>
                    <a:lnTo>
                      <a:pt x="57017" y="295062"/>
                    </a:lnTo>
                    <a:lnTo>
                      <a:pt x="61198" y="295727"/>
                    </a:lnTo>
                    <a:lnTo>
                      <a:pt x="62623" y="299243"/>
                    </a:lnTo>
                    <a:lnTo>
                      <a:pt x="64809" y="299528"/>
                    </a:lnTo>
                    <a:lnTo>
                      <a:pt x="64714" y="301714"/>
                    </a:lnTo>
                    <a:lnTo>
                      <a:pt x="62908" y="303804"/>
                    </a:lnTo>
                    <a:lnTo>
                      <a:pt x="63194" y="305515"/>
                    </a:lnTo>
                    <a:lnTo>
                      <a:pt x="72221" y="311977"/>
                    </a:lnTo>
                    <a:lnTo>
                      <a:pt x="73932" y="314828"/>
                    </a:lnTo>
                    <a:lnTo>
                      <a:pt x="75357" y="309981"/>
                    </a:lnTo>
                    <a:lnTo>
                      <a:pt x="78018" y="306560"/>
                    </a:lnTo>
                    <a:lnTo>
                      <a:pt x="81914" y="309981"/>
                    </a:lnTo>
                    <a:lnTo>
                      <a:pt x="87711" y="311692"/>
                    </a:lnTo>
                    <a:lnTo>
                      <a:pt x="88756" y="314067"/>
                    </a:lnTo>
                    <a:lnTo>
                      <a:pt x="93127" y="314067"/>
                    </a:lnTo>
                    <a:lnTo>
                      <a:pt x="95788" y="316823"/>
                    </a:lnTo>
                    <a:lnTo>
                      <a:pt x="95218" y="322810"/>
                    </a:lnTo>
                    <a:lnTo>
                      <a:pt x="92842" y="325851"/>
                    </a:lnTo>
                    <a:lnTo>
                      <a:pt x="92652" y="328892"/>
                    </a:lnTo>
                    <a:lnTo>
                      <a:pt x="98259" y="330222"/>
                    </a:lnTo>
                    <a:lnTo>
                      <a:pt x="102915" y="326136"/>
                    </a:lnTo>
                    <a:lnTo>
                      <a:pt x="106716" y="325661"/>
                    </a:lnTo>
                    <a:lnTo>
                      <a:pt x="109567" y="328132"/>
                    </a:lnTo>
                    <a:lnTo>
                      <a:pt x="112418" y="325946"/>
                    </a:lnTo>
                    <a:lnTo>
                      <a:pt x="112418" y="322240"/>
                    </a:lnTo>
                    <a:lnTo>
                      <a:pt x="113463" y="321195"/>
                    </a:lnTo>
                    <a:lnTo>
                      <a:pt x="112988" y="319104"/>
                    </a:lnTo>
                    <a:lnTo>
                      <a:pt x="109092" y="316728"/>
                    </a:lnTo>
                    <a:lnTo>
                      <a:pt x="106906" y="313687"/>
                    </a:lnTo>
                    <a:lnTo>
                      <a:pt x="104151" y="307606"/>
                    </a:lnTo>
                    <a:lnTo>
                      <a:pt x="100255" y="306180"/>
                    </a:lnTo>
                    <a:lnTo>
                      <a:pt x="95978" y="305705"/>
                    </a:lnTo>
                    <a:lnTo>
                      <a:pt x="94268" y="306940"/>
                    </a:lnTo>
                    <a:lnTo>
                      <a:pt x="91797" y="305040"/>
                    </a:lnTo>
                    <a:lnTo>
                      <a:pt x="85810" y="299053"/>
                    </a:lnTo>
                    <a:lnTo>
                      <a:pt x="83055" y="296772"/>
                    </a:lnTo>
                    <a:lnTo>
                      <a:pt x="82674" y="293066"/>
                    </a:lnTo>
                    <a:lnTo>
                      <a:pt x="81344" y="292211"/>
                    </a:lnTo>
                    <a:lnTo>
                      <a:pt x="80679" y="295347"/>
                    </a:lnTo>
                    <a:lnTo>
                      <a:pt x="74597" y="292971"/>
                    </a:lnTo>
                    <a:lnTo>
                      <a:pt x="75167" y="290025"/>
                    </a:lnTo>
                    <a:lnTo>
                      <a:pt x="78493" y="287745"/>
                    </a:lnTo>
                    <a:lnTo>
                      <a:pt x="79443" y="289265"/>
                    </a:lnTo>
                    <a:lnTo>
                      <a:pt x="80203" y="287745"/>
                    </a:lnTo>
                    <a:lnTo>
                      <a:pt x="80964" y="286509"/>
                    </a:lnTo>
                    <a:lnTo>
                      <a:pt x="79348" y="277957"/>
                    </a:lnTo>
                    <a:lnTo>
                      <a:pt x="77353" y="276817"/>
                    </a:lnTo>
                    <a:lnTo>
                      <a:pt x="77258" y="273396"/>
                    </a:lnTo>
                    <a:lnTo>
                      <a:pt x="74882" y="269880"/>
                    </a:lnTo>
                    <a:lnTo>
                      <a:pt x="73837" y="266649"/>
                    </a:lnTo>
                    <a:lnTo>
                      <a:pt x="73552" y="268359"/>
                    </a:lnTo>
                    <a:lnTo>
                      <a:pt x="73647" y="270640"/>
                    </a:lnTo>
                    <a:lnTo>
                      <a:pt x="71366" y="270735"/>
                    </a:lnTo>
                    <a:lnTo>
                      <a:pt x="69180" y="266078"/>
                    </a:lnTo>
                    <a:lnTo>
                      <a:pt x="66995" y="265318"/>
                    </a:lnTo>
                    <a:lnTo>
                      <a:pt x="67375" y="260757"/>
                    </a:lnTo>
                    <a:lnTo>
                      <a:pt x="65474" y="258286"/>
                    </a:lnTo>
                    <a:lnTo>
                      <a:pt x="64999" y="253915"/>
                    </a:lnTo>
                    <a:lnTo>
                      <a:pt x="63194" y="252204"/>
                    </a:lnTo>
                    <a:lnTo>
                      <a:pt x="60058" y="251539"/>
                    </a:lnTo>
                    <a:lnTo>
                      <a:pt x="59012" y="250874"/>
                    </a:lnTo>
                    <a:lnTo>
                      <a:pt x="57017" y="253155"/>
                    </a:lnTo>
                    <a:lnTo>
                      <a:pt x="56446" y="254865"/>
                    </a:lnTo>
                    <a:lnTo>
                      <a:pt x="54166" y="255530"/>
                    </a:lnTo>
                    <a:lnTo>
                      <a:pt x="52835" y="253915"/>
                    </a:lnTo>
                    <a:lnTo>
                      <a:pt x="54926" y="249924"/>
                    </a:lnTo>
                    <a:lnTo>
                      <a:pt x="50840" y="243937"/>
                    </a:lnTo>
                    <a:lnTo>
                      <a:pt x="50840" y="241086"/>
                    </a:lnTo>
                    <a:lnTo>
                      <a:pt x="49795" y="236810"/>
                    </a:lnTo>
                    <a:lnTo>
                      <a:pt x="49510" y="234909"/>
                    </a:lnTo>
                    <a:lnTo>
                      <a:pt x="51410" y="232344"/>
                    </a:lnTo>
                    <a:lnTo>
                      <a:pt x="50840" y="231298"/>
                    </a:lnTo>
                    <a:lnTo>
                      <a:pt x="48654" y="230918"/>
                    </a:lnTo>
                    <a:lnTo>
                      <a:pt x="50650" y="226737"/>
                    </a:lnTo>
                    <a:lnTo>
                      <a:pt x="50650" y="222366"/>
                    </a:lnTo>
                    <a:lnTo>
                      <a:pt x="55686" y="215904"/>
                    </a:lnTo>
                    <a:lnTo>
                      <a:pt x="56732" y="200034"/>
                    </a:lnTo>
                    <a:lnTo>
                      <a:pt x="59773" y="195663"/>
                    </a:lnTo>
                    <a:lnTo>
                      <a:pt x="60343" y="191386"/>
                    </a:lnTo>
                    <a:lnTo>
                      <a:pt x="63384" y="187585"/>
                    </a:lnTo>
                    <a:lnTo>
                      <a:pt x="64049" y="181694"/>
                    </a:lnTo>
                    <a:lnTo>
                      <a:pt x="62433" y="180458"/>
                    </a:lnTo>
                    <a:lnTo>
                      <a:pt x="63194" y="177892"/>
                    </a:lnTo>
                    <a:lnTo>
                      <a:pt x="63099" y="173331"/>
                    </a:lnTo>
                    <a:lnTo>
                      <a:pt x="65284" y="169625"/>
                    </a:lnTo>
                    <a:lnTo>
                      <a:pt x="64714" y="165824"/>
                    </a:lnTo>
                    <a:lnTo>
                      <a:pt x="61198" y="164113"/>
                    </a:lnTo>
                    <a:lnTo>
                      <a:pt x="62148" y="161262"/>
                    </a:lnTo>
                    <a:lnTo>
                      <a:pt x="62148" y="160312"/>
                    </a:lnTo>
                    <a:lnTo>
                      <a:pt x="63384" y="160882"/>
                    </a:lnTo>
                    <a:lnTo>
                      <a:pt x="65759" y="160882"/>
                    </a:lnTo>
                    <a:lnTo>
                      <a:pt x="67090" y="159267"/>
                    </a:lnTo>
                    <a:lnTo>
                      <a:pt x="68610" y="160502"/>
                    </a:lnTo>
                    <a:lnTo>
                      <a:pt x="71081" y="160217"/>
                    </a:lnTo>
                    <a:lnTo>
                      <a:pt x="74312" y="158792"/>
                    </a:lnTo>
                    <a:lnTo>
                      <a:pt x="75832" y="159837"/>
                    </a:lnTo>
                    <a:lnTo>
                      <a:pt x="77163" y="159457"/>
                    </a:lnTo>
                    <a:lnTo>
                      <a:pt x="77923" y="160027"/>
                    </a:lnTo>
                    <a:lnTo>
                      <a:pt x="81534" y="160692"/>
                    </a:lnTo>
                    <a:lnTo>
                      <a:pt x="82674" y="163543"/>
                    </a:lnTo>
                    <a:lnTo>
                      <a:pt x="81439" y="164779"/>
                    </a:lnTo>
                    <a:lnTo>
                      <a:pt x="81154" y="170290"/>
                    </a:lnTo>
                    <a:lnTo>
                      <a:pt x="83055" y="173616"/>
                    </a:lnTo>
                    <a:lnTo>
                      <a:pt x="81724" y="175042"/>
                    </a:lnTo>
                    <a:lnTo>
                      <a:pt x="80584" y="178368"/>
                    </a:lnTo>
                    <a:lnTo>
                      <a:pt x="83719" y="178082"/>
                    </a:lnTo>
                    <a:lnTo>
                      <a:pt x="86665" y="179033"/>
                    </a:lnTo>
                    <a:lnTo>
                      <a:pt x="90847" y="178082"/>
                    </a:lnTo>
                    <a:lnTo>
                      <a:pt x="95313" y="179128"/>
                    </a:lnTo>
                    <a:lnTo>
                      <a:pt x="97118" y="180458"/>
                    </a:lnTo>
                    <a:lnTo>
                      <a:pt x="97594" y="179603"/>
                    </a:lnTo>
                    <a:lnTo>
                      <a:pt x="97118" y="178653"/>
                    </a:lnTo>
                    <a:lnTo>
                      <a:pt x="99494" y="176657"/>
                    </a:lnTo>
                    <a:lnTo>
                      <a:pt x="102440" y="177797"/>
                    </a:lnTo>
                    <a:lnTo>
                      <a:pt x="107952" y="183119"/>
                    </a:lnTo>
                    <a:lnTo>
                      <a:pt x="110613" y="184544"/>
                    </a:lnTo>
                    <a:lnTo>
                      <a:pt x="110517" y="186445"/>
                    </a:lnTo>
                    <a:lnTo>
                      <a:pt x="112133" y="186445"/>
                    </a:lnTo>
                    <a:lnTo>
                      <a:pt x="116504" y="190151"/>
                    </a:lnTo>
                    <a:lnTo>
                      <a:pt x="117170" y="191101"/>
                    </a:lnTo>
                    <a:lnTo>
                      <a:pt x="117930" y="190816"/>
                    </a:lnTo>
                    <a:lnTo>
                      <a:pt x="118215" y="187965"/>
                    </a:lnTo>
                    <a:lnTo>
                      <a:pt x="120020" y="188155"/>
                    </a:lnTo>
                    <a:lnTo>
                      <a:pt x="120590" y="184925"/>
                    </a:lnTo>
                    <a:lnTo>
                      <a:pt x="121066" y="177227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9" name="Google Shape;359;p4"/>
              <p:cNvSpPr/>
              <p:nvPr/>
            </p:nvSpPr>
            <p:spPr>
              <a:xfrm>
                <a:off x="8870707" y="11750995"/>
                <a:ext cx="34430" cy="90969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8785" extrusionOk="0">
                    <a:moveTo>
                      <a:pt x="3326" y="5174"/>
                    </a:moveTo>
                    <a:lnTo>
                      <a:pt x="3326" y="43"/>
                    </a:lnTo>
                    <a:cubicBezTo>
                      <a:pt x="2499" y="-14"/>
                      <a:pt x="1682" y="-14"/>
                      <a:pt x="855" y="43"/>
                    </a:cubicBezTo>
                    <a:lnTo>
                      <a:pt x="0" y="2704"/>
                    </a:lnTo>
                    <a:lnTo>
                      <a:pt x="855" y="4509"/>
                    </a:lnTo>
                    <a:lnTo>
                      <a:pt x="855" y="8785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0" name="Google Shape;360;p4"/>
              <p:cNvSpPr/>
              <p:nvPr/>
            </p:nvSpPr>
            <p:spPr>
              <a:xfrm>
                <a:off x="7344892" y="7006781"/>
                <a:ext cx="1931611" cy="4338517"/>
              </a:xfrm>
              <a:custGeom>
                <a:avLst/>
                <a:gdLst/>
                <a:ahLst/>
                <a:cxnLst/>
                <a:rect l="l" t="t" r="r" b="b"/>
                <a:pathLst>
                  <a:path w="186539" h="418978" extrusionOk="0">
                    <a:moveTo>
                      <a:pt x="88376" y="276722"/>
                    </a:moveTo>
                    <a:lnTo>
                      <a:pt x="91417" y="276722"/>
                    </a:lnTo>
                    <a:lnTo>
                      <a:pt x="95978" y="274061"/>
                    </a:lnTo>
                    <a:lnTo>
                      <a:pt x="92652" y="273110"/>
                    </a:lnTo>
                    <a:lnTo>
                      <a:pt x="93032" y="271590"/>
                    </a:lnTo>
                    <a:lnTo>
                      <a:pt x="91417" y="268359"/>
                    </a:lnTo>
                    <a:lnTo>
                      <a:pt x="92842" y="268359"/>
                    </a:lnTo>
                    <a:lnTo>
                      <a:pt x="95218" y="271305"/>
                    </a:lnTo>
                    <a:lnTo>
                      <a:pt x="98734" y="271970"/>
                    </a:lnTo>
                    <a:lnTo>
                      <a:pt x="104056" y="267504"/>
                    </a:lnTo>
                    <a:lnTo>
                      <a:pt x="103295" y="265033"/>
                    </a:lnTo>
                    <a:lnTo>
                      <a:pt x="105196" y="262943"/>
                    </a:lnTo>
                    <a:lnTo>
                      <a:pt x="105671" y="258666"/>
                    </a:lnTo>
                    <a:lnTo>
                      <a:pt x="103295" y="256861"/>
                    </a:lnTo>
                    <a:lnTo>
                      <a:pt x="103580" y="254485"/>
                    </a:lnTo>
                    <a:lnTo>
                      <a:pt x="104436" y="253155"/>
                    </a:lnTo>
                    <a:lnTo>
                      <a:pt x="102060" y="250399"/>
                    </a:lnTo>
                    <a:lnTo>
                      <a:pt x="105861" y="252584"/>
                    </a:lnTo>
                    <a:lnTo>
                      <a:pt x="105861" y="255055"/>
                    </a:lnTo>
                    <a:lnTo>
                      <a:pt x="107857" y="255150"/>
                    </a:lnTo>
                    <a:lnTo>
                      <a:pt x="108712" y="257431"/>
                    </a:lnTo>
                    <a:lnTo>
                      <a:pt x="112798" y="265508"/>
                    </a:lnTo>
                    <a:lnTo>
                      <a:pt x="114509" y="267694"/>
                    </a:lnTo>
                    <a:lnTo>
                      <a:pt x="115649" y="272730"/>
                    </a:lnTo>
                    <a:lnTo>
                      <a:pt x="119260" y="272730"/>
                    </a:lnTo>
                    <a:lnTo>
                      <a:pt x="122111" y="271590"/>
                    </a:lnTo>
                    <a:lnTo>
                      <a:pt x="123536" y="269119"/>
                    </a:lnTo>
                    <a:lnTo>
                      <a:pt x="123441" y="271495"/>
                    </a:lnTo>
                    <a:lnTo>
                      <a:pt x="122301" y="273396"/>
                    </a:lnTo>
                    <a:lnTo>
                      <a:pt x="124867" y="278337"/>
                    </a:lnTo>
                    <a:lnTo>
                      <a:pt x="124867" y="280808"/>
                    </a:lnTo>
                    <a:lnTo>
                      <a:pt x="123251" y="281473"/>
                    </a:lnTo>
                    <a:lnTo>
                      <a:pt x="124012" y="285464"/>
                    </a:lnTo>
                    <a:lnTo>
                      <a:pt x="126577" y="287175"/>
                    </a:lnTo>
                    <a:lnTo>
                      <a:pt x="128288" y="302664"/>
                    </a:lnTo>
                    <a:lnTo>
                      <a:pt x="129713" y="302854"/>
                    </a:lnTo>
                    <a:lnTo>
                      <a:pt x="129903" y="310171"/>
                    </a:lnTo>
                    <a:lnTo>
                      <a:pt x="135130" y="313117"/>
                    </a:lnTo>
                    <a:lnTo>
                      <a:pt x="133609" y="314733"/>
                    </a:lnTo>
                    <a:lnTo>
                      <a:pt x="133894" y="319009"/>
                    </a:lnTo>
                    <a:lnTo>
                      <a:pt x="136840" y="322620"/>
                    </a:lnTo>
                    <a:lnTo>
                      <a:pt x="136555" y="331838"/>
                    </a:lnTo>
                    <a:lnTo>
                      <a:pt x="138456" y="335639"/>
                    </a:lnTo>
                    <a:lnTo>
                      <a:pt x="138266" y="339250"/>
                    </a:lnTo>
                    <a:lnTo>
                      <a:pt x="139596" y="338300"/>
                    </a:lnTo>
                    <a:lnTo>
                      <a:pt x="140356" y="331648"/>
                    </a:lnTo>
                    <a:lnTo>
                      <a:pt x="143397" y="336779"/>
                    </a:lnTo>
                    <a:lnTo>
                      <a:pt x="144348" y="341151"/>
                    </a:lnTo>
                    <a:lnTo>
                      <a:pt x="147198" y="343716"/>
                    </a:lnTo>
                    <a:lnTo>
                      <a:pt x="148624" y="356545"/>
                    </a:lnTo>
                    <a:lnTo>
                      <a:pt x="150714" y="358065"/>
                    </a:lnTo>
                    <a:lnTo>
                      <a:pt x="151950" y="361867"/>
                    </a:lnTo>
                    <a:lnTo>
                      <a:pt x="150524" y="363957"/>
                    </a:lnTo>
                    <a:lnTo>
                      <a:pt x="150714" y="369374"/>
                    </a:lnTo>
                    <a:lnTo>
                      <a:pt x="152710" y="372320"/>
                    </a:lnTo>
                    <a:lnTo>
                      <a:pt x="155846" y="375741"/>
                    </a:lnTo>
                    <a:lnTo>
                      <a:pt x="152900" y="377926"/>
                    </a:lnTo>
                    <a:lnTo>
                      <a:pt x="154895" y="383628"/>
                    </a:lnTo>
                    <a:lnTo>
                      <a:pt x="153850" y="386194"/>
                    </a:lnTo>
                    <a:lnTo>
                      <a:pt x="152425" y="386764"/>
                    </a:lnTo>
                    <a:lnTo>
                      <a:pt x="151760" y="392276"/>
                    </a:lnTo>
                    <a:lnTo>
                      <a:pt x="152995" y="393511"/>
                    </a:lnTo>
                    <a:lnTo>
                      <a:pt x="152995" y="396932"/>
                    </a:lnTo>
                    <a:lnTo>
                      <a:pt x="150524" y="401113"/>
                    </a:lnTo>
                    <a:lnTo>
                      <a:pt x="148909" y="402444"/>
                    </a:lnTo>
                    <a:lnTo>
                      <a:pt x="147293" y="401778"/>
                    </a:lnTo>
                    <a:lnTo>
                      <a:pt x="147483" y="403869"/>
                    </a:lnTo>
                    <a:lnTo>
                      <a:pt x="148909" y="406435"/>
                    </a:lnTo>
                    <a:lnTo>
                      <a:pt x="149099" y="412422"/>
                    </a:lnTo>
                    <a:lnTo>
                      <a:pt x="151094" y="418978"/>
                    </a:lnTo>
                    <a:lnTo>
                      <a:pt x="151570" y="412707"/>
                    </a:lnTo>
                    <a:lnTo>
                      <a:pt x="153470" y="408525"/>
                    </a:lnTo>
                    <a:lnTo>
                      <a:pt x="153375" y="409191"/>
                    </a:lnTo>
                    <a:lnTo>
                      <a:pt x="154516" y="406055"/>
                    </a:lnTo>
                    <a:lnTo>
                      <a:pt x="156511" y="402729"/>
                    </a:lnTo>
                    <a:lnTo>
                      <a:pt x="157081" y="397502"/>
                    </a:lnTo>
                    <a:lnTo>
                      <a:pt x="161643" y="394081"/>
                    </a:lnTo>
                    <a:lnTo>
                      <a:pt x="166584" y="380872"/>
                    </a:lnTo>
                    <a:lnTo>
                      <a:pt x="169055" y="379352"/>
                    </a:lnTo>
                    <a:lnTo>
                      <a:pt x="169340" y="372415"/>
                    </a:lnTo>
                    <a:lnTo>
                      <a:pt x="166584" y="367758"/>
                    </a:lnTo>
                    <a:lnTo>
                      <a:pt x="166869" y="361677"/>
                    </a:lnTo>
                    <a:lnTo>
                      <a:pt x="165064" y="357875"/>
                    </a:lnTo>
                    <a:lnTo>
                      <a:pt x="164208" y="351699"/>
                    </a:lnTo>
                    <a:lnTo>
                      <a:pt x="161738" y="349133"/>
                    </a:lnTo>
                    <a:lnTo>
                      <a:pt x="162213" y="344667"/>
                    </a:lnTo>
                    <a:lnTo>
                      <a:pt x="161358" y="340580"/>
                    </a:lnTo>
                    <a:lnTo>
                      <a:pt x="162783" y="337064"/>
                    </a:lnTo>
                    <a:lnTo>
                      <a:pt x="160122" y="328227"/>
                    </a:lnTo>
                    <a:lnTo>
                      <a:pt x="154420" y="322620"/>
                    </a:lnTo>
                    <a:lnTo>
                      <a:pt x="148054" y="317584"/>
                    </a:lnTo>
                    <a:lnTo>
                      <a:pt x="142637" y="310837"/>
                    </a:lnTo>
                    <a:lnTo>
                      <a:pt x="142447" y="307036"/>
                    </a:lnTo>
                    <a:lnTo>
                      <a:pt x="139406" y="299813"/>
                    </a:lnTo>
                    <a:lnTo>
                      <a:pt x="143777" y="297248"/>
                    </a:lnTo>
                    <a:lnTo>
                      <a:pt x="144442" y="294112"/>
                    </a:lnTo>
                    <a:lnTo>
                      <a:pt x="141972" y="283373"/>
                    </a:lnTo>
                    <a:lnTo>
                      <a:pt x="143682" y="280333"/>
                    </a:lnTo>
                    <a:lnTo>
                      <a:pt x="147578" y="278242"/>
                    </a:lnTo>
                    <a:lnTo>
                      <a:pt x="147103" y="274061"/>
                    </a:lnTo>
                    <a:lnTo>
                      <a:pt x="142732" y="271875"/>
                    </a:lnTo>
                    <a:lnTo>
                      <a:pt x="141972" y="267409"/>
                    </a:lnTo>
                    <a:lnTo>
                      <a:pt x="139596" y="261992"/>
                    </a:lnTo>
                    <a:lnTo>
                      <a:pt x="136270" y="260757"/>
                    </a:lnTo>
                    <a:lnTo>
                      <a:pt x="131329" y="249924"/>
                    </a:lnTo>
                    <a:lnTo>
                      <a:pt x="125817" y="246123"/>
                    </a:lnTo>
                    <a:lnTo>
                      <a:pt x="124677" y="242892"/>
                    </a:lnTo>
                    <a:lnTo>
                      <a:pt x="121636" y="240041"/>
                    </a:lnTo>
                    <a:lnTo>
                      <a:pt x="118215" y="234054"/>
                    </a:lnTo>
                    <a:lnTo>
                      <a:pt x="114984" y="233104"/>
                    </a:lnTo>
                    <a:lnTo>
                      <a:pt x="114509" y="229778"/>
                    </a:lnTo>
                    <a:lnTo>
                      <a:pt x="119925" y="227592"/>
                    </a:lnTo>
                    <a:lnTo>
                      <a:pt x="123916" y="224646"/>
                    </a:lnTo>
                    <a:lnTo>
                      <a:pt x="122396" y="221225"/>
                    </a:lnTo>
                    <a:lnTo>
                      <a:pt x="122396" y="215048"/>
                    </a:lnTo>
                    <a:lnTo>
                      <a:pt x="125437" y="212197"/>
                    </a:lnTo>
                    <a:lnTo>
                      <a:pt x="124392" y="204880"/>
                    </a:lnTo>
                    <a:lnTo>
                      <a:pt x="127718" y="200414"/>
                    </a:lnTo>
                    <a:lnTo>
                      <a:pt x="135510" y="203550"/>
                    </a:lnTo>
                    <a:lnTo>
                      <a:pt x="140356" y="199654"/>
                    </a:lnTo>
                    <a:lnTo>
                      <a:pt x="144918" y="199749"/>
                    </a:lnTo>
                    <a:lnTo>
                      <a:pt x="146343" y="197563"/>
                    </a:lnTo>
                    <a:lnTo>
                      <a:pt x="146438" y="192337"/>
                    </a:lnTo>
                    <a:lnTo>
                      <a:pt x="149099" y="189866"/>
                    </a:lnTo>
                    <a:lnTo>
                      <a:pt x="154420" y="190626"/>
                    </a:lnTo>
                    <a:lnTo>
                      <a:pt x="156036" y="188346"/>
                    </a:lnTo>
                    <a:lnTo>
                      <a:pt x="153755" y="185305"/>
                    </a:lnTo>
                    <a:lnTo>
                      <a:pt x="153755" y="182929"/>
                    </a:lnTo>
                    <a:lnTo>
                      <a:pt x="158507" y="181218"/>
                    </a:lnTo>
                    <a:lnTo>
                      <a:pt x="164589" y="180933"/>
                    </a:lnTo>
                    <a:lnTo>
                      <a:pt x="164778" y="180553"/>
                    </a:lnTo>
                    <a:lnTo>
                      <a:pt x="167154" y="175232"/>
                    </a:lnTo>
                    <a:lnTo>
                      <a:pt x="169435" y="175232"/>
                    </a:lnTo>
                    <a:lnTo>
                      <a:pt x="173711" y="171716"/>
                    </a:lnTo>
                    <a:lnTo>
                      <a:pt x="171716" y="168960"/>
                    </a:lnTo>
                    <a:lnTo>
                      <a:pt x="174091" y="165729"/>
                    </a:lnTo>
                    <a:lnTo>
                      <a:pt x="174281" y="161738"/>
                    </a:lnTo>
                    <a:lnTo>
                      <a:pt x="180173" y="160597"/>
                    </a:lnTo>
                    <a:lnTo>
                      <a:pt x="186065" y="155466"/>
                    </a:lnTo>
                    <a:lnTo>
                      <a:pt x="186540" y="151475"/>
                    </a:lnTo>
                    <a:lnTo>
                      <a:pt x="182454" y="150144"/>
                    </a:lnTo>
                    <a:lnTo>
                      <a:pt x="172951" y="154231"/>
                    </a:lnTo>
                    <a:lnTo>
                      <a:pt x="168200" y="154231"/>
                    </a:lnTo>
                    <a:lnTo>
                      <a:pt x="165349" y="156891"/>
                    </a:lnTo>
                    <a:lnTo>
                      <a:pt x="160597" y="154516"/>
                    </a:lnTo>
                    <a:lnTo>
                      <a:pt x="159172" y="150619"/>
                    </a:lnTo>
                    <a:lnTo>
                      <a:pt x="160407" y="145013"/>
                    </a:lnTo>
                    <a:lnTo>
                      <a:pt x="157556" y="141212"/>
                    </a:lnTo>
                    <a:lnTo>
                      <a:pt x="154420" y="144158"/>
                    </a:lnTo>
                    <a:lnTo>
                      <a:pt x="153280" y="142922"/>
                    </a:lnTo>
                    <a:lnTo>
                      <a:pt x="146723" y="142162"/>
                    </a:lnTo>
                    <a:lnTo>
                      <a:pt x="143492" y="143682"/>
                    </a:lnTo>
                    <a:lnTo>
                      <a:pt x="142732" y="140832"/>
                    </a:lnTo>
                    <a:lnTo>
                      <a:pt x="146723" y="136840"/>
                    </a:lnTo>
                    <a:lnTo>
                      <a:pt x="151475" y="130093"/>
                    </a:lnTo>
                    <a:lnTo>
                      <a:pt x="151379" y="127053"/>
                    </a:lnTo>
                    <a:lnTo>
                      <a:pt x="153185" y="123441"/>
                    </a:lnTo>
                    <a:lnTo>
                      <a:pt x="153185" y="120305"/>
                    </a:lnTo>
                    <a:lnTo>
                      <a:pt x="148909" y="117550"/>
                    </a:lnTo>
                    <a:lnTo>
                      <a:pt x="143017" y="118310"/>
                    </a:lnTo>
                    <a:lnTo>
                      <a:pt x="142257" y="119925"/>
                    </a:lnTo>
                    <a:lnTo>
                      <a:pt x="140641" y="117265"/>
                    </a:lnTo>
                    <a:lnTo>
                      <a:pt x="141687" y="115269"/>
                    </a:lnTo>
                    <a:lnTo>
                      <a:pt x="136270" y="114129"/>
                    </a:lnTo>
                    <a:lnTo>
                      <a:pt x="133894" y="110803"/>
                    </a:lnTo>
                    <a:lnTo>
                      <a:pt x="135225" y="107192"/>
                    </a:lnTo>
                    <a:lnTo>
                      <a:pt x="134179" y="103485"/>
                    </a:lnTo>
                    <a:lnTo>
                      <a:pt x="128763" y="104911"/>
                    </a:lnTo>
                    <a:lnTo>
                      <a:pt x="126197" y="102725"/>
                    </a:lnTo>
                    <a:lnTo>
                      <a:pt x="127528" y="100255"/>
                    </a:lnTo>
                    <a:lnTo>
                      <a:pt x="126577" y="96929"/>
                    </a:lnTo>
                    <a:lnTo>
                      <a:pt x="117074" y="98829"/>
                    </a:lnTo>
                    <a:lnTo>
                      <a:pt x="112133" y="102440"/>
                    </a:lnTo>
                    <a:lnTo>
                      <a:pt x="110137" y="97594"/>
                    </a:lnTo>
                    <a:lnTo>
                      <a:pt x="110803" y="92652"/>
                    </a:lnTo>
                    <a:lnTo>
                      <a:pt x="107857" y="89897"/>
                    </a:lnTo>
                    <a:lnTo>
                      <a:pt x="106336" y="87236"/>
                    </a:lnTo>
                    <a:lnTo>
                      <a:pt x="102820" y="85715"/>
                    </a:lnTo>
                    <a:lnTo>
                      <a:pt x="102820" y="82199"/>
                    </a:lnTo>
                    <a:lnTo>
                      <a:pt x="104721" y="79063"/>
                    </a:lnTo>
                    <a:lnTo>
                      <a:pt x="102915" y="76308"/>
                    </a:lnTo>
                    <a:lnTo>
                      <a:pt x="104531" y="72696"/>
                    </a:lnTo>
                    <a:lnTo>
                      <a:pt x="107477" y="69751"/>
                    </a:lnTo>
                    <a:lnTo>
                      <a:pt x="110137" y="70796"/>
                    </a:lnTo>
                    <a:lnTo>
                      <a:pt x="111848" y="68420"/>
                    </a:lnTo>
                    <a:lnTo>
                      <a:pt x="109947" y="64334"/>
                    </a:lnTo>
                    <a:lnTo>
                      <a:pt x="111088" y="61388"/>
                    </a:lnTo>
                    <a:lnTo>
                      <a:pt x="113083" y="60818"/>
                    </a:lnTo>
                    <a:lnTo>
                      <a:pt x="113463" y="56922"/>
                    </a:lnTo>
                    <a:lnTo>
                      <a:pt x="117359" y="55116"/>
                    </a:lnTo>
                    <a:lnTo>
                      <a:pt x="118310" y="52551"/>
                    </a:lnTo>
                    <a:lnTo>
                      <a:pt x="118310" y="48274"/>
                    </a:lnTo>
                    <a:lnTo>
                      <a:pt x="119545" y="39437"/>
                    </a:lnTo>
                    <a:lnTo>
                      <a:pt x="119070" y="33070"/>
                    </a:lnTo>
                    <a:lnTo>
                      <a:pt x="115554" y="25943"/>
                    </a:lnTo>
                    <a:lnTo>
                      <a:pt x="115554" y="19671"/>
                    </a:lnTo>
                    <a:lnTo>
                      <a:pt x="111848" y="15395"/>
                    </a:lnTo>
                    <a:lnTo>
                      <a:pt x="108237" y="15585"/>
                    </a:lnTo>
                    <a:lnTo>
                      <a:pt x="107001" y="9028"/>
                    </a:lnTo>
                    <a:lnTo>
                      <a:pt x="102915" y="6082"/>
                    </a:lnTo>
                    <a:lnTo>
                      <a:pt x="100255" y="475"/>
                    </a:lnTo>
                    <a:lnTo>
                      <a:pt x="95408" y="285"/>
                    </a:lnTo>
                    <a:lnTo>
                      <a:pt x="92177" y="2091"/>
                    </a:lnTo>
                    <a:lnTo>
                      <a:pt x="87331" y="0"/>
                    </a:lnTo>
                    <a:lnTo>
                      <a:pt x="83815" y="1711"/>
                    </a:lnTo>
                    <a:lnTo>
                      <a:pt x="84860" y="2756"/>
                    </a:lnTo>
                    <a:lnTo>
                      <a:pt x="85240" y="5892"/>
                    </a:lnTo>
                    <a:lnTo>
                      <a:pt x="81154" y="9693"/>
                    </a:lnTo>
                    <a:lnTo>
                      <a:pt x="81154" y="15300"/>
                    </a:lnTo>
                    <a:lnTo>
                      <a:pt x="82199" y="18721"/>
                    </a:lnTo>
                    <a:lnTo>
                      <a:pt x="78208" y="16915"/>
                    </a:lnTo>
                    <a:lnTo>
                      <a:pt x="74692" y="14064"/>
                    </a:lnTo>
                    <a:lnTo>
                      <a:pt x="68800" y="18245"/>
                    </a:lnTo>
                    <a:lnTo>
                      <a:pt x="62053" y="20431"/>
                    </a:lnTo>
                    <a:lnTo>
                      <a:pt x="59963" y="25373"/>
                    </a:lnTo>
                    <a:lnTo>
                      <a:pt x="54926" y="31549"/>
                    </a:lnTo>
                    <a:lnTo>
                      <a:pt x="50270" y="33165"/>
                    </a:lnTo>
                    <a:lnTo>
                      <a:pt x="43333" y="44093"/>
                    </a:lnTo>
                    <a:lnTo>
                      <a:pt x="42287" y="49034"/>
                    </a:lnTo>
                    <a:lnTo>
                      <a:pt x="44378" y="51790"/>
                    </a:lnTo>
                    <a:lnTo>
                      <a:pt x="41527" y="60058"/>
                    </a:lnTo>
                    <a:lnTo>
                      <a:pt x="35635" y="69561"/>
                    </a:lnTo>
                    <a:lnTo>
                      <a:pt x="35921" y="72696"/>
                    </a:lnTo>
                    <a:lnTo>
                      <a:pt x="40862" y="75167"/>
                    </a:lnTo>
                    <a:lnTo>
                      <a:pt x="36396" y="86190"/>
                    </a:lnTo>
                    <a:lnTo>
                      <a:pt x="34400" y="95028"/>
                    </a:lnTo>
                    <a:lnTo>
                      <a:pt x="31074" y="102915"/>
                    </a:lnTo>
                    <a:lnTo>
                      <a:pt x="25563" y="103105"/>
                    </a:lnTo>
                    <a:lnTo>
                      <a:pt x="21856" y="101870"/>
                    </a:lnTo>
                    <a:lnTo>
                      <a:pt x="17485" y="101585"/>
                    </a:lnTo>
                    <a:lnTo>
                      <a:pt x="20051" y="111848"/>
                    </a:lnTo>
                    <a:lnTo>
                      <a:pt x="19956" y="117265"/>
                    </a:lnTo>
                    <a:lnTo>
                      <a:pt x="19481" y="124772"/>
                    </a:lnTo>
                    <a:lnTo>
                      <a:pt x="15109" y="124202"/>
                    </a:lnTo>
                    <a:lnTo>
                      <a:pt x="15870" y="129808"/>
                    </a:lnTo>
                    <a:lnTo>
                      <a:pt x="15109" y="134940"/>
                    </a:lnTo>
                    <a:lnTo>
                      <a:pt x="16155" y="139121"/>
                    </a:lnTo>
                    <a:lnTo>
                      <a:pt x="13779" y="146058"/>
                    </a:lnTo>
                    <a:lnTo>
                      <a:pt x="11498" y="147293"/>
                    </a:lnTo>
                    <a:lnTo>
                      <a:pt x="9503" y="146343"/>
                    </a:lnTo>
                    <a:lnTo>
                      <a:pt x="8648" y="150334"/>
                    </a:lnTo>
                    <a:lnTo>
                      <a:pt x="8648" y="152615"/>
                    </a:lnTo>
                    <a:lnTo>
                      <a:pt x="8648" y="157556"/>
                    </a:lnTo>
                    <a:lnTo>
                      <a:pt x="6367" y="162688"/>
                    </a:lnTo>
                    <a:lnTo>
                      <a:pt x="4656" y="161643"/>
                    </a:lnTo>
                    <a:lnTo>
                      <a:pt x="665" y="166584"/>
                    </a:lnTo>
                    <a:lnTo>
                      <a:pt x="0" y="170575"/>
                    </a:lnTo>
                    <a:lnTo>
                      <a:pt x="285" y="171906"/>
                    </a:lnTo>
                    <a:lnTo>
                      <a:pt x="380" y="171811"/>
                    </a:lnTo>
                    <a:lnTo>
                      <a:pt x="2376" y="176277"/>
                    </a:lnTo>
                    <a:lnTo>
                      <a:pt x="4086" y="181789"/>
                    </a:lnTo>
                    <a:lnTo>
                      <a:pt x="13304" y="190056"/>
                    </a:lnTo>
                    <a:lnTo>
                      <a:pt x="11308" y="186445"/>
                    </a:lnTo>
                    <a:lnTo>
                      <a:pt x="11308" y="184544"/>
                    </a:lnTo>
                    <a:lnTo>
                      <a:pt x="14634" y="187205"/>
                    </a:lnTo>
                    <a:lnTo>
                      <a:pt x="18530" y="186920"/>
                    </a:lnTo>
                    <a:lnTo>
                      <a:pt x="15394" y="190531"/>
                    </a:lnTo>
                    <a:lnTo>
                      <a:pt x="15680" y="192337"/>
                    </a:lnTo>
                    <a:lnTo>
                      <a:pt x="19481" y="191767"/>
                    </a:lnTo>
                    <a:lnTo>
                      <a:pt x="19956" y="189106"/>
                    </a:lnTo>
                    <a:lnTo>
                      <a:pt x="20906" y="191767"/>
                    </a:lnTo>
                    <a:lnTo>
                      <a:pt x="24612" y="192432"/>
                    </a:lnTo>
                    <a:lnTo>
                      <a:pt x="26323" y="195093"/>
                    </a:lnTo>
                    <a:lnTo>
                      <a:pt x="32785" y="196423"/>
                    </a:lnTo>
                    <a:lnTo>
                      <a:pt x="36966" y="202410"/>
                    </a:lnTo>
                    <a:lnTo>
                      <a:pt x="37061" y="205926"/>
                    </a:lnTo>
                    <a:lnTo>
                      <a:pt x="34590" y="206876"/>
                    </a:lnTo>
                    <a:lnTo>
                      <a:pt x="32214" y="204500"/>
                    </a:lnTo>
                    <a:lnTo>
                      <a:pt x="28984" y="206401"/>
                    </a:lnTo>
                    <a:lnTo>
                      <a:pt x="32024" y="209252"/>
                    </a:lnTo>
                    <a:lnTo>
                      <a:pt x="33260" y="209822"/>
                    </a:lnTo>
                    <a:lnTo>
                      <a:pt x="32024" y="211342"/>
                    </a:lnTo>
                    <a:lnTo>
                      <a:pt x="28888" y="209727"/>
                    </a:lnTo>
                    <a:lnTo>
                      <a:pt x="27463" y="206591"/>
                    </a:lnTo>
                    <a:lnTo>
                      <a:pt x="23662" y="206211"/>
                    </a:lnTo>
                    <a:lnTo>
                      <a:pt x="24137" y="208396"/>
                    </a:lnTo>
                    <a:lnTo>
                      <a:pt x="28033" y="211912"/>
                    </a:lnTo>
                    <a:lnTo>
                      <a:pt x="28413" y="214288"/>
                    </a:lnTo>
                    <a:lnTo>
                      <a:pt x="32024" y="218754"/>
                    </a:lnTo>
                    <a:lnTo>
                      <a:pt x="39817" y="220940"/>
                    </a:lnTo>
                    <a:lnTo>
                      <a:pt x="38866" y="213718"/>
                    </a:lnTo>
                    <a:lnTo>
                      <a:pt x="37061" y="210202"/>
                    </a:lnTo>
                    <a:lnTo>
                      <a:pt x="42192" y="213338"/>
                    </a:lnTo>
                    <a:lnTo>
                      <a:pt x="42192" y="216949"/>
                    </a:lnTo>
                    <a:lnTo>
                      <a:pt x="43713" y="220275"/>
                    </a:lnTo>
                    <a:lnTo>
                      <a:pt x="46088" y="223506"/>
                    </a:lnTo>
                    <a:lnTo>
                      <a:pt x="47704" y="229493"/>
                    </a:lnTo>
                    <a:lnTo>
                      <a:pt x="50745" y="231868"/>
                    </a:lnTo>
                    <a:lnTo>
                      <a:pt x="49415" y="232724"/>
                    </a:lnTo>
                    <a:lnTo>
                      <a:pt x="50745" y="234909"/>
                    </a:lnTo>
                    <a:lnTo>
                      <a:pt x="52741" y="235860"/>
                    </a:lnTo>
                    <a:lnTo>
                      <a:pt x="53216" y="244127"/>
                    </a:lnTo>
                    <a:lnTo>
                      <a:pt x="57017" y="253250"/>
                    </a:lnTo>
                    <a:lnTo>
                      <a:pt x="58917" y="255150"/>
                    </a:lnTo>
                    <a:lnTo>
                      <a:pt x="54166" y="258191"/>
                    </a:lnTo>
                    <a:lnTo>
                      <a:pt x="50745" y="278907"/>
                    </a:lnTo>
                    <a:lnTo>
                      <a:pt x="51980" y="283373"/>
                    </a:lnTo>
                    <a:lnTo>
                      <a:pt x="51315" y="284989"/>
                    </a:lnTo>
                    <a:lnTo>
                      <a:pt x="51790" y="286889"/>
                    </a:lnTo>
                    <a:lnTo>
                      <a:pt x="55021" y="281758"/>
                    </a:lnTo>
                    <a:lnTo>
                      <a:pt x="59392" y="277957"/>
                    </a:lnTo>
                    <a:lnTo>
                      <a:pt x="61958" y="271780"/>
                    </a:lnTo>
                    <a:lnTo>
                      <a:pt x="61673" y="278622"/>
                    </a:lnTo>
                    <a:lnTo>
                      <a:pt x="56066" y="283849"/>
                    </a:lnTo>
                    <a:lnTo>
                      <a:pt x="56066" y="289550"/>
                    </a:lnTo>
                    <a:lnTo>
                      <a:pt x="58442" y="289360"/>
                    </a:lnTo>
                    <a:lnTo>
                      <a:pt x="59107" y="286509"/>
                    </a:lnTo>
                    <a:lnTo>
                      <a:pt x="64809" y="283564"/>
                    </a:lnTo>
                    <a:lnTo>
                      <a:pt x="67185" y="286509"/>
                    </a:lnTo>
                    <a:lnTo>
                      <a:pt x="69275" y="286034"/>
                    </a:lnTo>
                    <a:lnTo>
                      <a:pt x="69751" y="284039"/>
                    </a:lnTo>
                    <a:lnTo>
                      <a:pt x="69845" y="285084"/>
                    </a:lnTo>
                    <a:lnTo>
                      <a:pt x="72126" y="285084"/>
                    </a:lnTo>
                    <a:lnTo>
                      <a:pt x="72696" y="284134"/>
                    </a:lnTo>
                    <a:lnTo>
                      <a:pt x="76878" y="284609"/>
                    </a:lnTo>
                    <a:lnTo>
                      <a:pt x="85240" y="278907"/>
                    </a:lnTo>
                    <a:lnTo>
                      <a:pt x="86380" y="275296"/>
                    </a:lnTo>
                    <a:lnTo>
                      <a:pt x="88376" y="276722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" name="Google Shape;361;p4"/>
              <p:cNvSpPr/>
              <p:nvPr/>
            </p:nvSpPr>
            <p:spPr>
              <a:xfrm>
                <a:off x="7627225" y="9164841"/>
                <a:ext cx="193681" cy="204936"/>
              </a:xfrm>
              <a:custGeom>
                <a:avLst/>
                <a:gdLst/>
                <a:ahLst/>
                <a:cxnLst/>
                <a:rect l="l" t="t" r="r" b="b"/>
                <a:pathLst>
                  <a:path w="6556" h="6937" extrusionOk="0">
                    <a:moveTo>
                      <a:pt x="0" y="1520"/>
                    </a:moveTo>
                    <a:lnTo>
                      <a:pt x="1235" y="4561"/>
                    </a:lnTo>
                    <a:lnTo>
                      <a:pt x="5417" y="6937"/>
                    </a:lnTo>
                    <a:lnTo>
                      <a:pt x="6557" y="3326"/>
                    </a:lnTo>
                    <a:lnTo>
                      <a:pt x="3136" y="0"/>
                    </a:lnTo>
                    <a:lnTo>
                      <a:pt x="0" y="152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" name="Google Shape;362;p4"/>
              <p:cNvSpPr/>
              <p:nvPr/>
            </p:nvSpPr>
            <p:spPr>
              <a:xfrm>
                <a:off x="7107815" y="8124207"/>
                <a:ext cx="193649" cy="32867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5321" extrusionOk="0">
                    <a:moveTo>
                      <a:pt x="0" y="950"/>
                    </a:moveTo>
                    <a:lnTo>
                      <a:pt x="665" y="5322"/>
                    </a:lnTo>
                    <a:lnTo>
                      <a:pt x="2661" y="4371"/>
                    </a:lnTo>
                    <a:lnTo>
                      <a:pt x="3136" y="1426"/>
                    </a:lnTo>
                    <a:lnTo>
                      <a:pt x="1806" y="0"/>
                    </a:lnTo>
                    <a:lnTo>
                      <a:pt x="0" y="950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3" name="Google Shape;363;p4"/>
              <p:cNvSpPr/>
              <p:nvPr/>
            </p:nvSpPr>
            <p:spPr>
              <a:xfrm>
                <a:off x="7031071" y="8129366"/>
                <a:ext cx="193670" cy="381589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12543" extrusionOk="0">
                    <a:moveTo>
                      <a:pt x="0" y="0"/>
                    </a:moveTo>
                    <a:cubicBezTo>
                      <a:pt x="95" y="665"/>
                      <a:pt x="95" y="1330"/>
                      <a:pt x="0" y="1996"/>
                    </a:cubicBezTo>
                    <a:lnTo>
                      <a:pt x="2186" y="6367"/>
                    </a:lnTo>
                    <a:lnTo>
                      <a:pt x="1710" y="9788"/>
                    </a:lnTo>
                    <a:lnTo>
                      <a:pt x="3516" y="12544"/>
                    </a:lnTo>
                    <a:lnTo>
                      <a:pt x="6367" y="7127"/>
                    </a:lnTo>
                    <a:lnTo>
                      <a:pt x="5322" y="3801"/>
                    </a:lnTo>
                    <a:close/>
                  </a:path>
                </a:pathLst>
              </a:custGeom>
              <a:solidFill>
                <a:srgbClr val="E5E6E5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 panose="020B0604020202020204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64" name="Google Shape;364;p4"/>
            <p:cNvSpPr/>
            <p:nvPr/>
          </p:nvSpPr>
          <p:spPr>
            <a:xfrm>
              <a:off x="5100355" y="4300954"/>
              <a:ext cx="9726" cy="5254"/>
            </a:xfrm>
            <a:custGeom>
              <a:avLst/>
              <a:gdLst/>
              <a:ahLst/>
              <a:cxnLst/>
              <a:rect l="l" t="t" r="r" b="b"/>
              <a:pathLst>
                <a:path w="2850" h="1710" extrusionOk="0">
                  <a:moveTo>
                    <a:pt x="2091" y="0"/>
                  </a:moveTo>
                  <a:lnTo>
                    <a:pt x="0" y="1615"/>
                  </a:lnTo>
                  <a:lnTo>
                    <a:pt x="2851" y="1711"/>
                  </a:lnTo>
                  <a:lnTo>
                    <a:pt x="2091" y="0"/>
                  </a:lnTo>
                  <a:close/>
                </a:path>
              </a:pathLst>
            </a:custGeom>
            <a:solidFill>
              <a:srgbClr val="E5E6E5"/>
            </a:solidFill>
            <a:ln>
              <a:noFill/>
            </a:ln>
          </p:spPr>
          <p:txBody>
            <a:bodyPr spcFirstLastPara="1" wrap="square" lIns="28050" tIns="14025" rIns="28050" bIns="14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 panose="020B0604020202020204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5140233" y="4272939"/>
              <a:ext cx="10050" cy="8465"/>
            </a:xfrm>
            <a:custGeom>
              <a:avLst/>
              <a:gdLst/>
              <a:ahLst/>
              <a:cxnLst/>
              <a:rect l="l" t="t" r="r" b="b"/>
              <a:pathLst>
                <a:path w="2945" h="2755" extrusionOk="0">
                  <a:moveTo>
                    <a:pt x="2946" y="1045"/>
                  </a:moveTo>
                  <a:lnTo>
                    <a:pt x="760" y="0"/>
                  </a:lnTo>
                  <a:lnTo>
                    <a:pt x="0" y="2756"/>
                  </a:lnTo>
                  <a:lnTo>
                    <a:pt x="2946" y="1045"/>
                  </a:lnTo>
                  <a:close/>
                </a:path>
              </a:pathLst>
            </a:custGeom>
            <a:solidFill>
              <a:srgbClr val="E5E6E5"/>
            </a:solidFill>
            <a:ln>
              <a:noFill/>
            </a:ln>
          </p:spPr>
          <p:txBody>
            <a:bodyPr spcFirstLastPara="1" wrap="square" lIns="28050" tIns="14025" rIns="28050" bIns="14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 panose="020B0604020202020204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5109759" y="4375073"/>
              <a:ext cx="20427" cy="17224"/>
            </a:xfrm>
            <a:custGeom>
              <a:avLst/>
              <a:gdLst/>
              <a:ahLst/>
              <a:cxnLst/>
              <a:rect l="l" t="t" r="r" b="b"/>
              <a:pathLst>
                <a:path w="5986" h="5606" extrusionOk="0">
                  <a:moveTo>
                    <a:pt x="2851" y="5607"/>
                  </a:moveTo>
                  <a:lnTo>
                    <a:pt x="5987" y="4941"/>
                  </a:lnTo>
                  <a:lnTo>
                    <a:pt x="5132" y="1616"/>
                  </a:lnTo>
                  <a:lnTo>
                    <a:pt x="2471" y="0"/>
                  </a:lnTo>
                  <a:lnTo>
                    <a:pt x="0" y="1235"/>
                  </a:lnTo>
                  <a:lnTo>
                    <a:pt x="190" y="3421"/>
                  </a:lnTo>
                  <a:lnTo>
                    <a:pt x="2851" y="5607"/>
                  </a:lnTo>
                  <a:close/>
                </a:path>
              </a:pathLst>
            </a:custGeom>
            <a:solidFill>
              <a:srgbClr val="E5E6E5"/>
            </a:solidFill>
            <a:ln>
              <a:noFill/>
            </a:ln>
          </p:spPr>
          <p:txBody>
            <a:bodyPr spcFirstLastPara="1" wrap="square" lIns="28050" tIns="14025" rIns="28050" bIns="14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 panose="020B0604020202020204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5118833" y="4397541"/>
              <a:ext cx="14916" cy="7005"/>
            </a:xfrm>
            <a:custGeom>
              <a:avLst/>
              <a:gdLst/>
              <a:ahLst/>
              <a:cxnLst/>
              <a:rect l="l" t="t" r="r" b="b"/>
              <a:pathLst>
                <a:path w="4371" h="2280" extrusionOk="0">
                  <a:moveTo>
                    <a:pt x="4371" y="0"/>
                  </a:moveTo>
                  <a:lnTo>
                    <a:pt x="0" y="2281"/>
                  </a:lnTo>
                  <a:lnTo>
                    <a:pt x="2471" y="2281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rgbClr val="E5E6E5"/>
            </a:solidFill>
            <a:ln>
              <a:noFill/>
            </a:ln>
          </p:spPr>
          <p:txBody>
            <a:bodyPr spcFirstLastPara="1" wrap="square" lIns="28050" tIns="14025" rIns="28050" bIns="14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 panose="020B0604020202020204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" name="Google Shape;368;p4"/>
            <p:cNvSpPr txBox="1"/>
            <p:nvPr/>
          </p:nvSpPr>
          <p:spPr>
            <a:xfrm>
              <a:off x="2716401" y="2267264"/>
              <a:ext cx="716400" cy="2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050" tIns="14025" rIns="28050" bIns="140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Arial" panose="020B0604020202020204"/>
                <a:buNone/>
              </a:pPr>
              <a:r>
                <a:rPr lang="zh-CN" sz="1600" b="1" i="0" u="none" strike="noStrike" cap="none">
                  <a:solidFill>
                    <a:srgbClr val="EE4D2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泰国</a:t>
              </a:r>
              <a:endParaRPr sz="1600" b="1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Arial" panose="020B0604020202020204"/>
                <a:buNone/>
              </a:pPr>
              <a:endParaRPr sz="1600" b="1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4"/>
            <p:cNvSpPr txBox="1"/>
            <p:nvPr/>
          </p:nvSpPr>
          <p:spPr>
            <a:xfrm>
              <a:off x="4166158" y="3272557"/>
              <a:ext cx="884100" cy="20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050" tIns="14025" rIns="28050" bIns="140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/>
                <a:buNone/>
              </a:pPr>
              <a:r>
                <a:rPr lang="zh-CN" sz="1600" b="1" i="0" u="none" strike="noStrike" cap="none">
                  <a:solidFill>
                    <a:srgbClr val="EE4D2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菲律宾</a:t>
              </a:r>
              <a:endParaRPr sz="16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/>
                <a:buNone/>
              </a:pPr>
              <a:endParaRPr sz="16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4"/>
            <p:cNvSpPr txBox="1"/>
            <p:nvPr/>
          </p:nvSpPr>
          <p:spPr>
            <a:xfrm>
              <a:off x="128996" y="2162735"/>
              <a:ext cx="953100" cy="40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050" tIns="14025" rIns="28050" bIns="140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/>
                <a:buNone/>
              </a:pPr>
              <a:r>
                <a:rPr lang="zh-CN" sz="1600" b="1" i="0" u="none" strike="noStrike" cap="none">
                  <a:solidFill>
                    <a:srgbClr val="EE4D2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墨西哥</a:t>
              </a:r>
              <a:endParaRPr sz="16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1" name="Google Shape;371;p4"/>
            <p:cNvGrpSpPr/>
            <p:nvPr/>
          </p:nvGrpSpPr>
          <p:grpSpPr>
            <a:xfrm>
              <a:off x="250437" y="2455679"/>
              <a:ext cx="1343515" cy="1982147"/>
              <a:chOff x="359496" y="2337979"/>
              <a:chExt cx="1314723" cy="2155211"/>
            </a:xfrm>
          </p:grpSpPr>
          <p:sp>
            <p:nvSpPr>
              <p:cNvPr id="372" name="Google Shape;372;p4"/>
              <p:cNvSpPr/>
              <p:nvPr/>
            </p:nvSpPr>
            <p:spPr>
              <a:xfrm>
                <a:off x="452663" y="2352198"/>
                <a:ext cx="525600" cy="2175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 panose="020B0604020202020204"/>
                  <a:buNone/>
                </a:pPr>
                <a:endParaRPr sz="6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3" name="Google Shape;373;p4"/>
              <p:cNvSpPr txBox="1"/>
              <p:nvPr/>
            </p:nvSpPr>
            <p:spPr>
              <a:xfrm>
                <a:off x="359496" y="2337979"/>
                <a:ext cx="719400" cy="43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8050" tIns="14025" rIns="28050" bIns="140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 panose="020B0604020202020204"/>
                  <a:buNone/>
                </a:pPr>
                <a:r>
                  <a:rPr lang="zh-CN" sz="1300" b="1" i="0" u="none" strike="noStrike" cap="non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NEW</a:t>
                </a:r>
                <a:endParaRPr sz="13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" name="Google Shape;374;p4"/>
              <p:cNvSpPr/>
              <p:nvPr/>
            </p:nvSpPr>
            <p:spPr>
              <a:xfrm>
                <a:off x="1148619" y="4275690"/>
                <a:ext cx="525600" cy="2175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 panose="020B0604020202020204"/>
                  <a:buNone/>
                </a:pPr>
                <a:endParaRPr sz="6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5" name="Google Shape;375;p4"/>
            <p:cNvSpPr txBox="1"/>
            <p:nvPr/>
          </p:nvSpPr>
          <p:spPr>
            <a:xfrm>
              <a:off x="1586128" y="3339898"/>
              <a:ext cx="953100" cy="40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050" tIns="14025" rIns="28050" bIns="140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/>
                <a:buNone/>
              </a:pPr>
              <a:r>
                <a:rPr lang="zh-CN" sz="1600" b="1" i="0" u="none" strike="noStrike" cap="none">
                  <a:solidFill>
                    <a:srgbClr val="EE4D2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巴西</a:t>
              </a:r>
              <a:endParaRPr sz="16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4"/>
            <p:cNvSpPr txBox="1"/>
            <p:nvPr/>
          </p:nvSpPr>
          <p:spPr>
            <a:xfrm>
              <a:off x="3702931" y="2716873"/>
              <a:ext cx="716400" cy="25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050" tIns="14025" rIns="28050" bIns="140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/>
                <a:buNone/>
              </a:pPr>
              <a:r>
                <a:rPr lang="zh-CN" sz="1600" b="1" i="0" u="none" strike="noStrike" cap="none">
                  <a:solidFill>
                    <a:srgbClr val="EE4D2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越南</a:t>
              </a:r>
              <a:endParaRPr sz="16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Arial" panose="020B0604020202020204"/>
                <a:buNone/>
              </a:pPr>
              <a:endParaRPr sz="1600" b="1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4"/>
            <p:cNvSpPr txBox="1"/>
            <p:nvPr/>
          </p:nvSpPr>
          <p:spPr>
            <a:xfrm>
              <a:off x="2833013" y="3907038"/>
              <a:ext cx="953100" cy="22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050" tIns="14025" rIns="28050" bIns="140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/>
                <a:buNone/>
              </a:pPr>
              <a:r>
                <a:rPr lang="zh-CN" sz="1600" b="1" i="0" u="none" strike="noStrike" cap="none">
                  <a:solidFill>
                    <a:srgbClr val="EE4D2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新加坡</a:t>
              </a:r>
              <a:endParaRPr sz="16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4"/>
            <p:cNvSpPr txBox="1"/>
            <p:nvPr/>
          </p:nvSpPr>
          <p:spPr>
            <a:xfrm>
              <a:off x="3079579" y="3187258"/>
              <a:ext cx="1134300" cy="20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050" tIns="14025" rIns="28050" bIns="140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/>
                <a:buNone/>
              </a:pPr>
              <a:r>
                <a:rPr lang="zh-CN" sz="1600" b="1" i="0" u="none" strike="noStrike" cap="none">
                  <a:solidFill>
                    <a:srgbClr val="EE4D2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马来西亚</a:t>
              </a:r>
              <a:endParaRPr sz="16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2880951" y="2574409"/>
              <a:ext cx="387300" cy="387300"/>
            </a:xfrm>
            <a:prstGeom prst="ellipse">
              <a:avLst/>
            </a:prstGeom>
            <a:solidFill>
              <a:srgbClr val="EE4D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3379513" y="2676146"/>
              <a:ext cx="387300" cy="387300"/>
            </a:xfrm>
            <a:prstGeom prst="ellipse">
              <a:avLst/>
            </a:prstGeom>
            <a:solidFill>
              <a:srgbClr val="EE4D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81" name="Google Shape;381;p4"/>
            <p:cNvGrpSpPr/>
            <p:nvPr/>
          </p:nvGrpSpPr>
          <p:grpSpPr>
            <a:xfrm>
              <a:off x="918219" y="3195769"/>
              <a:ext cx="1512095" cy="1427348"/>
              <a:chOff x="518328" y="1585961"/>
              <a:chExt cx="1479690" cy="1551971"/>
            </a:xfrm>
          </p:grpSpPr>
          <p:sp>
            <p:nvSpPr>
              <p:cNvPr id="382" name="Google Shape;382;p4"/>
              <p:cNvSpPr/>
              <p:nvPr/>
            </p:nvSpPr>
            <p:spPr>
              <a:xfrm>
                <a:off x="1375461" y="2045578"/>
                <a:ext cx="525600" cy="2175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 panose="020B0604020202020204"/>
                  <a:buNone/>
                </a:pPr>
                <a:endParaRPr sz="6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3" name="Google Shape;383;p4"/>
              <p:cNvSpPr txBox="1"/>
              <p:nvPr/>
            </p:nvSpPr>
            <p:spPr>
              <a:xfrm>
                <a:off x="1278618" y="2034342"/>
                <a:ext cx="719400" cy="43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8050" tIns="14025" rIns="28050" bIns="140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 panose="020B0604020202020204"/>
                  <a:buNone/>
                </a:pPr>
                <a:r>
                  <a:rPr lang="zh-CN" sz="1300" b="1" i="0" u="none" strike="noStrike" cap="non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NEW</a:t>
                </a:r>
                <a:endParaRPr sz="13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4" name="Google Shape;384;p4"/>
              <p:cNvSpPr/>
              <p:nvPr/>
            </p:nvSpPr>
            <p:spPr>
              <a:xfrm>
                <a:off x="615171" y="1597197"/>
                <a:ext cx="525600" cy="2175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28050" tIns="14025" rIns="28050" bIns="140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 panose="020B0604020202020204"/>
                  <a:buNone/>
                </a:pPr>
                <a:endParaRPr sz="6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" name="Google Shape;385;p4"/>
              <p:cNvSpPr txBox="1"/>
              <p:nvPr/>
            </p:nvSpPr>
            <p:spPr>
              <a:xfrm>
                <a:off x="518328" y="1585961"/>
                <a:ext cx="719400" cy="43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8050" tIns="14025" rIns="28050" bIns="140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 panose="020B0604020202020204"/>
                  <a:buNone/>
                </a:pPr>
                <a:r>
                  <a:rPr lang="zh-CN" sz="1300" b="1" i="0" u="none" strike="noStrike" cap="non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NEW</a:t>
                </a:r>
                <a:endParaRPr sz="13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" name="Google Shape;386;p4"/>
              <p:cNvSpPr txBox="1"/>
              <p:nvPr/>
            </p:nvSpPr>
            <p:spPr>
              <a:xfrm>
                <a:off x="554198" y="2702632"/>
                <a:ext cx="719400" cy="43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8050" tIns="14025" rIns="28050" bIns="140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 panose="020B0604020202020204"/>
                  <a:buNone/>
                </a:pPr>
                <a:r>
                  <a:rPr lang="zh-CN" sz="1300" b="1" i="0" u="none" strike="noStrike" cap="non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NEW</a:t>
                </a:r>
                <a:endParaRPr sz="13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87" name="Google Shape;387;p4"/>
            <p:cNvSpPr/>
            <p:nvPr/>
          </p:nvSpPr>
          <p:spPr>
            <a:xfrm>
              <a:off x="4404138" y="2856021"/>
              <a:ext cx="387300" cy="387300"/>
            </a:xfrm>
            <a:prstGeom prst="ellipse">
              <a:avLst/>
            </a:prstGeom>
            <a:solidFill>
              <a:srgbClr val="EE4D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4"/>
            <p:cNvSpPr txBox="1"/>
            <p:nvPr/>
          </p:nvSpPr>
          <p:spPr>
            <a:xfrm>
              <a:off x="4259035" y="2920078"/>
              <a:ext cx="662400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050" tIns="14025" rIns="28050" bIns="140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 panose="020B0604020202020204"/>
                <a:buNone/>
              </a:pPr>
              <a:r>
                <a:rPr lang="zh-CN" sz="1500" b="1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PH</a:t>
              </a:r>
              <a:endParaRPr sz="15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2752913" y="3133071"/>
              <a:ext cx="387300" cy="387300"/>
            </a:xfrm>
            <a:prstGeom prst="ellipse">
              <a:avLst/>
            </a:prstGeom>
            <a:solidFill>
              <a:srgbClr val="EE4D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3111088" y="3504496"/>
              <a:ext cx="387300" cy="387300"/>
            </a:xfrm>
            <a:prstGeom prst="ellipse">
              <a:avLst/>
            </a:prstGeom>
            <a:solidFill>
              <a:srgbClr val="EE4D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4"/>
            <p:cNvSpPr txBox="1"/>
            <p:nvPr/>
          </p:nvSpPr>
          <p:spPr>
            <a:xfrm>
              <a:off x="2865289" y="2638454"/>
              <a:ext cx="418800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050" tIns="14025" rIns="28050" bIns="140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 panose="020B0604020202020204"/>
                <a:buNone/>
              </a:pPr>
              <a:r>
                <a:rPr lang="zh-CN" sz="1500" b="1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TH</a:t>
              </a:r>
              <a:endParaRPr sz="15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4"/>
            <p:cNvSpPr txBox="1"/>
            <p:nvPr/>
          </p:nvSpPr>
          <p:spPr>
            <a:xfrm>
              <a:off x="3390294" y="2726102"/>
              <a:ext cx="3765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050" tIns="28050" rIns="28050" bIns="280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 panose="020B0604020202020204"/>
                <a:buNone/>
              </a:pPr>
              <a:r>
                <a:rPr lang="zh-CN" sz="1500" b="1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VN</a:t>
              </a:r>
              <a:endParaRPr sz="15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4"/>
            <p:cNvSpPr txBox="1"/>
            <p:nvPr/>
          </p:nvSpPr>
          <p:spPr>
            <a:xfrm>
              <a:off x="2973566" y="3568534"/>
              <a:ext cx="662400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050" tIns="14025" rIns="28050" bIns="140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 panose="020B0604020202020204"/>
                <a:buNone/>
              </a:pPr>
              <a:r>
                <a:rPr lang="zh-CN" sz="1500" b="1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SG</a:t>
              </a:r>
              <a:endParaRPr sz="15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4"/>
            <p:cNvSpPr txBox="1"/>
            <p:nvPr/>
          </p:nvSpPr>
          <p:spPr>
            <a:xfrm>
              <a:off x="2615397" y="3197122"/>
              <a:ext cx="662400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050" tIns="14025" rIns="28050" bIns="140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 panose="020B0604020202020204"/>
                <a:buNone/>
              </a:pPr>
              <a:r>
                <a:rPr lang="zh-CN" sz="1500" b="1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MY</a:t>
              </a:r>
              <a:endParaRPr sz="15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416420" y="1804373"/>
              <a:ext cx="387300" cy="387300"/>
            </a:xfrm>
            <a:prstGeom prst="ellipse">
              <a:avLst/>
            </a:prstGeom>
            <a:solidFill>
              <a:srgbClr val="FF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1869078" y="2955465"/>
              <a:ext cx="387300" cy="387300"/>
            </a:xfrm>
            <a:prstGeom prst="ellipse">
              <a:avLst/>
            </a:prstGeom>
            <a:solidFill>
              <a:srgbClr val="FF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4"/>
            <p:cNvSpPr txBox="1"/>
            <p:nvPr/>
          </p:nvSpPr>
          <p:spPr>
            <a:xfrm>
              <a:off x="439133" y="1868426"/>
              <a:ext cx="613200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050" tIns="14025" rIns="28050" bIns="140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 panose="020B0604020202020204"/>
                <a:buNone/>
              </a:pPr>
              <a:r>
                <a:rPr lang="zh-CN" sz="1500" b="1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MX</a:t>
              </a:r>
              <a:endParaRPr sz="15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8" name="Google Shape;398;p4"/>
            <p:cNvSpPr txBox="1"/>
            <p:nvPr/>
          </p:nvSpPr>
          <p:spPr>
            <a:xfrm>
              <a:off x="1904904" y="3019511"/>
              <a:ext cx="613200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050" tIns="14025" rIns="28050" bIns="140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 panose="020B0604020202020204"/>
                <a:buNone/>
              </a:pPr>
              <a:r>
                <a:rPr lang="zh-CN" sz="1500" b="1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BR</a:t>
              </a:r>
              <a:endParaRPr sz="15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" name="Google Shape;399;p4"/>
            <p:cNvSpPr txBox="1"/>
            <p:nvPr/>
          </p:nvSpPr>
          <p:spPr>
            <a:xfrm>
              <a:off x="809187" y="2927522"/>
              <a:ext cx="953100" cy="40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050" tIns="14025" rIns="28050" bIns="140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/>
                <a:buNone/>
              </a:pPr>
              <a:r>
                <a:rPr lang="zh-CN" sz="1600" b="1" i="0" u="none" strike="noStrike" cap="none">
                  <a:solidFill>
                    <a:srgbClr val="EE4D2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哥伦比亚</a:t>
              </a:r>
              <a:endParaRPr sz="16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1092137" y="2543089"/>
              <a:ext cx="387300" cy="387300"/>
            </a:xfrm>
            <a:prstGeom prst="ellipse">
              <a:avLst/>
            </a:prstGeom>
            <a:solidFill>
              <a:srgbClr val="FF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1" name="Google Shape;401;p4"/>
            <p:cNvSpPr txBox="1"/>
            <p:nvPr/>
          </p:nvSpPr>
          <p:spPr>
            <a:xfrm>
              <a:off x="975338" y="2615785"/>
              <a:ext cx="613200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050" tIns="14025" rIns="28050" bIns="140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 panose="020B0604020202020204"/>
                <a:buNone/>
              </a:pPr>
              <a:r>
                <a:rPr lang="zh-CN" sz="1500" b="1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CO</a:t>
              </a:r>
              <a:endParaRPr sz="15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4"/>
            <p:cNvSpPr txBox="1"/>
            <p:nvPr/>
          </p:nvSpPr>
          <p:spPr>
            <a:xfrm>
              <a:off x="845843" y="3954524"/>
              <a:ext cx="953100" cy="40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050" tIns="14025" rIns="28050" bIns="140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/>
                <a:buNone/>
              </a:pPr>
              <a:r>
                <a:rPr lang="zh-CN" sz="1600" b="1" i="0" u="none" strike="noStrike" cap="none">
                  <a:solidFill>
                    <a:srgbClr val="EE4D2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智利</a:t>
              </a:r>
              <a:endParaRPr sz="16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1128793" y="3570091"/>
              <a:ext cx="387300" cy="387300"/>
            </a:xfrm>
            <a:prstGeom prst="ellipse">
              <a:avLst/>
            </a:prstGeom>
            <a:solidFill>
              <a:srgbClr val="FF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4"/>
            <p:cNvSpPr txBox="1"/>
            <p:nvPr/>
          </p:nvSpPr>
          <p:spPr>
            <a:xfrm>
              <a:off x="1164619" y="3634137"/>
              <a:ext cx="613200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050" tIns="14025" rIns="28050" bIns="140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 panose="020B0604020202020204"/>
                <a:buNone/>
              </a:pPr>
              <a:r>
                <a:rPr lang="zh-CN" sz="1500" b="1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CL</a:t>
              </a:r>
              <a:endParaRPr sz="15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5" name="Google Shape;405;p4"/>
          <p:cNvSpPr/>
          <p:nvPr/>
        </p:nvSpPr>
        <p:spPr>
          <a:xfrm>
            <a:off x="5556275" y="936175"/>
            <a:ext cx="3349500" cy="3988500"/>
          </a:xfrm>
          <a:prstGeom prst="rect">
            <a:avLst/>
          </a:prstGeom>
          <a:noFill/>
          <a:ln w="9525" cap="flat" cmpd="sng">
            <a:solidFill>
              <a:srgbClr val="EE4D2D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6" name="Google Shape;406;p4"/>
          <p:cNvSpPr/>
          <p:nvPr/>
        </p:nvSpPr>
        <p:spPr>
          <a:xfrm>
            <a:off x="6425216" y="3868333"/>
            <a:ext cx="1592100" cy="59130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7" name="Google Shape;407;p4"/>
          <p:cNvSpPr txBox="1"/>
          <p:nvPr/>
        </p:nvSpPr>
        <p:spPr>
          <a:xfrm>
            <a:off x="238100" y="364325"/>
            <a:ext cx="7327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业务覆盖新加坡、马来西亚、菲律宾、越南、泰国、巴西、墨西哥、哥伦比亚、智利等十余个市场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8" name="Google Shape;408;p4"/>
          <p:cNvSpPr txBox="1"/>
          <p:nvPr/>
        </p:nvSpPr>
        <p:spPr>
          <a:xfrm>
            <a:off x="228507" y="14059"/>
            <a:ext cx="83106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Shopee是领航跨境电商平台</a:t>
            </a:r>
            <a:endParaRPr sz="14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9" name="Google Shape;409;p4"/>
          <p:cNvSpPr/>
          <p:nvPr/>
        </p:nvSpPr>
        <p:spPr>
          <a:xfrm>
            <a:off x="6878681" y="4982260"/>
            <a:ext cx="22551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</a:pPr>
            <a:r>
              <a:rPr lang="zh-CN" sz="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zh-CN" sz="500" b="0" i="1" u="none" strike="noStrike" cap="none">
                <a:solidFill>
                  <a:srgbClr val="A5A5A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*根据SEA 2020年全年财报数字, App Annie</a:t>
            </a:r>
            <a:endParaRPr sz="500" b="0" i="1" u="none" strike="noStrike" cap="none">
              <a:solidFill>
                <a:srgbClr val="A5A5A5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0" name="Google Shape;410;p4"/>
          <p:cNvSpPr txBox="1"/>
          <p:nvPr/>
        </p:nvSpPr>
        <p:spPr>
          <a:xfrm>
            <a:off x="5589270" y="2969089"/>
            <a:ext cx="3283500" cy="9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据App Annie报告</a:t>
            </a:r>
            <a:endParaRPr sz="1400" b="1" i="0" u="none" strike="noStrike" cap="none">
              <a:solidFill>
                <a:srgbClr val="2626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1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Shopee蝉联</a:t>
            </a: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2020全年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1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东南亚市场</a:t>
            </a: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月活</a:t>
            </a:r>
            <a:r>
              <a:rPr lang="zh-CN" sz="1400" b="1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/</a:t>
            </a: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下载</a:t>
            </a:r>
            <a:r>
              <a:rPr lang="zh-CN" sz="1400" b="1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/</a:t>
            </a: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使用时长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1" name="Google Shape;411;p4"/>
          <p:cNvSpPr/>
          <p:nvPr/>
        </p:nvSpPr>
        <p:spPr>
          <a:xfrm>
            <a:off x="219364" y="4204871"/>
            <a:ext cx="3000900" cy="72720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2" name="Google Shape;412;p4"/>
          <p:cNvSpPr/>
          <p:nvPr/>
        </p:nvSpPr>
        <p:spPr>
          <a:xfrm>
            <a:off x="6325251" y="3813104"/>
            <a:ext cx="1750800" cy="7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zh-CN" sz="3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三冠王</a:t>
            </a:r>
            <a:endParaRPr sz="36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13" name="Google Shape;413;p4"/>
          <p:cNvCxnSpPr/>
          <p:nvPr/>
        </p:nvCxnSpPr>
        <p:spPr>
          <a:xfrm flipH="1">
            <a:off x="5706434" y="2936702"/>
            <a:ext cx="3120900" cy="12000"/>
          </a:xfrm>
          <a:prstGeom prst="straightConnector1">
            <a:avLst/>
          </a:prstGeom>
          <a:noFill/>
          <a:ln w="22225" cap="flat" cmpd="sng">
            <a:solidFill>
              <a:srgbClr val="EE4D2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4" name="Google Shape;414;p4"/>
          <p:cNvSpPr txBox="1"/>
          <p:nvPr/>
        </p:nvSpPr>
        <p:spPr>
          <a:xfrm>
            <a:off x="5728549" y="1256578"/>
            <a:ext cx="28767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</a:t>
            </a:r>
            <a:r>
              <a:rPr lang="en-US" altLang="zh-CN" sz="1400" b="1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</a:t>
            </a:r>
            <a:r>
              <a:rPr lang="zh-CN" sz="1400" b="1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年 Shopee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1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F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全年总订单数达</a:t>
            </a:r>
            <a:r>
              <a:rPr lang="en-US" altLang="zh-CN" sz="1400" b="1" i="0" u="none" strike="noStrike" cap="none">
                <a:solidFill>
                  <a:srgbClr val="EF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61</a:t>
            </a:r>
            <a:r>
              <a:rPr lang="zh-CN" sz="1400" b="1" i="0" u="none" strike="noStrike" cap="none">
                <a:solidFill>
                  <a:srgbClr val="EF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亿</a:t>
            </a:r>
            <a:endParaRPr sz="1400" b="1" i="0" u="none" strike="noStrike" cap="none">
              <a:solidFill>
                <a:srgbClr val="EF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1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较去年同比增长</a:t>
            </a:r>
            <a:endParaRPr sz="1400" b="1" i="0" u="none" strike="noStrike" cap="none">
              <a:solidFill>
                <a:srgbClr val="2626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5" name="Google Shape;415;p4"/>
          <p:cNvGrpSpPr/>
          <p:nvPr/>
        </p:nvGrpSpPr>
        <p:grpSpPr>
          <a:xfrm>
            <a:off x="6376170" y="2104602"/>
            <a:ext cx="1781400" cy="643890"/>
            <a:chOff x="6232875" y="1708419"/>
            <a:chExt cx="1781400" cy="643890"/>
          </a:xfrm>
        </p:grpSpPr>
        <p:sp>
          <p:nvSpPr>
            <p:cNvPr id="416" name="Google Shape;416;p4"/>
            <p:cNvSpPr/>
            <p:nvPr/>
          </p:nvSpPr>
          <p:spPr>
            <a:xfrm>
              <a:off x="6272845" y="1736077"/>
              <a:ext cx="1592100" cy="591300"/>
            </a:xfrm>
            <a:prstGeom prst="rect">
              <a:avLst/>
            </a:prstGeom>
            <a:solidFill>
              <a:srgbClr val="EE4D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4"/>
            <p:cNvSpPr txBox="1"/>
            <p:nvPr/>
          </p:nvSpPr>
          <p:spPr>
            <a:xfrm>
              <a:off x="6232875" y="1708419"/>
              <a:ext cx="1781400" cy="6438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 panose="020B0604020202020204"/>
                <a:buNone/>
              </a:pPr>
              <a:r>
                <a:rPr lang="en-US" altLang="zh-CN" sz="3600" b="1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116.5</a:t>
              </a:r>
              <a:r>
                <a:rPr lang="zh-CN" sz="3600" b="1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%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8" name="Google Shape;418;p4"/>
          <p:cNvSpPr txBox="1"/>
          <p:nvPr/>
        </p:nvSpPr>
        <p:spPr>
          <a:xfrm>
            <a:off x="1519853" y="4178068"/>
            <a:ext cx="1883700" cy="7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23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市场</a:t>
            </a:r>
            <a:endParaRPr sz="16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覆盖超10亿人口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4"/>
          <p:cNvSpPr txBox="1"/>
          <p:nvPr/>
        </p:nvSpPr>
        <p:spPr>
          <a:xfrm>
            <a:off x="214286" y="3989168"/>
            <a:ext cx="21003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 panose="020B0604020202020204"/>
              <a:buNone/>
            </a:pPr>
            <a:r>
              <a:rPr lang="zh-CN" sz="6300" b="1" i="0" u="none" strike="noStrike" cap="none">
                <a:solidFill>
                  <a:srgbClr val="FDDC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</a:t>
            </a:r>
            <a:r>
              <a:rPr lang="zh-CN" sz="4500" b="1" i="0" u="none" strike="noStrike" cap="none">
                <a:solidFill>
                  <a:srgbClr val="FDDC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+</a:t>
            </a:r>
            <a:endParaRPr sz="4500" b="1" i="0" u="none" strike="noStrike" cap="none">
              <a:solidFill>
                <a:srgbClr val="FDDC5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"/>
          <p:cNvSpPr/>
          <p:nvPr/>
        </p:nvSpPr>
        <p:spPr>
          <a:xfrm>
            <a:off x="491135" y="966641"/>
            <a:ext cx="4282801" cy="3901483"/>
          </a:xfrm>
          <a:prstGeom prst="rect">
            <a:avLst/>
          </a:prstGeom>
          <a:noFill/>
          <a:ln w="9525" cap="flat" cmpd="sng">
            <a:solidFill>
              <a:srgbClr val="EE4D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6" name="Google Shape;426;p5"/>
          <p:cNvSpPr/>
          <p:nvPr/>
        </p:nvSpPr>
        <p:spPr>
          <a:xfrm>
            <a:off x="5064165" y="960252"/>
            <a:ext cx="3354304" cy="1300030"/>
          </a:xfrm>
          <a:prstGeom prst="rect">
            <a:avLst/>
          </a:prstGeom>
          <a:solidFill>
            <a:srgbClr val="FF3E1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7" name="Google Shape;427;p5"/>
          <p:cNvSpPr txBox="1"/>
          <p:nvPr/>
        </p:nvSpPr>
        <p:spPr>
          <a:xfrm>
            <a:off x="216000" y="162000"/>
            <a:ext cx="83105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东南亚顶流电商平台，Shopee问鼎各市场第一</a:t>
            </a:r>
            <a:endParaRPr lang="zh-CN" sz="2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8" name="Google Shape;428;p5"/>
          <p:cNvSpPr txBox="1"/>
          <p:nvPr/>
        </p:nvSpPr>
        <p:spPr>
          <a:xfrm>
            <a:off x="5095916" y="1002420"/>
            <a:ext cx="3302487" cy="9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Shopee获选全球权威市场调研机构YouGov</a:t>
            </a:r>
            <a:endParaRPr sz="12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1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rgbClr val="FBDC2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2020品牌榜</a:t>
            </a:r>
            <a:endParaRPr sz="2000" b="1" i="0" u="none" strike="noStrike" cap="none">
              <a:solidFill>
                <a:srgbClr val="FBDC2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1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rgbClr val="FBDC2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亚太第一，全球十强</a:t>
            </a:r>
            <a:endParaRPr sz="2000" b="1" i="0" u="none" strike="noStrike" cap="none">
              <a:solidFill>
                <a:srgbClr val="FBDC2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1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在东南亚六市场，Shopee均榜上有名</a:t>
            </a:r>
            <a:endParaRPr sz="12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9" name="Google Shape;429;p5"/>
          <p:cNvGrpSpPr/>
          <p:nvPr/>
        </p:nvGrpSpPr>
        <p:grpSpPr>
          <a:xfrm>
            <a:off x="5071249" y="2330850"/>
            <a:ext cx="3357671" cy="2537273"/>
            <a:chOff x="4924595" y="2330850"/>
            <a:chExt cx="3357671" cy="2537273"/>
          </a:xfrm>
        </p:grpSpPr>
        <p:grpSp>
          <p:nvGrpSpPr>
            <p:cNvPr id="430" name="Google Shape;430;p5"/>
            <p:cNvGrpSpPr/>
            <p:nvPr/>
          </p:nvGrpSpPr>
          <p:grpSpPr>
            <a:xfrm>
              <a:off x="4924595" y="2330850"/>
              <a:ext cx="3357671" cy="2537273"/>
              <a:chOff x="4924595" y="2330851"/>
              <a:chExt cx="3206031" cy="2422684"/>
            </a:xfrm>
          </p:grpSpPr>
          <p:grpSp>
            <p:nvGrpSpPr>
              <p:cNvPr id="431" name="Google Shape;431;p5"/>
              <p:cNvGrpSpPr/>
              <p:nvPr/>
            </p:nvGrpSpPr>
            <p:grpSpPr>
              <a:xfrm>
                <a:off x="4924595" y="4130698"/>
                <a:ext cx="3196563" cy="622837"/>
                <a:chOff x="4849240" y="4124989"/>
                <a:chExt cx="3121259" cy="608164"/>
              </a:xfrm>
            </p:grpSpPr>
            <p:pic>
              <p:nvPicPr>
                <p:cNvPr id="432" name="Google Shape;432;p5"/>
                <p:cNvPicPr preferRelativeResize="0"/>
                <p:nvPr/>
              </p:nvPicPr>
              <p:blipFill rotWithShape="1">
                <a:blip r:embed="rId1"/>
                <a:srcRect/>
                <a:stretch>
                  <a:fillRect/>
                </a:stretch>
              </p:blipFill>
              <p:spPr>
                <a:xfrm>
                  <a:off x="4849240" y="4129988"/>
                  <a:ext cx="1252101" cy="6031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3" name="Google Shape;433;p5"/>
                <p:cNvPicPr preferRelativeResize="0"/>
                <p:nvPr/>
              </p:nvPicPr>
              <p:blipFill rotWithShape="1">
                <a:blip r:embed="rId2"/>
                <a:srcRect l="51084" t="2653" r="-371" b="-2653"/>
                <a:stretch>
                  <a:fillRect/>
                </a:stretch>
              </p:blipFill>
              <p:spPr>
                <a:xfrm>
                  <a:off x="6101341" y="4124989"/>
                  <a:ext cx="617057" cy="6031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4" name="Google Shape;434;p5"/>
                <p:cNvPicPr preferRelativeResize="0"/>
                <p:nvPr/>
              </p:nvPicPr>
              <p:blipFill rotWithShape="1">
                <a:blip r:embed="rId3"/>
                <a:srcRect/>
                <a:stretch>
                  <a:fillRect/>
                </a:stretch>
              </p:blipFill>
              <p:spPr>
                <a:xfrm>
                  <a:off x="6718398" y="4129987"/>
                  <a:ext cx="1252101" cy="6031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35" name="Google Shape;435;p5"/>
              <p:cNvPicPr preferRelativeResize="0"/>
              <p:nvPr/>
            </p:nvPicPr>
            <p:blipFill rotWithShape="1">
              <a:blip r:embed="rId4"/>
              <a:srcRect/>
              <a:stretch>
                <a:fillRect/>
              </a:stretch>
            </p:blipFill>
            <p:spPr>
              <a:xfrm>
                <a:off x="4924596" y="2330851"/>
                <a:ext cx="3206030" cy="179984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36" name="Google Shape;436;p5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6783408" y="2657291"/>
              <a:ext cx="1347218" cy="12021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7" name="Google Shape;437;p5"/>
          <p:cNvGrpSpPr/>
          <p:nvPr/>
        </p:nvGrpSpPr>
        <p:grpSpPr>
          <a:xfrm>
            <a:off x="188845" y="892390"/>
            <a:ext cx="4585091" cy="3975735"/>
            <a:chOff x="228507" y="867451"/>
            <a:chExt cx="4585091" cy="3975735"/>
          </a:xfrm>
        </p:grpSpPr>
        <p:pic>
          <p:nvPicPr>
            <p:cNvPr id="438" name="Google Shape;438;p5"/>
            <p:cNvPicPr preferRelativeResize="0"/>
            <p:nvPr/>
          </p:nvPicPr>
          <p:blipFill rotWithShape="1">
            <a:blip r:embed="rId6"/>
            <a:srcRect l="5683" t="35777" r="37383" b="20590"/>
            <a:stretch>
              <a:fillRect/>
            </a:stretch>
          </p:blipFill>
          <p:spPr>
            <a:xfrm>
              <a:off x="228507" y="939074"/>
              <a:ext cx="4585091" cy="3904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" name="Google Shape;439;p5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713224" y="2027820"/>
              <a:ext cx="475218" cy="475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" name="Google Shape;440;p5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2045834" y="3339334"/>
              <a:ext cx="475218" cy="475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5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2319369" y="1960039"/>
              <a:ext cx="475218" cy="475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5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594501" y="2843384"/>
              <a:ext cx="475218" cy="475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5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3766323" y="2235450"/>
              <a:ext cx="475218" cy="475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5"/>
            <p:cNvPicPr preferRelativeResize="0"/>
            <p:nvPr/>
          </p:nvPicPr>
          <p:blipFill rotWithShape="1">
            <a:blip r:embed="rId12"/>
            <a:srcRect/>
            <a:stretch>
              <a:fillRect/>
            </a:stretch>
          </p:blipFill>
          <p:spPr>
            <a:xfrm>
              <a:off x="3023591" y="1167117"/>
              <a:ext cx="475218" cy="475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5" descr="Crown - Free fashion icons"/>
            <p:cNvPicPr preferRelativeResize="0"/>
            <p:nvPr/>
          </p:nvPicPr>
          <p:blipFill rotWithShape="1">
            <a:blip r:embed="rId13"/>
            <a:srcRect/>
            <a:stretch>
              <a:fillRect/>
            </a:stretch>
          </p:blipFill>
          <p:spPr>
            <a:xfrm>
              <a:off x="3029938" y="867451"/>
              <a:ext cx="468871" cy="4688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5" descr="Crown - Free fashion icons"/>
            <p:cNvPicPr preferRelativeResize="0"/>
            <p:nvPr/>
          </p:nvPicPr>
          <p:blipFill rotWithShape="1">
            <a:blip r:embed="rId13"/>
            <a:srcRect/>
            <a:stretch>
              <a:fillRect/>
            </a:stretch>
          </p:blipFill>
          <p:spPr>
            <a:xfrm>
              <a:off x="2323356" y="1662546"/>
              <a:ext cx="468871" cy="4688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5" descr="Crown - Free fashion icons"/>
            <p:cNvPicPr preferRelativeResize="0"/>
            <p:nvPr/>
          </p:nvPicPr>
          <p:blipFill rotWithShape="1">
            <a:blip r:embed="rId13"/>
            <a:srcRect/>
            <a:stretch>
              <a:fillRect/>
            </a:stretch>
          </p:blipFill>
          <p:spPr>
            <a:xfrm>
              <a:off x="1716527" y="1720735"/>
              <a:ext cx="468871" cy="4688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5" descr="Crown - Free fashion icons"/>
            <p:cNvPicPr preferRelativeResize="0"/>
            <p:nvPr/>
          </p:nvPicPr>
          <p:blipFill rotWithShape="1">
            <a:blip r:embed="rId13"/>
            <a:srcRect/>
            <a:stretch>
              <a:fillRect/>
            </a:stretch>
          </p:blipFill>
          <p:spPr>
            <a:xfrm>
              <a:off x="3778083" y="1920240"/>
              <a:ext cx="468871" cy="4688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5" descr="Crown - Free fashion icons"/>
            <p:cNvPicPr preferRelativeResize="0"/>
            <p:nvPr/>
          </p:nvPicPr>
          <p:blipFill rotWithShape="1">
            <a:blip r:embed="rId13"/>
            <a:srcRect/>
            <a:stretch>
              <a:fillRect/>
            </a:stretch>
          </p:blipFill>
          <p:spPr>
            <a:xfrm>
              <a:off x="1591836" y="2527069"/>
              <a:ext cx="468871" cy="4688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5" descr="Crown - Free fashion icons"/>
            <p:cNvPicPr preferRelativeResize="0"/>
            <p:nvPr/>
          </p:nvPicPr>
          <p:blipFill rotWithShape="1">
            <a:blip r:embed="rId13"/>
            <a:srcRect/>
            <a:stretch>
              <a:fillRect/>
            </a:stretch>
          </p:blipFill>
          <p:spPr>
            <a:xfrm>
              <a:off x="2040723" y="3034145"/>
              <a:ext cx="468871" cy="4688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6" descr="河边的城市&#10;&#10;描述已自动生成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96587" y="-1"/>
            <a:ext cx="825365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6" name="Google Shape;456;p6"/>
          <p:cNvGrpSpPr/>
          <p:nvPr/>
        </p:nvGrpSpPr>
        <p:grpSpPr>
          <a:xfrm>
            <a:off x="0" y="-249382"/>
            <a:ext cx="11922033" cy="5392882"/>
            <a:chOff x="-764502" y="-249382"/>
            <a:chExt cx="11922033" cy="5392882"/>
          </a:xfrm>
        </p:grpSpPr>
        <p:sp>
          <p:nvSpPr>
            <p:cNvPr id="457" name="Google Shape;457;p6"/>
            <p:cNvSpPr/>
            <p:nvPr/>
          </p:nvSpPr>
          <p:spPr>
            <a:xfrm>
              <a:off x="-764502" y="-19011"/>
              <a:ext cx="9144000" cy="5162511"/>
            </a:xfrm>
            <a:prstGeom prst="rect">
              <a:avLst/>
            </a:prstGeom>
            <a:solidFill>
              <a:schemeClr val="dk1">
                <a:alpha val="3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8" name="Google Shape;458;p6"/>
            <p:cNvSpPr txBox="1"/>
            <p:nvPr/>
          </p:nvSpPr>
          <p:spPr>
            <a:xfrm>
              <a:off x="10972800" y="-249382"/>
              <a:ext cx="18473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9" name="Google Shape;459;p6"/>
          <p:cNvGrpSpPr/>
          <p:nvPr/>
        </p:nvGrpSpPr>
        <p:grpSpPr>
          <a:xfrm>
            <a:off x="1" y="0"/>
            <a:ext cx="1538274" cy="5151117"/>
            <a:chOff x="1917642" y="0"/>
            <a:chExt cx="2165582" cy="5151117"/>
          </a:xfrm>
        </p:grpSpPr>
        <p:sp>
          <p:nvSpPr>
            <p:cNvPr id="460" name="Google Shape;460;p6"/>
            <p:cNvSpPr/>
            <p:nvPr/>
          </p:nvSpPr>
          <p:spPr>
            <a:xfrm>
              <a:off x="2254095" y="0"/>
              <a:ext cx="1829129" cy="5145921"/>
            </a:xfrm>
            <a:custGeom>
              <a:avLst/>
              <a:gdLst/>
              <a:ahLst/>
              <a:cxnLst/>
              <a:rect l="l" t="t" r="r" b="b"/>
              <a:pathLst>
                <a:path w="3770149" h="5145921" extrusionOk="0">
                  <a:moveTo>
                    <a:pt x="0" y="0"/>
                  </a:moveTo>
                  <a:lnTo>
                    <a:pt x="3562963" y="0"/>
                  </a:lnTo>
                  <a:cubicBezTo>
                    <a:pt x="3562963" y="0"/>
                    <a:pt x="4228243" y="398058"/>
                    <a:pt x="3174528" y="2392520"/>
                  </a:cubicBezTo>
                  <a:cubicBezTo>
                    <a:pt x="2120813" y="4386982"/>
                    <a:pt x="3111013" y="5145921"/>
                    <a:pt x="3111013" y="5145921"/>
                  </a:cubicBezTo>
                  <a:lnTo>
                    <a:pt x="0" y="5145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A5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2424755" y="0"/>
              <a:ext cx="1594284" cy="5151117"/>
            </a:xfrm>
            <a:custGeom>
              <a:avLst/>
              <a:gdLst/>
              <a:ahLst/>
              <a:cxnLst/>
              <a:rect l="l" t="t" r="r" b="b"/>
              <a:pathLst>
                <a:path w="4592041" h="5151117" extrusionOk="0">
                  <a:moveTo>
                    <a:pt x="4592041" y="5151117"/>
                  </a:moveTo>
                  <a:cubicBezTo>
                    <a:pt x="4592041" y="5151117"/>
                    <a:pt x="3151130" y="4831190"/>
                    <a:pt x="3368566" y="2928385"/>
                  </a:cubicBezTo>
                  <a:cubicBezTo>
                    <a:pt x="3586002" y="1025580"/>
                    <a:pt x="2989404" y="0"/>
                    <a:pt x="2989404" y="0"/>
                  </a:cubicBezTo>
                  <a:lnTo>
                    <a:pt x="0" y="0"/>
                  </a:lnTo>
                  <a:lnTo>
                    <a:pt x="0" y="5145921"/>
                  </a:lnTo>
                  <a:lnTo>
                    <a:pt x="4592041" y="5151117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1917642" y="0"/>
              <a:ext cx="1818375" cy="5145920"/>
            </a:xfrm>
            <a:custGeom>
              <a:avLst/>
              <a:gdLst/>
              <a:ahLst/>
              <a:cxnLst/>
              <a:rect l="l" t="t" r="r" b="b"/>
              <a:pathLst>
                <a:path w="3747986" h="5145920" extrusionOk="0">
                  <a:moveTo>
                    <a:pt x="0" y="0"/>
                  </a:moveTo>
                  <a:lnTo>
                    <a:pt x="3562963" y="0"/>
                  </a:lnTo>
                  <a:cubicBezTo>
                    <a:pt x="3562963" y="0"/>
                    <a:pt x="4032257" y="1286480"/>
                    <a:pt x="3476042" y="2787374"/>
                  </a:cubicBezTo>
                  <a:cubicBezTo>
                    <a:pt x="2919827" y="4288267"/>
                    <a:pt x="3111013" y="5145921"/>
                    <a:pt x="3111013" y="5145921"/>
                  </a:cubicBezTo>
                  <a:lnTo>
                    <a:pt x="0" y="5145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4D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63" name="Google Shape;463;p6"/>
          <p:cNvPicPr preferRelativeResize="0"/>
          <p:nvPr/>
        </p:nvPicPr>
        <p:blipFill rotWithShape="1">
          <a:blip r:embed="rId2"/>
          <a:srcRect r="72004"/>
          <a:stretch>
            <a:fillRect/>
          </a:stretch>
        </p:blipFill>
        <p:spPr>
          <a:xfrm>
            <a:off x="2183835" y="1836221"/>
            <a:ext cx="537594" cy="609008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6"/>
          <p:cNvSpPr/>
          <p:nvPr/>
        </p:nvSpPr>
        <p:spPr>
          <a:xfrm>
            <a:off x="2090165" y="2571790"/>
            <a:ext cx="7376615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东南亚电商市场商机迸发</a:t>
            </a:r>
            <a:endParaRPr lang="zh-CN" sz="36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zh-CN" sz="36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endParaRPr sz="36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7"/>
          <p:cNvPicPr preferRelativeResize="0"/>
          <p:nvPr/>
        </p:nvPicPr>
        <p:blipFill rotWithShape="1">
          <a:blip r:embed="rId1"/>
          <a:srcRect t="13844"/>
          <a:stretch>
            <a:fillRect/>
          </a:stretch>
        </p:blipFill>
        <p:spPr>
          <a:xfrm>
            <a:off x="157979" y="1057216"/>
            <a:ext cx="4268571" cy="4086281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7"/>
          <p:cNvSpPr txBox="1"/>
          <p:nvPr/>
        </p:nvSpPr>
        <p:spPr>
          <a:xfrm>
            <a:off x="216000" y="162000"/>
            <a:ext cx="83106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人口高度移动化，网购需求潜力巨大</a:t>
            </a:r>
            <a:endParaRPr sz="14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1" name="Google Shape;471;p7"/>
          <p:cNvSpPr/>
          <p:nvPr/>
        </p:nvSpPr>
        <p:spPr>
          <a:xfrm>
            <a:off x="5994522" y="4849555"/>
            <a:ext cx="31494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50" tIns="16325" rIns="32650" bIns="163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</a:pPr>
            <a:r>
              <a:rPr lang="zh-CN" sz="500" b="0" i="1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左侧市场资讯为Shopee部分站点数据，中国GDP为人均8254美元 (2020.12)</a:t>
            </a:r>
            <a:endParaRPr sz="500" b="0" i="1" u="none" strike="noStrike" cap="none">
              <a:solidFill>
                <a:srgbClr val="7F7F7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 panose="020B0604020202020204"/>
              <a:buNone/>
            </a:pPr>
            <a:r>
              <a:rPr lang="zh-CN" sz="500" b="0" i="1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数据来源：2020 Facebook, Bain &amp; Company Report;Worldometer, TRADINGECONOMICS，Statista;National Statistics, Taiwan Gov; We Are Social</a:t>
            </a:r>
            <a:endParaRPr sz="500" b="0" i="1" u="none" strike="noStrike" cap="none">
              <a:solidFill>
                <a:srgbClr val="7F7F7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2" name="Google Shape;472;p7"/>
          <p:cNvSpPr txBox="1"/>
          <p:nvPr/>
        </p:nvSpPr>
        <p:spPr>
          <a:xfrm>
            <a:off x="3639984" y="1071889"/>
            <a:ext cx="1758900" cy="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越南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人口: 9733万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移动用户: 73%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人均GDP: $ 2,123美元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3" name="Google Shape;473;p7"/>
          <p:cNvSpPr txBox="1"/>
          <p:nvPr/>
        </p:nvSpPr>
        <p:spPr>
          <a:xfrm>
            <a:off x="1960159" y="1071912"/>
            <a:ext cx="17589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菲律宾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人口: 1.09亿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移动用户: 65%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人均GDP: $ 2,980美元</a:t>
            </a:r>
            <a:endParaRPr sz="14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4" name="Google Shape;474;p7"/>
          <p:cNvSpPr txBox="1"/>
          <p:nvPr/>
        </p:nvSpPr>
        <p:spPr>
          <a:xfrm>
            <a:off x="308495" y="1082252"/>
            <a:ext cx="1807200" cy="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新加坡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人口: 585万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移动用户: 82%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人均GDP: $ 56,349美元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5" name="Google Shape;475;p7"/>
          <p:cNvSpPr txBox="1"/>
          <p:nvPr/>
        </p:nvSpPr>
        <p:spPr>
          <a:xfrm>
            <a:off x="301496" y="1965662"/>
            <a:ext cx="1758900" cy="9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泰国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人口: 6979万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移动用户: 80%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人均GDP: $ 6,094美元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6" name="Google Shape;476;p7"/>
          <p:cNvSpPr txBox="1"/>
          <p:nvPr/>
        </p:nvSpPr>
        <p:spPr>
          <a:xfrm>
            <a:off x="1963582" y="1969062"/>
            <a:ext cx="18309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马来西亚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人口: 3236万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移动用户: 89%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人均GDP: $ 11,637美元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7" name="Google Shape;477;p7"/>
          <p:cNvSpPr txBox="1"/>
          <p:nvPr/>
        </p:nvSpPr>
        <p:spPr>
          <a:xfrm>
            <a:off x="301495" y="2887320"/>
            <a:ext cx="19002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巴西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人口: 2.12亿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移动用户: 67%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人均GDP: $ 10,672美元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8" name="Google Shape;478;p7"/>
          <p:cNvGrpSpPr/>
          <p:nvPr/>
        </p:nvGrpSpPr>
        <p:grpSpPr>
          <a:xfrm>
            <a:off x="798703" y="2887331"/>
            <a:ext cx="455245" cy="307742"/>
            <a:chOff x="648627" y="2136606"/>
            <a:chExt cx="517500" cy="387000"/>
          </a:xfrm>
        </p:grpSpPr>
        <p:sp>
          <p:nvSpPr>
            <p:cNvPr id="479" name="Google Shape;479;p7"/>
            <p:cNvSpPr/>
            <p:nvPr/>
          </p:nvSpPr>
          <p:spPr>
            <a:xfrm>
              <a:off x="699305" y="2217797"/>
              <a:ext cx="431100" cy="218400"/>
            </a:xfrm>
            <a:prstGeom prst="rect">
              <a:avLst/>
            </a:prstGeom>
            <a:solidFill>
              <a:srgbClr val="EAA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 panose="020B0604020202020204"/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7"/>
            <p:cNvSpPr txBox="1"/>
            <p:nvPr/>
          </p:nvSpPr>
          <p:spPr>
            <a:xfrm>
              <a:off x="648627" y="2136606"/>
              <a:ext cx="517500" cy="38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 panose="020B0604020202020204"/>
                <a:buNone/>
              </a:pPr>
              <a:r>
                <a:rPr lang="zh-CN" sz="8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NEW</a:t>
              </a:r>
              <a:endParaRPr sz="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208635" y="1181450"/>
            <a:ext cx="116700" cy="11670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2" name="Google Shape;482;p7"/>
          <p:cNvSpPr/>
          <p:nvPr/>
        </p:nvSpPr>
        <p:spPr>
          <a:xfrm>
            <a:off x="208617" y="2058001"/>
            <a:ext cx="116700" cy="11670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7"/>
          <p:cNvSpPr/>
          <p:nvPr/>
        </p:nvSpPr>
        <p:spPr>
          <a:xfrm>
            <a:off x="1846863" y="2049097"/>
            <a:ext cx="116700" cy="11670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4" name="Google Shape;484;p7"/>
          <p:cNvSpPr/>
          <p:nvPr/>
        </p:nvSpPr>
        <p:spPr>
          <a:xfrm>
            <a:off x="217521" y="2983966"/>
            <a:ext cx="116700" cy="11670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5" name="Google Shape;485;p7"/>
          <p:cNvSpPr/>
          <p:nvPr/>
        </p:nvSpPr>
        <p:spPr>
          <a:xfrm>
            <a:off x="1855767" y="2975063"/>
            <a:ext cx="116700" cy="11670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7"/>
          <p:cNvSpPr/>
          <p:nvPr/>
        </p:nvSpPr>
        <p:spPr>
          <a:xfrm>
            <a:off x="1846812" y="1181453"/>
            <a:ext cx="116700" cy="11670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7"/>
          <p:cNvSpPr/>
          <p:nvPr/>
        </p:nvSpPr>
        <p:spPr>
          <a:xfrm>
            <a:off x="217445" y="3973450"/>
            <a:ext cx="116700" cy="11670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7"/>
          <p:cNvSpPr txBox="1"/>
          <p:nvPr/>
        </p:nvSpPr>
        <p:spPr>
          <a:xfrm>
            <a:off x="1928920" y="2890445"/>
            <a:ext cx="19002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墨西哥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人口: 1.28亿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移动用户: 60%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人均GDP: $ 9,322美元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9" name="Google Shape;489;p7"/>
          <p:cNvGrpSpPr/>
          <p:nvPr/>
        </p:nvGrpSpPr>
        <p:grpSpPr>
          <a:xfrm>
            <a:off x="2611991" y="2884206"/>
            <a:ext cx="455245" cy="307742"/>
            <a:chOff x="648627" y="2136606"/>
            <a:chExt cx="517500" cy="387000"/>
          </a:xfrm>
        </p:grpSpPr>
        <p:sp>
          <p:nvSpPr>
            <p:cNvPr id="490" name="Google Shape;490;p7"/>
            <p:cNvSpPr/>
            <p:nvPr/>
          </p:nvSpPr>
          <p:spPr>
            <a:xfrm>
              <a:off x="699305" y="2217797"/>
              <a:ext cx="431100" cy="218400"/>
            </a:xfrm>
            <a:prstGeom prst="rect">
              <a:avLst/>
            </a:prstGeom>
            <a:solidFill>
              <a:srgbClr val="EAA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 panose="020B0604020202020204"/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1" name="Google Shape;491;p7"/>
            <p:cNvSpPr txBox="1"/>
            <p:nvPr/>
          </p:nvSpPr>
          <p:spPr>
            <a:xfrm>
              <a:off x="648627" y="2136606"/>
              <a:ext cx="517500" cy="38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 panose="020B0604020202020204"/>
                <a:buNone/>
              </a:pPr>
              <a:r>
                <a:rPr lang="zh-CN" sz="8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NEW</a:t>
              </a:r>
              <a:endParaRPr sz="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2" name="Google Shape;492;p7"/>
          <p:cNvSpPr/>
          <p:nvPr/>
        </p:nvSpPr>
        <p:spPr>
          <a:xfrm>
            <a:off x="1855770" y="3970475"/>
            <a:ext cx="116400" cy="11640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93" name="Google Shape;493;p7"/>
          <p:cNvGrpSpPr/>
          <p:nvPr/>
        </p:nvGrpSpPr>
        <p:grpSpPr>
          <a:xfrm>
            <a:off x="4929995" y="1474943"/>
            <a:ext cx="4383136" cy="2534827"/>
            <a:chOff x="3434590" y="994942"/>
            <a:chExt cx="6065784" cy="3530400"/>
          </a:xfrm>
        </p:grpSpPr>
        <p:sp>
          <p:nvSpPr>
            <p:cNvPr id="494" name="Google Shape;494;p7"/>
            <p:cNvSpPr/>
            <p:nvPr/>
          </p:nvSpPr>
          <p:spPr>
            <a:xfrm>
              <a:off x="3989606" y="994942"/>
              <a:ext cx="4959600" cy="3530400"/>
            </a:xfrm>
            <a:prstGeom prst="rect">
              <a:avLst/>
            </a:prstGeom>
            <a:noFill/>
            <a:ln w="9525" cap="flat" cmpd="sng">
              <a:solidFill>
                <a:srgbClr val="EE4D2D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495" name="Google Shape;495;p7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5897074" y="2028680"/>
              <a:ext cx="3603300" cy="240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6" name="Google Shape;496;p7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3434590" y="2035566"/>
              <a:ext cx="3603300" cy="2402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7" name="Google Shape;497;p7"/>
            <p:cNvSpPr/>
            <p:nvPr/>
          </p:nvSpPr>
          <p:spPr>
            <a:xfrm>
              <a:off x="4138444" y="1229319"/>
              <a:ext cx="2195400" cy="70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650" tIns="16325" rIns="32650" bIns="16325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1" i="0" u="none" strike="noStrike" cap="none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202</a:t>
              </a:r>
              <a:r>
                <a:rPr lang="en-US" altLang="zh-CN" sz="1200" b="1" i="0" u="none" strike="noStrike" cap="none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0</a:t>
              </a:r>
              <a:r>
                <a:rPr lang="zh-CN" sz="1200" b="1" i="0" u="none" strike="noStrike" cap="none">
                  <a:solidFill>
                    <a:srgbClr val="EE4D2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东南亚</a:t>
              </a:r>
              <a:r>
                <a:rPr lang="zh-CN" sz="1200" b="1" i="0" u="none" strike="noStrike" cap="none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电商销售额占整体零售额仅</a:t>
              </a:r>
              <a:r>
                <a:rPr lang="en-US" altLang="zh-CN" sz="1200" b="1" i="0" u="none" strike="noStrike" cap="none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5</a:t>
              </a:r>
              <a:r>
                <a:rPr lang="zh-CN" sz="1200" b="1" i="0" u="none" strike="noStrike" cap="none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%</a:t>
              </a:r>
              <a:endParaRPr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endParaRPr sz="1200" b="1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endParaRPr sz="1200" b="1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6605093" y="1186526"/>
              <a:ext cx="2195400" cy="70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1" i="0" u="none" strike="noStrike" cap="none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2020</a:t>
              </a:r>
              <a:r>
                <a:rPr lang="zh-CN" sz="1200" b="1" i="0" u="none" strike="noStrike" cap="none">
                  <a:solidFill>
                    <a:srgbClr val="EE4D2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中国</a:t>
              </a:r>
              <a:r>
                <a:rPr lang="zh-CN" sz="1200" b="1" i="0" u="none" strike="noStrike" cap="none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电商销售额占整体零售额31%</a:t>
              </a:r>
              <a:endParaRPr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cxnSp>
          <p:nvCxnSpPr>
            <p:cNvPr id="499" name="Google Shape;499;p7"/>
            <p:cNvCxnSpPr/>
            <p:nvPr/>
          </p:nvCxnSpPr>
          <p:spPr>
            <a:xfrm>
              <a:off x="6469480" y="1319249"/>
              <a:ext cx="0" cy="2917800"/>
            </a:xfrm>
            <a:prstGeom prst="straightConnector1">
              <a:avLst/>
            </a:prstGeom>
            <a:noFill/>
            <a:ln w="9525" cap="flat" cmpd="sng">
              <a:solidFill>
                <a:srgbClr val="F2F2F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00" name="Google Shape;500;p7"/>
          <p:cNvSpPr/>
          <p:nvPr/>
        </p:nvSpPr>
        <p:spPr>
          <a:xfrm>
            <a:off x="5426650" y="2712452"/>
            <a:ext cx="16614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 panose="020B0604020202020204"/>
              <a:buNone/>
            </a:pPr>
            <a:r>
              <a:rPr lang="en-US" altLang="zh-CN" sz="37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</a:t>
            </a:r>
            <a:r>
              <a:rPr lang="zh-CN" sz="37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%</a:t>
            </a:r>
            <a:endParaRPr sz="37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1" name="Google Shape;501;p7"/>
          <p:cNvSpPr/>
          <p:nvPr/>
        </p:nvSpPr>
        <p:spPr>
          <a:xfrm>
            <a:off x="6988800" y="2712452"/>
            <a:ext cx="21552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 panose="020B0604020202020204"/>
              <a:buNone/>
            </a:pPr>
            <a:r>
              <a:rPr lang="zh-CN" sz="37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31%</a:t>
            </a:r>
            <a:endParaRPr sz="3700" b="0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2" name="Google Shape;502;p7"/>
          <p:cNvSpPr/>
          <p:nvPr/>
        </p:nvSpPr>
        <p:spPr>
          <a:xfrm>
            <a:off x="3523212" y="1181453"/>
            <a:ext cx="116700" cy="11670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3" name="Google Shape;503;p7"/>
          <p:cNvSpPr txBox="1"/>
          <p:nvPr/>
        </p:nvSpPr>
        <p:spPr>
          <a:xfrm>
            <a:off x="301495" y="3877920"/>
            <a:ext cx="19002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哥伦比亚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人口: 5149万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移动用户: 64%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人均GDP: $ 7,228美元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04" name="Google Shape;504;p7"/>
          <p:cNvGrpSpPr/>
          <p:nvPr/>
        </p:nvGrpSpPr>
        <p:grpSpPr>
          <a:xfrm>
            <a:off x="1179703" y="3877931"/>
            <a:ext cx="455245" cy="307742"/>
            <a:chOff x="648627" y="2136606"/>
            <a:chExt cx="517500" cy="387000"/>
          </a:xfrm>
        </p:grpSpPr>
        <p:sp>
          <p:nvSpPr>
            <p:cNvPr id="505" name="Google Shape;505;p7"/>
            <p:cNvSpPr/>
            <p:nvPr/>
          </p:nvSpPr>
          <p:spPr>
            <a:xfrm>
              <a:off x="699305" y="2217797"/>
              <a:ext cx="431100" cy="218400"/>
            </a:xfrm>
            <a:prstGeom prst="rect">
              <a:avLst/>
            </a:prstGeom>
            <a:solidFill>
              <a:srgbClr val="EAA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 panose="020B0604020202020204"/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6" name="Google Shape;506;p7"/>
            <p:cNvSpPr txBox="1"/>
            <p:nvPr/>
          </p:nvSpPr>
          <p:spPr>
            <a:xfrm>
              <a:off x="648627" y="2136606"/>
              <a:ext cx="517500" cy="38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 panose="020B0604020202020204"/>
                <a:buNone/>
              </a:pPr>
              <a:r>
                <a:rPr lang="zh-CN" sz="8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NEW</a:t>
              </a:r>
              <a:endParaRPr sz="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7" name="Google Shape;507;p7"/>
          <p:cNvSpPr txBox="1"/>
          <p:nvPr/>
        </p:nvSpPr>
        <p:spPr>
          <a:xfrm>
            <a:off x="1928920" y="3881045"/>
            <a:ext cx="19002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智利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人口: 1930万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移动用户: 81%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人均GDP: $ 14,050美元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08" name="Google Shape;508;p7"/>
          <p:cNvGrpSpPr/>
          <p:nvPr/>
        </p:nvGrpSpPr>
        <p:grpSpPr>
          <a:xfrm>
            <a:off x="2459591" y="3874806"/>
            <a:ext cx="455245" cy="307742"/>
            <a:chOff x="648627" y="2136606"/>
            <a:chExt cx="517500" cy="387000"/>
          </a:xfrm>
        </p:grpSpPr>
        <p:sp>
          <p:nvSpPr>
            <p:cNvPr id="509" name="Google Shape;509;p7"/>
            <p:cNvSpPr/>
            <p:nvPr/>
          </p:nvSpPr>
          <p:spPr>
            <a:xfrm>
              <a:off x="699305" y="2217797"/>
              <a:ext cx="431100" cy="218400"/>
            </a:xfrm>
            <a:prstGeom prst="rect">
              <a:avLst/>
            </a:prstGeom>
            <a:solidFill>
              <a:srgbClr val="EAA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 panose="020B0604020202020204"/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0" name="Google Shape;510;p7"/>
            <p:cNvSpPr txBox="1"/>
            <p:nvPr/>
          </p:nvSpPr>
          <p:spPr>
            <a:xfrm>
              <a:off x="648627" y="2136606"/>
              <a:ext cx="517500" cy="38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 panose="020B0604020202020204"/>
                <a:buNone/>
              </a:pPr>
              <a:r>
                <a:rPr lang="zh-CN" sz="8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NEW</a:t>
              </a:r>
              <a:endParaRPr sz="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7"/>
          <p:cNvPicPr preferRelativeResize="0"/>
          <p:nvPr/>
        </p:nvPicPr>
        <p:blipFill rotWithShape="1">
          <a:blip r:embed="rId1"/>
          <a:srcRect t="13844"/>
          <a:stretch>
            <a:fillRect/>
          </a:stretch>
        </p:blipFill>
        <p:spPr>
          <a:xfrm>
            <a:off x="157979" y="1057216"/>
            <a:ext cx="4268571" cy="4086281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7"/>
          <p:cNvSpPr txBox="1"/>
          <p:nvPr/>
        </p:nvSpPr>
        <p:spPr>
          <a:xfrm>
            <a:off x="216000" y="162000"/>
            <a:ext cx="83106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人口高度移动化，网购需求潜力巨大</a:t>
            </a:r>
            <a:endParaRPr sz="14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1" name="Google Shape;471;p7"/>
          <p:cNvSpPr/>
          <p:nvPr/>
        </p:nvSpPr>
        <p:spPr>
          <a:xfrm>
            <a:off x="5994522" y="4849555"/>
            <a:ext cx="31494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50" tIns="16325" rIns="32650" bIns="163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</a:pPr>
            <a:r>
              <a:rPr lang="zh-CN" sz="500" b="0" i="1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左侧市场资讯为Shopee部分站点数据，中国GDP为人均8254美元 (2020.12)</a:t>
            </a:r>
            <a:endParaRPr sz="500" b="0" i="1" u="none" strike="noStrike" cap="none">
              <a:solidFill>
                <a:srgbClr val="7F7F7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 panose="020B0604020202020204"/>
              <a:buNone/>
            </a:pPr>
            <a:r>
              <a:rPr lang="zh-CN" sz="500" b="0" i="1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数据来源：2020 Facebook, Bain &amp; Company Report;Worldometer, TRADINGECONOMICS，Statista;National Statistics, Taiwan Gov; We Are Social</a:t>
            </a:r>
            <a:endParaRPr sz="500" b="0" i="1" u="none" strike="noStrike" cap="none">
              <a:solidFill>
                <a:srgbClr val="7F7F7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2" name="Google Shape;472;p7"/>
          <p:cNvSpPr txBox="1"/>
          <p:nvPr/>
        </p:nvSpPr>
        <p:spPr>
          <a:xfrm>
            <a:off x="3639984" y="1071889"/>
            <a:ext cx="1758900" cy="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越南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人口: 9733万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移动用户: 73%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人均GDP: $ 2,123美元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3" name="Google Shape;473;p7"/>
          <p:cNvSpPr txBox="1"/>
          <p:nvPr/>
        </p:nvSpPr>
        <p:spPr>
          <a:xfrm>
            <a:off x="1960159" y="1071912"/>
            <a:ext cx="17589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菲律宾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人口: 1.09亿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移动用户: 65%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人均GDP: $ 2,980美元</a:t>
            </a:r>
            <a:endParaRPr sz="14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4" name="Google Shape;474;p7"/>
          <p:cNvSpPr txBox="1"/>
          <p:nvPr/>
        </p:nvSpPr>
        <p:spPr>
          <a:xfrm>
            <a:off x="308495" y="1082252"/>
            <a:ext cx="1807200" cy="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新加坡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人口: 585万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移动用户: 82%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人均GDP: $ 56,349美元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5" name="Google Shape;475;p7"/>
          <p:cNvSpPr txBox="1"/>
          <p:nvPr/>
        </p:nvSpPr>
        <p:spPr>
          <a:xfrm>
            <a:off x="301496" y="1965662"/>
            <a:ext cx="1758900" cy="9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泰国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人口: 6979万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移动用户: 80%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人均GDP: $ 6,094美元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6" name="Google Shape;476;p7"/>
          <p:cNvSpPr txBox="1"/>
          <p:nvPr/>
        </p:nvSpPr>
        <p:spPr>
          <a:xfrm>
            <a:off x="1963582" y="1969062"/>
            <a:ext cx="18309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马来西亚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人口: 3236万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移动用户: 89%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人均GDP: $ 11,637美元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7" name="Google Shape;477;p7"/>
          <p:cNvSpPr txBox="1"/>
          <p:nvPr/>
        </p:nvSpPr>
        <p:spPr>
          <a:xfrm>
            <a:off x="301495" y="2887320"/>
            <a:ext cx="19002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巴西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人口: 2.12亿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移动用户: 67%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人均GDP: $ 10,672美元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8" name="Google Shape;478;p7"/>
          <p:cNvGrpSpPr/>
          <p:nvPr/>
        </p:nvGrpSpPr>
        <p:grpSpPr>
          <a:xfrm>
            <a:off x="798703" y="2887331"/>
            <a:ext cx="455245" cy="307742"/>
            <a:chOff x="648627" y="2136606"/>
            <a:chExt cx="517500" cy="387000"/>
          </a:xfrm>
        </p:grpSpPr>
        <p:sp>
          <p:nvSpPr>
            <p:cNvPr id="479" name="Google Shape;479;p7"/>
            <p:cNvSpPr/>
            <p:nvPr/>
          </p:nvSpPr>
          <p:spPr>
            <a:xfrm>
              <a:off x="699305" y="2217797"/>
              <a:ext cx="431100" cy="218400"/>
            </a:xfrm>
            <a:prstGeom prst="rect">
              <a:avLst/>
            </a:prstGeom>
            <a:solidFill>
              <a:srgbClr val="EAA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 panose="020B0604020202020204"/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7"/>
            <p:cNvSpPr txBox="1"/>
            <p:nvPr/>
          </p:nvSpPr>
          <p:spPr>
            <a:xfrm>
              <a:off x="648627" y="2136606"/>
              <a:ext cx="517500" cy="38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 panose="020B0604020202020204"/>
                <a:buNone/>
              </a:pPr>
              <a:r>
                <a:rPr lang="zh-CN" sz="8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NEW</a:t>
              </a:r>
              <a:endParaRPr sz="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208635" y="1181450"/>
            <a:ext cx="116700" cy="11670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2" name="Google Shape;482;p7"/>
          <p:cNvSpPr/>
          <p:nvPr/>
        </p:nvSpPr>
        <p:spPr>
          <a:xfrm>
            <a:off x="208617" y="2058001"/>
            <a:ext cx="116700" cy="11670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7"/>
          <p:cNvSpPr/>
          <p:nvPr/>
        </p:nvSpPr>
        <p:spPr>
          <a:xfrm>
            <a:off x="1846863" y="2049097"/>
            <a:ext cx="116700" cy="11670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4" name="Google Shape;484;p7"/>
          <p:cNvSpPr/>
          <p:nvPr/>
        </p:nvSpPr>
        <p:spPr>
          <a:xfrm>
            <a:off x="217521" y="2983966"/>
            <a:ext cx="116700" cy="11670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5" name="Google Shape;485;p7"/>
          <p:cNvSpPr/>
          <p:nvPr/>
        </p:nvSpPr>
        <p:spPr>
          <a:xfrm>
            <a:off x="1855767" y="2975063"/>
            <a:ext cx="116700" cy="11670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7"/>
          <p:cNvSpPr/>
          <p:nvPr/>
        </p:nvSpPr>
        <p:spPr>
          <a:xfrm>
            <a:off x="1846812" y="1181453"/>
            <a:ext cx="116700" cy="11670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7"/>
          <p:cNvSpPr/>
          <p:nvPr/>
        </p:nvSpPr>
        <p:spPr>
          <a:xfrm>
            <a:off x="217445" y="3973450"/>
            <a:ext cx="116700" cy="11670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7"/>
          <p:cNvSpPr txBox="1"/>
          <p:nvPr/>
        </p:nvSpPr>
        <p:spPr>
          <a:xfrm>
            <a:off x="1928920" y="2890445"/>
            <a:ext cx="19002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墨西哥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人口: 1.28亿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移动用户: 60%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人均GDP: $ 9,322美元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9" name="Google Shape;489;p7"/>
          <p:cNvGrpSpPr/>
          <p:nvPr/>
        </p:nvGrpSpPr>
        <p:grpSpPr>
          <a:xfrm>
            <a:off x="2611991" y="2884206"/>
            <a:ext cx="455245" cy="307742"/>
            <a:chOff x="648627" y="2136606"/>
            <a:chExt cx="517500" cy="387000"/>
          </a:xfrm>
        </p:grpSpPr>
        <p:sp>
          <p:nvSpPr>
            <p:cNvPr id="490" name="Google Shape;490;p7"/>
            <p:cNvSpPr/>
            <p:nvPr/>
          </p:nvSpPr>
          <p:spPr>
            <a:xfrm>
              <a:off x="699305" y="2217797"/>
              <a:ext cx="431100" cy="218400"/>
            </a:xfrm>
            <a:prstGeom prst="rect">
              <a:avLst/>
            </a:prstGeom>
            <a:solidFill>
              <a:srgbClr val="EAA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 panose="020B0604020202020204"/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1" name="Google Shape;491;p7"/>
            <p:cNvSpPr txBox="1"/>
            <p:nvPr/>
          </p:nvSpPr>
          <p:spPr>
            <a:xfrm>
              <a:off x="648627" y="2136606"/>
              <a:ext cx="517500" cy="38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 panose="020B0604020202020204"/>
                <a:buNone/>
              </a:pPr>
              <a:r>
                <a:rPr lang="zh-CN" sz="8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NEW</a:t>
              </a:r>
              <a:endParaRPr sz="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2" name="Google Shape;492;p7"/>
          <p:cNvSpPr/>
          <p:nvPr/>
        </p:nvSpPr>
        <p:spPr>
          <a:xfrm>
            <a:off x="1855770" y="3970475"/>
            <a:ext cx="116400" cy="11640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93" name="Google Shape;493;p7"/>
          <p:cNvGrpSpPr/>
          <p:nvPr/>
        </p:nvGrpSpPr>
        <p:grpSpPr>
          <a:xfrm>
            <a:off x="4929995" y="1474943"/>
            <a:ext cx="4383136" cy="2534827"/>
            <a:chOff x="3434590" y="994942"/>
            <a:chExt cx="6065784" cy="3530400"/>
          </a:xfrm>
        </p:grpSpPr>
        <p:sp>
          <p:nvSpPr>
            <p:cNvPr id="494" name="Google Shape;494;p7"/>
            <p:cNvSpPr/>
            <p:nvPr/>
          </p:nvSpPr>
          <p:spPr>
            <a:xfrm>
              <a:off x="3989606" y="994942"/>
              <a:ext cx="4959600" cy="3530400"/>
            </a:xfrm>
            <a:prstGeom prst="rect">
              <a:avLst/>
            </a:prstGeom>
            <a:noFill/>
            <a:ln w="9525" cap="flat" cmpd="sng">
              <a:solidFill>
                <a:srgbClr val="EE4D2D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495" name="Google Shape;495;p7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5897074" y="2028680"/>
              <a:ext cx="3603300" cy="240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6" name="Google Shape;496;p7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3434590" y="2035566"/>
              <a:ext cx="3603300" cy="2402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7" name="Google Shape;497;p7"/>
            <p:cNvSpPr/>
            <p:nvPr/>
          </p:nvSpPr>
          <p:spPr>
            <a:xfrm>
              <a:off x="4138444" y="1229319"/>
              <a:ext cx="2195400" cy="70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650" tIns="16325" rIns="32650" bIns="16325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1" i="0" u="none" strike="noStrike" cap="none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202</a:t>
              </a:r>
              <a:r>
                <a:rPr lang="en-US" altLang="zh-CN" sz="1200" b="1" i="0" u="none" strike="noStrike" cap="none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0</a:t>
              </a:r>
              <a:r>
                <a:rPr lang="zh-CN" sz="1200" b="1" i="0" u="none" strike="noStrike" cap="none">
                  <a:solidFill>
                    <a:srgbClr val="EE4D2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东南亚</a:t>
              </a:r>
              <a:r>
                <a:rPr lang="zh-CN" sz="1200" b="1" i="0" u="none" strike="noStrike" cap="none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电商销售额占整体零售额仅</a:t>
              </a:r>
              <a:r>
                <a:rPr lang="en-US" altLang="zh-CN" sz="1200" b="1" i="0" u="none" strike="noStrike" cap="none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5</a:t>
              </a:r>
              <a:r>
                <a:rPr lang="zh-CN" sz="1200" b="1" i="0" u="none" strike="noStrike" cap="none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%</a:t>
              </a:r>
              <a:endParaRPr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endParaRPr sz="1200" b="1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endParaRPr sz="1200" b="1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6605093" y="1186526"/>
              <a:ext cx="2195400" cy="70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1" i="0" u="none" strike="noStrike" cap="none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2020</a:t>
              </a:r>
              <a:r>
                <a:rPr lang="zh-CN" sz="1200" b="1" i="0" u="none" strike="noStrike" cap="none">
                  <a:solidFill>
                    <a:srgbClr val="EE4D2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中国</a:t>
              </a:r>
              <a:r>
                <a:rPr lang="zh-CN" sz="1200" b="1" i="0" u="none" strike="noStrike" cap="none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电商销售额占整体零售额31%</a:t>
              </a:r>
              <a:endParaRPr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cxnSp>
          <p:nvCxnSpPr>
            <p:cNvPr id="499" name="Google Shape;499;p7"/>
            <p:cNvCxnSpPr/>
            <p:nvPr/>
          </p:nvCxnSpPr>
          <p:spPr>
            <a:xfrm>
              <a:off x="6469480" y="1319249"/>
              <a:ext cx="0" cy="2917800"/>
            </a:xfrm>
            <a:prstGeom prst="straightConnector1">
              <a:avLst/>
            </a:prstGeom>
            <a:noFill/>
            <a:ln w="9525" cap="flat" cmpd="sng">
              <a:solidFill>
                <a:srgbClr val="F2F2F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00" name="Google Shape;500;p7"/>
          <p:cNvSpPr/>
          <p:nvPr/>
        </p:nvSpPr>
        <p:spPr>
          <a:xfrm>
            <a:off x="5426650" y="2712452"/>
            <a:ext cx="16614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 panose="020B0604020202020204"/>
              <a:buNone/>
            </a:pPr>
            <a:r>
              <a:rPr lang="en-US" altLang="zh-CN" sz="37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</a:t>
            </a:r>
            <a:r>
              <a:rPr lang="zh-CN" sz="37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%</a:t>
            </a:r>
            <a:endParaRPr sz="37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1" name="Google Shape;501;p7"/>
          <p:cNvSpPr/>
          <p:nvPr/>
        </p:nvSpPr>
        <p:spPr>
          <a:xfrm>
            <a:off x="6988800" y="2712452"/>
            <a:ext cx="21552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 panose="020B0604020202020204"/>
              <a:buNone/>
            </a:pPr>
            <a:r>
              <a:rPr lang="zh-CN" sz="37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31%</a:t>
            </a:r>
            <a:endParaRPr sz="3700" b="0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2" name="Google Shape;502;p7"/>
          <p:cNvSpPr/>
          <p:nvPr/>
        </p:nvSpPr>
        <p:spPr>
          <a:xfrm>
            <a:off x="3523212" y="1181453"/>
            <a:ext cx="116700" cy="11670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3" name="Google Shape;503;p7"/>
          <p:cNvSpPr txBox="1"/>
          <p:nvPr/>
        </p:nvSpPr>
        <p:spPr>
          <a:xfrm>
            <a:off x="301495" y="3877920"/>
            <a:ext cx="19002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哥伦比亚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人口: 5149万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移动用户: 64%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人均GDP: $ 7,228美元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04" name="Google Shape;504;p7"/>
          <p:cNvGrpSpPr/>
          <p:nvPr/>
        </p:nvGrpSpPr>
        <p:grpSpPr>
          <a:xfrm>
            <a:off x="1179703" y="3877931"/>
            <a:ext cx="455245" cy="307742"/>
            <a:chOff x="648627" y="2136606"/>
            <a:chExt cx="517500" cy="387000"/>
          </a:xfrm>
        </p:grpSpPr>
        <p:sp>
          <p:nvSpPr>
            <p:cNvPr id="505" name="Google Shape;505;p7"/>
            <p:cNvSpPr/>
            <p:nvPr/>
          </p:nvSpPr>
          <p:spPr>
            <a:xfrm>
              <a:off x="699305" y="2217797"/>
              <a:ext cx="431100" cy="218400"/>
            </a:xfrm>
            <a:prstGeom prst="rect">
              <a:avLst/>
            </a:prstGeom>
            <a:solidFill>
              <a:srgbClr val="EAA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 panose="020B0604020202020204"/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6" name="Google Shape;506;p7"/>
            <p:cNvSpPr txBox="1"/>
            <p:nvPr/>
          </p:nvSpPr>
          <p:spPr>
            <a:xfrm>
              <a:off x="648627" y="2136606"/>
              <a:ext cx="517500" cy="38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 panose="020B0604020202020204"/>
                <a:buNone/>
              </a:pPr>
              <a:r>
                <a:rPr lang="zh-CN" sz="8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NEW</a:t>
              </a:r>
              <a:endParaRPr sz="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7" name="Google Shape;507;p7"/>
          <p:cNvSpPr txBox="1"/>
          <p:nvPr/>
        </p:nvSpPr>
        <p:spPr>
          <a:xfrm>
            <a:off x="1928920" y="3881045"/>
            <a:ext cx="19002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智利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人口: 1930万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移动用户: 81%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人均GDP: $ 14,050美元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08" name="Google Shape;508;p7"/>
          <p:cNvGrpSpPr/>
          <p:nvPr/>
        </p:nvGrpSpPr>
        <p:grpSpPr>
          <a:xfrm>
            <a:off x="2459591" y="3874806"/>
            <a:ext cx="455245" cy="307742"/>
            <a:chOff x="648627" y="2136606"/>
            <a:chExt cx="517500" cy="387000"/>
          </a:xfrm>
        </p:grpSpPr>
        <p:sp>
          <p:nvSpPr>
            <p:cNvPr id="509" name="Google Shape;509;p7"/>
            <p:cNvSpPr/>
            <p:nvPr/>
          </p:nvSpPr>
          <p:spPr>
            <a:xfrm>
              <a:off x="699305" y="2217797"/>
              <a:ext cx="431100" cy="218400"/>
            </a:xfrm>
            <a:prstGeom prst="rect">
              <a:avLst/>
            </a:prstGeom>
            <a:solidFill>
              <a:srgbClr val="EAA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 panose="020B0604020202020204"/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0" name="Google Shape;510;p7"/>
            <p:cNvSpPr txBox="1"/>
            <p:nvPr/>
          </p:nvSpPr>
          <p:spPr>
            <a:xfrm>
              <a:off x="648627" y="2136606"/>
              <a:ext cx="517500" cy="38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 panose="020B0604020202020204"/>
                <a:buNone/>
              </a:pPr>
              <a:r>
                <a:rPr lang="zh-CN" sz="8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NEW</a:t>
              </a:r>
              <a:endParaRPr sz="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705" y="0"/>
            <a:ext cx="9248775" cy="51441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8"/>
          <p:cNvSpPr/>
          <p:nvPr/>
        </p:nvSpPr>
        <p:spPr>
          <a:xfrm>
            <a:off x="3668791" y="1497483"/>
            <a:ext cx="5325574" cy="3318897"/>
          </a:xfrm>
          <a:prstGeom prst="rect">
            <a:avLst/>
          </a:prstGeom>
          <a:noFill/>
          <a:ln w="9525" cap="flat" cmpd="sng">
            <a:solidFill>
              <a:srgbClr val="EE4D2D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6" name="Google Shape;516;p8"/>
          <p:cNvSpPr/>
          <p:nvPr/>
        </p:nvSpPr>
        <p:spPr>
          <a:xfrm flipH="1">
            <a:off x="295975" y="1418458"/>
            <a:ext cx="3204151" cy="3429233"/>
          </a:xfrm>
          <a:prstGeom prst="roundRect">
            <a:avLst>
              <a:gd name="adj" fmla="val 0"/>
            </a:avLst>
          </a:prstGeom>
          <a:noFill/>
          <a:ln w="9525" cap="flat" cmpd="sng">
            <a:solidFill>
              <a:srgbClr val="EE4D2D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8"/>
          <p:cNvSpPr txBox="1"/>
          <p:nvPr/>
        </p:nvSpPr>
        <p:spPr>
          <a:xfrm>
            <a:off x="216000" y="162000"/>
            <a:ext cx="83105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疫情催动电商发展：70%人口线上化，电商规模上调至1720亿美金</a:t>
            </a:r>
            <a:endParaRPr sz="14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8"/>
          <p:cNvSpPr/>
          <p:nvPr/>
        </p:nvSpPr>
        <p:spPr>
          <a:xfrm>
            <a:off x="3657650" y="1338599"/>
            <a:ext cx="5346141" cy="464843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8"/>
          <p:cNvSpPr/>
          <p:nvPr/>
        </p:nvSpPr>
        <p:spPr>
          <a:xfrm>
            <a:off x="295981" y="1346696"/>
            <a:ext cx="3216262" cy="464843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8"/>
          <p:cNvSpPr txBox="1"/>
          <p:nvPr/>
        </p:nvSpPr>
        <p:spPr>
          <a:xfrm>
            <a:off x="982966" y="1418459"/>
            <a:ext cx="2050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互联网用户迅猛增长</a:t>
            </a:r>
            <a:endParaRPr lang="zh-CN"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8"/>
          <p:cNvSpPr txBox="1"/>
          <p:nvPr/>
        </p:nvSpPr>
        <p:spPr>
          <a:xfrm>
            <a:off x="4565590" y="1431231"/>
            <a:ext cx="3799405" cy="288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东南亚电商</a:t>
            </a:r>
            <a:r>
              <a:rPr lang="zh-CN"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规模</a:t>
            </a:r>
            <a:r>
              <a:rPr lang="zh-CN" sz="14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增速远超其他市场</a:t>
            </a:r>
            <a:endParaRPr sz="14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2" name="Google Shape;522;p8"/>
          <p:cNvSpPr txBox="1"/>
          <p:nvPr/>
        </p:nvSpPr>
        <p:spPr>
          <a:xfrm>
            <a:off x="286552" y="4049393"/>
            <a:ext cx="3165883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2020</a:t>
            </a:r>
            <a:r>
              <a:rPr lang="zh-CN" sz="12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年，东南亚互联网新增用户数达</a:t>
            </a:r>
            <a:r>
              <a:rPr lang="zh-CN" sz="1200" b="1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4000</a:t>
            </a:r>
            <a:r>
              <a:rPr lang="zh-CN" sz="12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万，总用户数突破</a:t>
            </a:r>
            <a:r>
              <a:rPr lang="zh-CN" sz="1200" b="1" i="0" u="none" strike="noStrike" cap="none">
                <a:solidFill>
                  <a:srgbClr val="EF4D2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</a:t>
            </a:r>
            <a:r>
              <a:rPr lang="zh-CN" sz="1200" b="0" i="0" u="none" strike="noStrike" cap="none">
                <a:solidFill>
                  <a:srgbClr val="EF4D2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亿</a:t>
            </a:r>
            <a:r>
              <a:rPr lang="zh-CN" sz="12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，已有</a:t>
            </a:r>
            <a:r>
              <a:rPr lang="zh-CN" sz="1200" b="1" i="0" u="none" strike="noStrike" cap="none">
                <a:solidFill>
                  <a:srgbClr val="EF4D2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70%</a:t>
            </a:r>
            <a:r>
              <a:rPr lang="zh-CN" sz="12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人口转移至线上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3" name="Google Shape;523;p8"/>
          <p:cNvSpPr txBox="1"/>
          <p:nvPr/>
        </p:nvSpPr>
        <p:spPr>
          <a:xfrm>
            <a:off x="3770507" y="4035660"/>
            <a:ext cx="5161853" cy="528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2020</a:t>
            </a:r>
            <a:r>
              <a:rPr lang="zh-CN" sz="12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年，东南亚电商规模达</a:t>
            </a:r>
            <a:r>
              <a:rPr lang="zh-CN" sz="1200" b="1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620</a:t>
            </a:r>
            <a:r>
              <a:rPr lang="zh-CN" sz="12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亿美元，增长</a:t>
            </a:r>
            <a:r>
              <a:rPr lang="zh-CN" sz="1200" b="1" i="0" u="none" strike="noStrike" cap="none">
                <a:solidFill>
                  <a:srgbClr val="EF4D2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63%</a:t>
            </a:r>
            <a:r>
              <a:rPr lang="zh-CN" sz="1200" b="0" i="0" u="none" strike="noStrike" cap="none">
                <a:solidFill>
                  <a:srgbClr val="EF4D2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，增速远超其他市场</a:t>
            </a:r>
            <a:r>
              <a:rPr lang="zh-CN" sz="12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；</a:t>
            </a:r>
            <a:r>
              <a:rPr lang="zh-CN" sz="12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2025</a:t>
            </a:r>
            <a:r>
              <a:rPr lang="zh-CN" sz="12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年，市场规模预计达</a:t>
            </a:r>
            <a:r>
              <a:rPr lang="zh-CN" sz="1200" b="1" i="0" u="none" strike="noStrike" cap="none">
                <a:solidFill>
                  <a:srgbClr val="EF4D2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1720</a:t>
            </a:r>
            <a:r>
              <a:rPr lang="zh-CN" sz="1200" b="0" i="0" u="none" strike="noStrike" cap="none">
                <a:solidFill>
                  <a:srgbClr val="EF4D2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亿</a:t>
            </a:r>
            <a:r>
              <a:rPr lang="zh-CN" sz="12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美元，预期再度上调</a:t>
            </a:r>
            <a:r>
              <a:rPr lang="zh-CN" sz="1200" b="1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12%</a:t>
            </a:r>
            <a:endParaRPr sz="1200" b="1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4" name="Google Shape;524;p8"/>
          <p:cNvSpPr txBox="1"/>
          <p:nvPr/>
        </p:nvSpPr>
        <p:spPr>
          <a:xfrm>
            <a:off x="6334825" y="4908946"/>
            <a:ext cx="2809175" cy="187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 panose="020B0604020202020204"/>
              <a:buNone/>
            </a:pPr>
            <a:r>
              <a:rPr lang="zh-CN" sz="500" b="0" i="1" u="none" strike="noStrike" cap="none">
                <a:solidFill>
                  <a:schemeClr val="accent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数据来源：2020 </a:t>
            </a:r>
            <a:r>
              <a:rPr lang="zh-CN" sz="500" b="0" i="1" u="none" strike="noStrike" cap="none">
                <a:solidFill>
                  <a:srgbClr val="A6A6A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Google &amp; Temasek Report, </a:t>
            </a:r>
            <a:endParaRPr sz="500" b="0" i="1" u="none" strike="noStrike" cap="none">
              <a:solidFill>
                <a:srgbClr val="A6A6A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 panose="020B0604020202020204"/>
              <a:buNone/>
            </a:pPr>
            <a:r>
              <a:rPr lang="zh-CN" sz="500" b="0" i="1" u="none" strike="noStrike" cap="none">
                <a:solidFill>
                  <a:srgbClr val="A6A6A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eMarketer, Dec 2,2020</a:t>
            </a:r>
            <a:endParaRPr sz="500" b="0" i="1" u="none" strike="noStrike" cap="none">
              <a:solidFill>
                <a:schemeClr val="accent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5" name="Google Shape;525;p8"/>
          <p:cNvSpPr txBox="1"/>
          <p:nvPr/>
        </p:nvSpPr>
        <p:spPr>
          <a:xfrm>
            <a:off x="6701282" y="3682922"/>
            <a:ext cx="2006871" cy="24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</a:pPr>
            <a:r>
              <a:rPr lang="zh-CN" sz="800" b="1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2020年全球各地区电商交易额增长 (%)</a:t>
            </a:r>
            <a:endParaRPr sz="800" b="1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526" name="Google Shape;526;p8"/>
          <p:cNvCxnSpPr/>
          <p:nvPr/>
        </p:nvCxnSpPr>
        <p:spPr>
          <a:xfrm>
            <a:off x="4936811" y="2945686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27" name="Google Shape;527;p8"/>
          <p:cNvGrpSpPr/>
          <p:nvPr/>
        </p:nvGrpSpPr>
        <p:grpSpPr>
          <a:xfrm>
            <a:off x="4140169" y="1901937"/>
            <a:ext cx="2167188" cy="1546537"/>
            <a:chOff x="4234705" y="-1094537"/>
            <a:chExt cx="1900794" cy="1388129"/>
          </a:xfrm>
        </p:grpSpPr>
        <p:sp>
          <p:nvSpPr>
            <p:cNvPr id="528" name="Google Shape;528;p8"/>
            <p:cNvSpPr txBox="1"/>
            <p:nvPr/>
          </p:nvSpPr>
          <p:spPr>
            <a:xfrm>
              <a:off x="5545529" y="-1094537"/>
              <a:ext cx="58997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 panose="020B0604020202020204"/>
                <a:buNone/>
              </a:pPr>
              <a:r>
                <a:rPr lang="zh-CN" sz="1400" b="1" i="0" u="none" strike="noStrike" cap="none">
                  <a:solidFill>
                    <a:srgbClr val="EE4D2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1720</a:t>
              </a:r>
              <a:endPara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8"/>
            <p:cNvSpPr txBox="1"/>
            <p:nvPr/>
          </p:nvSpPr>
          <p:spPr>
            <a:xfrm>
              <a:off x="5166113" y="-271996"/>
              <a:ext cx="457574" cy="22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 panose="020B0604020202020204"/>
                <a:buNone/>
              </a:pPr>
              <a:r>
                <a:rPr lang="zh-CN" sz="1000" b="0" i="0" u="none" strike="noStrike" cap="none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620</a:t>
              </a:r>
              <a:endParaRPr sz="1000" b="0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8"/>
            <p:cNvSpPr txBox="1"/>
            <p:nvPr/>
          </p:nvSpPr>
          <p:spPr>
            <a:xfrm>
              <a:off x="4685810" y="-123630"/>
              <a:ext cx="438103" cy="22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 panose="020B0604020202020204"/>
                <a:buNone/>
              </a:pPr>
              <a:r>
                <a:rPr lang="zh-CN" sz="1000" b="0" i="0" u="none" strike="noStrike" cap="none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380</a:t>
              </a:r>
              <a:endParaRPr sz="1000" b="0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8"/>
            <p:cNvSpPr txBox="1"/>
            <p:nvPr/>
          </p:nvSpPr>
          <p:spPr>
            <a:xfrm>
              <a:off x="4234705" y="71892"/>
              <a:ext cx="386211" cy="22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 panose="020B0604020202020204"/>
                <a:buNone/>
              </a:pPr>
              <a:r>
                <a:rPr lang="zh-CN" sz="1000" b="0" i="0" u="none" strike="noStrike" cap="none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50</a:t>
              </a:r>
              <a:endParaRPr sz="1000" b="0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32" name="Google Shape;532;p8"/>
          <p:cNvSpPr txBox="1"/>
          <p:nvPr/>
        </p:nvSpPr>
        <p:spPr>
          <a:xfrm>
            <a:off x="4845988" y="2602924"/>
            <a:ext cx="593683" cy="187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63%</a:t>
            </a:r>
            <a:endParaRPr sz="11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3" name="Google Shape;533;p8"/>
          <p:cNvGrpSpPr/>
          <p:nvPr/>
        </p:nvGrpSpPr>
        <p:grpSpPr>
          <a:xfrm>
            <a:off x="4857867" y="2797598"/>
            <a:ext cx="566763" cy="232633"/>
            <a:chOff x="3711867" y="-1826585"/>
            <a:chExt cx="731969" cy="262202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3711867" y="-1823290"/>
              <a:ext cx="731969" cy="258907"/>
              <a:chOff x="4006566" y="-4535011"/>
              <a:chExt cx="290464" cy="477600"/>
            </a:xfrm>
          </p:grpSpPr>
          <p:cxnSp>
            <p:nvCxnSpPr>
              <p:cNvPr id="535" name="Google Shape;535;p8"/>
              <p:cNvCxnSpPr/>
              <p:nvPr/>
            </p:nvCxnSpPr>
            <p:spPr>
              <a:xfrm rot="10800000" flipH="1">
                <a:off x="4006566" y="-4535011"/>
                <a:ext cx="300" cy="477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4C2C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36" name="Google Shape;536;p8"/>
              <p:cNvCxnSpPr/>
              <p:nvPr/>
            </p:nvCxnSpPr>
            <p:spPr>
              <a:xfrm>
                <a:off x="4006630" y="-4532231"/>
                <a:ext cx="290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4C2C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537" name="Google Shape;537;p8"/>
            <p:cNvCxnSpPr/>
            <p:nvPr/>
          </p:nvCxnSpPr>
          <p:spPr>
            <a:xfrm>
              <a:off x="4439125" y="-1826585"/>
              <a:ext cx="300" cy="51900"/>
            </a:xfrm>
            <a:prstGeom prst="straightConnector1">
              <a:avLst/>
            </a:prstGeom>
            <a:noFill/>
            <a:ln w="9525" cap="flat" cmpd="sng">
              <a:solidFill>
                <a:srgbClr val="EE4C2C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38" name="Google Shape;538;p8"/>
          <p:cNvSpPr/>
          <p:nvPr/>
        </p:nvSpPr>
        <p:spPr>
          <a:xfrm>
            <a:off x="418660" y="900650"/>
            <a:ext cx="8513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0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据谷歌、淡马锡与贝恩公司联合发布最新《</a:t>
            </a:r>
            <a:r>
              <a:rPr lang="zh-CN" sz="16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2020</a:t>
            </a:r>
            <a:r>
              <a:rPr lang="zh-CN" sz="1600" b="0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年东南亚数字经济报告》</a:t>
            </a:r>
            <a:endParaRPr sz="1600" b="0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539" name="Google Shape;539;p8"/>
          <p:cNvGraphicFramePr/>
          <p:nvPr/>
        </p:nvGraphicFramePr>
        <p:xfrm>
          <a:off x="141351" y="1962196"/>
          <a:ext cx="3309442" cy="2206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540" name="Google Shape;540;p8"/>
          <p:cNvSpPr/>
          <p:nvPr/>
        </p:nvSpPr>
        <p:spPr>
          <a:xfrm>
            <a:off x="911589" y="2935821"/>
            <a:ext cx="121347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70%</a:t>
            </a:r>
            <a:endParaRPr sz="32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1" name="Google Shape;541;p8"/>
          <p:cNvSpPr/>
          <p:nvPr/>
        </p:nvSpPr>
        <p:spPr>
          <a:xfrm>
            <a:off x="4130129" y="3397483"/>
            <a:ext cx="358126" cy="45719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2" name="Google Shape;542;p8"/>
          <p:cNvSpPr/>
          <p:nvPr/>
        </p:nvSpPr>
        <p:spPr>
          <a:xfrm>
            <a:off x="4673826" y="3179509"/>
            <a:ext cx="358126" cy="263693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3" name="Google Shape;543;p8"/>
          <p:cNvSpPr/>
          <p:nvPr/>
        </p:nvSpPr>
        <p:spPr>
          <a:xfrm>
            <a:off x="5213993" y="3013140"/>
            <a:ext cx="358126" cy="433594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4" name="Google Shape;544;p8"/>
          <p:cNvSpPr/>
          <p:nvPr/>
        </p:nvSpPr>
        <p:spPr>
          <a:xfrm>
            <a:off x="5771812" y="2194413"/>
            <a:ext cx="358126" cy="124879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545" name="Google Shape;545;p8"/>
          <p:cNvCxnSpPr/>
          <p:nvPr/>
        </p:nvCxnSpPr>
        <p:spPr>
          <a:xfrm>
            <a:off x="4035364" y="3443202"/>
            <a:ext cx="2228372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6" name="Google Shape;546;p8"/>
          <p:cNvSpPr txBox="1"/>
          <p:nvPr/>
        </p:nvSpPr>
        <p:spPr>
          <a:xfrm>
            <a:off x="4103430" y="3471479"/>
            <a:ext cx="76965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" b="0" i="0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2015年</a:t>
            </a:r>
            <a:endParaRPr lang="zh-CN" sz="600" b="0" i="0" u="none" strike="noStrike" cap="none">
              <a:solidFill>
                <a:srgbClr val="7F7F7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7" name="Google Shape;547;p8"/>
          <p:cNvSpPr txBox="1"/>
          <p:nvPr/>
        </p:nvSpPr>
        <p:spPr>
          <a:xfrm>
            <a:off x="4638667" y="3469425"/>
            <a:ext cx="76965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" b="0" i="0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2019年</a:t>
            </a:r>
            <a:endParaRPr lang="zh-CN" sz="600" b="0" i="0" u="none" strike="noStrike" cap="none">
              <a:solidFill>
                <a:srgbClr val="7F7F7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8" name="Google Shape;548;p8"/>
          <p:cNvSpPr txBox="1"/>
          <p:nvPr/>
        </p:nvSpPr>
        <p:spPr>
          <a:xfrm>
            <a:off x="5180040" y="3472957"/>
            <a:ext cx="76965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" b="0" i="0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2020年</a:t>
            </a:r>
            <a:endParaRPr lang="zh-CN" sz="600" b="0" i="0" u="none" strike="noStrike" cap="none">
              <a:solidFill>
                <a:srgbClr val="7F7F7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9" name="Google Shape;549;p8"/>
          <p:cNvSpPr txBox="1"/>
          <p:nvPr/>
        </p:nvSpPr>
        <p:spPr>
          <a:xfrm>
            <a:off x="5745432" y="3472957"/>
            <a:ext cx="76965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" b="0" i="0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2025年</a:t>
            </a:r>
            <a:endParaRPr lang="zh-CN" sz="600" b="0" i="0" u="none" strike="noStrike" cap="none">
              <a:solidFill>
                <a:srgbClr val="7F7F7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0" name="Google Shape;550;p8"/>
          <p:cNvSpPr/>
          <p:nvPr/>
        </p:nvSpPr>
        <p:spPr>
          <a:xfrm rot="-838011">
            <a:off x="4045240" y="2078554"/>
            <a:ext cx="1421704" cy="729368"/>
          </a:xfrm>
          <a:custGeom>
            <a:avLst/>
            <a:gdLst/>
            <a:ahLst/>
            <a:cxnLst/>
            <a:rect l="l" t="t" r="r" b="b"/>
            <a:pathLst>
              <a:path w="830244" h="461600" extrusionOk="0">
                <a:moveTo>
                  <a:pt x="0" y="461121"/>
                </a:moveTo>
                <a:cubicBezTo>
                  <a:pt x="152485" y="423206"/>
                  <a:pt x="535449" y="265895"/>
                  <a:pt x="618441" y="139126"/>
                </a:cubicBezTo>
                <a:lnTo>
                  <a:pt x="524328" y="83909"/>
                </a:lnTo>
                <a:lnTo>
                  <a:pt x="830244" y="0"/>
                </a:lnTo>
                <a:lnTo>
                  <a:pt x="782466" y="310681"/>
                </a:lnTo>
                <a:lnTo>
                  <a:pt x="716160" y="236206"/>
                </a:lnTo>
                <a:cubicBezTo>
                  <a:pt x="573510" y="367639"/>
                  <a:pt x="237721" y="469476"/>
                  <a:pt x="0" y="46112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1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1" name="Google Shape;551;p8"/>
          <p:cNvSpPr txBox="1"/>
          <p:nvPr/>
        </p:nvSpPr>
        <p:spPr>
          <a:xfrm>
            <a:off x="4496335" y="3714597"/>
            <a:ext cx="1776238" cy="201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125" tIns="36125" rIns="36125" bIns="361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</a:pPr>
            <a:r>
              <a:rPr lang="zh-CN" sz="800" b="1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东南亚电商总交易额 (亿美元)</a:t>
            </a:r>
            <a:endParaRPr sz="800" b="1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2" name="Google Shape;552;p8"/>
          <p:cNvGrpSpPr/>
          <p:nvPr/>
        </p:nvGrpSpPr>
        <p:grpSpPr>
          <a:xfrm>
            <a:off x="6497176" y="2035023"/>
            <a:ext cx="2422666" cy="1443988"/>
            <a:chOff x="6497176" y="2035023"/>
            <a:chExt cx="2422666" cy="1443988"/>
          </a:xfrm>
        </p:grpSpPr>
        <p:cxnSp>
          <p:nvCxnSpPr>
            <p:cNvPr id="553" name="Google Shape;553;p8"/>
            <p:cNvCxnSpPr/>
            <p:nvPr/>
          </p:nvCxnSpPr>
          <p:spPr>
            <a:xfrm>
              <a:off x="6570696" y="2035023"/>
              <a:ext cx="0" cy="1443988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4" name="Google Shape;554;p8"/>
            <p:cNvCxnSpPr/>
            <p:nvPr/>
          </p:nvCxnSpPr>
          <p:spPr>
            <a:xfrm>
              <a:off x="6892749" y="2035023"/>
              <a:ext cx="0" cy="1443988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5" name="Google Shape;555;p8"/>
            <p:cNvCxnSpPr/>
            <p:nvPr/>
          </p:nvCxnSpPr>
          <p:spPr>
            <a:xfrm>
              <a:off x="7214802" y="2035023"/>
              <a:ext cx="0" cy="1443988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6" name="Google Shape;556;p8"/>
            <p:cNvCxnSpPr/>
            <p:nvPr/>
          </p:nvCxnSpPr>
          <p:spPr>
            <a:xfrm>
              <a:off x="7542606" y="2035023"/>
              <a:ext cx="0" cy="1443988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7" name="Google Shape;557;p8"/>
            <p:cNvCxnSpPr/>
            <p:nvPr/>
          </p:nvCxnSpPr>
          <p:spPr>
            <a:xfrm>
              <a:off x="7870409" y="2035023"/>
              <a:ext cx="0" cy="1443988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8" name="Google Shape;558;p8"/>
            <p:cNvCxnSpPr/>
            <p:nvPr/>
          </p:nvCxnSpPr>
          <p:spPr>
            <a:xfrm>
              <a:off x="8198213" y="2035023"/>
              <a:ext cx="0" cy="1443988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9" name="Google Shape;559;p8"/>
            <p:cNvCxnSpPr/>
            <p:nvPr/>
          </p:nvCxnSpPr>
          <p:spPr>
            <a:xfrm>
              <a:off x="8526017" y="2035023"/>
              <a:ext cx="0" cy="1443988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60" name="Google Shape;560;p8"/>
            <p:cNvCxnSpPr/>
            <p:nvPr/>
          </p:nvCxnSpPr>
          <p:spPr>
            <a:xfrm>
              <a:off x="8842319" y="2035023"/>
              <a:ext cx="0" cy="1443988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61" name="Google Shape;561;p8"/>
            <p:cNvSpPr/>
            <p:nvPr/>
          </p:nvSpPr>
          <p:spPr>
            <a:xfrm>
              <a:off x="6570697" y="2086242"/>
              <a:ext cx="2018690" cy="178612"/>
            </a:xfrm>
            <a:prstGeom prst="rect">
              <a:avLst/>
            </a:prstGeom>
            <a:solidFill>
              <a:srgbClr val="EE4D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6570697" y="2316279"/>
              <a:ext cx="1209830" cy="17861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6570697" y="2546317"/>
              <a:ext cx="1049299" cy="17861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6570698" y="2776355"/>
              <a:ext cx="921106" cy="17861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6570698" y="3000641"/>
              <a:ext cx="843563" cy="17861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6570699" y="3242180"/>
              <a:ext cx="644104" cy="17861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8"/>
            <p:cNvSpPr txBox="1"/>
            <p:nvPr/>
          </p:nvSpPr>
          <p:spPr>
            <a:xfrm>
              <a:off x="6497176" y="2066063"/>
              <a:ext cx="530915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900" b="1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东南亚</a:t>
              </a:r>
              <a:endParaRPr lang="zh-CN" sz="9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8"/>
            <p:cNvSpPr txBox="1"/>
            <p:nvPr/>
          </p:nvSpPr>
          <p:spPr>
            <a:xfrm>
              <a:off x="8528388" y="2076214"/>
              <a:ext cx="39145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800" b="1" i="0" u="none" strike="noStrike" cap="none">
                  <a:solidFill>
                    <a:srgbClr val="EE4D2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63%</a:t>
              </a:r>
              <a:endParaRPr sz="8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8"/>
            <p:cNvSpPr txBox="1"/>
            <p:nvPr/>
          </p:nvSpPr>
          <p:spPr>
            <a:xfrm>
              <a:off x="7729007" y="2300501"/>
              <a:ext cx="478016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800" b="1" i="0" u="none" strike="noStrike" cap="none">
                  <a:solidFill>
                    <a:srgbClr val="7F7F7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36.7%</a:t>
              </a:r>
              <a:endParaRPr sz="800" b="1" i="0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8"/>
            <p:cNvSpPr txBox="1"/>
            <p:nvPr/>
          </p:nvSpPr>
          <p:spPr>
            <a:xfrm>
              <a:off x="6497176" y="2296100"/>
              <a:ext cx="646331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900" b="1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拉丁美洲</a:t>
              </a:r>
              <a:endParaRPr lang="zh-CN" sz="9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8"/>
            <p:cNvSpPr txBox="1"/>
            <p:nvPr/>
          </p:nvSpPr>
          <p:spPr>
            <a:xfrm>
              <a:off x="7568152" y="2530539"/>
              <a:ext cx="478016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800" b="1" i="0" u="none" strike="noStrike" cap="none">
                  <a:solidFill>
                    <a:srgbClr val="7F7F7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31.8%</a:t>
              </a:r>
              <a:endParaRPr sz="800" b="1" i="0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8"/>
            <p:cNvSpPr txBox="1"/>
            <p:nvPr/>
          </p:nvSpPr>
          <p:spPr>
            <a:xfrm>
              <a:off x="6497176" y="2526138"/>
              <a:ext cx="415498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900" b="1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北美</a:t>
              </a:r>
              <a:endParaRPr lang="zh-CN" sz="9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8"/>
            <p:cNvSpPr txBox="1"/>
            <p:nvPr/>
          </p:nvSpPr>
          <p:spPr>
            <a:xfrm>
              <a:off x="7446473" y="2760577"/>
              <a:ext cx="478016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800" b="1" i="0" u="none" strike="noStrike" cap="none">
                  <a:solidFill>
                    <a:srgbClr val="7F7F7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29.1%</a:t>
              </a:r>
              <a:endParaRPr sz="800" b="1" i="0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4" name="Google Shape;574;p8"/>
            <p:cNvSpPr txBox="1"/>
            <p:nvPr/>
          </p:nvSpPr>
          <p:spPr>
            <a:xfrm>
              <a:off x="6497176" y="2756176"/>
              <a:ext cx="731290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900" b="1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中欧&amp;东欧</a:t>
              </a:r>
              <a:endParaRPr lang="zh-CN" sz="9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8"/>
            <p:cNvSpPr txBox="1"/>
            <p:nvPr/>
          </p:nvSpPr>
          <p:spPr>
            <a:xfrm>
              <a:off x="7357629" y="2984864"/>
              <a:ext cx="478016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800" b="1" i="0" u="none" strike="noStrike" cap="none">
                  <a:solidFill>
                    <a:srgbClr val="7F7F7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26.3%</a:t>
              </a:r>
              <a:endParaRPr sz="800" b="1" i="0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8"/>
            <p:cNvSpPr txBox="1"/>
            <p:nvPr/>
          </p:nvSpPr>
          <p:spPr>
            <a:xfrm>
              <a:off x="6497176" y="2980463"/>
              <a:ext cx="415498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900" b="1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西欧</a:t>
              </a:r>
              <a:endParaRPr lang="zh-CN" sz="9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8"/>
            <p:cNvSpPr txBox="1"/>
            <p:nvPr/>
          </p:nvSpPr>
          <p:spPr>
            <a:xfrm>
              <a:off x="6497176" y="3222002"/>
              <a:ext cx="731290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900" b="1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中东&amp;非洲</a:t>
              </a:r>
              <a:endParaRPr lang="zh-CN" sz="9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8"/>
            <p:cNvSpPr txBox="1"/>
            <p:nvPr/>
          </p:nvSpPr>
          <p:spPr>
            <a:xfrm>
              <a:off x="7157338" y="3226370"/>
              <a:ext cx="478016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800" b="1" i="0" u="none" strike="noStrike" cap="none">
                  <a:solidFill>
                    <a:srgbClr val="7F7F7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19.8%</a:t>
              </a:r>
              <a:endParaRPr sz="800" b="1" i="0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8"/>
          <p:cNvSpPr/>
          <p:nvPr/>
        </p:nvSpPr>
        <p:spPr>
          <a:xfrm>
            <a:off x="3668791" y="1497483"/>
            <a:ext cx="5325574" cy="3318897"/>
          </a:xfrm>
          <a:prstGeom prst="rect">
            <a:avLst/>
          </a:prstGeom>
          <a:noFill/>
          <a:ln w="9525" cap="flat" cmpd="sng">
            <a:solidFill>
              <a:srgbClr val="EE4D2D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6" name="Google Shape;516;p8"/>
          <p:cNvSpPr/>
          <p:nvPr/>
        </p:nvSpPr>
        <p:spPr>
          <a:xfrm flipH="1">
            <a:off x="295975" y="1418458"/>
            <a:ext cx="3204151" cy="3429233"/>
          </a:xfrm>
          <a:prstGeom prst="roundRect">
            <a:avLst>
              <a:gd name="adj" fmla="val 0"/>
            </a:avLst>
          </a:prstGeom>
          <a:noFill/>
          <a:ln w="9525" cap="flat" cmpd="sng">
            <a:solidFill>
              <a:srgbClr val="EE4D2D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8"/>
          <p:cNvSpPr txBox="1"/>
          <p:nvPr/>
        </p:nvSpPr>
        <p:spPr>
          <a:xfrm>
            <a:off x="216000" y="162000"/>
            <a:ext cx="83105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疫情催动电商发展：70%人口线上化，电商规模上调至1720亿美金</a:t>
            </a:r>
            <a:endParaRPr sz="14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8"/>
          <p:cNvSpPr/>
          <p:nvPr/>
        </p:nvSpPr>
        <p:spPr>
          <a:xfrm>
            <a:off x="3657650" y="1338599"/>
            <a:ext cx="5346141" cy="464843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8"/>
          <p:cNvSpPr/>
          <p:nvPr/>
        </p:nvSpPr>
        <p:spPr>
          <a:xfrm>
            <a:off x="295981" y="1346696"/>
            <a:ext cx="3216262" cy="464843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8"/>
          <p:cNvSpPr txBox="1"/>
          <p:nvPr/>
        </p:nvSpPr>
        <p:spPr>
          <a:xfrm>
            <a:off x="982966" y="1418459"/>
            <a:ext cx="2050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互联网用户迅猛增长</a:t>
            </a:r>
            <a:endParaRPr lang="zh-CN"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8"/>
          <p:cNvSpPr txBox="1"/>
          <p:nvPr/>
        </p:nvSpPr>
        <p:spPr>
          <a:xfrm>
            <a:off x="4565590" y="1431231"/>
            <a:ext cx="3799405" cy="288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东南亚电商</a:t>
            </a:r>
            <a:r>
              <a:rPr lang="zh-CN"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规模</a:t>
            </a:r>
            <a:r>
              <a:rPr lang="zh-CN" sz="14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增速远超其他市场</a:t>
            </a:r>
            <a:endParaRPr sz="14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2" name="Google Shape;522;p8"/>
          <p:cNvSpPr txBox="1"/>
          <p:nvPr/>
        </p:nvSpPr>
        <p:spPr>
          <a:xfrm>
            <a:off x="286552" y="4049393"/>
            <a:ext cx="3165883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2020</a:t>
            </a:r>
            <a:r>
              <a:rPr lang="zh-CN" sz="12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年，东南亚互联网新增用户数达</a:t>
            </a:r>
            <a:r>
              <a:rPr lang="zh-CN" sz="1200" b="1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4000</a:t>
            </a:r>
            <a:r>
              <a:rPr lang="zh-CN" sz="12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万，总用户数突破</a:t>
            </a:r>
            <a:r>
              <a:rPr lang="zh-CN" sz="1200" b="1" i="0" u="none" strike="noStrike" cap="none">
                <a:solidFill>
                  <a:srgbClr val="EF4D2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</a:t>
            </a:r>
            <a:r>
              <a:rPr lang="zh-CN" sz="1200" b="0" i="0" u="none" strike="noStrike" cap="none">
                <a:solidFill>
                  <a:srgbClr val="EF4D2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亿</a:t>
            </a:r>
            <a:r>
              <a:rPr lang="zh-CN" sz="12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，已有</a:t>
            </a:r>
            <a:r>
              <a:rPr lang="zh-CN" sz="1200" b="1" i="0" u="none" strike="noStrike" cap="none">
                <a:solidFill>
                  <a:srgbClr val="EF4D2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70%</a:t>
            </a:r>
            <a:r>
              <a:rPr lang="zh-CN" sz="12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人口转移至线上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3" name="Google Shape;523;p8"/>
          <p:cNvSpPr txBox="1"/>
          <p:nvPr/>
        </p:nvSpPr>
        <p:spPr>
          <a:xfrm>
            <a:off x="3770507" y="4035660"/>
            <a:ext cx="5161853" cy="528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2020</a:t>
            </a:r>
            <a:r>
              <a:rPr lang="zh-CN" sz="12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年，东南亚电商规模达</a:t>
            </a:r>
            <a:r>
              <a:rPr lang="zh-CN" sz="1200" b="1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620</a:t>
            </a:r>
            <a:r>
              <a:rPr lang="zh-CN" sz="12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亿美元，增长</a:t>
            </a:r>
            <a:r>
              <a:rPr lang="zh-CN" sz="1200" b="1" i="0" u="none" strike="noStrike" cap="none">
                <a:solidFill>
                  <a:srgbClr val="EF4D2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63%</a:t>
            </a:r>
            <a:r>
              <a:rPr lang="zh-CN" sz="1200" b="0" i="0" u="none" strike="noStrike" cap="none">
                <a:solidFill>
                  <a:srgbClr val="EF4D2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，增速远超其他市场</a:t>
            </a:r>
            <a:r>
              <a:rPr lang="zh-CN" sz="12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；</a:t>
            </a:r>
            <a:r>
              <a:rPr lang="zh-CN" sz="12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2025</a:t>
            </a:r>
            <a:r>
              <a:rPr lang="zh-CN" sz="12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年，市场规模预计达</a:t>
            </a:r>
            <a:r>
              <a:rPr lang="zh-CN" sz="1200" b="1" i="0" u="none" strike="noStrike" cap="none">
                <a:solidFill>
                  <a:srgbClr val="EF4D2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1720</a:t>
            </a:r>
            <a:r>
              <a:rPr lang="zh-CN" sz="1200" b="0" i="0" u="none" strike="noStrike" cap="none">
                <a:solidFill>
                  <a:srgbClr val="EF4D2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亿</a:t>
            </a:r>
            <a:r>
              <a:rPr lang="zh-CN" sz="12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美元，预期再度上调</a:t>
            </a:r>
            <a:r>
              <a:rPr lang="zh-CN" sz="1200" b="1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12%</a:t>
            </a:r>
            <a:endParaRPr sz="1200" b="1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4" name="Google Shape;524;p8"/>
          <p:cNvSpPr txBox="1"/>
          <p:nvPr/>
        </p:nvSpPr>
        <p:spPr>
          <a:xfrm>
            <a:off x="6334825" y="4908946"/>
            <a:ext cx="2809175" cy="187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 panose="020B0604020202020204"/>
              <a:buNone/>
            </a:pPr>
            <a:r>
              <a:rPr lang="zh-CN" sz="500" b="0" i="1" u="none" strike="noStrike" cap="none">
                <a:solidFill>
                  <a:schemeClr val="accent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数据来源：2020 </a:t>
            </a:r>
            <a:r>
              <a:rPr lang="zh-CN" sz="500" b="0" i="1" u="none" strike="noStrike" cap="none">
                <a:solidFill>
                  <a:srgbClr val="A6A6A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Google &amp; Temasek Report, </a:t>
            </a:r>
            <a:endParaRPr sz="500" b="0" i="1" u="none" strike="noStrike" cap="none">
              <a:solidFill>
                <a:srgbClr val="A6A6A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 panose="020B0604020202020204"/>
              <a:buNone/>
            </a:pPr>
            <a:r>
              <a:rPr lang="zh-CN" sz="500" b="0" i="1" u="none" strike="noStrike" cap="none">
                <a:solidFill>
                  <a:srgbClr val="A6A6A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eMarketer, Dec 2,2020</a:t>
            </a:r>
            <a:endParaRPr sz="500" b="0" i="1" u="none" strike="noStrike" cap="none">
              <a:solidFill>
                <a:schemeClr val="accent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5" name="Google Shape;525;p8"/>
          <p:cNvSpPr txBox="1"/>
          <p:nvPr/>
        </p:nvSpPr>
        <p:spPr>
          <a:xfrm>
            <a:off x="6701282" y="3682922"/>
            <a:ext cx="2006871" cy="24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</a:pPr>
            <a:r>
              <a:rPr lang="zh-CN" sz="800" b="1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2020年全球各地区电商交易额增长 (%)</a:t>
            </a:r>
            <a:endParaRPr sz="800" b="1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526" name="Google Shape;526;p8"/>
          <p:cNvCxnSpPr/>
          <p:nvPr/>
        </p:nvCxnSpPr>
        <p:spPr>
          <a:xfrm>
            <a:off x="4936811" y="2945686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27" name="Google Shape;527;p8"/>
          <p:cNvGrpSpPr/>
          <p:nvPr/>
        </p:nvGrpSpPr>
        <p:grpSpPr>
          <a:xfrm>
            <a:off x="4140169" y="1901937"/>
            <a:ext cx="2167188" cy="1546537"/>
            <a:chOff x="4234705" y="-1094537"/>
            <a:chExt cx="1900794" cy="1388129"/>
          </a:xfrm>
        </p:grpSpPr>
        <p:sp>
          <p:nvSpPr>
            <p:cNvPr id="528" name="Google Shape;528;p8"/>
            <p:cNvSpPr txBox="1"/>
            <p:nvPr/>
          </p:nvSpPr>
          <p:spPr>
            <a:xfrm>
              <a:off x="5545529" y="-1094537"/>
              <a:ext cx="58997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 panose="020B0604020202020204"/>
                <a:buNone/>
              </a:pPr>
              <a:r>
                <a:rPr lang="zh-CN" sz="1400" b="1" i="0" u="none" strike="noStrike" cap="none">
                  <a:solidFill>
                    <a:srgbClr val="EE4D2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1720</a:t>
              </a:r>
              <a:endPara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8"/>
            <p:cNvSpPr txBox="1"/>
            <p:nvPr/>
          </p:nvSpPr>
          <p:spPr>
            <a:xfrm>
              <a:off x="5166113" y="-271996"/>
              <a:ext cx="457574" cy="22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 panose="020B0604020202020204"/>
                <a:buNone/>
              </a:pPr>
              <a:r>
                <a:rPr lang="zh-CN" sz="1000" b="0" i="0" u="none" strike="noStrike" cap="none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620</a:t>
              </a:r>
              <a:endParaRPr sz="1000" b="0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8"/>
            <p:cNvSpPr txBox="1"/>
            <p:nvPr/>
          </p:nvSpPr>
          <p:spPr>
            <a:xfrm>
              <a:off x="4685810" y="-123630"/>
              <a:ext cx="438103" cy="22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 panose="020B0604020202020204"/>
                <a:buNone/>
              </a:pPr>
              <a:r>
                <a:rPr lang="zh-CN" sz="1000" b="0" i="0" u="none" strike="noStrike" cap="none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380</a:t>
              </a:r>
              <a:endParaRPr sz="1000" b="0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8"/>
            <p:cNvSpPr txBox="1"/>
            <p:nvPr/>
          </p:nvSpPr>
          <p:spPr>
            <a:xfrm>
              <a:off x="4234705" y="71892"/>
              <a:ext cx="386211" cy="22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 panose="020B0604020202020204"/>
                <a:buNone/>
              </a:pPr>
              <a:r>
                <a:rPr lang="zh-CN" sz="1000" b="0" i="0" u="none" strike="noStrike" cap="none">
                  <a:solidFill>
                    <a:srgbClr val="262626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50</a:t>
              </a:r>
              <a:endParaRPr sz="1000" b="0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32" name="Google Shape;532;p8"/>
          <p:cNvSpPr txBox="1"/>
          <p:nvPr/>
        </p:nvSpPr>
        <p:spPr>
          <a:xfrm>
            <a:off x="4845988" y="2602924"/>
            <a:ext cx="593683" cy="187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63%</a:t>
            </a:r>
            <a:endParaRPr sz="11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3" name="Google Shape;533;p8"/>
          <p:cNvGrpSpPr/>
          <p:nvPr/>
        </p:nvGrpSpPr>
        <p:grpSpPr>
          <a:xfrm>
            <a:off x="4857867" y="2797598"/>
            <a:ext cx="566763" cy="232633"/>
            <a:chOff x="3711867" y="-1826585"/>
            <a:chExt cx="731969" cy="262202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3711867" y="-1823290"/>
              <a:ext cx="731969" cy="258907"/>
              <a:chOff x="4006566" y="-4535011"/>
              <a:chExt cx="290464" cy="477600"/>
            </a:xfrm>
          </p:grpSpPr>
          <p:cxnSp>
            <p:nvCxnSpPr>
              <p:cNvPr id="535" name="Google Shape;535;p8"/>
              <p:cNvCxnSpPr/>
              <p:nvPr/>
            </p:nvCxnSpPr>
            <p:spPr>
              <a:xfrm rot="10800000" flipH="1">
                <a:off x="4006566" y="-4535011"/>
                <a:ext cx="300" cy="477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4C2C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36" name="Google Shape;536;p8"/>
              <p:cNvCxnSpPr/>
              <p:nvPr/>
            </p:nvCxnSpPr>
            <p:spPr>
              <a:xfrm>
                <a:off x="4006630" y="-4532231"/>
                <a:ext cx="290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4C2C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537" name="Google Shape;537;p8"/>
            <p:cNvCxnSpPr/>
            <p:nvPr/>
          </p:nvCxnSpPr>
          <p:spPr>
            <a:xfrm>
              <a:off x="4439125" y="-1826585"/>
              <a:ext cx="300" cy="51900"/>
            </a:xfrm>
            <a:prstGeom prst="straightConnector1">
              <a:avLst/>
            </a:prstGeom>
            <a:noFill/>
            <a:ln w="9525" cap="flat" cmpd="sng">
              <a:solidFill>
                <a:srgbClr val="EE4C2C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38" name="Google Shape;538;p8"/>
          <p:cNvSpPr/>
          <p:nvPr/>
        </p:nvSpPr>
        <p:spPr>
          <a:xfrm>
            <a:off x="418660" y="900650"/>
            <a:ext cx="8513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0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据谷歌、淡马锡与贝恩公司联合发布最新《</a:t>
            </a:r>
            <a:r>
              <a:rPr lang="zh-CN" sz="16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2020</a:t>
            </a:r>
            <a:r>
              <a:rPr lang="zh-CN" sz="1600" b="0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年东南亚数字经济报告》</a:t>
            </a:r>
            <a:endParaRPr sz="1600" b="0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539" name="Google Shape;539;p8"/>
          <p:cNvGraphicFramePr/>
          <p:nvPr/>
        </p:nvGraphicFramePr>
        <p:xfrm>
          <a:off x="141351" y="1962196"/>
          <a:ext cx="3309442" cy="2206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540" name="Google Shape;540;p8"/>
          <p:cNvSpPr/>
          <p:nvPr/>
        </p:nvSpPr>
        <p:spPr>
          <a:xfrm>
            <a:off x="911589" y="2935821"/>
            <a:ext cx="121347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70%</a:t>
            </a:r>
            <a:endParaRPr sz="32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1" name="Google Shape;541;p8"/>
          <p:cNvSpPr/>
          <p:nvPr/>
        </p:nvSpPr>
        <p:spPr>
          <a:xfrm>
            <a:off x="4130129" y="3397483"/>
            <a:ext cx="358126" cy="45719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2" name="Google Shape;542;p8"/>
          <p:cNvSpPr/>
          <p:nvPr/>
        </p:nvSpPr>
        <p:spPr>
          <a:xfrm>
            <a:off x="4673826" y="3179509"/>
            <a:ext cx="358126" cy="263693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3" name="Google Shape;543;p8"/>
          <p:cNvSpPr/>
          <p:nvPr/>
        </p:nvSpPr>
        <p:spPr>
          <a:xfrm>
            <a:off x="5213993" y="3013140"/>
            <a:ext cx="358126" cy="433594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4" name="Google Shape;544;p8"/>
          <p:cNvSpPr/>
          <p:nvPr/>
        </p:nvSpPr>
        <p:spPr>
          <a:xfrm>
            <a:off x="5771812" y="2194413"/>
            <a:ext cx="358126" cy="124879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545" name="Google Shape;545;p8"/>
          <p:cNvCxnSpPr/>
          <p:nvPr/>
        </p:nvCxnSpPr>
        <p:spPr>
          <a:xfrm>
            <a:off x="4035364" y="3443202"/>
            <a:ext cx="2228372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6" name="Google Shape;546;p8"/>
          <p:cNvSpPr txBox="1"/>
          <p:nvPr/>
        </p:nvSpPr>
        <p:spPr>
          <a:xfrm>
            <a:off x="4103430" y="3471479"/>
            <a:ext cx="76965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" b="0" i="0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2015年</a:t>
            </a:r>
            <a:endParaRPr lang="zh-CN" sz="600" b="0" i="0" u="none" strike="noStrike" cap="none">
              <a:solidFill>
                <a:srgbClr val="7F7F7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7" name="Google Shape;547;p8"/>
          <p:cNvSpPr txBox="1"/>
          <p:nvPr/>
        </p:nvSpPr>
        <p:spPr>
          <a:xfrm>
            <a:off x="4638667" y="3469425"/>
            <a:ext cx="76965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" b="0" i="0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2019年</a:t>
            </a:r>
            <a:endParaRPr lang="zh-CN" sz="600" b="0" i="0" u="none" strike="noStrike" cap="none">
              <a:solidFill>
                <a:srgbClr val="7F7F7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8" name="Google Shape;548;p8"/>
          <p:cNvSpPr txBox="1"/>
          <p:nvPr/>
        </p:nvSpPr>
        <p:spPr>
          <a:xfrm>
            <a:off x="5180040" y="3472957"/>
            <a:ext cx="76965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" b="0" i="0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2020年</a:t>
            </a:r>
            <a:endParaRPr lang="zh-CN" sz="600" b="0" i="0" u="none" strike="noStrike" cap="none">
              <a:solidFill>
                <a:srgbClr val="7F7F7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9" name="Google Shape;549;p8"/>
          <p:cNvSpPr txBox="1"/>
          <p:nvPr/>
        </p:nvSpPr>
        <p:spPr>
          <a:xfrm>
            <a:off x="5745432" y="3472957"/>
            <a:ext cx="76965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00" b="0" i="0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2025年</a:t>
            </a:r>
            <a:endParaRPr lang="zh-CN" sz="600" b="0" i="0" u="none" strike="noStrike" cap="none">
              <a:solidFill>
                <a:srgbClr val="7F7F7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0" name="Google Shape;550;p8"/>
          <p:cNvSpPr/>
          <p:nvPr/>
        </p:nvSpPr>
        <p:spPr>
          <a:xfrm rot="-838011">
            <a:off x="4045240" y="2078554"/>
            <a:ext cx="1421704" cy="729368"/>
          </a:xfrm>
          <a:custGeom>
            <a:avLst/>
            <a:gdLst/>
            <a:ahLst/>
            <a:cxnLst/>
            <a:rect l="l" t="t" r="r" b="b"/>
            <a:pathLst>
              <a:path w="830244" h="461600" extrusionOk="0">
                <a:moveTo>
                  <a:pt x="0" y="461121"/>
                </a:moveTo>
                <a:cubicBezTo>
                  <a:pt x="152485" y="423206"/>
                  <a:pt x="535449" y="265895"/>
                  <a:pt x="618441" y="139126"/>
                </a:cubicBezTo>
                <a:lnTo>
                  <a:pt x="524328" y="83909"/>
                </a:lnTo>
                <a:lnTo>
                  <a:pt x="830244" y="0"/>
                </a:lnTo>
                <a:lnTo>
                  <a:pt x="782466" y="310681"/>
                </a:lnTo>
                <a:lnTo>
                  <a:pt x="716160" y="236206"/>
                </a:lnTo>
                <a:cubicBezTo>
                  <a:pt x="573510" y="367639"/>
                  <a:pt x="237721" y="469476"/>
                  <a:pt x="0" y="46112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1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1" name="Google Shape;551;p8"/>
          <p:cNvSpPr txBox="1"/>
          <p:nvPr/>
        </p:nvSpPr>
        <p:spPr>
          <a:xfrm>
            <a:off x="4496335" y="3714597"/>
            <a:ext cx="1776238" cy="201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125" tIns="36125" rIns="36125" bIns="361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</a:pPr>
            <a:r>
              <a:rPr lang="zh-CN" sz="800" b="1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东南亚电商总交易额 (亿美元)</a:t>
            </a:r>
            <a:endParaRPr sz="800" b="1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2" name="Google Shape;552;p8"/>
          <p:cNvGrpSpPr/>
          <p:nvPr/>
        </p:nvGrpSpPr>
        <p:grpSpPr>
          <a:xfrm>
            <a:off x="6497176" y="2035023"/>
            <a:ext cx="2422666" cy="1443988"/>
            <a:chOff x="6497176" y="2035023"/>
            <a:chExt cx="2422666" cy="1443988"/>
          </a:xfrm>
        </p:grpSpPr>
        <p:cxnSp>
          <p:nvCxnSpPr>
            <p:cNvPr id="553" name="Google Shape;553;p8"/>
            <p:cNvCxnSpPr/>
            <p:nvPr/>
          </p:nvCxnSpPr>
          <p:spPr>
            <a:xfrm>
              <a:off x="6570696" y="2035023"/>
              <a:ext cx="0" cy="1443988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4" name="Google Shape;554;p8"/>
            <p:cNvCxnSpPr/>
            <p:nvPr/>
          </p:nvCxnSpPr>
          <p:spPr>
            <a:xfrm>
              <a:off x="6892749" y="2035023"/>
              <a:ext cx="0" cy="1443988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5" name="Google Shape;555;p8"/>
            <p:cNvCxnSpPr/>
            <p:nvPr/>
          </p:nvCxnSpPr>
          <p:spPr>
            <a:xfrm>
              <a:off x="7214802" y="2035023"/>
              <a:ext cx="0" cy="1443988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6" name="Google Shape;556;p8"/>
            <p:cNvCxnSpPr/>
            <p:nvPr/>
          </p:nvCxnSpPr>
          <p:spPr>
            <a:xfrm>
              <a:off x="7542606" y="2035023"/>
              <a:ext cx="0" cy="1443988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7" name="Google Shape;557;p8"/>
            <p:cNvCxnSpPr/>
            <p:nvPr/>
          </p:nvCxnSpPr>
          <p:spPr>
            <a:xfrm>
              <a:off x="7870409" y="2035023"/>
              <a:ext cx="0" cy="1443988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8" name="Google Shape;558;p8"/>
            <p:cNvCxnSpPr/>
            <p:nvPr/>
          </p:nvCxnSpPr>
          <p:spPr>
            <a:xfrm>
              <a:off x="8198213" y="2035023"/>
              <a:ext cx="0" cy="1443988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9" name="Google Shape;559;p8"/>
            <p:cNvCxnSpPr/>
            <p:nvPr/>
          </p:nvCxnSpPr>
          <p:spPr>
            <a:xfrm>
              <a:off x="8526017" y="2035023"/>
              <a:ext cx="0" cy="1443988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60" name="Google Shape;560;p8"/>
            <p:cNvCxnSpPr/>
            <p:nvPr/>
          </p:nvCxnSpPr>
          <p:spPr>
            <a:xfrm>
              <a:off x="8842319" y="2035023"/>
              <a:ext cx="0" cy="1443988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61" name="Google Shape;561;p8"/>
            <p:cNvSpPr/>
            <p:nvPr/>
          </p:nvSpPr>
          <p:spPr>
            <a:xfrm>
              <a:off x="6570697" y="2086242"/>
              <a:ext cx="2018690" cy="178612"/>
            </a:xfrm>
            <a:prstGeom prst="rect">
              <a:avLst/>
            </a:prstGeom>
            <a:solidFill>
              <a:srgbClr val="EE4D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6570697" y="2316279"/>
              <a:ext cx="1209830" cy="17861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6570697" y="2546317"/>
              <a:ext cx="1049299" cy="17861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6570698" y="2776355"/>
              <a:ext cx="921106" cy="17861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6570698" y="3000641"/>
              <a:ext cx="843563" cy="17861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6570699" y="3242180"/>
              <a:ext cx="644104" cy="17861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8"/>
            <p:cNvSpPr txBox="1"/>
            <p:nvPr/>
          </p:nvSpPr>
          <p:spPr>
            <a:xfrm>
              <a:off x="6497176" y="2066063"/>
              <a:ext cx="530915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900" b="1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东南亚</a:t>
              </a:r>
              <a:endParaRPr lang="zh-CN" sz="9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8"/>
            <p:cNvSpPr txBox="1"/>
            <p:nvPr/>
          </p:nvSpPr>
          <p:spPr>
            <a:xfrm>
              <a:off x="8528388" y="2076214"/>
              <a:ext cx="39145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800" b="1" i="0" u="none" strike="noStrike" cap="none">
                  <a:solidFill>
                    <a:srgbClr val="EE4D2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63%</a:t>
              </a:r>
              <a:endParaRPr sz="8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8"/>
            <p:cNvSpPr txBox="1"/>
            <p:nvPr/>
          </p:nvSpPr>
          <p:spPr>
            <a:xfrm>
              <a:off x="7729007" y="2300501"/>
              <a:ext cx="478016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800" b="1" i="0" u="none" strike="noStrike" cap="none">
                  <a:solidFill>
                    <a:srgbClr val="7F7F7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36.7%</a:t>
              </a:r>
              <a:endParaRPr sz="800" b="1" i="0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8"/>
            <p:cNvSpPr txBox="1"/>
            <p:nvPr/>
          </p:nvSpPr>
          <p:spPr>
            <a:xfrm>
              <a:off x="6497176" y="2296100"/>
              <a:ext cx="646331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900" b="1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拉丁美洲</a:t>
              </a:r>
              <a:endParaRPr lang="zh-CN" sz="9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8"/>
            <p:cNvSpPr txBox="1"/>
            <p:nvPr/>
          </p:nvSpPr>
          <p:spPr>
            <a:xfrm>
              <a:off x="7568152" y="2530539"/>
              <a:ext cx="478016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800" b="1" i="0" u="none" strike="noStrike" cap="none">
                  <a:solidFill>
                    <a:srgbClr val="7F7F7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31.8%</a:t>
              </a:r>
              <a:endParaRPr sz="800" b="1" i="0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8"/>
            <p:cNvSpPr txBox="1"/>
            <p:nvPr/>
          </p:nvSpPr>
          <p:spPr>
            <a:xfrm>
              <a:off x="6497176" y="2526138"/>
              <a:ext cx="415498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900" b="1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北美</a:t>
              </a:r>
              <a:endParaRPr lang="zh-CN" sz="9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8"/>
            <p:cNvSpPr txBox="1"/>
            <p:nvPr/>
          </p:nvSpPr>
          <p:spPr>
            <a:xfrm>
              <a:off x="7446473" y="2760577"/>
              <a:ext cx="478016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800" b="1" i="0" u="none" strike="noStrike" cap="none">
                  <a:solidFill>
                    <a:srgbClr val="7F7F7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29.1%</a:t>
              </a:r>
              <a:endParaRPr sz="800" b="1" i="0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4" name="Google Shape;574;p8"/>
            <p:cNvSpPr txBox="1"/>
            <p:nvPr/>
          </p:nvSpPr>
          <p:spPr>
            <a:xfrm>
              <a:off x="6497176" y="2756176"/>
              <a:ext cx="731290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900" b="1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中欧&amp;东欧</a:t>
              </a:r>
              <a:endParaRPr lang="zh-CN" sz="9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8"/>
            <p:cNvSpPr txBox="1"/>
            <p:nvPr/>
          </p:nvSpPr>
          <p:spPr>
            <a:xfrm>
              <a:off x="7357629" y="2984864"/>
              <a:ext cx="478016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800" b="1" i="0" u="none" strike="noStrike" cap="none">
                  <a:solidFill>
                    <a:srgbClr val="7F7F7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26.3%</a:t>
              </a:r>
              <a:endParaRPr sz="800" b="1" i="0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8"/>
            <p:cNvSpPr txBox="1"/>
            <p:nvPr/>
          </p:nvSpPr>
          <p:spPr>
            <a:xfrm>
              <a:off x="6497176" y="2980463"/>
              <a:ext cx="415498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900" b="1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西欧</a:t>
              </a:r>
              <a:endParaRPr lang="zh-CN" sz="9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8"/>
            <p:cNvSpPr txBox="1"/>
            <p:nvPr/>
          </p:nvSpPr>
          <p:spPr>
            <a:xfrm>
              <a:off x="6497176" y="3222002"/>
              <a:ext cx="731290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900" b="1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中东&amp;非洲</a:t>
              </a:r>
              <a:endParaRPr lang="zh-CN" sz="9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8"/>
            <p:cNvSpPr txBox="1"/>
            <p:nvPr/>
          </p:nvSpPr>
          <p:spPr>
            <a:xfrm>
              <a:off x="7157338" y="3226370"/>
              <a:ext cx="478016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800" b="1" i="0" u="none" strike="noStrike" cap="none">
                  <a:solidFill>
                    <a:srgbClr val="7F7F7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19.8%</a:t>
              </a:r>
              <a:endParaRPr sz="800" b="1" i="0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95" y="0"/>
            <a:ext cx="9154160" cy="51428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9"/>
          <p:cNvSpPr txBox="1"/>
          <p:nvPr/>
        </p:nvSpPr>
        <p:spPr>
          <a:xfrm>
            <a:off x="216000" y="162000"/>
            <a:ext cx="83105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出海东南亚进入黄金期：环境向好、政策支持、文化相近</a:t>
            </a:r>
            <a:endParaRPr sz="2000" b="1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4" name="Google Shape;584;p9"/>
          <p:cNvGrpSpPr/>
          <p:nvPr/>
        </p:nvGrpSpPr>
        <p:grpSpPr>
          <a:xfrm>
            <a:off x="222822" y="1076755"/>
            <a:ext cx="8921178" cy="4066746"/>
            <a:chOff x="316806" y="1137179"/>
            <a:chExt cx="8783095" cy="4003800"/>
          </a:xfrm>
        </p:grpSpPr>
        <p:sp>
          <p:nvSpPr>
            <p:cNvPr id="585" name="Google Shape;585;p9"/>
            <p:cNvSpPr/>
            <p:nvPr/>
          </p:nvSpPr>
          <p:spPr>
            <a:xfrm>
              <a:off x="6114667" y="1607736"/>
              <a:ext cx="2752854" cy="3027300"/>
            </a:xfrm>
            <a:prstGeom prst="roundRect">
              <a:avLst>
                <a:gd name="adj" fmla="val 0"/>
              </a:avLst>
            </a:prstGeom>
            <a:noFill/>
            <a:ln w="9525" cap="flat" cmpd="sng">
              <a:solidFill>
                <a:srgbClr val="EE4D2D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229050" y="1607736"/>
              <a:ext cx="2745082" cy="3027300"/>
            </a:xfrm>
            <a:prstGeom prst="roundRect">
              <a:avLst>
                <a:gd name="adj" fmla="val 0"/>
              </a:avLst>
            </a:prstGeom>
            <a:noFill/>
            <a:ln w="9525" cap="flat" cmpd="sng">
              <a:solidFill>
                <a:srgbClr val="EE4D2D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23576" y="1450662"/>
              <a:ext cx="2752318" cy="3186542"/>
            </a:xfrm>
            <a:prstGeom prst="roundRect">
              <a:avLst>
                <a:gd name="adj" fmla="val 0"/>
              </a:avLst>
            </a:prstGeom>
            <a:noFill/>
            <a:ln w="9525" cap="flat" cmpd="sng">
              <a:solidFill>
                <a:srgbClr val="EE4D2D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6172201" y="4998479"/>
              <a:ext cx="2927700" cy="14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650" tIns="16325" rIns="32650" bIns="1632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 panose="020B0604020202020204"/>
                <a:buNone/>
              </a:pPr>
              <a:r>
                <a:rPr lang="zh-CN" sz="500" b="0" i="1" u="none" strike="noStrike" cap="none">
                  <a:solidFill>
                    <a:srgbClr val="A5A5A5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数据来源：Southeast Asia: The New E-commerce Frontier, PPRO</a:t>
              </a:r>
              <a:endParaRPr sz="500" b="0" i="1" u="none" strike="noStrike" cap="none">
                <a:solidFill>
                  <a:srgbClr val="A5A5A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9"/>
            <p:cNvSpPr txBox="1"/>
            <p:nvPr/>
          </p:nvSpPr>
          <p:spPr>
            <a:xfrm>
              <a:off x="319666" y="1137179"/>
              <a:ext cx="2762999" cy="47055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r>
                <a:rPr lang="zh-CN" sz="1400" b="1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东盟成为中国最大贸易伙伴</a:t>
              </a:r>
              <a:endParaRPr sz="14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9"/>
            <p:cNvSpPr txBox="1"/>
            <p:nvPr/>
          </p:nvSpPr>
          <p:spPr>
            <a:xfrm>
              <a:off x="6110759" y="1137179"/>
              <a:ext cx="2759088" cy="483778"/>
            </a:xfrm>
            <a:prstGeom prst="rect">
              <a:avLst/>
            </a:prstGeom>
            <a:solidFill>
              <a:srgbClr val="EE4D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r>
                <a:rPr lang="zh-CN" sz="1400" b="1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物美价优  国货走俏东南亚</a:t>
              </a:r>
              <a:endParaRPr sz="14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16806" y="3455482"/>
              <a:ext cx="2694490" cy="108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71450" marR="0" lvl="0" indent="-1714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Noto Sans Symbols"/>
                <a:buChar char="■"/>
              </a:pPr>
              <a:r>
                <a:rPr lang="zh-CN" sz="1200" b="1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东南亚为</a:t>
              </a:r>
              <a:r>
                <a:rPr lang="zh-CN" sz="1200" b="1" i="0" u="none" strike="noStrike" cap="none">
                  <a:solidFill>
                    <a:srgbClr val="EE4C2C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“21世纪海上丝路”首站</a:t>
              </a:r>
              <a:r>
                <a:rPr lang="zh-CN" sz="1200" b="1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，</a:t>
              </a:r>
              <a:r>
                <a:rPr lang="zh-CN" sz="1200" b="1" i="0" u="none" strike="noStrike" cap="none">
                  <a:solidFill>
                    <a:srgbClr val="EE4C2C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中国-东盟自贸区</a:t>
              </a:r>
              <a:r>
                <a:rPr lang="zh-CN" sz="1200" b="1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十年全面建成</a:t>
              </a:r>
              <a:endParaRPr sz="12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247650" marR="0" lvl="0" indent="-952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Noto Sans Symbols"/>
                <a:buNone/>
              </a:pPr>
              <a:endParaRPr sz="12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71450" marR="0" lvl="0" indent="-1714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Noto Sans Symbols"/>
                <a:buChar char="■"/>
              </a:pPr>
              <a:r>
                <a:rPr lang="zh-CN" sz="1200" b="1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海关总署数据：2020年，东盟为中国</a:t>
              </a:r>
              <a:r>
                <a:rPr lang="zh-CN" sz="1200" b="1" i="0" u="none" strike="noStrike" cap="none">
                  <a:solidFill>
                    <a:srgbClr val="EE4C2C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第一大贸易伙伴</a:t>
              </a:r>
              <a:r>
                <a:rPr lang="zh-CN" sz="1200" b="1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，为中国企业出海创造新机会</a:t>
              </a:r>
              <a:endParaRPr sz="14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3226725" y="3454736"/>
              <a:ext cx="2678400" cy="108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71450" marR="0" lvl="0" indent="-1714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Noto Sans Symbols"/>
                <a:buChar char="■"/>
              </a:pPr>
              <a:r>
                <a:rPr lang="zh-CN" sz="1200" b="1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2020年</a:t>
              </a:r>
              <a:r>
                <a:rPr lang="zh-CN" sz="1200" b="1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，国务院增拓</a:t>
              </a:r>
              <a:r>
                <a:rPr lang="zh-CN" sz="1200" b="1" i="0" u="none" strike="noStrike" cap="none">
                  <a:solidFill>
                    <a:srgbClr val="EE4C2C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跨境电商综试区</a:t>
              </a:r>
              <a:r>
                <a:rPr lang="zh-CN" sz="1200" b="1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至105个</a:t>
              </a:r>
              <a:endParaRPr sz="12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247650" marR="0" lvl="0" indent="-952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Noto Sans Symbols"/>
                <a:buNone/>
              </a:pPr>
              <a:endParaRPr sz="12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71450" marR="0" lvl="0" indent="-1714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Noto Sans Symbols"/>
                <a:buChar char="■"/>
              </a:pPr>
              <a:r>
                <a:rPr lang="zh-CN" sz="1200" b="1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海关总署新增</a:t>
              </a:r>
              <a:r>
                <a:rPr lang="zh-CN" sz="1200" b="1" i="0" u="none" strike="noStrike" cap="none">
                  <a:solidFill>
                    <a:srgbClr val="EE4C2C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跨境电商B2B</a:t>
              </a:r>
              <a:r>
                <a:rPr lang="zh-CN" sz="1200" b="1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和</a:t>
              </a:r>
              <a:r>
                <a:rPr lang="zh-CN" sz="1200" b="1" i="0" u="none" strike="noStrike" cap="none">
                  <a:solidFill>
                    <a:srgbClr val="EE4C2C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海外仓</a:t>
              </a:r>
              <a:r>
                <a:rPr lang="zh-CN" sz="1200" b="1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出口监管代码，提升通关便利</a:t>
              </a:r>
              <a:endParaRPr sz="12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6120518" y="3454736"/>
              <a:ext cx="2678400" cy="108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71450" marR="0" lvl="0" indent="-1714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Noto Sans Symbols"/>
                <a:buChar char="■"/>
              </a:pPr>
              <a:r>
                <a:rPr lang="zh-CN" sz="1200" b="1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东南亚与中国</a:t>
              </a:r>
              <a:r>
                <a:rPr lang="zh-CN" sz="1200" b="1" i="0" u="none" strike="noStrike" cap="none">
                  <a:solidFill>
                    <a:srgbClr val="EE4C2C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地缘接近，文化喜好相似</a:t>
              </a:r>
              <a:r>
                <a:rPr lang="zh-CN" sz="1200" b="1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，国货出海有天然优势</a:t>
              </a:r>
              <a:endParaRPr sz="12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311150" marR="0" lvl="0" indent="-10160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Noto Sans Symbols"/>
                <a:buNone/>
              </a:pPr>
              <a:endParaRPr sz="12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71450" marR="0" lvl="0" indent="-1714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Noto Sans Symbols"/>
                <a:buChar char="■"/>
              </a:pPr>
              <a:r>
                <a:rPr lang="zh-CN" sz="1200" b="1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以马来西亚市场为例，</a:t>
              </a:r>
              <a:r>
                <a:rPr lang="zh-CN" sz="1200" b="1" i="0" u="none" strike="noStrike" cap="none">
                  <a:solidFill>
                    <a:srgbClr val="EE4C2C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超60%跨境购物</a:t>
              </a:r>
              <a:r>
                <a:rPr lang="zh-CN" sz="1200" b="1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来自中国</a:t>
              </a:r>
              <a:endParaRPr sz="12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9"/>
            <p:cNvSpPr txBox="1"/>
            <p:nvPr/>
          </p:nvSpPr>
          <p:spPr>
            <a:xfrm>
              <a:off x="3222281" y="1137179"/>
              <a:ext cx="2759088" cy="475233"/>
            </a:xfrm>
            <a:prstGeom prst="rect">
              <a:avLst/>
            </a:prstGeom>
            <a:solidFill>
              <a:srgbClr val="26A5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1400" b="1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跨境电商受肯  为外贸新业态</a:t>
              </a:r>
              <a:endParaRPr sz="14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595" name="Google Shape;595;p9" descr="图片包含 图标&#10;&#10;描述已自动生成"/>
            <p:cNvPicPr preferRelativeResize="0"/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>
              <a:off x="6888513" y="1857849"/>
              <a:ext cx="1287290" cy="13822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6" name="Google Shape;596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20253" y="1908528"/>
            <a:ext cx="1400511" cy="14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800915" y="1912840"/>
            <a:ext cx="1547625" cy="131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6" descr="河边的城市&#10;&#10;描述已自动生成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96587" y="-1"/>
            <a:ext cx="825365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6" name="Google Shape;456;p6"/>
          <p:cNvGrpSpPr/>
          <p:nvPr/>
        </p:nvGrpSpPr>
        <p:grpSpPr>
          <a:xfrm>
            <a:off x="0" y="-249382"/>
            <a:ext cx="11922033" cy="5392882"/>
            <a:chOff x="-764502" y="-249382"/>
            <a:chExt cx="11922033" cy="5392882"/>
          </a:xfrm>
        </p:grpSpPr>
        <p:sp>
          <p:nvSpPr>
            <p:cNvPr id="457" name="Google Shape;457;p6"/>
            <p:cNvSpPr/>
            <p:nvPr/>
          </p:nvSpPr>
          <p:spPr>
            <a:xfrm>
              <a:off x="-764502" y="-19011"/>
              <a:ext cx="9144000" cy="5162511"/>
            </a:xfrm>
            <a:prstGeom prst="rect">
              <a:avLst/>
            </a:prstGeom>
            <a:solidFill>
              <a:schemeClr val="dk1">
                <a:alpha val="3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8" name="Google Shape;458;p6"/>
            <p:cNvSpPr txBox="1"/>
            <p:nvPr/>
          </p:nvSpPr>
          <p:spPr>
            <a:xfrm>
              <a:off x="10972800" y="-249382"/>
              <a:ext cx="18473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9" name="Google Shape;459;p6"/>
          <p:cNvGrpSpPr/>
          <p:nvPr/>
        </p:nvGrpSpPr>
        <p:grpSpPr>
          <a:xfrm>
            <a:off x="1" y="0"/>
            <a:ext cx="1538274" cy="5151117"/>
            <a:chOff x="1917642" y="0"/>
            <a:chExt cx="2165582" cy="5151117"/>
          </a:xfrm>
        </p:grpSpPr>
        <p:sp>
          <p:nvSpPr>
            <p:cNvPr id="460" name="Google Shape;460;p6"/>
            <p:cNvSpPr/>
            <p:nvPr/>
          </p:nvSpPr>
          <p:spPr>
            <a:xfrm>
              <a:off x="2254095" y="0"/>
              <a:ext cx="1829129" cy="5145921"/>
            </a:xfrm>
            <a:custGeom>
              <a:avLst/>
              <a:gdLst/>
              <a:ahLst/>
              <a:cxnLst/>
              <a:rect l="l" t="t" r="r" b="b"/>
              <a:pathLst>
                <a:path w="3770149" h="5145921" extrusionOk="0">
                  <a:moveTo>
                    <a:pt x="0" y="0"/>
                  </a:moveTo>
                  <a:lnTo>
                    <a:pt x="3562963" y="0"/>
                  </a:lnTo>
                  <a:cubicBezTo>
                    <a:pt x="3562963" y="0"/>
                    <a:pt x="4228243" y="398058"/>
                    <a:pt x="3174528" y="2392520"/>
                  </a:cubicBezTo>
                  <a:cubicBezTo>
                    <a:pt x="2120813" y="4386982"/>
                    <a:pt x="3111013" y="5145921"/>
                    <a:pt x="3111013" y="5145921"/>
                  </a:cubicBezTo>
                  <a:lnTo>
                    <a:pt x="0" y="5145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A5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2424755" y="0"/>
              <a:ext cx="1594284" cy="5151117"/>
            </a:xfrm>
            <a:custGeom>
              <a:avLst/>
              <a:gdLst/>
              <a:ahLst/>
              <a:cxnLst/>
              <a:rect l="l" t="t" r="r" b="b"/>
              <a:pathLst>
                <a:path w="4592041" h="5151117" extrusionOk="0">
                  <a:moveTo>
                    <a:pt x="4592041" y="5151117"/>
                  </a:moveTo>
                  <a:cubicBezTo>
                    <a:pt x="4592041" y="5151117"/>
                    <a:pt x="3151130" y="4831190"/>
                    <a:pt x="3368566" y="2928385"/>
                  </a:cubicBezTo>
                  <a:cubicBezTo>
                    <a:pt x="3586002" y="1025580"/>
                    <a:pt x="2989404" y="0"/>
                    <a:pt x="2989404" y="0"/>
                  </a:cubicBezTo>
                  <a:lnTo>
                    <a:pt x="0" y="0"/>
                  </a:lnTo>
                  <a:lnTo>
                    <a:pt x="0" y="5145921"/>
                  </a:lnTo>
                  <a:lnTo>
                    <a:pt x="4592041" y="5151117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1917642" y="0"/>
              <a:ext cx="1818375" cy="5145920"/>
            </a:xfrm>
            <a:custGeom>
              <a:avLst/>
              <a:gdLst/>
              <a:ahLst/>
              <a:cxnLst/>
              <a:rect l="l" t="t" r="r" b="b"/>
              <a:pathLst>
                <a:path w="3747986" h="5145920" extrusionOk="0">
                  <a:moveTo>
                    <a:pt x="0" y="0"/>
                  </a:moveTo>
                  <a:lnTo>
                    <a:pt x="3562963" y="0"/>
                  </a:lnTo>
                  <a:cubicBezTo>
                    <a:pt x="3562963" y="0"/>
                    <a:pt x="4032257" y="1286480"/>
                    <a:pt x="3476042" y="2787374"/>
                  </a:cubicBezTo>
                  <a:cubicBezTo>
                    <a:pt x="2919827" y="4288267"/>
                    <a:pt x="3111013" y="5145921"/>
                    <a:pt x="3111013" y="5145921"/>
                  </a:cubicBezTo>
                  <a:lnTo>
                    <a:pt x="0" y="5145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4D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63" name="Google Shape;463;p6"/>
          <p:cNvPicPr preferRelativeResize="0"/>
          <p:nvPr/>
        </p:nvPicPr>
        <p:blipFill rotWithShape="1">
          <a:blip r:embed="rId2"/>
          <a:srcRect r="72004"/>
          <a:stretch>
            <a:fillRect/>
          </a:stretch>
        </p:blipFill>
        <p:spPr>
          <a:xfrm>
            <a:off x="2183835" y="1836221"/>
            <a:ext cx="537594" cy="609008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6"/>
          <p:cNvSpPr/>
          <p:nvPr/>
        </p:nvSpPr>
        <p:spPr>
          <a:xfrm>
            <a:off x="2090165" y="2571790"/>
            <a:ext cx="7376615" cy="119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Young</a:t>
            </a:r>
            <a:r>
              <a:rPr lang="zh-CN" altLang="en-US" sz="3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计划</a:t>
            </a:r>
            <a:br>
              <a:rPr lang="zh-CN" sz="36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endParaRPr sz="36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0"/>
          <p:cNvSpPr/>
          <p:nvPr/>
        </p:nvSpPr>
        <p:spPr>
          <a:xfrm>
            <a:off x="3443390" y="1056644"/>
            <a:ext cx="2138562" cy="1692995"/>
          </a:xfrm>
          <a:prstGeom prst="rect">
            <a:avLst/>
          </a:prstGeom>
          <a:solidFill>
            <a:srgbClr val="7F7F7F">
              <a:alpha val="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4" name="Google Shape;604;p10"/>
          <p:cNvSpPr/>
          <p:nvPr/>
        </p:nvSpPr>
        <p:spPr>
          <a:xfrm>
            <a:off x="1200933" y="1058128"/>
            <a:ext cx="2138562" cy="1692995"/>
          </a:xfrm>
          <a:prstGeom prst="rect">
            <a:avLst/>
          </a:prstGeom>
          <a:solidFill>
            <a:srgbClr val="7F7F7F">
              <a:alpha val="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5" name="Google Shape;605;p10"/>
          <p:cNvSpPr txBox="1"/>
          <p:nvPr/>
        </p:nvSpPr>
        <p:spPr>
          <a:xfrm>
            <a:off x="216000" y="162000"/>
            <a:ext cx="83105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平台大数据：Shopee 2020年各站点   跨境最热卖5大品类</a:t>
            </a:r>
            <a:endParaRPr sz="14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06" name="Google Shape;606;p10"/>
          <p:cNvGrpSpPr/>
          <p:nvPr/>
        </p:nvGrpSpPr>
        <p:grpSpPr>
          <a:xfrm>
            <a:off x="1309092" y="1132535"/>
            <a:ext cx="1994548" cy="1495813"/>
            <a:chOff x="-342298" y="1255855"/>
            <a:chExt cx="2140527" cy="1605291"/>
          </a:xfrm>
        </p:grpSpPr>
        <p:sp>
          <p:nvSpPr>
            <p:cNvPr id="607" name="Google Shape;607;p10"/>
            <p:cNvSpPr/>
            <p:nvPr/>
          </p:nvSpPr>
          <p:spPr>
            <a:xfrm>
              <a:off x="426130" y="2611956"/>
              <a:ext cx="1327200" cy="240300"/>
            </a:xfrm>
            <a:prstGeom prst="rect">
              <a:avLst/>
            </a:prstGeom>
            <a:solidFill>
              <a:srgbClr val="26A5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426131" y="2274629"/>
              <a:ext cx="1327200" cy="272400"/>
            </a:xfrm>
            <a:prstGeom prst="rect">
              <a:avLst/>
            </a:prstGeom>
            <a:solidFill>
              <a:srgbClr val="26A595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426131" y="1604327"/>
              <a:ext cx="1325700" cy="254400"/>
            </a:xfrm>
            <a:prstGeom prst="rect">
              <a:avLst/>
            </a:prstGeom>
            <a:solidFill>
              <a:srgbClr val="26A595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426131" y="1939478"/>
              <a:ext cx="1325700" cy="261000"/>
            </a:xfrm>
            <a:prstGeom prst="rect">
              <a:avLst/>
            </a:prstGeom>
            <a:solidFill>
              <a:srgbClr val="26A5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0"/>
            <p:cNvSpPr/>
            <p:nvPr/>
          </p:nvSpPr>
          <p:spPr>
            <a:xfrm>
              <a:off x="426131" y="1269172"/>
              <a:ext cx="1325700" cy="270300"/>
            </a:xfrm>
            <a:prstGeom prst="rect">
              <a:avLst/>
            </a:prstGeom>
            <a:solidFill>
              <a:srgbClr val="26A5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" name="Google Shape;612;p10"/>
            <p:cNvSpPr txBox="1"/>
            <p:nvPr/>
          </p:nvSpPr>
          <p:spPr>
            <a:xfrm>
              <a:off x="434156" y="1255855"/>
              <a:ext cx="756300" cy="296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3C电子</a:t>
              </a:r>
              <a:endParaRPr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-342298" y="1270790"/>
              <a:ext cx="689705" cy="1590356"/>
            </a:xfrm>
            <a:prstGeom prst="rect">
              <a:avLst/>
            </a:prstGeom>
            <a:solidFill>
              <a:srgbClr val="26A5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0"/>
            <p:cNvSpPr txBox="1"/>
            <p:nvPr/>
          </p:nvSpPr>
          <p:spPr>
            <a:xfrm>
              <a:off x="433410" y="1598656"/>
              <a:ext cx="882002" cy="34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家居用品</a:t>
              </a:r>
              <a:endParaRPr lang="zh-CN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10"/>
            <p:cNvSpPr txBox="1"/>
            <p:nvPr/>
          </p:nvSpPr>
          <p:spPr>
            <a:xfrm>
              <a:off x="434164" y="1933648"/>
              <a:ext cx="882001" cy="33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女装</a:t>
              </a:r>
              <a:endParaRPr lang="zh-CN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" name="Google Shape;616;p10"/>
            <p:cNvSpPr txBox="1"/>
            <p:nvPr/>
          </p:nvSpPr>
          <p:spPr>
            <a:xfrm>
              <a:off x="428671" y="2262612"/>
              <a:ext cx="882001" cy="34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时尚饰品</a:t>
              </a: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0"/>
            <p:cNvSpPr txBox="1"/>
            <p:nvPr/>
          </p:nvSpPr>
          <p:spPr>
            <a:xfrm>
              <a:off x="386426" y="2577602"/>
              <a:ext cx="1411803" cy="24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美妆个护</a:t>
              </a:r>
              <a:endParaRPr lang="zh-CN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0"/>
          <p:cNvSpPr txBox="1"/>
          <p:nvPr/>
        </p:nvSpPr>
        <p:spPr>
          <a:xfrm>
            <a:off x="1399901" y="2000378"/>
            <a:ext cx="457116" cy="3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zh-CN" sz="10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MY</a:t>
            </a:r>
            <a:endParaRPr sz="18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0"/>
          <p:cNvSpPr/>
          <p:nvPr/>
        </p:nvSpPr>
        <p:spPr>
          <a:xfrm>
            <a:off x="1509252" y="1582055"/>
            <a:ext cx="249445" cy="430681"/>
          </a:xfrm>
          <a:custGeom>
            <a:avLst/>
            <a:gdLst/>
            <a:ahLst/>
            <a:cxnLst/>
            <a:rect l="l" t="t" r="r" b="b"/>
            <a:pathLst>
              <a:path w="911" h="1568" extrusionOk="0">
                <a:moveTo>
                  <a:pt x="893" y="653"/>
                </a:moveTo>
                <a:cubicBezTo>
                  <a:pt x="893" y="529"/>
                  <a:pt x="893" y="529"/>
                  <a:pt x="893" y="529"/>
                </a:cubicBezTo>
                <a:cubicBezTo>
                  <a:pt x="874" y="529"/>
                  <a:pt x="874" y="529"/>
                  <a:pt x="874" y="529"/>
                </a:cubicBezTo>
                <a:cubicBezTo>
                  <a:pt x="874" y="419"/>
                  <a:pt x="874" y="419"/>
                  <a:pt x="874" y="419"/>
                </a:cubicBezTo>
                <a:cubicBezTo>
                  <a:pt x="854" y="419"/>
                  <a:pt x="854" y="419"/>
                  <a:pt x="854" y="419"/>
                </a:cubicBezTo>
                <a:cubicBezTo>
                  <a:pt x="854" y="311"/>
                  <a:pt x="854" y="311"/>
                  <a:pt x="854" y="311"/>
                </a:cubicBezTo>
                <a:cubicBezTo>
                  <a:pt x="835" y="311"/>
                  <a:pt x="835" y="311"/>
                  <a:pt x="835" y="311"/>
                </a:cubicBezTo>
                <a:cubicBezTo>
                  <a:pt x="835" y="226"/>
                  <a:pt x="835" y="226"/>
                  <a:pt x="835" y="226"/>
                </a:cubicBezTo>
                <a:cubicBezTo>
                  <a:pt x="822" y="226"/>
                  <a:pt x="822" y="226"/>
                  <a:pt x="822" y="226"/>
                </a:cubicBezTo>
                <a:cubicBezTo>
                  <a:pt x="822" y="178"/>
                  <a:pt x="822" y="178"/>
                  <a:pt x="822" y="178"/>
                </a:cubicBezTo>
                <a:cubicBezTo>
                  <a:pt x="805" y="178"/>
                  <a:pt x="805" y="178"/>
                  <a:pt x="805" y="178"/>
                </a:cubicBezTo>
                <a:cubicBezTo>
                  <a:pt x="805" y="141"/>
                  <a:pt x="805" y="141"/>
                  <a:pt x="805" y="141"/>
                </a:cubicBezTo>
                <a:cubicBezTo>
                  <a:pt x="794" y="141"/>
                  <a:pt x="794" y="141"/>
                  <a:pt x="794" y="141"/>
                </a:cubicBezTo>
                <a:cubicBezTo>
                  <a:pt x="794" y="112"/>
                  <a:pt x="794" y="112"/>
                  <a:pt x="794" y="112"/>
                </a:cubicBezTo>
                <a:cubicBezTo>
                  <a:pt x="787" y="112"/>
                  <a:pt x="787" y="112"/>
                  <a:pt x="787" y="112"/>
                </a:cubicBezTo>
                <a:cubicBezTo>
                  <a:pt x="787" y="109"/>
                  <a:pt x="785" y="104"/>
                  <a:pt x="781" y="101"/>
                </a:cubicBezTo>
                <a:cubicBezTo>
                  <a:pt x="781" y="0"/>
                  <a:pt x="781" y="0"/>
                  <a:pt x="781" y="0"/>
                </a:cubicBezTo>
                <a:cubicBezTo>
                  <a:pt x="771" y="0"/>
                  <a:pt x="771" y="0"/>
                  <a:pt x="771" y="0"/>
                </a:cubicBezTo>
                <a:cubicBezTo>
                  <a:pt x="771" y="101"/>
                  <a:pt x="771" y="101"/>
                  <a:pt x="771" y="101"/>
                </a:cubicBezTo>
                <a:cubicBezTo>
                  <a:pt x="767" y="104"/>
                  <a:pt x="765" y="109"/>
                  <a:pt x="765" y="112"/>
                </a:cubicBezTo>
                <a:cubicBezTo>
                  <a:pt x="758" y="112"/>
                  <a:pt x="758" y="112"/>
                  <a:pt x="758" y="112"/>
                </a:cubicBezTo>
                <a:cubicBezTo>
                  <a:pt x="758" y="141"/>
                  <a:pt x="758" y="141"/>
                  <a:pt x="758" y="141"/>
                </a:cubicBezTo>
                <a:cubicBezTo>
                  <a:pt x="746" y="141"/>
                  <a:pt x="746" y="141"/>
                  <a:pt x="746" y="141"/>
                </a:cubicBezTo>
                <a:cubicBezTo>
                  <a:pt x="746" y="178"/>
                  <a:pt x="746" y="178"/>
                  <a:pt x="746" y="178"/>
                </a:cubicBezTo>
                <a:cubicBezTo>
                  <a:pt x="730" y="178"/>
                  <a:pt x="730" y="178"/>
                  <a:pt x="730" y="178"/>
                </a:cubicBezTo>
                <a:cubicBezTo>
                  <a:pt x="730" y="226"/>
                  <a:pt x="730" y="226"/>
                  <a:pt x="730" y="226"/>
                </a:cubicBezTo>
                <a:cubicBezTo>
                  <a:pt x="717" y="226"/>
                  <a:pt x="717" y="226"/>
                  <a:pt x="717" y="226"/>
                </a:cubicBezTo>
                <a:cubicBezTo>
                  <a:pt x="717" y="311"/>
                  <a:pt x="717" y="311"/>
                  <a:pt x="717" y="311"/>
                </a:cubicBezTo>
                <a:cubicBezTo>
                  <a:pt x="698" y="311"/>
                  <a:pt x="698" y="311"/>
                  <a:pt x="698" y="311"/>
                </a:cubicBezTo>
                <a:cubicBezTo>
                  <a:pt x="698" y="419"/>
                  <a:pt x="698" y="419"/>
                  <a:pt x="698" y="419"/>
                </a:cubicBezTo>
                <a:cubicBezTo>
                  <a:pt x="678" y="419"/>
                  <a:pt x="678" y="419"/>
                  <a:pt x="678" y="419"/>
                </a:cubicBezTo>
                <a:cubicBezTo>
                  <a:pt x="678" y="529"/>
                  <a:pt x="678" y="529"/>
                  <a:pt x="678" y="529"/>
                </a:cubicBezTo>
                <a:cubicBezTo>
                  <a:pt x="659" y="529"/>
                  <a:pt x="659" y="529"/>
                  <a:pt x="659" y="529"/>
                </a:cubicBezTo>
                <a:cubicBezTo>
                  <a:pt x="659" y="653"/>
                  <a:pt x="659" y="653"/>
                  <a:pt x="659" y="653"/>
                </a:cubicBezTo>
                <a:cubicBezTo>
                  <a:pt x="641" y="653"/>
                  <a:pt x="641" y="653"/>
                  <a:pt x="641" y="653"/>
                </a:cubicBezTo>
                <a:cubicBezTo>
                  <a:pt x="641" y="801"/>
                  <a:pt x="641" y="801"/>
                  <a:pt x="641" y="801"/>
                </a:cubicBezTo>
                <a:cubicBezTo>
                  <a:pt x="271" y="801"/>
                  <a:pt x="271" y="801"/>
                  <a:pt x="271" y="801"/>
                </a:cubicBezTo>
                <a:cubicBezTo>
                  <a:pt x="271" y="653"/>
                  <a:pt x="271" y="653"/>
                  <a:pt x="271" y="653"/>
                </a:cubicBezTo>
                <a:cubicBezTo>
                  <a:pt x="252" y="653"/>
                  <a:pt x="252" y="653"/>
                  <a:pt x="252" y="653"/>
                </a:cubicBezTo>
                <a:cubicBezTo>
                  <a:pt x="252" y="529"/>
                  <a:pt x="252" y="529"/>
                  <a:pt x="252" y="529"/>
                </a:cubicBezTo>
                <a:cubicBezTo>
                  <a:pt x="234" y="529"/>
                  <a:pt x="234" y="529"/>
                  <a:pt x="234" y="529"/>
                </a:cubicBezTo>
                <a:cubicBezTo>
                  <a:pt x="234" y="419"/>
                  <a:pt x="234" y="419"/>
                  <a:pt x="234" y="419"/>
                </a:cubicBezTo>
                <a:cubicBezTo>
                  <a:pt x="214" y="419"/>
                  <a:pt x="214" y="419"/>
                  <a:pt x="214" y="419"/>
                </a:cubicBezTo>
                <a:cubicBezTo>
                  <a:pt x="214" y="311"/>
                  <a:pt x="214" y="311"/>
                  <a:pt x="214" y="311"/>
                </a:cubicBezTo>
                <a:cubicBezTo>
                  <a:pt x="195" y="311"/>
                  <a:pt x="195" y="311"/>
                  <a:pt x="195" y="311"/>
                </a:cubicBezTo>
                <a:cubicBezTo>
                  <a:pt x="195" y="226"/>
                  <a:pt x="195" y="226"/>
                  <a:pt x="195" y="226"/>
                </a:cubicBezTo>
                <a:cubicBezTo>
                  <a:pt x="181" y="226"/>
                  <a:pt x="181" y="226"/>
                  <a:pt x="181" y="226"/>
                </a:cubicBezTo>
                <a:cubicBezTo>
                  <a:pt x="181" y="178"/>
                  <a:pt x="181" y="178"/>
                  <a:pt x="181" y="178"/>
                </a:cubicBezTo>
                <a:cubicBezTo>
                  <a:pt x="165" y="178"/>
                  <a:pt x="165" y="178"/>
                  <a:pt x="165" y="178"/>
                </a:cubicBezTo>
                <a:cubicBezTo>
                  <a:pt x="165" y="141"/>
                  <a:pt x="165" y="141"/>
                  <a:pt x="165" y="141"/>
                </a:cubicBezTo>
                <a:cubicBezTo>
                  <a:pt x="154" y="141"/>
                  <a:pt x="154" y="141"/>
                  <a:pt x="154" y="141"/>
                </a:cubicBezTo>
                <a:cubicBezTo>
                  <a:pt x="154" y="112"/>
                  <a:pt x="154" y="112"/>
                  <a:pt x="154" y="112"/>
                </a:cubicBezTo>
                <a:cubicBezTo>
                  <a:pt x="147" y="112"/>
                  <a:pt x="147" y="112"/>
                  <a:pt x="147" y="112"/>
                </a:cubicBezTo>
                <a:cubicBezTo>
                  <a:pt x="147" y="109"/>
                  <a:pt x="144" y="104"/>
                  <a:pt x="141" y="101"/>
                </a:cubicBezTo>
                <a:cubicBezTo>
                  <a:pt x="141" y="0"/>
                  <a:pt x="141" y="0"/>
                  <a:pt x="141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30" y="101"/>
                  <a:pt x="130" y="101"/>
                  <a:pt x="130" y="101"/>
                </a:cubicBezTo>
                <a:cubicBezTo>
                  <a:pt x="127" y="104"/>
                  <a:pt x="125" y="109"/>
                  <a:pt x="124" y="112"/>
                </a:cubicBezTo>
                <a:cubicBezTo>
                  <a:pt x="118" y="112"/>
                  <a:pt x="118" y="112"/>
                  <a:pt x="118" y="112"/>
                </a:cubicBezTo>
                <a:cubicBezTo>
                  <a:pt x="118" y="141"/>
                  <a:pt x="118" y="141"/>
                  <a:pt x="118" y="141"/>
                </a:cubicBezTo>
                <a:cubicBezTo>
                  <a:pt x="106" y="141"/>
                  <a:pt x="106" y="141"/>
                  <a:pt x="106" y="141"/>
                </a:cubicBezTo>
                <a:cubicBezTo>
                  <a:pt x="106" y="178"/>
                  <a:pt x="106" y="178"/>
                  <a:pt x="106" y="178"/>
                </a:cubicBezTo>
                <a:cubicBezTo>
                  <a:pt x="90" y="178"/>
                  <a:pt x="90" y="178"/>
                  <a:pt x="90" y="178"/>
                </a:cubicBezTo>
                <a:cubicBezTo>
                  <a:pt x="90" y="226"/>
                  <a:pt x="90" y="226"/>
                  <a:pt x="90" y="226"/>
                </a:cubicBezTo>
                <a:cubicBezTo>
                  <a:pt x="77" y="226"/>
                  <a:pt x="77" y="226"/>
                  <a:pt x="77" y="226"/>
                </a:cubicBezTo>
                <a:cubicBezTo>
                  <a:pt x="77" y="311"/>
                  <a:pt x="77" y="311"/>
                  <a:pt x="77" y="311"/>
                </a:cubicBezTo>
                <a:cubicBezTo>
                  <a:pt x="58" y="311"/>
                  <a:pt x="58" y="311"/>
                  <a:pt x="58" y="311"/>
                </a:cubicBezTo>
                <a:cubicBezTo>
                  <a:pt x="58" y="419"/>
                  <a:pt x="58" y="419"/>
                  <a:pt x="58" y="419"/>
                </a:cubicBezTo>
                <a:cubicBezTo>
                  <a:pt x="38" y="419"/>
                  <a:pt x="38" y="419"/>
                  <a:pt x="38" y="419"/>
                </a:cubicBezTo>
                <a:cubicBezTo>
                  <a:pt x="38" y="529"/>
                  <a:pt x="38" y="529"/>
                  <a:pt x="38" y="529"/>
                </a:cubicBezTo>
                <a:cubicBezTo>
                  <a:pt x="19" y="529"/>
                  <a:pt x="19" y="529"/>
                  <a:pt x="19" y="529"/>
                </a:cubicBezTo>
                <a:cubicBezTo>
                  <a:pt x="19" y="653"/>
                  <a:pt x="19" y="653"/>
                  <a:pt x="19" y="653"/>
                </a:cubicBezTo>
                <a:cubicBezTo>
                  <a:pt x="0" y="653"/>
                  <a:pt x="0" y="653"/>
                  <a:pt x="0" y="653"/>
                </a:cubicBezTo>
                <a:cubicBezTo>
                  <a:pt x="0" y="1568"/>
                  <a:pt x="0" y="1568"/>
                  <a:pt x="0" y="1568"/>
                </a:cubicBezTo>
                <a:cubicBezTo>
                  <a:pt x="911" y="1568"/>
                  <a:pt x="911" y="1568"/>
                  <a:pt x="911" y="1568"/>
                </a:cubicBezTo>
                <a:cubicBezTo>
                  <a:pt x="911" y="653"/>
                  <a:pt x="911" y="653"/>
                  <a:pt x="911" y="653"/>
                </a:cubicBezTo>
                <a:lnTo>
                  <a:pt x="893" y="653"/>
                </a:lnTo>
                <a:close/>
                <a:moveTo>
                  <a:pt x="641" y="891"/>
                </a:moveTo>
                <a:cubicBezTo>
                  <a:pt x="641" y="1033"/>
                  <a:pt x="641" y="1033"/>
                  <a:pt x="641" y="1033"/>
                </a:cubicBezTo>
                <a:cubicBezTo>
                  <a:pt x="488" y="891"/>
                  <a:pt x="488" y="891"/>
                  <a:pt x="488" y="891"/>
                </a:cubicBezTo>
                <a:lnTo>
                  <a:pt x="641" y="891"/>
                </a:lnTo>
                <a:close/>
                <a:moveTo>
                  <a:pt x="271" y="891"/>
                </a:moveTo>
                <a:cubicBezTo>
                  <a:pt x="420" y="891"/>
                  <a:pt x="420" y="891"/>
                  <a:pt x="420" y="891"/>
                </a:cubicBezTo>
                <a:cubicBezTo>
                  <a:pt x="271" y="1038"/>
                  <a:pt x="271" y="1038"/>
                  <a:pt x="271" y="1038"/>
                </a:cubicBezTo>
                <a:lnTo>
                  <a:pt x="271" y="891"/>
                </a:lnTo>
                <a:close/>
                <a:moveTo>
                  <a:pt x="271" y="1089"/>
                </a:moveTo>
                <a:cubicBezTo>
                  <a:pt x="454" y="904"/>
                  <a:pt x="454" y="904"/>
                  <a:pt x="454" y="904"/>
                </a:cubicBezTo>
                <a:cubicBezTo>
                  <a:pt x="641" y="1087"/>
                  <a:pt x="641" y="1087"/>
                  <a:pt x="641" y="1087"/>
                </a:cubicBezTo>
                <a:cubicBezTo>
                  <a:pt x="641" y="1425"/>
                  <a:pt x="641" y="1425"/>
                  <a:pt x="641" y="1425"/>
                </a:cubicBezTo>
                <a:cubicBezTo>
                  <a:pt x="271" y="1425"/>
                  <a:pt x="271" y="1425"/>
                  <a:pt x="271" y="1425"/>
                </a:cubicBezTo>
                <a:lnTo>
                  <a:pt x="271" y="1089"/>
                </a:lnTo>
                <a:close/>
                <a:moveTo>
                  <a:pt x="270" y="1546"/>
                </a:moveTo>
                <a:cubicBezTo>
                  <a:pt x="270" y="1479"/>
                  <a:pt x="270" y="1479"/>
                  <a:pt x="270" y="1479"/>
                </a:cubicBezTo>
                <a:cubicBezTo>
                  <a:pt x="356" y="1479"/>
                  <a:pt x="356" y="1479"/>
                  <a:pt x="356" y="1479"/>
                </a:cubicBezTo>
                <a:cubicBezTo>
                  <a:pt x="356" y="1546"/>
                  <a:pt x="356" y="1546"/>
                  <a:pt x="356" y="1546"/>
                </a:cubicBezTo>
                <a:lnTo>
                  <a:pt x="270" y="1546"/>
                </a:lnTo>
                <a:close/>
                <a:moveTo>
                  <a:pt x="409" y="1546"/>
                </a:moveTo>
                <a:cubicBezTo>
                  <a:pt x="409" y="1479"/>
                  <a:pt x="409" y="1479"/>
                  <a:pt x="409" y="1479"/>
                </a:cubicBezTo>
                <a:cubicBezTo>
                  <a:pt x="505" y="1479"/>
                  <a:pt x="505" y="1479"/>
                  <a:pt x="505" y="1479"/>
                </a:cubicBezTo>
                <a:cubicBezTo>
                  <a:pt x="505" y="1546"/>
                  <a:pt x="505" y="1546"/>
                  <a:pt x="505" y="1546"/>
                </a:cubicBezTo>
                <a:lnTo>
                  <a:pt x="409" y="1546"/>
                </a:lnTo>
                <a:close/>
                <a:moveTo>
                  <a:pt x="557" y="1546"/>
                </a:moveTo>
                <a:cubicBezTo>
                  <a:pt x="557" y="1479"/>
                  <a:pt x="557" y="1479"/>
                  <a:pt x="557" y="1479"/>
                </a:cubicBezTo>
                <a:cubicBezTo>
                  <a:pt x="642" y="1479"/>
                  <a:pt x="642" y="1479"/>
                  <a:pt x="642" y="1479"/>
                </a:cubicBezTo>
                <a:cubicBezTo>
                  <a:pt x="642" y="1546"/>
                  <a:pt x="642" y="1546"/>
                  <a:pt x="642" y="1546"/>
                </a:cubicBezTo>
                <a:lnTo>
                  <a:pt x="557" y="154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0"/>
          <p:cNvSpPr/>
          <p:nvPr/>
        </p:nvSpPr>
        <p:spPr>
          <a:xfrm>
            <a:off x="5685847" y="1058128"/>
            <a:ext cx="2138562" cy="1692995"/>
          </a:xfrm>
          <a:prstGeom prst="rect">
            <a:avLst/>
          </a:prstGeom>
          <a:solidFill>
            <a:srgbClr val="7F7F7F">
              <a:alpha val="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21" name="Google Shape;621;p10"/>
          <p:cNvGrpSpPr/>
          <p:nvPr/>
        </p:nvGrpSpPr>
        <p:grpSpPr>
          <a:xfrm>
            <a:off x="5794006" y="1132535"/>
            <a:ext cx="2041169" cy="1495813"/>
            <a:chOff x="-342298" y="1255855"/>
            <a:chExt cx="2190560" cy="1605291"/>
          </a:xfrm>
        </p:grpSpPr>
        <p:sp>
          <p:nvSpPr>
            <p:cNvPr id="622" name="Google Shape;622;p10"/>
            <p:cNvSpPr/>
            <p:nvPr/>
          </p:nvSpPr>
          <p:spPr>
            <a:xfrm>
              <a:off x="426130" y="2611956"/>
              <a:ext cx="1327200" cy="240300"/>
            </a:xfrm>
            <a:prstGeom prst="rect">
              <a:avLst/>
            </a:prstGeom>
            <a:solidFill>
              <a:srgbClr val="1A64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426131" y="2274629"/>
              <a:ext cx="1327200" cy="272400"/>
            </a:xfrm>
            <a:prstGeom prst="rect">
              <a:avLst/>
            </a:prstGeom>
            <a:solidFill>
              <a:srgbClr val="1A64BD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426131" y="1604327"/>
              <a:ext cx="1325700" cy="254400"/>
            </a:xfrm>
            <a:prstGeom prst="rect">
              <a:avLst/>
            </a:prstGeom>
            <a:solidFill>
              <a:srgbClr val="1A64BD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426131" y="1939478"/>
              <a:ext cx="1325700" cy="261000"/>
            </a:xfrm>
            <a:prstGeom prst="rect">
              <a:avLst/>
            </a:prstGeom>
            <a:solidFill>
              <a:srgbClr val="1A64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426131" y="1269172"/>
              <a:ext cx="1325700" cy="270300"/>
            </a:xfrm>
            <a:prstGeom prst="rect">
              <a:avLst/>
            </a:prstGeom>
            <a:solidFill>
              <a:srgbClr val="1A64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7" name="Google Shape;627;p10"/>
            <p:cNvSpPr txBox="1"/>
            <p:nvPr/>
          </p:nvSpPr>
          <p:spPr>
            <a:xfrm>
              <a:off x="434156" y="1255855"/>
              <a:ext cx="756300" cy="296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3C电子</a:t>
              </a:r>
              <a:endParaRPr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-342298" y="1270790"/>
              <a:ext cx="689705" cy="1590356"/>
            </a:xfrm>
            <a:prstGeom prst="rect">
              <a:avLst/>
            </a:prstGeom>
            <a:solidFill>
              <a:srgbClr val="1A64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9" name="Google Shape;629;p10"/>
            <p:cNvSpPr txBox="1"/>
            <p:nvPr/>
          </p:nvSpPr>
          <p:spPr>
            <a:xfrm>
              <a:off x="433410" y="1598656"/>
              <a:ext cx="882001" cy="34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时尚饰品</a:t>
              </a:r>
              <a:endParaRPr lang="zh-CN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0" name="Google Shape;630;p10"/>
            <p:cNvSpPr txBox="1"/>
            <p:nvPr/>
          </p:nvSpPr>
          <p:spPr>
            <a:xfrm>
              <a:off x="434164" y="1933648"/>
              <a:ext cx="882001" cy="33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美妆个护</a:t>
              </a:r>
              <a:endParaRPr lang="zh-CN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1" name="Google Shape;631;p10"/>
            <p:cNvSpPr txBox="1"/>
            <p:nvPr/>
          </p:nvSpPr>
          <p:spPr>
            <a:xfrm>
              <a:off x="428671" y="2262612"/>
              <a:ext cx="882001" cy="34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家居用品</a:t>
              </a: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2" name="Google Shape;632;p10"/>
            <p:cNvSpPr txBox="1"/>
            <p:nvPr/>
          </p:nvSpPr>
          <p:spPr>
            <a:xfrm>
              <a:off x="436459" y="2586649"/>
              <a:ext cx="1411803" cy="24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母婴玩具</a:t>
              </a:r>
              <a:endParaRPr lang="zh-CN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33" name="Google Shape;633;p10"/>
          <p:cNvSpPr txBox="1"/>
          <p:nvPr/>
        </p:nvSpPr>
        <p:spPr>
          <a:xfrm>
            <a:off x="5904122" y="2020716"/>
            <a:ext cx="407769" cy="222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zh-CN" sz="10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</a:t>
            </a:r>
            <a:endParaRPr sz="18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4" name="Google Shape;634;p10"/>
          <p:cNvSpPr/>
          <p:nvPr/>
        </p:nvSpPr>
        <p:spPr>
          <a:xfrm>
            <a:off x="5907156" y="1621040"/>
            <a:ext cx="407406" cy="391696"/>
          </a:xfrm>
          <a:custGeom>
            <a:avLst/>
            <a:gdLst/>
            <a:ahLst/>
            <a:cxnLst/>
            <a:rect l="l" t="t" r="r" b="b"/>
            <a:pathLst>
              <a:path w="1356" h="1387" extrusionOk="0">
                <a:moveTo>
                  <a:pt x="1340" y="1320"/>
                </a:moveTo>
                <a:cubicBezTo>
                  <a:pt x="1289" y="1320"/>
                  <a:pt x="1289" y="1320"/>
                  <a:pt x="1289" y="1320"/>
                </a:cubicBezTo>
                <a:cubicBezTo>
                  <a:pt x="1270" y="1243"/>
                  <a:pt x="1270" y="1243"/>
                  <a:pt x="1270" y="1243"/>
                </a:cubicBezTo>
                <a:cubicBezTo>
                  <a:pt x="1206" y="1231"/>
                  <a:pt x="1206" y="1231"/>
                  <a:pt x="1206" y="1231"/>
                </a:cubicBezTo>
                <a:cubicBezTo>
                  <a:pt x="1206" y="1224"/>
                  <a:pt x="1140" y="1188"/>
                  <a:pt x="1147" y="1184"/>
                </a:cubicBezTo>
                <a:cubicBezTo>
                  <a:pt x="1147" y="1184"/>
                  <a:pt x="1147" y="1184"/>
                  <a:pt x="1147" y="1184"/>
                </a:cubicBezTo>
                <a:cubicBezTo>
                  <a:pt x="1165" y="1152"/>
                  <a:pt x="1160" y="1111"/>
                  <a:pt x="1147" y="1087"/>
                </a:cubicBezTo>
                <a:cubicBezTo>
                  <a:pt x="1143" y="1080"/>
                  <a:pt x="1138" y="1076"/>
                  <a:pt x="1132" y="1073"/>
                </a:cubicBezTo>
                <a:cubicBezTo>
                  <a:pt x="1129" y="1070"/>
                  <a:pt x="1126" y="1067"/>
                  <a:pt x="1122" y="1064"/>
                </a:cubicBezTo>
                <a:cubicBezTo>
                  <a:pt x="1128" y="1056"/>
                  <a:pt x="1131" y="1041"/>
                  <a:pt x="1135" y="1030"/>
                </a:cubicBezTo>
                <a:cubicBezTo>
                  <a:pt x="1135" y="1029"/>
                  <a:pt x="1142" y="981"/>
                  <a:pt x="1134" y="968"/>
                </a:cubicBezTo>
                <a:cubicBezTo>
                  <a:pt x="1135" y="970"/>
                  <a:pt x="1121" y="950"/>
                  <a:pt x="1121" y="950"/>
                </a:cubicBezTo>
                <a:cubicBezTo>
                  <a:pt x="1099" y="929"/>
                  <a:pt x="1087" y="923"/>
                  <a:pt x="1036" y="921"/>
                </a:cubicBezTo>
                <a:cubicBezTo>
                  <a:pt x="1031" y="920"/>
                  <a:pt x="1019" y="920"/>
                  <a:pt x="1008" y="921"/>
                </a:cubicBezTo>
                <a:cubicBezTo>
                  <a:pt x="1008" y="921"/>
                  <a:pt x="1008" y="921"/>
                  <a:pt x="1008" y="921"/>
                </a:cubicBezTo>
                <a:cubicBezTo>
                  <a:pt x="1008" y="921"/>
                  <a:pt x="988" y="920"/>
                  <a:pt x="963" y="922"/>
                </a:cubicBezTo>
                <a:cubicBezTo>
                  <a:pt x="968" y="918"/>
                  <a:pt x="1012" y="881"/>
                  <a:pt x="1017" y="868"/>
                </a:cubicBezTo>
                <a:cubicBezTo>
                  <a:pt x="1023" y="856"/>
                  <a:pt x="1019" y="838"/>
                  <a:pt x="1017" y="815"/>
                </a:cubicBezTo>
                <a:cubicBezTo>
                  <a:pt x="1015" y="793"/>
                  <a:pt x="978" y="594"/>
                  <a:pt x="966" y="550"/>
                </a:cubicBezTo>
                <a:cubicBezTo>
                  <a:pt x="955" y="512"/>
                  <a:pt x="939" y="506"/>
                  <a:pt x="927" y="493"/>
                </a:cubicBezTo>
                <a:cubicBezTo>
                  <a:pt x="879" y="464"/>
                  <a:pt x="816" y="465"/>
                  <a:pt x="810" y="465"/>
                </a:cubicBezTo>
                <a:cubicBezTo>
                  <a:pt x="804" y="464"/>
                  <a:pt x="798" y="463"/>
                  <a:pt x="797" y="461"/>
                </a:cubicBezTo>
                <a:cubicBezTo>
                  <a:pt x="796" y="461"/>
                  <a:pt x="795" y="460"/>
                  <a:pt x="792" y="459"/>
                </a:cubicBezTo>
                <a:cubicBezTo>
                  <a:pt x="793" y="460"/>
                  <a:pt x="793" y="462"/>
                  <a:pt x="791" y="466"/>
                </a:cubicBezTo>
                <a:cubicBezTo>
                  <a:pt x="791" y="466"/>
                  <a:pt x="767" y="509"/>
                  <a:pt x="761" y="548"/>
                </a:cubicBezTo>
                <a:cubicBezTo>
                  <a:pt x="755" y="588"/>
                  <a:pt x="763" y="633"/>
                  <a:pt x="763" y="633"/>
                </a:cubicBezTo>
                <a:cubicBezTo>
                  <a:pt x="763" y="633"/>
                  <a:pt x="749" y="577"/>
                  <a:pt x="761" y="531"/>
                </a:cubicBezTo>
                <a:cubicBezTo>
                  <a:pt x="772" y="484"/>
                  <a:pt x="784" y="464"/>
                  <a:pt x="784" y="464"/>
                </a:cubicBezTo>
                <a:cubicBezTo>
                  <a:pt x="784" y="464"/>
                  <a:pt x="785" y="457"/>
                  <a:pt x="788" y="457"/>
                </a:cubicBezTo>
                <a:cubicBezTo>
                  <a:pt x="784" y="455"/>
                  <a:pt x="780" y="454"/>
                  <a:pt x="775" y="452"/>
                </a:cubicBezTo>
                <a:cubicBezTo>
                  <a:pt x="766" y="449"/>
                  <a:pt x="756" y="455"/>
                  <a:pt x="747" y="452"/>
                </a:cubicBezTo>
                <a:cubicBezTo>
                  <a:pt x="712" y="422"/>
                  <a:pt x="732" y="357"/>
                  <a:pt x="733" y="376"/>
                </a:cubicBezTo>
                <a:cubicBezTo>
                  <a:pt x="735" y="395"/>
                  <a:pt x="747" y="392"/>
                  <a:pt x="751" y="391"/>
                </a:cubicBezTo>
                <a:cubicBezTo>
                  <a:pt x="754" y="391"/>
                  <a:pt x="754" y="364"/>
                  <a:pt x="755" y="352"/>
                </a:cubicBezTo>
                <a:cubicBezTo>
                  <a:pt x="756" y="340"/>
                  <a:pt x="762" y="319"/>
                  <a:pt x="775" y="293"/>
                </a:cubicBezTo>
                <a:cubicBezTo>
                  <a:pt x="789" y="268"/>
                  <a:pt x="791" y="252"/>
                  <a:pt x="790" y="249"/>
                </a:cubicBezTo>
                <a:cubicBezTo>
                  <a:pt x="790" y="245"/>
                  <a:pt x="777" y="246"/>
                  <a:pt x="777" y="246"/>
                </a:cubicBezTo>
                <a:cubicBezTo>
                  <a:pt x="777" y="232"/>
                  <a:pt x="777" y="232"/>
                  <a:pt x="777" y="232"/>
                </a:cubicBezTo>
                <a:cubicBezTo>
                  <a:pt x="777" y="232"/>
                  <a:pt x="776" y="225"/>
                  <a:pt x="777" y="215"/>
                </a:cubicBezTo>
                <a:cubicBezTo>
                  <a:pt x="778" y="206"/>
                  <a:pt x="777" y="206"/>
                  <a:pt x="777" y="206"/>
                </a:cubicBezTo>
                <a:cubicBezTo>
                  <a:pt x="777" y="206"/>
                  <a:pt x="777" y="198"/>
                  <a:pt x="777" y="195"/>
                </a:cubicBezTo>
                <a:cubicBezTo>
                  <a:pt x="777" y="192"/>
                  <a:pt x="772" y="187"/>
                  <a:pt x="771" y="185"/>
                </a:cubicBezTo>
                <a:cubicBezTo>
                  <a:pt x="771" y="183"/>
                  <a:pt x="772" y="173"/>
                  <a:pt x="771" y="170"/>
                </a:cubicBezTo>
                <a:cubicBezTo>
                  <a:pt x="771" y="167"/>
                  <a:pt x="765" y="166"/>
                  <a:pt x="765" y="163"/>
                </a:cubicBezTo>
                <a:cubicBezTo>
                  <a:pt x="765" y="161"/>
                  <a:pt x="763" y="156"/>
                  <a:pt x="761" y="153"/>
                </a:cubicBezTo>
                <a:cubicBezTo>
                  <a:pt x="760" y="150"/>
                  <a:pt x="757" y="150"/>
                  <a:pt x="754" y="141"/>
                </a:cubicBezTo>
                <a:cubicBezTo>
                  <a:pt x="751" y="132"/>
                  <a:pt x="739" y="136"/>
                  <a:pt x="738" y="132"/>
                </a:cubicBezTo>
                <a:cubicBezTo>
                  <a:pt x="736" y="128"/>
                  <a:pt x="733" y="124"/>
                  <a:pt x="728" y="123"/>
                </a:cubicBezTo>
                <a:cubicBezTo>
                  <a:pt x="723" y="121"/>
                  <a:pt x="724" y="113"/>
                  <a:pt x="723" y="110"/>
                </a:cubicBezTo>
                <a:cubicBezTo>
                  <a:pt x="723" y="107"/>
                  <a:pt x="714" y="105"/>
                  <a:pt x="710" y="103"/>
                </a:cubicBezTo>
                <a:cubicBezTo>
                  <a:pt x="707" y="102"/>
                  <a:pt x="710" y="97"/>
                  <a:pt x="710" y="93"/>
                </a:cubicBezTo>
                <a:cubicBezTo>
                  <a:pt x="711" y="89"/>
                  <a:pt x="702" y="84"/>
                  <a:pt x="701" y="83"/>
                </a:cubicBezTo>
                <a:cubicBezTo>
                  <a:pt x="700" y="81"/>
                  <a:pt x="698" y="73"/>
                  <a:pt x="697" y="69"/>
                </a:cubicBezTo>
                <a:cubicBezTo>
                  <a:pt x="695" y="65"/>
                  <a:pt x="684" y="64"/>
                  <a:pt x="684" y="61"/>
                </a:cubicBezTo>
                <a:cubicBezTo>
                  <a:pt x="684" y="58"/>
                  <a:pt x="680" y="59"/>
                  <a:pt x="680" y="53"/>
                </a:cubicBezTo>
                <a:cubicBezTo>
                  <a:pt x="684" y="17"/>
                  <a:pt x="662" y="0"/>
                  <a:pt x="650" y="5"/>
                </a:cubicBezTo>
                <a:cubicBezTo>
                  <a:pt x="623" y="18"/>
                  <a:pt x="623" y="53"/>
                  <a:pt x="623" y="53"/>
                </a:cubicBezTo>
                <a:cubicBezTo>
                  <a:pt x="623" y="53"/>
                  <a:pt x="622" y="56"/>
                  <a:pt x="618" y="60"/>
                </a:cubicBezTo>
                <a:cubicBezTo>
                  <a:pt x="615" y="64"/>
                  <a:pt x="618" y="67"/>
                  <a:pt x="613" y="67"/>
                </a:cubicBezTo>
                <a:cubicBezTo>
                  <a:pt x="609" y="67"/>
                  <a:pt x="607" y="73"/>
                  <a:pt x="605" y="77"/>
                </a:cubicBezTo>
                <a:cubicBezTo>
                  <a:pt x="602" y="81"/>
                  <a:pt x="609" y="86"/>
                  <a:pt x="605" y="86"/>
                </a:cubicBezTo>
                <a:cubicBezTo>
                  <a:pt x="601" y="86"/>
                  <a:pt x="591" y="95"/>
                  <a:pt x="593" y="102"/>
                </a:cubicBezTo>
                <a:cubicBezTo>
                  <a:pt x="594" y="109"/>
                  <a:pt x="590" y="111"/>
                  <a:pt x="586" y="112"/>
                </a:cubicBezTo>
                <a:cubicBezTo>
                  <a:pt x="582" y="113"/>
                  <a:pt x="579" y="117"/>
                  <a:pt x="576" y="122"/>
                </a:cubicBezTo>
                <a:cubicBezTo>
                  <a:pt x="573" y="128"/>
                  <a:pt x="572" y="131"/>
                  <a:pt x="564" y="133"/>
                </a:cubicBezTo>
                <a:cubicBezTo>
                  <a:pt x="556" y="136"/>
                  <a:pt x="552" y="149"/>
                  <a:pt x="552" y="149"/>
                </a:cubicBezTo>
                <a:cubicBezTo>
                  <a:pt x="546" y="155"/>
                  <a:pt x="546" y="155"/>
                  <a:pt x="546" y="155"/>
                </a:cubicBezTo>
                <a:cubicBezTo>
                  <a:pt x="540" y="166"/>
                  <a:pt x="540" y="166"/>
                  <a:pt x="540" y="166"/>
                </a:cubicBezTo>
                <a:cubicBezTo>
                  <a:pt x="540" y="166"/>
                  <a:pt x="536" y="175"/>
                  <a:pt x="532" y="179"/>
                </a:cubicBezTo>
                <a:cubicBezTo>
                  <a:pt x="527" y="183"/>
                  <a:pt x="533" y="186"/>
                  <a:pt x="534" y="188"/>
                </a:cubicBezTo>
                <a:cubicBezTo>
                  <a:pt x="534" y="189"/>
                  <a:pt x="532" y="192"/>
                  <a:pt x="532" y="193"/>
                </a:cubicBezTo>
                <a:cubicBezTo>
                  <a:pt x="531" y="195"/>
                  <a:pt x="531" y="198"/>
                  <a:pt x="531" y="200"/>
                </a:cubicBezTo>
                <a:cubicBezTo>
                  <a:pt x="530" y="202"/>
                  <a:pt x="532" y="207"/>
                  <a:pt x="531" y="210"/>
                </a:cubicBezTo>
                <a:cubicBezTo>
                  <a:pt x="531" y="212"/>
                  <a:pt x="531" y="216"/>
                  <a:pt x="529" y="220"/>
                </a:cubicBezTo>
                <a:cubicBezTo>
                  <a:pt x="527" y="225"/>
                  <a:pt x="544" y="230"/>
                  <a:pt x="535" y="234"/>
                </a:cubicBezTo>
                <a:cubicBezTo>
                  <a:pt x="526" y="239"/>
                  <a:pt x="531" y="250"/>
                  <a:pt x="524" y="252"/>
                </a:cubicBezTo>
                <a:cubicBezTo>
                  <a:pt x="516" y="254"/>
                  <a:pt x="519" y="262"/>
                  <a:pt x="524" y="270"/>
                </a:cubicBezTo>
                <a:cubicBezTo>
                  <a:pt x="528" y="277"/>
                  <a:pt x="540" y="309"/>
                  <a:pt x="549" y="326"/>
                </a:cubicBezTo>
                <a:cubicBezTo>
                  <a:pt x="558" y="343"/>
                  <a:pt x="561" y="375"/>
                  <a:pt x="564" y="390"/>
                </a:cubicBezTo>
                <a:cubicBezTo>
                  <a:pt x="566" y="406"/>
                  <a:pt x="564" y="396"/>
                  <a:pt x="573" y="394"/>
                </a:cubicBezTo>
                <a:cubicBezTo>
                  <a:pt x="581" y="392"/>
                  <a:pt x="578" y="368"/>
                  <a:pt x="578" y="368"/>
                </a:cubicBezTo>
                <a:cubicBezTo>
                  <a:pt x="578" y="368"/>
                  <a:pt x="583" y="361"/>
                  <a:pt x="589" y="398"/>
                </a:cubicBezTo>
                <a:cubicBezTo>
                  <a:pt x="595" y="436"/>
                  <a:pt x="556" y="459"/>
                  <a:pt x="556" y="459"/>
                </a:cubicBezTo>
                <a:cubicBezTo>
                  <a:pt x="556" y="459"/>
                  <a:pt x="536" y="462"/>
                  <a:pt x="476" y="471"/>
                </a:cubicBezTo>
                <a:cubicBezTo>
                  <a:pt x="378" y="475"/>
                  <a:pt x="366" y="532"/>
                  <a:pt x="359" y="550"/>
                </a:cubicBezTo>
                <a:cubicBezTo>
                  <a:pt x="353" y="568"/>
                  <a:pt x="322" y="807"/>
                  <a:pt x="318" y="818"/>
                </a:cubicBezTo>
                <a:cubicBezTo>
                  <a:pt x="314" y="829"/>
                  <a:pt x="302" y="871"/>
                  <a:pt x="298" y="881"/>
                </a:cubicBezTo>
                <a:cubicBezTo>
                  <a:pt x="294" y="891"/>
                  <a:pt x="266" y="935"/>
                  <a:pt x="266" y="935"/>
                </a:cubicBezTo>
                <a:cubicBezTo>
                  <a:pt x="249" y="939"/>
                  <a:pt x="249" y="939"/>
                  <a:pt x="249" y="939"/>
                </a:cubicBezTo>
                <a:cubicBezTo>
                  <a:pt x="190" y="960"/>
                  <a:pt x="184" y="997"/>
                  <a:pt x="191" y="1026"/>
                </a:cubicBezTo>
                <a:cubicBezTo>
                  <a:pt x="191" y="1041"/>
                  <a:pt x="195" y="1062"/>
                  <a:pt x="204" y="1071"/>
                </a:cubicBezTo>
                <a:cubicBezTo>
                  <a:pt x="206" y="1074"/>
                  <a:pt x="207" y="1077"/>
                  <a:pt x="209" y="1079"/>
                </a:cubicBezTo>
                <a:cubicBezTo>
                  <a:pt x="203" y="1082"/>
                  <a:pt x="196" y="1087"/>
                  <a:pt x="188" y="1093"/>
                </a:cubicBezTo>
                <a:cubicBezTo>
                  <a:pt x="153" y="1120"/>
                  <a:pt x="158" y="1158"/>
                  <a:pt x="165" y="1181"/>
                </a:cubicBezTo>
                <a:cubicBezTo>
                  <a:pt x="165" y="1181"/>
                  <a:pt x="165" y="1181"/>
                  <a:pt x="165" y="1181"/>
                </a:cubicBezTo>
                <a:cubicBezTo>
                  <a:pt x="169" y="1193"/>
                  <a:pt x="174" y="1201"/>
                  <a:pt x="174" y="1201"/>
                </a:cubicBezTo>
                <a:cubicBezTo>
                  <a:pt x="174" y="1201"/>
                  <a:pt x="174" y="1201"/>
                  <a:pt x="174" y="1201"/>
                </a:cubicBezTo>
                <a:cubicBezTo>
                  <a:pt x="113" y="1237"/>
                  <a:pt x="113" y="1237"/>
                  <a:pt x="113" y="1237"/>
                </a:cubicBezTo>
                <a:cubicBezTo>
                  <a:pt x="42" y="1262"/>
                  <a:pt x="42" y="1262"/>
                  <a:pt x="42" y="1262"/>
                </a:cubicBezTo>
                <a:cubicBezTo>
                  <a:pt x="43" y="1349"/>
                  <a:pt x="43" y="1349"/>
                  <a:pt x="43" y="1349"/>
                </a:cubicBezTo>
                <a:cubicBezTo>
                  <a:pt x="0" y="1359"/>
                  <a:pt x="0" y="1359"/>
                  <a:pt x="0" y="1359"/>
                </a:cubicBezTo>
                <a:cubicBezTo>
                  <a:pt x="0" y="1387"/>
                  <a:pt x="0" y="1387"/>
                  <a:pt x="0" y="1387"/>
                </a:cubicBezTo>
                <a:cubicBezTo>
                  <a:pt x="1356" y="1387"/>
                  <a:pt x="1356" y="1387"/>
                  <a:pt x="1356" y="1387"/>
                </a:cubicBezTo>
                <a:lnTo>
                  <a:pt x="1340" y="1320"/>
                </a:lnTo>
                <a:close/>
                <a:moveTo>
                  <a:pt x="768" y="464"/>
                </a:moveTo>
                <a:cubicBezTo>
                  <a:pt x="730" y="593"/>
                  <a:pt x="730" y="593"/>
                  <a:pt x="730" y="593"/>
                </a:cubicBezTo>
                <a:cubicBezTo>
                  <a:pt x="730" y="593"/>
                  <a:pt x="725" y="601"/>
                  <a:pt x="721" y="592"/>
                </a:cubicBezTo>
                <a:cubicBezTo>
                  <a:pt x="735" y="537"/>
                  <a:pt x="768" y="464"/>
                  <a:pt x="768" y="464"/>
                </a:cubicBezTo>
                <a:close/>
                <a:moveTo>
                  <a:pt x="558" y="263"/>
                </a:moveTo>
                <a:cubicBezTo>
                  <a:pt x="556" y="252"/>
                  <a:pt x="557" y="224"/>
                  <a:pt x="568" y="203"/>
                </a:cubicBezTo>
                <a:cubicBezTo>
                  <a:pt x="579" y="183"/>
                  <a:pt x="615" y="190"/>
                  <a:pt x="622" y="191"/>
                </a:cubicBezTo>
                <a:cubicBezTo>
                  <a:pt x="629" y="192"/>
                  <a:pt x="643" y="193"/>
                  <a:pt x="652" y="193"/>
                </a:cubicBezTo>
                <a:cubicBezTo>
                  <a:pt x="679" y="192"/>
                  <a:pt x="689" y="182"/>
                  <a:pt x="721" y="192"/>
                </a:cubicBezTo>
                <a:cubicBezTo>
                  <a:pt x="763" y="204"/>
                  <a:pt x="754" y="259"/>
                  <a:pt x="754" y="259"/>
                </a:cubicBezTo>
                <a:cubicBezTo>
                  <a:pt x="754" y="259"/>
                  <a:pt x="755" y="264"/>
                  <a:pt x="753" y="262"/>
                </a:cubicBezTo>
                <a:cubicBezTo>
                  <a:pt x="747" y="200"/>
                  <a:pt x="733" y="200"/>
                  <a:pt x="710" y="194"/>
                </a:cubicBezTo>
                <a:cubicBezTo>
                  <a:pt x="693" y="190"/>
                  <a:pt x="672" y="201"/>
                  <a:pt x="651" y="201"/>
                </a:cubicBezTo>
                <a:cubicBezTo>
                  <a:pt x="630" y="201"/>
                  <a:pt x="604" y="189"/>
                  <a:pt x="582" y="197"/>
                </a:cubicBezTo>
                <a:cubicBezTo>
                  <a:pt x="560" y="205"/>
                  <a:pt x="558" y="263"/>
                  <a:pt x="558" y="263"/>
                </a:cubicBezTo>
                <a:close/>
                <a:moveTo>
                  <a:pt x="580" y="362"/>
                </a:moveTo>
                <a:cubicBezTo>
                  <a:pt x="615" y="409"/>
                  <a:pt x="632" y="394"/>
                  <a:pt x="680" y="397"/>
                </a:cubicBezTo>
                <a:cubicBezTo>
                  <a:pt x="719" y="400"/>
                  <a:pt x="739" y="351"/>
                  <a:pt x="739" y="351"/>
                </a:cubicBezTo>
                <a:cubicBezTo>
                  <a:pt x="739" y="351"/>
                  <a:pt x="735" y="362"/>
                  <a:pt x="717" y="386"/>
                </a:cubicBezTo>
                <a:cubicBezTo>
                  <a:pt x="695" y="414"/>
                  <a:pt x="639" y="411"/>
                  <a:pt x="611" y="396"/>
                </a:cubicBezTo>
                <a:cubicBezTo>
                  <a:pt x="592" y="385"/>
                  <a:pt x="580" y="362"/>
                  <a:pt x="580" y="362"/>
                </a:cubicBezTo>
                <a:close/>
                <a:moveTo>
                  <a:pt x="413" y="854"/>
                </a:moveTo>
                <a:cubicBezTo>
                  <a:pt x="415" y="842"/>
                  <a:pt x="458" y="680"/>
                  <a:pt x="461" y="671"/>
                </a:cubicBezTo>
                <a:cubicBezTo>
                  <a:pt x="463" y="662"/>
                  <a:pt x="462" y="624"/>
                  <a:pt x="479" y="635"/>
                </a:cubicBezTo>
                <a:cubicBezTo>
                  <a:pt x="479" y="635"/>
                  <a:pt x="518" y="707"/>
                  <a:pt x="520" y="713"/>
                </a:cubicBezTo>
                <a:cubicBezTo>
                  <a:pt x="521" y="715"/>
                  <a:pt x="521" y="717"/>
                  <a:pt x="521" y="719"/>
                </a:cubicBezTo>
                <a:cubicBezTo>
                  <a:pt x="533" y="721"/>
                  <a:pt x="622" y="707"/>
                  <a:pt x="635" y="696"/>
                </a:cubicBezTo>
                <a:cubicBezTo>
                  <a:pt x="647" y="685"/>
                  <a:pt x="658" y="624"/>
                  <a:pt x="687" y="562"/>
                </a:cubicBezTo>
                <a:cubicBezTo>
                  <a:pt x="706" y="521"/>
                  <a:pt x="747" y="457"/>
                  <a:pt x="747" y="457"/>
                </a:cubicBezTo>
                <a:cubicBezTo>
                  <a:pt x="756" y="452"/>
                  <a:pt x="764" y="456"/>
                  <a:pt x="758" y="459"/>
                </a:cubicBezTo>
                <a:cubicBezTo>
                  <a:pt x="742" y="469"/>
                  <a:pt x="655" y="644"/>
                  <a:pt x="651" y="673"/>
                </a:cubicBezTo>
                <a:cubicBezTo>
                  <a:pt x="647" y="702"/>
                  <a:pt x="632" y="708"/>
                  <a:pt x="582" y="716"/>
                </a:cubicBezTo>
                <a:cubicBezTo>
                  <a:pt x="539" y="723"/>
                  <a:pt x="525" y="723"/>
                  <a:pt x="521" y="720"/>
                </a:cubicBezTo>
                <a:cubicBezTo>
                  <a:pt x="521" y="722"/>
                  <a:pt x="521" y="725"/>
                  <a:pt x="522" y="728"/>
                </a:cubicBezTo>
                <a:cubicBezTo>
                  <a:pt x="524" y="734"/>
                  <a:pt x="532" y="765"/>
                  <a:pt x="525" y="787"/>
                </a:cubicBezTo>
                <a:cubicBezTo>
                  <a:pt x="518" y="810"/>
                  <a:pt x="513" y="855"/>
                  <a:pt x="503" y="877"/>
                </a:cubicBezTo>
                <a:cubicBezTo>
                  <a:pt x="503" y="877"/>
                  <a:pt x="498" y="920"/>
                  <a:pt x="588" y="922"/>
                </a:cubicBezTo>
                <a:cubicBezTo>
                  <a:pt x="679" y="924"/>
                  <a:pt x="709" y="906"/>
                  <a:pt x="725" y="899"/>
                </a:cubicBezTo>
                <a:cubicBezTo>
                  <a:pt x="774" y="876"/>
                  <a:pt x="804" y="872"/>
                  <a:pt x="817" y="871"/>
                </a:cubicBezTo>
                <a:cubicBezTo>
                  <a:pt x="816" y="871"/>
                  <a:pt x="816" y="871"/>
                  <a:pt x="816" y="871"/>
                </a:cubicBezTo>
                <a:cubicBezTo>
                  <a:pt x="816" y="871"/>
                  <a:pt x="816" y="850"/>
                  <a:pt x="811" y="842"/>
                </a:cubicBezTo>
                <a:cubicBezTo>
                  <a:pt x="806" y="834"/>
                  <a:pt x="774" y="755"/>
                  <a:pt x="800" y="705"/>
                </a:cubicBezTo>
                <a:cubicBezTo>
                  <a:pt x="812" y="683"/>
                  <a:pt x="840" y="610"/>
                  <a:pt x="848" y="619"/>
                </a:cubicBezTo>
                <a:cubicBezTo>
                  <a:pt x="848" y="619"/>
                  <a:pt x="904" y="797"/>
                  <a:pt x="906" y="805"/>
                </a:cubicBezTo>
                <a:cubicBezTo>
                  <a:pt x="907" y="813"/>
                  <a:pt x="907" y="820"/>
                  <a:pt x="906" y="823"/>
                </a:cubicBezTo>
                <a:cubicBezTo>
                  <a:pt x="904" y="827"/>
                  <a:pt x="825" y="871"/>
                  <a:pt x="825" y="871"/>
                </a:cubicBezTo>
                <a:cubicBezTo>
                  <a:pt x="825" y="871"/>
                  <a:pt x="744" y="922"/>
                  <a:pt x="723" y="922"/>
                </a:cubicBezTo>
                <a:cubicBezTo>
                  <a:pt x="646" y="920"/>
                  <a:pt x="617" y="928"/>
                  <a:pt x="610" y="938"/>
                </a:cubicBezTo>
                <a:cubicBezTo>
                  <a:pt x="608" y="942"/>
                  <a:pt x="592" y="945"/>
                  <a:pt x="590" y="949"/>
                </a:cubicBezTo>
                <a:cubicBezTo>
                  <a:pt x="587" y="956"/>
                  <a:pt x="599" y="971"/>
                  <a:pt x="633" y="973"/>
                </a:cubicBezTo>
                <a:cubicBezTo>
                  <a:pt x="633" y="973"/>
                  <a:pt x="633" y="973"/>
                  <a:pt x="633" y="973"/>
                </a:cubicBezTo>
                <a:cubicBezTo>
                  <a:pt x="645" y="972"/>
                  <a:pt x="662" y="975"/>
                  <a:pt x="678" y="973"/>
                </a:cubicBezTo>
                <a:cubicBezTo>
                  <a:pt x="702" y="970"/>
                  <a:pt x="883" y="922"/>
                  <a:pt x="957" y="922"/>
                </a:cubicBezTo>
                <a:cubicBezTo>
                  <a:pt x="926" y="924"/>
                  <a:pt x="888" y="928"/>
                  <a:pt x="867" y="936"/>
                </a:cubicBezTo>
                <a:cubicBezTo>
                  <a:pt x="867" y="936"/>
                  <a:pt x="866" y="936"/>
                  <a:pt x="866" y="936"/>
                </a:cubicBezTo>
                <a:cubicBezTo>
                  <a:pt x="860" y="938"/>
                  <a:pt x="784" y="956"/>
                  <a:pt x="696" y="973"/>
                </a:cubicBezTo>
                <a:cubicBezTo>
                  <a:pt x="633" y="985"/>
                  <a:pt x="609" y="978"/>
                  <a:pt x="604" y="974"/>
                </a:cubicBezTo>
                <a:cubicBezTo>
                  <a:pt x="595" y="973"/>
                  <a:pt x="569" y="927"/>
                  <a:pt x="545" y="925"/>
                </a:cubicBezTo>
                <a:cubicBezTo>
                  <a:pt x="506" y="922"/>
                  <a:pt x="490" y="937"/>
                  <a:pt x="418" y="942"/>
                </a:cubicBezTo>
                <a:cubicBezTo>
                  <a:pt x="419" y="943"/>
                  <a:pt x="377" y="941"/>
                  <a:pt x="386" y="967"/>
                </a:cubicBezTo>
                <a:cubicBezTo>
                  <a:pt x="400" y="1010"/>
                  <a:pt x="378" y="1028"/>
                  <a:pt x="378" y="1028"/>
                </a:cubicBezTo>
                <a:cubicBezTo>
                  <a:pt x="379" y="1009"/>
                  <a:pt x="378" y="979"/>
                  <a:pt x="378" y="979"/>
                </a:cubicBezTo>
                <a:cubicBezTo>
                  <a:pt x="378" y="979"/>
                  <a:pt x="375" y="962"/>
                  <a:pt x="377" y="959"/>
                </a:cubicBezTo>
                <a:cubicBezTo>
                  <a:pt x="377" y="959"/>
                  <a:pt x="377" y="945"/>
                  <a:pt x="377" y="942"/>
                </a:cubicBezTo>
                <a:cubicBezTo>
                  <a:pt x="377" y="938"/>
                  <a:pt x="377" y="934"/>
                  <a:pt x="377" y="931"/>
                </a:cubicBezTo>
                <a:cubicBezTo>
                  <a:pt x="383" y="936"/>
                  <a:pt x="389" y="940"/>
                  <a:pt x="395" y="940"/>
                </a:cubicBezTo>
                <a:cubicBezTo>
                  <a:pt x="408" y="941"/>
                  <a:pt x="515" y="921"/>
                  <a:pt x="524" y="920"/>
                </a:cubicBezTo>
                <a:cubicBezTo>
                  <a:pt x="532" y="919"/>
                  <a:pt x="493" y="898"/>
                  <a:pt x="501" y="881"/>
                </a:cubicBezTo>
                <a:cubicBezTo>
                  <a:pt x="487" y="898"/>
                  <a:pt x="398" y="907"/>
                  <a:pt x="369" y="909"/>
                </a:cubicBezTo>
                <a:cubicBezTo>
                  <a:pt x="368" y="906"/>
                  <a:pt x="367" y="904"/>
                  <a:pt x="367" y="904"/>
                </a:cubicBezTo>
                <a:cubicBezTo>
                  <a:pt x="367" y="904"/>
                  <a:pt x="411" y="866"/>
                  <a:pt x="413" y="854"/>
                </a:cubicBezTo>
                <a:close/>
                <a:moveTo>
                  <a:pt x="192" y="1026"/>
                </a:moveTo>
                <a:cubicBezTo>
                  <a:pt x="192" y="1024"/>
                  <a:pt x="192" y="1023"/>
                  <a:pt x="193" y="1021"/>
                </a:cubicBezTo>
                <a:cubicBezTo>
                  <a:pt x="193" y="1021"/>
                  <a:pt x="193" y="1024"/>
                  <a:pt x="193" y="1029"/>
                </a:cubicBezTo>
                <a:cubicBezTo>
                  <a:pt x="193" y="1028"/>
                  <a:pt x="192" y="1027"/>
                  <a:pt x="192" y="102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5" name="Google Shape;635;p10"/>
          <p:cNvSpPr/>
          <p:nvPr/>
        </p:nvSpPr>
        <p:spPr>
          <a:xfrm>
            <a:off x="1204442" y="2923107"/>
            <a:ext cx="2138562" cy="1692995"/>
          </a:xfrm>
          <a:prstGeom prst="rect">
            <a:avLst/>
          </a:prstGeom>
          <a:solidFill>
            <a:srgbClr val="7F7F7F">
              <a:alpha val="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6" name="Google Shape;636;p10"/>
          <p:cNvSpPr/>
          <p:nvPr/>
        </p:nvSpPr>
        <p:spPr>
          <a:xfrm>
            <a:off x="3452542" y="2923107"/>
            <a:ext cx="2138562" cy="1692995"/>
          </a:xfrm>
          <a:prstGeom prst="rect">
            <a:avLst/>
          </a:prstGeom>
          <a:solidFill>
            <a:srgbClr val="7F7F7F">
              <a:alpha val="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7" name="Google Shape;637;p10"/>
          <p:cNvGrpSpPr/>
          <p:nvPr/>
        </p:nvGrpSpPr>
        <p:grpSpPr>
          <a:xfrm>
            <a:off x="3527900" y="1131051"/>
            <a:ext cx="2046795" cy="1495813"/>
            <a:chOff x="-342298" y="1255855"/>
            <a:chExt cx="2196598" cy="1605291"/>
          </a:xfrm>
        </p:grpSpPr>
        <p:sp>
          <p:nvSpPr>
            <p:cNvPr id="638" name="Google Shape;638;p10"/>
            <p:cNvSpPr/>
            <p:nvPr/>
          </p:nvSpPr>
          <p:spPr>
            <a:xfrm>
              <a:off x="426130" y="2611956"/>
              <a:ext cx="1327200" cy="240300"/>
            </a:xfrm>
            <a:prstGeom prst="rect">
              <a:avLst/>
            </a:prstGeom>
            <a:solidFill>
              <a:srgbClr val="EE4D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9" name="Google Shape;639;p10"/>
            <p:cNvSpPr/>
            <p:nvPr/>
          </p:nvSpPr>
          <p:spPr>
            <a:xfrm>
              <a:off x="426131" y="2274629"/>
              <a:ext cx="1327200" cy="272400"/>
            </a:xfrm>
            <a:prstGeom prst="rect">
              <a:avLst/>
            </a:prstGeom>
            <a:solidFill>
              <a:srgbClr val="EE4D2D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10"/>
            <p:cNvSpPr/>
            <p:nvPr/>
          </p:nvSpPr>
          <p:spPr>
            <a:xfrm>
              <a:off x="426131" y="1604327"/>
              <a:ext cx="1325700" cy="254400"/>
            </a:xfrm>
            <a:prstGeom prst="rect">
              <a:avLst/>
            </a:prstGeom>
            <a:solidFill>
              <a:srgbClr val="EE4D2D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10"/>
            <p:cNvSpPr/>
            <p:nvPr/>
          </p:nvSpPr>
          <p:spPr>
            <a:xfrm>
              <a:off x="426131" y="1939478"/>
              <a:ext cx="1325700" cy="261000"/>
            </a:xfrm>
            <a:prstGeom prst="rect">
              <a:avLst/>
            </a:prstGeom>
            <a:solidFill>
              <a:srgbClr val="EE4D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10"/>
            <p:cNvSpPr/>
            <p:nvPr/>
          </p:nvSpPr>
          <p:spPr>
            <a:xfrm>
              <a:off x="426131" y="1269172"/>
              <a:ext cx="1325700" cy="270300"/>
            </a:xfrm>
            <a:prstGeom prst="rect">
              <a:avLst/>
            </a:prstGeom>
            <a:solidFill>
              <a:srgbClr val="EE4D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10"/>
            <p:cNvSpPr txBox="1"/>
            <p:nvPr/>
          </p:nvSpPr>
          <p:spPr>
            <a:xfrm>
              <a:off x="434155" y="1255855"/>
              <a:ext cx="1041726" cy="296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时尚饰品</a:t>
              </a:r>
              <a:endParaRPr lang="zh-CN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10"/>
            <p:cNvSpPr/>
            <p:nvPr/>
          </p:nvSpPr>
          <p:spPr>
            <a:xfrm>
              <a:off x="-342298" y="1270790"/>
              <a:ext cx="689705" cy="1590356"/>
            </a:xfrm>
            <a:prstGeom prst="rect">
              <a:avLst/>
            </a:prstGeom>
            <a:solidFill>
              <a:srgbClr val="EE4D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10"/>
            <p:cNvSpPr txBox="1"/>
            <p:nvPr/>
          </p:nvSpPr>
          <p:spPr>
            <a:xfrm>
              <a:off x="433410" y="1598656"/>
              <a:ext cx="882001" cy="34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3C电子</a:t>
              </a:r>
              <a:endParaRPr lang="zh-CN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" name="Google Shape;646;p10"/>
            <p:cNvSpPr txBox="1"/>
            <p:nvPr/>
          </p:nvSpPr>
          <p:spPr>
            <a:xfrm>
              <a:off x="434164" y="1933648"/>
              <a:ext cx="882001" cy="33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美妆个护</a:t>
              </a:r>
              <a:endParaRPr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10"/>
            <p:cNvSpPr txBox="1"/>
            <p:nvPr/>
          </p:nvSpPr>
          <p:spPr>
            <a:xfrm>
              <a:off x="428671" y="2262612"/>
              <a:ext cx="882001" cy="34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家居用品</a:t>
              </a: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10"/>
            <p:cNvSpPr txBox="1"/>
            <p:nvPr/>
          </p:nvSpPr>
          <p:spPr>
            <a:xfrm>
              <a:off x="442497" y="2581020"/>
              <a:ext cx="1411803" cy="24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女装</a:t>
              </a:r>
              <a:endParaRPr lang="zh-CN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10"/>
            <p:cNvSpPr txBox="1"/>
            <p:nvPr/>
          </p:nvSpPr>
          <p:spPr>
            <a:xfrm>
              <a:off x="-310290" y="2154789"/>
              <a:ext cx="622685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0" name="Google Shape;650;p10"/>
          <p:cNvGrpSpPr/>
          <p:nvPr/>
        </p:nvGrpSpPr>
        <p:grpSpPr>
          <a:xfrm>
            <a:off x="3560701" y="2998450"/>
            <a:ext cx="2030404" cy="1494878"/>
            <a:chOff x="-342298" y="1256858"/>
            <a:chExt cx="2179007" cy="1604288"/>
          </a:xfrm>
        </p:grpSpPr>
        <p:sp>
          <p:nvSpPr>
            <p:cNvPr id="651" name="Google Shape;651;p10"/>
            <p:cNvSpPr/>
            <p:nvPr/>
          </p:nvSpPr>
          <p:spPr>
            <a:xfrm>
              <a:off x="426130" y="2611956"/>
              <a:ext cx="1327200" cy="2403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10"/>
            <p:cNvSpPr/>
            <p:nvPr/>
          </p:nvSpPr>
          <p:spPr>
            <a:xfrm>
              <a:off x="426131" y="2274629"/>
              <a:ext cx="1327200" cy="272400"/>
            </a:xfrm>
            <a:prstGeom prst="rect">
              <a:avLst/>
            </a:prstGeom>
            <a:solidFill>
              <a:srgbClr val="FFBB00">
                <a:alpha val="8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10"/>
            <p:cNvSpPr/>
            <p:nvPr/>
          </p:nvSpPr>
          <p:spPr>
            <a:xfrm>
              <a:off x="426131" y="1604327"/>
              <a:ext cx="1325700" cy="254400"/>
            </a:xfrm>
            <a:prstGeom prst="rect">
              <a:avLst/>
            </a:prstGeom>
            <a:solidFill>
              <a:srgbClr val="FFBB00">
                <a:alpha val="8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10"/>
            <p:cNvSpPr/>
            <p:nvPr/>
          </p:nvSpPr>
          <p:spPr>
            <a:xfrm>
              <a:off x="426131" y="1939478"/>
              <a:ext cx="1325700" cy="261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10"/>
            <p:cNvSpPr/>
            <p:nvPr/>
          </p:nvSpPr>
          <p:spPr>
            <a:xfrm>
              <a:off x="426131" y="1269172"/>
              <a:ext cx="1325700" cy="2703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10"/>
            <p:cNvSpPr txBox="1"/>
            <p:nvPr/>
          </p:nvSpPr>
          <p:spPr>
            <a:xfrm>
              <a:off x="424088" y="1577320"/>
              <a:ext cx="756300" cy="296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3C电子</a:t>
              </a:r>
              <a:endParaRPr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10"/>
            <p:cNvSpPr/>
            <p:nvPr/>
          </p:nvSpPr>
          <p:spPr>
            <a:xfrm>
              <a:off x="-342298" y="1270790"/>
              <a:ext cx="689705" cy="159035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8" name="Google Shape;658;p10"/>
            <p:cNvSpPr txBox="1"/>
            <p:nvPr/>
          </p:nvSpPr>
          <p:spPr>
            <a:xfrm>
              <a:off x="425622" y="1256858"/>
              <a:ext cx="882001" cy="34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家居用品</a:t>
              </a:r>
              <a:endParaRPr lang="zh-CN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10"/>
            <p:cNvSpPr txBox="1"/>
            <p:nvPr/>
          </p:nvSpPr>
          <p:spPr>
            <a:xfrm>
              <a:off x="434164" y="1933648"/>
              <a:ext cx="882001" cy="33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女装</a:t>
              </a:r>
              <a:endParaRPr lang="zh-CN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10"/>
            <p:cNvSpPr txBox="1"/>
            <p:nvPr/>
          </p:nvSpPr>
          <p:spPr>
            <a:xfrm>
              <a:off x="428671" y="2262612"/>
              <a:ext cx="882001" cy="34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时尚饰品</a:t>
              </a: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10"/>
            <p:cNvSpPr txBox="1"/>
            <p:nvPr/>
          </p:nvSpPr>
          <p:spPr>
            <a:xfrm>
              <a:off x="424906" y="2585390"/>
              <a:ext cx="1411803" cy="24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美妆个护</a:t>
              </a:r>
              <a:endParaRPr lang="zh-CN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2" name="Google Shape;662;p10"/>
          <p:cNvSpPr/>
          <p:nvPr/>
        </p:nvSpPr>
        <p:spPr>
          <a:xfrm>
            <a:off x="5696613" y="2923107"/>
            <a:ext cx="2138562" cy="1692995"/>
          </a:xfrm>
          <a:prstGeom prst="rect">
            <a:avLst/>
          </a:prstGeom>
          <a:solidFill>
            <a:srgbClr val="7F7F7F">
              <a:alpha val="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63" name="Google Shape;663;p10"/>
          <p:cNvGrpSpPr/>
          <p:nvPr/>
        </p:nvGrpSpPr>
        <p:grpSpPr>
          <a:xfrm>
            <a:off x="1288952" y="3009923"/>
            <a:ext cx="2030405" cy="1483403"/>
            <a:chOff x="-342298" y="1269172"/>
            <a:chExt cx="2179008" cy="1591974"/>
          </a:xfrm>
        </p:grpSpPr>
        <p:sp>
          <p:nvSpPr>
            <p:cNvPr id="664" name="Google Shape;664;p10"/>
            <p:cNvSpPr/>
            <p:nvPr/>
          </p:nvSpPr>
          <p:spPr>
            <a:xfrm>
              <a:off x="426130" y="2611956"/>
              <a:ext cx="1327200" cy="240300"/>
            </a:xfrm>
            <a:prstGeom prst="rect">
              <a:avLst/>
            </a:prstGeom>
            <a:solidFill>
              <a:srgbClr val="26A5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10"/>
            <p:cNvSpPr/>
            <p:nvPr/>
          </p:nvSpPr>
          <p:spPr>
            <a:xfrm>
              <a:off x="426131" y="2274629"/>
              <a:ext cx="1327200" cy="272400"/>
            </a:xfrm>
            <a:prstGeom prst="rect">
              <a:avLst/>
            </a:prstGeom>
            <a:solidFill>
              <a:srgbClr val="26A595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6" name="Google Shape;666;p10"/>
            <p:cNvSpPr/>
            <p:nvPr/>
          </p:nvSpPr>
          <p:spPr>
            <a:xfrm>
              <a:off x="426131" y="1604327"/>
              <a:ext cx="1325700" cy="254400"/>
            </a:xfrm>
            <a:prstGeom prst="rect">
              <a:avLst/>
            </a:prstGeom>
            <a:solidFill>
              <a:srgbClr val="26A595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10"/>
            <p:cNvSpPr/>
            <p:nvPr/>
          </p:nvSpPr>
          <p:spPr>
            <a:xfrm>
              <a:off x="426131" y="1939478"/>
              <a:ext cx="1325700" cy="261000"/>
            </a:xfrm>
            <a:prstGeom prst="rect">
              <a:avLst/>
            </a:prstGeom>
            <a:solidFill>
              <a:srgbClr val="26A5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10"/>
            <p:cNvSpPr/>
            <p:nvPr/>
          </p:nvSpPr>
          <p:spPr>
            <a:xfrm>
              <a:off x="426131" y="1269172"/>
              <a:ext cx="1325700" cy="270300"/>
            </a:xfrm>
            <a:prstGeom prst="rect">
              <a:avLst/>
            </a:prstGeom>
            <a:solidFill>
              <a:srgbClr val="26A5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10"/>
            <p:cNvSpPr txBox="1"/>
            <p:nvPr/>
          </p:nvSpPr>
          <p:spPr>
            <a:xfrm>
              <a:off x="425633" y="1577321"/>
              <a:ext cx="1092219" cy="296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家居用品</a:t>
              </a:r>
              <a:endParaRPr lang="zh-CN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10"/>
            <p:cNvSpPr/>
            <p:nvPr/>
          </p:nvSpPr>
          <p:spPr>
            <a:xfrm>
              <a:off x="-342298" y="1270790"/>
              <a:ext cx="689705" cy="1590356"/>
            </a:xfrm>
            <a:prstGeom prst="rect">
              <a:avLst/>
            </a:prstGeom>
            <a:solidFill>
              <a:srgbClr val="26A5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10"/>
            <p:cNvSpPr txBox="1"/>
            <p:nvPr/>
          </p:nvSpPr>
          <p:spPr>
            <a:xfrm>
              <a:off x="432656" y="1939710"/>
              <a:ext cx="882001" cy="34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时尚饰品</a:t>
              </a:r>
              <a:endParaRPr lang="zh-CN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2" name="Google Shape;672;p10"/>
            <p:cNvSpPr txBox="1"/>
            <p:nvPr/>
          </p:nvSpPr>
          <p:spPr>
            <a:xfrm>
              <a:off x="430325" y="1272746"/>
              <a:ext cx="882001" cy="33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3C电子</a:t>
              </a:r>
              <a:endParaRPr lang="zh-CN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3" name="Google Shape;673;p10"/>
            <p:cNvSpPr txBox="1"/>
            <p:nvPr/>
          </p:nvSpPr>
          <p:spPr>
            <a:xfrm>
              <a:off x="428671" y="2262612"/>
              <a:ext cx="882001" cy="34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美妆个护</a:t>
              </a:r>
              <a:endParaRPr lang="zh-CN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10"/>
            <p:cNvSpPr txBox="1"/>
            <p:nvPr/>
          </p:nvSpPr>
          <p:spPr>
            <a:xfrm>
              <a:off x="424907" y="2585391"/>
              <a:ext cx="1411803" cy="24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游戏,书籍&amp;爱好</a:t>
              </a:r>
              <a:endParaRPr lang="zh-CN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5" name="Google Shape;675;p10"/>
          <p:cNvGrpSpPr/>
          <p:nvPr/>
        </p:nvGrpSpPr>
        <p:grpSpPr>
          <a:xfrm>
            <a:off x="5804772" y="2997514"/>
            <a:ext cx="2024287" cy="1495813"/>
            <a:chOff x="-342298" y="1255855"/>
            <a:chExt cx="2172443" cy="1605291"/>
          </a:xfrm>
        </p:grpSpPr>
        <p:sp>
          <p:nvSpPr>
            <p:cNvPr id="676" name="Google Shape;676;p10"/>
            <p:cNvSpPr/>
            <p:nvPr/>
          </p:nvSpPr>
          <p:spPr>
            <a:xfrm>
              <a:off x="426130" y="2611956"/>
              <a:ext cx="1327200" cy="240300"/>
            </a:xfrm>
            <a:prstGeom prst="rect">
              <a:avLst/>
            </a:prstGeom>
            <a:solidFill>
              <a:srgbClr val="1A64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7" name="Google Shape;677;p10"/>
            <p:cNvSpPr/>
            <p:nvPr/>
          </p:nvSpPr>
          <p:spPr>
            <a:xfrm>
              <a:off x="426131" y="2274629"/>
              <a:ext cx="1327200" cy="272400"/>
            </a:xfrm>
            <a:prstGeom prst="rect">
              <a:avLst/>
            </a:prstGeom>
            <a:solidFill>
              <a:srgbClr val="1A64BD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8" name="Google Shape;678;p10"/>
            <p:cNvSpPr/>
            <p:nvPr/>
          </p:nvSpPr>
          <p:spPr>
            <a:xfrm>
              <a:off x="426131" y="1604327"/>
              <a:ext cx="1325700" cy="254400"/>
            </a:xfrm>
            <a:prstGeom prst="rect">
              <a:avLst/>
            </a:prstGeom>
            <a:solidFill>
              <a:srgbClr val="1A64BD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10"/>
            <p:cNvSpPr/>
            <p:nvPr/>
          </p:nvSpPr>
          <p:spPr>
            <a:xfrm>
              <a:off x="426131" y="1939478"/>
              <a:ext cx="1325700" cy="261000"/>
            </a:xfrm>
            <a:prstGeom prst="rect">
              <a:avLst/>
            </a:prstGeom>
            <a:solidFill>
              <a:srgbClr val="1A64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10"/>
            <p:cNvSpPr/>
            <p:nvPr/>
          </p:nvSpPr>
          <p:spPr>
            <a:xfrm>
              <a:off x="426131" y="1269172"/>
              <a:ext cx="1325700" cy="270300"/>
            </a:xfrm>
            <a:prstGeom prst="rect">
              <a:avLst/>
            </a:prstGeom>
            <a:solidFill>
              <a:srgbClr val="1A64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10"/>
            <p:cNvSpPr txBox="1"/>
            <p:nvPr/>
          </p:nvSpPr>
          <p:spPr>
            <a:xfrm>
              <a:off x="434156" y="1255855"/>
              <a:ext cx="756300" cy="296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3C电子</a:t>
              </a:r>
              <a:endParaRPr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2" name="Google Shape;682;p10"/>
            <p:cNvSpPr/>
            <p:nvPr/>
          </p:nvSpPr>
          <p:spPr>
            <a:xfrm>
              <a:off x="-342298" y="1270790"/>
              <a:ext cx="689705" cy="1590356"/>
            </a:xfrm>
            <a:prstGeom prst="rect">
              <a:avLst/>
            </a:prstGeom>
            <a:solidFill>
              <a:srgbClr val="1A64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10"/>
            <p:cNvSpPr txBox="1"/>
            <p:nvPr/>
          </p:nvSpPr>
          <p:spPr>
            <a:xfrm>
              <a:off x="433410" y="1598656"/>
              <a:ext cx="882001" cy="34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时尚饰品</a:t>
              </a:r>
              <a:endParaRPr lang="zh-CN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10"/>
            <p:cNvSpPr txBox="1"/>
            <p:nvPr/>
          </p:nvSpPr>
          <p:spPr>
            <a:xfrm>
              <a:off x="434164" y="1933648"/>
              <a:ext cx="882001" cy="33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美妆个护</a:t>
              </a:r>
              <a:endParaRPr lang="zh-CN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5" name="Google Shape;685;p10"/>
            <p:cNvSpPr txBox="1"/>
            <p:nvPr/>
          </p:nvSpPr>
          <p:spPr>
            <a:xfrm>
              <a:off x="428671" y="2262612"/>
              <a:ext cx="882001" cy="34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家居用品</a:t>
              </a: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6" name="Google Shape;686;p10"/>
            <p:cNvSpPr txBox="1"/>
            <p:nvPr/>
          </p:nvSpPr>
          <p:spPr>
            <a:xfrm>
              <a:off x="418342" y="2585389"/>
              <a:ext cx="1411803" cy="24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游戏,书籍&amp;爱好</a:t>
              </a:r>
              <a:endParaRPr lang="zh-CN" sz="12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7" name="Google Shape;687;p10"/>
          <p:cNvSpPr/>
          <p:nvPr/>
        </p:nvSpPr>
        <p:spPr>
          <a:xfrm>
            <a:off x="3683737" y="1706779"/>
            <a:ext cx="396850" cy="217249"/>
          </a:xfrm>
          <a:custGeom>
            <a:avLst/>
            <a:gdLst/>
            <a:ahLst/>
            <a:cxnLst/>
            <a:rect l="l" t="t" r="r" b="b"/>
            <a:pathLst>
              <a:path w="1650" h="902" extrusionOk="0">
                <a:moveTo>
                  <a:pt x="1641" y="518"/>
                </a:moveTo>
                <a:cubicBezTo>
                  <a:pt x="1640" y="509"/>
                  <a:pt x="1629" y="499"/>
                  <a:pt x="1632" y="508"/>
                </a:cubicBezTo>
                <a:cubicBezTo>
                  <a:pt x="1635" y="518"/>
                  <a:pt x="1626" y="530"/>
                  <a:pt x="1616" y="533"/>
                </a:cubicBezTo>
                <a:cubicBezTo>
                  <a:pt x="1615" y="533"/>
                  <a:pt x="1612" y="534"/>
                  <a:pt x="1607" y="534"/>
                </a:cubicBezTo>
                <a:cubicBezTo>
                  <a:pt x="1607" y="473"/>
                  <a:pt x="1607" y="473"/>
                  <a:pt x="1607" y="473"/>
                </a:cubicBezTo>
                <a:cubicBezTo>
                  <a:pt x="1623" y="467"/>
                  <a:pt x="1616" y="442"/>
                  <a:pt x="1616" y="442"/>
                </a:cubicBezTo>
                <a:cubicBezTo>
                  <a:pt x="1615" y="435"/>
                  <a:pt x="1606" y="426"/>
                  <a:pt x="1608" y="434"/>
                </a:cubicBezTo>
                <a:cubicBezTo>
                  <a:pt x="1611" y="442"/>
                  <a:pt x="1603" y="451"/>
                  <a:pt x="1595" y="454"/>
                </a:cubicBezTo>
                <a:cubicBezTo>
                  <a:pt x="1590" y="456"/>
                  <a:pt x="1445" y="457"/>
                  <a:pt x="1445" y="457"/>
                </a:cubicBezTo>
                <a:cubicBezTo>
                  <a:pt x="1423" y="455"/>
                  <a:pt x="1412" y="461"/>
                  <a:pt x="1407" y="454"/>
                </a:cubicBezTo>
                <a:cubicBezTo>
                  <a:pt x="1400" y="445"/>
                  <a:pt x="1400" y="431"/>
                  <a:pt x="1400" y="431"/>
                </a:cubicBezTo>
                <a:cubicBezTo>
                  <a:pt x="1400" y="431"/>
                  <a:pt x="1390" y="437"/>
                  <a:pt x="1388" y="452"/>
                </a:cubicBezTo>
                <a:cubicBezTo>
                  <a:pt x="1387" y="463"/>
                  <a:pt x="1393" y="469"/>
                  <a:pt x="1398" y="472"/>
                </a:cubicBezTo>
                <a:cubicBezTo>
                  <a:pt x="1398" y="537"/>
                  <a:pt x="1398" y="537"/>
                  <a:pt x="1398" y="537"/>
                </a:cubicBezTo>
                <a:cubicBezTo>
                  <a:pt x="1392" y="538"/>
                  <a:pt x="1388" y="537"/>
                  <a:pt x="1385" y="533"/>
                </a:cubicBezTo>
                <a:cubicBezTo>
                  <a:pt x="1377" y="522"/>
                  <a:pt x="1377" y="505"/>
                  <a:pt x="1377" y="505"/>
                </a:cubicBezTo>
                <a:cubicBezTo>
                  <a:pt x="1377" y="505"/>
                  <a:pt x="1365" y="512"/>
                  <a:pt x="1363" y="530"/>
                </a:cubicBezTo>
                <a:cubicBezTo>
                  <a:pt x="1360" y="555"/>
                  <a:pt x="1386" y="560"/>
                  <a:pt x="1386" y="560"/>
                </a:cubicBezTo>
                <a:cubicBezTo>
                  <a:pt x="1386" y="560"/>
                  <a:pt x="1390" y="560"/>
                  <a:pt x="1398" y="560"/>
                </a:cubicBezTo>
                <a:cubicBezTo>
                  <a:pt x="1398" y="594"/>
                  <a:pt x="1398" y="594"/>
                  <a:pt x="1398" y="594"/>
                </a:cubicBezTo>
                <a:cubicBezTo>
                  <a:pt x="1230" y="594"/>
                  <a:pt x="1230" y="594"/>
                  <a:pt x="1230" y="594"/>
                </a:cubicBezTo>
                <a:cubicBezTo>
                  <a:pt x="1230" y="371"/>
                  <a:pt x="1230" y="371"/>
                  <a:pt x="1230" y="371"/>
                </a:cubicBezTo>
                <a:cubicBezTo>
                  <a:pt x="1243" y="360"/>
                  <a:pt x="1243" y="360"/>
                  <a:pt x="1243" y="360"/>
                </a:cubicBezTo>
                <a:cubicBezTo>
                  <a:pt x="1243" y="350"/>
                  <a:pt x="1243" y="350"/>
                  <a:pt x="1243" y="350"/>
                </a:cubicBezTo>
                <a:cubicBezTo>
                  <a:pt x="1242" y="350"/>
                  <a:pt x="1242" y="350"/>
                  <a:pt x="1242" y="350"/>
                </a:cubicBezTo>
                <a:cubicBezTo>
                  <a:pt x="1242" y="345"/>
                  <a:pt x="1242" y="345"/>
                  <a:pt x="1242" y="345"/>
                </a:cubicBezTo>
                <a:cubicBezTo>
                  <a:pt x="1232" y="345"/>
                  <a:pt x="1232" y="345"/>
                  <a:pt x="1232" y="345"/>
                </a:cubicBezTo>
                <a:cubicBezTo>
                  <a:pt x="1232" y="330"/>
                  <a:pt x="1232" y="330"/>
                  <a:pt x="1232" y="330"/>
                </a:cubicBezTo>
                <a:cubicBezTo>
                  <a:pt x="1209" y="283"/>
                  <a:pt x="1209" y="283"/>
                  <a:pt x="1209" y="283"/>
                </a:cubicBezTo>
                <a:cubicBezTo>
                  <a:pt x="1194" y="236"/>
                  <a:pt x="1194" y="236"/>
                  <a:pt x="1194" y="236"/>
                </a:cubicBezTo>
                <a:cubicBezTo>
                  <a:pt x="1187" y="239"/>
                  <a:pt x="1177" y="267"/>
                  <a:pt x="1173" y="283"/>
                </a:cubicBezTo>
                <a:cubicBezTo>
                  <a:pt x="1145" y="332"/>
                  <a:pt x="1145" y="332"/>
                  <a:pt x="1145" y="332"/>
                </a:cubicBezTo>
                <a:cubicBezTo>
                  <a:pt x="1145" y="345"/>
                  <a:pt x="1145" y="345"/>
                  <a:pt x="1145" y="345"/>
                </a:cubicBezTo>
                <a:cubicBezTo>
                  <a:pt x="1137" y="345"/>
                  <a:pt x="1137" y="345"/>
                  <a:pt x="1137" y="345"/>
                </a:cubicBezTo>
                <a:cubicBezTo>
                  <a:pt x="1137" y="350"/>
                  <a:pt x="1137" y="350"/>
                  <a:pt x="1137" y="350"/>
                </a:cubicBezTo>
                <a:cubicBezTo>
                  <a:pt x="1136" y="350"/>
                  <a:pt x="1136" y="350"/>
                  <a:pt x="1136" y="350"/>
                </a:cubicBezTo>
                <a:cubicBezTo>
                  <a:pt x="1136" y="360"/>
                  <a:pt x="1136" y="360"/>
                  <a:pt x="1136" y="360"/>
                </a:cubicBezTo>
                <a:cubicBezTo>
                  <a:pt x="1149" y="374"/>
                  <a:pt x="1149" y="374"/>
                  <a:pt x="1149" y="374"/>
                </a:cubicBezTo>
                <a:cubicBezTo>
                  <a:pt x="1149" y="466"/>
                  <a:pt x="1149" y="466"/>
                  <a:pt x="1149" y="466"/>
                </a:cubicBezTo>
                <a:cubicBezTo>
                  <a:pt x="1058" y="466"/>
                  <a:pt x="1058" y="466"/>
                  <a:pt x="1058" y="466"/>
                </a:cubicBezTo>
                <a:cubicBezTo>
                  <a:pt x="1058" y="283"/>
                  <a:pt x="1058" y="283"/>
                  <a:pt x="1058" y="283"/>
                </a:cubicBezTo>
                <a:cubicBezTo>
                  <a:pt x="1072" y="279"/>
                  <a:pt x="1097" y="266"/>
                  <a:pt x="1094" y="232"/>
                </a:cubicBezTo>
                <a:cubicBezTo>
                  <a:pt x="1090" y="200"/>
                  <a:pt x="1067" y="187"/>
                  <a:pt x="1067" y="187"/>
                </a:cubicBezTo>
                <a:cubicBezTo>
                  <a:pt x="1067" y="187"/>
                  <a:pt x="1066" y="216"/>
                  <a:pt x="1051" y="236"/>
                </a:cubicBezTo>
                <a:cubicBezTo>
                  <a:pt x="1046" y="243"/>
                  <a:pt x="1038" y="245"/>
                  <a:pt x="1027" y="245"/>
                </a:cubicBezTo>
                <a:cubicBezTo>
                  <a:pt x="1027" y="149"/>
                  <a:pt x="1027" y="149"/>
                  <a:pt x="1027" y="149"/>
                </a:cubicBezTo>
                <a:cubicBezTo>
                  <a:pt x="1037" y="143"/>
                  <a:pt x="1048" y="131"/>
                  <a:pt x="1046" y="109"/>
                </a:cubicBezTo>
                <a:cubicBezTo>
                  <a:pt x="1043" y="81"/>
                  <a:pt x="1024" y="69"/>
                  <a:pt x="1024" y="69"/>
                </a:cubicBezTo>
                <a:cubicBezTo>
                  <a:pt x="1024" y="69"/>
                  <a:pt x="1023" y="96"/>
                  <a:pt x="1010" y="113"/>
                </a:cubicBezTo>
                <a:cubicBezTo>
                  <a:pt x="1001" y="127"/>
                  <a:pt x="980" y="117"/>
                  <a:pt x="939" y="120"/>
                </a:cubicBezTo>
                <a:cubicBezTo>
                  <a:pt x="946" y="113"/>
                  <a:pt x="953" y="101"/>
                  <a:pt x="951" y="79"/>
                </a:cubicBezTo>
                <a:cubicBezTo>
                  <a:pt x="950" y="50"/>
                  <a:pt x="939" y="39"/>
                  <a:pt x="939" y="39"/>
                </a:cubicBezTo>
                <a:cubicBezTo>
                  <a:pt x="939" y="39"/>
                  <a:pt x="938" y="65"/>
                  <a:pt x="931" y="83"/>
                </a:cubicBezTo>
                <a:cubicBezTo>
                  <a:pt x="925" y="97"/>
                  <a:pt x="912" y="85"/>
                  <a:pt x="887" y="89"/>
                </a:cubicBezTo>
                <a:cubicBezTo>
                  <a:pt x="887" y="89"/>
                  <a:pt x="872" y="89"/>
                  <a:pt x="852" y="89"/>
                </a:cubicBezTo>
                <a:cubicBezTo>
                  <a:pt x="853" y="87"/>
                  <a:pt x="855" y="86"/>
                  <a:pt x="856" y="84"/>
                </a:cubicBezTo>
                <a:cubicBezTo>
                  <a:pt x="862" y="86"/>
                  <a:pt x="872" y="84"/>
                  <a:pt x="877" y="80"/>
                </a:cubicBezTo>
                <a:cubicBezTo>
                  <a:pt x="883" y="74"/>
                  <a:pt x="883" y="57"/>
                  <a:pt x="883" y="54"/>
                </a:cubicBezTo>
                <a:cubicBezTo>
                  <a:pt x="882" y="55"/>
                  <a:pt x="881" y="58"/>
                  <a:pt x="877" y="64"/>
                </a:cubicBezTo>
                <a:cubicBezTo>
                  <a:pt x="872" y="71"/>
                  <a:pt x="866" y="71"/>
                  <a:pt x="862" y="69"/>
                </a:cubicBezTo>
                <a:cubicBezTo>
                  <a:pt x="862" y="67"/>
                  <a:pt x="863" y="64"/>
                  <a:pt x="863" y="61"/>
                </a:cubicBezTo>
                <a:cubicBezTo>
                  <a:pt x="863" y="61"/>
                  <a:pt x="863" y="61"/>
                  <a:pt x="863" y="61"/>
                </a:cubicBezTo>
                <a:cubicBezTo>
                  <a:pt x="868" y="56"/>
                  <a:pt x="889" y="43"/>
                  <a:pt x="862" y="19"/>
                </a:cubicBezTo>
                <a:cubicBezTo>
                  <a:pt x="862" y="19"/>
                  <a:pt x="861" y="31"/>
                  <a:pt x="856" y="39"/>
                </a:cubicBezTo>
                <a:cubicBezTo>
                  <a:pt x="852" y="33"/>
                  <a:pt x="845" y="27"/>
                  <a:pt x="837" y="24"/>
                </a:cubicBezTo>
                <a:cubicBezTo>
                  <a:pt x="833" y="19"/>
                  <a:pt x="818" y="4"/>
                  <a:pt x="819" y="0"/>
                </a:cubicBezTo>
                <a:cubicBezTo>
                  <a:pt x="819" y="0"/>
                  <a:pt x="817" y="13"/>
                  <a:pt x="811" y="20"/>
                </a:cubicBezTo>
                <a:cubicBezTo>
                  <a:pt x="809" y="22"/>
                  <a:pt x="808" y="23"/>
                  <a:pt x="807" y="24"/>
                </a:cubicBezTo>
                <a:cubicBezTo>
                  <a:pt x="800" y="27"/>
                  <a:pt x="794" y="32"/>
                  <a:pt x="789" y="38"/>
                </a:cubicBezTo>
                <a:cubicBezTo>
                  <a:pt x="789" y="38"/>
                  <a:pt x="788" y="37"/>
                  <a:pt x="787" y="37"/>
                </a:cubicBezTo>
                <a:cubicBezTo>
                  <a:pt x="779" y="34"/>
                  <a:pt x="783" y="15"/>
                  <a:pt x="783" y="15"/>
                </a:cubicBezTo>
                <a:cubicBezTo>
                  <a:pt x="773" y="27"/>
                  <a:pt x="770" y="33"/>
                  <a:pt x="771" y="44"/>
                </a:cubicBezTo>
                <a:cubicBezTo>
                  <a:pt x="771" y="53"/>
                  <a:pt x="778" y="54"/>
                  <a:pt x="783" y="55"/>
                </a:cubicBezTo>
                <a:cubicBezTo>
                  <a:pt x="782" y="57"/>
                  <a:pt x="782" y="59"/>
                  <a:pt x="782" y="61"/>
                </a:cubicBezTo>
                <a:cubicBezTo>
                  <a:pt x="782" y="63"/>
                  <a:pt x="782" y="64"/>
                  <a:pt x="782" y="66"/>
                </a:cubicBezTo>
                <a:cubicBezTo>
                  <a:pt x="779" y="67"/>
                  <a:pt x="771" y="70"/>
                  <a:pt x="761" y="61"/>
                </a:cubicBezTo>
                <a:cubicBezTo>
                  <a:pt x="761" y="61"/>
                  <a:pt x="767" y="78"/>
                  <a:pt x="775" y="81"/>
                </a:cubicBezTo>
                <a:cubicBezTo>
                  <a:pt x="779" y="82"/>
                  <a:pt x="785" y="84"/>
                  <a:pt x="790" y="85"/>
                </a:cubicBezTo>
                <a:cubicBezTo>
                  <a:pt x="790" y="86"/>
                  <a:pt x="791" y="86"/>
                  <a:pt x="792" y="87"/>
                </a:cubicBezTo>
                <a:cubicBezTo>
                  <a:pt x="754" y="86"/>
                  <a:pt x="719" y="85"/>
                  <a:pt x="717" y="83"/>
                </a:cubicBezTo>
                <a:cubicBezTo>
                  <a:pt x="707" y="78"/>
                  <a:pt x="699" y="59"/>
                  <a:pt x="702" y="44"/>
                </a:cubicBezTo>
                <a:cubicBezTo>
                  <a:pt x="705" y="29"/>
                  <a:pt x="695" y="45"/>
                  <a:pt x="693" y="60"/>
                </a:cubicBezTo>
                <a:cubicBezTo>
                  <a:pt x="693" y="60"/>
                  <a:pt x="687" y="101"/>
                  <a:pt x="700" y="117"/>
                </a:cubicBezTo>
                <a:cubicBezTo>
                  <a:pt x="668" y="116"/>
                  <a:pt x="645" y="115"/>
                  <a:pt x="642" y="114"/>
                </a:cubicBezTo>
                <a:cubicBezTo>
                  <a:pt x="626" y="108"/>
                  <a:pt x="612" y="89"/>
                  <a:pt x="617" y="74"/>
                </a:cubicBezTo>
                <a:cubicBezTo>
                  <a:pt x="622" y="59"/>
                  <a:pt x="604" y="76"/>
                  <a:pt x="602" y="90"/>
                </a:cubicBezTo>
                <a:cubicBezTo>
                  <a:pt x="602" y="90"/>
                  <a:pt x="589" y="138"/>
                  <a:pt x="619" y="151"/>
                </a:cubicBezTo>
                <a:cubicBezTo>
                  <a:pt x="619" y="238"/>
                  <a:pt x="619" y="238"/>
                  <a:pt x="619" y="238"/>
                </a:cubicBezTo>
                <a:cubicBezTo>
                  <a:pt x="613" y="238"/>
                  <a:pt x="610" y="238"/>
                  <a:pt x="609" y="237"/>
                </a:cubicBezTo>
                <a:cubicBezTo>
                  <a:pt x="589" y="231"/>
                  <a:pt x="572" y="209"/>
                  <a:pt x="578" y="192"/>
                </a:cubicBezTo>
                <a:cubicBezTo>
                  <a:pt x="584" y="175"/>
                  <a:pt x="563" y="194"/>
                  <a:pt x="560" y="211"/>
                </a:cubicBezTo>
                <a:cubicBezTo>
                  <a:pt x="560" y="211"/>
                  <a:pt x="543" y="268"/>
                  <a:pt x="584" y="280"/>
                </a:cubicBezTo>
                <a:cubicBezTo>
                  <a:pt x="587" y="281"/>
                  <a:pt x="592" y="282"/>
                  <a:pt x="599" y="283"/>
                </a:cubicBezTo>
                <a:cubicBezTo>
                  <a:pt x="599" y="466"/>
                  <a:pt x="599" y="466"/>
                  <a:pt x="599" y="466"/>
                </a:cubicBezTo>
                <a:cubicBezTo>
                  <a:pt x="502" y="466"/>
                  <a:pt x="502" y="466"/>
                  <a:pt x="502" y="466"/>
                </a:cubicBezTo>
                <a:cubicBezTo>
                  <a:pt x="502" y="374"/>
                  <a:pt x="502" y="374"/>
                  <a:pt x="502" y="374"/>
                </a:cubicBezTo>
                <a:cubicBezTo>
                  <a:pt x="514" y="360"/>
                  <a:pt x="514" y="360"/>
                  <a:pt x="514" y="360"/>
                </a:cubicBezTo>
                <a:cubicBezTo>
                  <a:pt x="514" y="350"/>
                  <a:pt x="514" y="350"/>
                  <a:pt x="514" y="350"/>
                </a:cubicBezTo>
                <a:cubicBezTo>
                  <a:pt x="513" y="350"/>
                  <a:pt x="513" y="350"/>
                  <a:pt x="513" y="350"/>
                </a:cubicBezTo>
                <a:cubicBezTo>
                  <a:pt x="513" y="345"/>
                  <a:pt x="513" y="345"/>
                  <a:pt x="513" y="345"/>
                </a:cubicBezTo>
                <a:cubicBezTo>
                  <a:pt x="505" y="345"/>
                  <a:pt x="505" y="345"/>
                  <a:pt x="505" y="345"/>
                </a:cubicBezTo>
                <a:cubicBezTo>
                  <a:pt x="505" y="332"/>
                  <a:pt x="505" y="332"/>
                  <a:pt x="505" y="332"/>
                </a:cubicBezTo>
                <a:cubicBezTo>
                  <a:pt x="477" y="282"/>
                  <a:pt x="477" y="282"/>
                  <a:pt x="477" y="282"/>
                </a:cubicBezTo>
                <a:cubicBezTo>
                  <a:pt x="462" y="233"/>
                  <a:pt x="462" y="233"/>
                  <a:pt x="462" y="233"/>
                </a:cubicBezTo>
                <a:cubicBezTo>
                  <a:pt x="451" y="237"/>
                  <a:pt x="437" y="291"/>
                  <a:pt x="437" y="291"/>
                </a:cubicBezTo>
                <a:cubicBezTo>
                  <a:pt x="438" y="291"/>
                  <a:pt x="438" y="291"/>
                  <a:pt x="438" y="291"/>
                </a:cubicBezTo>
                <a:cubicBezTo>
                  <a:pt x="418" y="330"/>
                  <a:pt x="418" y="330"/>
                  <a:pt x="418" y="330"/>
                </a:cubicBezTo>
                <a:cubicBezTo>
                  <a:pt x="418" y="345"/>
                  <a:pt x="418" y="345"/>
                  <a:pt x="418" y="345"/>
                </a:cubicBezTo>
                <a:cubicBezTo>
                  <a:pt x="409" y="345"/>
                  <a:pt x="409" y="345"/>
                  <a:pt x="409" y="345"/>
                </a:cubicBezTo>
                <a:cubicBezTo>
                  <a:pt x="409" y="350"/>
                  <a:pt x="409" y="350"/>
                  <a:pt x="409" y="350"/>
                </a:cubicBezTo>
                <a:cubicBezTo>
                  <a:pt x="407" y="350"/>
                  <a:pt x="407" y="350"/>
                  <a:pt x="407" y="350"/>
                </a:cubicBezTo>
                <a:cubicBezTo>
                  <a:pt x="407" y="360"/>
                  <a:pt x="407" y="360"/>
                  <a:pt x="407" y="360"/>
                </a:cubicBezTo>
                <a:cubicBezTo>
                  <a:pt x="420" y="371"/>
                  <a:pt x="420" y="371"/>
                  <a:pt x="420" y="371"/>
                </a:cubicBezTo>
                <a:cubicBezTo>
                  <a:pt x="420" y="594"/>
                  <a:pt x="420" y="594"/>
                  <a:pt x="420" y="594"/>
                </a:cubicBezTo>
                <a:cubicBezTo>
                  <a:pt x="252" y="594"/>
                  <a:pt x="252" y="594"/>
                  <a:pt x="252" y="594"/>
                </a:cubicBezTo>
                <a:cubicBezTo>
                  <a:pt x="252" y="560"/>
                  <a:pt x="252" y="560"/>
                  <a:pt x="252" y="560"/>
                </a:cubicBezTo>
                <a:cubicBezTo>
                  <a:pt x="260" y="560"/>
                  <a:pt x="264" y="560"/>
                  <a:pt x="264" y="560"/>
                </a:cubicBezTo>
                <a:cubicBezTo>
                  <a:pt x="264" y="560"/>
                  <a:pt x="290" y="555"/>
                  <a:pt x="287" y="530"/>
                </a:cubicBezTo>
                <a:cubicBezTo>
                  <a:pt x="285" y="512"/>
                  <a:pt x="274" y="505"/>
                  <a:pt x="274" y="505"/>
                </a:cubicBezTo>
                <a:cubicBezTo>
                  <a:pt x="274" y="505"/>
                  <a:pt x="273" y="522"/>
                  <a:pt x="265" y="533"/>
                </a:cubicBezTo>
                <a:cubicBezTo>
                  <a:pt x="262" y="537"/>
                  <a:pt x="258" y="538"/>
                  <a:pt x="252" y="537"/>
                </a:cubicBezTo>
                <a:cubicBezTo>
                  <a:pt x="252" y="472"/>
                  <a:pt x="252" y="472"/>
                  <a:pt x="252" y="472"/>
                </a:cubicBezTo>
                <a:cubicBezTo>
                  <a:pt x="258" y="469"/>
                  <a:pt x="263" y="463"/>
                  <a:pt x="262" y="452"/>
                </a:cubicBezTo>
                <a:cubicBezTo>
                  <a:pt x="260" y="437"/>
                  <a:pt x="251" y="431"/>
                  <a:pt x="251" y="431"/>
                </a:cubicBezTo>
                <a:cubicBezTo>
                  <a:pt x="251" y="431"/>
                  <a:pt x="250" y="445"/>
                  <a:pt x="244" y="454"/>
                </a:cubicBezTo>
                <a:cubicBezTo>
                  <a:pt x="238" y="461"/>
                  <a:pt x="227" y="455"/>
                  <a:pt x="205" y="457"/>
                </a:cubicBezTo>
                <a:cubicBezTo>
                  <a:pt x="205" y="457"/>
                  <a:pt x="60" y="456"/>
                  <a:pt x="55" y="454"/>
                </a:cubicBezTo>
                <a:cubicBezTo>
                  <a:pt x="47" y="451"/>
                  <a:pt x="39" y="442"/>
                  <a:pt x="42" y="434"/>
                </a:cubicBezTo>
                <a:cubicBezTo>
                  <a:pt x="44" y="426"/>
                  <a:pt x="35" y="435"/>
                  <a:pt x="34" y="442"/>
                </a:cubicBezTo>
                <a:cubicBezTo>
                  <a:pt x="34" y="442"/>
                  <a:pt x="27" y="467"/>
                  <a:pt x="43" y="473"/>
                </a:cubicBezTo>
                <a:cubicBezTo>
                  <a:pt x="43" y="534"/>
                  <a:pt x="43" y="534"/>
                  <a:pt x="43" y="534"/>
                </a:cubicBezTo>
                <a:cubicBezTo>
                  <a:pt x="38" y="534"/>
                  <a:pt x="35" y="533"/>
                  <a:pt x="34" y="533"/>
                </a:cubicBezTo>
                <a:cubicBezTo>
                  <a:pt x="24" y="530"/>
                  <a:pt x="16" y="518"/>
                  <a:pt x="18" y="508"/>
                </a:cubicBezTo>
                <a:cubicBezTo>
                  <a:pt x="21" y="499"/>
                  <a:pt x="10" y="509"/>
                  <a:pt x="9" y="518"/>
                </a:cubicBezTo>
                <a:cubicBezTo>
                  <a:pt x="9" y="518"/>
                  <a:pt x="0" y="550"/>
                  <a:pt x="21" y="557"/>
                </a:cubicBezTo>
                <a:cubicBezTo>
                  <a:pt x="25" y="558"/>
                  <a:pt x="32" y="559"/>
                  <a:pt x="43" y="559"/>
                </a:cubicBezTo>
                <a:cubicBezTo>
                  <a:pt x="43" y="902"/>
                  <a:pt x="43" y="902"/>
                  <a:pt x="43" y="902"/>
                </a:cubicBezTo>
                <a:cubicBezTo>
                  <a:pt x="252" y="902"/>
                  <a:pt x="252" y="902"/>
                  <a:pt x="252" y="902"/>
                </a:cubicBezTo>
                <a:cubicBezTo>
                  <a:pt x="420" y="902"/>
                  <a:pt x="420" y="902"/>
                  <a:pt x="420" y="902"/>
                </a:cubicBezTo>
                <a:cubicBezTo>
                  <a:pt x="431" y="902"/>
                  <a:pt x="431" y="902"/>
                  <a:pt x="431" y="902"/>
                </a:cubicBezTo>
                <a:cubicBezTo>
                  <a:pt x="501" y="902"/>
                  <a:pt x="501" y="902"/>
                  <a:pt x="501" y="902"/>
                </a:cubicBezTo>
                <a:cubicBezTo>
                  <a:pt x="502" y="902"/>
                  <a:pt x="502" y="902"/>
                  <a:pt x="502" y="902"/>
                </a:cubicBezTo>
                <a:cubicBezTo>
                  <a:pt x="505" y="902"/>
                  <a:pt x="505" y="902"/>
                  <a:pt x="505" y="902"/>
                </a:cubicBezTo>
                <a:cubicBezTo>
                  <a:pt x="672" y="902"/>
                  <a:pt x="672" y="902"/>
                  <a:pt x="672" y="902"/>
                </a:cubicBezTo>
                <a:cubicBezTo>
                  <a:pt x="978" y="902"/>
                  <a:pt x="978" y="902"/>
                  <a:pt x="978" y="902"/>
                </a:cubicBezTo>
                <a:cubicBezTo>
                  <a:pt x="1145" y="902"/>
                  <a:pt x="1145" y="902"/>
                  <a:pt x="1145" y="902"/>
                </a:cubicBezTo>
                <a:cubicBezTo>
                  <a:pt x="1149" y="902"/>
                  <a:pt x="1149" y="902"/>
                  <a:pt x="1149" y="902"/>
                </a:cubicBezTo>
                <a:cubicBezTo>
                  <a:pt x="1149" y="902"/>
                  <a:pt x="1149" y="902"/>
                  <a:pt x="1149" y="902"/>
                </a:cubicBezTo>
                <a:cubicBezTo>
                  <a:pt x="1219" y="902"/>
                  <a:pt x="1219" y="902"/>
                  <a:pt x="1219" y="902"/>
                </a:cubicBezTo>
                <a:cubicBezTo>
                  <a:pt x="1230" y="902"/>
                  <a:pt x="1230" y="902"/>
                  <a:pt x="1230" y="902"/>
                </a:cubicBezTo>
                <a:cubicBezTo>
                  <a:pt x="1398" y="902"/>
                  <a:pt x="1398" y="902"/>
                  <a:pt x="1398" y="902"/>
                </a:cubicBezTo>
                <a:cubicBezTo>
                  <a:pt x="1607" y="902"/>
                  <a:pt x="1607" y="902"/>
                  <a:pt x="1607" y="902"/>
                </a:cubicBezTo>
                <a:cubicBezTo>
                  <a:pt x="1607" y="559"/>
                  <a:pt x="1607" y="559"/>
                  <a:pt x="1607" y="559"/>
                </a:cubicBezTo>
                <a:cubicBezTo>
                  <a:pt x="1618" y="559"/>
                  <a:pt x="1626" y="558"/>
                  <a:pt x="1629" y="557"/>
                </a:cubicBezTo>
                <a:cubicBezTo>
                  <a:pt x="1650" y="550"/>
                  <a:pt x="1641" y="518"/>
                  <a:pt x="1641" y="518"/>
                </a:cubicBezTo>
                <a:close/>
                <a:moveTo>
                  <a:pt x="199" y="885"/>
                </a:moveTo>
                <a:cubicBezTo>
                  <a:pt x="107" y="885"/>
                  <a:pt x="107" y="885"/>
                  <a:pt x="107" y="885"/>
                </a:cubicBezTo>
                <a:cubicBezTo>
                  <a:pt x="107" y="724"/>
                  <a:pt x="107" y="724"/>
                  <a:pt x="107" y="724"/>
                </a:cubicBezTo>
                <a:cubicBezTo>
                  <a:pt x="107" y="724"/>
                  <a:pt x="107" y="724"/>
                  <a:pt x="107" y="724"/>
                </a:cubicBezTo>
                <a:cubicBezTo>
                  <a:pt x="107" y="693"/>
                  <a:pt x="127" y="667"/>
                  <a:pt x="153" y="667"/>
                </a:cubicBezTo>
                <a:cubicBezTo>
                  <a:pt x="178" y="667"/>
                  <a:pt x="198" y="693"/>
                  <a:pt x="198" y="724"/>
                </a:cubicBezTo>
                <a:cubicBezTo>
                  <a:pt x="199" y="724"/>
                  <a:pt x="199" y="724"/>
                  <a:pt x="199" y="724"/>
                </a:cubicBezTo>
                <a:lnTo>
                  <a:pt x="199" y="885"/>
                </a:lnTo>
                <a:close/>
                <a:moveTo>
                  <a:pt x="420" y="629"/>
                </a:moveTo>
                <a:cubicBezTo>
                  <a:pt x="252" y="629"/>
                  <a:pt x="252" y="629"/>
                  <a:pt x="252" y="629"/>
                </a:cubicBezTo>
                <a:cubicBezTo>
                  <a:pt x="252" y="620"/>
                  <a:pt x="252" y="620"/>
                  <a:pt x="252" y="620"/>
                </a:cubicBezTo>
                <a:cubicBezTo>
                  <a:pt x="420" y="620"/>
                  <a:pt x="420" y="620"/>
                  <a:pt x="420" y="620"/>
                </a:cubicBezTo>
                <a:lnTo>
                  <a:pt x="420" y="629"/>
                </a:lnTo>
                <a:close/>
                <a:moveTo>
                  <a:pt x="822" y="43"/>
                </a:moveTo>
                <a:cubicBezTo>
                  <a:pt x="833" y="43"/>
                  <a:pt x="841" y="51"/>
                  <a:pt x="841" y="61"/>
                </a:cubicBezTo>
                <a:cubicBezTo>
                  <a:pt x="841" y="72"/>
                  <a:pt x="833" y="80"/>
                  <a:pt x="822" y="80"/>
                </a:cubicBezTo>
                <a:cubicBezTo>
                  <a:pt x="812" y="80"/>
                  <a:pt x="803" y="72"/>
                  <a:pt x="803" y="61"/>
                </a:cubicBezTo>
                <a:cubicBezTo>
                  <a:pt x="803" y="51"/>
                  <a:pt x="812" y="43"/>
                  <a:pt x="822" y="43"/>
                </a:cubicBezTo>
                <a:close/>
                <a:moveTo>
                  <a:pt x="776" y="345"/>
                </a:moveTo>
                <a:cubicBezTo>
                  <a:pt x="776" y="345"/>
                  <a:pt x="776" y="345"/>
                  <a:pt x="776" y="345"/>
                </a:cubicBezTo>
                <a:cubicBezTo>
                  <a:pt x="776" y="321"/>
                  <a:pt x="799" y="302"/>
                  <a:pt x="829" y="302"/>
                </a:cubicBezTo>
                <a:cubicBezTo>
                  <a:pt x="858" y="302"/>
                  <a:pt x="881" y="321"/>
                  <a:pt x="881" y="345"/>
                </a:cubicBezTo>
                <a:cubicBezTo>
                  <a:pt x="881" y="345"/>
                  <a:pt x="881" y="345"/>
                  <a:pt x="881" y="345"/>
                </a:cubicBezTo>
                <a:cubicBezTo>
                  <a:pt x="881" y="466"/>
                  <a:pt x="881" y="466"/>
                  <a:pt x="881" y="466"/>
                </a:cubicBezTo>
                <a:cubicBezTo>
                  <a:pt x="776" y="466"/>
                  <a:pt x="776" y="466"/>
                  <a:pt x="776" y="466"/>
                </a:cubicBezTo>
                <a:lnTo>
                  <a:pt x="776" y="345"/>
                </a:lnTo>
                <a:close/>
                <a:moveTo>
                  <a:pt x="648" y="466"/>
                </a:moveTo>
                <a:cubicBezTo>
                  <a:pt x="648" y="345"/>
                  <a:pt x="648" y="345"/>
                  <a:pt x="648" y="345"/>
                </a:cubicBezTo>
                <a:cubicBezTo>
                  <a:pt x="648" y="345"/>
                  <a:pt x="648" y="345"/>
                  <a:pt x="648" y="345"/>
                </a:cubicBezTo>
                <a:cubicBezTo>
                  <a:pt x="648" y="321"/>
                  <a:pt x="666" y="302"/>
                  <a:pt x="687" y="302"/>
                </a:cubicBezTo>
                <a:cubicBezTo>
                  <a:pt x="709" y="302"/>
                  <a:pt x="726" y="321"/>
                  <a:pt x="726" y="345"/>
                </a:cubicBezTo>
                <a:cubicBezTo>
                  <a:pt x="727" y="345"/>
                  <a:pt x="727" y="345"/>
                  <a:pt x="727" y="345"/>
                </a:cubicBezTo>
                <a:cubicBezTo>
                  <a:pt x="727" y="466"/>
                  <a:pt x="727" y="466"/>
                  <a:pt x="727" y="466"/>
                </a:cubicBezTo>
                <a:lnTo>
                  <a:pt x="648" y="466"/>
                </a:lnTo>
                <a:close/>
                <a:moveTo>
                  <a:pt x="933" y="880"/>
                </a:moveTo>
                <a:cubicBezTo>
                  <a:pt x="880" y="880"/>
                  <a:pt x="880" y="880"/>
                  <a:pt x="880" y="880"/>
                </a:cubicBezTo>
                <a:cubicBezTo>
                  <a:pt x="771" y="880"/>
                  <a:pt x="771" y="880"/>
                  <a:pt x="771" y="880"/>
                </a:cubicBezTo>
                <a:cubicBezTo>
                  <a:pt x="724" y="880"/>
                  <a:pt x="724" y="880"/>
                  <a:pt x="724" y="880"/>
                </a:cubicBezTo>
                <a:cubicBezTo>
                  <a:pt x="724" y="656"/>
                  <a:pt x="724" y="656"/>
                  <a:pt x="724" y="656"/>
                </a:cubicBezTo>
                <a:cubicBezTo>
                  <a:pt x="724" y="599"/>
                  <a:pt x="771" y="552"/>
                  <a:pt x="829" y="552"/>
                </a:cubicBezTo>
                <a:cubicBezTo>
                  <a:pt x="886" y="552"/>
                  <a:pt x="933" y="599"/>
                  <a:pt x="933" y="656"/>
                </a:cubicBezTo>
                <a:lnTo>
                  <a:pt x="933" y="880"/>
                </a:lnTo>
                <a:close/>
                <a:moveTo>
                  <a:pt x="1021" y="466"/>
                </a:moveTo>
                <a:cubicBezTo>
                  <a:pt x="943" y="466"/>
                  <a:pt x="943" y="466"/>
                  <a:pt x="943" y="466"/>
                </a:cubicBezTo>
                <a:cubicBezTo>
                  <a:pt x="943" y="345"/>
                  <a:pt x="943" y="345"/>
                  <a:pt x="943" y="345"/>
                </a:cubicBezTo>
                <a:cubicBezTo>
                  <a:pt x="943" y="345"/>
                  <a:pt x="943" y="345"/>
                  <a:pt x="943" y="345"/>
                </a:cubicBezTo>
                <a:cubicBezTo>
                  <a:pt x="943" y="321"/>
                  <a:pt x="960" y="302"/>
                  <a:pt x="982" y="302"/>
                </a:cubicBezTo>
                <a:cubicBezTo>
                  <a:pt x="1004" y="302"/>
                  <a:pt x="1021" y="321"/>
                  <a:pt x="1021" y="345"/>
                </a:cubicBezTo>
                <a:cubicBezTo>
                  <a:pt x="1021" y="345"/>
                  <a:pt x="1021" y="345"/>
                  <a:pt x="1021" y="345"/>
                </a:cubicBezTo>
                <a:lnTo>
                  <a:pt x="1021" y="466"/>
                </a:lnTo>
                <a:close/>
                <a:moveTo>
                  <a:pt x="1398" y="629"/>
                </a:moveTo>
                <a:cubicBezTo>
                  <a:pt x="1230" y="629"/>
                  <a:pt x="1230" y="629"/>
                  <a:pt x="1230" y="629"/>
                </a:cubicBezTo>
                <a:cubicBezTo>
                  <a:pt x="1230" y="620"/>
                  <a:pt x="1230" y="620"/>
                  <a:pt x="1230" y="620"/>
                </a:cubicBezTo>
                <a:cubicBezTo>
                  <a:pt x="1398" y="620"/>
                  <a:pt x="1398" y="620"/>
                  <a:pt x="1398" y="620"/>
                </a:cubicBezTo>
                <a:lnTo>
                  <a:pt x="1398" y="629"/>
                </a:lnTo>
                <a:close/>
                <a:moveTo>
                  <a:pt x="1543" y="885"/>
                </a:moveTo>
                <a:cubicBezTo>
                  <a:pt x="1452" y="885"/>
                  <a:pt x="1452" y="885"/>
                  <a:pt x="1452" y="885"/>
                </a:cubicBezTo>
                <a:cubicBezTo>
                  <a:pt x="1452" y="724"/>
                  <a:pt x="1452" y="724"/>
                  <a:pt x="1452" y="724"/>
                </a:cubicBezTo>
                <a:cubicBezTo>
                  <a:pt x="1452" y="724"/>
                  <a:pt x="1452" y="724"/>
                  <a:pt x="1452" y="724"/>
                </a:cubicBezTo>
                <a:cubicBezTo>
                  <a:pt x="1452" y="693"/>
                  <a:pt x="1472" y="667"/>
                  <a:pt x="1498" y="667"/>
                </a:cubicBezTo>
                <a:cubicBezTo>
                  <a:pt x="1523" y="667"/>
                  <a:pt x="1543" y="693"/>
                  <a:pt x="1543" y="724"/>
                </a:cubicBezTo>
                <a:cubicBezTo>
                  <a:pt x="1543" y="724"/>
                  <a:pt x="1543" y="724"/>
                  <a:pt x="1543" y="724"/>
                </a:cubicBezTo>
                <a:lnTo>
                  <a:pt x="1543" y="8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8" name="Google Shape;688;p10"/>
          <p:cNvSpPr txBox="1"/>
          <p:nvPr/>
        </p:nvSpPr>
        <p:spPr>
          <a:xfrm>
            <a:off x="3674512" y="1921099"/>
            <a:ext cx="382028" cy="222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zh-CN" sz="10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VN</a:t>
            </a:r>
            <a:endParaRPr sz="18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9" name="Google Shape;689;p10"/>
          <p:cNvSpPr txBox="1"/>
          <p:nvPr/>
        </p:nvSpPr>
        <p:spPr>
          <a:xfrm>
            <a:off x="3702458" y="3894513"/>
            <a:ext cx="382028" cy="222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zh-CN" sz="10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SG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10"/>
          <p:cNvSpPr/>
          <p:nvPr/>
        </p:nvSpPr>
        <p:spPr>
          <a:xfrm>
            <a:off x="3786301" y="3473639"/>
            <a:ext cx="212818" cy="404076"/>
          </a:xfrm>
          <a:custGeom>
            <a:avLst/>
            <a:gdLst/>
            <a:ahLst/>
            <a:cxnLst/>
            <a:rect l="l" t="t" r="r" b="b"/>
            <a:pathLst>
              <a:path w="727" h="1373" extrusionOk="0">
                <a:moveTo>
                  <a:pt x="541" y="1290"/>
                </a:moveTo>
                <a:cubicBezTo>
                  <a:pt x="620" y="1258"/>
                  <a:pt x="671" y="1159"/>
                  <a:pt x="661" y="1083"/>
                </a:cubicBezTo>
                <a:cubicBezTo>
                  <a:pt x="645" y="959"/>
                  <a:pt x="582" y="964"/>
                  <a:pt x="582" y="873"/>
                </a:cubicBezTo>
                <a:cubicBezTo>
                  <a:pt x="582" y="782"/>
                  <a:pt x="680" y="639"/>
                  <a:pt x="703" y="617"/>
                </a:cubicBezTo>
                <a:cubicBezTo>
                  <a:pt x="727" y="595"/>
                  <a:pt x="724" y="597"/>
                  <a:pt x="696" y="582"/>
                </a:cubicBezTo>
                <a:cubicBezTo>
                  <a:pt x="668" y="567"/>
                  <a:pt x="628" y="587"/>
                  <a:pt x="628" y="587"/>
                </a:cubicBezTo>
                <a:cubicBezTo>
                  <a:pt x="598" y="599"/>
                  <a:pt x="598" y="599"/>
                  <a:pt x="598" y="599"/>
                </a:cubicBezTo>
                <a:cubicBezTo>
                  <a:pt x="598" y="599"/>
                  <a:pt x="594" y="578"/>
                  <a:pt x="589" y="541"/>
                </a:cubicBezTo>
                <a:cubicBezTo>
                  <a:pt x="583" y="504"/>
                  <a:pt x="536" y="440"/>
                  <a:pt x="536" y="440"/>
                </a:cubicBezTo>
                <a:cubicBezTo>
                  <a:pt x="536" y="440"/>
                  <a:pt x="613" y="448"/>
                  <a:pt x="624" y="423"/>
                </a:cubicBezTo>
                <a:cubicBezTo>
                  <a:pt x="634" y="397"/>
                  <a:pt x="617" y="384"/>
                  <a:pt x="617" y="384"/>
                </a:cubicBezTo>
                <a:cubicBezTo>
                  <a:pt x="617" y="358"/>
                  <a:pt x="617" y="358"/>
                  <a:pt x="617" y="358"/>
                </a:cubicBezTo>
                <a:cubicBezTo>
                  <a:pt x="605" y="364"/>
                  <a:pt x="605" y="364"/>
                  <a:pt x="605" y="364"/>
                </a:cubicBezTo>
                <a:cubicBezTo>
                  <a:pt x="586" y="365"/>
                  <a:pt x="586" y="365"/>
                  <a:pt x="586" y="365"/>
                </a:cubicBezTo>
                <a:cubicBezTo>
                  <a:pt x="581" y="352"/>
                  <a:pt x="581" y="352"/>
                  <a:pt x="581" y="352"/>
                </a:cubicBezTo>
                <a:cubicBezTo>
                  <a:pt x="581" y="352"/>
                  <a:pt x="568" y="363"/>
                  <a:pt x="554" y="363"/>
                </a:cubicBezTo>
                <a:cubicBezTo>
                  <a:pt x="541" y="363"/>
                  <a:pt x="492" y="357"/>
                  <a:pt x="483" y="340"/>
                </a:cubicBezTo>
                <a:cubicBezTo>
                  <a:pt x="463" y="299"/>
                  <a:pt x="474" y="290"/>
                  <a:pt x="510" y="274"/>
                </a:cubicBezTo>
                <a:cubicBezTo>
                  <a:pt x="564" y="251"/>
                  <a:pt x="608" y="297"/>
                  <a:pt x="608" y="297"/>
                </a:cubicBezTo>
                <a:cubicBezTo>
                  <a:pt x="613" y="313"/>
                  <a:pt x="613" y="313"/>
                  <a:pt x="613" y="313"/>
                </a:cubicBezTo>
                <a:cubicBezTo>
                  <a:pt x="613" y="313"/>
                  <a:pt x="621" y="303"/>
                  <a:pt x="634" y="302"/>
                </a:cubicBezTo>
                <a:cubicBezTo>
                  <a:pt x="646" y="301"/>
                  <a:pt x="654" y="305"/>
                  <a:pt x="654" y="305"/>
                </a:cubicBezTo>
                <a:cubicBezTo>
                  <a:pt x="654" y="305"/>
                  <a:pt x="663" y="304"/>
                  <a:pt x="672" y="280"/>
                </a:cubicBezTo>
                <a:cubicBezTo>
                  <a:pt x="682" y="257"/>
                  <a:pt x="677" y="247"/>
                  <a:pt x="677" y="235"/>
                </a:cubicBezTo>
                <a:cubicBezTo>
                  <a:pt x="677" y="224"/>
                  <a:pt x="677" y="220"/>
                  <a:pt x="682" y="205"/>
                </a:cubicBezTo>
                <a:cubicBezTo>
                  <a:pt x="686" y="190"/>
                  <a:pt x="676" y="173"/>
                  <a:pt x="656" y="163"/>
                </a:cubicBezTo>
                <a:cubicBezTo>
                  <a:pt x="636" y="152"/>
                  <a:pt x="578" y="148"/>
                  <a:pt x="578" y="148"/>
                </a:cubicBezTo>
                <a:cubicBezTo>
                  <a:pt x="578" y="148"/>
                  <a:pt x="581" y="140"/>
                  <a:pt x="575" y="129"/>
                </a:cubicBezTo>
                <a:cubicBezTo>
                  <a:pt x="569" y="119"/>
                  <a:pt x="559" y="111"/>
                  <a:pt x="529" y="98"/>
                </a:cubicBezTo>
                <a:cubicBezTo>
                  <a:pt x="499" y="85"/>
                  <a:pt x="498" y="50"/>
                  <a:pt x="432" y="25"/>
                </a:cubicBezTo>
                <a:cubicBezTo>
                  <a:pt x="366" y="0"/>
                  <a:pt x="236" y="53"/>
                  <a:pt x="236" y="53"/>
                </a:cubicBezTo>
                <a:cubicBezTo>
                  <a:pt x="236" y="53"/>
                  <a:pt x="222" y="45"/>
                  <a:pt x="205" y="47"/>
                </a:cubicBezTo>
                <a:cubicBezTo>
                  <a:pt x="189" y="50"/>
                  <a:pt x="159" y="41"/>
                  <a:pt x="156" y="44"/>
                </a:cubicBezTo>
                <a:cubicBezTo>
                  <a:pt x="152" y="46"/>
                  <a:pt x="167" y="85"/>
                  <a:pt x="167" y="85"/>
                </a:cubicBezTo>
                <a:cubicBezTo>
                  <a:pt x="167" y="85"/>
                  <a:pt x="147" y="98"/>
                  <a:pt x="129" y="122"/>
                </a:cubicBezTo>
                <a:cubicBezTo>
                  <a:pt x="112" y="146"/>
                  <a:pt x="90" y="202"/>
                  <a:pt x="88" y="261"/>
                </a:cubicBezTo>
                <a:cubicBezTo>
                  <a:pt x="85" y="320"/>
                  <a:pt x="67" y="367"/>
                  <a:pt x="62" y="377"/>
                </a:cubicBezTo>
                <a:cubicBezTo>
                  <a:pt x="58" y="388"/>
                  <a:pt x="116" y="369"/>
                  <a:pt x="116" y="369"/>
                </a:cubicBezTo>
                <a:cubicBezTo>
                  <a:pt x="116" y="369"/>
                  <a:pt x="111" y="387"/>
                  <a:pt x="99" y="435"/>
                </a:cubicBezTo>
                <a:cubicBezTo>
                  <a:pt x="88" y="484"/>
                  <a:pt x="59" y="573"/>
                  <a:pt x="52" y="592"/>
                </a:cubicBezTo>
                <a:cubicBezTo>
                  <a:pt x="45" y="612"/>
                  <a:pt x="108" y="584"/>
                  <a:pt x="108" y="584"/>
                </a:cubicBezTo>
                <a:cubicBezTo>
                  <a:pt x="108" y="584"/>
                  <a:pt x="102" y="614"/>
                  <a:pt x="86" y="672"/>
                </a:cubicBezTo>
                <a:cubicBezTo>
                  <a:pt x="70" y="726"/>
                  <a:pt x="30" y="775"/>
                  <a:pt x="24" y="793"/>
                </a:cubicBezTo>
                <a:cubicBezTo>
                  <a:pt x="19" y="810"/>
                  <a:pt x="92" y="818"/>
                  <a:pt x="92" y="818"/>
                </a:cubicBezTo>
                <a:cubicBezTo>
                  <a:pt x="92" y="818"/>
                  <a:pt x="0" y="940"/>
                  <a:pt x="47" y="1081"/>
                </a:cubicBezTo>
                <a:cubicBezTo>
                  <a:pt x="101" y="1247"/>
                  <a:pt x="203" y="1290"/>
                  <a:pt x="203" y="1290"/>
                </a:cubicBezTo>
                <a:cubicBezTo>
                  <a:pt x="79" y="1290"/>
                  <a:pt x="79" y="1290"/>
                  <a:pt x="79" y="1290"/>
                </a:cubicBezTo>
                <a:cubicBezTo>
                  <a:pt x="79" y="1373"/>
                  <a:pt x="79" y="1373"/>
                  <a:pt x="79" y="1373"/>
                </a:cubicBezTo>
                <a:cubicBezTo>
                  <a:pt x="703" y="1373"/>
                  <a:pt x="703" y="1373"/>
                  <a:pt x="703" y="1373"/>
                </a:cubicBezTo>
                <a:cubicBezTo>
                  <a:pt x="703" y="1290"/>
                  <a:pt x="703" y="1290"/>
                  <a:pt x="703" y="1290"/>
                </a:cubicBezTo>
                <a:lnTo>
                  <a:pt x="541" y="1290"/>
                </a:lnTo>
                <a:close/>
                <a:moveTo>
                  <a:pt x="667" y="183"/>
                </a:moveTo>
                <a:cubicBezTo>
                  <a:pt x="675" y="192"/>
                  <a:pt x="672" y="207"/>
                  <a:pt x="669" y="216"/>
                </a:cubicBezTo>
                <a:cubicBezTo>
                  <a:pt x="665" y="225"/>
                  <a:pt x="645" y="180"/>
                  <a:pt x="645" y="180"/>
                </a:cubicBezTo>
                <a:cubicBezTo>
                  <a:pt x="654" y="168"/>
                  <a:pt x="658" y="175"/>
                  <a:pt x="667" y="183"/>
                </a:cubicBezTo>
                <a:close/>
                <a:moveTo>
                  <a:pt x="469" y="153"/>
                </a:moveTo>
                <a:cubicBezTo>
                  <a:pt x="469" y="153"/>
                  <a:pt x="484" y="143"/>
                  <a:pt x="508" y="149"/>
                </a:cubicBezTo>
                <a:cubicBezTo>
                  <a:pt x="532" y="155"/>
                  <a:pt x="527" y="164"/>
                  <a:pt x="527" y="164"/>
                </a:cubicBezTo>
                <a:cubicBezTo>
                  <a:pt x="527" y="164"/>
                  <a:pt x="515" y="167"/>
                  <a:pt x="497" y="168"/>
                </a:cubicBezTo>
                <a:cubicBezTo>
                  <a:pt x="478" y="170"/>
                  <a:pt x="457" y="158"/>
                  <a:pt x="457" y="158"/>
                </a:cubicBezTo>
                <a:lnTo>
                  <a:pt x="469" y="153"/>
                </a:lnTo>
                <a:close/>
                <a:moveTo>
                  <a:pt x="310" y="101"/>
                </a:moveTo>
                <a:cubicBezTo>
                  <a:pt x="310" y="101"/>
                  <a:pt x="251" y="270"/>
                  <a:pt x="315" y="440"/>
                </a:cubicBezTo>
                <a:cubicBezTo>
                  <a:pt x="367" y="580"/>
                  <a:pt x="480" y="724"/>
                  <a:pt x="480" y="724"/>
                </a:cubicBezTo>
                <a:cubicBezTo>
                  <a:pt x="480" y="724"/>
                  <a:pt x="309" y="680"/>
                  <a:pt x="237" y="465"/>
                </a:cubicBezTo>
                <a:cubicBezTo>
                  <a:pt x="181" y="296"/>
                  <a:pt x="310" y="101"/>
                  <a:pt x="310" y="101"/>
                </a:cubicBezTo>
                <a:close/>
                <a:moveTo>
                  <a:pt x="482" y="1127"/>
                </a:moveTo>
                <a:cubicBezTo>
                  <a:pt x="482" y="1127"/>
                  <a:pt x="457" y="1137"/>
                  <a:pt x="435" y="1132"/>
                </a:cubicBezTo>
                <a:cubicBezTo>
                  <a:pt x="371" y="1118"/>
                  <a:pt x="341" y="1014"/>
                  <a:pt x="430" y="984"/>
                </a:cubicBezTo>
                <a:cubicBezTo>
                  <a:pt x="430" y="984"/>
                  <a:pt x="503" y="967"/>
                  <a:pt x="530" y="1036"/>
                </a:cubicBezTo>
                <a:cubicBezTo>
                  <a:pt x="553" y="1094"/>
                  <a:pt x="482" y="1127"/>
                  <a:pt x="482" y="1127"/>
                </a:cubicBezTo>
                <a:close/>
                <a:moveTo>
                  <a:pt x="524" y="706"/>
                </a:moveTo>
                <a:cubicBezTo>
                  <a:pt x="524" y="706"/>
                  <a:pt x="513" y="618"/>
                  <a:pt x="453" y="539"/>
                </a:cubicBezTo>
                <a:cubicBezTo>
                  <a:pt x="278" y="308"/>
                  <a:pt x="359" y="142"/>
                  <a:pt x="359" y="142"/>
                </a:cubicBezTo>
                <a:cubicBezTo>
                  <a:pt x="359" y="142"/>
                  <a:pt x="357" y="174"/>
                  <a:pt x="364" y="220"/>
                </a:cubicBezTo>
                <a:cubicBezTo>
                  <a:pt x="371" y="267"/>
                  <a:pt x="378" y="327"/>
                  <a:pt x="437" y="386"/>
                </a:cubicBezTo>
                <a:cubicBezTo>
                  <a:pt x="580" y="530"/>
                  <a:pt x="524" y="706"/>
                  <a:pt x="524" y="7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10"/>
          <p:cNvSpPr txBox="1"/>
          <p:nvPr/>
        </p:nvSpPr>
        <p:spPr>
          <a:xfrm>
            <a:off x="1432524" y="3839748"/>
            <a:ext cx="382028" cy="222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zh-CN" sz="10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PH</a:t>
            </a:r>
            <a:endParaRPr sz="18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10"/>
          <p:cNvSpPr/>
          <p:nvPr/>
        </p:nvSpPr>
        <p:spPr>
          <a:xfrm>
            <a:off x="1432525" y="3514796"/>
            <a:ext cx="387446" cy="315262"/>
          </a:xfrm>
          <a:custGeom>
            <a:avLst/>
            <a:gdLst/>
            <a:ahLst/>
            <a:cxnLst/>
            <a:rect l="l" t="t" r="r" b="b"/>
            <a:pathLst>
              <a:path w="1489" h="1209" extrusionOk="0">
                <a:moveTo>
                  <a:pt x="1457" y="1182"/>
                </a:moveTo>
                <a:cubicBezTo>
                  <a:pt x="1457" y="1168"/>
                  <a:pt x="1457" y="1168"/>
                  <a:pt x="1457" y="1168"/>
                </a:cubicBezTo>
                <a:cubicBezTo>
                  <a:pt x="1414" y="1168"/>
                  <a:pt x="1414" y="1168"/>
                  <a:pt x="1414" y="1168"/>
                </a:cubicBezTo>
                <a:cubicBezTo>
                  <a:pt x="1414" y="1153"/>
                  <a:pt x="1414" y="1153"/>
                  <a:pt x="1414" y="1153"/>
                </a:cubicBezTo>
                <a:cubicBezTo>
                  <a:pt x="1405" y="1153"/>
                  <a:pt x="1405" y="1153"/>
                  <a:pt x="1405" y="1153"/>
                </a:cubicBezTo>
                <a:cubicBezTo>
                  <a:pt x="1405" y="1085"/>
                  <a:pt x="1405" y="1085"/>
                  <a:pt x="1405" y="1085"/>
                </a:cubicBezTo>
                <a:cubicBezTo>
                  <a:pt x="1397" y="1085"/>
                  <a:pt x="1397" y="1085"/>
                  <a:pt x="1397" y="1085"/>
                </a:cubicBezTo>
                <a:cubicBezTo>
                  <a:pt x="1397" y="1023"/>
                  <a:pt x="1397" y="1023"/>
                  <a:pt x="1397" y="1023"/>
                </a:cubicBezTo>
                <a:cubicBezTo>
                  <a:pt x="1397" y="1013"/>
                  <a:pt x="1397" y="1013"/>
                  <a:pt x="1397" y="1013"/>
                </a:cubicBezTo>
                <a:cubicBezTo>
                  <a:pt x="1397" y="994"/>
                  <a:pt x="1397" y="994"/>
                  <a:pt x="1397" y="994"/>
                </a:cubicBezTo>
                <a:cubicBezTo>
                  <a:pt x="1372" y="994"/>
                  <a:pt x="1372" y="994"/>
                  <a:pt x="1372" y="994"/>
                </a:cubicBezTo>
                <a:cubicBezTo>
                  <a:pt x="1372" y="665"/>
                  <a:pt x="1372" y="665"/>
                  <a:pt x="1372" y="665"/>
                </a:cubicBezTo>
                <a:cubicBezTo>
                  <a:pt x="1400" y="665"/>
                  <a:pt x="1400" y="665"/>
                  <a:pt x="1400" y="665"/>
                </a:cubicBezTo>
                <a:cubicBezTo>
                  <a:pt x="1400" y="653"/>
                  <a:pt x="1400" y="653"/>
                  <a:pt x="1400" y="653"/>
                </a:cubicBezTo>
                <a:cubicBezTo>
                  <a:pt x="1400" y="641"/>
                  <a:pt x="1400" y="641"/>
                  <a:pt x="1400" y="641"/>
                </a:cubicBezTo>
                <a:cubicBezTo>
                  <a:pt x="1372" y="641"/>
                  <a:pt x="1372" y="641"/>
                  <a:pt x="1372" y="641"/>
                </a:cubicBezTo>
                <a:cubicBezTo>
                  <a:pt x="1372" y="591"/>
                  <a:pt x="1372" y="591"/>
                  <a:pt x="1372" y="591"/>
                </a:cubicBezTo>
                <a:cubicBezTo>
                  <a:pt x="1372" y="580"/>
                  <a:pt x="1372" y="580"/>
                  <a:pt x="1372" y="580"/>
                </a:cubicBezTo>
                <a:cubicBezTo>
                  <a:pt x="1280" y="580"/>
                  <a:pt x="1280" y="580"/>
                  <a:pt x="1280" y="580"/>
                </a:cubicBezTo>
                <a:cubicBezTo>
                  <a:pt x="1280" y="591"/>
                  <a:pt x="1280" y="591"/>
                  <a:pt x="1280" y="591"/>
                </a:cubicBezTo>
                <a:cubicBezTo>
                  <a:pt x="1079" y="591"/>
                  <a:pt x="1079" y="591"/>
                  <a:pt x="1079" y="591"/>
                </a:cubicBezTo>
                <a:cubicBezTo>
                  <a:pt x="1079" y="427"/>
                  <a:pt x="1079" y="427"/>
                  <a:pt x="1079" y="427"/>
                </a:cubicBezTo>
                <a:cubicBezTo>
                  <a:pt x="1079" y="415"/>
                  <a:pt x="1079" y="415"/>
                  <a:pt x="1079" y="415"/>
                </a:cubicBezTo>
                <a:cubicBezTo>
                  <a:pt x="1079" y="382"/>
                  <a:pt x="1079" y="382"/>
                  <a:pt x="1079" y="382"/>
                </a:cubicBezTo>
                <a:cubicBezTo>
                  <a:pt x="1019" y="382"/>
                  <a:pt x="1019" y="382"/>
                  <a:pt x="1019" y="382"/>
                </a:cubicBezTo>
                <a:cubicBezTo>
                  <a:pt x="1017" y="382"/>
                  <a:pt x="1017" y="382"/>
                  <a:pt x="1017" y="382"/>
                </a:cubicBezTo>
                <a:cubicBezTo>
                  <a:pt x="958" y="382"/>
                  <a:pt x="958" y="382"/>
                  <a:pt x="958" y="382"/>
                </a:cubicBezTo>
                <a:cubicBezTo>
                  <a:pt x="958" y="415"/>
                  <a:pt x="958" y="415"/>
                  <a:pt x="958" y="415"/>
                </a:cubicBezTo>
                <a:cubicBezTo>
                  <a:pt x="1009" y="415"/>
                  <a:pt x="1009" y="415"/>
                  <a:pt x="1009" y="415"/>
                </a:cubicBezTo>
                <a:cubicBezTo>
                  <a:pt x="1009" y="427"/>
                  <a:pt x="1009" y="427"/>
                  <a:pt x="1009" y="427"/>
                </a:cubicBezTo>
                <a:cubicBezTo>
                  <a:pt x="648" y="427"/>
                  <a:pt x="648" y="427"/>
                  <a:pt x="648" y="427"/>
                </a:cubicBezTo>
                <a:cubicBezTo>
                  <a:pt x="648" y="415"/>
                  <a:pt x="648" y="415"/>
                  <a:pt x="648" y="415"/>
                </a:cubicBezTo>
                <a:cubicBezTo>
                  <a:pt x="698" y="415"/>
                  <a:pt x="698" y="415"/>
                  <a:pt x="698" y="415"/>
                </a:cubicBezTo>
                <a:cubicBezTo>
                  <a:pt x="698" y="382"/>
                  <a:pt x="698" y="382"/>
                  <a:pt x="698" y="382"/>
                </a:cubicBezTo>
                <a:cubicBezTo>
                  <a:pt x="639" y="382"/>
                  <a:pt x="639" y="382"/>
                  <a:pt x="639" y="382"/>
                </a:cubicBezTo>
                <a:cubicBezTo>
                  <a:pt x="638" y="382"/>
                  <a:pt x="638" y="382"/>
                  <a:pt x="638" y="382"/>
                </a:cubicBezTo>
                <a:cubicBezTo>
                  <a:pt x="580" y="382"/>
                  <a:pt x="580" y="382"/>
                  <a:pt x="580" y="382"/>
                </a:cubicBezTo>
                <a:cubicBezTo>
                  <a:pt x="580" y="415"/>
                  <a:pt x="580" y="415"/>
                  <a:pt x="580" y="415"/>
                </a:cubicBezTo>
                <a:cubicBezTo>
                  <a:pt x="580" y="427"/>
                  <a:pt x="580" y="427"/>
                  <a:pt x="580" y="427"/>
                </a:cubicBezTo>
                <a:cubicBezTo>
                  <a:pt x="580" y="569"/>
                  <a:pt x="580" y="569"/>
                  <a:pt x="580" y="569"/>
                </a:cubicBezTo>
                <a:cubicBezTo>
                  <a:pt x="580" y="570"/>
                  <a:pt x="580" y="570"/>
                  <a:pt x="580" y="570"/>
                </a:cubicBezTo>
                <a:cubicBezTo>
                  <a:pt x="580" y="591"/>
                  <a:pt x="580" y="591"/>
                  <a:pt x="580" y="591"/>
                </a:cubicBezTo>
                <a:cubicBezTo>
                  <a:pt x="337" y="591"/>
                  <a:pt x="337" y="591"/>
                  <a:pt x="337" y="591"/>
                </a:cubicBezTo>
                <a:cubicBezTo>
                  <a:pt x="337" y="580"/>
                  <a:pt x="337" y="580"/>
                  <a:pt x="337" y="580"/>
                </a:cubicBezTo>
                <a:cubicBezTo>
                  <a:pt x="284" y="580"/>
                  <a:pt x="284" y="580"/>
                  <a:pt x="284" y="580"/>
                </a:cubicBezTo>
                <a:cubicBezTo>
                  <a:pt x="284" y="301"/>
                  <a:pt x="284" y="301"/>
                  <a:pt x="284" y="301"/>
                </a:cubicBezTo>
                <a:cubicBezTo>
                  <a:pt x="304" y="301"/>
                  <a:pt x="304" y="301"/>
                  <a:pt x="304" y="301"/>
                </a:cubicBezTo>
                <a:cubicBezTo>
                  <a:pt x="304" y="279"/>
                  <a:pt x="304" y="279"/>
                  <a:pt x="304" y="279"/>
                </a:cubicBezTo>
                <a:cubicBezTo>
                  <a:pt x="285" y="279"/>
                  <a:pt x="285" y="279"/>
                  <a:pt x="285" y="279"/>
                </a:cubicBezTo>
                <a:cubicBezTo>
                  <a:pt x="285" y="238"/>
                  <a:pt x="285" y="238"/>
                  <a:pt x="285" y="238"/>
                </a:cubicBezTo>
                <a:cubicBezTo>
                  <a:pt x="259" y="238"/>
                  <a:pt x="259" y="238"/>
                  <a:pt x="259" y="238"/>
                </a:cubicBezTo>
                <a:cubicBezTo>
                  <a:pt x="259" y="163"/>
                  <a:pt x="259" y="163"/>
                  <a:pt x="259" y="163"/>
                </a:cubicBezTo>
                <a:cubicBezTo>
                  <a:pt x="266" y="163"/>
                  <a:pt x="266" y="163"/>
                  <a:pt x="266" y="163"/>
                </a:cubicBezTo>
                <a:cubicBezTo>
                  <a:pt x="266" y="133"/>
                  <a:pt x="266" y="133"/>
                  <a:pt x="266" y="133"/>
                </a:cubicBezTo>
                <a:cubicBezTo>
                  <a:pt x="266" y="133"/>
                  <a:pt x="263" y="46"/>
                  <a:pt x="200" y="40"/>
                </a:cubicBezTo>
                <a:cubicBezTo>
                  <a:pt x="193" y="0"/>
                  <a:pt x="193" y="0"/>
                  <a:pt x="193" y="0"/>
                </a:cubicBezTo>
                <a:cubicBezTo>
                  <a:pt x="187" y="40"/>
                  <a:pt x="187" y="40"/>
                  <a:pt x="187" y="40"/>
                </a:cubicBezTo>
                <a:cubicBezTo>
                  <a:pt x="123" y="46"/>
                  <a:pt x="120" y="133"/>
                  <a:pt x="120" y="133"/>
                </a:cubicBezTo>
                <a:cubicBezTo>
                  <a:pt x="120" y="163"/>
                  <a:pt x="120" y="163"/>
                  <a:pt x="120" y="163"/>
                </a:cubicBezTo>
                <a:cubicBezTo>
                  <a:pt x="126" y="163"/>
                  <a:pt x="126" y="163"/>
                  <a:pt x="126" y="163"/>
                </a:cubicBezTo>
                <a:cubicBezTo>
                  <a:pt x="126" y="238"/>
                  <a:pt x="126" y="238"/>
                  <a:pt x="126" y="238"/>
                </a:cubicBezTo>
                <a:cubicBezTo>
                  <a:pt x="99" y="238"/>
                  <a:pt x="99" y="238"/>
                  <a:pt x="99" y="238"/>
                </a:cubicBezTo>
                <a:cubicBezTo>
                  <a:pt x="99" y="279"/>
                  <a:pt x="99" y="279"/>
                  <a:pt x="99" y="279"/>
                </a:cubicBezTo>
                <a:cubicBezTo>
                  <a:pt x="78" y="279"/>
                  <a:pt x="78" y="279"/>
                  <a:pt x="78" y="279"/>
                </a:cubicBezTo>
                <a:cubicBezTo>
                  <a:pt x="78" y="301"/>
                  <a:pt x="78" y="301"/>
                  <a:pt x="78" y="301"/>
                </a:cubicBezTo>
                <a:cubicBezTo>
                  <a:pt x="105" y="301"/>
                  <a:pt x="105" y="301"/>
                  <a:pt x="105" y="301"/>
                </a:cubicBezTo>
                <a:cubicBezTo>
                  <a:pt x="105" y="674"/>
                  <a:pt x="105" y="674"/>
                  <a:pt x="105" y="674"/>
                </a:cubicBezTo>
                <a:cubicBezTo>
                  <a:pt x="54" y="674"/>
                  <a:pt x="54" y="674"/>
                  <a:pt x="54" y="674"/>
                </a:cubicBezTo>
                <a:cubicBezTo>
                  <a:pt x="54" y="690"/>
                  <a:pt x="54" y="690"/>
                  <a:pt x="54" y="690"/>
                </a:cubicBezTo>
                <a:cubicBezTo>
                  <a:pt x="54" y="706"/>
                  <a:pt x="54" y="706"/>
                  <a:pt x="54" y="706"/>
                </a:cubicBezTo>
                <a:cubicBezTo>
                  <a:pt x="81" y="706"/>
                  <a:pt x="81" y="706"/>
                  <a:pt x="81" y="706"/>
                </a:cubicBezTo>
                <a:cubicBezTo>
                  <a:pt x="81" y="802"/>
                  <a:pt x="81" y="802"/>
                  <a:pt x="81" y="802"/>
                </a:cubicBezTo>
                <a:cubicBezTo>
                  <a:pt x="0" y="802"/>
                  <a:pt x="0" y="802"/>
                  <a:pt x="0" y="802"/>
                </a:cubicBezTo>
                <a:cubicBezTo>
                  <a:pt x="0" y="818"/>
                  <a:pt x="0" y="818"/>
                  <a:pt x="0" y="818"/>
                </a:cubicBezTo>
                <a:cubicBezTo>
                  <a:pt x="0" y="834"/>
                  <a:pt x="0" y="834"/>
                  <a:pt x="0" y="834"/>
                </a:cubicBezTo>
                <a:cubicBezTo>
                  <a:pt x="32" y="834"/>
                  <a:pt x="32" y="834"/>
                  <a:pt x="32" y="834"/>
                </a:cubicBezTo>
                <a:cubicBezTo>
                  <a:pt x="32" y="1182"/>
                  <a:pt x="32" y="1182"/>
                  <a:pt x="32" y="1182"/>
                </a:cubicBezTo>
                <a:cubicBezTo>
                  <a:pt x="32" y="1195"/>
                  <a:pt x="32" y="1195"/>
                  <a:pt x="32" y="1195"/>
                </a:cubicBezTo>
                <a:cubicBezTo>
                  <a:pt x="32" y="1208"/>
                  <a:pt x="32" y="1208"/>
                  <a:pt x="32" y="1208"/>
                </a:cubicBezTo>
                <a:cubicBezTo>
                  <a:pt x="32" y="1209"/>
                  <a:pt x="32" y="1209"/>
                  <a:pt x="32" y="1209"/>
                </a:cubicBezTo>
                <a:cubicBezTo>
                  <a:pt x="132" y="1209"/>
                  <a:pt x="132" y="1209"/>
                  <a:pt x="132" y="1209"/>
                </a:cubicBezTo>
                <a:cubicBezTo>
                  <a:pt x="132" y="1209"/>
                  <a:pt x="132" y="1209"/>
                  <a:pt x="132" y="1209"/>
                </a:cubicBezTo>
                <a:cubicBezTo>
                  <a:pt x="1489" y="1209"/>
                  <a:pt x="1489" y="1209"/>
                  <a:pt x="1489" y="1209"/>
                </a:cubicBezTo>
                <a:cubicBezTo>
                  <a:pt x="1489" y="1182"/>
                  <a:pt x="1489" y="1182"/>
                  <a:pt x="1489" y="1182"/>
                </a:cubicBezTo>
                <a:lnTo>
                  <a:pt x="1457" y="1182"/>
                </a:lnTo>
                <a:close/>
                <a:moveTo>
                  <a:pt x="171" y="176"/>
                </a:moveTo>
                <a:cubicBezTo>
                  <a:pt x="214" y="176"/>
                  <a:pt x="214" y="176"/>
                  <a:pt x="214" y="176"/>
                </a:cubicBezTo>
                <a:cubicBezTo>
                  <a:pt x="214" y="238"/>
                  <a:pt x="214" y="238"/>
                  <a:pt x="214" y="238"/>
                </a:cubicBezTo>
                <a:cubicBezTo>
                  <a:pt x="171" y="238"/>
                  <a:pt x="171" y="238"/>
                  <a:pt x="171" y="238"/>
                </a:cubicBezTo>
                <a:lnTo>
                  <a:pt x="171" y="176"/>
                </a:lnTo>
                <a:close/>
                <a:moveTo>
                  <a:pt x="190" y="588"/>
                </a:moveTo>
                <a:cubicBezTo>
                  <a:pt x="207" y="588"/>
                  <a:pt x="207" y="588"/>
                  <a:pt x="207" y="588"/>
                </a:cubicBezTo>
                <a:cubicBezTo>
                  <a:pt x="207" y="628"/>
                  <a:pt x="207" y="628"/>
                  <a:pt x="207" y="628"/>
                </a:cubicBezTo>
                <a:cubicBezTo>
                  <a:pt x="190" y="628"/>
                  <a:pt x="190" y="628"/>
                  <a:pt x="190" y="628"/>
                </a:cubicBezTo>
                <a:lnTo>
                  <a:pt x="190" y="588"/>
                </a:lnTo>
                <a:close/>
                <a:moveTo>
                  <a:pt x="176" y="259"/>
                </a:moveTo>
                <a:cubicBezTo>
                  <a:pt x="176" y="250"/>
                  <a:pt x="182" y="244"/>
                  <a:pt x="191" y="244"/>
                </a:cubicBezTo>
                <a:cubicBezTo>
                  <a:pt x="199" y="244"/>
                  <a:pt x="206" y="250"/>
                  <a:pt x="206" y="259"/>
                </a:cubicBezTo>
                <a:cubicBezTo>
                  <a:pt x="206" y="267"/>
                  <a:pt x="199" y="274"/>
                  <a:pt x="191" y="274"/>
                </a:cubicBezTo>
                <a:cubicBezTo>
                  <a:pt x="182" y="274"/>
                  <a:pt x="176" y="267"/>
                  <a:pt x="176" y="259"/>
                </a:cubicBezTo>
                <a:close/>
                <a:moveTo>
                  <a:pt x="190" y="544"/>
                </a:moveTo>
                <a:cubicBezTo>
                  <a:pt x="190" y="503"/>
                  <a:pt x="190" y="503"/>
                  <a:pt x="190" y="503"/>
                </a:cubicBezTo>
                <a:cubicBezTo>
                  <a:pt x="207" y="503"/>
                  <a:pt x="207" y="503"/>
                  <a:pt x="207" y="503"/>
                </a:cubicBezTo>
                <a:cubicBezTo>
                  <a:pt x="207" y="544"/>
                  <a:pt x="207" y="544"/>
                  <a:pt x="207" y="544"/>
                </a:cubicBezTo>
                <a:lnTo>
                  <a:pt x="190" y="544"/>
                </a:lnTo>
                <a:close/>
                <a:moveTo>
                  <a:pt x="190" y="459"/>
                </a:moveTo>
                <a:cubicBezTo>
                  <a:pt x="190" y="418"/>
                  <a:pt x="190" y="418"/>
                  <a:pt x="190" y="418"/>
                </a:cubicBezTo>
                <a:cubicBezTo>
                  <a:pt x="207" y="418"/>
                  <a:pt x="207" y="418"/>
                  <a:pt x="207" y="418"/>
                </a:cubicBezTo>
                <a:cubicBezTo>
                  <a:pt x="207" y="459"/>
                  <a:pt x="207" y="459"/>
                  <a:pt x="207" y="459"/>
                </a:cubicBezTo>
                <a:lnTo>
                  <a:pt x="190" y="459"/>
                </a:lnTo>
                <a:close/>
                <a:moveTo>
                  <a:pt x="190" y="374"/>
                </a:moveTo>
                <a:cubicBezTo>
                  <a:pt x="190" y="333"/>
                  <a:pt x="190" y="333"/>
                  <a:pt x="190" y="333"/>
                </a:cubicBezTo>
                <a:cubicBezTo>
                  <a:pt x="207" y="333"/>
                  <a:pt x="207" y="333"/>
                  <a:pt x="207" y="333"/>
                </a:cubicBezTo>
                <a:cubicBezTo>
                  <a:pt x="207" y="374"/>
                  <a:pt x="207" y="374"/>
                  <a:pt x="207" y="374"/>
                </a:cubicBezTo>
                <a:lnTo>
                  <a:pt x="190" y="374"/>
                </a:lnTo>
                <a:close/>
                <a:moveTo>
                  <a:pt x="248" y="993"/>
                </a:moveTo>
                <a:cubicBezTo>
                  <a:pt x="217" y="993"/>
                  <a:pt x="217" y="993"/>
                  <a:pt x="217" y="993"/>
                </a:cubicBezTo>
                <a:cubicBezTo>
                  <a:pt x="217" y="1013"/>
                  <a:pt x="217" y="1013"/>
                  <a:pt x="217" y="1013"/>
                </a:cubicBezTo>
                <a:cubicBezTo>
                  <a:pt x="217" y="1023"/>
                  <a:pt x="217" y="1023"/>
                  <a:pt x="217" y="1023"/>
                </a:cubicBezTo>
                <a:cubicBezTo>
                  <a:pt x="217" y="1085"/>
                  <a:pt x="217" y="1085"/>
                  <a:pt x="217" y="1085"/>
                </a:cubicBezTo>
                <a:cubicBezTo>
                  <a:pt x="208" y="1085"/>
                  <a:pt x="208" y="1085"/>
                  <a:pt x="208" y="1085"/>
                </a:cubicBezTo>
                <a:cubicBezTo>
                  <a:pt x="208" y="1120"/>
                  <a:pt x="208" y="1120"/>
                  <a:pt x="208" y="1120"/>
                </a:cubicBezTo>
                <a:cubicBezTo>
                  <a:pt x="149" y="1120"/>
                  <a:pt x="149" y="1120"/>
                  <a:pt x="149" y="1120"/>
                </a:cubicBezTo>
                <a:cubicBezTo>
                  <a:pt x="149" y="1038"/>
                  <a:pt x="149" y="1038"/>
                  <a:pt x="149" y="1038"/>
                </a:cubicBezTo>
                <a:cubicBezTo>
                  <a:pt x="149" y="1038"/>
                  <a:pt x="149" y="1038"/>
                  <a:pt x="149" y="1038"/>
                </a:cubicBezTo>
                <a:cubicBezTo>
                  <a:pt x="149" y="1038"/>
                  <a:pt x="148" y="984"/>
                  <a:pt x="149" y="937"/>
                </a:cubicBezTo>
                <a:cubicBezTo>
                  <a:pt x="149" y="892"/>
                  <a:pt x="183" y="885"/>
                  <a:pt x="197" y="885"/>
                </a:cubicBezTo>
                <a:cubicBezTo>
                  <a:pt x="210" y="885"/>
                  <a:pt x="234" y="890"/>
                  <a:pt x="243" y="913"/>
                </a:cubicBezTo>
                <a:cubicBezTo>
                  <a:pt x="243" y="993"/>
                  <a:pt x="243" y="993"/>
                  <a:pt x="243" y="993"/>
                </a:cubicBezTo>
                <a:cubicBezTo>
                  <a:pt x="248" y="993"/>
                  <a:pt x="248" y="993"/>
                  <a:pt x="248" y="993"/>
                </a:cubicBezTo>
                <a:cubicBezTo>
                  <a:pt x="248" y="993"/>
                  <a:pt x="248" y="993"/>
                  <a:pt x="248" y="993"/>
                </a:cubicBezTo>
                <a:close/>
                <a:moveTo>
                  <a:pt x="547" y="614"/>
                </a:moveTo>
                <a:cubicBezTo>
                  <a:pt x="548" y="613"/>
                  <a:pt x="549" y="613"/>
                  <a:pt x="550" y="613"/>
                </a:cubicBezTo>
                <a:cubicBezTo>
                  <a:pt x="555" y="613"/>
                  <a:pt x="559" y="621"/>
                  <a:pt x="559" y="632"/>
                </a:cubicBezTo>
                <a:cubicBezTo>
                  <a:pt x="559" y="634"/>
                  <a:pt x="559" y="636"/>
                  <a:pt x="559" y="638"/>
                </a:cubicBezTo>
                <a:cubicBezTo>
                  <a:pt x="558" y="639"/>
                  <a:pt x="558" y="640"/>
                  <a:pt x="558" y="641"/>
                </a:cubicBezTo>
                <a:cubicBezTo>
                  <a:pt x="558" y="641"/>
                  <a:pt x="558" y="641"/>
                  <a:pt x="558" y="641"/>
                </a:cubicBezTo>
                <a:cubicBezTo>
                  <a:pt x="558" y="641"/>
                  <a:pt x="558" y="641"/>
                  <a:pt x="558" y="641"/>
                </a:cubicBezTo>
                <a:cubicBezTo>
                  <a:pt x="542" y="641"/>
                  <a:pt x="542" y="641"/>
                  <a:pt x="542" y="641"/>
                </a:cubicBezTo>
                <a:cubicBezTo>
                  <a:pt x="542" y="641"/>
                  <a:pt x="542" y="640"/>
                  <a:pt x="542" y="639"/>
                </a:cubicBezTo>
                <a:cubicBezTo>
                  <a:pt x="542" y="637"/>
                  <a:pt x="541" y="635"/>
                  <a:pt x="541" y="632"/>
                </a:cubicBezTo>
                <a:cubicBezTo>
                  <a:pt x="541" y="624"/>
                  <a:pt x="543" y="617"/>
                  <a:pt x="547" y="614"/>
                </a:cubicBezTo>
                <a:close/>
                <a:moveTo>
                  <a:pt x="512" y="621"/>
                </a:moveTo>
                <a:cubicBezTo>
                  <a:pt x="513" y="618"/>
                  <a:pt x="514" y="616"/>
                  <a:pt x="515" y="614"/>
                </a:cubicBezTo>
                <a:cubicBezTo>
                  <a:pt x="516" y="613"/>
                  <a:pt x="518" y="613"/>
                  <a:pt x="519" y="613"/>
                </a:cubicBezTo>
                <a:cubicBezTo>
                  <a:pt x="522" y="613"/>
                  <a:pt x="525" y="616"/>
                  <a:pt x="526" y="622"/>
                </a:cubicBezTo>
                <a:cubicBezTo>
                  <a:pt x="527" y="625"/>
                  <a:pt x="528" y="628"/>
                  <a:pt x="528" y="632"/>
                </a:cubicBezTo>
                <a:cubicBezTo>
                  <a:pt x="528" y="634"/>
                  <a:pt x="527" y="636"/>
                  <a:pt x="527" y="638"/>
                </a:cubicBezTo>
                <a:cubicBezTo>
                  <a:pt x="527" y="639"/>
                  <a:pt x="527" y="640"/>
                  <a:pt x="526" y="641"/>
                </a:cubicBezTo>
                <a:cubicBezTo>
                  <a:pt x="511" y="641"/>
                  <a:pt x="511" y="641"/>
                  <a:pt x="511" y="641"/>
                </a:cubicBezTo>
                <a:cubicBezTo>
                  <a:pt x="511" y="640"/>
                  <a:pt x="511" y="639"/>
                  <a:pt x="511" y="638"/>
                </a:cubicBezTo>
                <a:cubicBezTo>
                  <a:pt x="510" y="637"/>
                  <a:pt x="510" y="636"/>
                  <a:pt x="510" y="634"/>
                </a:cubicBezTo>
                <a:cubicBezTo>
                  <a:pt x="510" y="634"/>
                  <a:pt x="510" y="633"/>
                  <a:pt x="510" y="632"/>
                </a:cubicBezTo>
                <a:cubicBezTo>
                  <a:pt x="510" y="628"/>
                  <a:pt x="511" y="624"/>
                  <a:pt x="512" y="621"/>
                </a:cubicBezTo>
                <a:close/>
                <a:moveTo>
                  <a:pt x="507" y="680"/>
                </a:moveTo>
                <a:cubicBezTo>
                  <a:pt x="507" y="680"/>
                  <a:pt x="507" y="680"/>
                  <a:pt x="507" y="680"/>
                </a:cubicBezTo>
                <a:cubicBezTo>
                  <a:pt x="525" y="680"/>
                  <a:pt x="525" y="680"/>
                  <a:pt x="525" y="680"/>
                </a:cubicBezTo>
                <a:cubicBezTo>
                  <a:pt x="525" y="680"/>
                  <a:pt x="525" y="680"/>
                  <a:pt x="525" y="680"/>
                </a:cubicBezTo>
                <a:cubicBezTo>
                  <a:pt x="525" y="714"/>
                  <a:pt x="525" y="714"/>
                  <a:pt x="525" y="714"/>
                </a:cubicBezTo>
                <a:cubicBezTo>
                  <a:pt x="525" y="714"/>
                  <a:pt x="525" y="714"/>
                  <a:pt x="525" y="714"/>
                </a:cubicBezTo>
                <a:cubicBezTo>
                  <a:pt x="525" y="714"/>
                  <a:pt x="525" y="714"/>
                  <a:pt x="525" y="714"/>
                </a:cubicBezTo>
                <a:cubicBezTo>
                  <a:pt x="507" y="714"/>
                  <a:pt x="507" y="714"/>
                  <a:pt x="507" y="714"/>
                </a:cubicBezTo>
                <a:cubicBezTo>
                  <a:pt x="507" y="714"/>
                  <a:pt x="507" y="714"/>
                  <a:pt x="507" y="714"/>
                </a:cubicBezTo>
                <a:cubicBezTo>
                  <a:pt x="507" y="714"/>
                  <a:pt x="507" y="714"/>
                  <a:pt x="507" y="714"/>
                </a:cubicBezTo>
                <a:lnTo>
                  <a:pt x="507" y="680"/>
                </a:lnTo>
                <a:close/>
                <a:moveTo>
                  <a:pt x="480" y="624"/>
                </a:moveTo>
                <a:cubicBezTo>
                  <a:pt x="481" y="619"/>
                  <a:pt x="483" y="615"/>
                  <a:pt x="485" y="613"/>
                </a:cubicBezTo>
                <a:cubicBezTo>
                  <a:pt x="486" y="613"/>
                  <a:pt x="487" y="613"/>
                  <a:pt x="488" y="613"/>
                </a:cubicBezTo>
                <a:cubicBezTo>
                  <a:pt x="492" y="613"/>
                  <a:pt x="496" y="621"/>
                  <a:pt x="496" y="632"/>
                </a:cubicBezTo>
                <a:cubicBezTo>
                  <a:pt x="496" y="635"/>
                  <a:pt x="496" y="638"/>
                  <a:pt x="495" y="641"/>
                </a:cubicBezTo>
                <a:cubicBezTo>
                  <a:pt x="495" y="641"/>
                  <a:pt x="495" y="641"/>
                  <a:pt x="495" y="641"/>
                </a:cubicBezTo>
                <a:cubicBezTo>
                  <a:pt x="495" y="641"/>
                  <a:pt x="495" y="641"/>
                  <a:pt x="495" y="641"/>
                </a:cubicBezTo>
                <a:cubicBezTo>
                  <a:pt x="480" y="641"/>
                  <a:pt x="480" y="641"/>
                  <a:pt x="480" y="641"/>
                </a:cubicBezTo>
                <a:cubicBezTo>
                  <a:pt x="479" y="639"/>
                  <a:pt x="479" y="636"/>
                  <a:pt x="479" y="632"/>
                </a:cubicBezTo>
                <a:cubicBezTo>
                  <a:pt x="479" y="629"/>
                  <a:pt x="479" y="626"/>
                  <a:pt x="480" y="624"/>
                </a:cubicBezTo>
                <a:close/>
                <a:moveTo>
                  <a:pt x="456" y="613"/>
                </a:moveTo>
                <a:cubicBezTo>
                  <a:pt x="461" y="613"/>
                  <a:pt x="465" y="621"/>
                  <a:pt x="465" y="632"/>
                </a:cubicBezTo>
                <a:cubicBezTo>
                  <a:pt x="465" y="635"/>
                  <a:pt x="465" y="638"/>
                  <a:pt x="464" y="641"/>
                </a:cubicBezTo>
                <a:cubicBezTo>
                  <a:pt x="464" y="641"/>
                  <a:pt x="464" y="641"/>
                  <a:pt x="464" y="641"/>
                </a:cubicBezTo>
                <a:cubicBezTo>
                  <a:pt x="464" y="641"/>
                  <a:pt x="464" y="641"/>
                  <a:pt x="464" y="641"/>
                </a:cubicBezTo>
                <a:cubicBezTo>
                  <a:pt x="449" y="641"/>
                  <a:pt x="449" y="641"/>
                  <a:pt x="449" y="641"/>
                </a:cubicBezTo>
                <a:cubicBezTo>
                  <a:pt x="449" y="641"/>
                  <a:pt x="449" y="641"/>
                  <a:pt x="449" y="641"/>
                </a:cubicBezTo>
                <a:cubicBezTo>
                  <a:pt x="449" y="641"/>
                  <a:pt x="449" y="641"/>
                  <a:pt x="449" y="641"/>
                </a:cubicBezTo>
                <a:cubicBezTo>
                  <a:pt x="448" y="641"/>
                  <a:pt x="448" y="640"/>
                  <a:pt x="448" y="639"/>
                </a:cubicBezTo>
                <a:cubicBezTo>
                  <a:pt x="448" y="637"/>
                  <a:pt x="447" y="635"/>
                  <a:pt x="447" y="632"/>
                </a:cubicBezTo>
                <a:cubicBezTo>
                  <a:pt x="447" y="621"/>
                  <a:pt x="451" y="613"/>
                  <a:pt x="456" y="613"/>
                </a:cubicBezTo>
                <a:close/>
                <a:moveTo>
                  <a:pt x="447" y="680"/>
                </a:moveTo>
                <a:cubicBezTo>
                  <a:pt x="447" y="714"/>
                  <a:pt x="447" y="714"/>
                  <a:pt x="447" y="714"/>
                </a:cubicBezTo>
                <a:cubicBezTo>
                  <a:pt x="429" y="714"/>
                  <a:pt x="429" y="714"/>
                  <a:pt x="429" y="714"/>
                </a:cubicBezTo>
                <a:cubicBezTo>
                  <a:pt x="429" y="680"/>
                  <a:pt x="429" y="680"/>
                  <a:pt x="429" y="680"/>
                </a:cubicBezTo>
                <a:cubicBezTo>
                  <a:pt x="429" y="680"/>
                  <a:pt x="429" y="680"/>
                  <a:pt x="429" y="680"/>
                </a:cubicBezTo>
                <a:cubicBezTo>
                  <a:pt x="447" y="680"/>
                  <a:pt x="447" y="680"/>
                  <a:pt x="447" y="680"/>
                </a:cubicBezTo>
                <a:close/>
                <a:moveTo>
                  <a:pt x="417" y="624"/>
                </a:moveTo>
                <a:cubicBezTo>
                  <a:pt x="418" y="617"/>
                  <a:pt x="421" y="613"/>
                  <a:pt x="425" y="613"/>
                </a:cubicBezTo>
                <a:cubicBezTo>
                  <a:pt x="428" y="613"/>
                  <a:pt x="430" y="616"/>
                  <a:pt x="432" y="620"/>
                </a:cubicBezTo>
                <a:cubicBezTo>
                  <a:pt x="433" y="623"/>
                  <a:pt x="434" y="628"/>
                  <a:pt x="434" y="632"/>
                </a:cubicBezTo>
                <a:cubicBezTo>
                  <a:pt x="434" y="633"/>
                  <a:pt x="434" y="634"/>
                  <a:pt x="434" y="635"/>
                </a:cubicBezTo>
                <a:cubicBezTo>
                  <a:pt x="433" y="637"/>
                  <a:pt x="433" y="639"/>
                  <a:pt x="433" y="641"/>
                </a:cubicBezTo>
                <a:cubicBezTo>
                  <a:pt x="417" y="641"/>
                  <a:pt x="417" y="641"/>
                  <a:pt x="417" y="641"/>
                </a:cubicBezTo>
                <a:cubicBezTo>
                  <a:pt x="417" y="639"/>
                  <a:pt x="416" y="637"/>
                  <a:pt x="416" y="635"/>
                </a:cubicBezTo>
                <a:cubicBezTo>
                  <a:pt x="416" y="634"/>
                  <a:pt x="416" y="633"/>
                  <a:pt x="416" y="632"/>
                </a:cubicBezTo>
                <a:cubicBezTo>
                  <a:pt x="416" y="629"/>
                  <a:pt x="416" y="627"/>
                  <a:pt x="417" y="624"/>
                </a:cubicBezTo>
                <a:close/>
                <a:moveTo>
                  <a:pt x="394" y="613"/>
                </a:moveTo>
                <a:cubicBezTo>
                  <a:pt x="397" y="613"/>
                  <a:pt x="400" y="617"/>
                  <a:pt x="402" y="624"/>
                </a:cubicBezTo>
                <a:cubicBezTo>
                  <a:pt x="402" y="627"/>
                  <a:pt x="403" y="629"/>
                  <a:pt x="403" y="632"/>
                </a:cubicBezTo>
                <a:cubicBezTo>
                  <a:pt x="403" y="633"/>
                  <a:pt x="402" y="634"/>
                  <a:pt x="402" y="635"/>
                </a:cubicBezTo>
                <a:cubicBezTo>
                  <a:pt x="402" y="637"/>
                  <a:pt x="402" y="639"/>
                  <a:pt x="401" y="641"/>
                </a:cubicBezTo>
                <a:cubicBezTo>
                  <a:pt x="386" y="641"/>
                  <a:pt x="386" y="641"/>
                  <a:pt x="386" y="641"/>
                </a:cubicBezTo>
                <a:cubicBezTo>
                  <a:pt x="385" y="639"/>
                  <a:pt x="385" y="636"/>
                  <a:pt x="385" y="632"/>
                </a:cubicBezTo>
                <a:cubicBezTo>
                  <a:pt x="385" y="621"/>
                  <a:pt x="389" y="613"/>
                  <a:pt x="394" y="613"/>
                </a:cubicBezTo>
                <a:close/>
                <a:moveTo>
                  <a:pt x="354" y="624"/>
                </a:moveTo>
                <a:cubicBezTo>
                  <a:pt x="356" y="617"/>
                  <a:pt x="359" y="613"/>
                  <a:pt x="362" y="613"/>
                </a:cubicBezTo>
                <a:cubicBezTo>
                  <a:pt x="363" y="613"/>
                  <a:pt x="364" y="613"/>
                  <a:pt x="365" y="613"/>
                </a:cubicBezTo>
                <a:cubicBezTo>
                  <a:pt x="367" y="615"/>
                  <a:pt x="369" y="619"/>
                  <a:pt x="370" y="624"/>
                </a:cubicBezTo>
                <a:cubicBezTo>
                  <a:pt x="371" y="626"/>
                  <a:pt x="371" y="629"/>
                  <a:pt x="371" y="632"/>
                </a:cubicBezTo>
                <a:cubicBezTo>
                  <a:pt x="371" y="633"/>
                  <a:pt x="371" y="634"/>
                  <a:pt x="371" y="634"/>
                </a:cubicBezTo>
                <a:cubicBezTo>
                  <a:pt x="371" y="636"/>
                  <a:pt x="371" y="637"/>
                  <a:pt x="371" y="638"/>
                </a:cubicBezTo>
                <a:cubicBezTo>
                  <a:pt x="370" y="639"/>
                  <a:pt x="370" y="641"/>
                  <a:pt x="370" y="641"/>
                </a:cubicBezTo>
                <a:cubicBezTo>
                  <a:pt x="355" y="641"/>
                  <a:pt x="355" y="641"/>
                  <a:pt x="355" y="641"/>
                </a:cubicBezTo>
                <a:cubicBezTo>
                  <a:pt x="354" y="640"/>
                  <a:pt x="354" y="639"/>
                  <a:pt x="354" y="638"/>
                </a:cubicBezTo>
                <a:cubicBezTo>
                  <a:pt x="354" y="636"/>
                  <a:pt x="353" y="634"/>
                  <a:pt x="353" y="632"/>
                </a:cubicBezTo>
                <a:cubicBezTo>
                  <a:pt x="353" y="629"/>
                  <a:pt x="354" y="627"/>
                  <a:pt x="354" y="624"/>
                </a:cubicBezTo>
                <a:close/>
                <a:moveTo>
                  <a:pt x="350" y="714"/>
                </a:moveTo>
                <a:cubicBezTo>
                  <a:pt x="350" y="680"/>
                  <a:pt x="350" y="680"/>
                  <a:pt x="350" y="680"/>
                </a:cubicBezTo>
                <a:cubicBezTo>
                  <a:pt x="368" y="680"/>
                  <a:pt x="368" y="680"/>
                  <a:pt x="368" y="680"/>
                </a:cubicBezTo>
                <a:cubicBezTo>
                  <a:pt x="368" y="680"/>
                  <a:pt x="368" y="680"/>
                  <a:pt x="368" y="680"/>
                </a:cubicBezTo>
                <a:cubicBezTo>
                  <a:pt x="368" y="714"/>
                  <a:pt x="368" y="714"/>
                  <a:pt x="368" y="714"/>
                </a:cubicBezTo>
                <a:cubicBezTo>
                  <a:pt x="368" y="714"/>
                  <a:pt x="368" y="714"/>
                  <a:pt x="368" y="714"/>
                </a:cubicBezTo>
                <a:cubicBezTo>
                  <a:pt x="368" y="714"/>
                  <a:pt x="368" y="714"/>
                  <a:pt x="368" y="714"/>
                </a:cubicBezTo>
                <a:cubicBezTo>
                  <a:pt x="350" y="714"/>
                  <a:pt x="350" y="714"/>
                  <a:pt x="350" y="714"/>
                </a:cubicBezTo>
                <a:close/>
                <a:moveTo>
                  <a:pt x="523" y="1181"/>
                </a:moveTo>
                <a:cubicBezTo>
                  <a:pt x="523" y="1182"/>
                  <a:pt x="523" y="1182"/>
                  <a:pt x="523" y="1182"/>
                </a:cubicBezTo>
                <a:cubicBezTo>
                  <a:pt x="523" y="1182"/>
                  <a:pt x="523" y="1182"/>
                  <a:pt x="523" y="1182"/>
                </a:cubicBezTo>
                <a:cubicBezTo>
                  <a:pt x="457" y="1182"/>
                  <a:pt x="457" y="1182"/>
                  <a:pt x="457" y="1182"/>
                </a:cubicBezTo>
                <a:cubicBezTo>
                  <a:pt x="453" y="1182"/>
                  <a:pt x="453" y="1182"/>
                  <a:pt x="453" y="1182"/>
                </a:cubicBezTo>
                <a:cubicBezTo>
                  <a:pt x="387" y="1182"/>
                  <a:pt x="387" y="1182"/>
                  <a:pt x="387" y="1182"/>
                </a:cubicBezTo>
                <a:cubicBezTo>
                  <a:pt x="387" y="1182"/>
                  <a:pt x="387" y="1182"/>
                  <a:pt x="387" y="1182"/>
                </a:cubicBezTo>
                <a:cubicBezTo>
                  <a:pt x="387" y="1182"/>
                  <a:pt x="387" y="1116"/>
                  <a:pt x="387" y="1057"/>
                </a:cubicBezTo>
                <a:cubicBezTo>
                  <a:pt x="388" y="1014"/>
                  <a:pt x="416" y="999"/>
                  <a:pt x="437" y="995"/>
                </a:cubicBezTo>
                <a:cubicBezTo>
                  <a:pt x="447" y="995"/>
                  <a:pt x="447" y="995"/>
                  <a:pt x="447" y="995"/>
                </a:cubicBezTo>
                <a:cubicBezTo>
                  <a:pt x="449" y="995"/>
                  <a:pt x="451" y="995"/>
                  <a:pt x="453" y="995"/>
                </a:cubicBezTo>
                <a:cubicBezTo>
                  <a:pt x="455" y="995"/>
                  <a:pt x="457" y="995"/>
                  <a:pt x="459" y="995"/>
                </a:cubicBezTo>
                <a:cubicBezTo>
                  <a:pt x="473" y="995"/>
                  <a:pt x="473" y="995"/>
                  <a:pt x="473" y="995"/>
                </a:cubicBezTo>
                <a:cubicBezTo>
                  <a:pt x="496" y="1000"/>
                  <a:pt x="522" y="1014"/>
                  <a:pt x="523" y="1057"/>
                </a:cubicBezTo>
                <a:cubicBezTo>
                  <a:pt x="524" y="1114"/>
                  <a:pt x="523" y="1177"/>
                  <a:pt x="523" y="1181"/>
                </a:cubicBezTo>
                <a:close/>
                <a:moveTo>
                  <a:pt x="577" y="994"/>
                </a:moveTo>
                <a:cubicBezTo>
                  <a:pt x="573" y="965"/>
                  <a:pt x="553" y="887"/>
                  <a:pt x="453" y="887"/>
                </a:cubicBezTo>
                <a:cubicBezTo>
                  <a:pt x="362" y="887"/>
                  <a:pt x="340" y="965"/>
                  <a:pt x="335" y="993"/>
                </a:cubicBezTo>
                <a:cubicBezTo>
                  <a:pt x="310" y="993"/>
                  <a:pt x="310" y="993"/>
                  <a:pt x="310" y="993"/>
                </a:cubicBezTo>
                <a:cubicBezTo>
                  <a:pt x="310" y="993"/>
                  <a:pt x="310" y="993"/>
                  <a:pt x="310" y="993"/>
                </a:cubicBezTo>
                <a:cubicBezTo>
                  <a:pt x="274" y="993"/>
                  <a:pt x="274" y="993"/>
                  <a:pt x="274" y="993"/>
                </a:cubicBezTo>
                <a:cubicBezTo>
                  <a:pt x="274" y="993"/>
                  <a:pt x="274" y="993"/>
                  <a:pt x="274" y="993"/>
                </a:cubicBezTo>
                <a:cubicBezTo>
                  <a:pt x="310" y="993"/>
                  <a:pt x="310" y="993"/>
                  <a:pt x="310" y="993"/>
                </a:cubicBezTo>
                <a:cubicBezTo>
                  <a:pt x="316" y="957"/>
                  <a:pt x="343" y="858"/>
                  <a:pt x="463" y="860"/>
                </a:cubicBezTo>
                <a:cubicBezTo>
                  <a:pt x="575" y="861"/>
                  <a:pt x="598" y="956"/>
                  <a:pt x="603" y="994"/>
                </a:cubicBezTo>
                <a:lnTo>
                  <a:pt x="577" y="994"/>
                </a:lnTo>
                <a:close/>
                <a:moveTo>
                  <a:pt x="604" y="714"/>
                </a:moveTo>
                <a:cubicBezTo>
                  <a:pt x="586" y="714"/>
                  <a:pt x="586" y="714"/>
                  <a:pt x="586" y="714"/>
                </a:cubicBezTo>
                <a:cubicBezTo>
                  <a:pt x="586" y="680"/>
                  <a:pt x="586" y="680"/>
                  <a:pt x="586" y="680"/>
                </a:cubicBezTo>
                <a:cubicBezTo>
                  <a:pt x="586" y="680"/>
                  <a:pt x="586" y="680"/>
                  <a:pt x="586" y="680"/>
                </a:cubicBezTo>
                <a:cubicBezTo>
                  <a:pt x="604" y="680"/>
                  <a:pt x="604" y="680"/>
                  <a:pt x="604" y="680"/>
                </a:cubicBezTo>
                <a:cubicBezTo>
                  <a:pt x="604" y="680"/>
                  <a:pt x="604" y="680"/>
                  <a:pt x="604" y="680"/>
                </a:cubicBezTo>
                <a:lnTo>
                  <a:pt x="604" y="714"/>
                </a:lnTo>
                <a:close/>
                <a:moveTo>
                  <a:pt x="642" y="591"/>
                </a:moveTo>
                <a:cubicBezTo>
                  <a:pt x="642" y="591"/>
                  <a:pt x="642" y="591"/>
                  <a:pt x="642" y="591"/>
                </a:cubicBezTo>
                <a:cubicBezTo>
                  <a:pt x="642" y="591"/>
                  <a:pt x="642" y="591"/>
                  <a:pt x="642" y="591"/>
                </a:cubicBezTo>
                <a:cubicBezTo>
                  <a:pt x="583" y="591"/>
                  <a:pt x="583" y="591"/>
                  <a:pt x="583" y="591"/>
                </a:cubicBezTo>
                <a:cubicBezTo>
                  <a:pt x="583" y="570"/>
                  <a:pt x="583" y="570"/>
                  <a:pt x="583" y="570"/>
                </a:cubicBezTo>
                <a:cubicBezTo>
                  <a:pt x="591" y="570"/>
                  <a:pt x="591" y="570"/>
                  <a:pt x="591" y="570"/>
                </a:cubicBezTo>
                <a:cubicBezTo>
                  <a:pt x="591" y="546"/>
                  <a:pt x="591" y="546"/>
                  <a:pt x="591" y="546"/>
                </a:cubicBezTo>
                <a:cubicBezTo>
                  <a:pt x="581" y="546"/>
                  <a:pt x="581" y="546"/>
                  <a:pt x="581" y="546"/>
                </a:cubicBezTo>
                <a:cubicBezTo>
                  <a:pt x="582" y="515"/>
                  <a:pt x="582" y="515"/>
                  <a:pt x="582" y="515"/>
                </a:cubicBezTo>
                <a:cubicBezTo>
                  <a:pt x="583" y="477"/>
                  <a:pt x="583" y="477"/>
                  <a:pt x="583" y="477"/>
                </a:cubicBezTo>
                <a:cubicBezTo>
                  <a:pt x="587" y="469"/>
                  <a:pt x="587" y="469"/>
                  <a:pt x="587" y="469"/>
                </a:cubicBezTo>
                <a:cubicBezTo>
                  <a:pt x="589" y="465"/>
                  <a:pt x="589" y="465"/>
                  <a:pt x="589" y="465"/>
                </a:cubicBezTo>
                <a:cubicBezTo>
                  <a:pt x="589" y="463"/>
                  <a:pt x="589" y="463"/>
                  <a:pt x="589" y="463"/>
                </a:cubicBezTo>
                <a:cubicBezTo>
                  <a:pt x="589" y="448"/>
                  <a:pt x="589" y="448"/>
                  <a:pt x="589" y="448"/>
                </a:cubicBezTo>
                <a:cubicBezTo>
                  <a:pt x="589" y="448"/>
                  <a:pt x="589" y="448"/>
                  <a:pt x="589" y="448"/>
                </a:cubicBezTo>
                <a:cubicBezTo>
                  <a:pt x="589" y="448"/>
                  <a:pt x="589" y="448"/>
                  <a:pt x="589" y="448"/>
                </a:cubicBezTo>
                <a:cubicBezTo>
                  <a:pt x="589" y="448"/>
                  <a:pt x="589" y="448"/>
                  <a:pt x="589" y="448"/>
                </a:cubicBezTo>
                <a:cubicBezTo>
                  <a:pt x="589" y="463"/>
                  <a:pt x="589" y="463"/>
                  <a:pt x="589" y="463"/>
                </a:cubicBezTo>
                <a:cubicBezTo>
                  <a:pt x="589" y="448"/>
                  <a:pt x="589" y="448"/>
                  <a:pt x="589" y="448"/>
                </a:cubicBezTo>
                <a:cubicBezTo>
                  <a:pt x="597" y="445"/>
                  <a:pt x="597" y="445"/>
                  <a:pt x="597" y="445"/>
                </a:cubicBezTo>
                <a:cubicBezTo>
                  <a:pt x="602" y="443"/>
                  <a:pt x="602" y="443"/>
                  <a:pt x="602" y="443"/>
                </a:cubicBezTo>
                <a:cubicBezTo>
                  <a:pt x="602" y="443"/>
                  <a:pt x="602" y="443"/>
                  <a:pt x="602" y="443"/>
                </a:cubicBezTo>
                <a:cubicBezTo>
                  <a:pt x="602" y="443"/>
                  <a:pt x="602" y="443"/>
                  <a:pt x="602" y="443"/>
                </a:cubicBezTo>
                <a:cubicBezTo>
                  <a:pt x="602" y="443"/>
                  <a:pt x="602" y="443"/>
                  <a:pt x="602" y="443"/>
                </a:cubicBezTo>
                <a:cubicBezTo>
                  <a:pt x="602" y="443"/>
                  <a:pt x="602" y="443"/>
                  <a:pt x="602" y="443"/>
                </a:cubicBezTo>
                <a:cubicBezTo>
                  <a:pt x="602" y="433"/>
                  <a:pt x="602" y="433"/>
                  <a:pt x="602" y="433"/>
                </a:cubicBezTo>
                <a:cubicBezTo>
                  <a:pt x="601" y="431"/>
                  <a:pt x="601" y="431"/>
                  <a:pt x="601" y="431"/>
                </a:cubicBezTo>
                <a:cubicBezTo>
                  <a:pt x="599" y="429"/>
                  <a:pt x="599" y="429"/>
                  <a:pt x="599" y="429"/>
                </a:cubicBezTo>
                <a:cubicBezTo>
                  <a:pt x="599" y="429"/>
                  <a:pt x="599" y="429"/>
                  <a:pt x="599" y="429"/>
                </a:cubicBezTo>
                <a:cubicBezTo>
                  <a:pt x="601" y="431"/>
                  <a:pt x="601" y="431"/>
                  <a:pt x="601" y="431"/>
                </a:cubicBezTo>
                <a:cubicBezTo>
                  <a:pt x="599" y="429"/>
                  <a:pt x="599" y="429"/>
                  <a:pt x="599" y="429"/>
                </a:cubicBezTo>
                <a:cubicBezTo>
                  <a:pt x="606" y="422"/>
                  <a:pt x="606" y="422"/>
                  <a:pt x="606" y="422"/>
                </a:cubicBezTo>
                <a:cubicBezTo>
                  <a:pt x="610" y="422"/>
                  <a:pt x="610" y="422"/>
                  <a:pt x="610" y="422"/>
                </a:cubicBezTo>
                <a:cubicBezTo>
                  <a:pt x="611" y="422"/>
                  <a:pt x="611" y="422"/>
                  <a:pt x="611" y="422"/>
                </a:cubicBezTo>
                <a:cubicBezTo>
                  <a:pt x="614" y="422"/>
                  <a:pt x="614" y="422"/>
                  <a:pt x="614" y="422"/>
                </a:cubicBezTo>
                <a:cubicBezTo>
                  <a:pt x="619" y="426"/>
                  <a:pt x="619" y="426"/>
                  <a:pt x="619" y="426"/>
                </a:cubicBezTo>
                <a:cubicBezTo>
                  <a:pt x="622" y="429"/>
                  <a:pt x="622" y="429"/>
                  <a:pt x="622" y="429"/>
                </a:cubicBezTo>
                <a:cubicBezTo>
                  <a:pt x="618" y="433"/>
                  <a:pt x="618" y="433"/>
                  <a:pt x="618" y="433"/>
                </a:cubicBezTo>
                <a:cubicBezTo>
                  <a:pt x="618" y="443"/>
                  <a:pt x="618" y="443"/>
                  <a:pt x="618" y="443"/>
                </a:cubicBezTo>
                <a:cubicBezTo>
                  <a:pt x="622" y="445"/>
                  <a:pt x="622" y="445"/>
                  <a:pt x="622" y="445"/>
                </a:cubicBezTo>
                <a:cubicBezTo>
                  <a:pt x="631" y="448"/>
                  <a:pt x="631" y="448"/>
                  <a:pt x="631" y="448"/>
                </a:cubicBezTo>
                <a:cubicBezTo>
                  <a:pt x="631" y="448"/>
                  <a:pt x="631" y="448"/>
                  <a:pt x="631" y="448"/>
                </a:cubicBezTo>
                <a:cubicBezTo>
                  <a:pt x="631" y="448"/>
                  <a:pt x="631" y="448"/>
                  <a:pt x="631" y="448"/>
                </a:cubicBezTo>
                <a:cubicBezTo>
                  <a:pt x="632" y="457"/>
                  <a:pt x="632" y="457"/>
                  <a:pt x="632" y="457"/>
                </a:cubicBezTo>
                <a:cubicBezTo>
                  <a:pt x="632" y="465"/>
                  <a:pt x="632" y="465"/>
                  <a:pt x="632" y="465"/>
                </a:cubicBezTo>
                <a:cubicBezTo>
                  <a:pt x="638" y="477"/>
                  <a:pt x="638" y="477"/>
                  <a:pt x="638" y="477"/>
                </a:cubicBezTo>
                <a:cubicBezTo>
                  <a:pt x="639" y="506"/>
                  <a:pt x="639" y="506"/>
                  <a:pt x="639" y="506"/>
                </a:cubicBezTo>
                <a:cubicBezTo>
                  <a:pt x="640" y="546"/>
                  <a:pt x="640" y="546"/>
                  <a:pt x="640" y="546"/>
                </a:cubicBezTo>
                <a:cubicBezTo>
                  <a:pt x="640" y="546"/>
                  <a:pt x="640" y="546"/>
                  <a:pt x="640" y="546"/>
                </a:cubicBezTo>
                <a:cubicBezTo>
                  <a:pt x="640" y="546"/>
                  <a:pt x="640" y="546"/>
                  <a:pt x="640" y="546"/>
                </a:cubicBezTo>
                <a:cubicBezTo>
                  <a:pt x="630" y="546"/>
                  <a:pt x="630" y="546"/>
                  <a:pt x="630" y="546"/>
                </a:cubicBezTo>
                <a:cubicBezTo>
                  <a:pt x="630" y="570"/>
                  <a:pt x="630" y="570"/>
                  <a:pt x="630" y="570"/>
                </a:cubicBezTo>
                <a:cubicBezTo>
                  <a:pt x="642" y="570"/>
                  <a:pt x="642" y="570"/>
                  <a:pt x="642" y="570"/>
                </a:cubicBezTo>
                <a:cubicBezTo>
                  <a:pt x="642" y="570"/>
                  <a:pt x="642" y="570"/>
                  <a:pt x="642" y="570"/>
                </a:cubicBezTo>
                <a:cubicBezTo>
                  <a:pt x="642" y="570"/>
                  <a:pt x="642" y="570"/>
                  <a:pt x="642" y="570"/>
                </a:cubicBezTo>
                <a:lnTo>
                  <a:pt x="642" y="591"/>
                </a:lnTo>
                <a:close/>
                <a:moveTo>
                  <a:pt x="821" y="1181"/>
                </a:moveTo>
                <a:cubicBezTo>
                  <a:pt x="821" y="1181"/>
                  <a:pt x="821" y="1181"/>
                  <a:pt x="821" y="1181"/>
                </a:cubicBezTo>
                <a:cubicBezTo>
                  <a:pt x="821" y="1181"/>
                  <a:pt x="821" y="1181"/>
                  <a:pt x="821" y="1181"/>
                </a:cubicBezTo>
                <a:cubicBezTo>
                  <a:pt x="752" y="1181"/>
                  <a:pt x="752" y="1181"/>
                  <a:pt x="752" y="1181"/>
                </a:cubicBezTo>
                <a:cubicBezTo>
                  <a:pt x="752" y="1105"/>
                  <a:pt x="752" y="1105"/>
                  <a:pt x="752" y="1105"/>
                </a:cubicBezTo>
                <a:cubicBezTo>
                  <a:pt x="752" y="1098"/>
                  <a:pt x="752" y="1092"/>
                  <a:pt x="752" y="1085"/>
                </a:cubicBezTo>
                <a:cubicBezTo>
                  <a:pt x="752" y="1078"/>
                  <a:pt x="752" y="1071"/>
                  <a:pt x="753" y="1063"/>
                </a:cubicBezTo>
                <a:cubicBezTo>
                  <a:pt x="753" y="1061"/>
                  <a:pt x="753" y="1059"/>
                  <a:pt x="753" y="1057"/>
                </a:cubicBezTo>
                <a:cubicBezTo>
                  <a:pt x="753" y="1057"/>
                  <a:pt x="753" y="1057"/>
                  <a:pt x="753" y="1057"/>
                </a:cubicBezTo>
                <a:cubicBezTo>
                  <a:pt x="753" y="1057"/>
                  <a:pt x="753" y="1057"/>
                  <a:pt x="753" y="1057"/>
                </a:cubicBezTo>
                <a:cubicBezTo>
                  <a:pt x="821" y="1057"/>
                  <a:pt x="821" y="1057"/>
                  <a:pt x="821" y="1057"/>
                </a:cubicBezTo>
                <a:lnTo>
                  <a:pt x="821" y="1181"/>
                </a:lnTo>
                <a:close/>
                <a:moveTo>
                  <a:pt x="753" y="1043"/>
                </a:moveTo>
                <a:cubicBezTo>
                  <a:pt x="753" y="1042"/>
                  <a:pt x="753" y="1042"/>
                  <a:pt x="753" y="1041"/>
                </a:cubicBezTo>
                <a:cubicBezTo>
                  <a:pt x="753" y="1023"/>
                  <a:pt x="758" y="1008"/>
                  <a:pt x="765" y="997"/>
                </a:cubicBezTo>
                <a:cubicBezTo>
                  <a:pt x="784" y="972"/>
                  <a:pt x="812" y="962"/>
                  <a:pt x="827" y="962"/>
                </a:cubicBezTo>
                <a:cubicBezTo>
                  <a:pt x="844" y="962"/>
                  <a:pt x="874" y="971"/>
                  <a:pt x="891" y="996"/>
                </a:cubicBezTo>
                <a:cubicBezTo>
                  <a:pt x="893" y="996"/>
                  <a:pt x="893" y="996"/>
                  <a:pt x="893" y="996"/>
                </a:cubicBezTo>
                <a:cubicBezTo>
                  <a:pt x="900" y="1007"/>
                  <a:pt x="905" y="1022"/>
                  <a:pt x="906" y="1041"/>
                </a:cubicBezTo>
                <a:cubicBezTo>
                  <a:pt x="906" y="1042"/>
                  <a:pt x="906" y="1042"/>
                  <a:pt x="906" y="1043"/>
                </a:cubicBezTo>
                <a:lnTo>
                  <a:pt x="753" y="1043"/>
                </a:lnTo>
                <a:close/>
                <a:moveTo>
                  <a:pt x="906" y="1181"/>
                </a:moveTo>
                <a:cubicBezTo>
                  <a:pt x="841" y="1181"/>
                  <a:pt x="841" y="1181"/>
                  <a:pt x="841" y="1181"/>
                </a:cubicBezTo>
                <a:cubicBezTo>
                  <a:pt x="841" y="1181"/>
                  <a:pt x="841" y="1181"/>
                  <a:pt x="841" y="1181"/>
                </a:cubicBezTo>
                <a:cubicBezTo>
                  <a:pt x="841" y="1057"/>
                  <a:pt x="841" y="1057"/>
                  <a:pt x="841" y="1057"/>
                </a:cubicBezTo>
                <a:cubicBezTo>
                  <a:pt x="906" y="1057"/>
                  <a:pt x="906" y="1057"/>
                  <a:pt x="906" y="1057"/>
                </a:cubicBezTo>
                <a:cubicBezTo>
                  <a:pt x="906" y="1057"/>
                  <a:pt x="906" y="1057"/>
                  <a:pt x="906" y="1057"/>
                </a:cubicBezTo>
                <a:cubicBezTo>
                  <a:pt x="906" y="1057"/>
                  <a:pt x="906" y="1057"/>
                  <a:pt x="906" y="1057"/>
                </a:cubicBezTo>
                <a:cubicBezTo>
                  <a:pt x="906" y="1074"/>
                  <a:pt x="906" y="1090"/>
                  <a:pt x="906" y="1105"/>
                </a:cubicBezTo>
                <a:lnTo>
                  <a:pt x="906" y="1181"/>
                </a:lnTo>
                <a:close/>
                <a:moveTo>
                  <a:pt x="969" y="994"/>
                </a:moveTo>
                <a:cubicBezTo>
                  <a:pt x="966" y="953"/>
                  <a:pt x="946" y="835"/>
                  <a:pt x="826" y="837"/>
                </a:cubicBezTo>
                <a:cubicBezTo>
                  <a:pt x="717" y="838"/>
                  <a:pt x="696" y="952"/>
                  <a:pt x="692" y="994"/>
                </a:cubicBezTo>
                <a:cubicBezTo>
                  <a:pt x="660" y="994"/>
                  <a:pt x="660" y="994"/>
                  <a:pt x="660" y="994"/>
                </a:cubicBezTo>
                <a:cubicBezTo>
                  <a:pt x="662" y="948"/>
                  <a:pt x="679" y="802"/>
                  <a:pt x="833" y="805"/>
                </a:cubicBezTo>
                <a:cubicBezTo>
                  <a:pt x="981" y="808"/>
                  <a:pt x="1000" y="950"/>
                  <a:pt x="1003" y="994"/>
                </a:cubicBezTo>
                <a:lnTo>
                  <a:pt x="969" y="994"/>
                </a:lnTo>
                <a:close/>
                <a:moveTo>
                  <a:pt x="688" y="641"/>
                </a:moveTo>
                <a:cubicBezTo>
                  <a:pt x="687" y="641"/>
                  <a:pt x="687" y="640"/>
                  <a:pt x="687" y="639"/>
                </a:cubicBezTo>
                <a:cubicBezTo>
                  <a:pt x="687" y="638"/>
                  <a:pt x="687" y="637"/>
                  <a:pt x="687" y="636"/>
                </a:cubicBezTo>
                <a:cubicBezTo>
                  <a:pt x="687" y="630"/>
                  <a:pt x="689" y="624"/>
                  <a:pt x="691" y="620"/>
                </a:cubicBezTo>
                <a:cubicBezTo>
                  <a:pt x="692" y="618"/>
                  <a:pt x="694" y="617"/>
                  <a:pt x="696" y="617"/>
                </a:cubicBezTo>
                <a:cubicBezTo>
                  <a:pt x="699" y="617"/>
                  <a:pt x="702" y="621"/>
                  <a:pt x="704" y="628"/>
                </a:cubicBezTo>
                <a:cubicBezTo>
                  <a:pt x="705" y="630"/>
                  <a:pt x="705" y="633"/>
                  <a:pt x="705" y="636"/>
                </a:cubicBezTo>
                <a:cubicBezTo>
                  <a:pt x="705" y="638"/>
                  <a:pt x="705" y="640"/>
                  <a:pt x="704" y="641"/>
                </a:cubicBezTo>
                <a:cubicBezTo>
                  <a:pt x="688" y="641"/>
                  <a:pt x="688" y="641"/>
                  <a:pt x="688" y="641"/>
                </a:cubicBezTo>
                <a:cubicBezTo>
                  <a:pt x="688" y="641"/>
                  <a:pt x="688" y="641"/>
                  <a:pt x="688" y="641"/>
                </a:cubicBezTo>
                <a:close/>
                <a:moveTo>
                  <a:pt x="736" y="639"/>
                </a:moveTo>
                <a:cubicBezTo>
                  <a:pt x="736" y="640"/>
                  <a:pt x="736" y="641"/>
                  <a:pt x="736" y="641"/>
                </a:cubicBezTo>
                <a:cubicBezTo>
                  <a:pt x="719" y="641"/>
                  <a:pt x="719" y="641"/>
                  <a:pt x="719" y="641"/>
                </a:cubicBezTo>
                <a:cubicBezTo>
                  <a:pt x="719" y="641"/>
                  <a:pt x="719" y="641"/>
                  <a:pt x="719" y="641"/>
                </a:cubicBezTo>
                <a:cubicBezTo>
                  <a:pt x="719" y="641"/>
                  <a:pt x="719" y="641"/>
                  <a:pt x="719" y="641"/>
                </a:cubicBezTo>
                <a:cubicBezTo>
                  <a:pt x="719" y="641"/>
                  <a:pt x="719" y="640"/>
                  <a:pt x="719" y="640"/>
                </a:cubicBezTo>
                <a:cubicBezTo>
                  <a:pt x="719" y="639"/>
                  <a:pt x="718" y="637"/>
                  <a:pt x="718" y="636"/>
                </a:cubicBezTo>
                <a:cubicBezTo>
                  <a:pt x="718" y="630"/>
                  <a:pt x="720" y="624"/>
                  <a:pt x="722" y="621"/>
                </a:cubicBezTo>
                <a:cubicBezTo>
                  <a:pt x="724" y="618"/>
                  <a:pt x="725" y="617"/>
                  <a:pt x="727" y="617"/>
                </a:cubicBezTo>
                <a:cubicBezTo>
                  <a:pt x="729" y="617"/>
                  <a:pt x="730" y="618"/>
                  <a:pt x="731" y="619"/>
                </a:cubicBezTo>
                <a:cubicBezTo>
                  <a:pt x="734" y="622"/>
                  <a:pt x="735" y="627"/>
                  <a:pt x="736" y="633"/>
                </a:cubicBezTo>
                <a:cubicBezTo>
                  <a:pt x="736" y="634"/>
                  <a:pt x="736" y="635"/>
                  <a:pt x="736" y="636"/>
                </a:cubicBezTo>
                <a:cubicBezTo>
                  <a:pt x="736" y="637"/>
                  <a:pt x="736" y="638"/>
                  <a:pt x="736" y="639"/>
                </a:cubicBezTo>
                <a:close/>
                <a:moveTo>
                  <a:pt x="741" y="680"/>
                </a:moveTo>
                <a:cubicBezTo>
                  <a:pt x="741" y="680"/>
                  <a:pt x="741" y="680"/>
                  <a:pt x="741" y="680"/>
                </a:cubicBezTo>
                <a:cubicBezTo>
                  <a:pt x="741" y="714"/>
                  <a:pt x="741" y="714"/>
                  <a:pt x="741" y="714"/>
                </a:cubicBezTo>
                <a:cubicBezTo>
                  <a:pt x="723" y="714"/>
                  <a:pt x="723" y="714"/>
                  <a:pt x="723" y="714"/>
                </a:cubicBezTo>
                <a:cubicBezTo>
                  <a:pt x="723" y="680"/>
                  <a:pt x="723" y="680"/>
                  <a:pt x="723" y="680"/>
                </a:cubicBezTo>
                <a:cubicBezTo>
                  <a:pt x="723" y="680"/>
                  <a:pt x="723" y="680"/>
                  <a:pt x="723" y="680"/>
                </a:cubicBezTo>
                <a:lnTo>
                  <a:pt x="741" y="680"/>
                </a:lnTo>
                <a:close/>
                <a:moveTo>
                  <a:pt x="751" y="635"/>
                </a:moveTo>
                <a:cubicBezTo>
                  <a:pt x="751" y="624"/>
                  <a:pt x="755" y="616"/>
                  <a:pt x="760" y="616"/>
                </a:cubicBezTo>
                <a:cubicBezTo>
                  <a:pt x="761" y="616"/>
                  <a:pt x="762" y="616"/>
                  <a:pt x="763" y="617"/>
                </a:cubicBezTo>
                <a:cubicBezTo>
                  <a:pt x="763" y="617"/>
                  <a:pt x="763" y="617"/>
                  <a:pt x="763" y="618"/>
                </a:cubicBezTo>
                <a:cubicBezTo>
                  <a:pt x="764" y="618"/>
                  <a:pt x="764" y="618"/>
                  <a:pt x="764" y="619"/>
                </a:cubicBezTo>
                <a:cubicBezTo>
                  <a:pt x="767" y="622"/>
                  <a:pt x="768" y="628"/>
                  <a:pt x="768" y="635"/>
                </a:cubicBezTo>
                <a:cubicBezTo>
                  <a:pt x="768" y="637"/>
                  <a:pt x="768" y="639"/>
                  <a:pt x="768" y="641"/>
                </a:cubicBezTo>
                <a:cubicBezTo>
                  <a:pt x="751" y="641"/>
                  <a:pt x="751" y="641"/>
                  <a:pt x="751" y="641"/>
                </a:cubicBezTo>
                <a:cubicBezTo>
                  <a:pt x="751" y="641"/>
                  <a:pt x="751" y="640"/>
                  <a:pt x="751" y="639"/>
                </a:cubicBezTo>
                <a:cubicBezTo>
                  <a:pt x="751" y="638"/>
                  <a:pt x="751" y="637"/>
                  <a:pt x="751" y="635"/>
                </a:cubicBezTo>
                <a:close/>
                <a:moveTo>
                  <a:pt x="852" y="565"/>
                </a:moveTo>
                <a:cubicBezTo>
                  <a:pt x="846" y="574"/>
                  <a:pt x="836" y="580"/>
                  <a:pt x="824" y="580"/>
                </a:cubicBezTo>
                <a:cubicBezTo>
                  <a:pt x="810" y="580"/>
                  <a:pt x="798" y="572"/>
                  <a:pt x="793" y="560"/>
                </a:cubicBezTo>
                <a:cubicBezTo>
                  <a:pt x="791" y="555"/>
                  <a:pt x="790" y="551"/>
                  <a:pt x="790" y="546"/>
                </a:cubicBezTo>
                <a:cubicBezTo>
                  <a:pt x="790" y="541"/>
                  <a:pt x="792" y="535"/>
                  <a:pt x="794" y="530"/>
                </a:cubicBezTo>
                <a:cubicBezTo>
                  <a:pt x="800" y="520"/>
                  <a:pt x="811" y="513"/>
                  <a:pt x="824" y="513"/>
                </a:cubicBezTo>
                <a:cubicBezTo>
                  <a:pt x="835" y="513"/>
                  <a:pt x="844" y="518"/>
                  <a:pt x="850" y="525"/>
                </a:cubicBezTo>
                <a:cubicBezTo>
                  <a:pt x="855" y="531"/>
                  <a:pt x="858" y="538"/>
                  <a:pt x="858" y="546"/>
                </a:cubicBezTo>
                <a:cubicBezTo>
                  <a:pt x="858" y="553"/>
                  <a:pt x="855" y="560"/>
                  <a:pt x="852" y="565"/>
                </a:cubicBezTo>
                <a:close/>
                <a:moveTo>
                  <a:pt x="862" y="635"/>
                </a:moveTo>
                <a:cubicBezTo>
                  <a:pt x="862" y="637"/>
                  <a:pt x="862" y="639"/>
                  <a:pt x="862" y="641"/>
                </a:cubicBezTo>
                <a:cubicBezTo>
                  <a:pt x="862" y="641"/>
                  <a:pt x="862" y="641"/>
                  <a:pt x="862" y="641"/>
                </a:cubicBezTo>
                <a:cubicBezTo>
                  <a:pt x="862" y="641"/>
                  <a:pt x="862" y="641"/>
                  <a:pt x="862" y="641"/>
                </a:cubicBezTo>
                <a:cubicBezTo>
                  <a:pt x="845" y="641"/>
                  <a:pt x="845" y="641"/>
                  <a:pt x="845" y="641"/>
                </a:cubicBezTo>
                <a:cubicBezTo>
                  <a:pt x="845" y="641"/>
                  <a:pt x="845" y="641"/>
                  <a:pt x="845" y="641"/>
                </a:cubicBezTo>
                <a:cubicBezTo>
                  <a:pt x="845" y="639"/>
                  <a:pt x="845" y="637"/>
                  <a:pt x="845" y="635"/>
                </a:cubicBezTo>
                <a:cubicBezTo>
                  <a:pt x="845" y="624"/>
                  <a:pt x="849" y="616"/>
                  <a:pt x="853" y="616"/>
                </a:cubicBezTo>
                <a:cubicBezTo>
                  <a:pt x="858" y="616"/>
                  <a:pt x="862" y="624"/>
                  <a:pt x="862" y="635"/>
                </a:cubicBezTo>
                <a:close/>
                <a:moveTo>
                  <a:pt x="814" y="641"/>
                </a:moveTo>
                <a:cubicBezTo>
                  <a:pt x="814" y="641"/>
                  <a:pt x="814" y="641"/>
                  <a:pt x="814" y="641"/>
                </a:cubicBezTo>
                <a:cubicBezTo>
                  <a:pt x="814" y="639"/>
                  <a:pt x="813" y="637"/>
                  <a:pt x="813" y="635"/>
                </a:cubicBezTo>
                <a:cubicBezTo>
                  <a:pt x="813" y="624"/>
                  <a:pt x="817" y="616"/>
                  <a:pt x="822" y="616"/>
                </a:cubicBezTo>
                <a:cubicBezTo>
                  <a:pt x="827" y="616"/>
                  <a:pt x="831" y="624"/>
                  <a:pt x="831" y="635"/>
                </a:cubicBezTo>
                <a:cubicBezTo>
                  <a:pt x="831" y="637"/>
                  <a:pt x="831" y="639"/>
                  <a:pt x="830" y="641"/>
                </a:cubicBezTo>
                <a:cubicBezTo>
                  <a:pt x="830" y="641"/>
                  <a:pt x="830" y="641"/>
                  <a:pt x="830" y="641"/>
                </a:cubicBezTo>
                <a:cubicBezTo>
                  <a:pt x="830" y="641"/>
                  <a:pt x="830" y="641"/>
                  <a:pt x="830" y="641"/>
                </a:cubicBezTo>
                <a:lnTo>
                  <a:pt x="814" y="641"/>
                </a:lnTo>
                <a:close/>
                <a:moveTo>
                  <a:pt x="820" y="680"/>
                </a:moveTo>
                <a:cubicBezTo>
                  <a:pt x="820" y="714"/>
                  <a:pt x="820" y="714"/>
                  <a:pt x="820" y="714"/>
                </a:cubicBezTo>
                <a:cubicBezTo>
                  <a:pt x="802" y="714"/>
                  <a:pt x="802" y="714"/>
                  <a:pt x="802" y="714"/>
                </a:cubicBezTo>
                <a:cubicBezTo>
                  <a:pt x="802" y="680"/>
                  <a:pt x="802" y="680"/>
                  <a:pt x="802" y="680"/>
                </a:cubicBezTo>
                <a:cubicBezTo>
                  <a:pt x="802" y="680"/>
                  <a:pt x="802" y="680"/>
                  <a:pt x="802" y="680"/>
                </a:cubicBezTo>
                <a:cubicBezTo>
                  <a:pt x="820" y="680"/>
                  <a:pt x="820" y="680"/>
                  <a:pt x="820" y="680"/>
                </a:cubicBezTo>
                <a:close/>
                <a:moveTo>
                  <a:pt x="791" y="616"/>
                </a:moveTo>
                <a:cubicBezTo>
                  <a:pt x="792" y="616"/>
                  <a:pt x="793" y="616"/>
                  <a:pt x="794" y="617"/>
                </a:cubicBezTo>
                <a:cubicBezTo>
                  <a:pt x="795" y="617"/>
                  <a:pt x="795" y="618"/>
                  <a:pt x="795" y="618"/>
                </a:cubicBezTo>
                <a:cubicBezTo>
                  <a:pt x="795" y="618"/>
                  <a:pt x="796" y="619"/>
                  <a:pt x="796" y="619"/>
                </a:cubicBezTo>
                <a:cubicBezTo>
                  <a:pt x="796" y="619"/>
                  <a:pt x="796" y="619"/>
                  <a:pt x="796" y="619"/>
                </a:cubicBezTo>
                <a:cubicBezTo>
                  <a:pt x="798" y="623"/>
                  <a:pt x="800" y="629"/>
                  <a:pt x="800" y="635"/>
                </a:cubicBezTo>
                <a:cubicBezTo>
                  <a:pt x="800" y="637"/>
                  <a:pt x="799" y="639"/>
                  <a:pt x="799" y="641"/>
                </a:cubicBezTo>
                <a:cubicBezTo>
                  <a:pt x="799" y="641"/>
                  <a:pt x="799" y="641"/>
                  <a:pt x="799" y="641"/>
                </a:cubicBezTo>
                <a:cubicBezTo>
                  <a:pt x="799" y="641"/>
                  <a:pt x="799" y="641"/>
                  <a:pt x="799" y="641"/>
                </a:cubicBezTo>
                <a:cubicBezTo>
                  <a:pt x="783" y="641"/>
                  <a:pt x="783" y="641"/>
                  <a:pt x="783" y="641"/>
                </a:cubicBezTo>
                <a:cubicBezTo>
                  <a:pt x="783" y="641"/>
                  <a:pt x="783" y="641"/>
                  <a:pt x="783" y="641"/>
                </a:cubicBezTo>
                <a:cubicBezTo>
                  <a:pt x="782" y="640"/>
                  <a:pt x="782" y="638"/>
                  <a:pt x="782" y="636"/>
                </a:cubicBezTo>
                <a:cubicBezTo>
                  <a:pt x="782" y="636"/>
                  <a:pt x="782" y="635"/>
                  <a:pt x="782" y="635"/>
                </a:cubicBezTo>
                <a:cubicBezTo>
                  <a:pt x="782" y="633"/>
                  <a:pt x="782" y="631"/>
                  <a:pt x="782" y="629"/>
                </a:cubicBezTo>
                <a:cubicBezTo>
                  <a:pt x="784" y="621"/>
                  <a:pt x="787" y="616"/>
                  <a:pt x="791" y="616"/>
                </a:cubicBezTo>
                <a:close/>
                <a:moveTo>
                  <a:pt x="893" y="639"/>
                </a:moveTo>
                <a:cubicBezTo>
                  <a:pt x="893" y="640"/>
                  <a:pt x="893" y="641"/>
                  <a:pt x="893" y="641"/>
                </a:cubicBezTo>
                <a:cubicBezTo>
                  <a:pt x="876" y="641"/>
                  <a:pt x="876" y="641"/>
                  <a:pt x="876" y="641"/>
                </a:cubicBezTo>
                <a:cubicBezTo>
                  <a:pt x="876" y="639"/>
                  <a:pt x="876" y="637"/>
                  <a:pt x="876" y="635"/>
                </a:cubicBezTo>
                <a:cubicBezTo>
                  <a:pt x="876" y="631"/>
                  <a:pt x="876" y="627"/>
                  <a:pt x="877" y="624"/>
                </a:cubicBezTo>
                <a:cubicBezTo>
                  <a:pt x="877" y="624"/>
                  <a:pt x="877" y="624"/>
                  <a:pt x="877" y="624"/>
                </a:cubicBezTo>
                <a:cubicBezTo>
                  <a:pt x="878" y="622"/>
                  <a:pt x="879" y="620"/>
                  <a:pt x="880" y="619"/>
                </a:cubicBezTo>
                <a:cubicBezTo>
                  <a:pt x="881" y="617"/>
                  <a:pt x="883" y="616"/>
                  <a:pt x="885" y="616"/>
                </a:cubicBezTo>
                <a:cubicBezTo>
                  <a:pt x="890" y="616"/>
                  <a:pt x="894" y="624"/>
                  <a:pt x="894" y="635"/>
                </a:cubicBezTo>
                <a:cubicBezTo>
                  <a:pt x="894" y="636"/>
                  <a:pt x="893" y="638"/>
                  <a:pt x="893" y="639"/>
                </a:cubicBezTo>
                <a:close/>
                <a:moveTo>
                  <a:pt x="898" y="680"/>
                </a:moveTo>
                <a:cubicBezTo>
                  <a:pt x="898" y="680"/>
                  <a:pt x="898" y="680"/>
                  <a:pt x="898" y="680"/>
                </a:cubicBezTo>
                <a:cubicBezTo>
                  <a:pt x="898" y="714"/>
                  <a:pt x="898" y="714"/>
                  <a:pt x="898" y="714"/>
                </a:cubicBezTo>
                <a:cubicBezTo>
                  <a:pt x="898" y="714"/>
                  <a:pt x="898" y="714"/>
                  <a:pt x="898" y="714"/>
                </a:cubicBezTo>
                <a:cubicBezTo>
                  <a:pt x="898" y="714"/>
                  <a:pt x="898" y="714"/>
                  <a:pt x="898" y="714"/>
                </a:cubicBezTo>
                <a:cubicBezTo>
                  <a:pt x="880" y="714"/>
                  <a:pt x="880" y="714"/>
                  <a:pt x="880" y="714"/>
                </a:cubicBezTo>
                <a:cubicBezTo>
                  <a:pt x="880" y="714"/>
                  <a:pt x="880" y="714"/>
                  <a:pt x="880" y="714"/>
                </a:cubicBezTo>
                <a:cubicBezTo>
                  <a:pt x="880" y="680"/>
                  <a:pt x="880" y="680"/>
                  <a:pt x="880" y="680"/>
                </a:cubicBezTo>
                <a:lnTo>
                  <a:pt x="898" y="680"/>
                </a:lnTo>
                <a:close/>
                <a:moveTo>
                  <a:pt x="907" y="635"/>
                </a:moveTo>
                <a:cubicBezTo>
                  <a:pt x="907" y="630"/>
                  <a:pt x="908" y="625"/>
                  <a:pt x="910" y="621"/>
                </a:cubicBezTo>
                <a:cubicBezTo>
                  <a:pt x="911" y="618"/>
                  <a:pt x="914" y="616"/>
                  <a:pt x="916" y="616"/>
                </a:cubicBezTo>
                <a:cubicBezTo>
                  <a:pt x="921" y="616"/>
                  <a:pt x="925" y="624"/>
                  <a:pt x="925" y="635"/>
                </a:cubicBezTo>
                <a:cubicBezTo>
                  <a:pt x="925" y="636"/>
                  <a:pt x="925" y="637"/>
                  <a:pt x="925" y="637"/>
                </a:cubicBezTo>
                <a:cubicBezTo>
                  <a:pt x="925" y="639"/>
                  <a:pt x="924" y="640"/>
                  <a:pt x="924" y="641"/>
                </a:cubicBezTo>
                <a:cubicBezTo>
                  <a:pt x="908" y="641"/>
                  <a:pt x="908" y="641"/>
                  <a:pt x="908" y="641"/>
                </a:cubicBezTo>
                <a:cubicBezTo>
                  <a:pt x="908" y="641"/>
                  <a:pt x="908" y="641"/>
                  <a:pt x="908" y="641"/>
                </a:cubicBezTo>
                <a:cubicBezTo>
                  <a:pt x="908" y="641"/>
                  <a:pt x="908" y="641"/>
                  <a:pt x="908" y="641"/>
                </a:cubicBezTo>
                <a:cubicBezTo>
                  <a:pt x="907" y="639"/>
                  <a:pt x="907" y="637"/>
                  <a:pt x="907" y="635"/>
                </a:cubicBezTo>
                <a:close/>
                <a:moveTo>
                  <a:pt x="938" y="635"/>
                </a:moveTo>
                <a:cubicBezTo>
                  <a:pt x="938" y="626"/>
                  <a:pt x="941" y="618"/>
                  <a:pt x="945" y="616"/>
                </a:cubicBezTo>
                <a:cubicBezTo>
                  <a:pt x="946" y="616"/>
                  <a:pt x="947" y="616"/>
                  <a:pt x="947" y="616"/>
                </a:cubicBezTo>
                <a:cubicBezTo>
                  <a:pt x="952" y="616"/>
                  <a:pt x="956" y="624"/>
                  <a:pt x="956" y="635"/>
                </a:cubicBezTo>
                <a:cubicBezTo>
                  <a:pt x="956" y="637"/>
                  <a:pt x="956" y="638"/>
                  <a:pt x="956" y="640"/>
                </a:cubicBezTo>
                <a:cubicBezTo>
                  <a:pt x="956" y="640"/>
                  <a:pt x="956" y="641"/>
                  <a:pt x="956" y="641"/>
                </a:cubicBezTo>
                <a:cubicBezTo>
                  <a:pt x="939" y="641"/>
                  <a:pt x="939" y="641"/>
                  <a:pt x="939" y="641"/>
                </a:cubicBezTo>
                <a:cubicBezTo>
                  <a:pt x="939" y="641"/>
                  <a:pt x="939" y="641"/>
                  <a:pt x="939" y="641"/>
                </a:cubicBezTo>
                <a:cubicBezTo>
                  <a:pt x="939" y="641"/>
                  <a:pt x="939" y="641"/>
                  <a:pt x="939" y="641"/>
                </a:cubicBezTo>
                <a:cubicBezTo>
                  <a:pt x="939" y="640"/>
                  <a:pt x="939" y="639"/>
                  <a:pt x="939" y="638"/>
                </a:cubicBezTo>
                <a:cubicBezTo>
                  <a:pt x="938" y="637"/>
                  <a:pt x="938" y="636"/>
                  <a:pt x="938" y="635"/>
                </a:cubicBezTo>
                <a:close/>
                <a:moveTo>
                  <a:pt x="959" y="714"/>
                </a:moveTo>
                <a:cubicBezTo>
                  <a:pt x="959" y="680"/>
                  <a:pt x="959" y="680"/>
                  <a:pt x="959" y="680"/>
                </a:cubicBezTo>
                <a:cubicBezTo>
                  <a:pt x="959" y="680"/>
                  <a:pt x="959" y="680"/>
                  <a:pt x="959" y="680"/>
                </a:cubicBezTo>
                <a:cubicBezTo>
                  <a:pt x="977" y="680"/>
                  <a:pt x="977" y="680"/>
                  <a:pt x="977" y="680"/>
                </a:cubicBezTo>
                <a:cubicBezTo>
                  <a:pt x="977" y="680"/>
                  <a:pt x="977" y="680"/>
                  <a:pt x="977" y="680"/>
                </a:cubicBezTo>
                <a:cubicBezTo>
                  <a:pt x="977" y="714"/>
                  <a:pt x="977" y="714"/>
                  <a:pt x="977" y="714"/>
                </a:cubicBezTo>
                <a:cubicBezTo>
                  <a:pt x="959" y="714"/>
                  <a:pt x="959" y="714"/>
                  <a:pt x="959" y="714"/>
                </a:cubicBezTo>
                <a:cubicBezTo>
                  <a:pt x="959" y="714"/>
                  <a:pt x="959" y="714"/>
                  <a:pt x="959" y="714"/>
                </a:cubicBezTo>
                <a:close/>
                <a:moveTo>
                  <a:pt x="1006" y="591"/>
                </a:moveTo>
                <a:cubicBezTo>
                  <a:pt x="1006" y="591"/>
                  <a:pt x="1006" y="591"/>
                  <a:pt x="1006" y="591"/>
                </a:cubicBezTo>
                <a:cubicBezTo>
                  <a:pt x="986" y="591"/>
                  <a:pt x="986" y="591"/>
                  <a:pt x="986" y="591"/>
                </a:cubicBezTo>
                <a:cubicBezTo>
                  <a:pt x="982" y="578"/>
                  <a:pt x="974" y="563"/>
                  <a:pt x="962" y="548"/>
                </a:cubicBezTo>
                <a:cubicBezTo>
                  <a:pt x="960" y="546"/>
                  <a:pt x="958" y="543"/>
                  <a:pt x="956" y="541"/>
                </a:cubicBezTo>
                <a:cubicBezTo>
                  <a:pt x="955" y="541"/>
                  <a:pt x="955" y="540"/>
                  <a:pt x="954" y="540"/>
                </a:cubicBezTo>
                <a:cubicBezTo>
                  <a:pt x="930" y="515"/>
                  <a:pt x="890" y="494"/>
                  <a:pt x="827" y="493"/>
                </a:cubicBezTo>
                <a:cubicBezTo>
                  <a:pt x="779" y="493"/>
                  <a:pt x="744" y="505"/>
                  <a:pt x="720" y="521"/>
                </a:cubicBezTo>
                <a:cubicBezTo>
                  <a:pt x="717" y="523"/>
                  <a:pt x="714" y="525"/>
                  <a:pt x="711" y="528"/>
                </a:cubicBezTo>
                <a:cubicBezTo>
                  <a:pt x="710" y="528"/>
                  <a:pt x="710" y="528"/>
                  <a:pt x="710" y="529"/>
                </a:cubicBezTo>
                <a:cubicBezTo>
                  <a:pt x="692" y="543"/>
                  <a:pt x="680" y="559"/>
                  <a:pt x="672" y="574"/>
                </a:cubicBezTo>
                <a:cubicBezTo>
                  <a:pt x="669" y="580"/>
                  <a:pt x="666" y="586"/>
                  <a:pt x="664" y="591"/>
                </a:cubicBezTo>
                <a:cubicBezTo>
                  <a:pt x="664" y="591"/>
                  <a:pt x="664" y="591"/>
                  <a:pt x="664" y="591"/>
                </a:cubicBezTo>
                <a:cubicBezTo>
                  <a:pt x="644" y="591"/>
                  <a:pt x="644" y="591"/>
                  <a:pt x="644" y="591"/>
                </a:cubicBezTo>
                <a:cubicBezTo>
                  <a:pt x="644" y="591"/>
                  <a:pt x="644" y="591"/>
                  <a:pt x="644" y="591"/>
                </a:cubicBezTo>
                <a:cubicBezTo>
                  <a:pt x="644" y="591"/>
                  <a:pt x="644" y="591"/>
                  <a:pt x="644" y="591"/>
                </a:cubicBezTo>
                <a:cubicBezTo>
                  <a:pt x="644" y="591"/>
                  <a:pt x="665" y="492"/>
                  <a:pt x="791" y="477"/>
                </a:cubicBezTo>
                <a:cubicBezTo>
                  <a:pt x="802" y="475"/>
                  <a:pt x="814" y="475"/>
                  <a:pt x="827" y="475"/>
                </a:cubicBezTo>
                <a:cubicBezTo>
                  <a:pt x="906" y="475"/>
                  <a:pt x="951" y="505"/>
                  <a:pt x="976" y="534"/>
                </a:cubicBezTo>
                <a:cubicBezTo>
                  <a:pt x="1001" y="563"/>
                  <a:pt x="1006" y="591"/>
                  <a:pt x="1006" y="591"/>
                </a:cubicBezTo>
                <a:close/>
                <a:moveTo>
                  <a:pt x="1246" y="619"/>
                </a:moveTo>
                <a:cubicBezTo>
                  <a:pt x="1246" y="618"/>
                  <a:pt x="1246" y="618"/>
                  <a:pt x="1247" y="618"/>
                </a:cubicBezTo>
                <a:cubicBezTo>
                  <a:pt x="1247" y="617"/>
                  <a:pt x="1247" y="617"/>
                  <a:pt x="1247" y="617"/>
                </a:cubicBezTo>
                <a:cubicBezTo>
                  <a:pt x="1248" y="616"/>
                  <a:pt x="1249" y="616"/>
                  <a:pt x="1251" y="616"/>
                </a:cubicBezTo>
                <a:cubicBezTo>
                  <a:pt x="1255" y="616"/>
                  <a:pt x="1258" y="622"/>
                  <a:pt x="1259" y="631"/>
                </a:cubicBezTo>
                <a:cubicBezTo>
                  <a:pt x="1260" y="632"/>
                  <a:pt x="1260" y="634"/>
                  <a:pt x="1260" y="635"/>
                </a:cubicBezTo>
                <a:cubicBezTo>
                  <a:pt x="1260" y="635"/>
                  <a:pt x="1260" y="636"/>
                  <a:pt x="1260" y="636"/>
                </a:cubicBezTo>
                <a:cubicBezTo>
                  <a:pt x="1259" y="638"/>
                  <a:pt x="1259" y="639"/>
                  <a:pt x="1259" y="640"/>
                </a:cubicBezTo>
                <a:cubicBezTo>
                  <a:pt x="1259" y="640"/>
                  <a:pt x="1259" y="641"/>
                  <a:pt x="1259" y="641"/>
                </a:cubicBezTo>
                <a:cubicBezTo>
                  <a:pt x="1242" y="641"/>
                  <a:pt x="1242" y="641"/>
                  <a:pt x="1242" y="641"/>
                </a:cubicBezTo>
                <a:cubicBezTo>
                  <a:pt x="1242" y="641"/>
                  <a:pt x="1242" y="641"/>
                  <a:pt x="1242" y="641"/>
                </a:cubicBezTo>
                <a:cubicBezTo>
                  <a:pt x="1242" y="641"/>
                  <a:pt x="1242" y="641"/>
                  <a:pt x="1242" y="641"/>
                </a:cubicBezTo>
                <a:cubicBezTo>
                  <a:pt x="1242" y="641"/>
                  <a:pt x="1242" y="641"/>
                  <a:pt x="1242" y="640"/>
                </a:cubicBezTo>
                <a:cubicBezTo>
                  <a:pt x="1242" y="639"/>
                  <a:pt x="1242" y="637"/>
                  <a:pt x="1242" y="635"/>
                </a:cubicBezTo>
                <a:cubicBezTo>
                  <a:pt x="1242" y="628"/>
                  <a:pt x="1243" y="622"/>
                  <a:pt x="1246" y="619"/>
                </a:cubicBezTo>
                <a:close/>
                <a:moveTo>
                  <a:pt x="1260" y="683"/>
                </a:moveTo>
                <a:cubicBezTo>
                  <a:pt x="1260" y="716"/>
                  <a:pt x="1260" y="716"/>
                  <a:pt x="1260" y="716"/>
                </a:cubicBezTo>
                <a:cubicBezTo>
                  <a:pt x="1242" y="716"/>
                  <a:pt x="1242" y="716"/>
                  <a:pt x="1242" y="716"/>
                </a:cubicBezTo>
                <a:cubicBezTo>
                  <a:pt x="1242" y="683"/>
                  <a:pt x="1242" y="683"/>
                  <a:pt x="1242" y="683"/>
                </a:cubicBezTo>
                <a:lnTo>
                  <a:pt x="1260" y="683"/>
                </a:lnTo>
                <a:close/>
                <a:moveTo>
                  <a:pt x="1219" y="616"/>
                </a:moveTo>
                <a:cubicBezTo>
                  <a:pt x="1223" y="616"/>
                  <a:pt x="1226" y="620"/>
                  <a:pt x="1228" y="627"/>
                </a:cubicBezTo>
                <a:cubicBezTo>
                  <a:pt x="1228" y="630"/>
                  <a:pt x="1228" y="632"/>
                  <a:pt x="1228" y="635"/>
                </a:cubicBezTo>
                <a:cubicBezTo>
                  <a:pt x="1228" y="637"/>
                  <a:pt x="1228" y="638"/>
                  <a:pt x="1228" y="640"/>
                </a:cubicBezTo>
                <a:cubicBezTo>
                  <a:pt x="1228" y="640"/>
                  <a:pt x="1228" y="641"/>
                  <a:pt x="1228" y="641"/>
                </a:cubicBezTo>
                <a:cubicBezTo>
                  <a:pt x="1228" y="641"/>
                  <a:pt x="1228" y="641"/>
                  <a:pt x="1228" y="641"/>
                </a:cubicBezTo>
                <a:cubicBezTo>
                  <a:pt x="1211" y="641"/>
                  <a:pt x="1211" y="641"/>
                  <a:pt x="1211" y="641"/>
                </a:cubicBezTo>
                <a:cubicBezTo>
                  <a:pt x="1211" y="641"/>
                  <a:pt x="1211" y="641"/>
                  <a:pt x="1211" y="641"/>
                </a:cubicBezTo>
                <a:cubicBezTo>
                  <a:pt x="1211" y="641"/>
                  <a:pt x="1211" y="641"/>
                  <a:pt x="1211" y="641"/>
                </a:cubicBezTo>
                <a:cubicBezTo>
                  <a:pt x="1211" y="639"/>
                  <a:pt x="1211" y="637"/>
                  <a:pt x="1211" y="635"/>
                </a:cubicBezTo>
                <a:cubicBezTo>
                  <a:pt x="1211" y="624"/>
                  <a:pt x="1215" y="616"/>
                  <a:pt x="1219" y="616"/>
                </a:cubicBezTo>
                <a:close/>
                <a:moveTo>
                  <a:pt x="1182" y="622"/>
                </a:moveTo>
                <a:cubicBezTo>
                  <a:pt x="1183" y="618"/>
                  <a:pt x="1186" y="616"/>
                  <a:pt x="1188" y="616"/>
                </a:cubicBezTo>
                <a:cubicBezTo>
                  <a:pt x="1193" y="616"/>
                  <a:pt x="1197" y="624"/>
                  <a:pt x="1197" y="635"/>
                </a:cubicBezTo>
                <a:cubicBezTo>
                  <a:pt x="1197" y="637"/>
                  <a:pt x="1197" y="638"/>
                  <a:pt x="1197" y="640"/>
                </a:cubicBezTo>
                <a:cubicBezTo>
                  <a:pt x="1197" y="640"/>
                  <a:pt x="1197" y="641"/>
                  <a:pt x="1196" y="641"/>
                </a:cubicBezTo>
                <a:cubicBezTo>
                  <a:pt x="1180" y="641"/>
                  <a:pt x="1180" y="641"/>
                  <a:pt x="1180" y="641"/>
                </a:cubicBezTo>
                <a:cubicBezTo>
                  <a:pt x="1180" y="641"/>
                  <a:pt x="1180" y="641"/>
                  <a:pt x="1180" y="641"/>
                </a:cubicBezTo>
                <a:cubicBezTo>
                  <a:pt x="1180" y="641"/>
                  <a:pt x="1180" y="641"/>
                  <a:pt x="1180" y="641"/>
                </a:cubicBezTo>
                <a:cubicBezTo>
                  <a:pt x="1180" y="641"/>
                  <a:pt x="1180" y="640"/>
                  <a:pt x="1180" y="639"/>
                </a:cubicBezTo>
                <a:cubicBezTo>
                  <a:pt x="1179" y="638"/>
                  <a:pt x="1179" y="636"/>
                  <a:pt x="1179" y="635"/>
                </a:cubicBezTo>
                <a:cubicBezTo>
                  <a:pt x="1179" y="630"/>
                  <a:pt x="1180" y="626"/>
                  <a:pt x="1182" y="622"/>
                </a:cubicBezTo>
                <a:close/>
                <a:moveTo>
                  <a:pt x="1182" y="683"/>
                </a:moveTo>
                <a:cubicBezTo>
                  <a:pt x="1182" y="716"/>
                  <a:pt x="1182" y="716"/>
                  <a:pt x="1182" y="716"/>
                </a:cubicBezTo>
                <a:cubicBezTo>
                  <a:pt x="1182" y="716"/>
                  <a:pt x="1182" y="716"/>
                  <a:pt x="1182" y="716"/>
                </a:cubicBezTo>
                <a:cubicBezTo>
                  <a:pt x="1164" y="716"/>
                  <a:pt x="1164" y="716"/>
                  <a:pt x="1164" y="716"/>
                </a:cubicBezTo>
                <a:cubicBezTo>
                  <a:pt x="1164" y="683"/>
                  <a:pt x="1164" y="683"/>
                  <a:pt x="1164" y="683"/>
                </a:cubicBezTo>
                <a:cubicBezTo>
                  <a:pt x="1182" y="683"/>
                  <a:pt x="1182" y="683"/>
                  <a:pt x="1182" y="683"/>
                </a:cubicBezTo>
                <a:cubicBezTo>
                  <a:pt x="1182" y="683"/>
                  <a:pt x="1182" y="683"/>
                  <a:pt x="1182" y="683"/>
                </a:cubicBezTo>
                <a:close/>
                <a:moveTo>
                  <a:pt x="1157" y="616"/>
                </a:moveTo>
                <a:cubicBezTo>
                  <a:pt x="1161" y="616"/>
                  <a:pt x="1164" y="620"/>
                  <a:pt x="1165" y="627"/>
                </a:cubicBezTo>
                <a:cubicBezTo>
                  <a:pt x="1165" y="630"/>
                  <a:pt x="1166" y="632"/>
                  <a:pt x="1166" y="635"/>
                </a:cubicBezTo>
                <a:cubicBezTo>
                  <a:pt x="1166" y="636"/>
                  <a:pt x="1166" y="637"/>
                  <a:pt x="1166" y="638"/>
                </a:cubicBezTo>
                <a:cubicBezTo>
                  <a:pt x="1166" y="638"/>
                  <a:pt x="1166" y="638"/>
                  <a:pt x="1166" y="639"/>
                </a:cubicBezTo>
                <a:cubicBezTo>
                  <a:pt x="1165" y="640"/>
                  <a:pt x="1165" y="641"/>
                  <a:pt x="1165" y="641"/>
                </a:cubicBezTo>
                <a:cubicBezTo>
                  <a:pt x="1149" y="641"/>
                  <a:pt x="1149" y="641"/>
                  <a:pt x="1149" y="641"/>
                </a:cubicBezTo>
                <a:cubicBezTo>
                  <a:pt x="1148" y="641"/>
                  <a:pt x="1148" y="640"/>
                  <a:pt x="1148" y="639"/>
                </a:cubicBezTo>
                <a:cubicBezTo>
                  <a:pt x="1148" y="638"/>
                  <a:pt x="1148" y="636"/>
                  <a:pt x="1148" y="635"/>
                </a:cubicBezTo>
                <a:cubicBezTo>
                  <a:pt x="1148" y="624"/>
                  <a:pt x="1152" y="616"/>
                  <a:pt x="1157" y="616"/>
                </a:cubicBezTo>
                <a:close/>
                <a:moveTo>
                  <a:pt x="1126" y="616"/>
                </a:moveTo>
                <a:cubicBezTo>
                  <a:pt x="1130" y="616"/>
                  <a:pt x="1134" y="624"/>
                  <a:pt x="1134" y="635"/>
                </a:cubicBezTo>
                <a:cubicBezTo>
                  <a:pt x="1134" y="637"/>
                  <a:pt x="1134" y="639"/>
                  <a:pt x="1134" y="641"/>
                </a:cubicBezTo>
                <a:cubicBezTo>
                  <a:pt x="1134" y="641"/>
                  <a:pt x="1134" y="641"/>
                  <a:pt x="1134" y="641"/>
                </a:cubicBezTo>
                <a:cubicBezTo>
                  <a:pt x="1134" y="641"/>
                  <a:pt x="1134" y="641"/>
                  <a:pt x="1134" y="641"/>
                </a:cubicBezTo>
                <a:cubicBezTo>
                  <a:pt x="1117" y="641"/>
                  <a:pt x="1117" y="641"/>
                  <a:pt x="1117" y="641"/>
                </a:cubicBezTo>
                <a:cubicBezTo>
                  <a:pt x="1117" y="641"/>
                  <a:pt x="1117" y="641"/>
                  <a:pt x="1117" y="640"/>
                </a:cubicBezTo>
                <a:cubicBezTo>
                  <a:pt x="1117" y="639"/>
                  <a:pt x="1117" y="637"/>
                  <a:pt x="1117" y="635"/>
                </a:cubicBezTo>
                <a:cubicBezTo>
                  <a:pt x="1117" y="624"/>
                  <a:pt x="1121" y="616"/>
                  <a:pt x="1126" y="616"/>
                </a:cubicBezTo>
                <a:close/>
                <a:moveTo>
                  <a:pt x="1094" y="616"/>
                </a:moveTo>
                <a:cubicBezTo>
                  <a:pt x="1095" y="616"/>
                  <a:pt x="1095" y="616"/>
                  <a:pt x="1096" y="616"/>
                </a:cubicBezTo>
                <a:cubicBezTo>
                  <a:pt x="1100" y="618"/>
                  <a:pt x="1103" y="626"/>
                  <a:pt x="1103" y="635"/>
                </a:cubicBezTo>
                <a:cubicBezTo>
                  <a:pt x="1103" y="636"/>
                  <a:pt x="1103" y="638"/>
                  <a:pt x="1103" y="639"/>
                </a:cubicBezTo>
                <a:cubicBezTo>
                  <a:pt x="1103" y="640"/>
                  <a:pt x="1103" y="641"/>
                  <a:pt x="1103" y="641"/>
                </a:cubicBezTo>
                <a:cubicBezTo>
                  <a:pt x="1103" y="641"/>
                  <a:pt x="1103" y="641"/>
                  <a:pt x="1103" y="641"/>
                </a:cubicBezTo>
                <a:cubicBezTo>
                  <a:pt x="1103" y="641"/>
                  <a:pt x="1103" y="641"/>
                  <a:pt x="1103" y="641"/>
                </a:cubicBezTo>
                <a:cubicBezTo>
                  <a:pt x="1086" y="641"/>
                  <a:pt x="1086" y="641"/>
                  <a:pt x="1086" y="641"/>
                </a:cubicBezTo>
                <a:cubicBezTo>
                  <a:pt x="1086" y="641"/>
                  <a:pt x="1086" y="641"/>
                  <a:pt x="1086" y="640"/>
                </a:cubicBezTo>
                <a:cubicBezTo>
                  <a:pt x="1086" y="639"/>
                  <a:pt x="1085" y="637"/>
                  <a:pt x="1085" y="635"/>
                </a:cubicBezTo>
                <a:cubicBezTo>
                  <a:pt x="1085" y="624"/>
                  <a:pt x="1089" y="616"/>
                  <a:pt x="1094" y="616"/>
                </a:cubicBezTo>
                <a:close/>
                <a:moveTo>
                  <a:pt x="1085" y="683"/>
                </a:moveTo>
                <a:cubicBezTo>
                  <a:pt x="1103" y="683"/>
                  <a:pt x="1103" y="683"/>
                  <a:pt x="1103" y="683"/>
                </a:cubicBezTo>
                <a:cubicBezTo>
                  <a:pt x="1103" y="683"/>
                  <a:pt x="1103" y="683"/>
                  <a:pt x="1103" y="683"/>
                </a:cubicBezTo>
                <a:cubicBezTo>
                  <a:pt x="1103" y="716"/>
                  <a:pt x="1103" y="716"/>
                  <a:pt x="1103" y="716"/>
                </a:cubicBezTo>
                <a:cubicBezTo>
                  <a:pt x="1085" y="716"/>
                  <a:pt x="1085" y="716"/>
                  <a:pt x="1085" y="716"/>
                </a:cubicBezTo>
                <a:lnTo>
                  <a:pt x="1085" y="683"/>
                </a:lnTo>
                <a:close/>
                <a:moveTo>
                  <a:pt x="1012" y="591"/>
                </a:moveTo>
                <a:cubicBezTo>
                  <a:pt x="1012" y="570"/>
                  <a:pt x="1012" y="570"/>
                  <a:pt x="1012" y="570"/>
                </a:cubicBezTo>
                <a:cubicBezTo>
                  <a:pt x="1012" y="570"/>
                  <a:pt x="1012" y="570"/>
                  <a:pt x="1012" y="570"/>
                </a:cubicBezTo>
                <a:cubicBezTo>
                  <a:pt x="1012" y="570"/>
                  <a:pt x="1012" y="570"/>
                  <a:pt x="1012" y="570"/>
                </a:cubicBezTo>
                <a:cubicBezTo>
                  <a:pt x="1026" y="570"/>
                  <a:pt x="1026" y="570"/>
                  <a:pt x="1026" y="570"/>
                </a:cubicBezTo>
                <a:cubicBezTo>
                  <a:pt x="1026" y="546"/>
                  <a:pt x="1026" y="546"/>
                  <a:pt x="1026" y="546"/>
                </a:cubicBezTo>
                <a:cubicBezTo>
                  <a:pt x="1016" y="546"/>
                  <a:pt x="1016" y="546"/>
                  <a:pt x="1016" y="546"/>
                </a:cubicBezTo>
                <a:cubicBezTo>
                  <a:pt x="1016" y="542"/>
                  <a:pt x="1016" y="542"/>
                  <a:pt x="1016" y="542"/>
                </a:cubicBezTo>
                <a:cubicBezTo>
                  <a:pt x="1018" y="477"/>
                  <a:pt x="1018" y="477"/>
                  <a:pt x="1018" y="477"/>
                </a:cubicBezTo>
                <a:cubicBezTo>
                  <a:pt x="1021" y="471"/>
                  <a:pt x="1021" y="471"/>
                  <a:pt x="1021" y="471"/>
                </a:cubicBezTo>
                <a:cubicBezTo>
                  <a:pt x="1024" y="465"/>
                  <a:pt x="1024" y="465"/>
                  <a:pt x="1024" y="465"/>
                </a:cubicBezTo>
                <a:cubicBezTo>
                  <a:pt x="1024" y="448"/>
                  <a:pt x="1024" y="448"/>
                  <a:pt x="1024" y="448"/>
                </a:cubicBezTo>
                <a:cubicBezTo>
                  <a:pt x="1037" y="443"/>
                  <a:pt x="1037" y="443"/>
                  <a:pt x="1037" y="443"/>
                </a:cubicBezTo>
                <a:cubicBezTo>
                  <a:pt x="1037" y="433"/>
                  <a:pt x="1037" y="433"/>
                  <a:pt x="1037" y="433"/>
                </a:cubicBezTo>
                <a:cubicBezTo>
                  <a:pt x="1034" y="429"/>
                  <a:pt x="1034" y="429"/>
                  <a:pt x="1034" y="429"/>
                </a:cubicBezTo>
                <a:cubicBezTo>
                  <a:pt x="1037" y="426"/>
                  <a:pt x="1037" y="426"/>
                  <a:pt x="1037" y="426"/>
                </a:cubicBezTo>
                <a:cubicBezTo>
                  <a:pt x="1039" y="424"/>
                  <a:pt x="1039" y="424"/>
                  <a:pt x="1039" y="424"/>
                </a:cubicBezTo>
                <a:cubicBezTo>
                  <a:pt x="1042" y="422"/>
                  <a:pt x="1042" y="422"/>
                  <a:pt x="1042" y="422"/>
                </a:cubicBezTo>
                <a:cubicBezTo>
                  <a:pt x="1045" y="422"/>
                  <a:pt x="1045" y="422"/>
                  <a:pt x="1045" y="422"/>
                </a:cubicBezTo>
                <a:cubicBezTo>
                  <a:pt x="1046" y="422"/>
                  <a:pt x="1046" y="422"/>
                  <a:pt x="1046" y="422"/>
                </a:cubicBezTo>
                <a:cubicBezTo>
                  <a:pt x="1050" y="422"/>
                  <a:pt x="1050" y="422"/>
                  <a:pt x="1050" y="422"/>
                </a:cubicBezTo>
                <a:cubicBezTo>
                  <a:pt x="1052" y="424"/>
                  <a:pt x="1052" y="424"/>
                  <a:pt x="1052" y="424"/>
                </a:cubicBezTo>
                <a:cubicBezTo>
                  <a:pt x="1057" y="429"/>
                  <a:pt x="1057" y="429"/>
                  <a:pt x="1057" y="429"/>
                </a:cubicBezTo>
                <a:cubicBezTo>
                  <a:pt x="1054" y="433"/>
                  <a:pt x="1054" y="433"/>
                  <a:pt x="1054" y="433"/>
                </a:cubicBezTo>
                <a:cubicBezTo>
                  <a:pt x="1054" y="433"/>
                  <a:pt x="1054" y="433"/>
                  <a:pt x="1054" y="433"/>
                </a:cubicBezTo>
                <a:cubicBezTo>
                  <a:pt x="1054" y="443"/>
                  <a:pt x="1054" y="443"/>
                  <a:pt x="1054" y="443"/>
                </a:cubicBezTo>
                <a:cubicBezTo>
                  <a:pt x="1059" y="445"/>
                  <a:pt x="1059" y="445"/>
                  <a:pt x="1059" y="445"/>
                </a:cubicBezTo>
                <a:cubicBezTo>
                  <a:pt x="1067" y="448"/>
                  <a:pt x="1067" y="448"/>
                  <a:pt x="1067" y="448"/>
                </a:cubicBezTo>
                <a:cubicBezTo>
                  <a:pt x="1067" y="465"/>
                  <a:pt x="1067" y="465"/>
                  <a:pt x="1067" y="465"/>
                </a:cubicBezTo>
                <a:cubicBezTo>
                  <a:pt x="1069" y="468"/>
                  <a:pt x="1069" y="468"/>
                  <a:pt x="1069" y="468"/>
                </a:cubicBezTo>
                <a:cubicBezTo>
                  <a:pt x="1073" y="477"/>
                  <a:pt x="1073" y="477"/>
                  <a:pt x="1073" y="477"/>
                </a:cubicBezTo>
                <a:cubicBezTo>
                  <a:pt x="1074" y="506"/>
                  <a:pt x="1074" y="506"/>
                  <a:pt x="1074" y="506"/>
                </a:cubicBezTo>
                <a:cubicBezTo>
                  <a:pt x="1075" y="546"/>
                  <a:pt x="1075" y="546"/>
                  <a:pt x="1075" y="546"/>
                </a:cubicBezTo>
                <a:cubicBezTo>
                  <a:pt x="1065" y="546"/>
                  <a:pt x="1065" y="546"/>
                  <a:pt x="1065" y="546"/>
                </a:cubicBezTo>
                <a:cubicBezTo>
                  <a:pt x="1065" y="570"/>
                  <a:pt x="1065" y="570"/>
                  <a:pt x="1065" y="570"/>
                </a:cubicBezTo>
                <a:cubicBezTo>
                  <a:pt x="1078" y="570"/>
                  <a:pt x="1078" y="570"/>
                  <a:pt x="1078" y="570"/>
                </a:cubicBezTo>
                <a:cubicBezTo>
                  <a:pt x="1078" y="591"/>
                  <a:pt x="1078" y="591"/>
                  <a:pt x="1078" y="591"/>
                </a:cubicBezTo>
                <a:cubicBezTo>
                  <a:pt x="1012" y="591"/>
                  <a:pt x="1012" y="591"/>
                  <a:pt x="1012" y="591"/>
                </a:cubicBezTo>
                <a:cubicBezTo>
                  <a:pt x="1012" y="591"/>
                  <a:pt x="1012" y="591"/>
                  <a:pt x="1012" y="591"/>
                </a:cubicBezTo>
                <a:close/>
                <a:moveTo>
                  <a:pt x="1254" y="1181"/>
                </a:moveTo>
                <a:cubicBezTo>
                  <a:pt x="1254" y="1181"/>
                  <a:pt x="1254" y="1181"/>
                  <a:pt x="1254" y="1181"/>
                </a:cubicBezTo>
                <a:cubicBezTo>
                  <a:pt x="1254" y="1181"/>
                  <a:pt x="1254" y="1181"/>
                  <a:pt x="1254" y="1181"/>
                </a:cubicBezTo>
                <a:cubicBezTo>
                  <a:pt x="1188" y="1181"/>
                  <a:pt x="1188" y="1181"/>
                  <a:pt x="1188" y="1181"/>
                </a:cubicBezTo>
                <a:cubicBezTo>
                  <a:pt x="1185" y="1181"/>
                  <a:pt x="1185" y="1181"/>
                  <a:pt x="1185" y="1181"/>
                </a:cubicBezTo>
                <a:cubicBezTo>
                  <a:pt x="1119" y="1181"/>
                  <a:pt x="1119" y="1181"/>
                  <a:pt x="1119" y="1181"/>
                </a:cubicBezTo>
                <a:cubicBezTo>
                  <a:pt x="1119" y="1181"/>
                  <a:pt x="1119" y="1181"/>
                  <a:pt x="1119" y="1181"/>
                </a:cubicBezTo>
                <a:cubicBezTo>
                  <a:pt x="1119" y="1181"/>
                  <a:pt x="1118" y="1116"/>
                  <a:pt x="1119" y="1056"/>
                </a:cubicBezTo>
                <a:cubicBezTo>
                  <a:pt x="1119" y="1016"/>
                  <a:pt x="1144" y="1001"/>
                  <a:pt x="1165" y="996"/>
                </a:cubicBezTo>
                <a:cubicBezTo>
                  <a:pt x="1177" y="996"/>
                  <a:pt x="1177" y="996"/>
                  <a:pt x="1177" y="996"/>
                </a:cubicBezTo>
                <a:cubicBezTo>
                  <a:pt x="1180" y="995"/>
                  <a:pt x="1182" y="995"/>
                  <a:pt x="1184" y="995"/>
                </a:cubicBezTo>
                <a:cubicBezTo>
                  <a:pt x="1187" y="995"/>
                  <a:pt x="1190" y="995"/>
                  <a:pt x="1193" y="996"/>
                </a:cubicBezTo>
                <a:cubicBezTo>
                  <a:pt x="1208" y="996"/>
                  <a:pt x="1208" y="996"/>
                  <a:pt x="1208" y="996"/>
                </a:cubicBezTo>
                <a:cubicBezTo>
                  <a:pt x="1230" y="1001"/>
                  <a:pt x="1254" y="1017"/>
                  <a:pt x="1254" y="1056"/>
                </a:cubicBezTo>
                <a:cubicBezTo>
                  <a:pt x="1255" y="1114"/>
                  <a:pt x="1254" y="1176"/>
                  <a:pt x="1254" y="1181"/>
                </a:cubicBezTo>
                <a:close/>
                <a:moveTo>
                  <a:pt x="1310" y="994"/>
                </a:moveTo>
                <a:cubicBezTo>
                  <a:pt x="1306" y="965"/>
                  <a:pt x="1284" y="888"/>
                  <a:pt x="1184" y="888"/>
                </a:cubicBezTo>
                <a:cubicBezTo>
                  <a:pt x="1095" y="888"/>
                  <a:pt x="1072" y="965"/>
                  <a:pt x="1066" y="994"/>
                </a:cubicBezTo>
                <a:cubicBezTo>
                  <a:pt x="1042" y="994"/>
                  <a:pt x="1042" y="994"/>
                  <a:pt x="1042" y="994"/>
                </a:cubicBezTo>
                <a:cubicBezTo>
                  <a:pt x="1048" y="958"/>
                  <a:pt x="1075" y="858"/>
                  <a:pt x="1194" y="859"/>
                </a:cubicBezTo>
                <a:cubicBezTo>
                  <a:pt x="1307" y="861"/>
                  <a:pt x="1330" y="958"/>
                  <a:pt x="1335" y="994"/>
                </a:cubicBezTo>
                <a:lnTo>
                  <a:pt x="1310" y="994"/>
                </a:lnTo>
                <a:close/>
                <a:moveTo>
                  <a:pt x="1339" y="716"/>
                </a:moveTo>
                <a:cubicBezTo>
                  <a:pt x="1339" y="716"/>
                  <a:pt x="1339" y="716"/>
                  <a:pt x="1339" y="716"/>
                </a:cubicBezTo>
                <a:cubicBezTo>
                  <a:pt x="1321" y="716"/>
                  <a:pt x="1321" y="716"/>
                  <a:pt x="1321" y="716"/>
                </a:cubicBezTo>
                <a:cubicBezTo>
                  <a:pt x="1321" y="716"/>
                  <a:pt x="1321" y="716"/>
                  <a:pt x="1321" y="716"/>
                </a:cubicBezTo>
                <a:cubicBezTo>
                  <a:pt x="1321" y="683"/>
                  <a:pt x="1321" y="683"/>
                  <a:pt x="1321" y="683"/>
                </a:cubicBezTo>
                <a:cubicBezTo>
                  <a:pt x="1321" y="683"/>
                  <a:pt x="1321" y="683"/>
                  <a:pt x="1321" y="683"/>
                </a:cubicBezTo>
                <a:cubicBezTo>
                  <a:pt x="1321" y="683"/>
                  <a:pt x="1321" y="683"/>
                  <a:pt x="1321" y="683"/>
                </a:cubicBezTo>
                <a:cubicBezTo>
                  <a:pt x="1339" y="683"/>
                  <a:pt x="1339" y="683"/>
                  <a:pt x="1339" y="683"/>
                </a:cubicBezTo>
                <a:cubicBezTo>
                  <a:pt x="1339" y="683"/>
                  <a:pt x="1339" y="683"/>
                  <a:pt x="1339" y="683"/>
                </a:cubicBezTo>
                <a:cubicBezTo>
                  <a:pt x="1339" y="683"/>
                  <a:pt x="1339" y="683"/>
                  <a:pt x="1339" y="683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93" name="Google Shape;693;p1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907631" y="3474930"/>
            <a:ext cx="438078" cy="433799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10"/>
          <p:cNvSpPr txBox="1"/>
          <p:nvPr/>
        </p:nvSpPr>
        <p:spPr>
          <a:xfrm>
            <a:off x="5940081" y="3901894"/>
            <a:ext cx="382028" cy="222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zh-CN" sz="10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BR</a:t>
            </a:r>
            <a:endParaRPr sz="18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10"/>
          <p:cNvSpPr/>
          <p:nvPr/>
        </p:nvSpPr>
        <p:spPr>
          <a:xfrm>
            <a:off x="5859672" y="4978589"/>
            <a:ext cx="3149400" cy="129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50" tIns="16325" rIns="32650" bIns="163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</a:pPr>
            <a:r>
              <a:rPr lang="zh-CN" sz="500" b="0" i="1" u="none" strike="noStrike" cap="none">
                <a:solidFill>
                  <a:srgbClr val="7F7F7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*热卖品类为Shopee部分站点信息</a:t>
            </a:r>
            <a:endParaRPr lang="zh-CN" sz="500" b="0" i="1" u="none" strike="noStrike" cap="none">
              <a:solidFill>
                <a:srgbClr val="7F7F7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1"/>
          <p:cNvSpPr/>
          <p:nvPr/>
        </p:nvSpPr>
        <p:spPr>
          <a:xfrm>
            <a:off x="7622576" y="3137296"/>
            <a:ext cx="1399800" cy="1780500"/>
          </a:xfrm>
          <a:prstGeom prst="rect">
            <a:avLst/>
          </a:prstGeom>
          <a:solidFill>
            <a:srgbClr val="F2F2F2">
              <a:alpha val="6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11"/>
          <p:cNvSpPr/>
          <p:nvPr/>
        </p:nvSpPr>
        <p:spPr>
          <a:xfrm>
            <a:off x="7622576" y="3121536"/>
            <a:ext cx="1399800" cy="35970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11"/>
          <p:cNvSpPr/>
          <p:nvPr/>
        </p:nvSpPr>
        <p:spPr>
          <a:xfrm>
            <a:off x="6122896" y="3137296"/>
            <a:ext cx="1399800" cy="1780500"/>
          </a:xfrm>
          <a:prstGeom prst="rect">
            <a:avLst/>
          </a:prstGeom>
          <a:solidFill>
            <a:srgbClr val="F2F2F2">
              <a:alpha val="6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11"/>
          <p:cNvSpPr/>
          <p:nvPr/>
        </p:nvSpPr>
        <p:spPr>
          <a:xfrm>
            <a:off x="6122896" y="3121536"/>
            <a:ext cx="1399800" cy="35970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11"/>
          <p:cNvSpPr/>
          <p:nvPr/>
        </p:nvSpPr>
        <p:spPr>
          <a:xfrm>
            <a:off x="4623216" y="3137296"/>
            <a:ext cx="1399800" cy="1780500"/>
          </a:xfrm>
          <a:prstGeom prst="rect">
            <a:avLst/>
          </a:prstGeom>
          <a:solidFill>
            <a:srgbClr val="F2F2F2">
              <a:alpha val="6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11"/>
          <p:cNvSpPr/>
          <p:nvPr/>
        </p:nvSpPr>
        <p:spPr>
          <a:xfrm>
            <a:off x="4623216" y="3121536"/>
            <a:ext cx="1399800" cy="359700"/>
          </a:xfrm>
          <a:prstGeom prst="rect">
            <a:avLst/>
          </a:pr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11"/>
          <p:cNvSpPr/>
          <p:nvPr/>
        </p:nvSpPr>
        <p:spPr>
          <a:xfrm>
            <a:off x="3123536" y="3137296"/>
            <a:ext cx="1399800" cy="1780500"/>
          </a:xfrm>
          <a:prstGeom prst="rect">
            <a:avLst/>
          </a:prstGeom>
          <a:solidFill>
            <a:srgbClr val="F2F2F2">
              <a:alpha val="6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11"/>
          <p:cNvSpPr/>
          <p:nvPr/>
        </p:nvSpPr>
        <p:spPr>
          <a:xfrm>
            <a:off x="3123536" y="3121536"/>
            <a:ext cx="1399800" cy="359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11"/>
          <p:cNvSpPr/>
          <p:nvPr/>
        </p:nvSpPr>
        <p:spPr>
          <a:xfrm>
            <a:off x="1623857" y="3137296"/>
            <a:ext cx="1399800" cy="1780500"/>
          </a:xfrm>
          <a:prstGeom prst="rect">
            <a:avLst/>
          </a:prstGeom>
          <a:solidFill>
            <a:srgbClr val="F2F2F2">
              <a:alpha val="6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11"/>
          <p:cNvSpPr/>
          <p:nvPr/>
        </p:nvSpPr>
        <p:spPr>
          <a:xfrm>
            <a:off x="1623857" y="3121536"/>
            <a:ext cx="1399800" cy="359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11"/>
          <p:cNvSpPr/>
          <p:nvPr/>
        </p:nvSpPr>
        <p:spPr>
          <a:xfrm>
            <a:off x="121784" y="3137318"/>
            <a:ext cx="1400100" cy="1780500"/>
          </a:xfrm>
          <a:prstGeom prst="rect">
            <a:avLst/>
          </a:prstGeom>
          <a:solidFill>
            <a:srgbClr val="F2F2F2">
              <a:alpha val="6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11"/>
          <p:cNvSpPr/>
          <p:nvPr/>
        </p:nvSpPr>
        <p:spPr>
          <a:xfrm>
            <a:off x="86588" y="3543668"/>
            <a:ext cx="12717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AAB3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夏季促销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– MX</a:t>
            </a:r>
            <a:endParaRPr sz="900" b="1" i="0" u="none" strike="noStrike" cap="none">
              <a:solidFill>
                <a:srgbClr val="EAAB3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AAB3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冬季促销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BR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AAB3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返校季促销</a:t>
            </a:r>
            <a:r>
              <a:rPr lang="zh-CN" sz="900" b="1" i="0" u="none" strike="noStrike" cap="none">
                <a:solidFill>
                  <a:srgbClr val="1A64B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MX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11"/>
          <p:cNvSpPr/>
          <p:nvPr/>
        </p:nvSpPr>
        <p:spPr>
          <a:xfrm>
            <a:off x="121784" y="3121558"/>
            <a:ext cx="1400100" cy="359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C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11"/>
          <p:cNvSpPr/>
          <p:nvPr/>
        </p:nvSpPr>
        <p:spPr>
          <a:xfrm>
            <a:off x="1623857" y="1259818"/>
            <a:ext cx="1399800" cy="1780500"/>
          </a:xfrm>
          <a:prstGeom prst="rect">
            <a:avLst/>
          </a:prstGeom>
          <a:solidFill>
            <a:srgbClr val="F2F2F2">
              <a:alpha val="6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11"/>
          <p:cNvSpPr/>
          <p:nvPr/>
        </p:nvSpPr>
        <p:spPr>
          <a:xfrm>
            <a:off x="1623857" y="1244058"/>
            <a:ext cx="1399800" cy="359700"/>
          </a:xfrm>
          <a:prstGeom prst="rect">
            <a:avLst/>
          </a:prstGeom>
          <a:solidFill>
            <a:srgbClr val="1A64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11"/>
          <p:cNvSpPr/>
          <p:nvPr/>
        </p:nvSpPr>
        <p:spPr>
          <a:xfrm>
            <a:off x="3123536" y="1259818"/>
            <a:ext cx="1399800" cy="1780500"/>
          </a:xfrm>
          <a:prstGeom prst="rect">
            <a:avLst/>
          </a:prstGeom>
          <a:solidFill>
            <a:srgbClr val="F2F2F2">
              <a:alpha val="6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900" b="1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11"/>
          <p:cNvSpPr/>
          <p:nvPr/>
        </p:nvSpPr>
        <p:spPr>
          <a:xfrm>
            <a:off x="3123536" y="1244058"/>
            <a:ext cx="1399800" cy="359700"/>
          </a:xfrm>
          <a:prstGeom prst="rect">
            <a:avLst/>
          </a:prstGeom>
          <a:solidFill>
            <a:srgbClr val="1A64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11"/>
          <p:cNvSpPr/>
          <p:nvPr/>
        </p:nvSpPr>
        <p:spPr>
          <a:xfrm>
            <a:off x="4623216" y="1259818"/>
            <a:ext cx="1399800" cy="1780500"/>
          </a:xfrm>
          <a:prstGeom prst="rect">
            <a:avLst/>
          </a:prstGeom>
          <a:solidFill>
            <a:srgbClr val="F2F2F2">
              <a:alpha val="6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11"/>
          <p:cNvSpPr/>
          <p:nvPr/>
        </p:nvSpPr>
        <p:spPr>
          <a:xfrm>
            <a:off x="4623216" y="1244058"/>
            <a:ext cx="1399800" cy="359700"/>
          </a:xfrm>
          <a:prstGeom prst="rect">
            <a:avLst/>
          </a:prstGeom>
          <a:solidFill>
            <a:srgbClr val="26A5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11"/>
          <p:cNvSpPr/>
          <p:nvPr/>
        </p:nvSpPr>
        <p:spPr>
          <a:xfrm>
            <a:off x="6122896" y="1259818"/>
            <a:ext cx="1399800" cy="1780500"/>
          </a:xfrm>
          <a:prstGeom prst="rect">
            <a:avLst/>
          </a:prstGeom>
          <a:solidFill>
            <a:srgbClr val="F2F2F2">
              <a:alpha val="6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11"/>
          <p:cNvSpPr/>
          <p:nvPr/>
        </p:nvSpPr>
        <p:spPr>
          <a:xfrm>
            <a:off x="6122896" y="1244058"/>
            <a:ext cx="1399800" cy="359700"/>
          </a:xfrm>
          <a:prstGeom prst="rect">
            <a:avLst/>
          </a:prstGeom>
          <a:solidFill>
            <a:srgbClr val="26A5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11"/>
          <p:cNvSpPr/>
          <p:nvPr/>
        </p:nvSpPr>
        <p:spPr>
          <a:xfrm>
            <a:off x="7622576" y="1259818"/>
            <a:ext cx="1399800" cy="1780500"/>
          </a:xfrm>
          <a:prstGeom prst="rect">
            <a:avLst/>
          </a:prstGeom>
          <a:solidFill>
            <a:srgbClr val="F2F2F2">
              <a:alpha val="6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11"/>
          <p:cNvSpPr/>
          <p:nvPr/>
        </p:nvSpPr>
        <p:spPr>
          <a:xfrm>
            <a:off x="7622576" y="1244058"/>
            <a:ext cx="1399800" cy="359700"/>
          </a:xfrm>
          <a:prstGeom prst="rect">
            <a:avLst/>
          </a:prstGeom>
          <a:solidFill>
            <a:srgbClr val="26A5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11"/>
          <p:cNvSpPr/>
          <p:nvPr/>
        </p:nvSpPr>
        <p:spPr>
          <a:xfrm>
            <a:off x="121779" y="1259818"/>
            <a:ext cx="1399800" cy="1780500"/>
          </a:xfrm>
          <a:prstGeom prst="rect">
            <a:avLst/>
          </a:prstGeom>
          <a:solidFill>
            <a:srgbClr val="F2F2F2">
              <a:alpha val="6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11"/>
          <p:cNvSpPr/>
          <p:nvPr/>
        </p:nvSpPr>
        <p:spPr>
          <a:xfrm>
            <a:off x="121779" y="1244058"/>
            <a:ext cx="1399800" cy="359700"/>
          </a:xfrm>
          <a:prstGeom prst="rect">
            <a:avLst/>
          </a:prstGeom>
          <a:solidFill>
            <a:srgbClr val="1A64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11"/>
          <p:cNvSpPr/>
          <p:nvPr/>
        </p:nvSpPr>
        <p:spPr>
          <a:xfrm>
            <a:off x="3342781" y="833238"/>
            <a:ext cx="24585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0"/>
              <a:buFont typeface="Arial" panose="020B0604020202020204"/>
              <a:buNone/>
            </a:pPr>
            <a:r>
              <a:rPr lang="zh-CN" sz="18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营销日历</a:t>
            </a:r>
            <a:endParaRPr sz="1800" b="0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11"/>
          <p:cNvSpPr/>
          <p:nvPr/>
        </p:nvSpPr>
        <p:spPr>
          <a:xfrm>
            <a:off x="97625" y="1668397"/>
            <a:ext cx="1448400" cy="1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1A64B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元旦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– SG、VN、TH、PH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1A64B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圣王节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CL、CO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1A64B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儿童节</a:t>
            </a:r>
            <a:r>
              <a:rPr lang="zh-CN" sz="900" b="1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TH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1A64B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新年</a:t>
            </a:r>
            <a:r>
              <a:rPr lang="zh-CN" sz="9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BR、CL、CO 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1A64B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春节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–VN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1A64B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返校季促销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BR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11"/>
          <p:cNvSpPr/>
          <p:nvPr/>
        </p:nvSpPr>
        <p:spPr>
          <a:xfrm>
            <a:off x="1616250" y="1664772"/>
            <a:ext cx="1404600" cy="1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1A64B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春节</a:t>
            </a:r>
            <a:r>
              <a:rPr lang="zh-CN" sz="900" b="1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SG、MY、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VN、TH、PH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1A64B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狂欢季大促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BR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1A64B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情人节</a:t>
            </a:r>
            <a:r>
              <a:rPr lang="zh-CN" sz="900" b="1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SG、MY、VN、TH、PH、MX、CL、CO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1A64B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返校季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CL、CO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11"/>
          <p:cNvSpPr/>
          <p:nvPr/>
        </p:nvSpPr>
        <p:spPr>
          <a:xfrm>
            <a:off x="3114150" y="1681199"/>
            <a:ext cx="1423800" cy="11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1A64B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女神节</a:t>
            </a:r>
            <a:r>
              <a:rPr lang="zh-CN" sz="900" b="1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–TH、MY、PH、VN、BR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1A64B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国际消费者权益日</a:t>
            </a:r>
            <a:r>
              <a:rPr lang="zh-CN" sz="900" b="1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BR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1A64B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春季促销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– MX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1A64B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Hot Sale大促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– CO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11"/>
          <p:cNvSpPr/>
          <p:nvPr/>
        </p:nvSpPr>
        <p:spPr>
          <a:xfrm>
            <a:off x="4652975" y="1681198"/>
            <a:ext cx="13392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26A5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儿童节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–MX、CO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26A5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复活节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– PH、BR</a:t>
            </a:r>
            <a:endParaRPr sz="9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26A5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泼水节</a:t>
            </a:r>
            <a:r>
              <a:rPr lang="zh-CN" sz="900" b="1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TH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11"/>
          <p:cNvSpPr/>
          <p:nvPr/>
        </p:nvSpPr>
        <p:spPr>
          <a:xfrm>
            <a:off x="6124125" y="1664772"/>
            <a:ext cx="1423800" cy="13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26A5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斋月</a:t>
            </a:r>
            <a:r>
              <a:rPr lang="zh-CN" sz="900" b="1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MY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26A5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母亲节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SG、VN、MY、PH、BR、MX、CL、CO</a:t>
            </a:r>
            <a:endParaRPr sz="900" b="1" i="0" u="none" strike="noStrike" cap="none">
              <a:solidFill>
                <a:srgbClr val="26A595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26A5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劳动节</a:t>
            </a:r>
            <a:r>
              <a:rPr lang="zh-CN" sz="900" b="1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TH、VN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26A5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Hot Sale大促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MX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11"/>
          <p:cNvSpPr/>
          <p:nvPr/>
        </p:nvSpPr>
        <p:spPr>
          <a:xfrm>
            <a:off x="7622576" y="1581310"/>
            <a:ext cx="1459800" cy="1419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26A5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儿童节</a:t>
            </a:r>
            <a:r>
              <a:rPr lang="zh-CN" sz="900" b="1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VN、PH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26A5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网络日</a:t>
            </a:r>
            <a:r>
              <a:rPr lang="zh-CN" sz="900" b="1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CL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26A5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巴西情人节</a:t>
            </a:r>
            <a:r>
              <a:rPr lang="zh-CN" sz="900" b="1" i="0" u="none" strike="noStrike" cap="none">
                <a:solidFill>
                  <a:srgbClr val="55555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BR</a:t>
            </a:r>
            <a:endParaRPr sz="9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26A5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618购物节</a:t>
            </a:r>
            <a:r>
              <a:rPr lang="zh-CN" sz="900" b="1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–SG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26A5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父亲节</a:t>
            </a:r>
            <a:r>
              <a:rPr lang="zh-CN" sz="900" b="1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VN、MY、PH、MX、CL、CO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26A5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网络购物日</a:t>
            </a:r>
            <a:r>
              <a:rPr lang="zh-CN" sz="900" b="1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CO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11"/>
          <p:cNvSpPr/>
          <p:nvPr/>
        </p:nvSpPr>
        <p:spPr>
          <a:xfrm>
            <a:off x="1596088" y="3543668"/>
            <a:ext cx="1242900" cy="13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AAB3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父亲节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BR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AAB3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儿童节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– CL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AAB3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母亲节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– TH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AAB3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游戏周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MX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AAB3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返校季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All</a:t>
            </a:r>
            <a:endParaRPr sz="9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4" name="Google Shape;734;p11"/>
          <p:cNvSpPr/>
          <p:nvPr/>
        </p:nvSpPr>
        <p:spPr>
          <a:xfrm>
            <a:off x="7576913" y="3543674"/>
            <a:ext cx="1480500" cy="12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12.12 Shopee生日大促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All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父亲节</a:t>
            </a:r>
            <a:r>
              <a:rPr lang="zh-CN" sz="900" b="1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TH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新年大促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MX</a:t>
            </a:r>
            <a:endParaRPr sz="9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圣诞节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– All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5" name="Google Shape;735;p11"/>
          <p:cNvSpPr/>
          <p:nvPr/>
        </p:nvSpPr>
        <p:spPr>
          <a:xfrm>
            <a:off x="4598600" y="3543660"/>
            <a:ext cx="1404600" cy="1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10.10 品牌购物节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All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网络购物日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CO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儿童节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– BR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万圣节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All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亡灵节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– MX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网络星期一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CL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6" name="Google Shape;736;p11"/>
          <p:cNvSpPr/>
          <p:nvPr/>
        </p:nvSpPr>
        <p:spPr>
          <a:xfrm>
            <a:off x="6086975" y="3535511"/>
            <a:ext cx="1500600" cy="12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11.11 超级大促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All</a:t>
            </a:r>
            <a:endParaRPr sz="9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水灯节</a:t>
            </a:r>
            <a:r>
              <a:rPr lang="zh-CN" sz="900" b="1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TH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Buen fin 大促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MX</a:t>
            </a:r>
            <a:r>
              <a:rPr lang="zh-CN" sz="9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黑色星期五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BR、MX、CL、CO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网络星期一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MX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7" name="Google Shape;737;p11"/>
          <p:cNvSpPr/>
          <p:nvPr/>
        </p:nvSpPr>
        <p:spPr>
          <a:xfrm>
            <a:off x="3083188" y="3543668"/>
            <a:ext cx="13578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AAB3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9.9 超级购物节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All</a:t>
            </a:r>
            <a:endParaRPr sz="9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AAB3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独立日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MX</a:t>
            </a:r>
            <a:endParaRPr sz="9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AAB3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爱与友谊之日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CO</a:t>
            </a:r>
            <a:endParaRPr sz="900" b="1" i="0" u="none" strike="noStrike" cap="none">
              <a:solidFill>
                <a:srgbClr val="EAAB3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900" b="1" i="0" u="none" strike="noStrike" cap="none">
                <a:solidFill>
                  <a:srgbClr val="EAAB3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中秋节</a:t>
            </a:r>
            <a:r>
              <a:rPr lang="zh-CN" sz="900" b="1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zh-CN" sz="9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VN</a:t>
            </a:r>
            <a:endParaRPr sz="900" b="0" i="0" u="none" strike="noStrike" cap="none">
              <a:solidFill>
                <a:srgbClr val="595959"/>
              </a:solidFill>
              <a:highlight>
                <a:srgbClr val="FFFF00"/>
              </a:highligh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38" name="Google Shape;738;p11"/>
          <p:cNvGrpSpPr/>
          <p:nvPr/>
        </p:nvGrpSpPr>
        <p:grpSpPr>
          <a:xfrm>
            <a:off x="3949973" y="4486220"/>
            <a:ext cx="650422" cy="612648"/>
            <a:chOff x="3861790" y="4243529"/>
            <a:chExt cx="661200" cy="622800"/>
          </a:xfrm>
        </p:grpSpPr>
        <p:sp>
          <p:nvSpPr>
            <p:cNvPr id="739" name="Google Shape;739;p11"/>
            <p:cNvSpPr/>
            <p:nvPr/>
          </p:nvSpPr>
          <p:spPr>
            <a:xfrm>
              <a:off x="3861790" y="4243529"/>
              <a:ext cx="661200" cy="6228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rgbClr val="EE4D2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740" name="Google Shape;740;p11" descr="形状&#10;&#10;描述已自动生成"/>
            <p:cNvPicPr preferRelativeResize="0"/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>
              <a:off x="3976048" y="4328170"/>
              <a:ext cx="425350" cy="425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1" name="Google Shape;741;p11"/>
          <p:cNvGrpSpPr/>
          <p:nvPr/>
        </p:nvGrpSpPr>
        <p:grpSpPr>
          <a:xfrm>
            <a:off x="7015428" y="4486232"/>
            <a:ext cx="650422" cy="612648"/>
            <a:chOff x="6868187" y="4235141"/>
            <a:chExt cx="661200" cy="622800"/>
          </a:xfrm>
        </p:grpSpPr>
        <p:sp>
          <p:nvSpPr>
            <p:cNvPr id="742" name="Google Shape;742;p11"/>
            <p:cNvSpPr/>
            <p:nvPr/>
          </p:nvSpPr>
          <p:spPr>
            <a:xfrm>
              <a:off x="6868187" y="4235141"/>
              <a:ext cx="661200" cy="6228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rgbClr val="EE4D2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743" name="Google Shape;743;p11" descr="徽标&#10;&#10;描述已自动生成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6941097" y="4281160"/>
              <a:ext cx="522633" cy="4943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4" name="Google Shape;744;p11"/>
          <p:cNvGrpSpPr/>
          <p:nvPr/>
        </p:nvGrpSpPr>
        <p:grpSpPr>
          <a:xfrm>
            <a:off x="8409666" y="4486232"/>
            <a:ext cx="650422" cy="612648"/>
            <a:chOff x="8365550" y="4235141"/>
            <a:chExt cx="661200" cy="622800"/>
          </a:xfrm>
        </p:grpSpPr>
        <p:sp>
          <p:nvSpPr>
            <p:cNvPr id="745" name="Google Shape;745;p11"/>
            <p:cNvSpPr/>
            <p:nvPr/>
          </p:nvSpPr>
          <p:spPr>
            <a:xfrm>
              <a:off x="8365550" y="4235141"/>
              <a:ext cx="661200" cy="6228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rgbClr val="EE4D2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746" name="Google Shape;746;p11" descr="徽标&#10;&#10;描述已自动生成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8456914" y="4291792"/>
              <a:ext cx="492647" cy="4659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7" name="Google Shape;747;p11"/>
          <p:cNvGrpSpPr/>
          <p:nvPr/>
        </p:nvGrpSpPr>
        <p:grpSpPr>
          <a:xfrm>
            <a:off x="5526719" y="4486226"/>
            <a:ext cx="650422" cy="612648"/>
            <a:chOff x="5367737" y="4239335"/>
            <a:chExt cx="661200" cy="622800"/>
          </a:xfrm>
        </p:grpSpPr>
        <p:sp>
          <p:nvSpPr>
            <p:cNvPr id="748" name="Google Shape;748;p11"/>
            <p:cNvSpPr/>
            <p:nvPr/>
          </p:nvSpPr>
          <p:spPr>
            <a:xfrm>
              <a:off x="5367737" y="4239335"/>
              <a:ext cx="661200" cy="6228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rgbClr val="EE4D2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749" name="Google Shape;749;p11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5483116" y="4284108"/>
              <a:ext cx="433958" cy="5108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0" name="Google Shape;750;p11"/>
          <p:cNvSpPr txBox="1"/>
          <p:nvPr/>
        </p:nvSpPr>
        <p:spPr>
          <a:xfrm>
            <a:off x="216000" y="162000"/>
            <a:ext cx="76425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一年12个月满满大促，引流力度高且密集</a:t>
            </a:r>
            <a:endParaRPr sz="14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1" name="Google Shape;751;p11"/>
          <p:cNvSpPr txBox="1"/>
          <p:nvPr/>
        </p:nvSpPr>
        <p:spPr>
          <a:xfrm>
            <a:off x="566670" y="1260611"/>
            <a:ext cx="51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1月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2" name="Google Shape;752;p11"/>
          <p:cNvSpPr txBox="1"/>
          <p:nvPr/>
        </p:nvSpPr>
        <p:spPr>
          <a:xfrm>
            <a:off x="2057142" y="1260611"/>
            <a:ext cx="51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2月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3" name="Google Shape;753;p11"/>
          <p:cNvSpPr txBox="1"/>
          <p:nvPr/>
        </p:nvSpPr>
        <p:spPr>
          <a:xfrm>
            <a:off x="3556758" y="1260611"/>
            <a:ext cx="51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3月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4" name="Google Shape;754;p11"/>
          <p:cNvSpPr txBox="1"/>
          <p:nvPr/>
        </p:nvSpPr>
        <p:spPr>
          <a:xfrm>
            <a:off x="5038086" y="1260611"/>
            <a:ext cx="51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4月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5" name="Google Shape;755;p11"/>
          <p:cNvSpPr txBox="1"/>
          <p:nvPr/>
        </p:nvSpPr>
        <p:spPr>
          <a:xfrm>
            <a:off x="6565134" y="1260611"/>
            <a:ext cx="51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5月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6" name="Google Shape;756;p11"/>
          <p:cNvSpPr txBox="1"/>
          <p:nvPr/>
        </p:nvSpPr>
        <p:spPr>
          <a:xfrm>
            <a:off x="8067254" y="1260611"/>
            <a:ext cx="51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6月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7" name="Google Shape;757;p11"/>
          <p:cNvSpPr txBox="1"/>
          <p:nvPr/>
        </p:nvSpPr>
        <p:spPr>
          <a:xfrm>
            <a:off x="566670" y="3135131"/>
            <a:ext cx="51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7月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8" name="Google Shape;758;p11"/>
          <p:cNvSpPr txBox="1"/>
          <p:nvPr/>
        </p:nvSpPr>
        <p:spPr>
          <a:xfrm>
            <a:off x="2057142" y="3135131"/>
            <a:ext cx="51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8月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11"/>
          <p:cNvSpPr txBox="1"/>
          <p:nvPr/>
        </p:nvSpPr>
        <p:spPr>
          <a:xfrm>
            <a:off x="3556758" y="3135131"/>
            <a:ext cx="51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9月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0" name="Google Shape;760;p11"/>
          <p:cNvSpPr txBox="1"/>
          <p:nvPr/>
        </p:nvSpPr>
        <p:spPr>
          <a:xfrm>
            <a:off x="4981179" y="3135131"/>
            <a:ext cx="6240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10月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1" name="Google Shape;761;p11"/>
          <p:cNvSpPr txBox="1"/>
          <p:nvPr/>
        </p:nvSpPr>
        <p:spPr>
          <a:xfrm>
            <a:off x="6524080" y="3135131"/>
            <a:ext cx="6240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11月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2" name="Google Shape;762;p11"/>
          <p:cNvSpPr txBox="1"/>
          <p:nvPr/>
        </p:nvSpPr>
        <p:spPr>
          <a:xfrm>
            <a:off x="8008511" y="3135131"/>
            <a:ext cx="6240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12月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763" name="Google Shape;763;p11"/>
          <p:cNvCxnSpPr/>
          <p:nvPr/>
        </p:nvCxnSpPr>
        <p:spPr>
          <a:xfrm rot="10800000">
            <a:off x="121660" y="1024128"/>
            <a:ext cx="3836100" cy="0"/>
          </a:xfrm>
          <a:prstGeom prst="straightConnector1">
            <a:avLst/>
          </a:prstGeom>
          <a:noFill/>
          <a:ln w="22225" cap="flat" cmpd="sng">
            <a:solidFill>
              <a:srgbClr val="EE4D2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64" name="Google Shape;764;p11"/>
          <p:cNvCxnSpPr/>
          <p:nvPr/>
        </p:nvCxnSpPr>
        <p:spPr>
          <a:xfrm rot="10800000">
            <a:off x="5178292" y="1024128"/>
            <a:ext cx="3836100" cy="0"/>
          </a:xfrm>
          <a:prstGeom prst="straightConnector1">
            <a:avLst/>
          </a:prstGeom>
          <a:noFill/>
          <a:ln w="22225" cap="flat" cmpd="sng">
            <a:solidFill>
              <a:srgbClr val="EE4D2D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12" descr="海上有艘船&#10;&#10;描述已自动生成"/>
          <p:cNvPicPr preferRelativeResize="0"/>
          <p:nvPr/>
        </p:nvPicPr>
        <p:blipFill rotWithShape="1">
          <a:blip r:embed="rId1">
            <a:alphaModFix amt="66000"/>
          </a:blip>
          <a:srcRect/>
          <a:stretch>
            <a:fillRect/>
          </a:stretch>
        </p:blipFill>
        <p:spPr>
          <a:xfrm>
            <a:off x="756819" y="-11395"/>
            <a:ext cx="8395345" cy="51459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0" name="Google Shape;770;p12"/>
          <p:cNvGrpSpPr/>
          <p:nvPr/>
        </p:nvGrpSpPr>
        <p:grpSpPr>
          <a:xfrm>
            <a:off x="8164" y="-241765"/>
            <a:ext cx="11564328" cy="5392882"/>
            <a:chOff x="-406797" y="-249382"/>
            <a:chExt cx="11564328" cy="5392882"/>
          </a:xfrm>
        </p:grpSpPr>
        <p:sp>
          <p:nvSpPr>
            <p:cNvPr id="771" name="Google Shape;771;p12"/>
            <p:cNvSpPr/>
            <p:nvPr/>
          </p:nvSpPr>
          <p:spPr>
            <a:xfrm>
              <a:off x="-406797" y="-19011"/>
              <a:ext cx="9144000" cy="5162511"/>
            </a:xfrm>
            <a:prstGeom prst="rect">
              <a:avLst/>
            </a:prstGeom>
            <a:solidFill>
              <a:schemeClr val="dk1">
                <a:alpha val="3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2" name="Google Shape;772;p12"/>
            <p:cNvSpPr txBox="1"/>
            <p:nvPr/>
          </p:nvSpPr>
          <p:spPr>
            <a:xfrm>
              <a:off x="10972800" y="-249382"/>
              <a:ext cx="18473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73" name="Google Shape;773;p12"/>
          <p:cNvGrpSpPr/>
          <p:nvPr/>
        </p:nvGrpSpPr>
        <p:grpSpPr>
          <a:xfrm>
            <a:off x="1" y="0"/>
            <a:ext cx="1538274" cy="5151117"/>
            <a:chOff x="1917642" y="0"/>
            <a:chExt cx="2165582" cy="5151117"/>
          </a:xfrm>
        </p:grpSpPr>
        <p:sp>
          <p:nvSpPr>
            <p:cNvPr id="774" name="Google Shape;774;p12"/>
            <p:cNvSpPr/>
            <p:nvPr/>
          </p:nvSpPr>
          <p:spPr>
            <a:xfrm>
              <a:off x="2254095" y="0"/>
              <a:ext cx="1829129" cy="5145921"/>
            </a:xfrm>
            <a:custGeom>
              <a:avLst/>
              <a:gdLst/>
              <a:ahLst/>
              <a:cxnLst/>
              <a:rect l="l" t="t" r="r" b="b"/>
              <a:pathLst>
                <a:path w="3770149" h="5145921" extrusionOk="0">
                  <a:moveTo>
                    <a:pt x="0" y="0"/>
                  </a:moveTo>
                  <a:lnTo>
                    <a:pt x="3562963" y="0"/>
                  </a:lnTo>
                  <a:cubicBezTo>
                    <a:pt x="3562963" y="0"/>
                    <a:pt x="4228243" y="398058"/>
                    <a:pt x="3174528" y="2392520"/>
                  </a:cubicBezTo>
                  <a:cubicBezTo>
                    <a:pt x="2120813" y="4386982"/>
                    <a:pt x="3111013" y="5145921"/>
                    <a:pt x="3111013" y="5145921"/>
                  </a:cubicBezTo>
                  <a:lnTo>
                    <a:pt x="0" y="5145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A5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12"/>
            <p:cNvSpPr/>
            <p:nvPr/>
          </p:nvSpPr>
          <p:spPr>
            <a:xfrm>
              <a:off x="2424755" y="0"/>
              <a:ext cx="1594284" cy="5151117"/>
            </a:xfrm>
            <a:custGeom>
              <a:avLst/>
              <a:gdLst/>
              <a:ahLst/>
              <a:cxnLst/>
              <a:rect l="l" t="t" r="r" b="b"/>
              <a:pathLst>
                <a:path w="4592041" h="5151117" extrusionOk="0">
                  <a:moveTo>
                    <a:pt x="4592041" y="5151117"/>
                  </a:moveTo>
                  <a:cubicBezTo>
                    <a:pt x="4592041" y="5151117"/>
                    <a:pt x="3151130" y="4831190"/>
                    <a:pt x="3368566" y="2928385"/>
                  </a:cubicBezTo>
                  <a:cubicBezTo>
                    <a:pt x="3586002" y="1025580"/>
                    <a:pt x="2989404" y="0"/>
                    <a:pt x="2989404" y="0"/>
                  </a:cubicBezTo>
                  <a:lnTo>
                    <a:pt x="0" y="0"/>
                  </a:lnTo>
                  <a:lnTo>
                    <a:pt x="0" y="5145921"/>
                  </a:lnTo>
                  <a:lnTo>
                    <a:pt x="4592041" y="5151117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6" name="Google Shape;776;p12"/>
            <p:cNvSpPr/>
            <p:nvPr/>
          </p:nvSpPr>
          <p:spPr>
            <a:xfrm>
              <a:off x="1917642" y="0"/>
              <a:ext cx="1818375" cy="5145920"/>
            </a:xfrm>
            <a:custGeom>
              <a:avLst/>
              <a:gdLst/>
              <a:ahLst/>
              <a:cxnLst/>
              <a:rect l="l" t="t" r="r" b="b"/>
              <a:pathLst>
                <a:path w="3747986" h="5145920" extrusionOk="0">
                  <a:moveTo>
                    <a:pt x="0" y="0"/>
                  </a:moveTo>
                  <a:lnTo>
                    <a:pt x="3562963" y="0"/>
                  </a:lnTo>
                  <a:cubicBezTo>
                    <a:pt x="3562963" y="0"/>
                    <a:pt x="4032257" y="1286480"/>
                    <a:pt x="3476042" y="2787374"/>
                  </a:cubicBezTo>
                  <a:cubicBezTo>
                    <a:pt x="2919827" y="4288267"/>
                    <a:pt x="3111013" y="5145921"/>
                    <a:pt x="3111013" y="5145921"/>
                  </a:cubicBezTo>
                  <a:lnTo>
                    <a:pt x="0" y="5145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4D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7" name="Google Shape;777;p12"/>
          <p:cNvSpPr/>
          <p:nvPr/>
        </p:nvSpPr>
        <p:spPr>
          <a:xfrm>
            <a:off x="2090165" y="2209593"/>
            <a:ext cx="6590697" cy="136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Shopee</a:t>
            </a:r>
            <a:endParaRPr lang="zh-CN" sz="36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成就每一种出海可能</a:t>
            </a:r>
            <a:endParaRPr lang="zh-CN" sz="36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78" name="Google Shape;778;p12"/>
          <p:cNvPicPr preferRelativeResize="0"/>
          <p:nvPr/>
        </p:nvPicPr>
        <p:blipFill rotWithShape="1">
          <a:blip r:embed="rId2"/>
          <a:srcRect r="71626"/>
          <a:stretch>
            <a:fillRect/>
          </a:stretch>
        </p:blipFill>
        <p:spPr>
          <a:xfrm>
            <a:off x="2183835" y="1474024"/>
            <a:ext cx="544851" cy="609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3" name="Google Shape;783;p13"/>
          <p:cNvGrpSpPr/>
          <p:nvPr/>
        </p:nvGrpSpPr>
        <p:grpSpPr>
          <a:xfrm>
            <a:off x="1" y="1329499"/>
            <a:ext cx="9143999" cy="3269936"/>
            <a:chOff x="1" y="1172103"/>
            <a:chExt cx="9693858" cy="3269936"/>
          </a:xfrm>
        </p:grpSpPr>
        <p:sp>
          <p:nvSpPr>
            <p:cNvPr id="784" name="Google Shape;784;p13"/>
            <p:cNvSpPr/>
            <p:nvPr/>
          </p:nvSpPr>
          <p:spPr>
            <a:xfrm>
              <a:off x="1" y="1172103"/>
              <a:ext cx="1941226" cy="3269936"/>
            </a:xfrm>
            <a:prstGeom prst="rect">
              <a:avLst/>
            </a:prstGeom>
            <a:solidFill>
              <a:srgbClr val="F2F2F2">
                <a:alpha val="67843"/>
              </a:srgbClr>
            </a:solidFill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ato Light" panose="020F0302020204030203"/>
                <a:ea typeface="Lato Light" panose="020F0302020204030203"/>
                <a:cs typeface="Lato Light" panose="020F0302020204030203"/>
                <a:sym typeface="Lato Light" panose="020F0302020204030203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1943945" y="1172103"/>
              <a:ext cx="1941226" cy="3269936"/>
            </a:xfrm>
            <a:prstGeom prst="rect">
              <a:avLst/>
            </a:prstGeom>
            <a:solidFill>
              <a:srgbClr val="EE4D2D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ato Light" panose="020F0302020204030203"/>
                <a:ea typeface="Lato Light" panose="020F0302020204030203"/>
                <a:cs typeface="Lato Light" panose="020F0302020204030203"/>
                <a:sym typeface="Lato Light" panose="020F0302020204030203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3874958" y="1172103"/>
              <a:ext cx="1941226" cy="3269936"/>
            </a:xfrm>
            <a:prstGeom prst="rect">
              <a:avLst/>
            </a:prstGeom>
            <a:solidFill>
              <a:srgbClr val="F2F2F2">
                <a:alpha val="67843"/>
              </a:srgbClr>
            </a:solidFill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ato Light" panose="020F0302020204030203"/>
                <a:ea typeface="Lato Light" panose="020F0302020204030203"/>
                <a:cs typeface="Lato Light" panose="020F0302020204030203"/>
                <a:sym typeface="Lato Light" panose="020F0302020204030203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5818902" y="1172103"/>
              <a:ext cx="1941226" cy="3269936"/>
            </a:xfrm>
            <a:prstGeom prst="rect">
              <a:avLst/>
            </a:prstGeom>
            <a:solidFill>
              <a:srgbClr val="EE4D2D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ato Light" panose="020F0302020204030203"/>
                <a:ea typeface="Lato Light" panose="020F0302020204030203"/>
                <a:cs typeface="Lato Light" panose="020F0302020204030203"/>
                <a:sym typeface="Lato Light" panose="020F0302020204030203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7752633" y="1172103"/>
              <a:ext cx="1941226" cy="3269936"/>
            </a:xfrm>
            <a:prstGeom prst="rect">
              <a:avLst/>
            </a:prstGeom>
            <a:solidFill>
              <a:srgbClr val="F2F2F2">
                <a:alpha val="67843"/>
              </a:srgbClr>
            </a:solidFill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ato Light" panose="020F0302020204030203"/>
                <a:ea typeface="Lato Light" panose="020F0302020204030203"/>
                <a:cs typeface="Lato Light" panose="020F0302020204030203"/>
                <a:sym typeface="Lato Light" panose="020F0302020204030203"/>
              </a:endParaRPr>
            </a:p>
          </p:txBody>
        </p:sp>
      </p:grpSp>
      <p:sp>
        <p:nvSpPr>
          <p:cNvPr id="789" name="Google Shape;789;p13"/>
          <p:cNvSpPr txBox="1"/>
          <p:nvPr/>
        </p:nvSpPr>
        <p:spPr>
          <a:xfrm>
            <a:off x="216000" y="163687"/>
            <a:ext cx="83105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平台优惠与支持</a:t>
            </a:r>
            <a:endParaRPr lang="zh-CN" sz="2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0" name="Google Shape;790;p13"/>
          <p:cNvSpPr txBox="1"/>
          <p:nvPr/>
        </p:nvSpPr>
        <p:spPr>
          <a:xfrm>
            <a:off x="499903" y="2805659"/>
            <a:ext cx="841040" cy="299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佣金</a:t>
            </a:r>
            <a:endParaRPr lang="zh-CN"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1" name="Google Shape;791;p13"/>
          <p:cNvSpPr txBox="1"/>
          <p:nvPr/>
        </p:nvSpPr>
        <p:spPr>
          <a:xfrm>
            <a:off x="-263862" y="3161496"/>
            <a:ext cx="2383257" cy="544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新卖家</a:t>
            </a:r>
            <a:endParaRPr sz="10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前三个月佣金全免</a:t>
            </a:r>
            <a:endParaRPr lang="zh-CN" sz="10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(三个月后收取</a:t>
            </a:r>
            <a:r>
              <a:rPr lang="zh-CN" sz="1000" b="1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5%-6%</a:t>
            </a:r>
            <a:r>
              <a:rPr lang="zh-CN" sz="10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佣金)</a:t>
            </a:r>
            <a:endParaRPr lang="zh-CN" sz="10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2" name="Google Shape;792;p13"/>
          <p:cNvSpPr txBox="1"/>
          <p:nvPr/>
        </p:nvSpPr>
        <p:spPr>
          <a:xfrm>
            <a:off x="4151480" y="2665453"/>
            <a:ext cx="841040" cy="299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客户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对接</a:t>
            </a:r>
            <a:endParaRPr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13"/>
          <p:cNvSpPr txBox="1"/>
          <p:nvPr/>
        </p:nvSpPr>
        <p:spPr>
          <a:xfrm>
            <a:off x="3380372" y="3161496"/>
            <a:ext cx="2383257" cy="544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zh-CN" sz="10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入驻后</a:t>
            </a:r>
            <a:r>
              <a:rPr lang="zh-CN" sz="1000" b="1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Shopee</a:t>
            </a:r>
            <a:r>
              <a:rPr lang="zh-CN" sz="10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客户经理</a:t>
            </a:r>
            <a:endParaRPr sz="10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zh-CN" sz="10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进行对接</a:t>
            </a:r>
            <a:endParaRPr sz="10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zh-CN" sz="10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实时分享各站点</a:t>
            </a:r>
            <a:endParaRPr sz="10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zh-CN" sz="10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市场需求与政策更新</a:t>
            </a:r>
            <a:endParaRPr sz="10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4" name="Google Shape;794;p13"/>
          <p:cNvSpPr txBox="1"/>
          <p:nvPr/>
        </p:nvSpPr>
        <p:spPr>
          <a:xfrm>
            <a:off x="7721984" y="2665453"/>
            <a:ext cx="1029339" cy="299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技术研发落户深圳</a:t>
            </a:r>
            <a:endParaRPr lang="zh-CN"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5" name="Google Shape;795;p13"/>
          <p:cNvSpPr txBox="1"/>
          <p:nvPr/>
        </p:nvSpPr>
        <p:spPr>
          <a:xfrm>
            <a:off x="7045025" y="3161496"/>
            <a:ext cx="2383257" cy="544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全力支持中国跨境卖家</a:t>
            </a:r>
            <a:endParaRPr lang="zh-CN" sz="10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大力发展跨境业务</a:t>
            </a:r>
            <a:endParaRPr lang="zh-CN" sz="10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6" name="Google Shape;796;p13"/>
          <p:cNvSpPr txBox="1"/>
          <p:nvPr/>
        </p:nvSpPr>
        <p:spPr>
          <a:xfrm>
            <a:off x="5906435" y="2665453"/>
            <a:ext cx="1002807" cy="299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线上线下培训</a:t>
            </a:r>
            <a:endParaRPr lang="zh-CN"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7" name="Google Shape;797;p13"/>
          <p:cNvSpPr txBox="1"/>
          <p:nvPr/>
        </p:nvSpPr>
        <p:spPr>
          <a:xfrm>
            <a:off x="5216210" y="3161496"/>
            <a:ext cx="2383257" cy="544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Shopee</a:t>
            </a:r>
            <a:r>
              <a:rPr lang="zh-CN" sz="10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线上定期通过</a:t>
            </a:r>
            <a:endParaRPr sz="10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公告和公众号分享</a:t>
            </a:r>
            <a:endParaRPr sz="10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最新市场信息、</a:t>
            </a:r>
            <a:endParaRPr sz="10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线下组织技巧分享和</a:t>
            </a:r>
            <a:endParaRPr sz="10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成功案例分析活动</a:t>
            </a:r>
            <a:endParaRPr lang="zh-CN" sz="10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8" name="Google Shape;798;p13"/>
          <p:cNvSpPr txBox="1"/>
          <p:nvPr/>
        </p:nvSpPr>
        <p:spPr>
          <a:xfrm>
            <a:off x="2335253" y="2805659"/>
            <a:ext cx="841040" cy="299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补贴</a:t>
            </a:r>
            <a:endParaRPr lang="zh-CN" sz="1400" b="1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9" name="Google Shape;799;p13"/>
          <p:cNvSpPr txBox="1"/>
          <p:nvPr/>
        </p:nvSpPr>
        <p:spPr>
          <a:xfrm>
            <a:off x="1564145" y="3161496"/>
            <a:ext cx="2383257" cy="544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平台精心打造</a:t>
            </a:r>
            <a:endParaRPr sz="10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SLS</a:t>
            </a:r>
            <a:r>
              <a:rPr lang="zh-CN" sz="10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物流服务</a:t>
            </a:r>
            <a:endParaRPr lang="zh-CN" sz="10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提供物流解决方案</a:t>
            </a:r>
            <a:endParaRPr sz="10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及运费补贴</a:t>
            </a:r>
            <a:endParaRPr lang="zh-CN" sz="10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00" name="Google Shape;800;p1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98715" y="1749467"/>
            <a:ext cx="812800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349373" y="1738975"/>
            <a:ext cx="812800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912803" y="1669419"/>
            <a:ext cx="647700" cy="7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079124" y="1703347"/>
            <a:ext cx="838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165600" y="1729207"/>
            <a:ext cx="812800" cy="78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4"/>
          <p:cNvSpPr/>
          <p:nvPr/>
        </p:nvSpPr>
        <p:spPr>
          <a:xfrm>
            <a:off x="3288496" y="1312972"/>
            <a:ext cx="5411004" cy="3289381"/>
          </a:xfrm>
          <a:prstGeom prst="rect">
            <a:avLst/>
          </a:prstGeom>
          <a:solidFill>
            <a:schemeClr val="lt2">
              <a:alpha val="6784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0" name="Google Shape;810;p14"/>
          <p:cNvSpPr/>
          <p:nvPr/>
        </p:nvSpPr>
        <p:spPr>
          <a:xfrm>
            <a:off x="3416264" y="1873684"/>
            <a:ext cx="210870" cy="210715"/>
          </a:xfrm>
          <a:prstGeom prst="rect">
            <a:avLst/>
          </a:prstGeom>
          <a:solidFill>
            <a:schemeClr val="lt1"/>
          </a:solidFill>
          <a:ln w="22225" cap="flat" cmpd="sng">
            <a:solidFill>
              <a:srgbClr val="D5DBE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5"/>
              <a:buFont typeface="Arial" panose="020B0604020202020204"/>
              <a:buNone/>
            </a:pPr>
            <a:endParaRPr sz="855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1" name="Google Shape;811;p14"/>
          <p:cNvSpPr/>
          <p:nvPr/>
        </p:nvSpPr>
        <p:spPr>
          <a:xfrm>
            <a:off x="3771668" y="1630418"/>
            <a:ext cx="4080972" cy="85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拥有中国内地或香港注册的</a:t>
            </a:r>
            <a:endParaRPr sz="1400" b="0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合法企业营业执照</a:t>
            </a:r>
            <a:endParaRPr lang="zh-CN" sz="1400" b="0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2" name="Google Shape;812;p14"/>
          <p:cNvSpPr/>
          <p:nvPr/>
        </p:nvSpPr>
        <p:spPr>
          <a:xfrm>
            <a:off x="3440504" y="1819193"/>
            <a:ext cx="254530" cy="234565"/>
          </a:xfrm>
          <a:custGeom>
            <a:avLst/>
            <a:gdLst/>
            <a:ahLst/>
            <a:cxnLst/>
            <a:rect l="l" t="t" r="r" b="b"/>
            <a:pathLst>
              <a:path w="611" h="562" extrusionOk="0">
                <a:moveTo>
                  <a:pt x="602" y="5"/>
                </a:moveTo>
                <a:lnTo>
                  <a:pt x="599" y="2"/>
                </a:lnTo>
                <a:lnTo>
                  <a:pt x="594" y="1"/>
                </a:lnTo>
                <a:lnTo>
                  <a:pt x="590" y="0"/>
                </a:lnTo>
                <a:lnTo>
                  <a:pt x="585" y="0"/>
                </a:lnTo>
                <a:lnTo>
                  <a:pt x="580" y="1"/>
                </a:lnTo>
                <a:lnTo>
                  <a:pt x="576" y="2"/>
                </a:lnTo>
                <a:lnTo>
                  <a:pt x="572" y="5"/>
                </a:lnTo>
                <a:lnTo>
                  <a:pt x="569" y="8"/>
                </a:lnTo>
                <a:lnTo>
                  <a:pt x="166" y="503"/>
                </a:lnTo>
                <a:lnTo>
                  <a:pt x="41" y="377"/>
                </a:lnTo>
                <a:lnTo>
                  <a:pt x="38" y="374"/>
                </a:lnTo>
                <a:lnTo>
                  <a:pt x="33" y="372"/>
                </a:lnTo>
                <a:lnTo>
                  <a:pt x="29" y="371"/>
                </a:lnTo>
                <a:lnTo>
                  <a:pt x="24" y="371"/>
                </a:lnTo>
                <a:lnTo>
                  <a:pt x="20" y="371"/>
                </a:lnTo>
                <a:lnTo>
                  <a:pt x="16" y="372"/>
                </a:lnTo>
                <a:lnTo>
                  <a:pt x="11" y="374"/>
                </a:lnTo>
                <a:lnTo>
                  <a:pt x="8" y="377"/>
                </a:lnTo>
                <a:lnTo>
                  <a:pt x="4" y="382"/>
                </a:lnTo>
                <a:lnTo>
                  <a:pt x="2" y="386"/>
                </a:lnTo>
                <a:lnTo>
                  <a:pt x="1" y="390"/>
                </a:lnTo>
                <a:lnTo>
                  <a:pt x="0" y="395"/>
                </a:lnTo>
                <a:lnTo>
                  <a:pt x="1" y="399"/>
                </a:lnTo>
                <a:lnTo>
                  <a:pt x="2" y="404"/>
                </a:lnTo>
                <a:lnTo>
                  <a:pt x="4" y="408"/>
                </a:lnTo>
                <a:lnTo>
                  <a:pt x="8" y="412"/>
                </a:lnTo>
                <a:lnTo>
                  <a:pt x="151" y="556"/>
                </a:lnTo>
                <a:lnTo>
                  <a:pt x="155" y="558"/>
                </a:lnTo>
                <a:lnTo>
                  <a:pt x="159" y="560"/>
                </a:lnTo>
                <a:lnTo>
                  <a:pt x="164" y="562"/>
                </a:lnTo>
                <a:lnTo>
                  <a:pt x="168" y="562"/>
                </a:lnTo>
                <a:lnTo>
                  <a:pt x="169" y="562"/>
                </a:lnTo>
                <a:lnTo>
                  <a:pt x="169" y="562"/>
                </a:lnTo>
                <a:lnTo>
                  <a:pt x="175" y="562"/>
                </a:lnTo>
                <a:lnTo>
                  <a:pt x="179" y="559"/>
                </a:lnTo>
                <a:lnTo>
                  <a:pt x="183" y="557"/>
                </a:lnTo>
                <a:lnTo>
                  <a:pt x="187" y="554"/>
                </a:lnTo>
                <a:lnTo>
                  <a:pt x="606" y="38"/>
                </a:lnTo>
                <a:lnTo>
                  <a:pt x="609" y="34"/>
                </a:lnTo>
                <a:lnTo>
                  <a:pt x="611" y="29"/>
                </a:lnTo>
                <a:lnTo>
                  <a:pt x="611" y="25"/>
                </a:lnTo>
                <a:lnTo>
                  <a:pt x="611" y="20"/>
                </a:lnTo>
                <a:lnTo>
                  <a:pt x="611" y="16"/>
                </a:lnTo>
                <a:lnTo>
                  <a:pt x="609" y="12"/>
                </a:lnTo>
                <a:lnTo>
                  <a:pt x="606" y="8"/>
                </a:lnTo>
                <a:lnTo>
                  <a:pt x="602" y="5"/>
                </a:lnTo>
                <a:close/>
              </a:path>
            </a:pathLst>
          </a:custGeom>
          <a:solidFill>
            <a:srgbClr val="EE4D2D"/>
          </a:solidFill>
          <a:ln w="19050" cap="flat" cmpd="sng">
            <a:solidFill>
              <a:srgbClr val="EE4D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 panose="020B0604020202020204"/>
              <a:buNone/>
            </a:pPr>
            <a:endParaRPr sz="1125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3" name="Google Shape;813;p14"/>
          <p:cNvSpPr/>
          <p:nvPr/>
        </p:nvSpPr>
        <p:spPr>
          <a:xfrm>
            <a:off x="3416264" y="2785531"/>
            <a:ext cx="210870" cy="210715"/>
          </a:xfrm>
          <a:prstGeom prst="rect">
            <a:avLst/>
          </a:prstGeom>
          <a:solidFill>
            <a:schemeClr val="lt1"/>
          </a:solidFill>
          <a:ln w="22225" cap="flat" cmpd="sng">
            <a:solidFill>
              <a:srgbClr val="D5DBE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5"/>
              <a:buFont typeface="Arial" panose="020B0604020202020204"/>
              <a:buNone/>
            </a:pPr>
            <a:endParaRPr sz="855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4" name="Google Shape;814;p14"/>
          <p:cNvSpPr/>
          <p:nvPr/>
        </p:nvSpPr>
        <p:spPr>
          <a:xfrm>
            <a:off x="3798196" y="2576151"/>
            <a:ext cx="4080972" cy="85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4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产品符合当地出口要求</a:t>
            </a:r>
            <a:endParaRPr sz="1400" b="0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4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及当地进口要求</a:t>
            </a:r>
            <a:endParaRPr lang="zh-CN" sz="1400" b="0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5" name="Google Shape;815;p14"/>
          <p:cNvSpPr/>
          <p:nvPr/>
        </p:nvSpPr>
        <p:spPr>
          <a:xfrm>
            <a:off x="3440504" y="2731040"/>
            <a:ext cx="254530" cy="234565"/>
          </a:xfrm>
          <a:custGeom>
            <a:avLst/>
            <a:gdLst/>
            <a:ahLst/>
            <a:cxnLst/>
            <a:rect l="l" t="t" r="r" b="b"/>
            <a:pathLst>
              <a:path w="611" h="562" extrusionOk="0">
                <a:moveTo>
                  <a:pt x="602" y="5"/>
                </a:moveTo>
                <a:lnTo>
                  <a:pt x="599" y="2"/>
                </a:lnTo>
                <a:lnTo>
                  <a:pt x="594" y="1"/>
                </a:lnTo>
                <a:lnTo>
                  <a:pt x="590" y="0"/>
                </a:lnTo>
                <a:lnTo>
                  <a:pt x="585" y="0"/>
                </a:lnTo>
                <a:lnTo>
                  <a:pt x="580" y="1"/>
                </a:lnTo>
                <a:lnTo>
                  <a:pt x="576" y="2"/>
                </a:lnTo>
                <a:lnTo>
                  <a:pt x="572" y="5"/>
                </a:lnTo>
                <a:lnTo>
                  <a:pt x="569" y="8"/>
                </a:lnTo>
                <a:lnTo>
                  <a:pt x="166" y="503"/>
                </a:lnTo>
                <a:lnTo>
                  <a:pt x="41" y="377"/>
                </a:lnTo>
                <a:lnTo>
                  <a:pt x="38" y="374"/>
                </a:lnTo>
                <a:lnTo>
                  <a:pt x="33" y="372"/>
                </a:lnTo>
                <a:lnTo>
                  <a:pt x="29" y="371"/>
                </a:lnTo>
                <a:lnTo>
                  <a:pt x="24" y="371"/>
                </a:lnTo>
                <a:lnTo>
                  <a:pt x="20" y="371"/>
                </a:lnTo>
                <a:lnTo>
                  <a:pt x="16" y="372"/>
                </a:lnTo>
                <a:lnTo>
                  <a:pt x="11" y="374"/>
                </a:lnTo>
                <a:lnTo>
                  <a:pt x="8" y="377"/>
                </a:lnTo>
                <a:lnTo>
                  <a:pt x="4" y="382"/>
                </a:lnTo>
                <a:lnTo>
                  <a:pt x="2" y="386"/>
                </a:lnTo>
                <a:lnTo>
                  <a:pt x="1" y="390"/>
                </a:lnTo>
                <a:lnTo>
                  <a:pt x="0" y="395"/>
                </a:lnTo>
                <a:lnTo>
                  <a:pt x="1" y="399"/>
                </a:lnTo>
                <a:lnTo>
                  <a:pt x="2" y="404"/>
                </a:lnTo>
                <a:lnTo>
                  <a:pt x="4" y="408"/>
                </a:lnTo>
                <a:lnTo>
                  <a:pt x="8" y="412"/>
                </a:lnTo>
                <a:lnTo>
                  <a:pt x="151" y="556"/>
                </a:lnTo>
                <a:lnTo>
                  <a:pt x="155" y="558"/>
                </a:lnTo>
                <a:lnTo>
                  <a:pt x="159" y="560"/>
                </a:lnTo>
                <a:lnTo>
                  <a:pt x="164" y="562"/>
                </a:lnTo>
                <a:lnTo>
                  <a:pt x="168" y="562"/>
                </a:lnTo>
                <a:lnTo>
                  <a:pt x="169" y="562"/>
                </a:lnTo>
                <a:lnTo>
                  <a:pt x="169" y="562"/>
                </a:lnTo>
                <a:lnTo>
                  <a:pt x="175" y="562"/>
                </a:lnTo>
                <a:lnTo>
                  <a:pt x="179" y="559"/>
                </a:lnTo>
                <a:lnTo>
                  <a:pt x="183" y="557"/>
                </a:lnTo>
                <a:lnTo>
                  <a:pt x="187" y="554"/>
                </a:lnTo>
                <a:lnTo>
                  <a:pt x="606" y="38"/>
                </a:lnTo>
                <a:lnTo>
                  <a:pt x="609" y="34"/>
                </a:lnTo>
                <a:lnTo>
                  <a:pt x="611" y="29"/>
                </a:lnTo>
                <a:lnTo>
                  <a:pt x="611" y="25"/>
                </a:lnTo>
                <a:lnTo>
                  <a:pt x="611" y="20"/>
                </a:lnTo>
                <a:lnTo>
                  <a:pt x="611" y="16"/>
                </a:lnTo>
                <a:lnTo>
                  <a:pt x="609" y="12"/>
                </a:lnTo>
                <a:lnTo>
                  <a:pt x="606" y="8"/>
                </a:lnTo>
                <a:lnTo>
                  <a:pt x="602" y="5"/>
                </a:lnTo>
                <a:close/>
              </a:path>
            </a:pathLst>
          </a:custGeom>
          <a:solidFill>
            <a:srgbClr val="EE4D2D"/>
          </a:solidFill>
          <a:ln w="19050" cap="flat" cmpd="sng">
            <a:solidFill>
              <a:srgbClr val="EE4D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 panose="020B0604020202020204"/>
              <a:buNone/>
            </a:pPr>
            <a:endParaRPr sz="1125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6" name="Google Shape;816;p14"/>
          <p:cNvSpPr/>
          <p:nvPr/>
        </p:nvSpPr>
        <p:spPr>
          <a:xfrm>
            <a:off x="3416264" y="3745658"/>
            <a:ext cx="210870" cy="210715"/>
          </a:xfrm>
          <a:prstGeom prst="rect">
            <a:avLst/>
          </a:prstGeom>
          <a:solidFill>
            <a:schemeClr val="lt1"/>
          </a:solidFill>
          <a:ln w="22225" cap="flat" cmpd="sng">
            <a:solidFill>
              <a:srgbClr val="D5DBE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5"/>
              <a:buFont typeface="Arial" panose="020B0604020202020204"/>
              <a:buNone/>
            </a:pPr>
            <a:endParaRPr sz="855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7" name="Google Shape;817;p14"/>
          <p:cNvSpPr/>
          <p:nvPr/>
        </p:nvSpPr>
        <p:spPr>
          <a:xfrm>
            <a:off x="3798196" y="3552462"/>
            <a:ext cx="4080972" cy="79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有</a:t>
            </a: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一定</a:t>
            </a:r>
            <a:r>
              <a:rPr lang="zh-CN" sz="1400" b="0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跨境电商经验</a:t>
            </a:r>
            <a:endParaRPr sz="1400" b="0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及产品数量达</a:t>
            </a: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100</a:t>
            </a:r>
            <a:r>
              <a:rPr lang="zh-CN" sz="1400" b="0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以上</a:t>
            </a:r>
            <a:endParaRPr lang="zh-CN" sz="1400" b="0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8" name="Google Shape;818;p14"/>
          <p:cNvSpPr/>
          <p:nvPr/>
        </p:nvSpPr>
        <p:spPr>
          <a:xfrm>
            <a:off x="3440504" y="3691167"/>
            <a:ext cx="254530" cy="234565"/>
          </a:xfrm>
          <a:custGeom>
            <a:avLst/>
            <a:gdLst/>
            <a:ahLst/>
            <a:cxnLst/>
            <a:rect l="l" t="t" r="r" b="b"/>
            <a:pathLst>
              <a:path w="611" h="562" extrusionOk="0">
                <a:moveTo>
                  <a:pt x="602" y="5"/>
                </a:moveTo>
                <a:lnTo>
                  <a:pt x="599" y="2"/>
                </a:lnTo>
                <a:lnTo>
                  <a:pt x="594" y="1"/>
                </a:lnTo>
                <a:lnTo>
                  <a:pt x="590" y="0"/>
                </a:lnTo>
                <a:lnTo>
                  <a:pt x="585" y="0"/>
                </a:lnTo>
                <a:lnTo>
                  <a:pt x="580" y="1"/>
                </a:lnTo>
                <a:lnTo>
                  <a:pt x="576" y="2"/>
                </a:lnTo>
                <a:lnTo>
                  <a:pt x="572" y="5"/>
                </a:lnTo>
                <a:lnTo>
                  <a:pt x="569" y="8"/>
                </a:lnTo>
                <a:lnTo>
                  <a:pt x="166" y="503"/>
                </a:lnTo>
                <a:lnTo>
                  <a:pt x="41" y="377"/>
                </a:lnTo>
                <a:lnTo>
                  <a:pt x="38" y="374"/>
                </a:lnTo>
                <a:lnTo>
                  <a:pt x="33" y="372"/>
                </a:lnTo>
                <a:lnTo>
                  <a:pt x="29" y="371"/>
                </a:lnTo>
                <a:lnTo>
                  <a:pt x="24" y="371"/>
                </a:lnTo>
                <a:lnTo>
                  <a:pt x="20" y="371"/>
                </a:lnTo>
                <a:lnTo>
                  <a:pt x="16" y="372"/>
                </a:lnTo>
                <a:lnTo>
                  <a:pt x="11" y="374"/>
                </a:lnTo>
                <a:lnTo>
                  <a:pt x="8" y="377"/>
                </a:lnTo>
                <a:lnTo>
                  <a:pt x="4" y="382"/>
                </a:lnTo>
                <a:lnTo>
                  <a:pt x="2" y="386"/>
                </a:lnTo>
                <a:lnTo>
                  <a:pt x="1" y="390"/>
                </a:lnTo>
                <a:lnTo>
                  <a:pt x="0" y="395"/>
                </a:lnTo>
                <a:lnTo>
                  <a:pt x="1" y="399"/>
                </a:lnTo>
                <a:lnTo>
                  <a:pt x="2" y="404"/>
                </a:lnTo>
                <a:lnTo>
                  <a:pt x="4" y="408"/>
                </a:lnTo>
                <a:lnTo>
                  <a:pt x="8" y="412"/>
                </a:lnTo>
                <a:lnTo>
                  <a:pt x="151" y="556"/>
                </a:lnTo>
                <a:lnTo>
                  <a:pt x="155" y="558"/>
                </a:lnTo>
                <a:lnTo>
                  <a:pt x="159" y="560"/>
                </a:lnTo>
                <a:lnTo>
                  <a:pt x="164" y="562"/>
                </a:lnTo>
                <a:lnTo>
                  <a:pt x="168" y="562"/>
                </a:lnTo>
                <a:lnTo>
                  <a:pt x="169" y="562"/>
                </a:lnTo>
                <a:lnTo>
                  <a:pt x="169" y="562"/>
                </a:lnTo>
                <a:lnTo>
                  <a:pt x="175" y="562"/>
                </a:lnTo>
                <a:lnTo>
                  <a:pt x="179" y="559"/>
                </a:lnTo>
                <a:lnTo>
                  <a:pt x="183" y="557"/>
                </a:lnTo>
                <a:lnTo>
                  <a:pt x="187" y="554"/>
                </a:lnTo>
                <a:lnTo>
                  <a:pt x="606" y="38"/>
                </a:lnTo>
                <a:lnTo>
                  <a:pt x="609" y="34"/>
                </a:lnTo>
                <a:lnTo>
                  <a:pt x="611" y="29"/>
                </a:lnTo>
                <a:lnTo>
                  <a:pt x="611" y="25"/>
                </a:lnTo>
                <a:lnTo>
                  <a:pt x="611" y="20"/>
                </a:lnTo>
                <a:lnTo>
                  <a:pt x="611" y="16"/>
                </a:lnTo>
                <a:lnTo>
                  <a:pt x="609" y="12"/>
                </a:lnTo>
                <a:lnTo>
                  <a:pt x="606" y="8"/>
                </a:lnTo>
                <a:lnTo>
                  <a:pt x="602" y="5"/>
                </a:lnTo>
                <a:close/>
              </a:path>
            </a:pathLst>
          </a:custGeom>
          <a:solidFill>
            <a:srgbClr val="EE4D2D"/>
          </a:solidFill>
          <a:ln w="19050" cap="flat" cmpd="sng">
            <a:solidFill>
              <a:srgbClr val="EE4D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 panose="020B0604020202020204"/>
              <a:buNone/>
            </a:pPr>
            <a:endParaRPr sz="1125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9" name="Google Shape;819;p14"/>
          <p:cNvSpPr txBox="1"/>
          <p:nvPr/>
        </p:nvSpPr>
        <p:spPr>
          <a:xfrm>
            <a:off x="216000" y="163687"/>
            <a:ext cx="83105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卖家招商标准</a:t>
            </a:r>
            <a:endParaRPr lang="zh-CN" sz="2000" b="1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0" name="Google Shape;820;p14"/>
          <p:cNvSpPr/>
          <p:nvPr/>
        </p:nvSpPr>
        <p:spPr>
          <a:xfrm>
            <a:off x="312588" y="1326264"/>
            <a:ext cx="134516" cy="3278981"/>
          </a:xfrm>
          <a:prstGeom prst="rect">
            <a:avLst/>
          </a:prstGeom>
          <a:solidFill>
            <a:srgbClr val="EE4D2D"/>
          </a:solidFill>
          <a:ln w="12700" cap="flat" cmpd="sng">
            <a:solidFill>
              <a:srgbClr val="EE4D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21" name="Google Shape;821;p14"/>
          <p:cNvPicPr preferRelativeResize="0"/>
          <p:nvPr/>
        </p:nvPicPr>
        <p:blipFill rotWithShape="1">
          <a:blip r:embed="rId1"/>
          <a:srcRect r="7244"/>
          <a:stretch>
            <a:fillRect/>
          </a:stretch>
        </p:blipFill>
        <p:spPr>
          <a:xfrm>
            <a:off x="447104" y="1321064"/>
            <a:ext cx="2841392" cy="32893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2" name="Google Shape;822;p14"/>
          <p:cNvCxnSpPr/>
          <p:nvPr/>
        </p:nvCxnSpPr>
        <p:spPr>
          <a:xfrm>
            <a:off x="6232980" y="1630418"/>
            <a:ext cx="0" cy="2715006"/>
          </a:xfrm>
          <a:prstGeom prst="straightConnector1">
            <a:avLst/>
          </a:prstGeom>
          <a:noFill/>
          <a:ln w="12700" cap="flat" cmpd="sng">
            <a:solidFill>
              <a:srgbClr val="EE4D2D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23" name="Google Shape;823;p14"/>
          <p:cNvSpPr/>
          <p:nvPr/>
        </p:nvSpPr>
        <p:spPr>
          <a:xfrm>
            <a:off x="6332078" y="1758883"/>
            <a:ext cx="4080972" cy="85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拥有中国内地或香港注册的</a:t>
            </a:r>
            <a:endParaRPr sz="1400" b="0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合法企业营业执照或</a:t>
            </a:r>
            <a:endParaRPr sz="1400" b="0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个体工商户营业执照</a:t>
            </a:r>
            <a:endParaRPr lang="zh-CN" sz="1400" b="0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4" name="Google Shape;824;p14"/>
          <p:cNvSpPr/>
          <p:nvPr/>
        </p:nvSpPr>
        <p:spPr>
          <a:xfrm>
            <a:off x="6356453" y="2576151"/>
            <a:ext cx="4080972" cy="85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4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产品符合当地出口要求</a:t>
            </a:r>
            <a:endParaRPr sz="1400" b="0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4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及当地进口要求</a:t>
            </a:r>
            <a:endParaRPr lang="zh-CN" sz="1400" b="0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5" name="Google Shape;825;p14"/>
          <p:cNvSpPr/>
          <p:nvPr/>
        </p:nvSpPr>
        <p:spPr>
          <a:xfrm>
            <a:off x="6356453" y="3552462"/>
            <a:ext cx="4080972" cy="79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有</a:t>
            </a: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一定内贸</a:t>
            </a:r>
            <a:r>
              <a:rPr lang="zh-CN" sz="1400" b="0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电商经验</a:t>
            </a:r>
            <a:endParaRPr sz="1400" b="0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及产品数量达</a:t>
            </a:r>
            <a:r>
              <a:rPr lang="zh-CN" sz="1400" b="1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50</a:t>
            </a:r>
            <a:r>
              <a:rPr lang="zh-CN" sz="1400" b="0" i="0" u="none" strike="noStrike" cap="none">
                <a:solidFill>
                  <a:srgbClr val="EE4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以上</a:t>
            </a:r>
            <a:endParaRPr lang="zh-CN" sz="1400" b="0" i="0" u="none" strike="noStrike" cap="none">
              <a:solidFill>
                <a:srgbClr val="EE4D2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6" name="Google Shape;826;p14"/>
          <p:cNvSpPr txBox="1"/>
          <p:nvPr/>
        </p:nvSpPr>
        <p:spPr>
          <a:xfrm>
            <a:off x="4267889" y="1441405"/>
            <a:ext cx="90281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跨境卖家</a:t>
            </a:r>
            <a:endParaRPr lang="zh-CN" sz="1400" b="1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7" name="Google Shape;827;p14"/>
          <p:cNvSpPr txBox="1"/>
          <p:nvPr/>
        </p:nvSpPr>
        <p:spPr>
          <a:xfrm>
            <a:off x="6977406" y="1441405"/>
            <a:ext cx="90281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内贸卖家</a:t>
            </a:r>
            <a:endParaRPr lang="zh-CN" sz="1400" b="1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" name="Google Shape;832;p1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562747" y="1320435"/>
            <a:ext cx="4349404" cy="1649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1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561567" y="2968819"/>
            <a:ext cx="4350584" cy="169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1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28507" y="2966603"/>
            <a:ext cx="4340190" cy="169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28507" y="1320435"/>
            <a:ext cx="4340190" cy="1649666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15"/>
          <p:cNvSpPr/>
          <p:nvPr/>
        </p:nvSpPr>
        <p:spPr>
          <a:xfrm>
            <a:off x="228506" y="1317469"/>
            <a:ext cx="4340191" cy="1659574"/>
          </a:xfrm>
          <a:prstGeom prst="rect">
            <a:avLst/>
          </a:prstGeom>
          <a:solidFill>
            <a:srgbClr val="EE4D2D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7" name="Google Shape;837;p15"/>
          <p:cNvSpPr/>
          <p:nvPr/>
        </p:nvSpPr>
        <p:spPr>
          <a:xfrm>
            <a:off x="4561567" y="1314840"/>
            <a:ext cx="4363143" cy="1659574"/>
          </a:xfrm>
          <a:prstGeom prst="rect">
            <a:avLst/>
          </a:prstGeom>
          <a:solidFill>
            <a:srgbClr val="26A595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8" name="Google Shape;838;p15"/>
          <p:cNvSpPr/>
          <p:nvPr/>
        </p:nvSpPr>
        <p:spPr>
          <a:xfrm>
            <a:off x="228506" y="2969873"/>
            <a:ext cx="4336405" cy="1699904"/>
          </a:xfrm>
          <a:prstGeom prst="rect">
            <a:avLst/>
          </a:prstGeom>
          <a:solidFill>
            <a:srgbClr val="26A595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9" name="Google Shape;839;p15"/>
          <p:cNvSpPr/>
          <p:nvPr/>
        </p:nvSpPr>
        <p:spPr>
          <a:xfrm>
            <a:off x="4561527" y="2971963"/>
            <a:ext cx="4363143" cy="1695333"/>
          </a:xfrm>
          <a:prstGeom prst="rect">
            <a:avLst/>
          </a:prstGeom>
          <a:solidFill>
            <a:srgbClr val="EE4D2D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0" name="Google Shape;840;p15"/>
          <p:cNvSpPr txBox="1"/>
          <p:nvPr/>
        </p:nvSpPr>
        <p:spPr>
          <a:xfrm>
            <a:off x="216000" y="163687"/>
            <a:ext cx="83105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卖家入驻流程</a:t>
            </a:r>
            <a:endParaRPr lang="zh-CN" sz="2000" b="1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1" name="Google Shape;841;p15"/>
          <p:cNvSpPr/>
          <p:nvPr/>
        </p:nvSpPr>
        <p:spPr>
          <a:xfrm>
            <a:off x="1531454" y="3419794"/>
            <a:ext cx="2293160" cy="427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提供公司相关信息</a:t>
            </a:r>
            <a:endParaRPr lang="zh-CN" sz="20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及资质证明</a:t>
            </a:r>
            <a:endParaRPr lang="zh-CN" sz="20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2" name="Google Shape;842;p15"/>
          <p:cNvSpPr txBox="1"/>
          <p:nvPr/>
        </p:nvSpPr>
        <p:spPr>
          <a:xfrm>
            <a:off x="1531454" y="1647142"/>
            <a:ext cx="3275418" cy="739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在线申请</a:t>
            </a:r>
            <a:endParaRPr sz="20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50"/>
              <a:buFont typeface="Arial" panose="020B0604020202020204"/>
              <a:buChar char="•"/>
            </a:pPr>
            <a:r>
              <a:rPr lang="zh-CN" sz="95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Shopee.cn</a:t>
            </a:r>
            <a:endParaRPr lang="zh-CN" sz="95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50"/>
              <a:buFont typeface="Arial" panose="020B0604020202020204"/>
              <a:buChar char="•"/>
            </a:pPr>
            <a:r>
              <a:rPr lang="zh-CN" sz="95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官方微信公众号/抖音号/视频号“Shopee跨境电商”</a:t>
            </a:r>
            <a:endParaRPr lang="zh-CN" sz="95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50"/>
              <a:buFont typeface="Arial" panose="020B0604020202020204"/>
              <a:buChar char="•"/>
            </a:pPr>
            <a:r>
              <a:rPr lang="zh-CN" sz="95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官方快手号“Shopee官方”</a:t>
            </a:r>
            <a:endParaRPr lang="zh-CN" sz="95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50"/>
              <a:buFont typeface="Arial" panose="020B0604020202020204"/>
              <a:buChar char="•"/>
            </a:pPr>
            <a:r>
              <a:rPr lang="zh-CN" sz="95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官方小程序“Shopee招商”</a:t>
            </a:r>
            <a:endParaRPr lang="zh-CN" sz="95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7145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 panose="020B0604020202020204"/>
              <a:buNone/>
            </a:pPr>
            <a:endParaRPr sz="10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endParaRPr sz="20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3" name="Google Shape;843;p15"/>
          <p:cNvSpPr txBox="1"/>
          <p:nvPr/>
        </p:nvSpPr>
        <p:spPr>
          <a:xfrm>
            <a:off x="544531" y="1671318"/>
            <a:ext cx="1143938" cy="1070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 panose="020B0604020202020204"/>
              <a:buNone/>
            </a:pPr>
            <a:r>
              <a:rPr lang="zh-CN" sz="66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01</a:t>
            </a:r>
            <a:endParaRPr sz="6600" b="1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4" name="Google Shape;844;p15"/>
          <p:cNvSpPr txBox="1"/>
          <p:nvPr/>
        </p:nvSpPr>
        <p:spPr>
          <a:xfrm>
            <a:off x="516065" y="3218739"/>
            <a:ext cx="1357250" cy="298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 panose="020B0604020202020204"/>
              <a:buNone/>
            </a:pPr>
            <a:r>
              <a:rPr lang="zh-CN" sz="66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02</a:t>
            </a:r>
            <a:endParaRPr sz="6600" b="1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5" name="Google Shape;845;p15"/>
          <p:cNvSpPr/>
          <p:nvPr/>
        </p:nvSpPr>
        <p:spPr>
          <a:xfrm>
            <a:off x="6347514" y="3583425"/>
            <a:ext cx="1655095" cy="427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开店成功</a:t>
            </a:r>
            <a:endParaRPr lang="zh-CN" sz="20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6" name="Google Shape;846;p15"/>
          <p:cNvSpPr txBox="1"/>
          <p:nvPr/>
        </p:nvSpPr>
        <p:spPr>
          <a:xfrm>
            <a:off x="6301092" y="1979124"/>
            <a:ext cx="2134709" cy="298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审核通过</a:t>
            </a:r>
            <a:endParaRPr lang="zh-CN" sz="20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7" name="Google Shape;847;p15"/>
          <p:cNvSpPr txBox="1"/>
          <p:nvPr/>
        </p:nvSpPr>
        <p:spPr>
          <a:xfrm>
            <a:off x="5079574" y="1613325"/>
            <a:ext cx="1580704" cy="298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 panose="020B0604020202020204"/>
              <a:buNone/>
            </a:pPr>
            <a:r>
              <a:rPr lang="zh-CN" sz="66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03</a:t>
            </a:r>
            <a:endParaRPr sz="6600" b="1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8" name="Google Shape;848;p15"/>
          <p:cNvSpPr txBox="1"/>
          <p:nvPr/>
        </p:nvSpPr>
        <p:spPr>
          <a:xfrm>
            <a:off x="5100669" y="3218739"/>
            <a:ext cx="1444798" cy="298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 panose="020B0604020202020204"/>
              <a:buNone/>
            </a:pPr>
            <a:r>
              <a:rPr lang="zh-CN" sz="6600" b="1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04</a:t>
            </a:r>
            <a:endParaRPr lang="zh-CN" sz="6600" b="1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1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9" name="Google Shape;849;p15"/>
          <p:cNvSpPr/>
          <p:nvPr/>
        </p:nvSpPr>
        <p:spPr>
          <a:xfrm>
            <a:off x="5660571" y="4848236"/>
            <a:ext cx="364308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A5A5A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注：请务必以真实资料通过Shopee官方渠道进行入驻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1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1704"/>
            <a:ext cx="91422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6"/>
          <p:cNvSpPr/>
          <p:nvPr/>
        </p:nvSpPr>
        <p:spPr>
          <a:xfrm>
            <a:off x="2530138" y="2351314"/>
            <a:ext cx="4083525" cy="34200"/>
          </a:xfrm>
          <a:prstGeom prst="rect">
            <a:avLst/>
          </a:prstGeom>
          <a:solidFill>
            <a:srgbClr val="F1582A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25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6" name="Google Shape;856;p16"/>
          <p:cNvSpPr txBox="1"/>
          <p:nvPr/>
        </p:nvSpPr>
        <p:spPr>
          <a:xfrm>
            <a:off x="4089400" y="2757987"/>
            <a:ext cx="1871100" cy="51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77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谢谢！</a:t>
            </a:r>
            <a:endParaRPr sz="1425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57" name="Google Shape;857;p16" descr="徽标&#10;&#10;描述已自动生成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110375" y="1255600"/>
            <a:ext cx="2850125" cy="909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"/>
          <p:cNvSpPr txBox="1"/>
          <p:nvPr/>
        </p:nvSpPr>
        <p:spPr>
          <a:xfrm>
            <a:off x="11737340" y="-249555"/>
            <a:ext cx="184785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63" name="Google Shape;463;p6"/>
          <p:cNvPicPr preferRelativeResize="0"/>
          <p:nvPr/>
        </p:nvPicPr>
        <p:blipFill rotWithShape="1">
          <a:blip r:embed="rId1"/>
          <a:srcRect r="72004"/>
          <a:stretch>
            <a:fillRect/>
          </a:stretch>
        </p:blipFill>
        <p:spPr>
          <a:xfrm>
            <a:off x="2183835" y="1836221"/>
            <a:ext cx="537594" cy="609008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6"/>
          <p:cNvSpPr/>
          <p:nvPr/>
        </p:nvSpPr>
        <p:spPr>
          <a:xfrm>
            <a:off x="2090165" y="2571790"/>
            <a:ext cx="7376615" cy="119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Young</a:t>
            </a:r>
            <a:r>
              <a:rPr lang="zh-CN" altLang="en-US" sz="3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计划介绍</a:t>
            </a:r>
            <a:br>
              <a:rPr lang="zh-CN" sz="36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endParaRPr sz="36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"/>
          <p:cNvSpPr txBox="1"/>
          <p:nvPr/>
        </p:nvSpPr>
        <p:spPr>
          <a:xfrm>
            <a:off x="11737340" y="-249555"/>
            <a:ext cx="184785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63" name="Google Shape;463;p6"/>
          <p:cNvPicPr preferRelativeResize="0"/>
          <p:nvPr/>
        </p:nvPicPr>
        <p:blipFill rotWithShape="1">
          <a:blip r:embed="rId1"/>
          <a:srcRect r="72004"/>
          <a:stretch>
            <a:fillRect/>
          </a:stretch>
        </p:blipFill>
        <p:spPr>
          <a:xfrm>
            <a:off x="2183835" y="1836221"/>
            <a:ext cx="537594" cy="609008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6"/>
          <p:cNvSpPr/>
          <p:nvPr/>
        </p:nvSpPr>
        <p:spPr>
          <a:xfrm>
            <a:off x="2090165" y="2571790"/>
            <a:ext cx="7376615" cy="119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Young</a:t>
            </a:r>
            <a:r>
              <a:rPr lang="zh-CN" altLang="en-US" sz="3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计划介绍</a:t>
            </a:r>
            <a:br>
              <a:rPr lang="zh-CN" sz="36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endParaRPr sz="36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055" y="0"/>
            <a:ext cx="9279890" cy="51955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"/>
          <p:cNvSpPr txBox="1"/>
          <p:nvPr/>
        </p:nvSpPr>
        <p:spPr>
          <a:xfrm>
            <a:off x="11737340" y="-249555"/>
            <a:ext cx="184785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63" name="Google Shape;463;p6"/>
          <p:cNvPicPr preferRelativeResize="0"/>
          <p:nvPr/>
        </p:nvPicPr>
        <p:blipFill rotWithShape="1">
          <a:blip r:embed="rId1"/>
          <a:srcRect r="72004"/>
          <a:stretch>
            <a:fillRect/>
          </a:stretch>
        </p:blipFill>
        <p:spPr>
          <a:xfrm>
            <a:off x="2183835" y="1836221"/>
            <a:ext cx="537594" cy="609008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6"/>
          <p:cNvSpPr/>
          <p:nvPr/>
        </p:nvSpPr>
        <p:spPr>
          <a:xfrm>
            <a:off x="2090165" y="2571790"/>
            <a:ext cx="7376615" cy="119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Young</a:t>
            </a:r>
            <a:r>
              <a:rPr lang="zh-CN" altLang="en-US" sz="3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计划介绍</a:t>
            </a:r>
            <a:br>
              <a:rPr lang="zh-CN" sz="36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endParaRPr sz="36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038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"/>
          <p:cNvSpPr txBox="1"/>
          <p:nvPr/>
        </p:nvSpPr>
        <p:spPr>
          <a:xfrm>
            <a:off x="11737340" y="-249555"/>
            <a:ext cx="184785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63" name="Google Shape;463;p6"/>
          <p:cNvPicPr preferRelativeResize="0"/>
          <p:nvPr/>
        </p:nvPicPr>
        <p:blipFill rotWithShape="1">
          <a:blip r:embed="rId1"/>
          <a:srcRect r="72004"/>
          <a:stretch>
            <a:fillRect/>
          </a:stretch>
        </p:blipFill>
        <p:spPr>
          <a:xfrm>
            <a:off x="2183835" y="1836221"/>
            <a:ext cx="537594" cy="609008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6"/>
          <p:cNvSpPr/>
          <p:nvPr/>
        </p:nvSpPr>
        <p:spPr>
          <a:xfrm>
            <a:off x="2090165" y="2571790"/>
            <a:ext cx="7376615" cy="119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Young</a:t>
            </a:r>
            <a:r>
              <a:rPr lang="zh-CN" altLang="en-US" sz="3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计划介绍</a:t>
            </a:r>
            <a:br>
              <a:rPr lang="zh-CN" sz="36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endParaRPr sz="36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809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"/>
          <p:cNvSpPr txBox="1"/>
          <p:nvPr/>
        </p:nvSpPr>
        <p:spPr>
          <a:xfrm>
            <a:off x="11737340" y="-249555"/>
            <a:ext cx="184785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63" name="Google Shape;463;p6"/>
          <p:cNvPicPr preferRelativeResize="0"/>
          <p:nvPr/>
        </p:nvPicPr>
        <p:blipFill rotWithShape="1">
          <a:blip r:embed="rId1"/>
          <a:srcRect r="72004"/>
          <a:stretch>
            <a:fillRect/>
          </a:stretch>
        </p:blipFill>
        <p:spPr>
          <a:xfrm>
            <a:off x="2183835" y="1836221"/>
            <a:ext cx="537594" cy="609008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6"/>
          <p:cNvSpPr/>
          <p:nvPr/>
        </p:nvSpPr>
        <p:spPr>
          <a:xfrm>
            <a:off x="2090165" y="2571790"/>
            <a:ext cx="7376615" cy="119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Young</a:t>
            </a:r>
            <a:r>
              <a:rPr lang="zh-CN" altLang="en-US" sz="3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计划介绍</a:t>
            </a:r>
            <a:br>
              <a:rPr lang="zh-CN" sz="36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endParaRPr sz="36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184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"/>
          <p:cNvSpPr txBox="1"/>
          <p:nvPr/>
        </p:nvSpPr>
        <p:spPr>
          <a:xfrm>
            <a:off x="11737340" y="-249555"/>
            <a:ext cx="184785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63" name="Google Shape;463;p6"/>
          <p:cNvPicPr preferRelativeResize="0"/>
          <p:nvPr/>
        </p:nvPicPr>
        <p:blipFill rotWithShape="1">
          <a:blip r:embed="rId1"/>
          <a:srcRect r="72004"/>
          <a:stretch>
            <a:fillRect/>
          </a:stretch>
        </p:blipFill>
        <p:spPr>
          <a:xfrm>
            <a:off x="2183835" y="1836221"/>
            <a:ext cx="537594" cy="609008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6"/>
          <p:cNvSpPr/>
          <p:nvPr/>
        </p:nvSpPr>
        <p:spPr>
          <a:xfrm>
            <a:off x="2090165" y="2571790"/>
            <a:ext cx="7376615" cy="119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Young</a:t>
            </a:r>
            <a:r>
              <a:rPr lang="zh-CN" altLang="en-US" sz="3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计划介绍</a:t>
            </a:r>
            <a:br>
              <a:rPr lang="zh-CN" sz="36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endParaRPr sz="36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08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6" descr="河边的城市&#10;&#10;描述已自动生成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96587" y="-1"/>
            <a:ext cx="825365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6" name="Google Shape;456;p6"/>
          <p:cNvGrpSpPr/>
          <p:nvPr/>
        </p:nvGrpSpPr>
        <p:grpSpPr>
          <a:xfrm>
            <a:off x="0" y="-249382"/>
            <a:ext cx="11922033" cy="5392882"/>
            <a:chOff x="-764502" y="-249382"/>
            <a:chExt cx="11922033" cy="5392882"/>
          </a:xfrm>
        </p:grpSpPr>
        <p:sp>
          <p:nvSpPr>
            <p:cNvPr id="457" name="Google Shape;457;p6"/>
            <p:cNvSpPr/>
            <p:nvPr/>
          </p:nvSpPr>
          <p:spPr>
            <a:xfrm>
              <a:off x="-764502" y="-19011"/>
              <a:ext cx="9144000" cy="5162511"/>
            </a:xfrm>
            <a:prstGeom prst="rect">
              <a:avLst/>
            </a:prstGeom>
            <a:solidFill>
              <a:schemeClr val="dk1">
                <a:alpha val="3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8" name="Google Shape;458;p6"/>
            <p:cNvSpPr txBox="1"/>
            <p:nvPr/>
          </p:nvSpPr>
          <p:spPr>
            <a:xfrm>
              <a:off x="10972800" y="-249382"/>
              <a:ext cx="18473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9" name="Google Shape;459;p6"/>
          <p:cNvGrpSpPr/>
          <p:nvPr/>
        </p:nvGrpSpPr>
        <p:grpSpPr>
          <a:xfrm>
            <a:off x="1" y="0"/>
            <a:ext cx="1538274" cy="5151117"/>
            <a:chOff x="1917642" y="0"/>
            <a:chExt cx="2165582" cy="5151117"/>
          </a:xfrm>
        </p:grpSpPr>
        <p:sp>
          <p:nvSpPr>
            <p:cNvPr id="460" name="Google Shape;460;p6"/>
            <p:cNvSpPr/>
            <p:nvPr/>
          </p:nvSpPr>
          <p:spPr>
            <a:xfrm>
              <a:off x="2254095" y="0"/>
              <a:ext cx="1829129" cy="5145921"/>
            </a:xfrm>
            <a:custGeom>
              <a:avLst/>
              <a:gdLst/>
              <a:ahLst/>
              <a:cxnLst/>
              <a:rect l="l" t="t" r="r" b="b"/>
              <a:pathLst>
                <a:path w="3770149" h="5145921" extrusionOk="0">
                  <a:moveTo>
                    <a:pt x="0" y="0"/>
                  </a:moveTo>
                  <a:lnTo>
                    <a:pt x="3562963" y="0"/>
                  </a:lnTo>
                  <a:cubicBezTo>
                    <a:pt x="3562963" y="0"/>
                    <a:pt x="4228243" y="398058"/>
                    <a:pt x="3174528" y="2392520"/>
                  </a:cubicBezTo>
                  <a:cubicBezTo>
                    <a:pt x="2120813" y="4386982"/>
                    <a:pt x="3111013" y="5145921"/>
                    <a:pt x="3111013" y="5145921"/>
                  </a:cubicBezTo>
                  <a:lnTo>
                    <a:pt x="0" y="5145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A5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2424755" y="0"/>
              <a:ext cx="1594284" cy="5151117"/>
            </a:xfrm>
            <a:custGeom>
              <a:avLst/>
              <a:gdLst/>
              <a:ahLst/>
              <a:cxnLst/>
              <a:rect l="l" t="t" r="r" b="b"/>
              <a:pathLst>
                <a:path w="4592041" h="5151117" extrusionOk="0">
                  <a:moveTo>
                    <a:pt x="4592041" y="5151117"/>
                  </a:moveTo>
                  <a:cubicBezTo>
                    <a:pt x="4592041" y="5151117"/>
                    <a:pt x="3151130" y="4831190"/>
                    <a:pt x="3368566" y="2928385"/>
                  </a:cubicBezTo>
                  <a:cubicBezTo>
                    <a:pt x="3586002" y="1025580"/>
                    <a:pt x="2989404" y="0"/>
                    <a:pt x="2989404" y="0"/>
                  </a:cubicBezTo>
                  <a:lnTo>
                    <a:pt x="0" y="0"/>
                  </a:lnTo>
                  <a:lnTo>
                    <a:pt x="0" y="5145921"/>
                  </a:lnTo>
                  <a:lnTo>
                    <a:pt x="4592041" y="5151117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1917642" y="0"/>
              <a:ext cx="1818375" cy="5145920"/>
            </a:xfrm>
            <a:custGeom>
              <a:avLst/>
              <a:gdLst/>
              <a:ahLst/>
              <a:cxnLst/>
              <a:rect l="l" t="t" r="r" b="b"/>
              <a:pathLst>
                <a:path w="3747986" h="5145920" extrusionOk="0">
                  <a:moveTo>
                    <a:pt x="0" y="0"/>
                  </a:moveTo>
                  <a:lnTo>
                    <a:pt x="3562963" y="0"/>
                  </a:lnTo>
                  <a:cubicBezTo>
                    <a:pt x="3562963" y="0"/>
                    <a:pt x="4032257" y="1286480"/>
                    <a:pt x="3476042" y="2787374"/>
                  </a:cubicBezTo>
                  <a:cubicBezTo>
                    <a:pt x="2919827" y="4288267"/>
                    <a:pt x="3111013" y="5145921"/>
                    <a:pt x="3111013" y="5145921"/>
                  </a:cubicBezTo>
                  <a:lnTo>
                    <a:pt x="0" y="5145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4D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63" name="Google Shape;463;p6"/>
          <p:cNvPicPr preferRelativeResize="0"/>
          <p:nvPr/>
        </p:nvPicPr>
        <p:blipFill rotWithShape="1">
          <a:blip r:embed="rId2"/>
          <a:srcRect r="72004"/>
          <a:stretch>
            <a:fillRect/>
          </a:stretch>
        </p:blipFill>
        <p:spPr>
          <a:xfrm>
            <a:off x="2183835" y="1836221"/>
            <a:ext cx="537594" cy="609008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6"/>
          <p:cNvSpPr/>
          <p:nvPr/>
        </p:nvSpPr>
        <p:spPr>
          <a:xfrm>
            <a:off x="2090165" y="2571790"/>
            <a:ext cx="7376615" cy="119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Shopee</a:t>
            </a:r>
            <a:r>
              <a:rPr lang="zh-CN" altLang="en-US" sz="36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平台介绍</a:t>
            </a:r>
            <a:br>
              <a:rPr lang="zh-CN" sz="36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endParaRPr sz="36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31883463-2668-4b2a-a9c1-09a5729f940a"/>
  <p:tag name="COMMONDATA" val="eyJoZGlkIjoiMzA0Mzc2NzJlMTcxOGQ2Njk4YzRiZGUxMThhMjY3NjkifQ=="/>
</p:tagLst>
</file>

<file path=ppt/theme/theme1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4334</Words>
  <Application>WPS 演示</Application>
  <PresentationFormat/>
  <Paragraphs>732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8" baseType="lpstr">
      <vt:lpstr>Arial</vt:lpstr>
      <vt:lpstr>宋体</vt:lpstr>
      <vt:lpstr>Wingdings</vt:lpstr>
      <vt:lpstr>Arial</vt:lpstr>
      <vt:lpstr>Helvetica Neue</vt:lpstr>
      <vt:lpstr>Calibri</vt:lpstr>
      <vt:lpstr>微软雅黑</vt:lpstr>
      <vt:lpstr>Arial Unicode MS</vt:lpstr>
      <vt:lpstr>Noto Sans Symbols</vt:lpstr>
      <vt:lpstr>Noto Sans</vt:lpstr>
      <vt:lpstr>Lato Light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Anne Feng</dc:creator>
  <cp:lastModifiedBy>Leo</cp:lastModifiedBy>
  <cp:revision>7</cp:revision>
  <dcterms:created xsi:type="dcterms:W3CDTF">2022-10-23T12:53:00Z</dcterms:created>
  <dcterms:modified xsi:type="dcterms:W3CDTF">2024-10-24T09:26:07Z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511A4904A5514B69B1E962C84BED1E66</vt:lpwstr>
  </property>
  <property fmtid="{D5CDD505-2E9C-101B-9397-08002B2CF9AE}" pid="3" name="KSOProductBuildVer">
    <vt:lpwstr>2052-12.1.0.18608</vt:lpwstr>
  </property>
</Properties>
</file>