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1" r:id="rId3"/>
    <p:sldMasterId id="2147483683" r:id="rId4"/>
    <p:sldMasterId id="2147483695" r:id="rId5"/>
    <p:sldMasterId id="2147483714" r:id="rId6"/>
  </p:sldMasterIdLst>
  <p:notesMasterIdLst>
    <p:notesMasterId r:id="rId10"/>
  </p:notesMasterIdLst>
  <p:handoutMasterIdLst>
    <p:handoutMasterId r:id="rId59"/>
  </p:handoutMasterIdLst>
  <p:sldIdLst>
    <p:sldId id="571" r:id="rId7"/>
    <p:sldId id="572" r:id="rId8"/>
    <p:sldId id="813" r:id="rId9"/>
    <p:sldId id="814" r:id="rId11"/>
    <p:sldId id="677" r:id="rId12"/>
    <p:sldId id="678" r:id="rId13"/>
    <p:sldId id="681" r:id="rId14"/>
    <p:sldId id="886" r:id="rId15"/>
    <p:sldId id="770" r:id="rId16"/>
    <p:sldId id="952" r:id="rId17"/>
    <p:sldId id="953" r:id="rId18"/>
    <p:sldId id="954" r:id="rId19"/>
    <p:sldId id="771" r:id="rId20"/>
    <p:sldId id="887" r:id="rId21"/>
    <p:sldId id="956" r:id="rId22"/>
    <p:sldId id="955" r:id="rId23"/>
    <p:sldId id="957" r:id="rId24"/>
    <p:sldId id="684" r:id="rId25"/>
    <p:sldId id="691" r:id="rId26"/>
    <p:sldId id="693" r:id="rId27"/>
    <p:sldId id="779" r:id="rId28"/>
    <p:sldId id="925" r:id="rId29"/>
    <p:sldId id="694" r:id="rId30"/>
    <p:sldId id="926" r:id="rId31"/>
    <p:sldId id="927" r:id="rId32"/>
    <p:sldId id="928" r:id="rId33"/>
    <p:sldId id="929" r:id="rId34"/>
    <p:sldId id="930" r:id="rId35"/>
    <p:sldId id="931" r:id="rId36"/>
    <p:sldId id="932" r:id="rId37"/>
    <p:sldId id="933" r:id="rId38"/>
    <p:sldId id="935" r:id="rId39"/>
    <p:sldId id="698" r:id="rId40"/>
    <p:sldId id="699" r:id="rId41"/>
    <p:sldId id="936" r:id="rId42"/>
    <p:sldId id="958" r:id="rId43"/>
    <p:sldId id="937" r:id="rId44"/>
    <p:sldId id="959" r:id="rId45"/>
    <p:sldId id="938" r:id="rId46"/>
    <p:sldId id="939" r:id="rId47"/>
    <p:sldId id="940" r:id="rId48"/>
    <p:sldId id="960" r:id="rId49"/>
    <p:sldId id="941" r:id="rId50"/>
    <p:sldId id="707" r:id="rId51"/>
    <p:sldId id="710" r:id="rId52"/>
    <p:sldId id="711" r:id="rId53"/>
    <p:sldId id="712" r:id="rId54"/>
    <p:sldId id="713" r:id="rId55"/>
    <p:sldId id="714" r:id="rId56"/>
    <p:sldId id="715" r:id="rId57"/>
    <p:sldId id="716" r:id="rId58"/>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1" u="none" kern="1200" baseline="0">
        <a:solidFill>
          <a:schemeClr val="tx1"/>
        </a:solidFill>
        <a:latin typeface="Arial" panose="020B0604020202020204" pitchFamily="34" charset="0"/>
        <a:ea typeface="华文细黑" panose="0201060004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1" u="none" kern="1200" baseline="0">
        <a:solidFill>
          <a:schemeClr val="tx1"/>
        </a:solidFill>
        <a:latin typeface="Arial" panose="020B0604020202020204" pitchFamily="34" charset="0"/>
        <a:ea typeface="华文细黑" panose="0201060004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1" u="none" kern="1200" baseline="0">
        <a:solidFill>
          <a:schemeClr val="tx1"/>
        </a:solidFill>
        <a:latin typeface="Arial" panose="020B0604020202020204" pitchFamily="34" charset="0"/>
        <a:ea typeface="华文细黑" panose="0201060004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1" u="none" kern="1200" baseline="0">
        <a:solidFill>
          <a:schemeClr val="tx1"/>
        </a:solidFill>
        <a:latin typeface="Arial" panose="020B0604020202020204" pitchFamily="34" charset="0"/>
        <a:ea typeface="华文细黑" panose="0201060004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1" u="none" kern="1200" baseline="0">
        <a:solidFill>
          <a:schemeClr val="tx1"/>
        </a:solidFill>
        <a:latin typeface="Arial" panose="020B0604020202020204" pitchFamily="34" charset="0"/>
        <a:ea typeface="华文细黑" panose="0201060004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1" u="none" kern="1200" baseline="0">
        <a:solidFill>
          <a:schemeClr val="tx1"/>
        </a:solidFill>
        <a:latin typeface="Arial" panose="020B0604020202020204" pitchFamily="34" charset="0"/>
        <a:ea typeface="华文细黑" panose="0201060004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1" u="none" kern="1200" baseline="0">
        <a:solidFill>
          <a:schemeClr val="tx1"/>
        </a:solidFill>
        <a:latin typeface="Arial" panose="020B0604020202020204" pitchFamily="34" charset="0"/>
        <a:ea typeface="华文细黑" panose="0201060004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1" u="none" kern="1200" baseline="0">
        <a:solidFill>
          <a:schemeClr val="tx1"/>
        </a:solidFill>
        <a:latin typeface="Arial" panose="020B0604020202020204" pitchFamily="34" charset="0"/>
        <a:ea typeface="华文细黑" panose="0201060004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1" u="none" kern="1200" baseline="0">
        <a:solidFill>
          <a:schemeClr val="tx1"/>
        </a:solidFill>
        <a:latin typeface="Arial" panose="020B0604020202020204" pitchFamily="34" charset="0"/>
        <a:ea typeface="华文细黑" panose="02010600040101010101" pitchFamily="2" charset="-122"/>
        <a:cs typeface="+mn-cs"/>
      </a:defRPr>
    </a:lvl9pPr>
  </p:defaultTextStyle>
  <p:extLst>
    <p:ext uri="{EFAFB233-063F-42B5-8137-9DF3F51BA10A}">
      <p15:sldGuideLst xmlns:p15="http://schemas.microsoft.com/office/powerpoint/2012/main">
        <p15:guide id="1" orient="horz" pos="1855" userDrawn="1">
          <p15:clr>
            <a:srgbClr val="A4A3A4"/>
          </p15:clr>
        </p15:guide>
        <p15:guide id="2" orient="horz" pos="3842" userDrawn="1">
          <p15:clr>
            <a:srgbClr val="A4A3A4"/>
          </p15:clr>
        </p15:guide>
        <p15:guide id="3" orient="horz" pos="436" userDrawn="1">
          <p15:clr>
            <a:srgbClr val="A4A3A4"/>
          </p15:clr>
        </p15:guide>
        <p15:guide id="4" pos="7315" userDrawn="1">
          <p15:clr>
            <a:srgbClr val="A4A3A4"/>
          </p15:clr>
        </p15:guide>
        <p15:guide id="5" pos="3868" userDrawn="1">
          <p15:clr>
            <a:srgbClr val="A4A3A4"/>
          </p15:clr>
        </p15:guide>
        <p15:guide id="6" pos="42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1C1C1C"/>
    <a:srgbClr val="080808"/>
    <a:srgbClr val="C02500"/>
    <a:srgbClr val="FF6743"/>
    <a:srgbClr val="FF3300"/>
    <a:srgbClr val="FF99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5"/>
    <p:restoredTop sz="94660"/>
  </p:normalViewPr>
  <p:slideViewPr>
    <p:cSldViewPr showGuides="1">
      <p:cViewPr varScale="1">
        <p:scale>
          <a:sx n="68" d="100"/>
          <a:sy n="68" d="100"/>
        </p:scale>
        <p:origin x="786" y="78"/>
      </p:cViewPr>
      <p:guideLst>
        <p:guide orient="horz" pos="1855"/>
        <p:guide orient="horz" pos="3842"/>
        <p:guide orient="horz" pos="436"/>
        <p:guide pos="7315"/>
        <p:guide pos="3868"/>
        <p:guide pos="42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slide" Target="slides/slide1.xml"/><Relationship Id="rId63" Type="http://schemas.openxmlformats.org/officeDocument/2006/relationships/commentAuthors" Target="commentAuthors.xml"/><Relationship Id="rId62" Type="http://schemas.openxmlformats.org/officeDocument/2006/relationships/tableStyles" Target="tableStyles.xml"/><Relationship Id="rId61" Type="http://schemas.openxmlformats.org/officeDocument/2006/relationships/viewProps" Target="viewProps.xml"/><Relationship Id="rId60" Type="http://schemas.openxmlformats.org/officeDocument/2006/relationships/presProps" Target="presProps.xml"/><Relationship Id="rId6" Type="http://schemas.openxmlformats.org/officeDocument/2006/relationships/slideMaster" Target="slideMasters/slideMaster5.xml"/><Relationship Id="rId59" Type="http://schemas.openxmlformats.org/officeDocument/2006/relationships/handoutMaster" Target="handoutMasters/handoutMaster1.xml"/><Relationship Id="rId58" Type="http://schemas.openxmlformats.org/officeDocument/2006/relationships/slide" Target="slides/slide51.xml"/><Relationship Id="rId57" Type="http://schemas.openxmlformats.org/officeDocument/2006/relationships/slide" Target="slides/slide50.xml"/><Relationship Id="rId56" Type="http://schemas.openxmlformats.org/officeDocument/2006/relationships/slide" Target="slides/slide49.xml"/><Relationship Id="rId55" Type="http://schemas.openxmlformats.org/officeDocument/2006/relationships/slide" Target="slides/slide48.xml"/><Relationship Id="rId54" Type="http://schemas.openxmlformats.org/officeDocument/2006/relationships/slide" Target="slides/slide47.xml"/><Relationship Id="rId53" Type="http://schemas.openxmlformats.org/officeDocument/2006/relationships/slide" Target="slides/slide46.xml"/><Relationship Id="rId52" Type="http://schemas.openxmlformats.org/officeDocument/2006/relationships/slide" Target="slides/slide45.xml"/><Relationship Id="rId51" Type="http://schemas.openxmlformats.org/officeDocument/2006/relationships/slide" Target="slides/slide44.xml"/><Relationship Id="rId50" Type="http://schemas.openxmlformats.org/officeDocument/2006/relationships/slide" Target="slides/slide43.xml"/><Relationship Id="rId5" Type="http://schemas.openxmlformats.org/officeDocument/2006/relationships/slideMaster" Target="slideMasters/slideMaster4.xml"/><Relationship Id="rId49" Type="http://schemas.openxmlformats.org/officeDocument/2006/relationships/slide" Target="slides/slide42.xml"/><Relationship Id="rId48" Type="http://schemas.openxmlformats.org/officeDocument/2006/relationships/slide" Target="slides/slide41.xml"/><Relationship Id="rId47" Type="http://schemas.openxmlformats.org/officeDocument/2006/relationships/slide" Target="slides/slide40.xml"/><Relationship Id="rId46" Type="http://schemas.openxmlformats.org/officeDocument/2006/relationships/slide" Target="slides/slide39.xml"/><Relationship Id="rId45" Type="http://schemas.openxmlformats.org/officeDocument/2006/relationships/slide" Target="slides/slide38.xml"/><Relationship Id="rId44" Type="http://schemas.openxmlformats.org/officeDocument/2006/relationships/slide" Target="slides/slide37.xml"/><Relationship Id="rId43" Type="http://schemas.openxmlformats.org/officeDocument/2006/relationships/slide" Target="slides/slide36.xml"/><Relationship Id="rId42" Type="http://schemas.openxmlformats.org/officeDocument/2006/relationships/slide" Target="slides/slide35.xml"/><Relationship Id="rId41" Type="http://schemas.openxmlformats.org/officeDocument/2006/relationships/slide" Target="slides/slide34.xml"/><Relationship Id="rId40" Type="http://schemas.openxmlformats.org/officeDocument/2006/relationships/slide" Target="slides/slide33.xml"/><Relationship Id="rId4" Type="http://schemas.openxmlformats.org/officeDocument/2006/relationships/slideMaster" Target="slideMasters/slideMaster3.xml"/><Relationship Id="rId39" Type="http://schemas.openxmlformats.org/officeDocument/2006/relationships/slide" Target="slides/slide32.xml"/><Relationship Id="rId38" Type="http://schemas.openxmlformats.org/officeDocument/2006/relationships/slide" Target="slides/slide31.xml"/><Relationship Id="rId37" Type="http://schemas.openxmlformats.org/officeDocument/2006/relationships/slide" Target="slides/slide30.xml"/><Relationship Id="rId36" Type="http://schemas.openxmlformats.org/officeDocument/2006/relationships/slide" Target="slides/slide29.xml"/><Relationship Id="rId35" Type="http://schemas.openxmlformats.org/officeDocument/2006/relationships/slide" Target="slides/slide28.xml"/><Relationship Id="rId34" Type="http://schemas.openxmlformats.org/officeDocument/2006/relationships/slide" Target="slides/slide27.xml"/><Relationship Id="rId33" Type="http://schemas.openxmlformats.org/officeDocument/2006/relationships/slide" Target="slides/slide26.xml"/><Relationship Id="rId32" Type="http://schemas.openxmlformats.org/officeDocument/2006/relationships/slide" Target="slides/slide25.xml"/><Relationship Id="rId31" Type="http://schemas.openxmlformats.org/officeDocument/2006/relationships/slide" Target="slides/slide24.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0213" cy="457200"/>
          </a:xfrm>
          <a:prstGeom prst="rect">
            <a:avLst/>
          </a:prstGeom>
          <a:noFill/>
          <a:ln w="9525">
            <a:noFill/>
            <a:miter lim="800000"/>
          </a:ln>
        </p:spPr>
        <p:txBody>
          <a:bodyPr vert="horz" wrap="square" lIns="91440" tIns="45720" rIns="91440" bIns="45720" numCol="1" anchor="t" anchorCtr="0" compatLnSpc="1"/>
          <a:lstStyle>
            <a:lvl1pPr>
              <a:defRPr sz="1200" i="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5123" name="Rectangle 3"/>
          <p:cNvSpPr>
            <a:spLocks noGrp="1" noChangeArrowheads="1"/>
          </p:cNvSpPr>
          <p:nvPr>
            <p:ph type="dt" idx="1"/>
          </p:nvPr>
        </p:nvSpPr>
        <p:spPr bwMode="auto">
          <a:xfrm>
            <a:off x="3883025" y="0"/>
            <a:ext cx="2973388" cy="457200"/>
          </a:xfrm>
          <a:prstGeom prst="rect">
            <a:avLst/>
          </a:prstGeom>
          <a:noFill/>
          <a:ln w="9525">
            <a:noFill/>
            <a:miter lim="800000"/>
          </a:ln>
        </p:spPr>
        <p:txBody>
          <a:bodyPr vert="horz" wrap="square" lIns="91440" tIns="45720" rIns="91440" bIns="45720" numCol="1" anchor="t" anchorCtr="0" compatLnSpc="1"/>
          <a:lstStyle>
            <a:lvl1pPr algn="r">
              <a:defRPr sz="1200" i="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46084" name="Rectangle 4"/>
          <p:cNvSpPr>
            <a:spLocks noGrp="1" noRot="1" noChangeAspect="1"/>
          </p:cNvSpPr>
          <p:nvPr>
            <p:ph type="sldImg" idx="2"/>
          </p:nvPr>
        </p:nvSpPr>
        <p:spPr>
          <a:xfrm>
            <a:off x="381000" y="685800"/>
            <a:ext cx="6096000" cy="3429000"/>
          </a:xfrm>
          <a:prstGeom prst="rect">
            <a:avLst/>
          </a:prstGeom>
          <a:noFill/>
          <a:ln w="9525">
            <a:noFill/>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华文细黑" panose="0201060004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华文细黑" panose="0201060004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华文细黑" panose="0201060004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华文细黑" panose="0201060004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华文细黑" panose="0201060004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华文细黑" panose="0201060004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华文细黑" panose="0201060004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华文细黑" panose="0201060004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华文细黑" panose="0201060004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5126" name="Rectangle 6"/>
          <p:cNvSpPr>
            <a:spLocks noGrp="1" noChangeArrowheads="1"/>
          </p:cNvSpPr>
          <p:nvPr>
            <p:ph type="ftr" sz="quarter" idx="4"/>
          </p:nvPr>
        </p:nvSpPr>
        <p:spPr bwMode="auto">
          <a:xfrm>
            <a:off x="0" y="8685213"/>
            <a:ext cx="2970213" cy="457200"/>
          </a:xfrm>
          <a:prstGeom prst="rect">
            <a:avLst/>
          </a:prstGeom>
          <a:noFill/>
          <a:ln w="9525">
            <a:noFill/>
            <a:miter lim="800000"/>
          </a:ln>
        </p:spPr>
        <p:txBody>
          <a:bodyPr vert="horz" wrap="square" lIns="91440" tIns="45720" rIns="91440" bIns="45720" numCol="1" anchor="b" anchorCtr="0" compatLnSpc="1"/>
          <a:lstStyle>
            <a:lvl1pPr>
              <a:defRPr sz="1200" i="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5127" name="Rectangle 7"/>
          <p:cNvSpPr>
            <a:spLocks noGrp="1" noChangeArrowheads="1"/>
          </p:cNvSpPr>
          <p:nvPr>
            <p:ph type="sldNum" sz="quarter" idx="5"/>
          </p:nvPr>
        </p:nvSpPr>
        <p:spPr bwMode="auto">
          <a:xfrm>
            <a:off x="3883025" y="8685213"/>
            <a:ext cx="2973388" cy="457200"/>
          </a:xfrm>
          <a:prstGeom prst="rect">
            <a:avLst/>
          </a:prstGeom>
          <a:noFill/>
          <a:ln w="9525">
            <a:noFill/>
            <a:miter lim="800000"/>
          </a:ln>
        </p:spPr>
        <p:txBody>
          <a:bodyPr vert="horz" wrap="square" lIns="91440" tIns="45720" rIns="91440" bIns="45720" numCol="1" anchor="b" anchorCtr="0" compatLnSpc="1"/>
          <a:lstStyle/>
          <a:p>
            <a:pPr lvl="0" algn="r" eaLnBrk="1" hangingPunct="1"/>
            <a:fld id="{9A0DB2DC-4C9A-4742-B13C-FB6460FD3503}" type="slidenum">
              <a:rPr lang="en-US" altLang="zh-CN" sz="1200" i="0" dirty="0"/>
            </a:fld>
            <a:endParaRPr lang="en-US" altLang="zh-CN" sz="1200" i="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华文细黑" panose="0201060004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华文细黑" panose="0201060004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华文细黑" panose="0201060004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华文细黑" panose="0201060004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华文细黑" panose="0201060004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png"/><Relationship Id="rId2" Type="http://schemas.openxmlformats.org/officeDocument/2006/relationships/tags" Target="../tags/tag1.xml"/><Relationship Id="rId15" Type="http://schemas.openxmlformats.org/officeDocument/2006/relationships/tags" Target="../tags/tag13.xml"/><Relationship Id="rId14" Type="http://schemas.openxmlformats.org/officeDocument/2006/relationships/tags" Target="../tags/tag12.xml"/><Relationship Id="rId13" Type="http://schemas.openxmlformats.org/officeDocument/2006/relationships/tags" Target="../tags/tag1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88.xml"/><Relationship Id="rId8" Type="http://schemas.openxmlformats.org/officeDocument/2006/relationships/tags" Target="../tags/tag87.xml"/><Relationship Id="rId7" Type="http://schemas.openxmlformats.org/officeDocument/2006/relationships/tags" Target="../tags/tag86.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tags" Target="../tags/tag81.xml"/><Relationship Id="rId17" Type="http://schemas.openxmlformats.org/officeDocument/2006/relationships/tags" Target="../tags/tag96.xml"/><Relationship Id="rId16" Type="http://schemas.openxmlformats.org/officeDocument/2006/relationships/tags" Target="../tags/tag95.xml"/><Relationship Id="rId15" Type="http://schemas.openxmlformats.org/officeDocument/2006/relationships/tags" Target="../tags/tag94.xml"/><Relationship Id="rId14" Type="http://schemas.openxmlformats.org/officeDocument/2006/relationships/tags" Target="../tags/tag93.xml"/><Relationship Id="rId13" Type="http://schemas.openxmlformats.org/officeDocument/2006/relationships/tags" Target="../tags/tag92.xml"/><Relationship Id="rId12" Type="http://schemas.openxmlformats.org/officeDocument/2006/relationships/tags" Target="../tags/tag91.xml"/><Relationship Id="rId11" Type="http://schemas.openxmlformats.org/officeDocument/2006/relationships/tags" Target="../tags/tag90.xml"/><Relationship Id="rId10" Type="http://schemas.openxmlformats.org/officeDocument/2006/relationships/tags" Target="../tags/tag89.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103.xml"/><Relationship Id="rId7" Type="http://schemas.openxmlformats.org/officeDocument/2006/relationships/tags" Target="../tags/tag102.xml"/><Relationship Id="rId6" Type="http://schemas.openxmlformats.org/officeDocument/2006/relationships/tags" Target="../tags/tag101.xml"/><Relationship Id="rId5" Type="http://schemas.openxmlformats.org/officeDocument/2006/relationships/tags" Target="../tags/tag100.xml"/><Relationship Id="rId4" Type="http://schemas.openxmlformats.org/officeDocument/2006/relationships/tags" Target="../tags/tag99.xml"/><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111.xml"/><Relationship Id="rId8" Type="http://schemas.openxmlformats.org/officeDocument/2006/relationships/tags" Target="../tags/tag110.xml"/><Relationship Id="rId7" Type="http://schemas.openxmlformats.org/officeDocument/2006/relationships/tags" Target="../tags/tag109.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1" Type="http://schemas.openxmlformats.org/officeDocument/2006/relationships/tags" Target="../tags/tag113.xml"/><Relationship Id="rId10" Type="http://schemas.openxmlformats.org/officeDocument/2006/relationships/tags" Target="../tags/tag112.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21.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1" Type="http://schemas.openxmlformats.org/officeDocument/2006/relationships/tags" Target="../tags/tag123.xml"/><Relationship Id="rId10" Type="http://schemas.openxmlformats.org/officeDocument/2006/relationships/tags" Target="../tags/tag122.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31.xml"/><Relationship Id="rId8" Type="http://schemas.openxmlformats.org/officeDocument/2006/relationships/tags" Target="../tags/tag130.xml"/><Relationship Id="rId7" Type="http://schemas.openxmlformats.org/officeDocument/2006/relationships/tags" Target="../tags/tag129.xml"/><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39.xml"/><Relationship Id="rId8" Type="http://schemas.openxmlformats.org/officeDocument/2006/relationships/tags" Target="../tags/tag138.xml"/><Relationship Id="rId7" Type="http://schemas.openxmlformats.org/officeDocument/2006/relationships/tags" Target="../tags/tag137.xml"/><Relationship Id="rId6" Type="http://schemas.openxmlformats.org/officeDocument/2006/relationships/tags" Target="../tags/tag136.xml"/><Relationship Id="rId5" Type="http://schemas.openxmlformats.org/officeDocument/2006/relationships/tags" Target="../tags/tag135.xml"/><Relationship Id="rId4" Type="http://schemas.openxmlformats.org/officeDocument/2006/relationships/tags" Target="../tags/tag134.xml"/><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47.xml"/><Relationship Id="rId8" Type="http://schemas.openxmlformats.org/officeDocument/2006/relationships/tags" Target="../tags/tag146.xml"/><Relationship Id="rId7" Type="http://schemas.openxmlformats.org/officeDocument/2006/relationships/tags" Target="../tags/tag145.xml"/><Relationship Id="rId6" Type="http://schemas.openxmlformats.org/officeDocument/2006/relationships/tags" Target="../tags/tag144.xml"/><Relationship Id="rId5" Type="http://schemas.openxmlformats.org/officeDocument/2006/relationships/tags" Target="../tags/tag143.xml"/><Relationship Id="rId4" Type="http://schemas.openxmlformats.org/officeDocument/2006/relationships/tags" Target="../tags/tag142.xml"/><Relationship Id="rId3" Type="http://schemas.openxmlformats.org/officeDocument/2006/relationships/tags" Target="../tags/tag141.xml"/><Relationship Id="rId2" Type="http://schemas.openxmlformats.org/officeDocument/2006/relationships/tags" Target="../tags/tag140.xml"/><Relationship Id="rId11" Type="http://schemas.openxmlformats.org/officeDocument/2006/relationships/tags" Target="../tags/tag149.xml"/><Relationship Id="rId10" Type="http://schemas.openxmlformats.org/officeDocument/2006/relationships/tags" Target="../tags/tag148.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57.xml"/><Relationship Id="rId8" Type="http://schemas.openxmlformats.org/officeDocument/2006/relationships/tags" Target="../tags/tag156.xml"/><Relationship Id="rId7" Type="http://schemas.openxmlformats.org/officeDocument/2006/relationships/tags" Target="../tags/tag155.xml"/><Relationship Id="rId6" Type="http://schemas.openxmlformats.org/officeDocument/2006/relationships/tags" Target="../tags/tag154.xml"/><Relationship Id="rId5" Type="http://schemas.openxmlformats.org/officeDocument/2006/relationships/tags" Target="../tags/tag153.xml"/><Relationship Id="rId4" Type="http://schemas.openxmlformats.org/officeDocument/2006/relationships/tags" Target="../tags/tag152.xml"/><Relationship Id="rId3" Type="http://schemas.openxmlformats.org/officeDocument/2006/relationships/tags" Target="../tags/tag151.xml"/><Relationship Id="rId2" Type="http://schemas.openxmlformats.org/officeDocument/2006/relationships/tags" Target="../tags/tag150.xml"/><Relationship Id="rId13" Type="http://schemas.openxmlformats.org/officeDocument/2006/relationships/tags" Target="../tags/tag161.xml"/><Relationship Id="rId12" Type="http://schemas.openxmlformats.org/officeDocument/2006/relationships/tags" Target="../tags/tag160.xml"/><Relationship Id="rId11" Type="http://schemas.openxmlformats.org/officeDocument/2006/relationships/tags" Target="../tags/tag159.xml"/><Relationship Id="rId10" Type="http://schemas.openxmlformats.org/officeDocument/2006/relationships/tags" Target="../tags/tag158.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0" Type="http://schemas.openxmlformats.org/officeDocument/2006/relationships/tags" Target="../tags/tag30.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tags" Target="../tags/tag37.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0" Type="http://schemas.openxmlformats.org/officeDocument/2006/relationships/tags" Target="../tags/tag39.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174.xml"/><Relationship Id="rId8" Type="http://schemas.openxmlformats.org/officeDocument/2006/relationships/tags" Target="../tags/tag173.xml"/><Relationship Id="rId7" Type="http://schemas.openxmlformats.org/officeDocument/2006/relationships/tags" Target="../tags/tag172.xml"/><Relationship Id="rId6" Type="http://schemas.openxmlformats.org/officeDocument/2006/relationships/tags" Target="../tags/tag171.xml"/><Relationship Id="rId5" Type="http://schemas.openxmlformats.org/officeDocument/2006/relationships/tags" Target="../tags/tag170.xml"/><Relationship Id="rId4" Type="http://schemas.openxmlformats.org/officeDocument/2006/relationships/tags" Target="../tags/tag169.xml"/><Relationship Id="rId3" Type="http://schemas.openxmlformats.org/officeDocument/2006/relationships/image" Target="../media/image1.png"/><Relationship Id="rId2" Type="http://schemas.openxmlformats.org/officeDocument/2006/relationships/tags" Target="../tags/tag168.xml"/><Relationship Id="rId15" Type="http://schemas.openxmlformats.org/officeDocument/2006/relationships/tags" Target="../tags/tag180.xml"/><Relationship Id="rId14" Type="http://schemas.openxmlformats.org/officeDocument/2006/relationships/tags" Target="../tags/tag179.xml"/><Relationship Id="rId13" Type="http://schemas.openxmlformats.org/officeDocument/2006/relationships/tags" Target="../tags/tag178.xml"/><Relationship Id="rId12" Type="http://schemas.openxmlformats.org/officeDocument/2006/relationships/tags" Target="../tags/tag177.xml"/><Relationship Id="rId11" Type="http://schemas.openxmlformats.org/officeDocument/2006/relationships/tags" Target="../tags/tag176.xml"/><Relationship Id="rId10" Type="http://schemas.openxmlformats.org/officeDocument/2006/relationships/tags" Target="../tags/tag175.xml"/><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188.xml"/><Relationship Id="rId8" Type="http://schemas.openxmlformats.org/officeDocument/2006/relationships/tags" Target="../tags/tag187.xml"/><Relationship Id="rId7" Type="http://schemas.openxmlformats.org/officeDocument/2006/relationships/tags" Target="../tags/tag186.xml"/><Relationship Id="rId6" Type="http://schemas.openxmlformats.org/officeDocument/2006/relationships/tags" Target="../tags/tag185.xml"/><Relationship Id="rId5" Type="http://schemas.openxmlformats.org/officeDocument/2006/relationships/tags" Target="../tags/tag184.xml"/><Relationship Id="rId4" Type="http://schemas.openxmlformats.org/officeDocument/2006/relationships/tags" Target="../tags/tag183.xml"/><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9" Type="http://schemas.openxmlformats.org/officeDocument/2006/relationships/tags" Target="../tags/tag196.xml"/><Relationship Id="rId8" Type="http://schemas.openxmlformats.org/officeDocument/2006/relationships/tags" Target="../tags/tag195.xml"/><Relationship Id="rId7" Type="http://schemas.openxmlformats.org/officeDocument/2006/relationships/tags" Target="../tags/tag194.xml"/><Relationship Id="rId6" Type="http://schemas.openxmlformats.org/officeDocument/2006/relationships/tags" Target="../tags/tag193.xml"/><Relationship Id="rId5" Type="http://schemas.openxmlformats.org/officeDocument/2006/relationships/tags" Target="../tags/tag192.xml"/><Relationship Id="rId4" Type="http://schemas.openxmlformats.org/officeDocument/2006/relationships/tags" Target="../tags/tag191.xml"/><Relationship Id="rId3" Type="http://schemas.openxmlformats.org/officeDocument/2006/relationships/tags" Target="../tags/tag190.xml"/><Relationship Id="rId2" Type="http://schemas.openxmlformats.org/officeDocument/2006/relationships/tags" Target="../tags/tag189.xml"/><Relationship Id="rId10" Type="http://schemas.openxmlformats.org/officeDocument/2006/relationships/tags" Target="../tags/tag197.xml"/><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9" Type="http://schemas.openxmlformats.org/officeDocument/2006/relationships/tags" Target="../tags/tag205.xml"/><Relationship Id="rId8" Type="http://schemas.openxmlformats.org/officeDocument/2006/relationships/tags" Target="../tags/tag204.xml"/><Relationship Id="rId7" Type="http://schemas.openxmlformats.org/officeDocument/2006/relationships/tags" Target="../tags/tag203.xml"/><Relationship Id="rId6" Type="http://schemas.openxmlformats.org/officeDocument/2006/relationships/tags" Target="../tags/tag202.xml"/><Relationship Id="rId5" Type="http://schemas.openxmlformats.org/officeDocument/2006/relationships/tags" Target="../tags/tag201.xml"/><Relationship Id="rId4" Type="http://schemas.openxmlformats.org/officeDocument/2006/relationships/tags" Target="../tags/tag200.xml"/><Relationship Id="rId3" Type="http://schemas.openxmlformats.org/officeDocument/2006/relationships/tags" Target="../tags/tag199.xml"/><Relationship Id="rId2" Type="http://schemas.openxmlformats.org/officeDocument/2006/relationships/tags" Target="../tags/tag198.xml"/><Relationship Id="rId10" Type="http://schemas.openxmlformats.org/officeDocument/2006/relationships/tags" Target="../tags/tag206.xml"/><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9" Type="http://schemas.openxmlformats.org/officeDocument/2006/relationships/tags" Target="../tags/tag214.xml"/><Relationship Id="rId8" Type="http://schemas.openxmlformats.org/officeDocument/2006/relationships/tags" Target="../tags/tag213.xml"/><Relationship Id="rId7" Type="http://schemas.openxmlformats.org/officeDocument/2006/relationships/tags" Target="../tags/tag212.xml"/><Relationship Id="rId6" Type="http://schemas.openxmlformats.org/officeDocument/2006/relationships/tags" Target="../tags/tag211.xml"/><Relationship Id="rId5" Type="http://schemas.openxmlformats.org/officeDocument/2006/relationships/tags" Target="../tags/tag210.xml"/><Relationship Id="rId4" Type="http://schemas.openxmlformats.org/officeDocument/2006/relationships/tags" Target="../tags/tag209.xml"/><Relationship Id="rId3" Type="http://schemas.openxmlformats.org/officeDocument/2006/relationships/tags" Target="../tags/tag208.xml"/><Relationship Id="rId2" Type="http://schemas.openxmlformats.org/officeDocument/2006/relationships/tags" Target="../tags/tag207.xml"/><Relationship Id="rId12" Type="http://schemas.openxmlformats.org/officeDocument/2006/relationships/tags" Target="../tags/tag217.xml"/><Relationship Id="rId11" Type="http://schemas.openxmlformats.org/officeDocument/2006/relationships/tags" Target="../tags/tag216.xml"/><Relationship Id="rId10" Type="http://schemas.openxmlformats.org/officeDocument/2006/relationships/tags" Target="../tags/tag215.xml"/><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47.xml"/><Relationship Id="rId8" Type="http://schemas.openxmlformats.org/officeDocument/2006/relationships/tags" Target="../tags/tag46.xml"/><Relationship Id="rId7" Type="http://schemas.openxmlformats.org/officeDocument/2006/relationships/tags" Target="../tags/tag45.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2" Type="http://schemas.openxmlformats.org/officeDocument/2006/relationships/tags" Target="../tags/tag50.xml"/><Relationship Id="rId11" Type="http://schemas.openxmlformats.org/officeDocument/2006/relationships/tags" Target="../tags/tag49.xml"/><Relationship Id="rId10" Type="http://schemas.openxmlformats.org/officeDocument/2006/relationships/tags" Target="../tags/tag48.xml"/><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7" Type="http://schemas.openxmlformats.org/officeDocument/2006/relationships/tags" Target="../tags/tag222.xml"/><Relationship Id="rId6" Type="http://schemas.openxmlformats.org/officeDocument/2006/relationships/tags" Target="../tags/tag221.xml"/><Relationship Id="rId5" Type="http://schemas.openxmlformats.org/officeDocument/2006/relationships/tags" Target="../tags/tag220.xml"/><Relationship Id="rId4" Type="http://schemas.openxmlformats.org/officeDocument/2006/relationships/tags" Target="../tags/tag219.xml"/><Relationship Id="rId3" Type="http://schemas.openxmlformats.org/officeDocument/2006/relationships/image" Target="../media/image2.jpeg"/><Relationship Id="rId2" Type="http://schemas.openxmlformats.org/officeDocument/2006/relationships/tags" Target="../tags/tag218.xml"/><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4" Type="http://schemas.openxmlformats.org/officeDocument/2006/relationships/tags" Target="../tags/tag225.xml"/><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9" Type="http://schemas.openxmlformats.org/officeDocument/2006/relationships/tags" Target="../tags/tag233.xml"/><Relationship Id="rId8" Type="http://schemas.openxmlformats.org/officeDocument/2006/relationships/tags" Target="../tags/tag232.xml"/><Relationship Id="rId7" Type="http://schemas.openxmlformats.org/officeDocument/2006/relationships/tags" Target="../tags/tag231.xml"/><Relationship Id="rId6" Type="http://schemas.openxmlformats.org/officeDocument/2006/relationships/tags" Target="../tags/tag230.xml"/><Relationship Id="rId5" Type="http://schemas.openxmlformats.org/officeDocument/2006/relationships/tags" Target="../tags/tag229.xml"/><Relationship Id="rId4" Type="http://schemas.openxmlformats.org/officeDocument/2006/relationships/tags" Target="../tags/tag228.xml"/><Relationship Id="rId3" Type="http://schemas.openxmlformats.org/officeDocument/2006/relationships/tags" Target="../tags/tag227.xml"/><Relationship Id="rId2" Type="http://schemas.openxmlformats.org/officeDocument/2006/relationships/tags" Target="../tags/tag226.xml"/><Relationship Id="rId10" Type="http://schemas.openxmlformats.org/officeDocument/2006/relationships/tags" Target="../tags/tag234.xml"/><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9" Type="http://schemas.openxmlformats.org/officeDocument/2006/relationships/tags" Target="../tags/tag242.xml"/><Relationship Id="rId8" Type="http://schemas.openxmlformats.org/officeDocument/2006/relationships/tags" Target="../tags/tag241.xml"/><Relationship Id="rId7" Type="http://schemas.openxmlformats.org/officeDocument/2006/relationships/tags" Target="../tags/tag240.xml"/><Relationship Id="rId6" Type="http://schemas.openxmlformats.org/officeDocument/2006/relationships/tags" Target="../tags/tag239.xml"/><Relationship Id="rId5" Type="http://schemas.openxmlformats.org/officeDocument/2006/relationships/tags" Target="../tags/tag238.xml"/><Relationship Id="rId4" Type="http://schemas.openxmlformats.org/officeDocument/2006/relationships/tags" Target="../tags/tag237.xml"/><Relationship Id="rId3" Type="http://schemas.openxmlformats.org/officeDocument/2006/relationships/tags" Target="../tags/tag236.xml"/><Relationship Id="rId2" Type="http://schemas.openxmlformats.org/officeDocument/2006/relationships/tags" Target="../tags/tag235.xml"/><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6" Type="http://schemas.openxmlformats.org/officeDocument/2006/relationships/tags" Target="../tags/tag247.xml"/><Relationship Id="rId5" Type="http://schemas.openxmlformats.org/officeDocument/2006/relationships/tags" Target="../tags/tag246.xml"/><Relationship Id="rId4" Type="http://schemas.openxmlformats.org/officeDocument/2006/relationships/tags" Target="../tags/tag245.xml"/><Relationship Id="rId3" Type="http://schemas.openxmlformats.org/officeDocument/2006/relationships/tags" Target="../tags/tag244.xml"/><Relationship Id="rId2" Type="http://schemas.openxmlformats.org/officeDocument/2006/relationships/tags" Target="../tags/tag243.xml"/><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9" Type="http://schemas.openxmlformats.org/officeDocument/2006/relationships/tags" Target="../tags/tag255.xml"/><Relationship Id="rId8" Type="http://schemas.openxmlformats.org/officeDocument/2006/relationships/tags" Target="../tags/tag254.xml"/><Relationship Id="rId7" Type="http://schemas.openxmlformats.org/officeDocument/2006/relationships/tags" Target="../tags/tag253.xml"/><Relationship Id="rId6" Type="http://schemas.openxmlformats.org/officeDocument/2006/relationships/tags" Target="../tags/tag252.xml"/><Relationship Id="rId5" Type="http://schemas.openxmlformats.org/officeDocument/2006/relationships/tags" Target="../tags/tag251.xml"/><Relationship Id="rId4" Type="http://schemas.openxmlformats.org/officeDocument/2006/relationships/tags" Target="../tags/tag250.xml"/><Relationship Id="rId3" Type="http://schemas.openxmlformats.org/officeDocument/2006/relationships/tags" Target="../tags/tag249.xml"/><Relationship Id="rId2" Type="http://schemas.openxmlformats.org/officeDocument/2006/relationships/tags" Target="../tags/tag248.xml"/><Relationship Id="rId17" Type="http://schemas.openxmlformats.org/officeDocument/2006/relationships/tags" Target="../tags/tag263.xml"/><Relationship Id="rId16" Type="http://schemas.openxmlformats.org/officeDocument/2006/relationships/tags" Target="../tags/tag262.xml"/><Relationship Id="rId15" Type="http://schemas.openxmlformats.org/officeDocument/2006/relationships/tags" Target="../tags/tag261.xml"/><Relationship Id="rId14" Type="http://schemas.openxmlformats.org/officeDocument/2006/relationships/tags" Target="../tags/tag260.xml"/><Relationship Id="rId13" Type="http://schemas.openxmlformats.org/officeDocument/2006/relationships/tags" Target="../tags/tag259.xml"/><Relationship Id="rId12" Type="http://schemas.openxmlformats.org/officeDocument/2006/relationships/tags" Target="../tags/tag258.xml"/><Relationship Id="rId11" Type="http://schemas.openxmlformats.org/officeDocument/2006/relationships/tags" Target="../tags/tag257.xml"/><Relationship Id="rId10" Type="http://schemas.openxmlformats.org/officeDocument/2006/relationships/tags" Target="../tags/tag256.xml"/><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8" Type="http://schemas.openxmlformats.org/officeDocument/2006/relationships/tags" Target="../tags/tag270.xml"/><Relationship Id="rId7" Type="http://schemas.openxmlformats.org/officeDocument/2006/relationships/tags" Target="../tags/tag269.xml"/><Relationship Id="rId6" Type="http://schemas.openxmlformats.org/officeDocument/2006/relationships/tags" Target="../tags/tag268.xml"/><Relationship Id="rId5" Type="http://schemas.openxmlformats.org/officeDocument/2006/relationships/tags" Target="../tags/tag267.xml"/><Relationship Id="rId4" Type="http://schemas.openxmlformats.org/officeDocument/2006/relationships/tags" Target="../tags/tag266.xml"/><Relationship Id="rId3" Type="http://schemas.openxmlformats.org/officeDocument/2006/relationships/tags" Target="../tags/tag265.xml"/><Relationship Id="rId2" Type="http://schemas.openxmlformats.org/officeDocument/2006/relationships/tags" Target="../tags/tag264.xml"/><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9" Type="http://schemas.openxmlformats.org/officeDocument/2006/relationships/tags" Target="../tags/tag278.xml"/><Relationship Id="rId8" Type="http://schemas.openxmlformats.org/officeDocument/2006/relationships/tags" Target="../tags/tag277.xml"/><Relationship Id="rId7" Type="http://schemas.openxmlformats.org/officeDocument/2006/relationships/tags" Target="../tags/tag276.xml"/><Relationship Id="rId6" Type="http://schemas.openxmlformats.org/officeDocument/2006/relationships/tags" Target="../tags/tag275.xml"/><Relationship Id="rId5" Type="http://schemas.openxmlformats.org/officeDocument/2006/relationships/tags" Target="../tags/tag274.xml"/><Relationship Id="rId4" Type="http://schemas.openxmlformats.org/officeDocument/2006/relationships/tags" Target="../tags/tag273.xml"/><Relationship Id="rId3" Type="http://schemas.openxmlformats.org/officeDocument/2006/relationships/tags" Target="../tags/tag272.xml"/><Relationship Id="rId2" Type="http://schemas.openxmlformats.org/officeDocument/2006/relationships/tags" Target="../tags/tag271.xml"/><Relationship Id="rId11" Type="http://schemas.openxmlformats.org/officeDocument/2006/relationships/tags" Target="../tags/tag280.xml"/><Relationship Id="rId10" Type="http://schemas.openxmlformats.org/officeDocument/2006/relationships/tags" Target="../tags/tag279.xml"/><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9" Type="http://schemas.openxmlformats.org/officeDocument/2006/relationships/tags" Target="../tags/tag288.xml"/><Relationship Id="rId8" Type="http://schemas.openxmlformats.org/officeDocument/2006/relationships/tags" Target="../tags/tag287.xml"/><Relationship Id="rId7" Type="http://schemas.openxmlformats.org/officeDocument/2006/relationships/tags" Target="../tags/tag286.xml"/><Relationship Id="rId6" Type="http://schemas.openxmlformats.org/officeDocument/2006/relationships/tags" Target="../tags/tag285.xml"/><Relationship Id="rId5" Type="http://schemas.openxmlformats.org/officeDocument/2006/relationships/tags" Target="../tags/tag284.xml"/><Relationship Id="rId4" Type="http://schemas.openxmlformats.org/officeDocument/2006/relationships/tags" Target="../tags/tag283.xml"/><Relationship Id="rId3" Type="http://schemas.openxmlformats.org/officeDocument/2006/relationships/tags" Target="../tags/tag282.xml"/><Relationship Id="rId2" Type="http://schemas.openxmlformats.org/officeDocument/2006/relationships/tags" Target="../tags/tag281.xml"/><Relationship Id="rId11" Type="http://schemas.openxmlformats.org/officeDocument/2006/relationships/tags" Target="../tags/tag290.xml"/><Relationship Id="rId10" Type="http://schemas.openxmlformats.org/officeDocument/2006/relationships/tags" Target="../tags/tag289.xml"/><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9" Type="http://schemas.openxmlformats.org/officeDocument/2006/relationships/tags" Target="../tags/tag298.xml"/><Relationship Id="rId8" Type="http://schemas.openxmlformats.org/officeDocument/2006/relationships/tags" Target="../tags/tag297.xml"/><Relationship Id="rId7" Type="http://schemas.openxmlformats.org/officeDocument/2006/relationships/tags" Target="../tags/tag296.xml"/><Relationship Id="rId6" Type="http://schemas.openxmlformats.org/officeDocument/2006/relationships/tags" Target="../tags/tag295.xml"/><Relationship Id="rId5" Type="http://schemas.openxmlformats.org/officeDocument/2006/relationships/tags" Target="../tags/tag294.xml"/><Relationship Id="rId4" Type="http://schemas.openxmlformats.org/officeDocument/2006/relationships/tags" Target="../tags/tag293.xml"/><Relationship Id="rId3" Type="http://schemas.openxmlformats.org/officeDocument/2006/relationships/tags" Target="../tags/tag292.xml"/><Relationship Id="rId2" Type="http://schemas.openxmlformats.org/officeDocument/2006/relationships/tags" Target="../tags/tag291.xml"/><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7" Type="http://schemas.openxmlformats.org/officeDocument/2006/relationships/tags" Target="../tags/tag55.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image" Target="../media/image2.jpeg"/><Relationship Id="rId2" Type="http://schemas.openxmlformats.org/officeDocument/2006/relationships/tags" Target="../tags/tag51.xml"/><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9" Type="http://schemas.openxmlformats.org/officeDocument/2006/relationships/tags" Target="../tags/tag306.xml"/><Relationship Id="rId8" Type="http://schemas.openxmlformats.org/officeDocument/2006/relationships/tags" Target="../tags/tag305.xml"/><Relationship Id="rId7" Type="http://schemas.openxmlformats.org/officeDocument/2006/relationships/tags" Target="../tags/tag304.xml"/><Relationship Id="rId6" Type="http://schemas.openxmlformats.org/officeDocument/2006/relationships/tags" Target="../tags/tag303.xml"/><Relationship Id="rId5" Type="http://schemas.openxmlformats.org/officeDocument/2006/relationships/tags" Target="../tags/tag302.xml"/><Relationship Id="rId4" Type="http://schemas.openxmlformats.org/officeDocument/2006/relationships/tags" Target="../tags/tag301.xml"/><Relationship Id="rId3" Type="http://schemas.openxmlformats.org/officeDocument/2006/relationships/tags" Target="../tags/tag300.xml"/><Relationship Id="rId2" Type="http://schemas.openxmlformats.org/officeDocument/2006/relationships/tags" Target="../tags/tag299.xml"/><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9" Type="http://schemas.openxmlformats.org/officeDocument/2006/relationships/tags" Target="../tags/tag314.xml"/><Relationship Id="rId8" Type="http://schemas.openxmlformats.org/officeDocument/2006/relationships/tags" Target="../tags/tag313.xml"/><Relationship Id="rId7" Type="http://schemas.openxmlformats.org/officeDocument/2006/relationships/tags" Target="../tags/tag312.xml"/><Relationship Id="rId6" Type="http://schemas.openxmlformats.org/officeDocument/2006/relationships/tags" Target="../tags/tag311.xml"/><Relationship Id="rId5" Type="http://schemas.openxmlformats.org/officeDocument/2006/relationships/tags" Target="../tags/tag310.xml"/><Relationship Id="rId4" Type="http://schemas.openxmlformats.org/officeDocument/2006/relationships/tags" Target="../tags/tag309.xml"/><Relationship Id="rId3" Type="http://schemas.openxmlformats.org/officeDocument/2006/relationships/tags" Target="../tags/tag308.xml"/><Relationship Id="rId2" Type="http://schemas.openxmlformats.org/officeDocument/2006/relationships/tags" Target="../tags/tag307.xml"/><Relationship Id="rId11" Type="http://schemas.openxmlformats.org/officeDocument/2006/relationships/tags" Target="../tags/tag316.xml"/><Relationship Id="rId10" Type="http://schemas.openxmlformats.org/officeDocument/2006/relationships/tags" Target="../tags/tag315.xml"/><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9" Type="http://schemas.openxmlformats.org/officeDocument/2006/relationships/tags" Target="../tags/tag324.xml"/><Relationship Id="rId8" Type="http://schemas.openxmlformats.org/officeDocument/2006/relationships/tags" Target="../tags/tag323.xml"/><Relationship Id="rId7" Type="http://schemas.openxmlformats.org/officeDocument/2006/relationships/tags" Target="../tags/tag322.xml"/><Relationship Id="rId6" Type="http://schemas.openxmlformats.org/officeDocument/2006/relationships/tags" Target="../tags/tag321.xml"/><Relationship Id="rId5" Type="http://schemas.openxmlformats.org/officeDocument/2006/relationships/tags" Target="../tags/tag320.xml"/><Relationship Id="rId4" Type="http://schemas.openxmlformats.org/officeDocument/2006/relationships/tags" Target="../tags/tag319.xml"/><Relationship Id="rId3" Type="http://schemas.openxmlformats.org/officeDocument/2006/relationships/tags" Target="../tags/tag318.xml"/><Relationship Id="rId2" Type="http://schemas.openxmlformats.org/officeDocument/2006/relationships/tags" Target="../tags/tag317.xml"/><Relationship Id="rId13" Type="http://schemas.openxmlformats.org/officeDocument/2006/relationships/tags" Target="../tags/tag328.xml"/><Relationship Id="rId12" Type="http://schemas.openxmlformats.org/officeDocument/2006/relationships/tags" Target="../tags/tag327.xml"/><Relationship Id="rId11" Type="http://schemas.openxmlformats.org/officeDocument/2006/relationships/tags" Target="../tags/tag326.xml"/><Relationship Id="rId10" Type="http://schemas.openxmlformats.org/officeDocument/2006/relationships/tags" Target="../tags/tag325.xml"/><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9" Type="http://schemas.openxmlformats.org/officeDocument/2006/relationships/tags" Target="../tags/tag341.xml"/><Relationship Id="rId8" Type="http://schemas.openxmlformats.org/officeDocument/2006/relationships/tags" Target="../tags/tag340.xml"/><Relationship Id="rId7" Type="http://schemas.openxmlformats.org/officeDocument/2006/relationships/tags" Target="../tags/tag339.xml"/><Relationship Id="rId6" Type="http://schemas.openxmlformats.org/officeDocument/2006/relationships/tags" Target="../tags/tag338.xml"/><Relationship Id="rId5" Type="http://schemas.openxmlformats.org/officeDocument/2006/relationships/tags" Target="../tags/tag337.xml"/><Relationship Id="rId4" Type="http://schemas.openxmlformats.org/officeDocument/2006/relationships/tags" Target="../tags/tag336.xml"/><Relationship Id="rId3" Type="http://schemas.openxmlformats.org/officeDocument/2006/relationships/image" Target="../media/image1.png"/><Relationship Id="rId2" Type="http://schemas.openxmlformats.org/officeDocument/2006/relationships/tags" Target="../tags/tag335.xml"/><Relationship Id="rId15" Type="http://schemas.openxmlformats.org/officeDocument/2006/relationships/tags" Target="../tags/tag347.xml"/><Relationship Id="rId14" Type="http://schemas.openxmlformats.org/officeDocument/2006/relationships/tags" Target="../tags/tag346.xml"/><Relationship Id="rId13" Type="http://schemas.openxmlformats.org/officeDocument/2006/relationships/tags" Target="../tags/tag345.xml"/><Relationship Id="rId12" Type="http://schemas.openxmlformats.org/officeDocument/2006/relationships/tags" Target="../tags/tag344.xml"/><Relationship Id="rId11" Type="http://schemas.openxmlformats.org/officeDocument/2006/relationships/tags" Target="../tags/tag343.xml"/><Relationship Id="rId10" Type="http://schemas.openxmlformats.org/officeDocument/2006/relationships/tags" Target="../tags/tag342.xml"/><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9" Type="http://schemas.openxmlformats.org/officeDocument/2006/relationships/tags" Target="../tags/tag355.xml"/><Relationship Id="rId8" Type="http://schemas.openxmlformats.org/officeDocument/2006/relationships/tags" Target="../tags/tag354.xml"/><Relationship Id="rId7" Type="http://schemas.openxmlformats.org/officeDocument/2006/relationships/tags" Target="../tags/tag353.xml"/><Relationship Id="rId6" Type="http://schemas.openxmlformats.org/officeDocument/2006/relationships/tags" Target="../tags/tag352.xml"/><Relationship Id="rId5" Type="http://schemas.openxmlformats.org/officeDocument/2006/relationships/tags" Target="../tags/tag351.xml"/><Relationship Id="rId4" Type="http://schemas.openxmlformats.org/officeDocument/2006/relationships/tags" Target="../tags/tag350.xml"/><Relationship Id="rId3" Type="http://schemas.openxmlformats.org/officeDocument/2006/relationships/tags" Target="../tags/tag349.xml"/><Relationship Id="rId2" Type="http://schemas.openxmlformats.org/officeDocument/2006/relationships/tags" Target="../tags/tag348.xml"/><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9" Type="http://schemas.openxmlformats.org/officeDocument/2006/relationships/tags" Target="../tags/tag363.xml"/><Relationship Id="rId8" Type="http://schemas.openxmlformats.org/officeDocument/2006/relationships/tags" Target="../tags/tag362.xml"/><Relationship Id="rId7" Type="http://schemas.openxmlformats.org/officeDocument/2006/relationships/tags" Target="../tags/tag361.xml"/><Relationship Id="rId6" Type="http://schemas.openxmlformats.org/officeDocument/2006/relationships/tags" Target="../tags/tag360.xml"/><Relationship Id="rId5" Type="http://schemas.openxmlformats.org/officeDocument/2006/relationships/tags" Target="../tags/tag359.xml"/><Relationship Id="rId4" Type="http://schemas.openxmlformats.org/officeDocument/2006/relationships/tags" Target="../tags/tag358.xml"/><Relationship Id="rId3" Type="http://schemas.openxmlformats.org/officeDocument/2006/relationships/tags" Target="../tags/tag357.xml"/><Relationship Id="rId2" Type="http://schemas.openxmlformats.org/officeDocument/2006/relationships/tags" Target="../tags/tag356.xml"/><Relationship Id="rId10" Type="http://schemas.openxmlformats.org/officeDocument/2006/relationships/tags" Target="../tags/tag364.xml"/><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9" Type="http://schemas.openxmlformats.org/officeDocument/2006/relationships/tags" Target="../tags/tag372.xml"/><Relationship Id="rId8" Type="http://schemas.openxmlformats.org/officeDocument/2006/relationships/tags" Target="../tags/tag371.xml"/><Relationship Id="rId7" Type="http://schemas.openxmlformats.org/officeDocument/2006/relationships/tags" Target="../tags/tag370.xml"/><Relationship Id="rId6" Type="http://schemas.openxmlformats.org/officeDocument/2006/relationships/tags" Target="../tags/tag369.xml"/><Relationship Id="rId5" Type="http://schemas.openxmlformats.org/officeDocument/2006/relationships/tags" Target="../tags/tag368.xml"/><Relationship Id="rId4" Type="http://schemas.openxmlformats.org/officeDocument/2006/relationships/tags" Target="../tags/tag367.xml"/><Relationship Id="rId3" Type="http://schemas.openxmlformats.org/officeDocument/2006/relationships/tags" Target="../tags/tag366.xml"/><Relationship Id="rId2" Type="http://schemas.openxmlformats.org/officeDocument/2006/relationships/tags" Target="../tags/tag365.xml"/><Relationship Id="rId10" Type="http://schemas.openxmlformats.org/officeDocument/2006/relationships/tags" Target="../tags/tag373.xml"/><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9" Type="http://schemas.openxmlformats.org/officeDocument/2006/relationships/tags" Target="../tags/tag381.xml"/><Relationship Id="rId8" Type="http://schemas.openxmlformats.org/officeDocument/2006/relationships/tags" Target="../tags/tag380.xml"/><Relationship Id="rId7" Type="http://schemas.openxmlformats.org/officeDocument/2006/relationships/tags" Target="../tags/tag379.xml"/><Relationship Id="rId6" Type="http://schemas.openxmlformats.org/officeDocument/2006/relationships/tags" Target="../tags/tag378.xml"/><Relationship Id="rId5" Type="http://schemas.openxmlformats.org/officeDocument/2006/relationships/tags" Target="../tags/tag377.xml"/><Relationship Id="rId4" Type="http://schemas.openxmlformats.org/officeDocument/2006/relationships/tags" Target="../tags/tag376.xml"/><Relationship Id="rId3" Type="http://schemas.openxmlformats.org/officeDocument/2006/relationships/tags" Target="../tags/tag375.xml"/><Relationship Id="rId2" Type="http://schemas.openxmlformats.org/officeDocument/2006/relationships/tags" Target="../tags/tag374.xml"/><Relationship Id="rId12" Type="http://schemas.openxmlformats.org/officeDocument/2006/relationships/tags" Target="../tags/tag384.xml"/><Relationship Id="rId11" Type="http://schemas.openxmlformats.org/officeDocument/2006/relationships/tags" Target="../tags/tag383.xml"/><Relationship Id="rId10" Type="http://schemas.openxmlformats.org/officeDocument/2006/relationships/tags" Target="../tags/tag382.xml"/><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7" Type="http://schemas.openxmlformats.org/officeDocument/2006/relationships/tags" Target="../tags/tag389.xml"/><Relationship Id="rId6" Type="http://schemas.openxmlformats.org/officeDocument/2006/relationships/tags" Target="../tags/tag388.xml"/><Relationship Id="rId5" Type="http://schemas.openxmlformats.org/officeDocument/2006/relationships/tags" Target="../tags/tag387.xml"/><Relationship Id="rId4" Type="http://schemas.openxmlformats.org/officeDocument/2006/relationships/tags" Target="../tags/tag386.xml"/><Relationship Id="rId3" Type="http://schemas.openxmlformats.org/officeDocument/2006/relationships/image" Target="../media/image2.jpeg"/><Relationship Id="rId2" Type="http://schemas.openxmlformats.org/officeDocument/2006/relationships/tags" Target="../tags/tag385.xml"/><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4" Type="http://schemas.openxmlformats.org/officeDocument/2006/relationships/tags" Target="../tags/tag392.xml"/><Relationship Id="rId3" Type="http://schemas.openxmlformats.org/officeDocument/2006/relationships/tags" Target="../tags/tag391.xml"/><Relationship Id="rId2" Type="http://schemas.openxmlformats.org/officeDocument/2006/relationships/tags" Target="../tags/tag390.xml"/><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9" Type="http://schemas.openxmlformats.org/officeDocument/2006/relationships/tags" Target="../tags/tag400.xml"/><Relationship Id="rId8" Type="http://schemas.openxmlformats.org/officeDocument/2006/relationships/tags" Target="../tags/tag399.xml"/><Relationship Id="rId7" Type="http://schemas.openxmlformats.org/officeDocument/2006/relationships/tags" Target="../tags/tag398.xml"/><Relationship Id="rId6" Type="http://schemas.openxmlformats.org/officeDocument/2006/relationships/tags" Target="../tags/tag397.xml"/><Relationship Id="rId5" Type="http://schemas.openxmlformats.org/officeDocument/2006/relationships/tags" Target="../tags/tag396.xml"/><Relationship Id="rId4" Type="http://schemas.openxmlformats.org/officeDocument/2006/relationships/tags" Target="../tags/tag395.xml"/><Relationship Id="rId3" Type="http://schemas.openxmlformats.org/officeDocument/2006/relationships/tags" Target="../tags/tag394.xml"/><Relationship Id="rId2" Type="http://schemas.openxmlformats.org/officeDocument/2006/relationships/tags" Target="../tags/tag393.xml"/><Relationship Id="rId10" Type="http://schemas.openxmlformats.org/officeDocument/2006/relationships/tags" Target="../tags/tag401.xml"/><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9" Type="http://schemas.openxmlformats.org/officeDocument/2006/relationships/tags" Target="../tags/tag409.xml"/><Relationship Id="rId8" Type="http://schemas.openxmlformats.org/officeDocument/2006/relationships/tags" Target="../tags/tag408.xml"/><Relationship Id="rId7" Type="http://schemas.openxmlformats.org/officeDocument/2006/relationships/tags" Target="../tags/tag407.xml"/><Relationship Id="rId6" Type="http://schemas.openxmlformats.org/officeDocument/2006/relationships/tags" Target="../tags/tag406.xml"/><Relationship Id="rId5" Type="http://schemas.openxmlformats.org/officeDocument/2006/relationships/tags" Target="../tags/tag405.xml"/><Relationship Id="rId4" Type="http://schemas.openxmlformats.org/officeDocument/2006/relationships/tags" Target="../tags/tag404.xml"/><Relationship Id="rId3" Type="http://schemas.openxmlformats.org/officeDocument/2006/relationships/tags" Target="../tags/tag403.xml"/><Relationship Id="rId2" Type="http://schemas.openxmlformats.org/officeDocument/2006/relationships/tags" Target="../tags/tag402.xml"/><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6" Type="http://schemas.openxmlformats.org/officeDocument/2006/relationships/tags" Target="../tags/tag414.xml"/><Relationship Id="rId5" Type="http://schemas.openxmlformats.org/officeDocument/2006/relationships/tags" Target="../tags/tag413.xml"/><Relationship Id="rId4" Type="http://schemas.openxmlformats.org/officeDocument/2006/relationships/tags" Target="../tags/tag412.xml"/><Relationship Id="rId3" Type="http://schemas.openxmlformats.org/officeDocument/2006/relationships/tags" Target="../tags/tag411.xml"/><Relationship Id="rId2" Type="http://schemas.openxmlformats.org/officeDocument/2006/relationships/tags" Target="../tags/tag410.xml"/><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9" Type="http://schemas.openxmlformats.org/officeDocument/2006/relationships/tags" Target="../tags/tag422.xml"/><Relationship Id="rId8" Type="http://schemas.openxmlformats.org/officeDocument/2006/relationships/tags" Target="../tags/tag421.xml"/><Relationship Id="rId7" Type="http://schemas.openxmlformats.org/officeDocument/2006/relationships/tags" Target="../tags/tag420.xml"/><Relationship Id="rId6" Type="http://schemas.openxmlformats.org/officeDocument/2006/relationships/tags" Target="../tags/tag419.xml"/><Relationship Id="rId5" Type="http://schemas.openxmlformats.org/officeDocument/2006/relationships/tags" Target="../tags/tag418.xml"/><Relationship Id="rId4" Type="http://schemas.openxmlformats.org/officeDocument/2006/relationships/tags" Target="../tags/tag417.xml"/><Relationship Id="rId3" Type="http://schemas.openxmlformats.org/officeDocument/2006/relationships/tags" Target="../tags/tag416.xml"/><Relationship Id="rId2" Type="http://schemas.openxmlformats.org/officeDocument/2006/relationships/tags" Target="../tags/tag415.xml"/><Relationship Id="rId17" Type="http://schemas.openxmlformats.org/officeDocument/2006/relationships/tags" Target="../tags/tag430.xml"/><Relationship Id="rId16" Type="http://schemas.openxmlformats.org/officeDocument/2006/relationships/tags" Target="../tags/tag429.xml"/><Relationship Id="rId15" Type="http://schemas.openxmlformats.org/officeDocument/2006/relationships/tags" Target="../tags/tag428.xml"/><Relationship Id="rId14" Type="http://schemas.openxmlformats.org/officeDocument/2006/relationships/tags" Target="../tags/tag427.xml"/><Relationship Id="rId13" Type="http://schemas.openxmlformats.org/officeDocument/2006/relationships/tags" Target="../tags/tag426.xml"/><Relationship Id="rId12" Type="http://schemas.openxmlformats.org/officeDocument/2006/relationships/tags" Target="../tags/tag425.xml"/><Relationship Id="rId11" Type="http://schemas.openxmlformats.org/officeDocument/2006/relationships/tags" Target="../tags/tag424.xml"/><Relationship Id="rId10" Type="http://schemas.openxmlformats.org/officeDocument/2006/relationships/tags" Target="../tags/tag423.xml"/><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8" Type="http://schemas.openxmlformats.org/officeDocument/2006/relationships/tags" Target="../tags/tag437.xml"/><Relationship Id="rId7" Type="http://schemas.openxmlformats.org/officeDocument/2006/relationships/tags" Target="../tags/tag436.xml"/><Relationship Id="rId6" Type="http://schemas.openxmlformats.org/officeDocument/2006/relationships/tags" Target="../tags/tag435.xml"/><Relationship Id="rId5" Type="http://schemas.openxmlformats.org/officeDocument/2006/relationships/tags" Target="../tags/tag434.xml"/><Relationship Id="rId4" Type="http://schemas.openxmlformats.org/officeDocument/2006/relationships/tags" Target="../tags/tag433.xml"/><Relationship Id="rId3" Type="http://schemas.openxmlformats.org/officeDocument/2006/relationships/tags" Target="../tags/tag432.xml"/><Relationship Id="rId2" Type="http://schemas.openxmlformats.org/officeDocument/2006/relationships/tags" Target="../tags/tag431.xml"/><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9" Type="http://schemas.openxmlformats.org/officeDocument/2006/relationships/tags" Target="../tags/tag445.xml"/><Relationship Id="rId8" Type="http://schemas.openxmlformats.org/officeDocument/2006/relationships/tags" Target="../tags/tag444.xml"/><Relationship Id="rId7" Type="http://schemas.openxmlformats.org/officeDocument/2006/relationships/tags" Target="../tags/tag443.xml"/><Relationship Id="rId6" Type="http://schemas.openxmlformats.org/officeDocument/2006/relationships/tags" Target="../tags/tag442.xml"/><Relationship Id="rId5" Type="http://schemas.openxmlformats.org/officeDocument/2006/relationships/tags" Target="../tags/tag441.xml"/><Relationship Id="rId4" Type="http://schemas.openxmlformats.org/officeDocument/2006/relationships/tags" Target="../tags/tag440.xml"/><Relationship Id="rId3" Type="http://schemas.openxmlformats.org/officeDocument/2006/relationships/tags" Target="../tags/tag439.xml"/><Relationship Id="rId2" Type="http://schemas.openxmlformats.org/officeDocument/2006/relationships/tags" Target="../tags/tag438.xml"/><Relationship Id="rId11" Type="http://schemas.openxmlformats.org/officeDocument/2006/relationships/tags" Target="../tags/tag447.xml"/><Relationship Id="rId10" Type="http://schemas.openxmlformats.org/officeDocument/2006/relationships/tags" Target="../tags/tag446.xml"/><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9" Type="http://schemas.openxmlformats.org/officeDocument/2006/relationships/tags" Target="../tags/tag455.xml"/><Relationship Id="rId8" Type="http://schemas.openxmlformats.org/officeDocument/2006/relationships/tags" Target="../tags/tag454.xml"/><Relationship Id="rId7" Type="http://schemas.openxmlformats.org/officeDocument/2006/relationships/tags" Target="../tags/tag453.xml"/><Relationship Id="rId6" Type="http://schemas.openxmlformats.org/officeDocument/2006/relationships/tags" Target="../tags/tag452.xml"/><Relationship Id="rId5" Type="http://schemas.openxmlformats.org/officeDocument/2006/relationships/tags" Target="../tags/tag451.xml"/><Relationship Id="rId4" Type="http://schemas.openxmlformats.org/officeDocument/2006/relationships/tags" Target="../tags/tag450.xml"/><Relationship Id="rId3" Type="http://schemas.openxmlformats.org/officeDocument/2006/relationships/tags" Target="../tags/tag449.xml"/><Relationship Id="rId2" Type="http://schemas.openxmlformats.org/officeDocument/2006/relationships/tags" Target="../tags/tag448.xml"/><Relationship Id="rId11" Type="http://schemas.openxmlformats.org/officeDocument/2006/relationships/tags" Target="../tags/tag457.xml"/><Relationship Id="rId10" Type="http://schemas.openxmlformats.org/officeDocument/2006/relationships/tags" Target="../tags/tag456.xml"/><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9" Type="http://schemas.openxmlformats.org/officeDocument/2006/relationships/tags" Target="../tags/tag465.xml"/><Relationship Id="rId8" Type="http://schemas.openxmlformats.org/officeDocument/2006/relationships/tags" Target="../tags/tag464.xml"/><Relationship Id="rId7" Type="http://schemas.openxmlformats.org/officeDocument/2006/relationships/tags" Target="../tags/tag463.xml"/><Relationship Id="rId6" Type="http://schemas.openxmlformats.org/officeDocument/2006/relationships/tags" Target="../tags/tag462.xml"/><Relationship Id="rId5" Type="http://schemas.openxmlformats.org/officeDocument/2006/relationships/tags" Target="../tags/tag461.xml"/><Relationship Id="rId4" Type="http://schemas.openxmlformats.org/officeDocument/2006/relationships/tags" Target="../tags/tag460.xml"/><Relationship Id="rId3" Type="http://schemas.openxmlformats.org/officeDocument/2006/relationships/tags" Target="../tags/tag459.xml"/><Relationship Id="rId2" Type="http://schemas.openxmlformats.org/officeDocument/2006/relationships/tags" Target="../tags/tag458.xml"/><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9" Type="http://schemas.openxmlformats.org/officeDocument/2006/relationships/tags" Target="../tags/tag473.xml"/><Relationship Id="rId8" Type="http://schemas.openxmlformats.org/officeDocument/2006/relationships/tags" Target="../tags/tag472.xml"/><Relationship Id="rId7" Type="http://schemas.openxmlformats.org/officeDocument/2006/relationships/tags" Target="../tags/tag471.xml"/><Relationship Id="rId6" Type="http://schemas.openxmlformats.org/officeDocument/2006/relationships/tags" Target="../tags/tag470.xml"/><Relationship Id="rId5" Type="http://schemas.openxmlformats.org/officeDocument/2006/relationships/tags" Target="../tags/tag469.xml"/><Relationship Id="rId4" Type="http://schemas.openxmlformats.org/officeDocument/2006/relationships/tags" Target="../tags/tag468.xml"/><Relationship Id="rId3" Type="http://schemas.openxmlformats.org/officeDocument/2006/relationships/tags" Target="../tags/tag467.xml"/><Relationship Id="rId2" Type="http://schemas.openxmlformats.org/officeDocument/2006/relationships/tags" Target="../tags/tag466.xml"/><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9" Type="http://schemas.openxmlformats.org/officeDocument/2006/relationships/tags" Target="../tags/tag481.xml"/><Relationship Id="rId8" Type="http://schemas.openxmlformats.org/officeDocument/2006/relationships/tags" Target="../tags/tag480.xml"/><Relationship Id="rId7" Type="http://schemas.openxmlformats.org/officeDocument/2006/relationships/tags" Target="../tags/tag479.xml"/><Relationship Id="rId6" Type="http://schemas.openxmlformats.org/officeDocument/2006/relationships/tags" Target="../tags/tag478.xml"/><Relationship Id="rId5" Type="http://schemas.openxmlformats.org/officeDocument/2006/relationships/tags" Target="../tags/tag477.xml"/><Relationship Id="rId4" Type="http://schemas.openxmlformats.org/officeDocument/2006/relationships/tags" Target="../tags/tag476.xml"/><Relationship Id="rId3" Type="http://schemas.openxmlformats.org/officeDocument/2006/relationships/tags" Target="../tags/tag475.xml"/><Relationship Id="rId2" Type="http://schemas.openxmlformats.org/officeDocument/2006/relationships/tags" Target="../tags/tag474.xml"/><Relationship Id="rId11" Type="http://schemas.openxmlformats.org/officeDocument/2006/relationships/tags" Target="../tags/tag483.xml"/><Relationship Id="rId10" Type="http://schemas.openxmlformats.org/officeDocument/2006/relationships/tags" Target="../tags/tag482.xml"/><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0" Type="http://schemas.openxmlformats.org/officeDocument/2006/relationships/tags" Target="../tags/tag67.xml"/><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9" Type="http://schemas.openxmlformats.org/officeDocument/2006/relationships/tags" Target="../tags/tag491.xml"/><Relationship Id="rId8" Type="http://schemas.openxmlformats.org/officeDocument/2006/relationships/tags" Target="../tags/tag490.xml"/><Relationship Id="rId7" Type="http://schemas.openxmlformats.org/officeDocument/2006/relationships/tags" Target="../tags/tag489.xml"/><Relationship Id="rId6" Type="http://schemas.openxmlformats.org/officeDocument/2006/relationships/tags" Target="../tags/tag488.xml"/><Relationship Id="rId5" Type="http://schemas.openxmlformats.org/officeDocument/2006/relationships/tags" Target="../tags/tag487.xml"/><Relationship Id="rId4" Type="http://schemas.openxmlformats.org/officeDocument/2006/relationships/tags" Target="../tags/tag486.xml"/><Relationship Id="rId3" Type="http://schemas.openxmlformats.org/officeDocument/2006/relationships/tags" Target="../tags/tag485.xml"/><Relationship Id="rId2" Type="http://schemas.openxmlformats.org/officeDocument/2006/relationships/tags" Target="../tags/tag484.xml"/><Relationship Id="rId13" Type="http://schemas.openxmlformats.org/officeDocument/2006/relationships/tags" Target="../tags/tag495.xml"/><Relationship Id="rId12" Type="http://schemas.openxmlformats.org/officeDocument/2006/relationships/tags" Target="../tags/tag494.xml"/><Relationship Id="rId11" Type="http://schemas.openxmlformats.org/officeDocument/2006/relationships/tags" Target="../tags/tag493.xml"/><Relationship Id="rId10" Type="http://schemas.openxmlformats.org/officeDocument/2006/relationships/tags" Target="../tags/tag492.xml"/><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75.xml"/><Relationship Id="rId8" Type="http://schemas.openxmlformats.org/officeDocument/2006/relationships/tags" Target="../tags/tag74.xml"/><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pic>
        <p:nvPicPr>
          <p:cNvPr id="5" name="图片 4"/>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6894893" y="0"/>
            <a:ext cx="5297107" cy="4916020"/>
          </a:xfrm>
          <a:prstGeom prst="rect">
            <a:avLst/>
          </a:prstGeom>
        </p:spPr>
      </p:pic>
      <p:sp>
        <p:nvSpPr>
          <p:cNvPr id="15" name="任意多边形: 形状 14"/>
          <p:cNvSpPr/>
          <p:nvPr>
            <p:custDataLst>
              <p:tags r:id="rId4"/>
            </p:custDataLst>
          </p:nvPr>
        </p:nvSpPr>
        <p:spPr>
          <a:xfrm flipV="1">
            <a:off x="5633969" y="-9525"/>
            <a:ext cx="6558031" cy="4914900"/>
          </a:xfrm>
          <a:custGeom>
            <a:avLst/>
            <a:gdLst>
              <a:gd name="connsiteX0" fmla="*/ 0 w 6558031"/>
              <a:gd name="connsiteY0" fmla="*/ 4914900 h 4914900"/>
              <a:gd name="connsiteX1" fmla="*/ 6558031 w 6558031"/>
              <a:gd name="connsiteY1" fmla="*/ 4914900 h 4914900"/>
              <a:gd name="connsiteX2" fmla="*/ 6558031 w 6558031"/>
              <a:gd name="connsiteY2" fmla="*/ 667040 h 4914900"/>
              <a:gd name="connsiteX3" fmla="*/ 6391271 w 6558031"/>
              <a:gd name="connsiteY3" fmla="*/ 0 h 4914900"/>
              <a:gd name="connsiteX4" fmla="*/ 1228726 w 6558031"/>
              <a:gd name="connsiteY4" fmla="*/ 0 h 4914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8031" h="4914900">
                <a:moveTo>
                  <a:pt x="0" y="4914900"/>
                </a:moveTo>
                <a:lnTo>
                  <a:pt x="6558031" y="4914900"/>
                </a:lnTo>
                <a:lnTo>
                  <a:pt x="6558031" y="667040"/>
                </a:lnTo>
                <a:lnTo>
                  <a:pt x="6391271" y="0"/>
                </a:lnTo>
                <a:lnTo>
                  <a:pt x="1228726" y="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latin typeface="Arial" panose="020B0604020202020204" pitchFamily="34" charset="0"/>
            </a:endParaRPr>
          </a:p>
        </p:txBody>
      </p:sp>
      <p:sp>
        <p:nvSpPr>
          <p:cNvPr id="19" name="任意多边形: 形状 18"/>
          <p:cNvSpPr/>
          <p:nvPr>
            <p:custDataLst>
              <p:tags r:id="rId5"/>
            </p:custDataLst>
          </p:nvPr>
        </p:nvSpPr>
        <p:spPr>
          <a:xfrm>
            <a:off x="6370570" y="4908550"/>
            <a:ext cx="5821430" cy="1968500"/>
          </a:xfrm>
          <a:custGeom>
            <a:avLst/>
            <a:gdLst>
              <a:gd name="connsiteX0" fmla="*/ 492125 w 5821430"/>
              <a:gd name="connsiteY0" fmla="*/ 0 h 1968500"/>
              <a:gd name="connsiteX1" fmla="*/ 5654671 w 5821430"/>
              <a:gd name="connsiteY1" fmla="*/ 0 h 1968500"/>
              <a:gd name="connsiteX2" fmla="*/ 5821430 w 5821430"/>
              <a:gd name="connsiteY2" fmla="*/ 667037 h 1968500"/>
              <a:gd name="connsiteX3" fmla="*/ 5821430 w 5821430"/>
              <a:gd name="connsiteY3" fmla="*/ 1968500 h 1968500"/>
              <a:gd name="connsiteX4" fmla="*/ 0 w 5821430"/>
              <a:gd name="connsiteY4" fmla="*/ 1968500 h 196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1430" h="1968500">
                <a:moveTo>
                  <a:pt x="492125" y="0"/>
                </a:moveTo>
                <a:lnTo>
                  <a:pt x="5654671" y="0"/>
                </a:lnTo>
                <a:lnTo>
                  <a:pt x="5821430" y="667037"/>
                </a:lnTo>
                <a:lnTo>
                  <a:pt x="5821430" y="1968500"/>
                </a:lnTo>
                <a:lnTo>
                  <a:pt x="0" y="19685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latin typeface="Arial" panose="020B0604020202020204" pitchFamily="34" charset="0"/>
            </a:endParaRPr>
          </a:p>
        </p:txBody>
      </p:sp>
      <p:sp>
        <p:nvSpPr>
          <p:cNvPr id="20" name="任意多边形: 形状 19"/>
          <p:cNvSpPr/>
          <p:nvPr>
            <p:custDataLst>
              <p:tags r:id="rId6"/>
            </p:custDataLst>
          </p:nvPr>
        </p:nvSpPr>
        <p:spPr>
          <a:xfrm>
            <a:off x="7635897" y="4889500"/>
            <a:ext cx="4556103" cy="1968500"/>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latin typeface="Arial" panose="020B0604020202020204" pitchFamily="34" charset="0"/>
            </a:endParaRPr>
          </a:p>
        </p:txBody>
      </p:sp>
      <p:sp>
        <p:nvSpPr>
          <p:cNvPr id="8" name="矩形 7"/>
          <p:cNvSpPr/>
          <p:nvPr>
            <p:custDataLst>
              <p:tags r:id="rId7"/>
            </p:custDataLst>
          </p:nvPr>
        </p:nvSpPr>
        <p:spPr>
          <a:xfrm>
            <a:off x="10109199" y="3429000"/>
            <a:ext cx="2082800" cy="2611526"/>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latin typeface="Arial" panose="020B0604020202020204" pitchFamily="34" charset="0"/>
              <a:sym typeface="Arial" panose="020B0604020202020204" pitchFamily="34" charset="0"/>
            </a:endParaRPr>
          </a:p>
        </p:txBody>
      </p:sp>
      <p:sp>
        <p:nvSpPr>
          <p:cNvPr id="9" name="矩形 8"/>
          <p:cNvSpPr/>
          <p:nvPr>
            <p:custDataLst>
              <p:tags r:id="rId8"/>
            </p:custDataLst>
          </p:nvPr>
        </p:nvSpPr>
        <p:spPr>
          <a:xfrm>
            <a:off x="6688148" y="1393026"/>
            <a:ext cx="1150948" cy="1150948"/>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latin typeface="Arial" panose="020B0604020202020204" pitchFamily="34" charset="0"/>
              <a:sym typeface="Arial" panose="020B0604020202020204" pitchFamily="34" charset="0"/>
            </a:endParaRPr>
          </a:p>
        </p:txBody>
      </p:sp>
      <p:sp>
        <p:nvSpPr>
          <p:cNvPr id="10" name="矩形 9"/>
          <p:cNvSpPr/>
          <p:nvPr>
            <p:custDataLst>
              <p:tags r:id="rId9"/>
            </p:custDataLst>
          </p:nvPr>
        </p:nvSpPr>
        <p:spPr>
          <a:xfrm>
            <a:off x="6370570" y="2230426"/>
            <a:ext cx="795349" cy="79534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latin typeface="Arial" panose="020B0604020202020204" pitchFamily="34" charset="0"/>
              <a:sym typeface="Arial" panose="020B0604020202020204" pitchFamily="34" charset="0"/>
            </a:endParaRPr>
          </a:p>
        </p:txBody>
      </p:sp>
      <p:cxnSp>
        <p:nvCxnSpPr>
          <p:cNvPr id="11" name="直接连接符 10"/>
          <p:cNvCxnSpPr/>
          <p:nvPr>
            <p:custDataLst>
              <p:tags r:id="rId10"/>
            </p:custDataLst>
          </p:nvPr>
        </p:nvCxnSpPr>
        <p:spPr>
          <a:xfrm>
            <a:off x="871453" y="4183108"/>
            <a:ext cx="104443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hasCustomPrompt="1"/>
            <p:custDataLst>
              <p:tags r:id="rId11"/>
            </p:custDataLst>
          </p:nvPr>
        </p:nvSpPr>
        <p:spPr>
          <a:xfrm>
            <a:off x="755241" y="2338254"/>
            <a:ext cx="5297107" cy="1740987"/>
          </a:xfrm>
        </p:spPr>
        <p:txBody>
          <a:bodyPr lIns="90000" tIns="46800" rIns="90000" bIns="46800" anchor="b" anchorCtr="0">
            <a:normAutofit/>
          </a:bodyPr>
          <a:lstStyle>
            <a:lvl1pPr algn="l">
              <a:defRPr sz="4050" spc="600" baseline="0">
                <a:solidFill>
                  <a:schemeClr val="accent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12"/>
            </p:custDataLst>
          </p:nvPr>
        </p:nvSpPr>
        <p:spPr>
          <a:xfrm>
            <a:off x="755241" y="4373369"/>
            <a:ext cx="5297107" cy="1085997"/>
          </a:xfrm>
        </p:spPr>
        <p:txBody>
          <a:bodyPr lIns="90170" tIns="46990" rIns="90170" bIns="46990">
            <a:normAutofit/>
          </a:bodyPr>
          <a:lstStyle>
            <a:lvl1pPr marL="0" indent="0" algn="l" eaLnBrk="1" fontAlgn="auto" latinLnBrk="0" hangingPunct="1">
              <a:lnSpc>
                <a:spcPct val="100000"/>
              </a:lnSpc>
              <a:buNone/>
              <a:defRPr sz="1800" u="none" strike="noStrike" kern="1200" cap="none" spc="200" normalizeH="0" baseline="0">
                <a:solidFill>
                  <a:schemeClr val="bg1"/>
                </a:solidFill>
                <a:uFillTx/>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13"/>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4"/>
            </p:custDataLst>
          </p:nvPr>
        </p:nvSpPr>
        <p:spPr/>
        <p:txBody>
          <a:bodyPr/>
          <a:lstStyle>
            <a:lvl1pPr>
              <a:defRPr baseline="0">
                <a:latin typeface="Arial" panose="020B0604020202020204" pitchFamily="34" charset="0"/>
              </a:defRPr>
            </a:lvl1pPr>
          </a:lstStyle>
          <a:p>
            <a:endParaRPr lang="zh-CN" altLang="en-US" dirty="0"/>
          </a:p>
        </p:txBody>
      </p:sp>
      <p:sp>
        <p:nvSpPr>
          <p:cNvPr id="18" name="灯片编号占位符 17"/>
          <p:cNvSpPr>
            <a:spLocks noGrp="1"/>
          </p:cNvSpPr>
          <p:nvPr>
            <p:ph type="sldNum" sz="quarter" idx="12"/>
            <p:custDataLst>
              <p:tags r:id="rId15"/>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sp>
        <p:nvSpPr>
          <p:cNvPr id="6" name="任意多边形: 形状 9"/>
          <p:cNvSpPr/>
          <p:nvPr>
            <p:custDataLst>
              <p:tags r:id="rId2"/>
            </p:custDataLst>
          </p:nvPr>
        </p:nvSpPr>
        <p:spPr>
          <a:xfrm>
            <a:off x="8517890" y="6485890"/>
            <a:ext cx="3680460" cy="372110"/>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solidFill>
                <a:schemeClr val="tx1">
                  <a:lumMod val="85000"/>
                  <a:lumOff val="15000"/>
                </a:schemeClr>
              </a:solidFill>
              <a:latin typeface="Arial" panose="020B0604020202020204" pitchFamily="34" charset="0"/>
              <a:ea typeface="微软雅黑" panose="020B0503020204020204" charset="-122"/>
            </a:endParaRPr>
          </a:p>
        </p:txBody>
      </p:sp>
      <p:sp>
        <p:nvSpPr>
          <p:cNvPr id="3" name="日期占位符 2"/>
          <p:cNvSpPr>
            <a:spLocks noGrp="1"/>
          </p:cNvSpPr>
          <p:nvPr>
            <p:ph type="dt" sz="half" idx="10"/>
            <p:custDataLst>
              <p:tags r:id="rId3"/>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5"/>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6"/>
            </p:custDataLst>
          </p:nvPr>
        </p:nvSpPr>
        <p:spPr>
          <a:xfrm>
            <a:off x="669930" y="952508"/>
            <a:ext cx="10852237" cy="5388907"/>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grpSp>
        <p:nvGrpSpPr>
          <p:cNvPr id="9" name="组合 8"/>
          <p:cNvGrpSpPr/>
          <p:nvPr>
            <p:custDataLst>
              <p:tags r:id="rId2"/>
            </p:custDataLst>
          </p:nvPr>
        </p:nvGrpSpPr>
        <p:grpSpPr>
          <a:xfrm>
            <a:off x="0" y="1"/>
            <a:ext cx="2024743" cy="6858000"/>
            <a:chOff x="0" y="0"/>
            <a:chExt cx="2429692" cy="8229601"/>
          </a:xfrm>
        </p:grpSpPr>
        <p:grpSp>
          <p:nvGrpSpPr>
            <p:cNvPr id="10" name="组合 9"/>
            <p:cNvGrpSpPr/>
            <p:nvPr userDrawn="1"/>
          </p:nvGrpSpPr>
          <p:grpSpPr>
            <a:xfrm rot="10800000" flipH="1">
              <a:off x="0" y="0"/>
              <a:ext cx="2429692" cy="4114800"/>
              <a:chOff x="2634343" y="0"/>
              <a:chExt cx="4049486" cy="6858000"/>
            </a:xfrm>
          </p:grpSpPr>
          <p:sp>
            <p:nvSpPr>
              <p:cNvPr id="14" name="箭头: V 形 13"/>
              <p:cNvSpPr/>
              <p:nvPr>
                <p:custDataLst>
                  <p:tags r:id="rId3"/>
                </p:custDataLst>
              </p:nvPr>
            </p:nvSpPr>
            <p:spPr>
              <a:xfrm>
                <a:off x="2634343" y="0"/>
                <a:ext cx="3178628" cy="6858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solidFill>
                    <a:schemeClr val="tx1"/>
                  </a:solidFill>
                </a:endParaRPr>
              </a:p>
            </p:txBody>
          </p:sp>
          <p:sp>
            <p:nvSpPr>
              <p:cNvPr id="15" name="任意多边形: 形状 14"/>
              <p:cNvSpPr/>
              <p:nvPr>
                <p:custDataLst>
                  <p:tags r:id="rId4"/>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solidFill>
                    <a:schemeClr val="tx1"/>
                  </a:solidFill>
                </a:endParaRPr>
              </a:p>
            </p:txBody>
          </p:sp>
        </p:grpSp>
        <p:grpSp>
          <p:nvGrpSpPr>
            <p:cNvPr id="11" name="组合 10"/>
            <p:cNvGrpSpPr/>
            <p:nvPr userDrawn="1"/>
          </p:nvGrpSpPr>
          <p:grpSpPr>
            <a:xfrm rot="10800000" flipH="1">
              <a:off x="0" y="4099561"/>
              <a:ext cx="2429692" cy="4130040"/>
              <a:chOff x="2634343" y="0"/>
              <a:chExt cx="4049486" cy="6883400"/>
            </a:xfrm>
          </p:grpSpPr>
          <p:sp>
            <p:nvSpPr>
              <p:cNvPr id="12" name="箭头: V 形 11"/>
              <p:cNvSpPr/>
              <p:nvPr>
                <p:custDataLst>
                  <p:tags r:id="rId5"/>
                </p:custDataLst>
              </p:nvPr>
            </p:nvSpPr>
            <p:spPr>
              <a:xfrm>
                <a:off x="2634343" y="25400"/>
                <a:ext cx="3178628" cy="6858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solidFill>
                    <a:schemeClr val="tx1"/>
                  </a:solidFill>
                </a:endParaRPr>
              </a:p>
            </p:txBody>
          </p:sp>
          <p:sp>
            <p:nvSpPr>
              <p:cNvPr id="13" name="任意多边形: 形状 12"/>
              <p:cNvSpPr/>
              <p:nvPr>
                <p:custDataLst>
                  <p:tags r:id="rId6"/>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solidFill>
                    <a:schemeClr val="tx1"/>
                  </a:solidFill>
                </a:endParaRPr>
              </a:p>
            </p:txBody>
          </p:sp>
        </p:grpSp>
      </p:grpSp>
      <p:grpSp>
        <p:nvGrpSpPr>
          <p:cNvPr id="16" name="组合 15"/>
          <p:cNvGrpSpPr/>
          <p:nvPr>
            <p:custDataLst>
              <p:tags r:id="rId7"/>
            </p:custDataLst>
          </p:nvPr>
        </p:nvGrpSpPr>
        <p:grpSpPr>
          <a:xfrm flipH="1">
            <a:off x="10167257" y="0"/>
            <a:ext cx="2024743" cy="6858000"/>
            <a:chOff x="0" y="0"/>
            <a:chExt cx="2429692" cy="8229601"/>
          </a:xfrm>
        </p:grpSpPr>
        <p:grpSp>
          <p:nvGrpSpPr>
            <p:cNvPr id="17" name="组合 16"/>
            <p:cNvGrpSpPr/>
            <p:nvPr userDrawn="1"/>
          </p:nvGrpSpPr>
          <p:grpSpPr>
            <a:xfrm rot="10800000" flipH="1">
              <a:off x="0" y="0"/>
              <a:ext cx="2429692" cy="4114800"/>
              <a:chOff x="2634343" y="0"/>
              <a:chExt cx="4049486" cy="6858000"/>
            </a:xfrm>
          </p:grpSpPr>
          <p:sp>
            <p:nvSpPr>
              <p:cNvPr id="21" name="箭头: V 形 20"/>
              <p:cNvSpPr/>
              <p:nvPr>
                <p:custDataLst>
                  <p:tags r:id="rId8"/>
                </p:custDataLst>
              </p:nvPr>
            </p:nvSpPr>
            <p:spPr>
              <a:xfrm>
                <a:off x="2634343" y="0"/>
                <a:ext cx="3178628" cy="6858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solidFill>
                    <a:schemeClr val="tx1"/>
                  </a:solidFill>
                </a:endParaRPr>
              </a:p>
            </p:txBody>
          </p:sp>
          <p:sp>
            <p:nvSpPr>
              <p:cNvPr id="22" name="任意多边形: 形状 21"/>
              <p:cNvSpPr/>
              <p:nvPr>
                <p:custDataLst>
                  <p:tags r:id="rId9"/>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solidFill>
                    <a:schemeClr val="tx1"/>
                  </a:solidFill>
                </a:endParaRPr>
              </a:p>
            </p:txBody>
          </p:sp>
        </p:grpSp>
        <p:grpSp>
          <p:nvGrpSpPr>
            <p:cNvPr id="18" name="组合 17"/>
            <p:cNvGrpSpPr/>
            <p:nvPr userDrawn="1"/>
          </p:nvGrpSpPr>
          <p:grpSpPr>
            <a:xfrm rot="10800000" flipH="1">
              <a:off x="0" y="4114801"/>
              <a:ext cx="2429692" cy="4114800"/>
              <a:chOff x="2634343" y="0"/>
              <a:chExt cx="4049486" cy="6858000"/>
            </a:xfrm>
          </p:grpSpPr>
          <p:sp>
            <p:nvSpPr>
              <p:cNvPr id="19" name="箭头: V 形 18"/>
              <p:cNvSpPr/>
              <p:nvPr>
                <p:custDataLst>
                  <p:tags r:id="rId10"/>
                </p:custDataLst>
              </p:nvPr>
            </p:nvSpPr>
            <p:spPr>
              <a:xfrm>
                <a:off x="2634343" y="0"/>
                <a:ext cx="3178628" cy="6858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solidFill>
                    <a:schemeClr val="tx1"/>
                  </a:solidFill>
                </a:endParaRPr>
              </a:p>
            </p:txBody>
          </p:sp>
          <p:sp>
            <p:nvSpPr>
              <p:cNvPr id="20" name="任意多边形: 形状 19"/>
              <p:cNvSpPr/>
              <p:nvPr>
                <p:custDataLst>
                  <p:tags r:id="rId11"/>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solidFill>
                    <a:schemeClr val="tx1"/>
                  </a:solidFill>
                </a:endParaRPr>
              </a:p>
            </p:txBody>
          </p:sp>
        </p:grpSp>
      </p:grpSp>
      <p:cxnSp>
        <p:nvCxnSpPr>
          <p:cNvPr id="6" name="直接连接符 5"/>
          <p:cNvCxnSpPr/>
          <p:nvPr>
            <p:custDataLst>
              <p:tags r:id="rId12"/>
            </p:custDataLst>
          </p:nvPr>
        </p:nvCxnSpPr>
        <p:spPr>
          <a:xfrm>
            <a:off x="5767005" y="3578588"/>
            <a:ext cx="65799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13"/>
            </p:custDataLst>
          </p:nvPr>
        </p:nvSpPr>
        <p:spPr>
          <a:xfrm>
            <a:off x="2729593" y="2618761"/>
            <a:ext cx="6732814" cy="899167"/>
          </a:xfrm>
        </p:spPr>
        <p:txBody>
          <a:bodyPr vert="horz" lIns="90000" tIns="46800" rIns="90000" bIns="46800" rtlCol="0" anchor="b" anchorCtr="0">
            <a:normAutofit/>
          </a:bodyPr>
          <a:lstStyle>
            <a:lvl1pPr marL="0" marR="0" algn="ctr" defTabSz="914400" rtl="0" eaLnBrk="1" fontAlgn="auto" latinLnBrk="0" hangingPunct="1">
              <a:lnSpc>
                <a:spcPct val="100000"/>
              </a:lnSpc>
              <a:buNone/>
              <a:defRPr kumimoji="0" lang="zh-CN" altLang="en-US" sz="3675" b="1" i="0" u="none" strike="noStrike" kern="1200" cap="none" spc="600" normalizeH="0" baseline="0" noProof="1" dirty="0">
                <a:solidFill>
                  <a:schemeClr val="bg1"/>
                </a:solidFill>
                <a:uFillTx/>
                <a:latin typeface="Arial" panose="020B0604020202020204" pitchFamily="34" charset="0"/>
                <a:ea typeface="汉仪旗黑-85S" panose="00020600040101010101" pitchFamily="18" charset="-122"/>
                <a:cs typeface="+mj-cs"/>
                <a:sym typeface="+mn-ea"/>
              </a:defRPr>
            </a:lvl1pPr>
          </a:lstStyle>
          <a:p>
            <a:pPr lvl="0"/>
            <a:r>
              <a:rPr>
                <a:sym typeface="+mn-ea"/>
              </a:rPr>
              <a:t>单击此处编辑标题</a:t>
            </a:r>
            <a:endParaRPr>
              <a:sym typeface="+mn-ea"/>
            </a:endParaRPr>
          </a:p>
        </p:txBody>
      </p:sp>
      <p:sp>
        <p:nvSpPr>
          <p:cNvPr id="3" name="日期占位符 2"/>
          <p:cNvSpPr>
            <a:spLocks noGrp="1"/>
          </p:cNvSpPr>
          <p:nvPr>
            <p:ph type="dt" sz="half" idx="10"/>
            <p:custDataLst>
              <p:tags r:id="rId1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5"/>
            </p:custDataLst>
          </p:nvPr>
        </p:nvSpPr>
        <p:spPr/>
        <p:txBody>
          <a:bodyPr/>
          <a:lstStyle/>
          <a:p>
            <a:endParaRPr lang="zh-CN" altLang="en-US"/>
          </a:p>
        </p:txBody>
      </p:sp>
      <p:sp>
        <p:nvSpPr>
          <p:cNvPr id="5" name="灯片编号占位符 4"/>
          <p:cNvSpPr>
            <a:spLocks noGrp="1"/>
          </p:cNvSpPr>
          <p:nvPr>
            <p:ph type="sldNum" sz="quarter" idx="12"/>
            <p:custDataLst>
              <p:tags r:id="rId16"/>
            </p:custDataLst>
          </p:nvPr>
        </p:nvSpPr>
        <p:spPr/>
        <p:txBody>
          <a:bodyPr/>
          <a:lstStyle/>
          <a:p>
            <a:fld id="{49AE70B2-8BF9-45C0-BB95-33D1B9D3A854}" type="slidenum">
              <a:rPr lang="zh-CN" altLang="en-US" smtClean="0"/>
            </a:fld>
            <a:endParaRPr lang="zh-CN" altLang="en-US"/>
          </a:p>
        </p:txBody>
      </p:sp>
      <p:sp>
        <p:nvSpPr>
          <p:cNvPr id="24" name="文本占位符 23"/>
          <p:cNvSpPr>
            <a:spLocks noGrp="1"/>
          </p:cNvSpPr>
          <p:nvPr>
            <p:ph type="body" sz="quarter" idx="13" hasCustomPrompt="1"/>
            <p:custDataLst>
              <p:tags r:id="rId17"/>
            </p:custDataLst>
          </p:nvPr>
        </p:nvSpPr>
        <p:spPr>
          <a:xfrm>
            <a:off x="2728913" y="3645538"/>
            <a:ext cx="6734176" cy="668108"/>
          </a:xfrm>
        </p:spPr>
        <p:txBody>
          <a:bodyPr lIns="90000" tIns="46800" rIns="90000" bIns="46800">
            <a:normAutofit/>
          </a:bodyPr>
          <a:lstStyle>
            <a:lvl1pPr marL="0" indent="0" algn="ctr">
              <a:buNone/>
              <a:defRPr sz="1800">
                <a:solidFill>
                  <a:schemeClr val="bg1"/>
                </a:solidFill>
              </a:defRPr>
            </a:lvl1pPr>
          </a:lstStyle>
          <a:p>
            <a:pPr lvl="0"/>
            <a:r>
              <a:rPr lang="zh-CN" altLang="en-US" dirty="0"/>
              <a:t>单击此处编辑文本</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7" name="组合 6"/>
          <p:cNvGrpSpPr/>
          <p:nvPr>
            <p:custDataLst>
              <p:tags r:id="rId2"/>
            </p:custDataLst>
          </p:nvPr>
        </p:nvGrpSpPr>
        <p:grpSpPr>
          <a:xfrm>
            <a:off x="11203913" y="5876765"/>
            <a:ext cx="813462" cy="813461"/>
            <a:chOff x="329538" y="251935"/>
            <a:chExt cx="1056292" cy="1056291"/>
          </a:xfrm>
        </p:grpSpPr>
        <p:sp>
          <p:nvSpPr>
            <p:cNvPr id="6" name="矩形 5"/>
            <p:cNvSpPr/>
            <p:nvPr userDrawn="1">
              <p:custDataLst>
                <p:tags r:id="rId3"/>
              </p:custDataLst>
            </p:nvPr>
          </p:nvSpPr>
          <p:spPr>
            <a:xfrm>
              <a:off x="627207" y="251935"/>
              <a:ext cx="758623" cy="75862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solidFill>
                  <a:schemeClr val="tx1">
                    <a:lumMod val="85000"/>
                    <a:lumOff val="15000"/>
                  </a:schemeClr>
                </a:solidFill>
                <a:latin typeface="Arial" panose="020B0604020202020204" pitchFamily="34" charset="0"/>
                <a:ea typeface="微软雅黑" panose="020B0503020204020204" charset="-122"/>
              </a:endParaRPr>
            </a:p>
          </p:txBody>
        </p:sp>
        <p:sp>
          <p:nvSpPr>
            <p:cNvPr id="8" name="矩形 7"/>
            <p:cNvSpPr/>
            <p:nvPr userDrawn="1">
              <p:custDataLst>
                <p:tags r:id="rId4"/>
              </p:custDataLst>
            </p:nvPr>
          </p:nvSpPr>
          <p:spPr>
            <a:xfrm>
              <a:off x="329538" y="712889"/>
              <a:ext cx="595337" cy="595337"/>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92800" y="304200"/>
            <a:ext cx="11606400" cy="624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latin typeface="Arial" panose="020B0604020202020204" pitchFamily="34" charset="0"/>
              <a:ea typeface="微软雅黑" panose="020B0503020204020204" charset="-122"/>
            </a:endParaRPr>
          </a:p>
        </p:txBody>
      </p:sp>
      <p:grpSp>
        <p:nvGrpSpPr>
          <p:cNvPr id="6" name="组合 5"/>
          <p:cNvGrpSpPr/>
          <p:nvPr>
            <p:custDataLst>
              <p:tags r:id="rId3"/>
            </p:custDataLst>
          </p:nvPr>
        </p:nvGrpSpPr>
        <p:grpSpPr>
          <a:xfrm rot="5400000">
            <a:off x="-78740" y="-72390"/>
            <a:ext cx="836930" cy="836930"/>
            <a:chOff x="17644" y="9255"/>
            <a:chExt cx="1281" cy="1281"/>
          </a:xfrm>
        </p:grpSpPr>
        <p:sp>
          <p:nvSpPr>
            <p:cNvPr id="9" name="矩形 8"/>
            <p:cNvSpPr/>
            <p:nvPr userDrawn="1">
              <p:custDataLst>
                <p:tags r:id="rId4"/>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latin typeface="Arial" panose="020B0604020202020204" pitchFamily="34" charset="0"/>
                <a:ea typeface="微软雅黑" panose="020B0503020204020204" charset="-122"/>
              </a:endParaRPr>
            </a:p>
          </p:txBody>
        </p:sp>
        <p:sp>
          <p:nvSpPr>
            <p:cNvPr id="11" name="矩形 10"/>
            <p:cNvSpPr/>
            <p:nvPr userDrawn="1">
              <p:custDataLst>
                <p:tags r:id="rId5"/>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latin typeface="Arial" panose="020B0604020202020204" pitchFamily="34" charset="0"/>
                <a:ea typeface="微软雅黑" panose="020B0503020204020204" charset="-122"/>
              </a:endParaRPr>
            </a:p>
          </p:txBody>
        </p:sp>
      </p:grpSp>
      <p:sp>
        <p:nvSpPr>
          <p:cNvPr id="10" name="任意多边形: 形状 9"/>
          <p:cNvSpPr/>
          <p:nvPr>
            <p:custDataLst>
              <p:tags r:id="rId6"/>
            </p:custDataLst>
          </p:nvPr>
        </p:nvSpPr>
        <p:spPr>
          <a:xfrm>
            <a:off x="8517890" y="6485890"/>
            <a:ext cx="3680460" cy="372110"/>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latin typeface="Arial" panose="020B0604020202020204" pitchFamily="34" charset="0"/>
              <a:ea typeface="微软雅黑" panose="020B0503020204020204" charset="-122"/>
            </a:endParaRPr>
          </a:p>
        </p:txBody>
      </p:sp>
      <p:sp>
        <p:nvSpPr>
          <p:cNvPr id="2" name="标题 1"/>
          <p:cNvSpPr>
            <a:spLocks noGrp="1"/>
          </p:cNvSpPr>
          <p:nvPr>
            <p:ph type="title" hasCustomPrompt="1"/>
            <p:custDataLst>
              <p:tags r:id="rId7"/>
            </p:custDataLst>
          </p:nvPr>
        </p:nvSpPr>
        <p:spPr>
          <a:xfrm>
            <a:off x="1281600" y="1249200"/>
            <a:ext cx="9626400" cy="723600"/>
          </a:xfrm>
        </p:spPr>
        <p:txBody>
          <a:bodyPr anchor="ctr"/>
          <a:lstStyle>
            <a:lvl1pPr>
              <a:defRPr sz="2400" baseline="0">
                <a:solidFill>
                  <a:schemeClr val="bg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9"/>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 baseline="0" dirty="0">
              <a:latin typeface="Arial" panose="020B0604020202020204" pitchFamily="34" charset="0"/>
              <a:ea typeface="微软雅黑" panose="020B0503020204020204" charset="-122"/>
              <a:sym typeface="+mn-ea"/>
            </a:endParaRPr>
          </a:p>
        </p:txBody>
      </p:sp>
      <p:grpSp>
        <p:nvGrpSpPr>
          <p:cNvPr id="10" name="组合 9"/>
          <p:cNvGrpSpPr/>
          <p:nvPr>
            <p:custDataLst>
              <p:tags r:id="rId3"/>
            </p:custDataLst>
          </p:nvPr>
        </p:nvGrpSpPr>
        <p:grpSpPr>
          <a:xfrm>
            <a:off x="276860" y="5769610"/>
            <a:ext cx="836930" cy="836930"/>
            <a:chOff x="17644" y="9255"/>
            <a:chExt cx="1281" cy="1281"/>
          </a:xfrm>
        </p:grpSpPr>
        <p:sp>
          <p:nvSpPr>
            <p:cNvPr id="6" name="矩形 5"/>
            <p:cNvSpPr/>
            <p:nvPr userDrawn="1">
              <p:custDataLst>
                <p:tags r:id="rId4"/>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latin typeface="Arial" panose="020B0604020202020204" pitchFamily="34" charset="0"/>
                <a:ea typeface="微软雅黑" panose="020B0503020204020204" charset="-122"/>
              </a:endParaRPr>
            </a:p>
          </p:txBody>
        </p:sp>
        <p:sp>
          <p:nvSpPr>
            <p:cNvPr id="11" name="矩形 10"/>
            <p:cNvSpPr/>
            <p:nvPr userDrawn="1">
              <p:custDataLst>
                <p:tags r:id="rId5"/>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latin typeface="Arial" panose="020B0604020202020204" pitchFamily="34" charset="0"/>
                <a:ea typeface="微软雅黑" panose="020B0503020204020204" charset="-122"/>
              </a:endParaRPr>
            </a:p>
          </p:txBody>
        </p:sp>
      </p:grpSp>
      <p:sp>
        <p:nvSpPr>
          <p:cNvPr id="2" name="标题 1"/>
          <p:cNvSpPr>
            <a:spLocks noGrp="1"/>
          </p:cNvSpPr>
          <p:nvPr>
            <p:ph type="title" hasCustomPrompt="1"/>
            <p:custDataLst>
              <p:tags r:id="rId6"/>
            </p:custDataLst>
          </p:nvPr>
        </p:nvSpPr>
        <p:spPr>
          <a:xfrm>
            <a:off x="583200" y="770400"/>
            <a:ext cx="3960000" cy="882000"/>
          </a:xfrm>
        </p:spPr>
        <p:txBody>
          <a:bodyPr anchor="ctr"/>
          <a:lstStyle>
            <a:lvl1pPr>
              <a:defRPr sz="2700" baseline="0">
                <a:solidFill>
                  <a:schemeClr val="bg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586800" y="1764000"/>
            <a:ext cx="3956400" cy="4093200"/>
          </a:xfrm>
        </p:spPr>
        <p:txBody>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5101200" y="769938"/>
            <a:ext cx="6480000" cy="5087937"/>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 baseline="0">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612000" y="781200"/>
            <a:ext cx="10976400" cy="626400"/>
          </a:xfrm>
        </p:spPr>
        <p:txBody>
          <a:bodyPr anchor="ctr"/>
          <a:lstStyle>
            <a:lvl1pPr algn="ctr">
              <a:defRPr sz="2700" baseline="0">
                <a:solidFill>
                  <a:schemeClr val="bg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4"/>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612000" y="1659600"/>
            <a:ext cx="10975975" cy="828000"/>
          </a:xfrm>
        </p:spPr>
        <p:txBody>
          <a:bodyPr/>
          <a:lstStyle>
            <a:lvl1pPr algn="ct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8"/>
            </p:custDataLst>
          </p:nvPr>
        </p:nvSpPr>
        <p:spPr>
          <a:xfrm>
            <a:off x="612775" y="2808000"/>
            <a:ext cx="10965600" cy="34308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任意多边形: 形状 9"/>
          <p:cNvSpPr/>
          <p:nvPr>
            <p:custDataLst>
              <p:tags r:id="rId9"/>
            </p:custDataLst>
          </p:nvPr>
        </p:nvSpPr>
        <p:spPr>
          <a:xfrm flipV="1">
            <a:off x="8517890" y="-3810"/>
            <a:ext cx="3680460" cy="372110"/>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latin typeface="Arial" panose="020B0604020202020204" pitchFamily="34" charset="0"/>
              <a:ea typeface="微软雅黑" panose="020B0503020204020204" charset="-122"/>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0" y="50419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 baseline="0">
              <a:latin typeface="Arial" panose="020B0604020202020204" pitchFamily="34" charset="0"/>
              <a:ea typeface="微软雅黑" panose="020B0503020204020204" charset="-122"/>
              <a:sym typeface="+mn-ea"/>
            </a:endParaRPr>
          </a:p>
        </p:txBody>
      </p:sp>
      <p:sp>
        <p:nvSpPr>
          <p:cNvPr id="10" name="任意多边形: 形状 9"/>
          <p:cNvSpPr/>
          <p:nvPr>
            <p:custDataLst>
              <p:tags r:id="rId3"/>
            </p:custDataLst>
          </p:nvPr>
        </p:nvSpPr>
        <p:spPr>
          <a:xfrm>
            <a:off x="8517890" y="6485890"/>
            <a:ext cx="3680460" cy="372110"/>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latin typeface="Arial" panose="020B0604020202020204" pitchFamily="34" charset="0"/>
              <a:ea typeface="微软雅黑" panose="020B0503020204020204" charset="-122"/>
            </a:endParaRPr>
          </a:p>
        </p:txBody>
      </p:sp>
      <p:sp>
        <p:nvSpPr>
          <p:cNvPr id="2" name="标题 1"/>
          <p:cNvSpPr>
            <a:spLocks noGrp="1"/>
          </p:cNvSpPr>
          <p:nvPr>
            <p:ph type="title"/>
            <p:custDataLst>
              <p:tags r:id="rId4"/>
            </p:custDataLst>
          </p:nvPr>
        </p:nvSpPr>
        <p:spPr>
          <a:xfrm>
            <a:off x="604800" y="669600"/>
            <a:ext cx="10976400" cy="565200"/>
          </a:xfrm>
        </p:spPr>
        <p:txBody>
          <a:bodyPr anchor="ctr"/>
          <a:lstStyle>
            <a:lvl1pPr algn="ctr">
              <a:defRPr sz="2400"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8"/>
            </p:custDataLst>
          </p:nvPr>
        </p:nvSpPr>
        <p:spPr>
          <a:xfrm>
            <a:off x="604837" y="1681200"/>
            <a:ext cx="10990800" cy="32112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9"/>
            </p:custDataLst>
          </p:nvPr>
        </p:nvSpPr>
        <p:spPr>
          <a:xfrm>
            <a:off x="594000" y="5180400"/>
            <a:ext cx="11001600" cy="1011600"/>
          </a:xfrm>
        </p:spPr>
        <p:txBody>
          <a:bodyPr/>
          <a:lstStyle>
            <a:lvl1pP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6" name="任意多边形: 形状 9"/>
          <p:cNvSpPr/>
          <p:nvPr>
            <p:custDataLst>
              <p:tags r:id="rId2"/>
            </p:custDataLst>
          </p:nvPr>
        </p:nvSpPr>
        <p:spPr>
          <a:xfrm>
            <a:off x="8517890" y="6485890"/>
            <a:ext cx="3680460" cy="372110"/>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rgbClr val="FBB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latin typeface="Arial" panose="020B0604020202020204" pitchFamily="34" charset="0"/>
              <a:ea typeface="微软雅黑" panose="020B0503020204020204" charset="-122"/>
            </a:endParaRPr>
          </a:p>
        </p:txBody>
      </p:sp>
      <p:sp>
        <p:nvSpPr>
          <p:cNvPr id="10" name="矩形 9"/>
          <p:cNvSpPr/>
          <p:nvPr>
            <p:custDataLst>
              <p:tags r:id="rId3"/>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 baseline="0">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4"/>
            </p:custDataLst>
          </p:nvPr>
        </p:nvSpPr>
        <p:spPr>
          <a:xfrm>
            <a:off x="579600" y="237600"/>
            <a:ext cx="11037600" cy="441964"/>
          </a:xfrm>
        </p:spPr>
        <p:txBody>
          <a:bodyPr/>
          <a:lstStyle>
            <a:lvl1pPr>
              <a:defRPr baseline="0">
                <a:solidFill>
                  <a:schemeClr val="bg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8"/>
            </p:custDataLst>
          </p:nvPr>
        </p:nvSpPr>
        <p:spPr>
          <a:xfrm>
            <a:off x="579600" y="1663200"/>
            <a:ext cx="5342400" cy="28944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9"/>
            </p:custDataLst>
          </p:nvPr>
        </p:nvSpPr>
        <p:spPr>
          <a:xfrm>
            <a:off x="6242400" y="1663200"/>
            <a:ext cx="5367600" cy="28944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0"/>
            </p:custDataLst>
          </p:nvPr>
        </p:nvSpPr>
        <p:spPr>
          <a:xfrm>
            <a:off x="572400" y="4816800"/>
            <a:ext cx="5342400" cy="781200"/>
          </a:xfrm>
        </p:spPr>
        <p:txBody>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1"/>
            </p:custDataLst>
          </p:nvPr>
        </p:nvSpPr>
        <p:spPr>
          <a:xfrm>
            <a:off x="6253200" y="4813200"/>
            <a:ext cx="5367600" cy="781200"/>
          </a:xfrm>
        </p:spPr>
        <p:txBody>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
              <a:sym typeface="+mn-ea"/>
            </a:endParaRPr>
          </a:p>
        </p:txBody>
      </p:sp>
      <p:grpSp>
        <p:nvGrpSpPr>
          <p:cNvPr id="23" name="组合 22"/>
          <p:cNvGrpSpPr/>
          <p:nvPr>
            <p:custDataLst>
              <p:tags r:id="rId3"/>
            </p:custDataLst>
          </p:nvPr>
        </p:nvGrpSpPr>
        <p:grpSpPr>
          <a:xfrm>
            <a:off x="8010525" y="5364480"/>
            <a:ext cx="4187825" cy="1014095"/>
            <a:chOff x="12615" y="8448"/>
            <a:chExt cx="6595" cy="1597"/>
          </a:xfrm>
        </p:grpSpPr>
        <p:sp>
          <p:nvSpPr>
            <p:cNvPr id="24" name="任意多边形: 形状 9"/>
            <p:cNvSpPr/>
            <p:nvPr userDrawn="1">
              <p:custDataLst>
                <p:tags r:id="rId4"/>
              </p:custDataLst>
            </p:nvPr>
          </p:nvSpPr>
          <p:spPr>
            <a:xfrm>
              <a:off x="13570" y="8448"/>
              <a:ext cx="5632" cy="1291"/>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5632" h="1291">
                  <a:moveTo>
                    <a:pt x="712" y="0"/>
                  </a:moveTo>
                  <a:lnTo>
                    <a:pt x="5632" y="0"/>
                  </a:lnTo>
                  <a:lnTo>
                    <a:pt x="5632" y="1291"/>
                  </a:lnTo>
                  <a:lnTo>
                    <a:pt x="0" y="1291"/>
                  </a:lnTo>
                  <a:lnTo>
                    <a:pt x="712" y="0"/>
                  </a:lnTo>
                  <a:close/>
                </a:path>
              </a:pathLst>
            </a:custGeom>
            <a:solidFill>
              <a:schemeClr val="bg1">
                <a:lumMod val="95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
            </a:p>
          </p:txBody>
        </p:sp>
        <p:sp>
          <p:nvSpPr>
            <p:cNvPr id="25" name="任意多边形: 形状 9"/>
            <p:cNvSpPr/>
            <p:nvPr userDrawn="1">
              <p:custDataLst>
                <p:tags r:id="rId5"/>
              </p:custDataLst>
            </p:nvPr>
          </p:nvSpPr>
          <p:spPr>
            <a:xfrm>
              <a:off x="12615" y="9033"/>
              <a:ext cx="6595" cy="1012"/>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p>
          </p:txBody>
        </p:sp>
      </p:grpSp>
      <p:grpSp>
        <p:nvGrpSpPr>
          <p:cNvPr id="26" name="组合 25"/>
          <p:cNvGrpSpPr/>
          <p:nvPr>
            <p:custDataLst>
              <p:tags r:id="rId6"/>
            </p:custDataLst>
          </p:nvPr>
        </p:nvGrpSpPr>
        <p:grpSpPr>
          <a:xfrm rot="10800000">
            <a:off x="-3810" y="538480"/>
            <a:ext cx="4187825" cy="1026795"/>
            <a:chOff x="12615" y="8428"/>
            <a:chExt cx="6595" cy="1617"/>
          </a:xfrm>
        </p:grpSpPr>
        <p:sp>
          <p:nvSpPr>
            <p:cNvPr id="27" name="任意多边形: 形状 9"/>
            <p:cNvSpPr/>
            <p:nvPr userDrawn="1">
              <p:custDataLst>
                <p:tags r:id="rId7"/>
              </p:custDataLst>
            </p:nvPr>
          </p:nvSpPr>
          <p:spPr>
            <a:xfrm>
              <a:off x="13570" y="8428"/>
              <a:ext cx="5632" cy="1291"/>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5632" h="1291">
                  <a:moveTo>
                    <a:pt x="712" y="0"/>
                  </a:moveTo>
                  <a:lnTo>
                    <a:pt x="5632" y="0"/>
                  </a:lnTo>
                  <a:lnTo>
                    <a:pt x="5632" y="1291"/>
                  </a:lnTo>
                  <a:lnTo>
                    <a:pt x="0" y="1291"/>
                  </a:lnTo>
                  <a:lnTo>
                    <a:pt x="712" y="0"/>
                  </a:lnTo>
                  <a:close/>
                </a:path>
              </a:pathLst>
            </a:custGeom>
            <a:solidFill>
              <a:schemeClr val="bg1">
                <a:lumMod val="95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
            </a:p>
          </p:txBody>
        </p:sp>
        <p:sp>
          <p:nvSpPr>
            <p:cNvPr id="28" name="任意多边形: 形状 9"/>
            <p:cNvSpPr/>
            <p:nvPr userDrawn="1">
              <p:custDataLst>
                <p:tags r:id="rId8"/>
              </p:custDataLst>
            </p:nvPr>
          </p:nvSpPr>
          <p:spPr>
            <a:xfrm>
              <a:off x="12615" y="9033"/>
              <a:ext cx="6595" cy="1012"/>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p>
          </p:txBody>
        </p:sp>
      </p:grpSp>
      <p:sp>
        <p:nvSpPr>
          <p:cNvPr id="2" name="标题 1"/>
          <p:cNvSpPr>
            <a:spLocks noGrp="1"/>
          </p:cNvSpPr>
          <p:nvPr>
            <p:ph type="title" hasCustomPrompt="1"/>
            <p:custDataLst>
              <p:tags r:id="rId9"/>
            </p:custDataLst>
          </p:nvPr>
        </p:nvSpPr>
        <p:spPr>
          <a:xfrm>
            <a:off x="1522800" y="1339200"/>
            <a:ext cx="9144000" cy="2386800"/>
          </a:xfrm>
        </p:spPr>
        <p:txBody>
          <a:bodyPr anchor="b"/>
          <a:lstStyle>
            <a:lvl1pPr algn="ctr">
              <a:defRPr sz="4500" baseline="0">
                <a:solidFill>
                  <a:schemeClr val="bg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522413" y="3862800"/>
            <a:ext cx="9144000" cy="1656000"/>
          </a:xfrm>
        </p:spPr>
        <p:txBody>
          <a:bodyPr/>
          <a:lstStyle>
            <a:lvl1pPr algn="ct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7" name="组合 6"/>
          <p:cNvGrpSpPr/>
          <p:nvPr>
            <p:custDataLst>
              <p:tags r:id="rId2"/>
            </p:custDataLst>
          </p:nvPr>
        </p:nvGrpSpPr>
        <p:grpSpPr>
          <a:xfrm>
            <a:off x="276860" y="5769610"/>
            <a:ext cx="836930" cy="836930"/>
            <a:chOff x="17644" y="9255"/>
            <a:chExt cx="1281" cy="1281"/>
          </a:xfrm>
        </p:grpSpPr>
        <p:sp>
          <p:nvSpPr>
            <p:cNvPr id="8" name="矩形 7"/>
            <p:cNvSpPr/>
            <p:nvPr userDrawn="1">
              <p:custDataLst>
                <p:tags r:id="rId3"/>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solidFill>
                  <a:schemeClr val="tx1">
                    <a:lumMod val="85000"/>
                    <a:lumOff val="15000"/>
                  </a:schemeClr>
                </a:solidFill>
                <a:latin typeface="Arial" panose="020B0604020202020204" pitchFamily="34" charset="0"/>
                <a:ea typeface="微软雅黑" panose="020B0503020204020204" charset="-122"/>
              </a:endParaRPr>
            </a:p>
          </p:txBody>
        </p:sp>
        <p:sp>
          <p:nvSpPr>
            <p:cNvPr id="9" name="矩形 8"/>
            <p:cNvSpPr/>
            <p:nvPr userDrawn="1">
              <p:custDataLst>
                <p:tags r:id="rId4"/>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a:xfrm>
            <a:off x="669882" y="443234"/>
            <a:ext cx="10852237" cy="441964"/>
          </a:xfrm>
        </p:spPr>
        <p:txBody>
          <a:bodyPr vert="horz" lIns="90170" tIns="46990" rIns="90170" bIns="46990" rtlCol="0" anchor="t"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6"/>
            </p:custDataLst>
          </p:nvPr>
        </p:nvSpPr>
        <p:spPr>
          <a:xfrm>
            <a:off x="669882" y="952508"/>
            <a:ext cx="10852237" cy="5388907"/>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grpSp>
        <p:nvGrpSpPr>
          <p:cNvPr id="11" name="组合 10"/>
          <p:cNvGrpSpPr/>
          <p:nvPr>
            <p:custDataLst>
              <p:tags r:id="rId2"/>
            </p:custDataLst>
          </p:nvPr>
        </p:nvGrpSpPr>
        <p:grpSpPr>
          <a:xfrm flipH="1">
            <a:off x="7066643" y="0"/>
            <a:ext cx="4049486" cy="6858000"/>
            <a:chOff x="2634343" y="0"/>
            <a:chExt cx="4049486" cy="6858000"/>
          </a:xfrm>
        </p:grpSpPr>
        <p:sp>
          <p:nvSpPr>
            <p:cNvPr id="12" name="箭头: V 形 11"/>
            <p:cNvSpPr/>
            <p:nvPr>
              <p:custDataLst>
                <p:tags r:id="rId3"/>
              </p:custDataLst>
            </p:nvPr>
          </p:nvSpPr>
          <p:spPr>
            <a:xfrm>
              <a:off x="2634343" y="0"/>
              <a:ext cx="3178628" cy="6858000"/>
            </a:xfrm>
            <a:prstGeom prst="chevron">
              <a:avLst/>
            </a:pr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solidFill>
                  <a:schemeClr val="tx1"/>
                </a:solidFill>
                <a:latin typeface="Arial" panose="020B0604020202020204" pitchFamily="34" charset="0"/>
              </a:endParaRPr>
            </a:p>
          </p:txBody>
        </p:sp>
        <p:sp>
          <p:nvSpPr>
            <p:cNvPr id="13" name="任意多边形: 形状 12"/>
            <p:cNvSpPr/>
            <p:nvPr>
              <p:custDataLst>
                <p:tags r:id="rId4"/>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solidFill>
                  <a:schemeClr val="tx1"/>
                </a:solidFill>
                <a:latin typeface="Arial" panose="020B0604020202020204" pitchFamily="34" charset="0"/>
              </a:endParaRPr>
            </a:p>
          </p:txBody>
        </p:sp>
      </p:grpSp>
      <p:cxnSp>
        <p:nvCxnSpPr>
          <p:cNvPr id="7" name="直接连接符 6"/>
          <p:cNvCxnSpPr/>
          <p:nvPr>
            <p:custDataLst>
              <p:tags r:id="rId5"/>
            </p:custDataLst>
          </p:nvPr>
        </p:nvCxnSpPr>
        <p:spPr>
          <a:xfrm>
            <a:off x="3110846" y="3034030"/>
            <a:ext cx="1116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6"/>
            </p:custDataLst>
          </p:nvPr>
        </p:nvSpPr>
        <p:spPr>
          <a:xfrm>
            <a:off x="1154201" y="3251289"/>
            <a:ext cx="5029291" cy="778827"/>
          </a:xfrm>
        </p:spPr>
        <p:txBody>
          <a:bodyPr lIns="90000" tIns="46800" rIns="90000" bIns="46800" anchor="b" anchorCtr="0">
            <a:normAutofit/>
          </a:bodyPr>
          <a:lstStyle>
            <a:lvl1pPr algn="ctr">
              <a:defRPr sz="3300" u="none" strike="noStrike" kern="1200" cap="none" spc="300" normalizeH="0" baseline="0">
                <a:solidFill>
                  <a:schemeClr val="bg1"/>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7"/>
            </p:custDataLst>
          </p:nvPr>
        </p:nvSpPr>
        <p:spPr>
          <a:xfrm>
            <a:off x="804996" y="4067810"/>
            <a:ext cx="5727700" cy="1287145"/>
          </a:xfrm>
        </p:spPr>
        <p:txBody>
          <a:bodyPr lIns="90170" tIns="46990" rIns="90170" bIns="46990">
            <a:normAutofit/>
          </a:bodyPr>
          <a:lstStyle>
            <a:lvl1pPr marL="0" indent="0" algn="ctr" eaLnBrk="1" fontAlgn="auto" latinLnBrk="0" hangingPunct="1">
              <a:buNone/>
              <a:defRPr kumimoji="0" lang="zh-CN" altLang="en-US" sz="1500" b="0" i="0" u="none" strike="noStrike" kern="1200" cap="none" spc="150" normalizeH="0" baseline="0" noProof="1">
                <a:solidFill>
                  <a:schemeClr val="bg1"/>
                </a:solidFill>
                <a:uFillTx/>
                <a:latin typeface="Arial" panose="020B0604020202020204" pitchFamily="34" charset="0"/>
                <a:ea typeface="微软雅黑" panose="020B050302020402020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8"/>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lvl1pPr>
              <a:defRPr baseline="0">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10"/>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1" name="组合 10"/>
          <p:cNvGrpSpPr/>
          <p:nvPr>
            <p:custDataLst>
              <p:tags r:id="rId2"/>
            </p:custDataLst>
          </p:nvPr>
        </p:nvGrpSpPr>
        <p:grpSpPr>
          <a:xfrm>
            <a:off x="276860" y="5769610"/>
            <a:ext cx="836930" cy="836930"/>
            <a:chOff x="17644" y="9255"/>
            <a:chExt cx="1281" cy="1281"/>
          </a:xfrm>
        </p:grpSpPr>
        <p:sp>
          <p:nvSpPr>
            <p:cNvPr id="12" name="矩形 11"/>
            <p:cNvSpPr/>
            <p:nvPr userDrawn="1">
              <p:custDataLst>
                <p:tags r:id="rId3"/>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solidFill>
                  <a:schemeClr val="tx1">
                    <a:lumMod val="85000"/>
                    <a:lumOff val="15000"/>
                  </a:schemeClr>
                </a:solidFill>
                <a:latin typeface="Arial" panose="020B0604020202020204" pitchFamily="34" charset="0"/>
                <a:ea typeface="微软雅黑" panose="020B0503020204020204" charset="-122"/>
              </a:endParaRPr>
            </a:p>
          </p:txBody>
        </p:sp>
        <p:sp>
          <p:nvSpPr>
            <p:cNvPr id="13" name="矩形 12"/>
            <p:cNvSpPr/>
            <p:nvPr userDrawn="1">
              <p:custDataLst>
                <p:tags r:id="rId4"/>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6"/>
            </p:custDataLst>
          </p:nvPr>
        </p:nvSpPr>
        <p:spPr>
          <a:xfrm>
            <a:off x="669930" y="952508"/>
            <a:ext cx="5283242" cy="5388907"/>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7"/>
            </p:custDataLst>
          </p:nvPr>
        </p:nvSpPr>
        <p:spPr>
          <a:xfrm>
            <a:off x="6238877" y="952508"/>
            <a:ext cx="5283242" cy="5388907"/>
          </a:xfrm>
        </p:spPr>
        <p:txBody>
          <a:bodyPr lIns="90170" tIns="46990" rIns="90170" bIns="46990">
            <a:normAutofit/>
          </a:bodyPr>
          <a:lstStyle>
            <a:lvl1pPr>
              <a:defRPr sz="1200" baseline="0">
                <a:solidFill>
                  <a:schemeClr val="tx1">
                    <a:lumMod val="85000"/>
                    <a:lumOff val="15000"/>
                  </a:schemeClr>
                </a:solidFill>
                <a:latin typeface="Arial" panose="020B0604020202020204" pitchFamily="34" charset="0"/>
                <a:ea typeface="微软雅黑" panose="020B0503020204020204" charset="-122"/>
              </a:defRPr>
            </a:lvl1pPr>
            <a:lvl2pPr>
              <a:defRPr sz="1200" baseline="0">
                <a:solidFill>
                  <a:schemeClr val="tx1">
                    <a:lumMod val="85000"/>
                    <a:lumOff val="15000"/>
                  </a:schemeClr>
                </a:solidFill>
                <a:latin typeface="Arial" panose="020B0604020202020204" pitchFamily="34" charset="0"/>
                <a:ea typeface="微软雅黑" panose="020B0503020204020204" charset="-122"/>
              </a:defRPr>
            </a:lvl2pPr>
            <a:lvl3pPr>
              <a:defRPr sz="1200" baseline="0">
                <a:solidFill>
                  <a:schemeClr val="tx1">
                    <a:lumMod val="85000"/>
                    <a:lumOff val="15000"/>
                  </a:schemeClr>
                </a:solidFill>
                <a:latin typeface="Arial" panose="020B0604020202020204" pitchFamily="34" charset="0"/>
                <a:ea typeface="微软雅黑" panose="020B0503020204020204" charset="-122"/>
              </a:defRPr>
            </a:lvl3pPr>
            <a:lvl4pPr>
              <a:defRPr sz="1200" baseline="0">
                <a:solidFill>
                  <a:schemeClr val="tx1">
                    <a:lumMod val="85000"/>
                    <a:lumOff val="15000"/>
                  </a:schemeClr>
                </a:solidFill>
                <a:latin typeface="Arial" panose="020B0604020202020204" pitchFamily="34" charset="0"/>
                <a:ea typeface="微软雅黑" panose="020B0503020204020204" charset="-122"/>
              </a:defRPr>
            </a:lvl4pPr>
            <a:lvl5pPr>
              <a:defRPr sz="12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0"/>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76AE85C-6B07-4D10-9785-78FBC9CB71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838B65-7592-4C2F-9341-69370AA90548}" type="slidenum">
              <a:rPr lang="zh-CN" altLang="en-US" smtClean="0"/>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pic>
        <p:nvPicPr>
          <p:cNvPr id="5" name="图片 4"/>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6894893" y="857250"/>
            <a:ext cx="5297107" cy="3687015"/>
          </a:xfrm>
          <a:prstGeom prst="rect">
            <a:avLst/>
          </a:prstGeom>
        </p:spPr>
      </p:pic>
      <p:sp>
        <p:nvSpPr>
          <p:cNvPr id="15" name="任意多边形: 形状 14"/>
          <p:cNvSpPr/>
          <p:nvPr userDrawn="1">
            <p:custDataLst>
              <p:tags r:id="rId4"/>
            </p:custDataLst>
          </p:nvPr>
        </p:nvSpPr>
        <p:spPr>
          <a:xfrm flipV="1">
            <a:off x="5633969" y="850106"/>
            <a:ext cx="6558031" cy="3686175"/>
          </a:xfrm>
          <a:custGeom>
            <a:avLst/>
            <a:gdLst>
              <a:gd name="connsiteX0" fmla="*/ 0 w 6558031"/>
              <a:gd name="connsiteY0" fmla="*/ 4914900 h 4914900"/>
              <a:gd name="connsiteX1" fmla="*/ 6558031 w 6558031"/>
              <a:gd name="connsiteY1" fmla="*/ 4914900 h 4914900"/>
              <a:gd name="connsiteX2" fmla="*/ 6558031 w 6558031"/>
              <a:gd name="connsiteY2" fmla="*/ 667040 h 4914900"/>
              <a:gd name="connsiteX3" fmla="*/ 6391271 w 6558031"/>
              <a:gd name="connsiteY3" fmla="*/ 0 h 4914900"/>
              <a:gd name="connsiteX4" fmla="*/ 1228726 w 6558031"/>
              <a:gd name="connsiteY4" fmla="*/ 0 h 4914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8031" h="4914900">
                <a:moveTo>
                  <a:pt x="0" y="4914900"/>
                </a:moveTo>
                <a:lnTo>
                  <a:pt x="6558031" y="4914900"/>
                </a:lnTo>
                <a:lnTo>
                  <a:pt x="6558031" y="667040"/>
                </a:lnTo>
                <a:lnTo>
                  <a:pt x="6391271" y="0"/>
                </a:lnTo>
                <a:lnTo>
                  <a:pt x="1228726" y="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ndParaRPr>
          </a:p>
        </p:txBody>
      </p:sp>
      <p:sp>
        <p:nvSpPr>
          <p:cNvPr id="19" name="任意多边形: 形状 18"/>
          <p:cNvSpPr/>
          <p:nvPr userDrawn="1">
            <p:custDataLst>
              <p:tags r:id="rId5"/>
            </p:custDataLst>
          </p:nvPr>
        </p:nvSpPr>
        <p:spPr>
          <a:xfrm>
            <a:off x="6370571" y="4538663"/>
            <a:ext cx="5821431" cy="1476375"/>
          </a:xfrm>
          <a:custGeom>
            <a:avLst/>
            <a:gdLst>
              <a:gd name="connsiteX0" fmla="*/ 492125 w 5821430"/>
              <a:gd name="connsiteY0" fmla="*/ 0 h 1968500"/>
              <a:gd name="connsiteX1" fmla="*/ 5654671 w 5821430"/>
              <a:gd name="connsiteY1" fmla="*/ 0 h 1968500"/>
              <a:gd name="connsiteX2" fmla="*/ 5821430 w 5821430"/>
              <a:gd name="connsiteY2" fmla="*/ 667037 h 1968500"/>
              <a:gd name="connsiteX3" fmla="*/ 5821430 w 5821430"/>
              <a:gd name="connsiteY3" fmla="*/ 1968500 h 1968500"/>
              <a:gd name="connsiteX4" fmla="*/ 0 w 5821430"/>
              <a:gd name="connsiteY4" fmla="*/ 1968500 h 196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1430" h="1968500">
                <a:moveTo>
                  <a:pt x="492125" y="0"/>
                </a:moveTo>
                <a:lnTo>
                  <a:pt x="5654671" y="0"/>
                </a:lnTo>
                <a:lnTo>
                  <a:pt x="5821430" y="667037"/>
                </a:lnTo>
                <a:lnTo>
                  <a:pt x="5821430" y="1968500"/>
                </a:lnTo>
                <a:lnTo>
                  <a:pt x="0" y="19685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ndParaRPr>
          </a:p>
        </p:txBody>
      </p:sp>
      <p:sp>
        <p:nvSpPr>
          <p:cNvPr id="20" name="任意多边形: 形状 19"/>
          <p:cNvSpPr/>
          <p:nvPr userDrawn="1">
            <p:custDataLst>
              <p:tags r:id="rId6"/>
            </p:custDataLst>
          </p:nvPr>
        </p:nvSpPr>
        <p:spPr>
          <a:xfrm>
            <a:off x="7635897" y="4524375"/>
            <a:ext cx="4556103" cy="1476375"/>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ndParaRPr>
          </a:p>
        </p:txBody>
      </p:sp>
      <p:sp>
        <p:nvSpPr>
          <p:cNvPr id="8" name="矩形 7"/>
          <p:cNvSpPr/>
          <p:nvPr userDrawn="1">
            <p:custDataLst>
              <p:tags r:id="rId7"/>
            </p:custDataLst>
          </p:nvPr>
        </p:nvSpPr>
        <p:spPr>
          <a:xfrm>
            <a:off x="10109199" y="3429000"/>
            <a:ext cx="2082800" cy="195864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sym typeface="Arial" panose="020B0604020202020204" pitchFamily="34" charset="0"/>
            </a:endParaRPr>
          </a:p>
        </p:txBody>
      </p:sp>
      <p:sp>
        <p:nvSpPr>
          <p:cNvPr id="9" name="矩形 8"/>
          <p:cNvSpPr/>
          <p:nvPr userDrawn="1">
            <p:custDataLst>
              <p:tags r:id="rId8"/>
            </p:custDataLst>
          </p:nvPr>
        </p:nvSpPr>
        <p:spPr>
          <a:xfrm>
            <a:off x="6688148" y="1902020"/>
            <a:ext cx="1150948" cy="86321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sym typeface="Arial" panose="020B0604020202020204" pitchFamily="34" charset="0"/>
            </a:endParaRPr>
          </a:p>
        </p:txBody>
      </p:sp>
      <p:sp>
        <p:nvSpPr>
          <p:cNvPr id="10" name="矩形 9"/>
          <p:cNvSpPr/>
          <p:nvPr userDrawn="1">
            <p:custDataLst>
              <p:tags r:id="rId9"/>
            </p:custDataLst>
          </p:nvPr>
        </p:nvSpPr>
        <p:spPr>
          <a:xfrm>
            <a:off x="6370571" y="2530070"/>
            <a:ext cx="795349" cy="596512"/>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sym typeface="Arial" panose="020B0604020202020204" pitchFamily="34" charset="0"/>
            </a:endParaRPr>
          </a:p>
        </p:txBody>
      </p:sp>
      <p:cxnSp>
        <p:nvCxnSpPr>
          <p:cNvPr id="11" name="直接连接符 10"/>
          <p:cNvCxnSpPr/>
          <p:nvPr userDrawn="1">
            <p:custDataLst>
              <p:tags r:id="rId10"/>
            </p:custDataLst>
          </p:nvPr>
        </p:nvCxnSpPr>
        <p:spPr>
          <a:xfrm>
            <a:off x="871453" y="3994581"/>
            <a:ext cx="104443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hasCustomPrompt="1"/>
            <p:custDataLst>
              <p:tags r:id="rId11"/>
            </p:custDataLst>
          </p:nvPr>
        </p:nvSpPr>
        <p:spPr>
          <a:xfrm>
            <a:off x="755241" y="2610941"/>
            <a:ext cx="5297107" cy="1305740"/>
          </a:xfrm>
        </p:spPr>
        <p:txBody>
          <a:bodyPr lIns="90000" tIns="46800" rIns="90000" bIns="46800" anchor="b" anchorCtr="0">
            <a:normAutofit/>
          </a:bodyPr>
          <a:lstStyle>
            <a:lvl1pPr algn="l">
              <a:defRPr sz="5400" spc="600" baseline="0">
                <a:solidFill>
                  <a:schemeClr val="accent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12"/>
            </p:custDataLst>
          </p:nvPr>
        </p:nvSpPr>
        <p:spPr>
          <a:xfrm>
            <a:off x="755241" y="4137277"/>
            <a:ext cx="5297107" cy="814498"/>
          </a:xfrm>
        </p:spPr>
        <p:txBody>
          <a:bodyPr lIns="90170" tIns="46990" rIns="90170" bIns="46990">
            <a:normAutofit/>
          </a:bodyPr>
          <a:lstStyle>
            <a:lvl1pPr marL="0" indent="0" algn="l" eaLnBrk="1" fontAlgn="auto" latinLnBrk="0" hangingPunct="1">
              <a:lnSpc>
                <a:spcPct val="100000"/>
              </a:lnSpc>
              <a:buNone/>
              <a:defRPr sz="2400" u="none" strike="noStrike" kern="1200" cap="none" spc="200" normalizeH="0" baseline="0">
                <a:solidFill>
                  <a:schemeClr val="bg1"/>
                </a:solidFill>
                <a:uFillTx/>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13"/>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4"/>
            </p:custDataLst>
          </p:nvPr>
        </p:nvSpPr>
        <p:spPr/>
        <p:txBody>
          <a:bodyPr/>
          <a:lstStyle>
            <a:lvl1pPr>
              <a:defRPr baseline="0">
                <a:latin typeface="Arial" panose="020B0604020202020204" pitchFamily="34" charset="0"/>
              </a:defRPr>
            </a:lvl1pPr>
          </a:lstStyle>
          <a:p>
            <a:endParaRPr lang="zh-CN" altLang="en-US" dirty="0"/>
          </a:p>
        </p:txBody>
      </p:sp>
      <p:sp>
        <p:nvSpPr>
          <p:cNvPr id="18" name="灯片编号占位符 17"/>
          <p:cNvSpPr>
            <a:spLocks noGrp="1"/>
          </p:cNvSpPr>
          <p:nvPr>
            <p:ph type="sldNum" sz="quarter" idx="12"/>
            <p:custDataLst>
              <p:tags r:id="rId15"/>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276860" y="5184458"/>
            <a:ext cx="836931" cy="627698"/>
            <a:chOff x="17644" y="9255"/>
            <a:chExt cx="1281" cy="1281"/>
          </a:xfrm>
        </p:grpSpPr>
        <p:sp>
          <p:nvSpPr>
            <p:cNvPr id="8" name="矩形 7"/>
            <p:cNvSpPr/>
            <p:nvPr userDrawn="1">
              <p:custDataLst>
                <p:tags r:id="rId3"/>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9" name="矩形 8"/>
            <p:cNvSpPr/>
            <p:nvPr userDrawn="1">
              <p:custDataLst>
                <p:tags r:id="rId4"/>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a:xfrm>
            <a:off x="669883" y="1189676"/>
            <a:ext cx="10852237" cy="331473"/>
          </a:xfrm>
        </p:spPr>
        <p:txBody>
          <a:bodyPr vert="horz" lIns="90170" tIns="46990" rIns="90170" bIns="4699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6"/>
            </p:custDataLst>
          </p:nvPr>
        </p:nvSpPr>
        <p:spPr>
          <a:xfrm>
            <a:off x="669883" y="1571631"/>
            <a:ext cx="10852237" cy="4041680"/>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grpSp>
        <p:nvGrpSpPr>
          <p:cNvPr id="11" name="组合 10"/>
          <p:cNvGrpSpPr/>
          <p:nvPr userDrawn="1">
            <p:custDataLst>
              <p:tags r:id="rId2"/>
            </p:custDataLst>
          </p:nvPr>
        </p:nvGrpSpPr>
        <p:grpSpPr>
          <a:xfrm flipH="1">
            <a:off x="7066643" y="857250"/>
            <a:ext cx="4049487" cy="5143500"/>
            <a:chOff x="2634343" y="0"/>
            <a:chExt cx="4049486" cy="6858000"/>
          </a:xfrm>
        </p:grpSpPr>
        <p:sp>
          <p:nvSpPr>
            <p:cNvPr id="12" name="箭头: V 形 11"/>
            <p:cNvSpPr/>
            <p:nvPr>
              <p:custDataLst>
                <p:tags r:id="rId3"/>
              </p:custDataLst>
            </p:nvPr>
          </p:nvSpPr>
          <p:spPr>
            <a:xfrm>
              <a:off x="2634343" y="0"/>
              <a:ext cx="3178628" cy="6858000"/>
            </a:xfrm>
            <a:prstGeom prst="chevron">
              <a:avLst/>
            </a:pr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solidFill>
                <a:latin typeface="Arial" panose="020B0604020202020204" pitchFamily="34" charset="0"/>
              </a:endParaRPr>
            </a:p>
          </p:txBody>
        </p:sp>
        <p:sp>
          <p:nvSpPr>
            <p:cNvPr id="13" name="任意多边形: 形状 12"/>
            <p:cNvSpPr/>
            <p:nvPr>
              <p:custDataLst>
                <p:tags r:id="rId4"/>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solidFill>
                <a:latin typeface="Arial" panose="020B0604020202020204" pitchFamily="34" charset="0"/>
              </a:endParaRPr>
            </a:p>
          </p:txBody>
        </p:sp>
      </p:grpSp>
      <p:cxnSp>
        <p:nvCxnSpPr>
          <p:cNvPr id="7" name="直接连接符 6"/>
          <p:cNvCxnSpPr/>
          <p:nvPr userDrawn="1">
            <p:custDataLst>
              <p:tags r:id="rId5"/>
            </p:custDataLst>
          </p:nvPr>
        </p:nvCxnSpPr>
        <p:spPr>
          <a:xfrm>
            <a:off x="3110847" y="3132773"/>
            <a:ext cx="1116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6"/>
            </p:custDataLst>
          </p:nvPr>
        </p:nvSpPr>
        <p:spPr>
          <a:xfrm>
            <a:off x="1154201" y="3295717"/>
            <a:ext cx="5029291" cy="584120"/>
          </a:xfrm>
        </p:spPr>
        <p:txBody>
          <a:bodyPr lIns="90000" tIns="46800" rIns="90000" bIns="46800" anchor="b" anchorCtr="0">
            <a:normAutofit/>
          </a:bodyPr>
          <a:lstStyle>
            <a:lvl1pPr algn="ctr">
              <a:defRPr sz="4400" u="none" strike="noStrike" kern="1200" cap="none" spc="300" normalizeH="0" baseline="0">
                <a:solidFill>
                  <a:schemeClr val="bg1"/>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7"/>
            </p:custDataLst>
          </p:nvPr>
        </p:nvSpPr>
        <p:spPr>
          <a:xfrm>
            <a:off x="804996" y="3908108"/>
            <a:ext cx="5727700" cy="965359"/>
          </a:xfrm>
        </p:spPr>
        <p:txBody>
          <a:bodyPr lIns="90170" tIns="46990" rIns="90170" bIns="46990">
            <a:normAutofit/>
          </a:bodyPr>
          <a:lstStyle>
            <a:lvl1pPr marL="0" indent="0" algn="ctr" eaLnBrk="1" fontAlgn="auto" latinLnBrk="0" hangingPunct="1">
              <a:buNone/>
              <a:defRPr kumimoji="0" lang="zh-CN" altLang="en-US" sz="2000" b="0" i="0" u="none" strike="noStrike" kern="1200" cap="none" spc="150" normalizeH="0" baseline="0" noProof="1">
                <a:solidFill>
                  <a:schemeClr val="bg1"/>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8"/>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lvl1pPr>
              <a:defRPr baseline="0">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10"/>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1" name="组合 10"/>
          <p:cNvGrpSpPr/>
          <p:nvPr userDrawn="1">
            <p:custDataLst>
              <p:tags r:id="rId2"/>
            </p:custDataLst>
          </p:nvPr>
        </p:nvGrpSpPr>
        <p:grpSpPr>
          <a:xfrm>
            <a:off x="276860" y="5184458"/>
            <a:ext cx="836931" cy="627698"/>
            <a:chOff x="17644" y="9255"/>
            <a:chExt cx="1281" cy="1281"/>
          </a:xfrm>
        </p:grpSpPr>
        <p:sp>
          <p:nvSpPr>
            <p:cNvPr id="12" name="矩形 11"/>
            <p:cNvSpPr/>
            <p:nvPr userDrawn="1">
              <p:custDataLst>
                <p:tags r:id="rId3"/>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13" name="矩形 12"/>
            <p:cNvSpPr/>
            <p:nvPr userDrawn="1">
              <p:custDataLst>
                <p:tags r:id="rId4"/>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a:xfrm>
            <a:off x="669883" y="1189676"/>
            <a:ext cx="10852237" cy="331473"/>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6"/>
            </p:custDataLst>
          </p:nvPr>
        </p:nvSpPr>
        <p:spPr>
          <a:xfrm>
            <a:off x="669931" y="1571631"/>
            <a:ext cx="5283243" cy="4041680"/>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7"/>
            </p:custDataLst>
          </p:nvPr>
        </p:nvSpPr>
        <p:spPr>
          <a:xfrm>
            <a:off x="6238877" y="1571631"/>
            <a:ext cx="5283243" cy="4041680"/>
          </a:xfrm>
        </p:spPr>
        <p:txBody>
          <a:bodyPr lIns="90170" tIns="46990" rIns="90170" bIns="4699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0"/>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276860" y="5184458"/>
            <a:ext cx="836931" cy="627698"/>
            <a:chOff x="17644" y="9255"/>
            <a:chExt cx="1281" cy="1281"/>
          </a:xfrm>
        </p:grpSpPr>
        <p:sp>
          <p:nvSpPr>
            <p:cNvPr id="11" name="矩形 10"/>
            <p:cNvSpPr/>
            <p:nvPr userDrawn="1">
              <p:custDataLst>
                <p:tags r:id="rId3"/>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12" name="矩形 11"/>
            <p:cNvSpPr/>
            <p:nvPr userDrawn="1">
              <p:custDataLst>
                <p:tags r:id="rId4"/>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a:xfrm>
            <a:off x="669883" y="1189676"/>
            <a:ext cx="10852237" cy="331473"/>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6"/>
            </p:custDataLst>
          </p:nvPr>
        </p:nvSpPr>
        <p:spPr>
          <a:xfrm>
            <a:off x="669931" y="1571631"/>
            <a:ext cx="5283243" cy="285752"/>
          </a:xfrm>
        </p:spPr>
        <p:txBody>
          <a:bodyPr lIns="90170" tIns="46990" rIns="90170" bIns="4699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7"/>
            </p:custDataLst>
          </p:nvPr>
        </p:nvSpPr>
        <p:spPr>
          <a:xfrm>
            <a:off x="669925" y="1912144"/>
            <a:ext cx="5283200" cy="3701064"/>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8"/>
            </p:custDataLst>
          </p:nvPr>
        </p:nvSpPr>
        <p:spPr>
          <a:xfrm>
            <a:off x="6235751" y="1571631"/>
            <a:ext cx="5283243" cy="285752"/>
          </a:xfrm>
        </p:spPr>
        <p:txBody>
          <a:bodyPr vert="horz" lIns="90170" tIns="46990" rIns="90170" bIns="4699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9"/>
            </p:custDataLst>
          </p:nvPr>
        </p:nvSpPr>
        <p:spPr>
          <a:xfrm>
            <a:off x="6235751" y="1912144"/>
            <a:ext cx="5283243" cy="3701064"/>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0"/>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1"/>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2"/>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276860" y="5769610"/>
            <a:ext cx="836930" cy="836930"/>
            <a:chOff x="17644" y="9255"/>
            <a:chExt cx="1281" cy="1281"/>
          </a:xfrm>
        </p:grpSpPr>
        <p:sp>
          <p:nvSpPr>
            <p:cNvPr id="11" name="矩形 10"/>
            <p:cNvSpPr/>
            <p:nvPr userDrawn="1">
              <p:custDataLst>
                <p:tags r:id="rId3"/>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solidFill>
                  <a:schemeClr val="tx1">
                    <a:lumMod val="85000"/>
                    <a:lumOff val="15000"/>
                  </a:schemeClr>
                </a:solidFill>
                <a:latin typeface="Arial" panose="020B0604020202020204" pitchFamily="34" charset="0"/>
                <a:ea typeface="微软雅黑" panose="020B0503020204020204" charset="-122"/>
              </a:endParaRPr>
            </a:p>
          </p:txBody>
        </p:sp>
        <p:sp>
          <p:nvSpPr>
            <p:cNvPr id="12" name="矩形 11"/>
            <p:cNvSpPr/>
            <p:nvPr userDrawn="1">
              <p:custDataLst>
                <p:tags r:id="rId4"/>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6"/>
            </p:custDataLst>
          </p:nvPr>
        </p:nvSpPr>
        <p:spPr>
          <a:xfrm>
            <a:off x="669930" y="952508"/>
            <a:ext cx="5283242" cy="381003"/>
          </a:xfrm>
        </p:spPr>
        <p:txBody>
          <a:bodyPr lIns="90170" tIns="46990" rIns="90170" bIns="46990" anchor="t"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7"/>
            </p:custDataLst>
          </p:nvPr>
        </p:nvSpPr>
        <p:spPr>
          <a:xfrm>
            <a:off x="669925" y="1406525"/>
            <a:ext cx="5283200" cy="4934752"/>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8"/>
            </p:custDataLst>
          </p:nvPr>
        </p:nvSpPr>
        <p:spPr>
          <a:xfrm>
            <a:off x="6235750" y="952508"/>
            <a:ext cx="5283242" cy="381003"/>
          </a:xfrm>
        </p:spPr>
        <p:txBody>
          <a:bodyPr vert="horz" lIns="90170" tIns="46990" rIns="90170" bIns="4699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9"/>
            </p:custDataLst>
          </p:nvPr>
        </p:nvSpPr>
        <p:spPr>
          <a:xfrm>
            <a:off x="6235750" y="1406525"/>
            <a:ext cx="5283242" cy="4934752"/>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0"/>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1"/>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2"/>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857250"/>
            <a:ext cx="12192000" cy="1857375"/>
          </a:xfrm>
          <a:prstGeom prst="rect">
            <a:avLst/>
          </a:prstGeom>
        </p:spPr>
      </p:pic>
      <p:sp>
        <p:nvSpPr>
          <p:cNvPr id="2" name="标题 1"/>
          <p:cNvSpPr>
            <a:spLocks noGrp="1"/>
          </p:cNvSpPr>
          <p:nvPr>
            <p:ph type="title"/>
            <p:custDataLst>
              <p:tags r:id="rId4"/>
            </p:custDataLst>
          </p:nvPr>
        </p:nvSpPr>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276860" y="5184458"/>
            <a:ext cx="836931" cy="627698"/>
            <a:chOff x="17644" y="9255"/>
            <a:chExt cx="1281" cy="1281"/>
          </a:xfrm>
        </p:grpSpPr>
        <p:sp>
          <p:nvSpPr>
            <p:cNvPr id="9" name="矩形 8"/>
            <p:cNvSpPr/>
            <p:nvPr userDrawn="1">
              <p:custDataLst>
                <p:tags r:id="rId3"/>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10" name="矩形 9"/>
            <p:cNvSpPr/>
            <p:nvPr userDrawn="1">
              <p:custDataLst>
                <p:tags r:id="rId4"/>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a:xfrm>
            <a:off x="669931" y="1189676"/>
            <a:ext cx="10852237" cy="331473"/>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6"/>
            </p:custDataLst>
          </p:nvPr>
        </p:nvSpPr>
        <p:spPr>
          <a:xfrm>
            <a:off x="669931" y="1571631"/>
            <a:ext cx="5283243"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7"/>
            </p:custDataLst>
          </p:nvPr>
        </p:nvSpPr>
        <p:spPr>
          <a:xfrm>
            <a:off x="6238925" y="1571631"/>
            <a:ext cx="5283243" cy="4041680"/>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0"/>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11203913" y="5264824"/>
            <a:ext cx="813463" cy="610096"/>
            <a:chOff x="329538" y="251935"/>
            <a:chExt cx="1056292" cy="1056291"/>
          </a:xfrm>
        </p:grpSpPr>
        <p:sp>
          <p:nvSpPr>
            <p:cNvPr id="8" name="矩形 7"/>
            <p:cNvSpPr/>
            <p:nvPr userDrawn="1">
              <p:custDataLst>
                <p:tags r:id="rId3"/>
              </p:custDataLst>
            </p:nvPr>
          </p:nvSpPr>
          <p:spPr>
            <a:xfrm>
              <a:off x="627207" y="251935"/>
              <a:ext cx="758623" cy="75862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9" name="矩形 8"/>
            <p:cNvSpPr/>
            <p:nvPr userDrawn="1">
              <p:custDataLst>
                <p:tags r:id="rId4"/>
              </p:custDataLst>
            </p:nvPr>
          </p:nvSpPr>
          <p:spPr>
            <a:xfrm>
              <a:off x="329538" y="712889"/>
              <a:ext cx="595337" cy="595337"/>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竖排标题 1"/>
          <p:cNvSpPr>
            <a:spLocks noGrp="1"/>
          </p:cNvSpPr>
          <p:nvPr>
            <p:ph type="title" orient="vert"/>
            <p:custDataLst>
              <p:tags r:id="rId5"/>
            </p:custDataLst>
          </p:nvPr>
        </p:nvSpPr>
        <p:spPr>
          <a:xfrm>
            <a:off x="10571135" y="1571631"/>
            <a:ext cx="950984" cy="4041680"/>
          </a:xfrm>
        </p:spPr>
        <p:txBody>
          <a:bodyPr vert="eaVert"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6"/>
            </p:custDataLst>
          </p:nvPr>
        </p:nvSpPr>
        <p:spPr>
          <a:xfrm>
            <a:off x="669925" y="1571625"/>
            <a:ext cx="9828101" cy="4041680"/>
          </a:xfrm>
        </p:spPr>
        <p:txBody>
          <a:bodyPr vert="eaVert" lIns="90170" tIns="46990" rIns="90170" bIns="4699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sp>
        <p:nvSpPr>
          <p:cNvPr id="6" name="任意多边形: 形状 9"/>
          <p:cNvSpPr/>
          <p:nvPr userDrawn="1">
            <p:custDataLst>
              <p:tags r:id="rId2"/>
            </p:custDataLst>
          </p:nvPr>
        </p:nvSpPr>
        <p:spPr>
          <a:xfrm>
            <a:off x="8517891" y="5721668"/>
            <a:ext cx="3680460" cy="279083"/>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3" name="日期占位符 2"/>
          <p:cNvSpPr>
            <a:spLocks noGrp="1"/>
          </p:cNvSpPr>
          <p:nvPr>
            <p:ph type="dt" sz="half" idx="10"/>
            <p:custDataLst>
              <p:tags r:id="rId3"/>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5"/>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6"/>
            </p:custDataLst>
          </p:nvPr>
        </p:nvSpPr>
        <p:spPr>
          <a:xfrm>
            <a:off x="669931" y="1571631"/>
            <a:ext cx="10852237" cy="404168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a:off x="0" y="857251"/>
            <a:ext cx="2024743" cy="5143500"/>
            <a:chOff x="0" y="0"/>
            <a:chExt cx="2429692" cy="8229601"/>
          </a:xfrm>
        </p:grpSpPr>
        <p:grpSp>
          <p:nvGrpSpPr>
            <p:cNvPr id="10" name="组合 9"/>
            <p:cNvGrpSpPr/>
            <p:nvPr userDrawn="1"/>
          </p:nvGrpSpPr>
          <p:grpSpPr>
            <a:xfrm rot="10800000" flipH="1">
              <a:off x="0" y="0"/>
              <a:ext cx="2429692" cy="4114800"/>
              <a:chOff x="2634343" y="0"/>
              <a:chExt cx="4049486" cy="6858000"/>
            </a:xfrm>
          </p:grpSpPr>
          <p:sp>
            <p:nvSpPr>
              <p:cNvPr id="14" name="箭头: V 形 13"/>
              <p:cNvSpPr/>
              <p:nvPr>
                <p:custDataLst>
                  <p:tags r:id="rId3"/>
                </p:custDataLst>
              </p:nvPr>
            </p:nvSpPr>
            <p:spPr>
              <a:xfrm>
                <a:off x="2634343" y="0"/>
                <a:ext cx="3178628" cy="6858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5" name="任意多边形: 形状 14"/>
              <p:cNvSpPr/>
              <p:nvPr>
                <p:custDataLst>
                  <p:tags r:id="rId4"/>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grpSp>
        <p:grpSp>
          <p:nvGrpSpPr>
            <p:cNvPr id="11" name="组合 10"/>
            <p:cNvGrpSpPr/>
            <p:nvPr userDrawn="1"/>
          </p:nvGrpSpPr>
          <p:grpSpPr>
            <a:xfrm rot="10800000" flipH="1">
              <a:off x="0" y="4099561"/>
              <a:ext cx="2429692" cy="4130040"/>
              <a:chOff x="2634343" y="0"/>
              <a:chExt cx="4049486" cy="6883400"/>
            </a:xfrm>
          </p:grpSpPr>
          <p:sp>
            <p:nvSpPr>
              <p:cNvPr id="12" name="箭头: V 形 11"/>
              <p:cNvSpPr/>
              <p:nvPr>
                <p:custDataLst>
                  <p:tags r:id="rId5"/>
                </p:custDataLst>
              </p:nvPr>
            </p:nvSpPr>
            <p:spPr>
              <a:xfrm>
                <a:off x="2634343" y="25400"/>
                <a:ext cx="3178628" cy="6858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3" name="任意多边形: 形状 12"/>
              <p:cNvSpPr/>
              <p:nvPr>
                <p:custDataLst>
                  <p:tags r:id="rId6"/>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grpSp>
      </p:grpSp>
      <p:grpSp>
        <p:nvGrpSpPr>
          <p:cNvPr id="16" name="组合 15"/>
          <p:cNvGrpSpPr/>
          <p:nvPr userDrawn="1">
            <p:custDataLst>
              <p:tags r:id="rId7"/>
            </p:custDataLst>
          </p:nvPr>
        </p:nvGrpSpPr>
        <p:grpSpPr>
          <a:xfrm flipH="1">
            <a:off x="10167257" y="857250"/>
            <a:ext cx="2024743" cy="5143500"/>
            <a:chOff x="0" y="0"/>
            <a:chExt cx="2429692" cy="8229601"/>
          </a:xfrm>
        </p:grpSpPr>
        <p:grpSp>
          <p:nvGrpSpPr>
            <p:cNvPr id="17" name="组合 16"/>
            <p:cNvGrpSpPr/>
            <p:nvPr userDrawn="1"/>
          </p:nvGrpSpPr>
          <p:grpSpPr>
            <a:xfrm rot="10800000" flipH="1">
              <a:off x="0" y="0"/>
              <a:ext cx="2429692" cy="4114800"/>
              <a:chOff x="2634343" y="0"/>
              <a:chExt cx="4049486" cy="6858000"/>
            </a:xfrm>
          </p:grpSpPr>
          <p:sp>
            <p:nvSpPr>
              <p:cNvPr id="21" name="箭头: V 形 20"/>
              <p:cNvSpPr/>
              <p:nvPr>
                <p:custDataLst>
                  <p:tags r:id="rId8"/>
                </p:custDataLst>
              </p:nvPr>
            </p:nvSpPr>
            <p:spPr>
              <a:xfrm>
                <a:off x="2634343" y="0"/>
                <a:ext cx="3178628" cy="6858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2" name="任意多边形: 形状 21"/>
              <p:cNvSpPr/>
              <p:nvPr>
                <p:custDataLst>
                  <p:tags r:id="rId9"/>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grpSp>
        <p:grpSp>
          <p:nvGrpSpPr>
            <p:cNvPr id="18" name="组合 17"/>
            <p:cNvGrpSpPr/>
            <p:nvPr userDrawn="1"/>
          </p:nvGrpSpPr>
          <p:grpSpPr>
            <a:xfrm rot="10800000" flipH="1">
              <a:off x="0" y="4114801"/>
              <a:ext cx="2429692" cy="4114800"/>
              <a:chOff x="2634343" y="0"/>
              <a:chExt cx="4049486" cy="6858000"/>
            </a:xfrm>
          </p:grpSpPr>
          <p:sp>
            <p:nvSpPr>
              <p:cNvPr id="19" name="箭头: V 形 18"/>
              <p:cNvSpPr/>
              <p:nvPr>
                <p:custDataLst>
                  <p:tags r:id="rId10"/>
                </p:custDataLst>
              </p:nvPr>
            </p:nvSpPr>
            <p:spPr>
              <a:xfrm>
                <a:off x="2634343" y="0"/>
                <a:ext cx="3178628" cy="6858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0" name="任意多边形: 形状 19"/>
              <p:cNvSpPr/>
              <p:nvPr>
                <p:custDataLst>
                  <p:tags r:id="rId11"/>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grpSp>
      </p:grpSp>
      <p:cxnSp>
        <p:nvCxnSpPr>
          <p:cNvPr id="6" name="直接连接符 5"/>
          <p:cNvCxnSpPr/>
          <p:nvPr userDrawn="1">
            <p:custDataLst>
              <p:tags r:id="rId12"/>
            </p:custDataLst>
          </p:nvPr>
        </p:nvCxnSpPr>
        <p:spPr>
          <a:xfrm>
            <a:off x="5767005" y="3541191"/>
            <a:ext cx="65799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13"/>
            </p:custDataLst>
          </p:nvPr>
        </p:nvSpPr>
        <p:spPr>
          <a:xfrm>
            <a:off x="2729593" y="2821321"/>
            <a:ext cx="6732815" cy="674375"/>
          </a:xfrm>
        </p:spPr>
        <p:txBody>
          <a:bodyPr vert="horz" lIns="90000" tIns="46800" rIns="90000" bIns="46800" rtlCol="0" anchor="b" anchorCtr="0">
            <a:normAutofit/>
          </a:bodyPr>
          <a:lstStyle>
            <a:lvl1pPr marL="0" marR="0" algn="ctr" defTabSz="914400" rtl="0" eaLnBrk="1" fontAlgn="auto" latinLnBrk="0" hangingPunct="1">
              <a:lnSpc>
                <a:spcPct val="100000"/>
              </a:lnSpc>
              <a:buNone/>
              <a:defRPr kumimoji="0" lang="zh-CN" altLang="en-US" sz="4900" b="1" i="0" u="none" strike="noStrike" kern="1200" cap="none" spc="600" normalizeH="0" baseline="0" noProof="1" dirty="0">
                <a:solidFill>
                  <a:schemeClr val="bg1"/>
                </a:solidFill>
                <a:uFillTx/>
                <a:latin typeface="Arial" panose="020B0604020202020204" pitchFamily="34" charset="0"/>
                <a:ea typeface="汉仪旗黑-85S" panose="00020600040101010101" pitchFamily="18" charset="-122"/>
                <a:cs typeface="+mj-cs"/>
                <a:sym typeface="+mn-ea"/>
              </a:defRPr>
            </a:lvl1pPr>
          </a:lstStyle>
          <a:p>
            <a:pPr lvl="0"/>
            <a:r>
              <a:rPr>
                <a:sym typeface="+mn-ea"/>
              </a:rPr>
              <a:t>单击此处编辑标题</a:t>
            </a:r>
            <a:endParaRPr>
              <a:sym typeface="+mn-ea"/>
            </a:endParaRPr>
          </a:p>
        </p:txBody>
      </p:sp>
      <p:sp>
        <p:nvSpPr>
          <p:cNvPr id="3" name="日期占位符 2"/>
          <p:cNvSpPr>
            <a:spLocks noGrp="1"/>
          </p:cNvSpPr>
          <p:nvPr>
            <p:ph type="dt" sz="half" idx="10"/>
            <p:custDataLst>
              <p:tags r:id="rId1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5"/>
            </p:custDataLst>
          </p:nvPr>
        </p:nvSpPr>
        <p:spPr/>
        <p:txBody>
          <a:bodyPr/>
          <a:lstStyle/>
          <a:p>
            <a:endParaRPr lang="zh-CN" altLang="en-US"/>
          </a:p>
        </p:txBody>
      </p:sp>
      <p:sp>
        <p:nvSpPr>
          <p:cNvPr id="5" name="灯片编号占位符 4"/>
          <p:cNvSpPr>
            <a:spLocks noGrp="1"/>
          </p:cNvSpPr>
          <p:nvPr>
            <p:ph type="sldNum" sz="quarter" idx="12"/>
            <p:custDataLst>
              <p:tags r:id="rId16"/>
            </p:custDataLst>
          </p:nvPr>
        </p:nvSpPr>
        <p:spPr/>
        <p:txBody>
          <a:bodyPr/>
          <a:lstStyle/>
          <a:p>
            <a:fld id="{49AE70B2-8BF9-45C0-BB95-33D1B9D3A854}" type="slidenum">
              <a:rPr lang="zh-CN" altLang="en-US" smtClean="0"/>
            </a:fld>
            <a:endParaRPr lang="zh-CN" altLang="en-US"/>
          </a:p>
        </p:txBody>
      </p:sp>
      <p:sp>
        <p:nvSpPr>
          <p:cNvPr id="24" name="文本占位符 23"/>
          <p:cNvSpPr>
            <a:spLocks noGrp="1"/>
          </p:cNvSpPr>
          <p:nvPr>
            <p:ph type="body" sz="quarter" idx="13" hasCustomPrompt="1"/>
            <p:custDataLst>
              <p:tags r:id="rId17"/>
            </p:custDataLst>
          </p:nvPr>
        </p:nvSpPr>
        <p:spPr>
          <a:xfrm>
            <a:off x="2728913" y="3591404"/>
            <a:ext cx="6734176" cy="501081"/>
          </a:xfrm>
        </p:spPr>
        <p:txBody>
          <a:bodyPr lIns="90000" tIns="46800" rIns="90000" bIns="46800">
            <a:normAutofit/>
          </a:bodyPr>
          <a:lstStyle>
            <a:lvl1pPr marL="0" indent="0" algn="ctr">
              <a:buNone/>
              <a:defRPr sz="2400">
                <a:solidFill>
                  <a:schemeClr val="bg1"/>
                </a:solidFill>
              </a:defRPr>
            </a:lvl1pPr>
          </a:lstStyle>
          <a:p>
            <a:pPr lvl="0"/>
            <a:r>
              <a:rPr lang="zh-CN" altLang="en-US" dirty="0"/>
              <a:t>单击此处编辑文本</a:t>
            </a:r>
            <a:endParaRPr lang="zh-CN" alt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11203913" y="5264824"/>
            <a:ext cx="813463" cy="610096"/>
            <a:chOff x="329538" y="251935"/>
            <a:chExt cx="1056292" cy="1056291"/>
          </a:xfrm>
        </p:grpSpPr>
        <p:sp>
          <p:nvSpPr>
            <p:cNvPr id="6" name="矩形 5"/>
            <p:cNvSpPr/>
            <p:nvPr userDrawn="1">
              <p:custDataLst>
                <p:tags r:id="rId3"/>
              </p:custDataLst>
            </p:nvPr>
          </p:nvSpPr>
          <p:spPr>
            <a:xfrm>
              <a:off x="627207" y="251935"/>
              <a:ext cx="758623" cy="75862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8" name="矩形 7"/>
            <p:cNvSpPr/>
            <p:nvPr userDrawn="1">
              <p:custDataLst>
                <p:tags r:id="rId4"/>
              </p:custDataLst>
            </p:nvPr>
          </p:nvSpPr>
          <p:spPr>
            <a:xfrm>
              <a:off x="329538" y="712889"/>
              <a:ext cx="595337" cy="595337"/>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1085400"/>
            <a:ext cx="11606400" cy="468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grpSp>
        <p:nvGrpSpPr>
          <p:cNvPr id="6" name="组合 5"/>
          <p:cNvGrpSpPr/>
          <p:nvPr userDrawn="1">
            <p:custDataLst>
              <p:tags r:id="rId3"/>
            </p:custDataLst>
          </p:nvPr>
        </p:nvGrpSpPr>
        <p:grpSpPr>
          <a:xfrm rot="5400000">
            <a:off x="-78740" y="802958"/>
            <a:ext cx="836931" cy="627698"/>
            <a:chOff x="17644" y="9255"/>
            <a:chExt cx="1281" cy="1281"/>
          </a:xfrm>
        </p:grpSpPr>
        <p:sp>
          <p:nvSpPr>
            <p:cNvPr id="9" name="矩形 8"/>
            <p:cNvSpPr/>
            <p:nvPr userDrawn="1">
              <p:custDataLst>
                <p:tags r:id="rId4"/>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sp>
          <p:nvSpPr>
            <p:cNvPr id="11" name="矩形 10"/>
            <p:cNvSpPr/>
            <p:nvPr userDrawn="1">
              <p:custDataLst>
                <p:tags r:id="rId5"/>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grpSp>
      <p:sp>
        <p:nvSpPr>
          <p:cNvPr id="10" name="任意多边形: 形状 9"/>
          <p:cNvSpPr/>
          <p:nvPr userDrawn="1">
            <p:custDataLst>
              <p:tags r:id="rId6"/>
            </p:custDataLst>
          </p:nvPr>
        </p:nvSpPr>
        <p:spPr>
          <a:xfrm>
            <a:off x="8517891" y="5721668"/>
            <a:ext cx="3680460" cy="279083"/>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sp>
        <p:nvSpPr>
          <p:cNvPr id="2" name="标题 1"/>
          <p:cNvSpPr>
            <a:spLocks noGrp="1"/>
          </p:cNvSpPr>
          <p:nvPr>
            <p:ph type="title" hasCustomPrompt="1"/>
            <p:custDataLst>
              <p:tags r:id="rId7"/>
            </p:custDataLst>
          </p:nvPr>
        </p:nvSpPr>
        <p:spPr>
          <a:xfrm>
            <a:off x="1281600" y="1794150"/>
            <a:ext cx="9626400" cy="542700"/>
          </a:xfrm>
        </p:spPr>
        <p:txBody>
          <a:bodyPr anchor="ctr"/>
          <a:lstStyle>
            <a:lvl1pPr>
              <a:defRPr sz="3200" baseline="0">
                <a:solidFill>
                  <a:schemeClr val="bg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479950"/>
            <a:ext cx="9626600" cy="2583900"/>
          </a:xfrm>
        </p:spPr>
        <p:txBody>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9"/>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857250"/>
            <a:ext cx="4823460" cy="5149691"/>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baseline="0" dirty="0">
              <a:latin typeface="Arial" panose="020B0604020202020204" pitchFamily="34" charset="0"/>
              <a:ea typeface="微软雅黑" panose="020B0503020204020204" charset="-122"/>
              <a:sym typeface="+mn-ea"/>
            </a:endParaRPr>
          </a:p>
        </p:txBody>
      </p:sp>
      <p:grpSp>
        <p:nvGrpSpPr>
          <p:cNvPr id="10" name="组合 9"/>
          <p:cNvGrpSpPr/>
          <p:nvPr userDrawn="1">
            <p:custDataLst>
              <p:tags r:id="rId3"/>
            </p:custDataLst>
          </p:nvPr>
        </p:nvGrpSpPr>
        <p:grpSpPr>
          <a:xfrm>
            <a:off x="276860" y="5184458"/>
            <a:ext cx="836931" cy="627698"/>
            <a:chOff x="17644" y="9255"/>
            <a:chExt cx="1281" cy="1281"/>
          </a:xfrm>
        </p:grpSpPr>
        <p:sp>
          <p:nvSpPr>
            <p:cNvPr id="6" name="矩形 5"/>
            <p:cNvSpPr/>
            <p:nvPr userDrawn="1">
              <p:custDataLst>
                <p:tags r:id="rId4"/>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sp>
          <p:nvSpPr>
            <p:cNvPr id="11" name="矩形 10"/>
            <p:cNvSpPr/>
            <p:nvPr userDrawn="1">
              <p:custDataLst>
                <p:tags r:id="rId5"/>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grpSp>
      <p:sp>
        <p:nvSpPr>
          <p:cNvPr id="2" name="标题 1"/>
          <p:cNvSpPr>
            <a:spLocks noGrp="1"/>
          </p:cNvSpPr>
          <p:nvPr>
            <p:ph type="title" hasCustomPrompt="1"/>
            <p:custDataLst>
              <p:tags r:id="rId6"/>
            </p:custDataLst>
          </p:nvPr>
        </p:nvSpPr>
        <p:spPr>
          <a:xfrm>
            <a:off x="583200" y="1435050"/>
            <a:ext cx="3960000" cy="661500"/>
          </a:xfrm>
        </p:spPr>
        <p:txBody>
          <a:bodyPr anchor="ctr"/>
          <a:lstStyle>
            <a:lvl1pPr>
              <a:defRPr sz="3600" baseline="0">
                <a:solidFill>
                  <a:schemeClr val="bg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586800" y="2180250"/>
            <a:ext cx="3956400" cy="3069900"/>
          </a:xfrm>
        </p:spPr>
        <p:txBody>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5101200" y="1434704"/>
            <a:ext cx="6480000" cy="3815953"/>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857250"/>
            <a:ext cx="12192000" cy="1998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baseline="0">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612000" y="1443150"/>
            <a:ext cx="10976400" cy="469800"/>
          </a:xfrm>
        </p:spPr>
        <p:txBody>
          <a:bodyPr anchor="ctr"/>
          <a:lstStyle>
            <a:lvl1pPr algn="ctr">
              <a:defRPr sz="3600" baseline="0">
                <a:solidFill>
                  <a:schemeClr val="bg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4"/>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612000" y="2101950"/>
            <a:ext cx="10975975" cy="621000"/>
          </a:xfrm>
        </p:spPr>
        <p:txBody>
          <a:bodyPr/>
          <a:lstStyle>
            <a:lvl1pPr algn="ct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8"/>
            </p:custDataLst>
          </p:nvPr>
        </p:nvSpPr>
        <p:spPr>
          <a:xfrm>
            <a:off x="612775" y="2963250"/>
            <a:ext cx="10965600" cy="25731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任意多边形: 形状 9"/>
          <p:cNvSpPr/>
          <p:nvPr userDrawn="1">
            <p:custDataLst>
              <p:tags r:id="rId9"/>
            </p:custDataLst>
          </p:nvPr>
        </p:nvSpPr>
        <p:spPr>
          <a:xfrm flipV="1">
            <a:off x="8517891" y="854393"/>
            <a:ext cx="3680460" cy="279083"/>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12192000" cy="2476500"/>
          </a:xfrm>
          <a:prstGeom prst="rect">
            <a:avLst/>
          </a:prstGeom>
        </p:spPr>
      </p:pic>
      <p:sp>
        <p:nvSpPr>
          <p:cNvPr id="2" name="标题 1"/>
          <p:cNvSpPr>
            <a:spLocks noGrp="1"/>
          </p:cNvSpPr>
          <p:nvPr>
            <p:ph type="title"/>
            <p:custDataLst>
              <p:tags r:id="rId4"/>
            </p:custDataLst>
          </p:nvPr>
        </p:nvSpPr>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4638676"/>
            <a:ext cx="12192000" cy="13715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baseline="0">
              <a:latin typeface="Arial" panose="020B0604020202020204" pitchFamily="34" charset="0"/>
              <a:ea typeface="微软雅黑" panose="020B0503020204020204" charset="-122"/>
              <a:sym typeface="+mn-ea"/>
            </a:endParaRPr>
          </a:p>
        </p:txBody>
      </p:sp>
      <p:sp>
        <p:nvSpPr>
          <p:cNvPr id="10" name="任意多边形: 形状 9"/>
          <p:cNvSpPr/>
          <p:nvPr userDrawn="1">
            <p:custDataLst>
              <p:tags r:id="rId3"/>
            </p:custDataLst>
          </p:nvPr>
        </p:nvSpPr>
        <p:spPr>
          <a:xfrm>
            <a:off x="8517891" y="5721668"/>
            <a:ext cx="3680460" cy="279083"/>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sp>
        <p:nvSpPr>
          <p:cNvPr id="2" name="标题 1"/>
          <p:cNvSpPr>
            <a:spLocks noGrp="1"/>
          </p:cNvSpPr>
          <p:nvPr>
            <p:ph type="title"/>
            <p:custDataLst>
              <p:tags r:id="rId4"/>
            </p:custDataLst>
          </p:nvPr>
        </p:nvSpPr>
        <p:spPr>
          <a:xfrm>
            <a:off x="604800" y="1359450"/>
            <a:ext cx="10976400" cy="423900"/>
          </a:xfrm>
        </p:spPr>
        <p:txBody>
          <a:bodyPr anchor="ctr"/>
          <a:lstStyle>
            <a:lvl1pPr algn="ctr">
              <a:defRPr sz="3200"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8"/>
            </p:custDataLst>
          </p:nvPr>
        </p:nvSpPr>
        <p:spPr>
          <a:xfrm>
            <a:off x="604837" y="2118150"/>
            <a:ext cx="10990800" cy="24084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9"/>
            </p:custDataLst>
          </p:nvPr>
        </p:nvSpPr>
        <p:spPr>
          <a:xfrm>
            <a:off x="594000" y="4742550"/>
            <a:ext cx="11001600" cy="758700"/>
          </a:xfrm>
        </p:spPr>
        <p:txBody>
          <a:bodyPr/>
          <a:lstStyle>
            <a:lvl1pP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6" name="任意多边形: 形状 9"/>
          <p:cNvSpPr/>
          <p:nvPr userDrawn="1">
            <p:custDataLst>
              <p:tags r:id="rId2"/>
            </p:custDataLst>
          </p:nvPr>
        </p:nvSpPr>
        <p:spPr>
          <a:xfrm>
            <a:off x="8517891" y="5721668"/>
            <a:ext cx="3680460" cy="279083"/>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rgbClr val="FBB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sp>
        <p:nvSpPr>
          <p:cNvPr id="10" name="矩形 9"/>
          <p:cNvSpPr/>
          <p:nvPr userDrawn="1">
            <p:custDataLst>
              <p:tags r:id="rId3"/>
            </p:custDataLst>
          </p:nvPr>
        </p:nvSpPr>
        <p:spPr>
          <a:xfrm>
            <a:off x="0" y="857250"/>
            <a:ext cx="12192000" cy="6858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baseline="0">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4"/>
            </p:custDataLst>
          </p:nvPr>
        </p:nvSpPr>
        <p:spPr>
          <a:xfrm>
            <a:off x="579600" y="1035450"/>
            <a:ext cx="11037600" cy="331473"/>
          </a:xfrm>
        </p:spPr>
        <p:txBody>
          <a:bodyPr/>
          <a:lstStyle>
            <a:lvl1pPr>
              <a:defRPr baseline="0">
                <a:solidFill>
                  <a:schemeClr val="bg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8"/>
            </p:custDataLst>
          </p:nvPr>
        </p:nvSpPr>
        <p:spPr>
          <a:xfrm>
            <a:off x="579600" y="2104650"/>
            <a:ext cx="5342400" cy="21708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9"/>
            </p:custDataLst>
          </p:nvPr>
        </p:nvSpPr>
        <p:spPr>
          <a:xfrm>
            <a:off x="6242400" y="2104650"/>
            <a:ext cx="5367600" cy="21708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0"/>
            </p:custDataLst>
          </p:nvPr>
        </p:nvSpPr>
        <p:spPr>
          <a:xfrm>
            <a:off x="572400" y="4469850"/>
            <a:ext cx="5342400" cy="585900"/>
          </a:xfrm>
        </p:spPr>
        <p:txBody>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1"/>
            </p:custDataLst>
          </p:nvPr>
        </p:nvSpPr>
        <p:spPr>
          <a:xfrm>
            <a:off x="6253200" y="4467150"/>
            <a:ext cx="5367600" cy="585900"/>
          </a:xfrm>
        </p:spPr>
        <p:txBody>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1576668"/>
            <a:ext cx="12192000" cy="370466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a:sym typeface="+mn-ea"/>
            </a:endParaRPr>
          </a:p>
        </p:txBody>
      </p:sp>
      <p:grpSp>
        <p:nvGrpSpPr>
          <p:cNvPr id="23" name="组合 22"/>
          <p:cNvGrpSpPr/>
          <p:nvPr userDrawn="1">
            <p:custDataLst>
              <p:tags r:id="rId3"/>
            </p:custDataLst>
          </p:nvPr>
        </p:nvGrpSpPr>
        <p:grpSpPr>
          <a:xfrm>
            <a:off x="8010525" y="4880610"/>
            <a:ext cx="4187825" cy="760571"/>
            <a:chOff x="12615" y="8448"/>
            <a:chExt cx="6595" cy="1597"/>
          </a:xfrm>
        </p:grpSpPr>
        <p:sp>
          <p:nvSpPr>
            <p:cNvPr id="24" name="任意多边形: 形状 9"/>
            <p:cNvSpPr/>
            <p:nvPr userDrawn="1">
              <p:custDataLst>
                <p:tags r:id="rId4"/>
              </p:custDataLst>
            </p:nvPr>
          </p:nvSpPr>
          <p:spPr>
            <a:xfrm>
              <a:off x="13570" y="8448"/>
              <a:ext cx="5632" cy="1291"/>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5632" h="1291">
                  <a:moveTo>
                    <a:pt x="712" y="0"/>
                  </a:moveTo>
                  <a:lnTo>
                    <a:pt x="5632" y="0"/>
                  </a:lnTo>
                  <a:lnTo>
                    <a:pt x="5632" y="1291"/>
                  </a:lnTo>
                  <a:lnTo>
                    <a:pt x="0" y="1291"/>
                  </a:lnTo>
                  <a:lnTo>
                    <a:pt x="712" y="0"/>
                  </a:lnTo>
                  <a:close/>
                </a:path>
              </a:pathLst>
            </a:custGeom>
            <a:solidFill>
              <a:schemeClr val="bg1">
                <a:lumMod val="95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25" name="任意多边形: 形状 9"/>
            <p:cNvSpPr/>
            <p:nvPr userDrawn="1">
              <p:custDataLst>
                <p:tags r:id="rId5"/>
              </p:custDataLst>
            </p:nvPr>
          </p:nvSpPr>
          <p:spPr>
            <a:xfrm>
              <a:off x="12615" y="9033"/>
              <a:ext cx="6595" cy="1012"/>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26" name="组合 25"/>
          <p:cNvGrpSpPr/>
          <p:nvPr userDrawn="1">
            <p:custDataLst>
              <p:tags r:id="rId6"/>
            </p:custDataLst>
          </p:nvPr>
        </p:nvGrpSpPr>
        <p:grpSpPr>
          <a:xfrm rot="10800000">
            <a:off x="-3809" y="1261110"/>
            <a:ext cx="4187825" cy="770096"/>
            <a:chOff x="12615" y="8428"/>
            <a:chExt cx="6595" cy="1617"/>
          </a:xfrm>
        </p:grpSpPr>
        <p:sp>
          <p:nvSpPr>
            <p:cNvPr id="27" name="任意多边形: 形状 9"/>
            <p:cNvSpPr/>
            <p:nvPr userDrawn="1">
              <p:custDataLst>
                <p:tags r:id="rId7"/>
              </p:custDataLst>
            </p:nvPr>
          </p:nvSpPr>
          <p:spPr>
            <a:xfrm>
              <a:off x="13570" y="8428"/>
              <a:ext cx="5632" cy="1291"/>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5632" h="1291">
                  <a:moveTo>
                    <a:pt x="712" y="0"/>
                  </a:moveTo>
                  <a:lnTo>
                    <a:pt x="5632" y="0"/>
                  </a:lnTo>
                  <a:lnTo>
                    <a:pt x="5632" y="1291"/>
                  </a:lnTo>
                  <a:lnTo>
                    <a:pt x="0" y="1291"/>
                  </a:lnTo>
                  <a:lnTo>
                    <a:pt x="712" y="0"/>
                  </a:lnTo>
                  <a:close/>
                </a:path>
              </a:pathLst>
            </a:custGeom>
            <a:solidFill>
              <a:schemeClr val="bg1">
                <a:lumMod val="95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28" name="任意多边形: 形状 9"/>
            <p:cNvSpPr/>
            <p:nvPr userDrawn="1">
              <p:custDataLst>
                <p:tags r:id="rId8"/>
              </p:custDataLst>
            </p:nvPr>
          </p:nvSpPr>
          <p:spPr>
            <a:xfrm>
              <a:off x="12615" y="9033"/>
              <a:ext cx="6595" cy="1012"/>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 name="标题 1"/>
          <p:cNvSpPr>
            <a:spLocks noGrp="1"/>
          </p:cNvSpPr>
          <p:nvPr>
            <p:ph type="title" hasCustomPrompt="1"/>
            <p:custDataLst>
              <p:tags r:id="rId9"/>
            </p:custDataLst>
          </p:nvPr>
        </p:nvSpPr>
        <p:spPr>
          <a:xfrm>
            <a:off x="1522800" y="1861650"/>
            <a:ext cx="9144000" cy="1790100"/>
          </a:xfrm>
        </p:spPr>
        <p:txBody>
          <a:bodyPr anchor="b"/>
          <a:lstStyle>
            <a:lvl1pPr algn="ctr">
              <a:defRPr sz="6000" baseline="0">
                <a:solidFill>
                  <a:schemeClr val="bg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522413" y="3754350"/>
            <a:ext cx="9144000" cy="1242000"/>
          </a:xfrm>
        </p:spPr>
        <p:txBody>
          <a:bodyPr/>
          <a:lstStyle>
            <a:lvl1pPr algn="ct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pic>
        <p:nvPicPr>
          <p:cNvPr id="5" name="图片 4"/>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6894893" y="0"/>
            <a:ext cx="5297107" cy="4916020"/>
          </a:xfrm>
          <a:prstGeom prst="rect">
            <a:avLst/>
          </a:prstGeom>
        </p:spPr>
      </p:pic>
      <p:sp>
        <p:nvSpPr>
          <p:cNvPr id="15" name="任意多边形: 形状 14"/>
          <p:cNvSpPr/>
          <p:nvPr userDrawn="1">
            <p:custDataLst>
              <p:tags r:id="rId4"/>
            </p:custDataLst>
          </p:nvPr>
        </p:nvSpPr>
        <p:spPr>
          <a:xfrm flipV="1">
            <a:off x="5633969" y="-9525"/>
            <a:ext cx="6558031" cy="4914900"/>
          </a:xfrm>
          <a:custGeom>
            <a:avLst/>
            <a:gdLst>
              <a:gd name="connsiteX0" fmla="*/ 0 w 6558031"/>
              <a:gd name="connsiteY0" fmla="*/ 4914900 h 4914900"/>
              <a:gd name="connsiteX1" fmla="*/ 6558031 w 6558031"/>
              <a:gd name="connsiteY1" fmla="*/ 4914900 h 4914900"/>
              <a:gd name="connsiteX2" fmla="*/ 6558031 w 6558031"/>
              <a:gd name="connsiteY2" fmla="*/ 667040 h 4914900"/>
              <a:gd name="connsiteX3" fmla="*/ 6391271 w 6558031"/>
              <a:gd name="connsiteY3" fmla="*/ 0 h 4914900"/>
              <a:gd name="connsiteX4" fmla="*/ 1228726 w 6558031"/>
              <a:gd name="connsiteY4" fmla="*/ 0 h 4914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8031" h="4914900">
                <a:moveTo>
                  <a:pt x="0" y="4914900"/>
                </a:moveTo>
                <a:lnTo>
                  <a:pt x="6558031" y="4914900"/>
                </a:lnTo>
                <a:lnTo>
                  <a:pt x="6558031" y="667040"/>
                </a:lnTo>
                <a:lnTo>
                  <a:pt x="6391271" y="0"/>
                </a:lnTo>
                <a:lnTo>
                  <a:pt x="1228726" y="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ndParaRPr>
          </a:p>
        </p:txBody>
      </p:sp>
      <p:sp>
        <p:nvSpPr>
          <p:cNvPr id="19" name="任意多边形: 形状 18"/>
          <p:cNvSpPr/>
          <p:nvPr userDrawn="1">
            <p:custDataLst>
              <p:tags r:id="rId5"/>
            </p:custDataLst>
          </p:nvPr>
        </p:nvSpPr>
        <p:spPr>
          <a:xfrm>
            <a:off x="6370570" y="4908550"/>
            <a:ext cx="5821430" cy="1968500"/>
          </a:xfrm>
          <a:custGeom>
            <a:avLst/>
            <a:gdLst>
              <a:gd name="connsiteX0" fmla="*/ 492125 w 5821430"/>
              <a:gd name="connsiteY0" fmla="*/ 0 h 1968500"/>
              <a:gd name="connsiteX1" fmla="*/ 5654671 w 5821430"/>
              <a:gd name="connsiteY1" fmla="*/ 0 h 1968500"/>
              <a:gd name="connsiteX2" fmla="*/ 5821430 w 5821430"/>
              <a:gd name="connsiteY2" fmla="*/ 667037 h 1968500"/>
              <a:gd name="connsiteX3" fmla="*/ 5821430 w 5821430"/>
              <a:gd name="connsiteY3" fmla="*/ 1968500 h 1968500"/>
              <a:gd name="connsiteX4" fmla="*/ 0 w 5821430"/>
              <a:gd name="connsiteY4" fmla="*/ 1968500 h 196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1430" h="1968500">
                <a:moveTo>
                  <a:pt x="492125" y="0"/>
                </a:moveTo>
                <a:lnTo>
                  <a:pt x="5654671" y="0"/>
                </a:lnTo>
                <a:lnTo>
                  <a:pt x="5821430" y="667037"/>
                </a:lnTo>
                <a:lnTo>
                  <a:pt x="5821430" y="1968500"/>
                </a:lnTo>
                <a:lnTo>
                  <a:pt x="0" y="19685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ndParaRPr>
          </a:p>
        </p:txBody>
      </p:sp>
      <p:sp>
        <p:nvSpPr>
          <p:cNvPr id="20" name="任意多边形: 形状 19"/>
          <p:cNvSpPr/>
          <p:nvPr userDrawn="1">
            <p:custDataLst>
              <p:tags r:id="rId6"/>
            </p:custDataLst>
          </p:nvPr>
        </p:nvSpPr>
        <p:spPr>
          <a:xfrm>
            <a:off x="7635897" y="4889500"/>
            <a:ext cx="4556103" cy="1968500"/>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ndParaRPr>
          </a:p>
        </p:txBody>
      </p:sp>
      <p:sp>
        <p:nvSpPr>
          <p:cNvPr id="8" name="矩形 7"/>
          <p:cNvSpPr/>
          <p:nvPr userDrawn="1">
            <p:custDataLst>
              <p:tags r:id="rId7"/>
            </p:custDataLst>
          </p:nvPr>
        </p:nvSpPr>
        <p:spPr>
          <a:xfrm>
            <a:off x="10109199" y="3429000"/>
            <a:ext cx="2082800" cy="2611526"/>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sym typeface="Arial" panose="020B0604020202020204" pitchFamily="34" charset="0"/>
            </a:endParaRPr>
          </a:p>
        </p:txBody>
      </p:sp>
      <p:sp>
        <p:nvSpPr>
          <p:cNvPr id="9" name="矩形 8"/>
          <p:cNvSpPr/>
          <p:nvPr userDrawn="1">
            <p:custDataLst>
              <p:tags r:id="rId8"/>
            </p:custDataLst>
          </p:nvPr>
        </p:nvSpPr>
        <p:spPr>
          <a:xfrm>
            <a:off x="6688148" y="1393026"/>
            <a:ext cx="1150948" cy="1150948"/>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sym typeface="Arial" panose="020B0604020202020204" pitchFamily="34" charset="0"/>
            </a:endParaRPr>
          </a:p>
        </p:txBody>
      </p:sp>
      <p:sp>
        <p:nvSpPr>
          <p:cNvPr id="10" name="矩形 9"/>
          <p:cNvSpPr/>
          <p:nvPr userDrawn="1">
            <p:custDataLst>
              <p:tags r:id="rId9"/>
            </p:custDataLst>
          </p:nvPr>
        </p:nvSpPr>
        <p:spPr>
          <a:xfrm>
            <a:off x="6370570" y="2230426"/>
            <a:ext cx="795349" cy="795349"/>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sym typeface="Arial" panose="020B0604020202020204" pitchFamily="34" charset="0"/>
            </a:endParaRPr>
          </a:p>
        </p:txBody>
      </p:sp>
      <p:cxnSp>
        <p:nvCxnSpPr>
          <p:cNvPr id="11" name="直接连接符 10"/>
          <p:cNvCxnSpPr/>
          <p:nvPr userDrawn="1">
            <p:custDataLst>
              <p:tags r:id="rId10"/>
            </p:custDataLst>
          </p:nvPr>
        </p:nvCxnSpPr>
        <p:spPr>
          <a:xfrm>
            <a:off x="871453" y="4183108"/>
            <a:ext cx="104443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hasCustomPrompt="1"/>
            <p:custDataLst>
              <p:tags r:id="rId11"/>
            </p:custDataLst>
          </p:nvPr>
        </p:nvSpPr>
        <p:spPr>
          <a:xfrm>
            <a:off x="755241" y="2338254"/>
            <a:ext cx="5297107" cy="1740987"/>
          </a:xfrm>
        </p:spPr>
        <p:txBody>
          <a:bodyPr lIns="90000" tIns="46800" rIns="90000" bIns="46800" anchor="b" anchorCtr="0">
            <a:normAutofit/>
          </a:bodyPr>
          <a:lstStyle>
            <a:lvl1pPr algn="l">
              <a:defRPr sz="5400" spc="600" baseline="0">
                <a:solidFill>
                  <a:schemeClr val="accent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12"/>
            </p:custDataLst>
          </p:nvPr>
        </p:nvSpPr>
        <p:spPr>
          <a:xfrm>
            <a:off x="755241" y="4373369"/>
            <a:ext cx="5297107" cy="1085997"/>
          </a:xfrm>
        </p:spPr>
        <p:txBody>
          <a:bodyPr lIns="90170" tIns="46990" rIns="90170" bIns="46990">
            <a:normAutofit/>
          </a:bodyPr>
          <a:lstStyle>
            <a:lvl1pPr marL="0" indent="0" algn="l" eaLnBrk="1" fontAlgn="auto" latinLnBrk="0" hangingPunct="1">
              <a:lnSpc>
                <a:spcPct val="100000"/>
              </a:lnSpc>
              <a:buNone/>
              <a:defRPr sz="2400" u="none" strike="noStrike" kern="1200" cap="none" spc="200" normalizeH="0" baseline="0">
                <a:solidFill>
                  <a:schemeClr val="bg1"/>
                </a:solidFill>
                <a:uFillTx/>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13"/>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4"/>
            </p:custDataLst>
          </p:nvPr>
        </p:nvSpPr>
        <p:spPr/>
        <p:txBody>
          <a:bodyPr/>
          <a:lstStyle>
            <a:lvl1pPr>
              <a:defRPr baseline="0">
                <a:latin typeface="Arial" panose="020B0604020202020204" pitchFamily="34" charset="0"/>
              </a:defRPr>
            </a:lvl1pPr>
          </a:lstStyle>
          <a:p>
            <a:endParaRPr lang="zh-CN" altLang="en-US" dirty="0"/>
          </a:p>
        </p:txBody>
      </p:sp>
      <p:sp>
        <p:nvSpPr>
          <p:cNvPr id="18" name="灯片编号占位符 17"/>
          <p:cNvSpPr>
            <a:spLocks noGrp="1"/>
          </p:cNvSpPr>
          <p:nvPr>
            <p:ph type="sldNum" sz="quarter" idx="12"/>
            <p:custDataLst>
              <p:tags r:id="rId15"/>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276860" y="5769610"/>
            <a:ext cx="836930" cy="836930"/>
            <a:chOff x="17644" y="9255"/>
            <a:chExt cx="1281" cy="1281"/>
          </a:xfrm>
        </p:grpSpPr>
        <p:sp>
          <p:nvSpPr>
            <p:cNvPr id="8" name="矩形 7"/>
            <p:cNvSpPr/>
            <p:nvPr userDrawn="1">
              <p:custDataLst>
                <p:tags r:id="rId3"/>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9" name="矩形 8"/>
            <p:cNvSpPr/>
            <p:nvPr userDrawn="1">
              <p:custDataLst>
                <p:tags r:id="rId4"/>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a:xfrm>
            <a:off x="669882" y="443234"/>
            <a:ext cx="10852237" cy="441964"/>
          </a:xfrm>
        </p:spPr>
        <p:txBody>
          <a:bodyPr vert="horz" lIns="90170" tIns="46990" rIns="90170" bIns="4699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6"/>
            </p:custDataLst>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grpSp>
        <p:nvGrpSpPr>
          <p:cNvPr id="11" name="组合 10"/>
          <p:cNvGrpSpPr/>
          <p:nvPr userDrawn="1">
            <p:custDataLst>
              <p:tags r:id="rId2"/>
            </p:custDataLst>
          </p:nvPr>
        </p:nvGrpSpPr>
        <p:grpSpPr>
          <a:xfrm flipH="1">
            <a:off x="7066643" y="0"/>
            <a:ext cx="4049486" cy="6858000"/>
            <a:chOff x="2634343" y="0"/>
            <a:chExt cx="4049486" cy="6858000"/>
          </a:xfrm>
        </p:grpSpPr>
        <p:sp>
          <p:nvSpPr>
            <p:cNvPr id="12" name="箭头: V 形 11"/>
            <p:cNvSpPr/>
            <p:nvPr>
              <p:custDataLst>
                <p:tags r:id="rId3"/>
              </p:custDataLst>
            </p:nvPr>
          </p:nvSpPr>
          <p:spPr>
            <a:xfrm>
              <a:off x="2634343" y="0"/>
              <a:ext cx="3178628" cy="6858000"/>
            </a:xfrm>
            <a:prstGeom prst="chevron">
              <a:avLst/>
            </a:pr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solidFill>
                <a:latin typeface="Arial" panose="020B0604020202020204" pitchFamily="34" charset="0"/>
              </a:endParaRPr>
            </a:p>
          </p:txBody>
        </p:sp>
        <p:sp>
          <p:nvSpPr>
            <p:cNvPr id="13" name="任意多边形: 形状 12"/>
            <p:cNvSpPr/>
            <p:nvPr>
              <p:custDataLst>
                <p:tags r:id="rId4"/>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solidFill>
                <a:latin typeface="Arial" panose="020B0604020202020204" pitchFamily="34" charset="0"/>
              </a:endParaRPr>
            </a:p>
          </p:txBody>
        </p:sp>
      </p:grpSp>
      <p:cxnSp>
        <p:nvCxnSpPr>
          <p:cNvPr id="7" name="直接连接符 6"/>
          <p:cNvCxnSpPr/>
          <p:nvPr userDrawn="1">
            <p:custDataLst>
              <p:tags r:id="rId5"/>
            </p:custDataLst>
          </p:nvPr>
        </p:nvCxnSpPr>
        <p:spPr>
          <a:xfrm>
            <a:off x="3110846" y="3034030"/>
            <a:ext cx="1116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6"/>
            </p:custDataLst>
          </p:nvPr>
        </p:nvSpPr>
        <p:spPr>
          <a:xfrm>
            <a:off x="1154201" y="3251289"/>
            <a:ext cx="5029291" cy="778827"/>
          </a:xfrm>
        </p:spPr>
        <p:txBody>
          <a:bodyPr lIns="90000" tIns="46800" rIns="90000" bIns="46800" anchor="b" anchorCtr="0">
            <a:normAutofit/>
          </a:bodyPr>
          <a:lstStyle>
            <a:lvl1pPr algn="ctr">
              <a:defRPr sz="4400" u="none" strike="noStrike" kern="1200" cap="none" spc="300" normalizeH="0" baseline="0">
                <a:solidFill>
                  <a:schemeClr val="bg1"/>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7"/>
            </p:custDataLst>
          </p:nvPr>
        </p:nvSpPr>
        <p:spPr>
          <a:xfrm>
            <a:off x="804996" y="4067810"/>
            <a:ext cx="5727700" cy="1287145"/>
          </a:xfrm>
        </p:spPr>
        <p:txBody>
          <a:bodyPr lIns="90170" tIns="46990" rIns="90170" bIns="46990">
            <a:normAutofit/>
          </a:bodyPr>
          <a:lstStyle>
            <a:lvl1pPr marL="0" indent="0" algn="ctr" eaLnBrk="1" fontAlgn="auto" latinLnBrk="0" hangingPunct="1">
              <a:buNone/>
              <a:defRPr kumimoji="0" lang="zh-CN" altLang="en-US" sz="2000" b="0" i="0" u="none" strike="noStrike" kern="1200" cap="none" spc="150" normalizeH="0" baseline="0" noProof="1">
                <a:solidFill>
                  <a:schemeClr val="bg1"/>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8"/>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lvl1pPr>
              <a:defRPr baseline="0">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10"/>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1" name="组合 10"/>
          <p:cNvGrpSpPr/>
          <p:nvPr userDrawn="1">
            <p:custDataLst>
              <p:tags r:id="rId2"/>
            </p:custDataLst>
          </p:nvPr>
        </p:nvGrpSpPr>
        <p:grpSpPr>
          <a:xfrm>
            <a:off x="276860" y="5769610"/>
            <a:ext cx="836930" cy="836930"/>
            <a:chOff x="17644" y="9255"/>
            <a:chExt cx="1281" cy="1281"/>
          </a:xfrm>
        </p:grpSpPr>
        <p:sp>
          <p:nvSpPr>
            <p:cNvPr id="12" name="矩形 11"/>
            <p:cNvSpPr/>
            <p:nvPr userDrawn="1">
              <p:custDataLst>
                <p:tags r:id="rId3"/>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13" name="矩形 12"/>
            <p:cNvSpPr/>
            <p:nvPr userDrawn="1">
              <p:custDataLst>
                <p:tags r:id="rId4"/>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6"/>
            </p:custDataLst>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7"/>
            </p:custDataLst>
          </p:nvPr>
        </p:nvSpPr>
        <p:spPr>
          <a:xfrm>
            <a:off x="6238877" y="952508"/>
            <a:ext cx="5283242" cy="5388907"/>
          </a:xfrm>
        </p:spPr>
        <p:txBody>
          <a:bodyPr lIns="90170" tIns="46990" rIns="90170" bIns="4699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0"/>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276860" y="5769610"/>
            <a:ext cx="836930" cy="836930"/>
            <a:chOff x="17644" y="9255"/>
            <a:chExt cx="1281" cy="1281"/>
          </a:xfrm>
        </p:grpSpPr>
        <p:sp>
          <p:nvSpPr>
            <p:cNvPr id="11" name="矩形 10"/>
            <p:cNvSpPr/>
            <p:nvPr userDrawn="1">
              <p:custDataLst>
                <p:tags r:id="rId3"/>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12" name="矩形 11"/>
            <p:cNvSpPr/>
            <p:nvPr userDrawn="1">
              <p:custDataLst>
                <p:tags r:id="rId4"/>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6"/>
            </p:custDataLst>
          </p:nvPr>
        </p:nvSpPr>
        <p:spPr>
          <a:xfrm>
            <a:off x="669930" y="952508"/>
            <a:ext cx="5283242" cy="381003"/>
          </a:xfrm>
        </p:spPr>
        <p:txBody>
          <a:bodyPr lIns="90170" tIns="46990" rIns="90170" bIns="4699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7"/>
            </p:custDataLst>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8"/>
            </p:custDataLst>
          </p:nvPr>
        </p:nvSpPr>
        <p:spPr>
          <a:xfrm>
            <a:off x="6235750" y="952508"/>
            <a:ext cx="5283242" cy="381003"/>
          </a:xfrm>
        </p:spPr>
        <p:txBody>
          <a:bodyPr vert="horz" lIns="90170" tIns="46990" rIns="90170" bIns="4699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9"/>
            </p:custDataLst>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0"/>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1"/>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2"/>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12192000" cy="2476500"/>
          </a:xfrm>
          <a:prstGeom prst="rect">
            <a:avLst/>
          </a:prstGeom>
        </p:spPr>
      </p:pic>
      <p:sp>
        <p:nvSpPr>
          <p:cNvPr id="2" name="标题 1"/>
          <p:cNvSpPr>
            <a:spLocks noGrp="1"/>
          </p:cNvSpPr>
          <p:nvPr>
            <p:ph type="title"/>
            <p:custDataLst>
              <p:tags r:id="rId4"/>
            </p:custDataLst>
          </p:nvPr>
        </p:nvSpPr>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276860" y="5769610"/>
            <a:ext cx="836930" cy="836930"/>
            <a:chOff x="17644" y="9255"/>
            <a:chExt cx="1281" cy="1281"/>
          </a:xfrm>
        </p:grpSpPr>
        <p:sp>
          <p:nvSpPr>
            <p:cNvPr id="9" name="矩形 8"/>
            <p:cNvSpPr/>
            <p:nvPr userDrawn="1">
              <p:custDataLst>
                <p:tags r:id="rId3"/>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10" name="矩形 9"/>
            <p:cNvSpPr/>
            <p:nvPr userDrawn="1">
              <p:custDataLst>
                <p:tags r:id="rId4"/>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a:xfrm>
            <a:off x="669930"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6"/>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7"/>
            </p:custDataLst>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0"/>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11203913" y="5876765"/>
            <a:ext cx="813462" cy="813461"/>
            <a:chOff x="329538" y="251935"/>
            <a:chExt cx="1056292" cy="1056291"/>
          </a:xfrm>
        </p:grpSpPr>
        <p:sp>
          <p:nvSpPr>
            <p:cNvPr id="8" name="矩形 7"/>
            <p:cNvSpPr/>
            <p:nvPr userDrawn="1">
              <p:custDataLst>
                <p:tags r:id="rId3"/>
              </p:custDataLst>
            </p:nvPr>
          </p:nvSpPr>
          <p:spPr>
            <a:xfrm>
              <a:off x="627207" y="251935"/>
              <a:ext cx="758623" cy="75862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9" name="矩形 8"/>
            <p:cNvSpPr/>
            <p:nvPr userDrawn="1">
              <p:custDataLst>
                <p:tags r:id="rId4"/>
              </p:custDataLst>
            </p:nvPr>
          </p:nvSpPr>
          <p:spPr>
            <a:xfrm>
              <a:off x="329538" y="712889"/>
              <a:ext cx="595337" cy="595337"/>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竖排标题 1"/>
          <p:cNvSpPr>
            <a:spLocks noGrp="1"/>
          </p:cNvSpPr>
          <p:nvPr>
            <p:ph type="title" orient="vert"/>
            <p:custDataLst>
              <p:tags r:id="rId5"/>
            </p:custDataLst>
          </p:nvPr>
        </p:nvSpPr>
        <p:spPr>
          <a:xfrm>
            <a:off x="10571135" y="952508"/>
            <a:ext cx="950984" cy="5388907"/>
          </a:xfrm>
        </p:spPr>
        <p:txBody>
          <a:bodyPr vert="eaVert"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6"/>
            </p:custDataLst>
          </p:nvPr>
        </p:nvSpPr>
        <p:spPr>
          <a:xfrm>
            <a:off x="669925" y="952500"/>
            <a:ext cx="9828101" cy="5388907"/>
          </a:xfrm>
        </p:spPr>
        <p:txBody>
          <a:bodyPr vert="eaVert" lIns="90170" tIns="46990" rIns="90170" bIns="4699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sp>
        <p:nvSpPr>
          <p:cNvPr id="6" name="任意多边形: 形状 9"/>
          <p:cNvSpPr/>
          <p:nvPr userDrawn="1">
            <p:custDataLst>
              <p:tags r:id="rId2"/>
            </p:custDataLst>
          </p:nvPr>
        </p:nvSpPr>
        <p:spPr>
          <a:xfrm>
            <a:off x="8517890" y="6485890"/>
            <a:ext cx="3680460" cy="372110"/>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3" name="日期占位符 2"/>
          <p:cNvSpPr>
            <a:spLocks noGrp="1"/>
          </p:cNvSpPr>
          <p:nvPr>
            <p:ph type="dt" sz="half" idx="10"/>
            <p:custDataLst>
              <p:tags r:id="rId3"/>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5"/>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6"/>
            </p:custDataLst>
          </p:nvPr>
        </p:nvSpPr>
        <p:spPr>
          <a:xfrm>
            <a:off x="669930" y="952508"/>
            <a:ext cx="10852237" cy="5388907"/>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a:off x="0" y="1"/>
            <a:ext cx="2024743" cy="6858000"/>
            <a:chOff x="0" y="0"/>
            <a:chExt cx="2429692" cy="8229601"/>
          </a:xfrm>
        </p:grpSpPr>
        <p:grpSp>
          <p:nvGrpSpPr>
            <p:cNvPr id="10" name="组合 9"/>
            <p:cNvGrpSpPr/>
            <p:nvPr userDrawn="1"/>
          </p:nvGrpSpPr>
          <p:grpSpPr>
            <a:xfrm rot="10800000" flipH="1">
              <a:off x="0" y="0"/>
              <a:ext cx="2429692" cy="4114800"/>
              <a:chOff x="2634343" y="0"/>
              <a:chExt cx="4049486" cy="6858000"/>
            </a:xfrm>
          </p:grpSpPr>
          <p:sp>
            <p:nvSpPr>
              <p:cNvPr id="14" name="箭头: V 形 13"/>
              <p:cNvSpPr/>
              <p:nvPr>
                <p:custDataLst>
                  <p:tags r:id="rId3"/>
                </p:custDataLst>
              </p:nvPr>
            </p:nvSpPr>
            <p:spPr>
              <a:xfrm>
                <a:off x="2634343" y="0"/>
                <a:ext cx="3178628" cy="6858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5" name="任意多边形: 形状 14"/>
              <p:cNvSpPr/>
              <p:nvPr>
                <p:custDataLst>
                  <p:tags r:id="rId4"/>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grpSp>
        <p:grpSp>
          <p:nvGrpSpPr>
            <p:cNvPr id="11" name="组合 10"/>
            <p:cNvGrpSpPr/>
            <p:nvPr userDrawn="1"/>
          </p:nvGrpSpPr>
          <p:grpSpPr>
            <a:xfrm rot="10800000" flipH="1">
              <a:off x="0" y="4099561"/>
              <a:ext cx="2429692" cy="4130040"/>
              <a:chOff x="2634343" y="0"/>
              <a:chExt cx="4049486" cy="6883400"/>
            </a:xfrm>
          </p:grpSpPr>
          <p:sp>
            <p:nvSpPr>
              <p:cNvPr id="12" name="箭头: V 形 11"/>
              <p:cNvSpPr/>
              <p:nvPr>
                <p:custDataLst>
                  <p:tags r:id="rId5"/>
                </p:custDataLst>
              </p:nvPr>
            </p:nvSpPr>
            <p:spPr>
              <a:xfrm>
                <a:off x="2634343" y="25400"/>
                <a:ext cx="3178628" cy="6858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3" name="任意多边形: 形状 12"/>
              <p:cNvSpPr/>
              <p:nvPr>
                <p:custDataLst>
                  <p:tags r:id="rId6"/>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grpSp>
      </p:grpSp>
      <p:grpSp>
        <p:nvGrpSpPr>
          <p:cNvPr id="16" name="组合 15"/>
          <p:cNvGrpSpPr/>
          <p:nvPr userDrawn="1">
            <p:custDataLst>
              <p:tags r:id="rId7"/>
            </p:custDataLst>
          </p:nvPr>
        </p:nvGrpSpPr>
        <p:grpSpPr>
          <a:xfrm flipH="1">
            <a:off x="10167257" y="0"/>
            <a:ext cx="2024743" cy="6858000"/>
            <a:chOff x="0" y="0"/>
            <a:chExt cx="2429692" cy="8229601"/>
          </a:xfrm>
        </p:grpSpPr>
        <p:grpSp>
          <p:nvGrpSpPr>
            <p:cNvPr id="17" name="组合 16"/>
            <p:cNvGrpSpPr/>
            <p:nvPr userDrawn="1"/>
          </p:nvGrpSpPr>
          <p:grpSpPr>
            <a:xfrm rot="10800000" flipH="1">
              <a:off x="0" y="0"/>
              <a:ext cx="2429692" cy="4114800"/>
              <a:chOff x="2634343" y="0"/>
              <a:chExt cx="4049486" cy="6858000"/>
            </a:xfrm>
          </p:grpSpPr>
          <p:sp>
            <p:nvSpPr>
              <p:cNvPr id="21" name="箭头: V 形 20"/>
              <p:cNvSpPr/>
              <p:nvPr>
                <p:custDataLst>
                  <p:tags r:id="rId8"/>
                </p:custDataLst>
              </p:nvPr>
            </p:nvSpPr>
            <p:spPr>
              <a:xfrm>
                <a:off x="2634343" y="0"/>
                <a:ext cx="3178628" cy="6858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2" name="任意多边形: 形状 21"/>
              <p:cNvSpPr/>
              <p:nvPr>
                <p:custDataLst>
                  <p:tags r:id="rId9"/>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grpSp>
        <p:grpSp>
          <p:nvGrpSpPr>
            <p:cNvPr id="18" name="组合 17"/>
            <p:cNvGrpSpPr/>
            <p:nvPr userDrawn="1"/>
          </p:nvGrpSpPr>
          <p:grpSpPr>
            <a:xfrm rot="10800000" flipH="1">
              <a:off x="0" y="4114801"/>
              <a:ext cx="2429692" cy="4114800"/>
              <a:chOff x="2634343" y="0"/>
              <a:chExt cx="4049486" cy="6858000"/>
            </a:xfrm>
          </p:grpSpPr>
          <p:sp>
            <p:nvSpPr>
              <p:cNvPr id="19" name="箭头: V 形 18"/>
              <p:cNvSpPr/>
              <p:nvPr>
                <p:custDataLst>
                  <p:tags r:id="rId10"/>
                </p:custDataLst>
              </p:nvPr>
            </p:nvSpPr>
            <p:spPr>
              <a:xfrm>
                <a:off x="2634343" y="0"/>
                <a:ext cx="3178628" cy="6858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0" name="任意多边形: 形状 19"/>
              <p:cNvSpPr/>
              <p:nvPr>
                <p:custDataLst>
                  <p:tags r:id="rId11"/>
                </p:custDataLst>
              </p:nvPr>
            </p:nvSpPr>
            <p:spPr>
              <a:xfrm>
                <a:off x="4582886" y="0"/>
                <a:ext cx="2100943" cy="6858000"/>
              </a:xfrm>
              <a:custGeom>
                <a:avLst/>
                <a:gdLst>
                  <a:gd name="connsiteX0" fmla="*/ 0 w 2100943"/>
                  <a:gd name="connsiteY0" fmla="*/ 0 h 6858000"/>
                  <a:gd name="connsiteX1" fmla="*/ 511629 w 2100943"/>
                  <a:gd name="connsiteY1" fmla="*/ 0 h 6858000"/>
                  <a:gd name="connsiteX2" fmla="*/ 2100943 w 2100943"/>
                  <a:gd name="connsiteY2" fmla="*/ 3429000 h 6858000"/>
                  <a:gd name="connsiteX3" fmla="*/ 511629 w 2100943"/>
                  <a:gd name="connsiteY3" fmla="*/ 6858000 h 6858000"/>
                  <a:gd name="connsiteX4" fmla="*/ 0 w 2100943"/>
                  <a:gd name="connsiteY4" fmla="*/ 6858000 h 6858000"/>
                  <a:gd name="connsiteX5" fmla="*/ 1589314 w 2100943"/>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0943" h="6858000">
                    <a:moveTo>
                      <a:pt x="0" y="0"/>
                    </a:moveTo>
                    <a:lnTo>
                      <a:pt x="511629" y="0"/>
                    </a:lnTo>
                    <a:lnTo>
                      <a:pt x="2100943" y="3429000"/>
                    </a:lnTo>
                    <a:lnTo>
                      <a:pt x="511629" y="6858000"/>
                    </a:lnTo>
                    <a:lnTo>
                      <a:pt x="0" y="6858000"/>
                    </a:lnTo>
                    <a:lnTo>
                      <a:pt x="1589314" y="3429000"/>
                    </a:lnTo>
                    <a:close/>
                  </a:path>
                </a:pathLst>
              </a:custGeom>
              <a:solidFill>
                <a:schemeClr val="bg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grpSp>
      </p:grpSp>
      <p:cxnSp>
        <p:nvCxnSpPr>
          <p:cNvPr id="6" name="直接连接符 5"/>
          <p:cNvCxnSpPr/>
          <p:nvPr userDrawn="1">
            <p:custDataLst>
              <p:tags r:id="rId12"/>
            </p:custDataLst>
          </p:nvPr>
        </p:nvCxnSpPr>
        <p:spPr>
          <a:xfrm>
            <a:off x="5767005" y="3578588"/>
            <a:ext cx="65799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13"/>
            </p:custDataLst>
          </p:nvPr>
        </p:nvSpPr>
        <p:spPr>
          <a:xfrm>
            <a:off x="2729593" y="2618761"/>
            <a:ext cx="6732814" cy="899167"/>
          </a:xfrm>
        </p:spPr>
        <p:txBody>
          <a:bodyPr vert="horz" lIns="90000" tIns="46800" rIns="90000" bIns="46800" rtlCol="0" anchor="b" anchorCtr="0">
            <a:normAutofit/>
          </a:bodyPr>
          <a:lstStyle>
            <a:lvl1pPr marL="0" marR="0" algn="ctr" defTabSz="914400" rtl="0" eaLnBrk="1" fontAlgn="auto" latinLnBrk="0" hangingPunct="1">
              <a:lnSpc>
                <a:spcPct val="100000"/>
              </a:lnSpc>
              <a:buNone/>
              <a:defRPr kumimoji="0" lang="zh-CN" altLang="en-US" sz="4900" b="1" i="0" u="none" strike="noStrike" kern="1200" cap="none" spc="600" normalizeH="0" baseline="0" noProof="1" dirty="0">
                <a:solidFill>
                  <a:schemeClr val="bg1"/>
                </a:solidFill>
                <a:uFillTx/>
                <a:latin typeface="Arial" panose="020B0604020202020204" pitchFamily="34" charset="0"/>
                <a:ea typeface="汉仪旗黑-85S" panose="00020600040101010101" pitchFamily="18" charset="-122"/>
                <a:cs typeface="+mj-cs"/>
                <a:sym typeface="+mn-ea"/>
              </a:defRPr>
            </a:lvl1pPr>
          </a:lstStyle>
          <a:p>
            <a:pPr lvl="0"/>
            <a:r>
              <a:rPr>
                <a:sym typeface="+mn-ea"/>
              </a:rPr>
              <a:t>单击此处编辑标题</a:t>
            </a:r>
            <a:endParaRPr>
              <a:sym typeface="+mn-ea"/>
            </a:endParaRPr>
          </a:p>
        </p:txBody>
      </p:sp>
      <p:sp>
        <p:nvSpPr>
          <p:cNvPr id="3" name="日期占位符 2"/>
          <p:cNvSpPr>
            <a:spLocks noGrp="1"/>
          </p:cNvSpPr>
          <p:nvPr>
            <p:ph type="dt" sz="half" idx="10"/>
            <p:custDataLst>
              <p:tags r:id="rId1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5"/>
            </p:custDataLst>
          </p:nvPr>
        </p:nvSpPr>
        <p:spPr/>
        <p:txBody>
          <a:bodyPr/>
          <a:lstStyle/>
          <a:p>
            <a:endParaRPr lang="zh-CN" altLang="en-US"/>
          </a:p>
        </p:txBody>
      </p:sp>
      <p:sp>
        <p:nvSpPr>
          <p:cNvPr id="5" name="灯片编号占位符 4"/>
          <p:cNvSpPr>
            <a:spLocks noGrp="1"/>
          </p:cNvSpPr>
          <p:nvPr>
            <p:ph type="sldNum" sz="quarter" idx="12"/>
            <p:custDataLst>
              <p:tags r:id="rId16"/>
            </p:custDataLst>
          </p:nvPr>
        </p:nvSpPr>
        <p:spPr/>
        <p:txBody>
          <a:bodyPr/>
          <a:lstStyle/>
          <a:p>
            <a:fld id="{49AE70B2-8BF9-45C0-BB95-33D1B9D3A854}" type="slidenum">
              <a:rPr lang="zh-CN" altLang="en-US" smtClean="0"/>
            </a:fld>
            <a:endParaRPr lang="zh-CN" altLang="en-US"/>
          </a:p>
        </p:txBody>
      </p:sp>
      <p:sp>
        <p:nvSpPr>
          <p:cNvPr id="24" name="文本占位符 23"/>
          <p:cNvSpPr>
            <a:spLocks noGrp="1"/>
          </p:cNvSpPr>
          <p:nvPr>
            <p:ph type="body" sz="quarter" idx="13" hasCustomPrompt="1"/>
            <p:custDataLst>
              <p:tags r:id="rId17"/>
            </p:custDataLst>
          </p:nvPr>
        </p:nvSpPr>
        <p:spPr>
          <a:xfrm>
            <a:off x="2728913" y="3645538"/>
            <a:ext cx="6734176" cy="668108"/>
          </a:xfrm>
        </p:spPr>
        <p:txBody>
          <a:bodyPr lIns="90000" tIns="46800" rIns="90000" bIns="46800">
            <a:normAutofit/>
          </a:bodyPr>
          <a:lstStyle>
            <a:lvl1pPr marL="0" indent="0" algn="ctr">
              <a:buNone/>
              <a:defRPr sz="2400">
                <a:solidFill>
                  <a:schemeClr val="bg1"/>
                </a:solidFill>
              </a:defRPr>
            </a:lvl1pPr>
          </a:lstStyle>
          <a:p>
            <a:pPr lvl="0"/>
            <a:r>
              <a:rPr lang="zh-CN" altLang="en-US" dirty="0"/>
              <a:t>单击此处编辑文本</a:t>
            </a:r>
            <a:endParaRPr lang="zh-CN" alt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11203913" y="5876765"/>
            <a:ext cx="813462" cy="813461"/>
            <a:chOff x="329538" y="251935"/>
            <a:chExt cx="1056292" cy="1056291"/>
          </a:xfrm>
        </p:grpSpPr>
        <p:sp>
          <p:nvSpPr>
            <p:cNvPr id="6" name="矩形 5"/>
            <p:cNvSpPr/>
            <p:nvPr userDrawn="1">
              <p:custDataLst>
                <p:tags r:id="rId3"/>
              </p:custDataLst>
            </p:nvPr>
          </p:nvSpPr>
          <p:spPr>
            <a:xfrm>
              <a:off x="627207" y="251935"/>
              <a:ext cx="758623" cy="75862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8" name="矩形 7"/>
            <p:cNvSpPr/>
            <p:nvPr userDrawn="1">
              <p:custDataLst>
                <p:tags r:id="rId4"/>
              </p:custDataLst>
            </p:nvPr>
          </p:nvSpPr>
          <p:spPr>
            <a:xfrm>
              <a:off x="329538" y="712889"/>
              <a:ext cx="595337" cy="595337"/>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04200"/>
            <a:ext cx="11606400" cy="624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grpSp>
        <p:nvGrpSpPr>
          <p:cNvPr id="6" name="组合 5"/>
          <p:cNvGrpSpPr/>
          <p:nvPr userDrawn="1">
            <p:custDataLst>
              <p:tags r:id="rId3"/>
            </p:custDataLst>
          </p:nvPr>
        </p:nvGrpSpPr>
        <p:grpSpPr>
          <a:xfrm rot="5400000">
            <a:off x="-78740" y="-72390"/>
            <a:ext cx="836930" cy="836930"/>
            <a:chOff x="17644" y="9255"/>
            <a:chExt cx="1281" cy="1281"/>
          </a:xfrm>
        </p:grpSpPr>
        <p:sp>
          <p:nvSpPr>
            <p:cNvPr id="9" name="矩形 8"/>
            <p:cNvSpPr/>
            <p:nvPr userDrawn="1">
              <p:custDataLst>
                <p:tags r:id="rId4"/>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sp>
          <p:nvSpPr>
            <p:cNvPr id="11" name="矩形 10"/>
            <p:cNvSpPr/>
            <p:nvPr userDrawn="1">
              <p:custDataLst>
                <p:tags r:id="rId5"/>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grpSp>
      <p:sp>
        <p:nvSpPr>
          <p:cNvPr id="10" name="任意多边形: 形状 9"/>
          <p:cNvSpPr/>
          <p:nvPr userDrawn="1">
            <p:custDataLst>
              <p:tags r:id="rId6"/>
            </p:custDataLst>
          </p:nvPr>
        </p:nvSpPr>
        <p:spPr>
          <a:xfrm>
            <a:off x="8517890" y="6485890"/>
            <a:ext cx="3680460" cy="372110"/>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sp>
        <p:nvSpPr>
          <p:cNvPr id="2" name="标题 1"/>
          <p:cNvSpPr>
            <a:spLocks noGrp="1"/>
          </p:cNvSpPr>
          <p:nvPr>
            <p:ph type="title" hasCustomPrompt="1"/>
            <p:custDataLst>
              <p:tags r:id="rId7"/>
            </p:custDataLst>
          </p:nvPr>
        </p:nvSpPr>
        <p:spPr>
          <a:xfrm>
            <a:off x="1281600" y="1249200"/>
            <a:ext cx="9626400" cy="723600"/>
          </a:xfrm>
        </p:spPr>
        <p:txBody>
          <a:bodyPr anchor="ctr"/>
          <a:lstStyle>
            <a:lvl1pPr>
              <a:defRPr sz="3200" baseline="0">
                <a:solidFill>
                  <a:schemeClr val="bg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9"/>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baseline="0" dirty="0">
              <a:latin typeface="Arial" panose="020B0604020202020204" pitchFamily="34" charset="0"/>
              <a:ea typeface="微软雅黑" panose="020B0503020204020204" charset="-122"/>
              <a:sym typeface="+mn-ea"/>
            </a:endParaRPr>
          </a:p>
        </p:txBody>
      </p:sp>
      <p:grpSp>
        <p:nvGrpSpPr>
          <p:cNvPr id="10" name="组合 9"/>
          <p:cNvGrpSpPr/>
          <p:nvPr userDrawn="1">
            <p:custDataLst>
              <p:tags r:id="rId3"/>
            </p:custDataLst>
          </p:nvPr>
        </p:nvGrpSpPr>
        <p:grpSpPr>
          <a:xfrm>
            <a:off x="276860" y="5769610"/>
            <a:ext cx="836930" cy="836930"/>
            <a:chOff x="17644" y="9255"/>
            <a:chExt cx="1281" cy="1281"/>
          </a:xfrm>
        </p:grpSpPr>
        <p:sp>
          <p:nvSpPr>
            <p:cNvPr id="6" name="矩形 5"/>
            <p:cNvSpPr/>
            <p:nvPr userDrawn="1">
              <p:custDataLst>
                <p:tags r:id="rId4"/>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sp>
          <p:nvSpPr>
            <p:cNvPr id="11" name="矩形 10"/>
            <p:cNvSpPr/>
            <p:nvPr userDrawn="1">
              <p:custDataLst>
                <p:tags r:id="rId5"/>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grpSp>
      <p:sp>
        <p:nvSpPr>
          <p:cNvPr id="2" name="标题 1"/>
          <p:cNvSpPr>
            <a:spLocks noGrp="1"/>
          </p:cNvSpPr>
          <p:nvPr>
            <p:ph type="title" hasCustomPrompt="1"/>
            <p:custDataLst>
              <p:tags r:id="rId6"/>
            </p:custDataLst>
          </p:nvPr>
        </p:nvSpPr>
        <p:spPr>
          <a:xfrm>
            <a:off x="583200" y="770400"/>
            <a:ext cx="3960000" cy="882000"/>
          </a:xfrm>
        </p:spPr>
        <p:txBody>
          <a:bodyPr anchor="ctr"/>
          <a:lstStyle>
            <a:lvl1pPr>
              <a:defRPr sz="3600" baseline="0">
                <a:solidFill>
                  <a:schemeClr val="bg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586800" y="1764000"/>
            <a:ext cx="3956400" cy="4093200"/>
          </a:xfrm>
        </p:spPr>
        <p:txBody>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5101200" y="769938"/>
            <a:ext cx="6480000" cy="5087937"/>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baseline="0">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612000" y="781200"/>
            <a:ext cx="10976400" cy="626400"/>
          </a:xfrm>
        </p:spPr>
        <p:txBody>
          <a:bodyPr anchor="ctr"/>
          <a:lstStyle>
            <a:lvl1pPr algn="ctr">
              <a:defRPr sz="3600" baseline="0">
                <a:solidFill>
                  <a:schemeClr val="bg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4"/>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612000" y="1659600"/>
            <a:ext cx="10975975" cy="828000"/>
          </a:xfrm>
        </p:spPr>
        <p:txBody>
          <a:bodyPr/>
          <a:lstStyle>
            <a:lvl1pPr algn="ct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8"/>
            </p:custDataLst>
          </p:nvPr>
        </p:nvSpPr>
        <p:spPr>
          <a:xfrm>
            <a:off x="612775" y="2808000"/>
            <a:ext cx="10965600" cy="34308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任意多边形: 形状 9"/>
          <p:cNvSpPr/>
          <p:nvPr userDrawn="1">
            <p:custDataLst>
              <p:tags r:id="rId9"/>
            </p:custDataLst>
          </p:nvPr>
        </p:nvSpPr>
        <p:spPr>
          <a:xfrm flipV="1">
            <a:off x="8517890" y="-3810"/>
            <a:ext cx="3680460" cy="372110"/>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419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baseline="0">
              <a:latin typeface="Arial" panose="020B0604020202020204" pitchFamily="34" charset="0"/>
              <a:ea typeface="微软雅黑" panose="020B0503020204020204" charset="-122"/>
              <a:sym typeface="+mn-ea"/>
            </a:endParaRPr>
          </a:p>
        </p:txBody>
      </p:sp>
      <p:sp>
        <p:nvSpPr>
          <p:cNvPr id="10" name="任意多边形: 形状 9"/>
          <p:cNvSpPr/>
          <p:nvPr userDrawn="1">
            <p:custDataLst>
              <p:tags r:id="rId3"/>
            </p:custDataLst>
          </p:nvPr>
        </p:nvSpPr>
        <p:spPr>
          <a:xfrm>
            <a:off x="8517890" y="6485890"/>
            <a:ext cx="3680460" cy="372110"/>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sp>
        <p:nvSpPr>
          <p:cNvPr id="2" name="标题 1"/>
          <p:cNvSpPr>
            <a:spLocks noGrp="1"/>
          </p:cNvSpPr>
          <p:nvPr>
            <p:ph type="title"/>
            <p:custDataLst>
              <p:tags r:id="rId4"/>
            </p:custDataLst>
          </p:nvPr>
        </p:nvSpPr>
        <p:spPr>
          <a:xfrm>
            <a:off x="604800" y="669600"/>
            <a:ext cx="10976400" cy="565200"/>
          </a:xfrm>
        </p:spPr>
        <p:txBody>
          <a:bodyPr anchor="ctr"/>
          <a:lstStyle>
            <a:lvl1pPr algn="ctr">
              <a:defRPr sz="3200"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8"/>
            </p:custDataLst>
          </p:nvPr>
        </p:nvSpPr>
        <p:spPr>
          <a:xfrm>
            <a:off x="604837" y="1681200"/>
            <a:ext cx="10990800" cy="32112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9"/>
            </p:custDataLst>
          </p:nvPr>
        </p:nvSpPr>
        <p:spPr>
          <a:xfrm>
            <a:off x="594000" y="5180400"/>
            <a:ext cx="11001600" cy="1011600"/>
          </a:xfrm>
        </p:spPr>
        <p:txBody>
          <a:bodyPr/>
          <a:lstStyle>
            <a:lvl1pP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6" name="任意多边形: 形状 9"/>
          <p:cNvSpPr/>
          <p:nvPr userDrawn="1">
            <p:custDataLst>
              <p:tags r:id="rId2"/>
            </p:custDataLst>
          </p:nvPr>
        </p:nvSpPr>
        <p:spPr>
          <a:xfrm>
            <a:off x="8517890" y="6485890"/>
            <a:ext cx="3680460" cy="372110"/>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rgbClr val="FBB6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Arial" panose="020B0604020202020204" pitchFamily="34" charset="0"/>
              <a:ea typeface="微软雅黑" panose="020B0503020204020204" charset="-122"/>
            </a:endParaRPr>
          </a:p>
        </p:txBody>
      </p:sp>
      <p:sp>
        <p:nvSpPr>
          <p:cNvPr id="10" name="矩形 9"/>
          <p:cNvSpPr/>
          <p:nvPr userDrawn="1">
            <p:custDataLst>
              <p:tags r:id="rId3"/>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baseline="0">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4"/>
            </p:custDataLst>
          </p:nvPr>
        </p:nvSpPr>
        <p:spPr>
          <a:xfrm>
            <a:off x="579600" y="237600"/>
            <a:ext cx="11037600" cy="441964"/>
          </a:xfrm>
        </p:spPr>
        <p:txBody>
          <a:bodyPr/>
          <a:lstStyle>
            <a:lvl1pPr>
              <a:defRPr baseline="0">
                <a:solidFill>
                  <a:schemeClr val="bg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8"/>
            </p:custDataLst>
          </p:nvPr>
        </p:nvSpPr>
        <p:spPr>
          <a:xfrm>
            <a:off x="579600" y="1663200"/>
            <a:ext cx="5342400" cy="28944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9"/>
            </p:custDataLst>
          </p:nvPr>
        </p:nvSpPr>
        <p:spPr>
          <a:xfrm>
            <a:off x="6242400" y="1663200"/>
            <a:ext cx="5367600" cy="28944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0"/>
            </p:custDataLst>
          </p:nvPr>
        </p:nvSpPr>
        <p:spPr>
          <a:xfrm>
            <a:off x="572400" y="4816800"/>
            <a:ext cx="5342400" cy="781200"/>
          </a:xfrm>
        </p:spPr>
        <p:txBody>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1"/>
            </p:custDataLst>
          </p:nvPr>
        </p:nvSpPr>
        <p:spPr>
          <a:xfrm>
            <a:off x="6253200" y="4813200"/>
            <a:ext cx="5367600" cy="781200"/>
          </a:xfrm>
        </p:spPr>
        <p:txBody>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2"/>
            </p:custDataLst>
          </p:nvPr>
        </p:nvGrpSpPr>
        <p:grpSpPr>
          <a:xfrm>
            <a:off x="276860" y="5769610"/>
            <a:ext cx="836930" cy="836930"/>
            <a:chOff x="17644" y="9255"/>
            <a:chExt cx="1281" cy="1281"/>
          </a:xfrm>
        </p:grpSpPr>
        <p:sp>
          <p:nvSpPr>
            <p:cNvPr id="9" name="矩形 8"/>
            <p:cNvSpPr/>
            <p:nvPr userDrawn="1">
              <p:custDataLst>
                <p:tags r:id="rId3"/>
              </p:custDataLst>
            </p:nvPr>
          </p:nvSpPr>
          <p:spPr>
            <a:xfrm>
              <a:off x="18005" y="9255"/>
              <a:ext cx="920" cy="9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solidFill>
                  <a:schemeClr val="tx1">
                    <a:lumMod val="85000"/>
                    <a:lumOff val="15000"/>
                  </a:schemeClr>
                </a:solidFill>
                <a:latin typeface="Arial" panose="020B0604020202020204" pitchFamily="34" charset="0"/>
                <a:ea typeface="微软雅黑" panose="020B0503020204020204" charset="-122"/>
              </a:endParaRPr>
            </a:p>
          </p:txBody>
        </p:sp>
        <p:sp>
          <p:nvSpPr>
            <p:cNvPr id="10" name="矩形 9"/>
            <p:cNvSpPr/>
            <p:nvPr userDrawn="1">
              <p:custDataLst>
                <p:tags r:id="rId4"/>
              </p:custDataLst>
            </p:nvPr>
          </p:nvSpPr>
          <p:spPr>
            <a:xfrm>
              <a:off x="17644" y="9814"/>
              <a:ext cx="722" cy="722"/>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5"/>
            </p:custDataLst>
          </p:nvPr>
        </p:nvSpPr>
        <p:spPr>
          <a:xfrm>
            <a:off x="669930"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6"/>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7"/>
            </p:custDataLst>
          </p:nvPr>
        </p:nvSpPr>
        <p:spPr>
          <a:xfrm>
            <a:off x="6238925" y="952508"/>
            <a:ext cx="5283242" cy="5388907"/>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0"/>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a:sym typeface="+mn-ea"/>
            </a:endParaRPr>
          </a:p>
        </p:txBody>
      </p:sp>
      <p:grpSp>
        <p:nvGrpSpPr>
          <p:cNvPr id="23" name="组合 22"/>
          <p:cNvGrpSpPr/>
          <p:nvPr userDrawn="1">
            <p:custDataLst>
              <p:tags r:id="rId3"/>
            </p:custDataLst>
          </p:nvPr>
        </p:nvGrpSpPr>
        <p:grpSpPr>
          <a:xfrm>
            <a:off x="8010525" y="5364480"/>
            <a:ext cx="4187825" cy="1014095"/>
            <a:chOff x="12615" y="8448"/>
            <a:chExt cx="6595" cy="1597"/>
          </a:xfrm>
        </p:grpSpPr>
        <p:sp>
          <p:nvSpPr>
            <p:cNvPr id="24" name="任意多边形: 形状 9"/>
            <p:cNvSpPr/>
            <p:nvPr userDrawn="1">
              <p:custDataLst>
                <p:tags r:id="rId4"/>
              </p:custDataLst>
            </p:nvPr>
          </p:nvSpPr>
          <p:spPr>
            <a:xfrm>
              <a:off x="13570" y="8448"/>
              <a:ext cx="5632" cy="1291"/>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5632" h="1291">
                  <a:moveTo>
                    <a:pt x="712" y="0"/>
                  </a:moveTo>
                  <a:lnTo>
                    <a:pt x="5632" y="0"/>
                  </a:lnTo>
                  <a:lnTo>
                    <a:pt x="5632" y="1291"/>
                  </a:lnTo>
                  <a:lnTo>
                    <a:pt x="0" y="1291"/>
                  </a:lnTo>
                  <a:lnTo>
                    <a:pt x="712" y="0"/>
                  </a:lnTo>
                  <a:close/>
                </a:path>
              </a:pathLst>
            </a:custGeom>
            <a:solidFill>
              <a:schemeClr val="bg1">
                <a:lumMod val="95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25" name="任意多边形: 形状 9"/>
            <p:cNvSpPr/>
            <p:nvPr userDrawn="1">
              <p:custDataLst>
                <p:tags r:id="rId5"/>
              </p:custDataLst>
            </p:nvPr>
          </p:nvSpPr>
          <p:spPr>
            <a:xfrm>
              <a:off x="12615" y="9033"/>
              <a:ext cx="6595" cy="1012"/>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nvGrpSpPr>
          <p:cNvPr id="26" name="组合 25"/>
          <p:cNvGrpSpPr/>
          <p:nvPr userDrawn="1">
            <p:custDataLst>
              <p:tags r:id="rId6"/>
            </p:custDataLst>
          </p:nvPr>
        </p:nvGrpSpPr>
        <p:grpSpPr>
          <a:xfrm rot="10800000">
            <a:off x="-3810" y="538480"/>
            <a:ext cx="4187825" cy="1026795"/>
            <a:chOff x="12615" y="8428"/>
            <a:chExt cx="6595" cy="1617"/>
          </a:xfrm>
        </p:grpSpPr>
        <p:sp>
          <p:nvSpPr>
            <p:cNvPr id="27" name="任意多边形: 形状 9"/>
            <p:cNvSpPr/>
            <p:nvPr userDrawn="1">
              <p:custDataLst>
                <p:tags r:id="rId7"/>
              </p:custDataLst>
            </p:nvPr>
          </p:nvSpPr>
          <p:spPr>
            <a:xfrm>
              <a:off x="13570" y="8428"/>
              <a:ext cx="5632" cy="1291"/>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5632" h="1291">
                  <a:moveTo>
                    <a:pt x="712" y="0"/>
                  </a:moveTo>
                  <a:lnTo>
                    <a:pt x="5632" y="0"/>
                  </a:lnTo>
                  <a:lnTo>
                    <a:pt x="5632" y="1291"/>
                  </a:lnTo>
                  <a:lnTo>
                    <a:pt x="0" y="1291"/>
                  </a:lnTo>
                  <a:lnTo>
                    <a:pt x="712" y="0"/>
                  </a:lnTo>
                  <a:close/>
                </a:path>
              </a:pathLst>
            </a:custGeom>
            <a:solidFill>
              <a:schemeClr val="bg1">
                <a:lumMod val="95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p>
          </p:txBody>
        </p:sp>
        <p:sp>
          <p:nvSpPr>
            <p:cNvPr id="28" name="任意多边形: 形状 9"/>
            <p:cNvSpPr/>
            <p:nvPr userDrawn="1">
              <p:custDataLst>
                <p:tags r:id="rId8"/>
              </p:custDataLst>
            </p:nvPr>
          </p:nvSpPr>
          <p:spPr>
            <a:xfrm>
              <a:off x="12615" y="9033"/>
              <a:ext cx="6595" cy="1012"/>
            </a:xfrm>
            <a:custGeom>
              <a:avLst/>
              <a:gdLst>
                <a:gd name="connsiteX0" fmla="*/ 492125 w 4556103"/>
                <a:gd name="connsiteY0" fmla="*/ 0 h 1968500"/>
                <a:gd name="connsiteX1" fmla="*/ 4556103 w 4556103"/>
                <a:gd name="connsiteY1" fmla="*/ 0 h 1968500"/>
                <a:gd name="connsiteX2" fmla="*/ 4556103 w 4556103"/>
                <a:gd name="connsiteY2" fmla="*/ 1968500 h 1968500"/>
                <a:gd name="connsiteX3" fmla="*/ 0 w 4556103"/>
                <a:gd name="connsiteY3" fmla="*/ 1968500 h 1968500"/>
              </a:gdLst>
              <a:ahLst/>
              <a:cxnLst>
                <a:cxn ang="0">
                  <a:pos x="connsiteX0" y="connsiteY0"/>
                </a:cxn>
                <a:cxn ang="0">
                  <a:pos x="connsiteX1" y="connsiteY1"/>
                </a:cxn>
                <a:cxn ang="0">
                  <a:pos x="connsiteX2" y="connsiteY2"/>
                </a:cxn>
                <a:cxn ang="0">
                  <a:pos x="connsiteX3" y="connsiteY3"/>
                </a:cxn>
              </a:cxnLst>
              <a:rect l="l" t="t" r="r" b="b"/>
              <a:pathLst>
                <a:path w="4556103" h="1968500">
                  <a:moveTo>
                    <a:pt x="492125" y="0"/>
                  </a:moveTo>
                  <a:lnTo>
                    <a:pt x="4556103" y="0"/>
                  </a:lnTo>
                  <a:lnTo>
                    <a:pt x="4556103" y="1968500"/>
                  </a:lnTo>
                  <a:lnTo>
                    <a:pt x="0" y="1968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 name="标题 1"/>
          <p:cNvSpPr>
            <a:spLocks noGrp="1"/>
          </p:cNvSpPr>
          <p:nvPr>
            <p:ph type="title" hasCustomPrompt="1"/>
            <p:custDataLst>
              <p:tags r:id="rId9"/>
            </p:custDataLst>
          </p:nvPr>
        </p:nvSpPr>
        <p:spPr>
          <a:xfrm>
            <a:off x="1522800" y="1339200"/>
            <a:ext cx="9144000" cy="2386800"/>
          </a:xfrm>
        </p:spPr>
        <p:txBody>
          <a:bodyPr anchor="b"/>
          <a:lstStyle>
            <a:lvl1pPr algn="ctr">
              <a:defRPr sz="6000" baseline="0">
                <a:solidFill>
                  <a:schemeClr val="bg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522413" y="3862800"/>
            <a:ext cx="9144000" cy="1656000"/>
          </a:xfrm>
        </p:spPr>
        <p:txBody>
          <a:bodyPr/>
          <a:lstStyle>
            <a:lvl1pPr algn="ct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7" name="组合 6"/>
          <p:cNvGrpSpPr/>
          <p:nvPr>
            <p:custDataLst>
              <p:tags r:id="rId2"/>
            </p:custDataLst>
          </p:nvPr>
        </p:nvGrpSpPr>
        <p:grpSpPr>
          <a:xfrm>
            <a:off x="11203913" y="5876765"/>
            <a:ext cx="813462" cy="813461"/>
            <a:chOff x="329538" y="251935"/>
            <a:chExt cx="1056292" cy="1056291"/>
          </a:xfrm>
        </p:grpSpPr>
        <p:sp>
          <p:nvSpPr>
            <p:cNvPr id="8" name="矩形 7"/>
            <p:cNvSpPr/>
            <p:nvPr userDrawn="1">
              <p:custDataLst>
                <p:tags r:id="rId3"/>
              </p:custDataLst>
            </p:nvPr>
          </p:nvSpPr>
          <p:spPr>
            <a:xfrm>
              <a:off x="627207" y="251935"/>
              <a:ext cx="758623" cy="75862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solidFill>
                  <a:schemeClr val="tx1">
                    <a:lumMod val="85000"/>
                    <a:lumOff val="15000"/>
                  </a:schemeClr>
                </a:solidFill>
                <a:latin typeface="Arial" panose="020B0604020202020204" pitchFamily="34" charset="0"/>
                <a:ea typeface="微软雅黑" panose="020B0503020204020204" charset="-122"/>
              </a:endParaRPr>
            </a:p>
          </p:txBody>
        </p:sp>
        <p:sp>
          <p:nvSpPr>
            <p:cNvPr id="9" name="矩形 8"/>
            <p:cNvSpPr/>
            <p:nvPr userDrawn="1">
              <p:custDataLst>
                <p:tags r:id="rId4"/>
              </p:custDataLst>
            </p:nvPr>
          </p:nvSpPr>
          <p:spPr>
            <a:xfrm>
              <a:off x="329538" y="712889"/>
              <a:ext cx="595337" cy="595337"/>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baseline="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竖排标题 1"/>
          <p:cNvSpPr>
            <a:spLocks noGrp="1"/>
          </p:cNvSpPr>
          <p:nvPr>
            <p:ph type="title" orient="vert"/>
            <p:custDataLst>
              <p:tags r:id="rId5"/>
            </p:custDataLst>
          </p:nvPr>
        </p:nvSpPr>
        <p:spPr>
          <a:xfrm>
            <a:off x="10571135" y="952508"/>
            <a:ext cx="950984" cy="5388907"/>
          </a:xfrm>
        </p:spPr>
        <p:txBody>
          <a:bodyPr vert="eaVert"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6"/>
            </p:custDataLst>
          </p:nvPr>
        </p:nvSpPr>
        <p:spPr>
          <a:xfrm>
            <a:off x="669925" y="952500"/>
            <a:ext cx="9828101" cy="5388907"/>
          </a:xfrm>
        </p:spPr>
        <p:txBody>
          <a:bodyPr vert="eaVert" lIns="90170" tIns="46990" rIns="90170" bIns="4699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7"/>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9" Type="http://schemas.openxmlformats.org/officeDocument/2006/relationships/theme" Target="../theme/theme1.xml"/><Relationship Id="rId28" Type="http://schemas.openxmlformats.org/officeDocument/2006/relationships/tags" Target="../tags/tag167.xml"/><Relationship Id="rId27" Type="http://schemas.openxmlformats.org/officeDocument/2006/relationships/tags" Target="../tags/tag166.xml"/><Relationship Id="rId26" Type="http://schemas.openxmlformats.org/officeDocument/2006/relationships/tags" Target="../tags/tag165.xml"/><Relationship Id="rId25" Type="http://schemas.openxmlformats.org/officeDocument/2006/relationships/tags" Target="../tags/tag164.xml"/><Relationship Id="rId24" Type="http://schemas.openxmlformats.org/officeDocument/2006/relationships/tags" Target="../tags/tag163.xml"/><Relationship Id="rId23" Type="http://schemas.openxmlformats.org/officeDocument/2006/relationships/tags" Target="../tags/tag162.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2.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2" Type="http://schemas.openxmlformats.org/officeDocument/2006/relationships/theme" Target="../theme/theme3.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5" Type="http://schemas.openxmlformats.org/officeDocument/2006/relationships/theme" Target="../theme/theme4.xml"/><Relationship Id="rId24" Type="http://schemas.openxmlformats.org/officeDocument/2006/relationships/tags" Target="../tags/tag334.xml"/><Relationship Id="rId23" Type="http://schemas.openxmlformats.org/officeDocument/2006/relationships/tags" Target="../tags/tag333.xml"/><Relationship Id="rId22" Type="http://schemas.openxmlformats.org/officeDocument/2006/relationships/tags" Target="../tags/tag332.xml"/><Relationship Id="rId21" Type="http://schemas.openxmlformats.org/officeDocument/2006/relationships/tags" Target="../tags/tag331.xml"/><Relationship Id="rId20" Type="http://schemas.openxmlformats.org/officeDocument/2006/relationships/tags" Target="../tags/tag330.xml"/><Relationship Id="rId2" Type="http://schemas.openxmlformats.org/officeDocument/2006/relationships/slideLayout" Target="../slideLayouts/slideLayout46.xml"/><Relationship Id="rId19" Type="http://schemas.openxmlformats.org/officeDocument/2006/relationships/tags" Target="../tags/tag329.xml"/><Relationship Id="rId18" Type="http://schemas.openxmlformats.org/officeDocument/2006/relationships/slideLayout" Target="../slideLayouts/slideLayout62.xml"/><Relationship Id="rId17" Type="http://schemas.openxmlformats.org/officeDocument/2006/relationships/slideLayout" Target="../slideLayouts/slideLayout61.xml"/><Relationship Id="rId16" Type="http://schemas.openxmlformats.org/officeDocument/2006/relationships/slideLayout" Target="../slideLayouts/slideLayout60.xml"/><Relationship Id="rId15" Type="http://schemas.openxmlformats.org/officeDocument/2006/relationships/slideLayout" Target="../slideLayouts/slideLayout59.xml"/><Relationship Id="rId14" Type="http://schemas.openxmlformats.org/officeDocument/2006/relationships/slideLayout" Target="../slideLayouts/slideLayout58.xml"/><Relationship Id="rId13" Type="http://schemas.openxmlformats.org/officeDocument/2006/relationships/slideLayout" Target="../slideLayouts/slideLayout57.xml"/><Relationship Id="rId12" Type="http://schemas.openxmlformats.org/officeDocument/2006/relationships/slideLayout" Target="../slideLayouts/slideLayout56.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71.xml"/><Relationship Id="rId8" Type="http://schemas.openxmlformats.org/officeDocument/2006/relationships/slideLayout" Target="../slideLayouts/slideLayout70.xml"/><Relationship Id="rId7" Type="http://schemas.openxmlformats.org/officeDocument/2006/relationships/slideLayout" Target="../slideLayouts/slideLayout69.xml"/><Relationship Id="rId6" Type="http://schemas.openxmlformats.org/officeDocument/2006/relationships/slideLayout" Target="../slideLayouts/slideLayout68.xml"/><Relationship Id="rId5" Type="http://schemas.openxmlformats.org/officeDocument/2006/relationships/slideLayout" Target="../slideLayouts/slideLayout67.xml"/><Relationship Id="rId4" Type="http://schemas.openxmlformats.org/officeDocument/2006/relationships/slideLayout" Target="../slideLayouts/slideLayout66.xml"/><Relationship Id="rId3" Type="http://schemas.openxmlformats.org/officeDocument/2006/relationships/slideLayout" Target="../slideLayouts/slideLayout65.xml"/><Relationship Id="rId25" Type="http://schemas.openxmlformats.org/officeDocument/2006/relationships/theme" Target="../theme/theme5.xml"/><Relationship Id="rId24" Type="http://schemas.openxmlformats.org/officeDocument/2006/relationships/tags" Target="../tags/tag501.xml"/><Relationship Id="rId23" Type="http://schemas.openxmlformats.org/officeDocument/2006/relationships/tags" Target="../tags/tag500.xml"/><Relationship Id="rId22" Type="http://schemas.openxmlformats.org/officeDocument/2006/relationships/tags" Target="../tags/tag499.xml"/><Relationship Id="rId21" Type="http://schemas.openxmlformats.org/officeDocument/2006/relationships/tags" Target="../tags/tag498.xml"/><Relationship Id="rId20" Type="http://schemas.openxmlformats.org/officeDocument/2006/relationships/tags" Target="../tags/tag497.xml"/><Relationship Id="rId2" Type="http://schemas.openxmlformats.org/officeDocument/2006/relationships/slideLayout" Target="../slideLayouts/slideLayout64.xml"/><Relationship Id="rId19" Type="http://schemas.openxmlformats.org/officeDocument/2006/relationships/tags" Target="../tags/tag496.xml"/><Relationship Id="rId18" Type="http://schemas.openxmlformats.org/officeDocument/2006/relationships/slideLayout" Target="../slideLayouts/slideLayout80.xml"/><Relationship Id="rId17" Type="http://schemas.openxmlformats.org/officeDocument/2006/relationships/slideLayout" Target="../slideLayouts/slideLayout79.xml"/><Relationship Id="rId16" Type="http://schemas.openxmlformats.org/officeDocument/2006/relationships/slideLayout" Target="../slideLayouts/slideLayout78.xml"/><Relationship Id="rId15" Type="http://schemas.openxmlformats.org/officeDocument/2006/relationships/slideLayout" Target="../slideLayouts/slideLayout77.xml"/><Relationship Id="rId14" Type="http://schemas.openxmlformats.org/officeDocument/2006/relationships/slideLayout" Target="../slideLayouts/slideLayout76.xml"/><Relationship Id="rId13" Type="http://schemas.openxmlformats.org/officeDocument/2006/relationships/slideLayout" Target="../slideLayouts/slideLayout75.xml"/><Relationship Id="rId12" Type="http://schemas.openxmlformats.org/officeDocument/2006/relationships/slideLayout" Target="../slideLayouts/slideLayout74.xml"/><Relationship Id="rId11" Type="http://schemas.openxmlformats.org/officeDocument/2006/relationships/slideLayout" Target="../slideLayouts/slideLayout73.xml"/><Relationship Id="rId10" Type="http://schemas.openxmlformats.org/officeDocument/2006/relationships/slideLayout" Target="../slideLayouts/slideLayout72.xml"/><Relationship Id="rId1"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3"/>
            </p:custDataLst>
          </p:nvPr>
        </p:nvSpPr>
        <p:spPr>
          <a:xfrm>
            <a:off x="669882" y="443230"/>
            <a:ext cx="10852237" cy="441964"/>
          </a:xfrm>
          <a:prstGeom prst="rect">
            <a:avLst/>
          </a:prstGeom>
        </p:spPr>
        <p:txBody>
          <a:bodyPr vert="horz" lIns="90170" tIns="46990" rIns="90170" bIns="4699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4"/>
            </p:custDataLst>
          </p:nvPr>
        </p:nvSpPr>
        <p:spPr>
          <a:xfrm>
            <a:off x="669882" y="952508"/>
            <a:ext cx="10852237" cy="5388907"/>
          </a:xfrm>
          <a:prstGeom prst="rect">
            <a:avLst/>
          </a:prstGeom>
        </p:spPr>
        <p:txBody>
          <a:bodyPr vert="horz"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5"/>
            </p:custDataLst>
          </p:nvPr>
        </p:nvSpPr>
        <p:spPr>
          <a:xfrm>
            <a:off x="879742" y="6349833"/>
            <a:ext cx="2700000" cy="316800"/>
          </a:xfrm>
          <a:prstGeom prst="rect">
            <a:avLst/>
          </a:prstGeom>
        </p:spPr>
        <p:txBody>
          <a:bodyPr vert="horz" lIns="91440" tIns="45720" rIns="91440" bIns="45720" rtlCol="0" anchor="ctr">
            <a:normAutofit/>
          </a:bodyPr>
          <a:lstStyle>
            <a:lvl1pPr algn="l">
              <a:defRPr sz="9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6"/>
            </p:custDataLst>
          </p:nvPr>
        </p:nvSpPr>
        <p:spPr>
          <a:xfrm>
            <a:off x="4116000" y="6349833"/>
            <a:ext cx="3960000" cy="316800"/>
          </a:xfrm>
          <a:prstGeom prst="rect">
            <a:avLst/>
          </a:prstGeom>
        </p:spPr>
        <p:txBody>
          <a:bodyPr vert="horz" lIns="91440" tIns="45720" rIns="91440" bIns="45720" rtlCol="0" anchor="ctr">
            <a:normAutofit/>
          </a:bodyPr>
          <a:lstStyle>
            <a:lvl1pPr algn="ctr">
              <a:defRPr sz="9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7"/>
            </p:custDataLst>
          </p:nvPr>
        </p:nvSpPr>
        <p:spPr>
          <a:xfrm>
            <a:off x="8610600" y="6349833"/>
            <a:ext cx="2700000" cy="316800"/>
          </a:xfrm>
          <a:prstGeom prst="rect">
            <a:avLst/>
          </a:prstGeom>
        </p:spPr>
        <p:txBody>
          <a:bodyPr vert="horz" lIns="91440" tIns="45720" rIns="91440" bIns="45720" rtlCol="0" anchor="ctr">
            <a:normAutofit/>
          </a:bodyPr>
          <a:lstStyle>
            <a:lvl1pPr algn="r">
              <a:defRPr sz="9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p:custDataLst>
              <p:tags r:id="rId2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xStyles>
    <p:titleStyle>
      <a:lvl1pPr algn="l" defTabSz="685800" rtl="0" eaLnBrk="1" fontAlgn="auto" latinLnBrk="0" hangingPunct="1">
        <a:lnSpc>
          <a:spcPct val="100000"/>
        </a:lnSpc>
        <a:spcBef>
          <a:spcPct val="0"/>
        </a:spcBef>
        <a:buNone/>
        <a:defRPr sz="18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6AE85C-6B07-4D10-9785-78FBC9CB71B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838B65-7592-4C2F-9341-69370AA9054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6AE85C-6B07-4D10-9785-78FBC9CB71B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838B65-7592-4C2F-9341-69370AA9054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3" y="1189673"/>
            <a:ext cx="10852237" cy="331473"/>
          </a:xfrm>
          <a:prstGeom prst="rect">
            <a:avLst/>
          </a:prstGeom>
        </p:spPr>
        <p:txBody>
          <a:bodyPr vert="horz" lIns="90170" tIns="46990" rIns="90170" bIns="4699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3" y="1571631"/>
            <a:ext cx="10852237" cy="4041680"/>
          </a:xfrm>
          <a:prstGeom prst="rect">
            <a:avLst/>
          </a:prstGeom>
        </p:spPr>
        <p:txBody>
          <a:bodyPr vert="horz"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3" y="5619625"/>
            <a:ext cx="2700000" cy="2376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5619625"/>
            <a:ext cx="3960000" cy="2376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5619625"/>
            <a:ext cx="2700000" cy="2376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90170" tIns="46990" rIns="90170" bIns="4699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9.xml"/><Relationship Id="rId1"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9.xml"/><Relationship Id="rId2" Type="http://schemas.openxmlformats.org/officeDocument/2006/relationships/image" Target="../media/image12.png"/><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9.xml"/><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9.xml"/><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9.xml"/><Relationship Id="rId1" Type="http://schemas.openxmlformats.org/officeDocument/2006/relationships/image" Target="../media/image14.emf"/></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9.xml"/><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9.xml"/><Relationship Id="rId1" Type="http://schemas.openxmlformats.org/officeDocument/2006/relationships/image" Target="../media/image16.emf"/></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9.xml"/><Relationship Id="rId1"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9.xml"/><Relationship Id="rId1" Type="http://schemas.openxmlformats.org/officeDocument/2006/relationships/image" Target="../media/image17.emf"/></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9.xml"/><Relationship Id="rId1"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9.xml"/><Relationship Id="rId1" Type="http://schemas.openxmlformats.org/officeDocument/2006/relationships/image" Target="../media/image19.png"/></Relationships>
</file>

<file path=ppt/slides/_rels/slide3.xml.rels><?xml version="1.0" encoding="UTF-8" standalone="yes"?>
<Relationships xmlns="http://schemas.openxmlformats.org/package/2006/relationships"><Relationship Id="rId9" Type="http://schemas.openxmlformats.org/officeDocument/2006/relationships/tags" Target="../tags/tag510.xml"/><Relationship Id="rId8" Type="http://schemas.openxmlformats.org/officeDocument/2006/relationships/tags" Target="../tags/tag509.xml"/><Relationship Id="rId7" Type="http://schemas.openxmlformats.org/officeDocument/2006/relationships/tags" Target="../tags/tag508.xml"/><Relationship Id="rId6" Type="http://schemas.openxmlformats.org/officeDocument/2006/relationships/tags" Target="../tags/tag507.xml"/><Relationship Id="rId5" Type="http://schemas.openxmlformats.org/officeDocument/2006/relationships/tags" Target="../tags/tag506.xml"/><Relationship Id="rId4" Type="http://schemas.openxmlformats.org/officeDocument/2006/relationships/tags" Target="../tags/tag505.xml"/><Relationship Id="rId3" Type="http://schemas.openxmlformats.org/officeDocument/2006/relationships/tags" Target="../tags/tag504.xml"/><Relationship Id="rId25" Type="http://schemas.openxmlformats.org/officeDocument/2006/relationships/notesSlide" Target="../notesSlides/notesSlide1.xml"/><Relationship Id="rId24" Type="http://schemas.openxmlformats.org/officeDocument/2006/relationships/slideLayout" Target="../slideLayouts/slideLayout69.xml"/><Relationship Id="rId23" Type="http://schemas.openxmlformats.org/officeDocument/2006/relationships/tags" Target="../tags/tag524.xml"/><Relationship Id="rId22" Type="http://schemas.openxmlformats.org/officeDocument/2006/relationships/tags" Target="../tags/tag523.xml"/><Relationship Id="rId21" Type="http://schemas.openxmlformats.org/officeDocument/2006/relationships/tags" Target="../tags/tag522.xml"/><Relationship Id="rId20" Type="http://schemas.openxmlformats.org/officeDocument/2006/relationships/tags" Target="../tags/tag521.xml"/><Relationship Id="rId2" Type="http://schemas.openxmlformats.org/officeDocument/2006/relationships/tags" Target="../tags/tag503.xml"/><Relationship Id="rId19" Type="http://schemas.openxmlformats.org/officeDocument/2006/relationships/tags" Target="../tags/tag520.xml"/><Relationship Id="rId18" Type="http://schemas.openxmlformats.org/officeDocument/2006/relationships/tags" Target="../tags/tag519.xml"/><Relationship Id="rId17" Type="http://schemas.openxmlformats.org/officeDocument/2006/relationships/tags" Target="../tags/tag518.xml"/><Relationship Id="rId16" Type="http://schemas.openxmlformats.org/officeDocument/2006/relationships/tags" Target="../tags/tag517.xml"/><Relationship Id="rId15" Type="http://schemas.openxmlformats.org/officeDocument/2006/relationships/tags" Target="../tags/tag516.xml"/><Relationship Id="rId14" Type="http://schemas.openxmlformats.org/officeDocument/2006/relationships/tags" Target="../tags/tag515.xml"/><Relationship Id="rId13" Type="http://schemas.openxmlformats.org/officeDocument/2006/relationships/tags" Target="../tags/tag514.xml"/><Relationship Id="rId12" Type="http://schemas.openxmlformats.org/officeDocument/2006/relationships/tags" Target="../tags/tag513.xml"/><Relationship Id="rId11" Type="http://schemas.openxmlformats.org/officeDocument/2006/relationships/tags" Target="../tags/tag512.xml"/><Relationship Id="rId10" Type="http://schemas.openxmlformats.org/officeDocument/2006/relationships/tags" Target="../tags/tag511.xml"/><Relationship Id="rId1" Type="http://schemas.openxmlformats.org/officeDocument/2006/relationships/tags" Target="../tags/tag50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9.xml"/><Relationship Id="rId1"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69.xml"/><Relationship Id="rId1" Type="http://schemas.openxmlformats.org/officeDocument/2006/relationships/image" Target="../media/image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66.xml"/><Relationship Id="rId1" Type="http://schemas.openxmlformats.org/officeDocument/2006/relationships/image" Target="../media/image21.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66.xml"/><Relationship Id="rId1" Type="http://schemas.openxmlformats.org/officeDocument/2006/relationships/image" Target="../media/image2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9.xml"/><Relationship Id="rId1"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66.xml"/><Relationship Id="rId1" Type="http://schemas.openxmlformats.org/officeDocument/2006/relationships/image" Target="../media/image23.emf"/></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66.xml"/><Relationship Id="rId1" Type="http://schemas.openxmlformats.org/officeDocument/2006/relationships/image" Target="../media/image2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69.xml"/><Relationship Id="rId1" Type="http://schemas.openxmlformats.org/officeDocument/2006/relationships/image" Target="../media/image7.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9.xml"/><Relationship Id="rId1" Type="http://schemas.openxmlformats.org/officeDocument/2006/relationships/image" Target="../media/image6.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9.xml"/><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9.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9.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矩形: 圆角 1"/>
          <p:cNvSpPr/>
          <p:nvPr/>
        </p:nvSpPr>
        <p:spPr>
          <a:xfrm>
            <a:off x="1771650" y="2613456"/>
            <a:ext cx="8648700" cy="2075588"/>
          </a:xfrm>
          <a:prstGeom prst="roundRect">
            <a:avLst>
              <a:gd name="adj" fmla="val 50000"/>
            </a:avLst>
          </a:prstGeom>
          <a:solidFill>
            <a:srgbClr val="586A7D">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p>
        </p:txBody>
      </p:sp>
      <p:sp>
        <p:nvSpPr>
          <p:cNvPr id="52" name="文本框 51"/>
          <p:cNvSpPr txBox="1"/>
          <p:nvPr/>
        </p:nvSpPr>
        <p:spPr>
          <a:xfrm>
            <a:off x="1816735" y="3236595"/>
            <a:ext cx="8578850" cy="7683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sz="4400" b="0" i="0" u="none" strike="noStrike" kern="1200" cap="none" spc="0" normalizeH="0" baseline="0" noProof="0" dirty="0">
                <a:ln>
                  <a:noFill/>
                </a:ln>
                <a:solidFill>
                  <a:prstClr val="white"/>
                </a:solidFill>
                <a:effectLst/>
                <a:uLnTx/>
                <a:uFillTx/>
                <a:latin typeface="华文细黑" panose="02010600040101010101" pitchFamily="2" charset="-122"/>
                <a:cs typeface="+mn-cs"/>
              </a:rPr>
              <a:t>项目七  电子商务与供应链管理</a:t>
            </a:r>
            <a:endParaRPr kumimoji="0" sz="4400" b="0" i="0" u="none" strike="noStrike" kern="1200" cap="none" spc="0" normalizeH="0" baseline="0" noProof="0" dirty="0">
              <a:ln>
                <a:noFill/>
              </a:ln>
              <a:solidFill>
                <a:prstClr val="white"/>
              </a:solidFill>
              <a:effectLst/>
              <a:uLnTx/>
              <a:uFillTx/>
              <a:latin typeface="华文细黑" panose="02010600040101010101" pitchFamily="2" charset="-122"/>
              <a:cs typeface="+mn-cs"/>
            </a:endParaRPr>
          </a:p>
        </p:txBody>
      </p:sp>
      <p:sp>
        <p:nvSpPr>
          <p:cNvPr id="59" name="任意多边形: 形状 58"/>
          <p:cNvSpPr/>
          <p:nvPr/>
        </p:nvSpPr>
        <p:spPr>
          <a:xfrm>
            <a:off x="3376218" y="6496554"/>
            <a:ext cx="8815783" cy="361446"/>
          </a:xfrm>
          <a:custGeom>
            <a:avLst/>
            <a:gdLst>
              <a:gd name="connsiteX0" fmla="*/ 403813 w 8815783"/>
              <a:gd name="connsiteY0" fmla="*/ 0 h 361446"/>
              <a:gd name="connsiteX1" fmla="*/ 8815783 w 8815783"/>
              <a:gd name="connsiteY1" fmla="*/ 0 h 361446"/>
              <a:gd name="connsiteX2" fmla="*/ 8815783 w 8815783"/>
              <a:gd name="connsiteY2" fmla="*/ 361446 h 361446"/>
              <a:gd name="connsiteX3" fmla="*/ 0 w 8815783"/>
              <a:gd name="connsiteY3" fmla="*/ 361446 h 361446"/>
              <a:gd name="connsiteX4" fmla="*/ 21859 w 8815783"/>
              <a:gd name="connsiteY4" fmla="*/ 253176 h 361446"/>
              <a:gd name="connsiteX5" fmla="*/ 403813 w 8815783"/>
              <a:gd name="connsiteY5" fmla="*/ 0 h 36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15783" h="361446">
                <a:moveTo>
                  <a:pt x="403813" y="0"/>
                </a:moveTo>
                <a:lnTo>
                  <a:pt x="8815783" y="0"/>
                </a:lnTo>
                <a:lnTo>
                  <a:pt x="8815783" y="361446"/>
                </a:lnTo>
                <a:lnTo>
                  <a:pt x="0" y="361446"/>
                </a:lnTo>
                <a:lnTo>
                  <a:pt x="21859" y="253176"/>
                </a:lnTo>
                <a:cubicBezTo>
                  <a:pt x="84788" y="104395"/>
                  <a:pt x="232109" y="0"/>
                  <a:pt x="40381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p>
        </p:txBody>
      </p:sp>
      <p:sp>
        <p:nvSpPr>
          <p:cNvPr id="58" name="任意多边形: 形状 57"/>
          <p:cNvSpPr/>
          <p:nvPr/>
        </p:nvSpPr>
        <p:spPr>
          <a:xfrm>
            <a:off x="0" y="-20518"/>
            <a:ext cx="4419600" cy="465019"/>
          </a:xfrm>
          <a:custGeom>
            <a:avLst/>
            <a:gdLst>
              <a:gd name="connsiteX0" fmla="*/ 0 w 4419600"/>
              <a:gd name="connsiteY0" fmla="*/ 0 h 465019"/>
              <a:gd name="connsiteX1" fmla="*/ 4409407 w 4419600"/>
              <a:gd name="connsiteY1" fmla="*/ 0 h 465019"/>
              <a:gd name="connsiteX2" fmla="*/ 4419600 w 4419600"/>
              <a:gd name="connsiteY2" fmla="*/ 50489 h 465019"/>
              <a:gd name="connsiteX3" fmla="*/ 4005070 w 4419600"/>
              <a:gd name="connsiteY3" fmla="*/ 465019 h 465019"/>
              <a:gd name="connsiteX4" fmla="*/ 0 w 4419600"/>
              <a:gd name="connsiteY4" fmla="*/ 465019 h 465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9600" h="465019">
                <a:moveTo>
                  <a:pt x="0" y="0"/>
                </a:moveTo>
                <a:lnTo>
                  <a:pt x="4409407" y="0"/>
                </a:lnTo>
                <a:lnTo>
                  <a:pt x="4419600" y="50489"/>
                </a:lnTo>
                <a:cubicBezTo>
                  <a:pt x="4419600" y="279428"/>
                  <a:pt x="4234009" y="465019"/>
                  <a:pt x="4005070" y="465019"/>
                </a:cubicBezTo>
                <a:lnTo>
                  <a:pt x="0" y="46501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p>
        </p:txBody>
      </p:sp>
      <p:sp>
        <p:nvSpPr>
          <p:cNvPr id="5" name="文本框 4"/>
          <p:cNvSpPr txBox="1"/>
          <p:nvPr/>
        </p:nvSpPr>
        <p:spPr>
          <a:xfrm>
            <a:off x="260985" y="23495"/>
            <a:ext cx="3513455" cy="368300"/>
          </a:xfrm>
          <a:prstGeom prst="rect">
            <a:avLst/>
          </a:prstGeom>
          <a:noFill/>
        </p:spPr>
        <p:txBody>
          <a:bodyPr wrap="square" rtlCol="0">
            <a:spAutoFit/>
          </a:bodyPr>
          <a:lstStyle/>
          <a:p>
            <a:pPr algn="dist"/>
            <a:r>
              <a:rPr lang="zh-CN" altLang="en-US"/>
              <a:t>《电子商务</a:t>
            </a:r>
            <a:r>
              <a:rPr lang="zh-CN" altLang="en-US"/>
              <a:t>物流管理》</a:t>
            </a:r>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sym typeface="+mn-ea"/>
              </a:rPr>
              <a:t>供应链的类型</a:t>
            </a:r>
            <a:endParaRPr lang="zh-CN" altLang="en-US"/>
          </a:p>
        </p:txBody>
      </p:sp>
      <p:sp>
        <p:nvSpPr>
          <p:cNvPr id="100" name="文本框 99"/>
          <p:cNvSpPr txBox="1"/>
          <p:nvPr/>
        </p:nvSpPr>
        <p:spPr>
          <a:xfrm>
            <a:off x="579755" y="981710"/>
            <a:ext cx="5080000" cy="2553335"/>
          </a:xfrm>
          <a:prstGeom prst="rect">
            <a:avLst/>
          </a:prstGeom>
          <a:noFill/>
          <a:ln w="9525">
            <a:noFill/>
          </a:ln>
        </p:spPr>
        <p:txBody>
          <a:bodyPr>
            <a:spAutoFit/>
          </a:bodyPr>
          <a:p>
            <a:pPr marL="171450" indent="-171450">
              <a:lnSpc>
                <a:spcPct val="200000"/>
              </a:lnSpc>
              <a:buFont typeface="Arial" panose="020B0604020202020204" pitchFamily="34" charset="0"/>
              <a:buChar char="•"/>
            </a:pPr>
            <a:r>
              <a:rPr lang="zh-CN" sz="2000" i="0">
                <a:solidFill>
                  <a:srgbClr val="000000"/>
                </a:solidFill>
                <a:latin typeface="微软雅黑" panose="020B0503020204020204" charset="-122"/>
                <a:ea typeface="微软雅黑" panose="020B0503020204020204" charset="-122"/>
                <a:cs typeface="楷体_GB2312" charset="0"/>
              </a:rPr>
              <a:t>根据供应链的功能模式划分</a:t>
            </a:r>
            <a:endParaRPr lang="zh-CN" sz="2000" i="0">
              <a:solidFill>
                <a:srgbClr val="000000"/>
              </a:solidFill>
              <a:latin typeface="微软雅黑" panose="020B0503020204020204" charset="-122"/>
              <a:ea typeface="微软雅黑" panose="020B0503020204020204" charset="-122"/>
              <a:cs typeface="楷体_GB2312" charset="0"/>
            </a:endParaRPr>
          </a:p>
          <a:p>
            <a:pPr marL="628650" lvl="1" indent="-171450">
              <a:lnSpc>
                <a:spcPct val="200000"/>
              </a:lnSpc>
              <a:buFont typeface="Arial" panose="020B0604020202020204" pitchFamily="34" charset="0"/>
              <a:buChar char="•"/>
            </a:pPr>
            <a:r>
              <a:rPr lang="zh-CN" altLang="en-US" sz="2000" i="0">
                <a:solidFill>
                  <a:srgbClr val="000000"/>
                </a:solidFill>
                <a:latin typeface="微软雅黑" panose="020B0503020204020204" charset="-122"/>
                <a:ea typeface="微软雅黑" panose="020B0503020204020204" charset="-122"/>
              </a:rPr>
              <a:t>有效性供应链</a:t>
            </a:r>
            <a:endParaRPr lang="zh-CN" altLang="en-US" sz="2000" i="0">
              <a:solidFill>
                <a:srgbClr val="000000"/>
              </a:solidFill>
              <a:latin typeface="微软雅黑" panose="020B0503020204020204" charset="-122"/>
              <a:ea typeface="微软雅黑" panose="020B0503020204020204" charset="-122"/>
            </a:endParaRPr>
          </a:p>
          <a:p>
            <a:pPr marL="628650" lvl="1" indent="-171450">
              <a:lnSpc>
                <a:spcPct val="200000"/>
              </a:lnSpc>
              <a:buFont typeface="Arial" panose="020B0604020202020204" pitchFamily="34" charset="0"/>
              <a:buChar char="•"/>
            </a:pPr>
            <a:r>
              <a:rPr lang="zh-CN" altLang="en-US" sz="2000" i="0">
                <a:solidFill>
                  <a:srgbClr val="000000"/>
                </a:solidFill>
                <a:latin typeface="微软雅黑" panose="020B0503020204020204" charset="-122"/>
                <a:ea typeface="微软雅黑" panose="020B0503020204020204" charset="-122"/>
              </a:rPr>
              <a:t>反应性供应链</a:t>
            </a:r>
            <a:endParaRPr lang="zh-CN" altLang="en-US" sz="2000" i="0">
              <a:solidFill>
                <a:srgbClr val="000000"/>
              </a:solidFill>
              <a:latin typeface="微软雅黑" panose="020B0503020204020204" charset="-122"/>
              <a:ea typeface="微软雅黑" panose="020B0503020204020204" charset="-122"/>
            </a:endParaRPr>
          </a:p>
          <a:p>
            <a:pPr marL="171450" indent="-171450">
              <a:lnSpc>
                <a:spcPct val="200000"/>
              </a:lnSpc>
              <a:buFont typeface="Arial" panose="020B0604020202020204" pitchFamily="34" charset="0"/>
              <a:buChar char="•"/>
            </a:pPr>
            <a:endParaRPr lang="zh-CN" altLang="en-US" sz="2000" i="0">
              <a:solidFill>
                <a:srgbClr val="000000"/>
              </a:solidFill>
              <a:latin typeface="微软雅黑" panose="020B0503020204020204" charset="-122"/>
              <a:ea typeface="微软雅黑" panose="020B0503020204020204" charset="-122"/>
            </a:endParaRPr>
          </a:p>
        </p:txBody>
      </p:sp>
      <p:pic>
        <p:nvPicPr>
          <p:cNvPr id="10" name="图片 9"/>
          <p:cNvPicPr>
            <a:picLocks noChangeAspect="1"/>
          </p:cNvPicPr>
          <p:nvPr/>
        </p:nvPicPr>
        <p:blipFill>
          <a:blip r:embed="rId1"/>
          <a:srcRect t="20" r="19281" b="9180"/>
          <a:stretch>
            <a:fillRect/>
          </a:stretch>
        </p:blipFill>
        <p:spPr>
          <a:xfrm>
            <a:off x="1058545" y="3312795"/>
            <a:ext cx="10080625" cy="2839085"/>
          </a:xfrm>
          <a:prstGeom prst="rect">
            <a:avLst/>
          </a:prstGeom>
        </p:spPr>
      </p:pic>
      <p:sp>
        <p:nvSpPr>
          <p:cNvPr id="11" name="文本框 10"/>
          <p:cNvSpPr txBox="1"/>
          <p:nvPr/>
        </p:nvSpPr>
        <p:spPr>
          <a:xfrm>
            <a:off x="3503930" y="2853055"/>
            <a:ext cx="5080000" cy="368300"/>
          </a:xfrm>
          <a:prstGeom prst="rect">
            <a:avLst/>
          </a:prstGeom>
          <a:noFill/>
          <a:ln w="9525">
            <a:noFill/>
          </a:ln>
        </p:spPr>
        <p:txBody>
          <a:bodyPr>
            <a:spAutoFit/>
          </a:bodyPr>
          <a:p>
            <a:pPr indent="235585"/>
            <a:r>
              <a:rPr lang="zh-CN" sz="1800" i="0">
                <a:latin typeface="Arial" panose="020B0604020202020204" pitchFamily="34" charset="0"/>
                <a:ea typeface="黑体" panose="02010609060101010101" charset="-122"/>
              </a:rPr>
              <a:t>表</a:t>
            </a:r>
            <a:r>
              <a:rPr lang="en-US" sz="1800" i="0">
                <a:latin typeface="Arial" panose="020B0604020202020204" pitchFamily="34" charset="0"/>
                <a:ea typeface="黑体" panose="02010609060101010101" charset="-122"/>
              </a:rPr>
              <a:t>7-1</a:t>
            </a:r>
            <a:r>
              <a:rPr lang="en-US" sz="1800" i="0">
                <a:latin typeface="Arial" panose="020B0604020202020204" pitchFamily="34" charset="0"/>
                <a:ea typeface="黑体" panose="02010609060101010101" charset="-122"/>
                <a:cs typeface="Arial" panose="020B0604020202020204" pitchFamily="34" charset="0"/>
              </a:rPr>
              <a:t>	</a:t>
            </a:r>
            <a:r>
              <a:rPr lang="zh-CN" sz="1800" i="0">
                <a:latin typeface="Arial" panose="020B0604020202020204" pitchFamily="34" charset="0"/>
                <a:ea typeface="黑体" panose="02010609060101010101" charset="-122"/>
              </a:rPr>
              <a:t>有效性供应链与反应性供应链的比较</a:t>
            </a:r>
            <a:endParaRPr lang="zh-CN" altLang="en-US" sz="1800" i="0">
              <a:latin typeface="Arial" panose="020B0604020202020204" pitchFamily="34" charset="0"/>
              <a:ea typeface="黑体" panose="02010609060101010101"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sym typeface="+mn-ea"/>
              </a:rPr>
              <a:t>供应链的类型</a:t>
            </a:r>
            <a:endParaRPr lang="zh-CN" altLang="en-US"/>
          </a:p>
        </p:txBody>
      </p:sp>
      <p:sp>
        <p:nvSpPr>
          <p:cNvPr id="100" name="文本框 99"/>
          <p:cNvSpPr txBox="1"/>
          <p:nvPr/>
        </p:nvSpPr>
        <p:spPr>
          <a:xfrm>
            <a:off x="552450" y="1256665"/>
            <a:ext cx="5080000" cy="1938020"/>
          </a:xfrm>
          <a:prstGeom prst="rect">
            <a:avLst/>
          </a:prstGeom>
          <a:noFill/>
          <a:ln w="9525">
            <a:noFill/>
          </a:ln>
        </p:spPr>
        <p:txBody>
          <a:bodyPr>
            <a:spAutoFit/>
          </a:bodyPr>
          <a:p>
            <a:pPr marL="171450" indent="-171450">
              <a:lnSpc>
                <a:spcPct val="200000"/>
              </a:lnSpc>
              <a:buFont typeface="Arial" panose="020B0604020202020204" pitchFamily="34" charset="0"/>
              <a:buChar char="•"/>
            </a:pPr>
            <a:r>
              <a:rPr lang="zh-CN" altLang="en-US" sz="2000" i="0">
                <a:solidFill>
                  <a:srgbClr val="000000"/>
                </a:solidFill>
                <a:latin typeface="微软雅黑" panose="020B0503020204020204" charset="-122"/>
                <a:ea typeface="微软雅黑" panose="020B0503020204020204" charset="-122"/>
              </a:rPr>
              <a:t>根据供应链的驱动力划分</a:t>
            </a:r>
            <a:endParaRPr lang="zh-CN" altLang="en-US" sz="2000" i="0">
              <a:solidFill>
                <a:srgbClr val="000000"/>
              </a:solidFill>
              <a:latin typeface="微软雅黑" panose="020B0503020204020204" charset="-122"/>
              <a:ea typeface="微软雅黑" panose="020B0503020204020204" charset="-122"/>
            </a:endParaRPr>
          </a:p>
          <a:p>
            <a:pPr marL="628650" lvl="1" indent="-171450">
              <a:lnSpc>
                <a:spcPct val="200000"/>
              </a:lnSpc>
              <a:buFont typeface="Arial" panose="020B0604020202020204" pitchFamily="34" charset="0"/>
              <a:buChar char="•"/>
            </a:pPr>
            <a:r>
              <a:rPr lang="zh-CN" altLang="en-US" sz="2000" i="0">
                <a:solidFill>
                  <a:srgbClr val="000000"/>
                </a:solidFill>
                <a:latin typeface="微软雅黑" panose="020B0503020204020204" charset="-122"/>
                <a:ea typeface="微软雅黑" panose="020B0503020204020204" charset="-122"/>
              </a:rPr>
              <a:t>拉式供应链</a:t>
            </a:r>
            <a:endParaRPr lang="zh-CN" altLang="en-US" sz="2000" i="0">
              <a:solidFill>
                <a:srgbClr val="000000"/>
              </a:solidFill>
              <a:latin typeface="微软雅黑" panose="020B0503020204020204" charset="-122"/>
              <a:ea typeface="微软雅黑" panose="020B0503020204020204" charset="-122"/>
            </a:endParaRPr>
          </a:p>
          <a:p>
            <a:pPr marL="628650" lvl="1" indent="-171450">
              <a:lnSpc>
                <a:spcPct val="200000"/>
              </a:lnSpc>
              <a:buFont typeface="Arial" panose="020B0604020202020204" pitchFamily="34" charset="0"/>
              <a:buChar char="•"/>
            </a:pPr>
            <a:r>
              <a:rPr lang="zh-CN" altLang="en-US" sz="2000" i="0">
                <a:solidFill>
                  <a:srgbClr val="000000"/>
                </a:solidFill>
                <a:latin typeface="微软雅黑" panose="020B0503020204020204" charset="-122"/>
                <a:ea typeface="微软雅黑" panose="020B0503020204020204" charset="-122"/>
              </a:rPr>
              <a:t>推式供应链</a:t>
            </a:r>
            <a:endParaRPr lang="zh-CN" altLang="en-US" sz="2000" i="0">
              <a:solidFill>
                <a:srgbClr val="000000"/>
              </a:solidFill>
              <a:latin typeface="微软雅黑" panose="020B0503020204020204" charset="-122"/>
              <a:ea typeface="微软雅黑" panose="020B0503020204020204" charset="-122"/>
            </a:endParaRPr>
          </a:p>
        </p:txBody>
      </p:sp>
      <p:pic>
        <p:nvPicPr>
          <p:cNvPr id="3" name="图片 -2147482619" descr="..\..\7-3.tif"/>
          <p:cNvPicPr>
            <a:picLocks noChangeAspect="1"/>
          </p:cNvPicPr>
          <p:nvPr/>
        </p:nvPicPr>
        <p:blipFill>
          <a:blip r:embed="rId1"/>
          <a:stretch>
            <a:fillRect/>
          </a:stretch>
        </p:blipFill>
        <p:spPr>
          <a:xfrm>
            <a:off x="6096000" y="1484630"/>
            <a:ext cx="5448300" cy="930910"/>
          </a:xfrm>
          <a:prstGeom prst="rect">
            <a:avLst/>
          </a:prstGeom>
          <a:noFill/>
          <a:ln w="9525">
            <a:noFill/>
          </a:ln>
        </p:spPr>
      </p:pic>
      <p:pic>
        <p:nvPicPr>
          <p:cNvPr id="4" name="图片 -2147482618" descr="..\..\7-4.tif"/>
          <p:cNvPicPr>
            <a:picLocks noChangeAspect="1"/>
          </p:cNvPicPr>
          <p:nvPr/>
        </p:nvPicPr>
        <p:blipFill>
          <a:blip r:embed="rId2"/>
          <a:stretch>
            <a:fillRect/>
          </a:stretch>
        </p:blipFill>
        <p:spPr>
          <a:xfrm>
            <a:off x="6031865" y="3752850"/>
            <a:ext cx="5440680" cy="400685"/>
          </a:xfrm>
          <a:prstGeom prst="rect">
            <a:avLst/>
          </a:prstGeom>
          <a:noFill/>
          <a:ln w="9525">
            <a:noFill/>
          </a:ln>
        </p:spPr>
      </p:pic>
      <p:sp>
        <p:nvSpPr>
          <p:cNvPr id="5" name="文本框 4"/>
          <p:cNvSpPr txBox="1"/>
          <p:nvPr/>
        </p:nvSpPr>
        <p:spPr>
          <a:xfrm>
            <a:off x="6311900" y="2853055"/>
            <a:ext cx="5080000" cy="337185"/>
          </a:xfrm>
          <a:prstGeom prst="rect">
            <a:avLst/>
          </a:prstGeom>
          <a:noFill/>
          <a:ln w="9525">
            <a:noFill/>
          </a:ln>
        </p:spPr>
        <p:txBody>
          <a:bodyPr>
            <a:spAutoFit/>
          </a:bodyPr>
          <a:p>
            <a:pPr algn="ctr"/>
            <a:r>
              <a:rPr lang="zh-CN" sz="1600" i="0">
                <a:solidFill>
                  <a:srgbClr val="000000"/>
                </a:solidFill>
                <a:ea typeface="宋体" panose="02010600030101010101" pitchFamily="2" charset="-122"/>
              </a:rPr>
              <a:t>图</a:t>
            </a:r>
            <a:r>
              <a:rPr lang="en-US" sz="1600" i="0">
                <a:solidFill>
                  <a:srgbClr val="000000"/>
                </a:solidFill>
                <a:latin typeface="Times New Roman" panose="02020603050405020304" pitchFamily="18" charset="0"/>
                <a:ea typeface="宋体" panose="02010600030101010101" pitchFamily="2" charset="-122"/>
              </a:rPr>
              <a:t>7-3  </a:t>
            </a:r>
            <a:r>
              <a:rPr lang="zh-CN" sz="1600" i="0">
                <a:solidFill>
                  <a:srgbClr val="000000"/>
                </a:solidFill>
                <a:ea typeface="宋体" panose="02010600030101010101" pitchFamily="2" charset="-122"/>
              </a:rPr>
              <a:t>拉式供应链</a:t>
            </a:r>
            <a:endParaRPr lang="zh-CN" altLang="en-US" sz="1600" i="0"/>
          </a:p>
        </p:txBody>
      </p:sp>
      <p:sp>
        <p:nvSpPr>
          <p:cNvPr id="6" name="文本框 5"/>
          <p:cNvSpPr txBox="1"/>
          <p:nvPr/>
        </p:nvSpPr>
        <p:spPr>
          <a:xfrm>
            <a:off x="6392545" y="4437380"/>
            <a:ext cx="5080000" cy="337185"/>
          </a:xfrm>
          <a:prstGeom prst="rect">
            <a:avLst/>
          </a:prstGeom>
          <a:noFill/>
          <a:ln w="9525">
            <a:noFill/>
          </a:ln>
        </p:spPr>
        <p:txBody>
          <a:bodyPr>
            <a:spAutoFit/>
          </a:bodyPr>
          <a:p>
            <a:pPr algn="ctr"/>
            <a:r>
              <a:rPr lang="zh-CN" sz="1600" i="0">
                <a:solidFill>
                  <a:srgbClr val="000000"/>
                </a:solidFill>
                <a:ea typeface="宋体" panose="02010600030101010101" pitchFamily="2" charset="-122"/>
              </a:rPr>
              <a:t>图</a:t>
            </a:r>
            <a:r>
              <a:rPr lang="en-US" sz="1600" i="0">
                <a:solidFill>
                  <a:srgbClr val="000000"/>
                </a:solidFill>
                <a:latin typeface="Times New Roman" panose="02020603050405020304" pitchFamily="18" charset="0"/>
                <a:ea typeface="宋体" panose="02010600030101010101" pitchFamily="2" charset="-122"/>
              </a:rPr>
              <a:t>7-4  </a:t>
            </a:r>
            <a:r>
              <a:rPr lang="zh-CN" sz="1600" i="0">
                <a:solidFill>
                  <a:srgbClr val="000000"/>
                </a:solidFill>
                <a:ea typeface="宋体" panose="02010600030101010101" pitchFamily="2" charset="-122"/>
              </a:rPr>
              <a:t>推式供应链</a:t>
            </a:r>
            <a:endParaRPr lang="zh-CN" altLang="en-US" sz="1600" i="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供应链管理概述</a:t>
            </a:r>
            <a:endParaRPr lang="zh-CN" altLang="en-US"/>
          </a:p>
        </p:txBody>
      </p:sp>
      <p:sp>
        <p:nvSpPr>
          <p:cNvPr id="8" name="内容占位符 7"/>
          <p:cNvSpPr/>
          <p:nvPr>
            <p:ph sz="quarter" idx="13"/>
          </p:nvPr>
        </p:nvSpPr>
        <p:spPr>
          <a:xfrm>
            <a:off x="579755" y="1263650"/>
            <a:ext cx="11009630" cy="5186680"/>
          </a:xfrm>
        </p:spPr>
        <p:txBody>
          <a:bodyPr>
            <a:normAutofit/>
          </a:bodyPr>
          <a:p>
            <a:pPr lvl="0">
              <a:lnSpc>
                <a:spcPct val="150000"/>
              </a:lnSpc>
            </a:pPr>
            <a:r>
              <a:rPr lang="zh-CN" altLang="en-US" sz="2000">
                <a:sym typeface="+mn-ea"/>
              </a:rPr>
              <a:t>供应链管理的定义</a:t>
            </a:r>
            <a:endParaRPr lang="zh-CN" altLang="en-US" sz="2000">
              <a:sym typeface="+mn-ea"/>
            </a:endParaRPr>
          </a:p>
          <a:p>
            <a:pPr marL="685800" lvl="1" indent="-228600">
              <a:lnSpc>
                <a:spcPct val="150000"/>
              </a:lnSpc>
              <a:buFont typeface="Arial" panose="020B0604020202020204" pitchFamily="34" charset="0"/>
              <a:buChar char="•"/>
            </a:pPr>
            <a:r>
              <a:rPr lang="zh-CN" altLang="en-US" sz="2000">
                <a:solidFill>
                  <a:schemeClr val="tx1">
                    <a:lumMod val="85000"/>
                    <a:lumOff val="15000"/>
                  </a:schemeClr>
                </a:solidFill>
                <a:sym typeface="+mn-ea"/>
              </a:rPr>
              <a:t>国家标准《物流术语》是这样定义供应链管理（Supply Chain Management, SCM）的：从供应链整体目标出发，对供应链中采购、生产、销售各环节的商流、物流、信息流及资金流进行统一计划、组织、协调、控制的活动和过程</a:t>
            </a:r>
            <a:endParaRPr lang="zh-CN" altLang="en-US" sz="2000">
              <a:solidFill>
                <a:schemeClr val="tx1">
                  <a:lumMod val="85000"/>
                  <a:lumOff val="15000"/>
                </a:schemeClr>
              </a:solidFill>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供应链管理概述</a:t>
            </a:r>
            <a:endParaRPr lang="zh-CN" altLang="en-US"/>
          </a:p>
        </p:txBody>
      </p:sp>
      <p:sp>
        <p:nvSpPr>
          <p:cNvPr id="8" name="内容占位符 7"/>
          <p:cNvSpPr/>
          <p:nvPr>
            <p:ph sz="quarter" idx="13"/>
          </p:nvPr>
        </p:nvSpPr>
        <p:spPr>
          <a:xfrm>
            <a:off x="579755" y="1263650"/>
            <a:ext cx="11009630" cy="5186680"/>
          </a:xfrm>
        </p:spPr>
        <p:txBody>
          <a:bodyPr>
            <a:normAutofit/>
          </a:bodyPr>
          <a:p>
            <a:pPr marL="228600" lvl="0" indent="-228600">
              <a:lnSpc>
                <a:spcPct val="150000"/>
              </a:lnSpc>
              <a:buFont typeface="Arial" panose="020B0604020202020204" pitchFamily="34" charset="0"/>
              <a:buChar char="•"/>
            </a:pPr>
            <a:r>
              <a:rPr lang="zh-CN" altLang="en-US" sz="2000">
                <a:solidFill>
                  <a:schemeClr val="tx1">
                    <a:lumMod val="85000"/>
                    <a:lumOff val="15000"/>
                  </a:schemeClr>
                </a:solidFill>
                <a:sym typeface="+mn-ea"/>
              </a:rPr>
              <a:t>供应链管理与传统的物流管理不同</a:t>
            </a:r>
            <a:endParaRPr lang="zh-CN" altLang="en-US" sz="2000">
              <a:solidFill>
                <a:schemeClr val="tx1">
                  <a:lumMod val="85000"/>
                  <a:lumOff val="15000"/>
                </a:schemeClr>
              </a:solidFill>
              <a:sym typeface="+mn-ea"/>
            </a:endParaRPr>
          </a:p>
          <a:p>
            <a:pPr marL="685800" lvl="1" indent="-228600">
              <a:lnSpc>
                <a:spcPct val="150000"/>
              </a:lnSpc>
              <a:buFont typeface="Arial" panose="020B0604020202020204" pitchFamily="34" charset="0"/>
              <a:buChar char="•"/>
            </a:pPr>
            <a:r>
              <a:rPr lang="zh-CN" altLang="en-US" sz="2000">
                <a:solidFill>
                  <a:schemeClr val="tx1">
                    <a:lumMod val="85000"/>
                    <a:lumOff val="15000"/>
                  </a:schemeClr>
                </a:solidFill>
                <a:sym typeface="+mn-ea"/>
              </a:rPr>
              <a:t>从存货管理及物流的角度来看，在供应链管理中，存货管理是指在供应链成员中进行协调，以使存货投资与成本最小；而传统的物流管理则是把存货向前推或向后延，具体情况需要根据供应链成员谁最有主动权而定</a:t>
            </a:r>
            <a:endParaRPr lang="zh-CN" altLang="en-US" sz="2000">
              <a:solidFill>
                <a:schemeClr val="tx1">
                  <a:lumMod val="85000"/>
                  <a:lumOff val="15000"/>
                </a:schemeClr>
              </a:solidFill>
              <a:sym typeface="+mn-ea"/>
            </a:endParaRPr>
          </a:p>
          <a:p>
            <a:pPr marL="685800" lvl="1" indent="-228600">
              <a:lnSpc>
                <a:spcPct val="150000"/>
              </a:lnSpc>
              <a:buFont typeface="Arial" panose="020B0604020202020204" pitchFamily="34" charset="0"/>
              <a:buChar char="•"/>
            </a:pPr>
            <a:r>
              <a:rPr lang="zh-CN" altLang="en-US" sz="2000">
                <a:solidFill>
                  <a:schemeClr val="tx1">
                    <a:lumMod val="85000"/>
                    <a:lumOff val="15000"/>
                  </a:schemeClr>
                </a:solidFill>
                <a:sym typeface="+mn-ea"/>
              </a:rPr>
              <a:t>从成本方面来看，供应链管理是通过注重产品最终成本来优化供应链的。传统的物流管理在成本的控制方面依然仅限于在公司内部达到最低</a:t>
            </a:r>
            <a:endParaRPr lang="zh-CN" altLang="en-US" sz="2000">
              <a:solidFill>
                <a:schemeClr val="tx1">
                  <a:lumMod val="85000"/>
                  <a:lumOff val="15000"/>
                </a:schemeClr>
              </a:solidFill>
              <a:sym typeface="+mn-ea"/>
            </a:endParaRPr>
          </a:p>
          <a:p>
            <a:pPr marL="685800" lvl="1" indent="-228600">
              <a:lnSpc>
                <a:spcPct val="150000"/>
              </a:lnSpc>
              <a:buFont typeface="Arial" panose="020B0604020202020204" pitchFamily="34" charset="0"/>
              <a:buChar char="•"/>
            </a:pPr>
            <a:r>
              <a:rPr lang="zh-CN" altLang="en-US" sz="2000">
                <a:sym typeface="+mn-ea"/>
              </a:rPr>
              <a:t>从</a:t>
            </a:r>
            <a:r>
              <a:rPr lang="zh-CN" altLang="en-US" sz="2000">
                <a:solidFill>
                  <a:schemeClr val="tx1">
                    <a:lumMod val="85000"/>
                    <a:lumOff val="15000"/>
                  </a:schemeClr>
                </a:solidFill>
                <a:sym typeface="+mn-ea"/>
              </a:rPr>
              <a:t>风险与计划</a:t>
            </a:r>
            <a:r>
              <a:rPr lang="zh-CN" altLang="en-US" sz="2000">
                <a:sym typeface="+mn-ea"/>
              </a:rPr>
              <a:t>方面来看</a:t>
            </a:r>
            <a:r>
              <a:rPr lang="zh-CN" altLang="en-US" sz="2000">
                <a:solidFill>
                  <a:schemeClr val="tx1">
                    <a:lumMod val="85000"/>
                    <a:lumOff val="15000"/>
                  </a:schemeClr>
                </a:solidFill>
                <a:sym typeface="+mn-ea"/>
              </a:rPr>
              <a:t>，在供应链管理中，风险与计划都是通过供应链成员共同分担、共同沟通来实现的，而传统的物流管理却仅仅停留在公司内部</a:t>
            </a:r>
            <a:endParaRPr lang="zh-CN" altLang="en-US" sz="2000">
              <a:solidFill>
                <a:schemeClr val="tx1">
                  <a:lumMod val="85000"/>
                  <a:lumOff val="15000"/>
                </a:schemeClr>
              </a:solidFill>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SCOR模型</a:t>
            </a:r>
            <a:endParaRPr lang="zh-CN" altLang="en-US"/>
          </a:p>
        </p:txBody>
      </p:sp>
      <p:pic>
        <p:nvPicPr>
          <p:cNvPr id="3" name="内容占位符 -2147482602"/>
          <p:cNvPicPr>
            <a:picLocks noChangeAspect="1"/>
          </p:cNvPicPr>
          <p:nvPr>
            <p:ph sz="quarter" idx="13"/>
          </p:nvPr>
        </p:nvPicPr>
        <p:blipFill>
          <a:blip r:embed="rId1"/>
          <a:srcRect l="14545" t="30151" r="35054" b="26624"/>
          <a:stretch>
            <a:fillRect/>
          </a:stretch>
        </p:blipFill>
        <p:spPr>
          <a:xfrm>
            <a:off x="1991360" y="2416175"/>
            <a:ext cx="7922895" cy="3883660"/>
          </a:xfrm>
          <a:prstGeom prst="rect">
            <a:avLst/>
          </a:prstGeom>
          <a:noFill/>
          <a:ln w="9525">
            <a:noFill/>
          </a:ln>
        </p:spPr>
      </p:pic>
      <p:sp>
        <p:nvSpPr>
          <p:cNvPr id="100" name="文本框 99"/>
          <p:cNvSpPr txBox="1"/>
          <p:nvPr/>
        </p:nvSpPr>
        <p:spPr>
          <a:xfrm>
            <a:off x="3215640" y="6165215"/>
            <a:ext cx="5080000" cy="337185"/>
          </a:xfrm>
          <a:prstGeom prst="rect">
            <a:avLst/>
          </a:prstGeom>
          <a:noFill/>
          <a:ln w="9525">
            <a:noFill/>
          </a:ln>
        </p:spPr>
        <p:txBody>
          <a:bodyPr>
            <a:spAutoFit/>
          </a:bodyPr>
          <a:p>
            <a:pPr indent="255270" algn="ctr"/>
            <a:r>
              <a:rPr lang="zh-CN" sz="1600" i="0">
                <a:cs typeface="方正宋一简体" charset="0"/>
              </a:rPr>
              <a:t>图</a:t>
            </a:r>
            <a:r>
              <a:rPr lang="en-US" sz="1600" i="0">
                <a:latin typeface="Times New Roman" panose="02020603050405020304" pitchFamily="18" charset="0"/>
                <a:cs typeface="方正宋一简体" charset="0"/>
              </a:rPr>
              <a:t>7-5 SCOR</a:t>
            </a:r>
            <a:r>
              <a:rPr lang="zh-CN" sz="1600" i="0">
                <a:cs typeface="方正宋一简体" charset="0"/>
              </a:rPr>
              <a:t>模型</a:t>
            </a:r>
            <a:endParaRPr lang="zh-CN" altLang="en-US" sz="1600" i="0">
              <a:cs typeface="方正宋一简体" charset="0"/>
            </a:endParaRPr>
          </a:p>
        </p:txBody>
      </p:sp>
      <p:sp>
        <p:nvSpPr>
          <p:cNvPr id="4" name="文本框 3"/>
          <p:cNvSpPr txBox="1"/>
          <p:nvPr/>
        </p:nvSpPr>
        <p:spPr>
          <a:xfrm>
            <a:off x="579755" y="939800"/>
            <a:ext cx="10840720" cy="1476375"/>
          </a:xfrm>
          <a:prstGeom prst="rect">
            <a:avLst/>
          </a:prstGeom>
          <a:noFill/>
          <a:ln w="9525">
            <a:noFill/>
          </a:ln>
        </p:spPr>
        <p:txBody>
          <a:bodyPr wrap="square">
            <a:spAutoFit/>
          </a:bodyPr>
          <a:p>
            <a:pPr marL="285750" indent="-285750">
              <a:lnSpc>
                <a:spcPct val="150000"/>
              </a:lnSpc>
              <a:buFont typeface="Arial" panose="020B0604020202020204" pitchFamily="34" charset="0"/>
              <a:buChar char="•"/>
            </a:pPr>
            <a:r>
              <a:rPr lang="zh-CN" sz="2000" i="0">
                <a:latin typeface="Times New Roman" panose="02020603050405020304" pitchFamily="18" charset="0"/>
                <a:cs typeface="方正宋一简体" charset="0"/>
              </a:rPr>
              <a:t>SCOR模型</a:t>
            </a:r>
            <a:r>
              <a:rPr lang="zh-CN" sz="2000" i="0">
                <a:latin typeface="Times New Roman" panose="02020603050405020304" pitchFamily="18" charset="0"/>
                <a:cs typeface="方正宋一简体" charset="0"/>
                <a:sym typeface="+mn-ea"/>
              </a:rPr>
              <a:t>(Supply Chain Operation Reference Model，供应链运作参考模型)</a:t>
            </a:r>
            <a:endParaRPr lang="zh-CN" sz="2000" i="0">
              <a:latin typeface="Times New Roman" panose="02020603050405020304" pitchFamily="18" charset="0"/>
              <a:cs typeface="方正宋一简体" charset="0"/>
            </a:endParaRPr>
          </a:p>
          <a:p>
            <a:pPr marL="742950" lvl="1" indent="-285750">
              <a:lnSpc>
                <a:spcPct val="150000"/>
              </a:lnSpc>
              <a:buFont typeface="Arial" panose="020B0604020202020204" pitchFamily="34" charset="0"/>
              <a:buChar char="•"/>
            </a:pPr>
            <a:r>
              <a:rPr lang="zh-CN" sz="2000" i="0">
                <a:solidFill>
                  <a:schemeClr val="tx1"/>
                </a:solidFill>
                <a:latin typeface="Times New Roman" panose="02020603050405020304" pitchFamily="18" charset="0"/>
                <a:cs typeface="方正宋一简体" charset="0"/>
              </a:rPr>
              <a:t>由国际供应链协会（Supply Chian Council，SCC）发布，可用于各领域辅助供应链实施业务流程重组、评测等</a:t>
            </a:r>
            <a:endParaRPr lang="zh-CN" sz="2000" i="0">
              <a:solidFill>
                <a:schemeClr val="tx1"/>
              </a:solidFill>
              <a:latin typeface="Times New Roman" panose="02020603050405020304" pitchFamily="18" charset="0"/>
              <a:cs typeface="方正宋一简体"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SCOR模型</a:t>
            </a:r>
            <a:endParaRPr lang="zh-CN" altLang="en-US"/>
          </a:p>
        </p:txBody>
      </p:sp>
      <p:pic>
        <p:nvPicPr>
          <p:cNvPr id="3" name="内容占位符 -2147482602"/>
          <p:cNvPicPr>
            <a:picLocks noChangeAspect="1"/>
          </p:cNvPicPr>
          <p:nvPr>
            <p:ph sz="quarter" idx="13"/>
          </p:nvPr>
        </p:nvPicPr>
        <p:blipFill>
          <a:blip r:embed="rId1"/>
          <a:srcRect l="14545" t="30151" r="35054" b="26624"/>
          <a:stretch>
            <a:fillRect/>
          </a:stretch>
        </p:blipFill>
        <p:spPr>
          <a:xfrm>
            <a:off x="3286125" y="1421130"/>
            <a:ext cx="8422005" cy="4128770"/>
          </a:xfrm>
          <a:prstGeom prst="rect">
            <a:avLst/>
          </a:prstGeom>
          <a:noFill/>
          <a:ln w="9525">
            <a:noFill/>
          </a:ln>
        </p:spPr>
      </p:pic>
      <p:sp>
        <p:nvSpPr>
          <p:cNvPr id="100" name="文本框 99"/>
          <p:cNvSpPr txBox="1"/>
          <p:nvPr/>
        </p:nvSpPr>
        <p:spPr>
          <a:xfrm>
            <a:off x="5015865" y="5373370"/>
            <a:ext cx="5080000" cy="337185"/>
          </a:xfrm>
          <a:prstGeom prst="rect">
            <a:avLst/>
          </a:prstGeom>
          <a:noFill/>
          <a:ln w="9525">
            <a:noFill/>
          </a:ln>
        </p:spPr>
        <p:txBody>
          <a:bodyPr>
            <a:spAutoFit/>
          </a:bodyPr>
          <a:p>
            <a:pPr indent="255270" algn="ctr"/>
            <a:r>
              <a:rPr lang="zh-CN" sz="1600" i="0">
                <a:cs typeface="方正宋一简体" charset="0"/>
              </a:rPr>
              <a:t>图</a:t>
            </a:r>
            <a:r>
              <a:rPr lang="en-US" sz="1600" i="0">
                <a:latin typeface="Times New Roman" panose="02020603050405020304" pitchFamily="18" charset="0"/>
                <a:cs typeface="方正宋一简体" charset="0"/>
              </a:rPr>
              <a:t>7-5 SCOR</a:t>
            </a:r>
            <a:r>
              <a:rPr lang="zh-CN" sz="1600" i="0">
                <a:cs typeface="方正宋一简体" charset="0"/>
              </a:rPr>
              <a:t>模型</a:t>
            </a:r>
            <a:endParaRPr lang="zh-CN" altLang="en-US" sz="1600" i="0">
              <a:cs typeface="方正宋一简体" charset="0"/>
            </a:endParaRPr>
          </a:p>
        </p:txBody>
      </p:sp>
      <p:sp>
        <p:nvSpPr>
          <p:cNvPr id="4" name="文本框 3"/>
          <p:cNvSpPr txBox="1"/>
          <p:nvPr/>
        </p:nvSpPr>
        <p:spPr>
          <a:xfrm>
            <a:off x="579755" y="939800"/>
            <a:ext cx="5515610" cy="3322955"/>
          </a:xfrm>
          <a:prstGeom prst="rect">
            <a:avLst/>
          </a:prstGeom>
          <a:noFill/>
          <a:ln w="9525">
            <a:noFill/>
          </a:ln>
        </p:spPr>
        <p:txBody>
          <a:bodyPr wrap="square">
            <a:spAutoFit/>
          </a:bodyPr>
          <a:p>
            <a:pPr marL="285750" indent="-285750">
              <a:lnSpc>
                <a:spcPct val="150000"/>
              </a:lnSpc>
              <a:buFont typeface="Arial" panose="020B0604020202020204" pitchFamily="34" charset="0"/>
              <a:buChar char="•"/>
            </a:pPr>
            <a:r>
              <a:rPr lang="zh-CN" sz="2000" i="0">
                <a:latin typeface="Times New Roman" panose="02020603050405020304" pitchFamily="18" charset="0"/>
                <a:cs typeface="方正宋一简体" charset="0"/>
              </a:rPr>
              <a:t>SCOR模型主要内容</a:t>
            </a:r>
            <a:endParaRPr lang="zh-CN" sz="2000" i="0">
              <a:latin typeface="Times New Roman" panose="02020603050405020304" pitchFamily="18" charset="0"/>
              <a:cs typeface="方正宋一简体" charset="0"/>
            </a:endParaRPr>
          </a:p>
          <a:p>
            <a:pPr marL="742950" lvl="1" indent="-285750">
              <a:lnSpc>
                <a:spcPct val="150000"/>
              </a:lnSpc>
              <a:buFont typeface="Arial" panose="020B0604020202020204" pitchFamily="34" charset="0"/>
              <a:buChar char="•"/>
            </a:pPr>
            <a:r>
              <a:rPr lang="zh-CN" sz="2000" i="0">
                <a:solidFill>
                  <a:schemeClr val="tx1"/>
                </a:solidFill>
                <a:latin typeface="Times New Roman" panose="02020603050405020304" pitchFamily="18" charset="0"/>
                <a:cs typeface="方正宋一简体" charset="0"/>
              </a:rPr>
              <a:t>计划流程</a:t>
            </a:r>
            <a:endParaRPr lang="zh-CN" sz="2000" i="0">
              <a:solidFill>
                <a:schemeClr val="tx1"/>
              </a:solidFill>
              <a:latin typeface="Times New Roman" panose="02020603050405020304" pitchFamily="18" charset="0"/>
              <a:cs typeface="方正宋一简体" charset="0"/>
            </a:endParaRPr>
          </a:p>
          <a:p>
            <a:pPr marL="742950" lvl="1" indent="-285750">
              <a:lnSpc>
                <a:spcPct val="150000"/>
              </a:lnSpc>
              <a:buFont typeface="Arial" panose="020B0604020202020204" pitchFamily="34" charset="0"/>
              <a:buChar char="•"/>
            </a:pPr>
            <a:r>
              <a:rPr lang="zh-CN" sz="2000" i="0">
                <a:solidFill>
                  <a:schemeClr val="tx1"/>
                </a:solidFill>
                <a:latin typeface="Times New Roman" panose="02020603050405020304" pitchFamily="18" charset="0"/>
                <a:cs typeface="方正宋一简体" charset="0"/>
              </a:rPr>
              <a:t>采购流程</a:t>
            </a:r>
            <a:endParaRPr lang="zh-CN" sz="2000" i="0">
              <a:solidFill>
                <a:schemeClr val="tx1"/>
              </a:solidFill>
              <a:latin typeface="Times New Roman" panose="02020603050405020304" pitchFamily="18" charset="0"/>
              <a:cs typeface="方正宋一简体" charset="0"/>
            </a:endParaRPr>
          </a:p>
          <a:p>
            <a:pPr marL="742950" lvl="1" indent="-285750">
              <a:lnSpc>
                <a:spcPct val="150000"/>
              </a:lnSpc>
              <a:buFont typeface="Arial" panose="020B0604020202020204" pitchFamily="34" charset="0"/>
              <a:buChar char="•"/>
            </a:pPr>
            <a:r>
              <a:rPr lang="zh-CN" sz="2000" i="0">
                <a:solidFill>
                  <a:schemeClr val="tx1"/>
                </a:solidFill>
                <a:latin typeface="Times New Roman" panose="02020603050405020304" pitchFamily="18" charset="0"/>
                <a:cs typeface="方正宋一简体" charset="0"/>
              </a:rPr>
              <a:t>生产流程</a:t>
            </a:r>
            <a:endParaRPr lang="zh-CN" sz="2000" i="0">
              <a:solidFill>
                <a:schemeClr val="tx1"/>
              </a:solidFill>
              <a:latin typeface="Times New Roman" panose="02020603050405020304" pitchFamily="18" charset="0"/>
              <a:cs typeface="方正宋一简体" charset="0"/>
            </a:endParaRPr>
          </a:p>
          <a:p>
            <a:pPr marL="742950" lvl="1" indent="-285750">
              <a:lnSpc>
                <a:spcPct val="150000"/>
              </a:lnSpc>
              <a:buFont typeface="Arial" panose="020B0604020202020204" pitchFamily="34" charset="0"/>
              <a:buChar char="•"/>
            </a:pPr>
            <a:r>
              <a:rPr lang="zh-CN" sz="2000" i="0">
                <a:solidFill>
                  <a:schemeClr val="tx1"/>
                </a:solidFill>
                <a:latin typeface="Times New Roman" panose="02020603050405020304" pitchFamily="18" charset="0"/>
                <a:cs typeface="方正宋一简体" charset="0"/>
              </a:rPr>
              <a:t>配送流程</a:t>
            </a:r>
            <a:endParaRPr lang="zh-CN" sz="2000" i="0">
              <a:solidFill>
                <a:schemeClr val="tx1"/>
              </a:solidFill>
              <a:latin typeface="Times New Roman" panose="02020603050405020304" pitchFamily="18" charset="0"/>
              <a:cs typeface="方正宋一简体" charset="0"/>
            </a:endParaRPr>
          </a:p>
          <a:p>
            <a:pPr marL="742950" lvl="1" indent="-285750">
              <a:lnSpc>
                <a:spcPct val="150000"/>
              </a:lnSpc>
              <a:buFont typeface="Arial" panose="020B0604020202020204" pitchFamily="34" charset="0"/>
              <a:buChar char="•"/>
            </a:pPr>
            <a:r>
              <a:rPr lang="zh-CN" sz="2000" i="0">
                <a:solidFill>
                  <a:schemeClr val="tx1"/>
                </a:solidFill>
                <a:latin typeface="Times New Roman" panose="02020603050405020304" pitchFamily="18" charset="0"/>
                <a:cs typeface="方正宋一简体" charset="0"/>
              </a:rPr>
              <a:t>退返流程</a:t>
            </a:r>
            <a:endParaRPr lang="zh-CN" sz="2000" i="0">
              <a:solidFill>
                <a:schemeClr val="tx1"/>
              </a:solidFill>
              <a:latin typeface="Times New Roman" panose="02020603050405020304" pitchFamily="18" charset="0"/>
              <a:cs typeface="方正宋一简体" charset="0"/>
            </a:endParaRPr>
          </a:p>
          <a:p>
            <a:pPr marL="742950" lvl="1" indent="-285750">
              <a:lnSpc>
                <a:spcPct val="150000"/>
              </a:lnSpc>
              <a:buFont typeface="Arial" panose="020B0604020202020204" pitchFamily="34" charset="0"/>
              <a:buChar char="•"/>
            </a:pPr>
            <a:r>
              <a:rPr lang="zh-CN" sz="2000" i="0">
                <a:solidFill>
                  <a:schemeClr val="tx1"/>
                </a:solidFill>
                <a:latin typeface="Times New Roman" panose="02020603050405020304" pitchFamily="18" charset="0"/>
                <a:cs typeface="方正宋一简体" charset="0"/>
              </a:rPr>
              <a:t>使能流程</a:t>
            </a:r>
            <a:endParaRPr lang="zh-CN" sz="2000" i="0">
              <a:solidFill>
                <a:schemeClr val="tx1"/>
              </a:solidFill>
              <a:latin typeface="Times New Roman" panose="02020603050405020304" pitchFamily="18" charset="0"/>
              <a:cs typeface="方正宋一简体"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SCOR模型</a:t>
            </a:r>
            <a:endParaRPr lang="zh-CN" altLang="en-US"/>
          </a:p>
        </p:txBody>
      </p:sp>
      <p:sp>
        <p:nvSpPr>
          <p:cNvPr id="5" name="文本框 4"/>
          <p:cNvSpPr txBox="1"/>
          <p:nvPr/>
        </p:nvSpPr>
        <p:spPr>
          <a:xfrm>
            <a:off x="579755" y="981075"/>
            <a:ext cx="3383915" cy="1938020"/>
          </a:xfrm>
          <a:prstGeom prst="rect">
            <a:avLst/>
          </a:prstGeom>
          <a:noFill/>
          <a:ln w="9525">
            <a:noFill/>
          </a:ln>
        </p:spPr>
        <p:txBody>
          <a:bodyPr wrap="square">
            <a:spAutoFit/>
          </a:bodyPr>
          <a:p>
            <a:pPr marL="285750" indent="-285750">
              <a:lnSpc>
                <a:spcPct val="150000"/>
              </a:lnSpc>
              <a:buFont typeface="Arial" panose="020B0604020202020204" pitchFamily="34" charset="0"/>
              <a:buChar char="•"/>
            </a:pPr>
            <a:r>
              <a:rPr lang="en-US" sz="2000" i="0">
                <a:latin typeface="Times New Roman" panose="02020603050405020304" pitchFamily="18" charset="0"/>
                <a:cs typeface="方正宋一简体" charset="0"/>
              </a:rPr>
              <a:t>SCOR</a:t>
            </a:r>
            <a:r>
              <a:rPr lang="zh-CN" sz="2000" i="0">
                <a:cs typeface="方正宋一简体" charset="0"/>
              </a:rPr>
              <a:t>模型层次结构</a:t>
            </a:r>
            <a:endParaRPr lang="zh-CN" sz="2000" i="0">
              <a:cs typeface="方正宋一简体" charset="0"/>
            </a:endParaRPr>
          </a:p>
          <a:p>
            <a:pPr marL="742950" lvl="1" indent="-285750">
              <a:lnSpc>
                <a:spcPct val="150000"/>
              </a:lnSpc>
              <a:buFont typeface="Arial" panose="020B0604020202020204" pitchFamily="34" charset="0"/>
              <a:buChar char="•"/>
            </a:pPr>
            <a:r>
              <a:rPr lang="zh-CN" altLang="en-US" sz="2000" i="0">
                <a:solidFill>
                  <a:schemeClr val="tx1"/>
                </a:solidFill>
                <a:cs typeface="方正宋一简体" charset="0"/>
              </a:rPr>
              <a:t>主流程层</a:t>
            </a:r>
            <a:endParaRPr lang="zh-CN" altLang="en-US" sz="2000" i="0">
              <a:solidFill>
                <a:schemeClr val="tx1"/>
              </a:solidFill>
              <a:cs typeface="方正宋一简体" charset="0"/>
            </a:endParaRPr>
          </a:p>
          <a:p>
            <a:pPr marL="742950" lvl="1" indent="-285750">
              <a:lnSpc>
                <a:spcPct val="150000"/>
              </a:lnSpc>
              <a:buFont typeface="Arial" panose="020B0604020202020204" pitchFamily="34" charset="0"/>
              <a:buChar char="•"/>
            </a:pPr>
            <a:r>
              <a:rPr lang="zh-CN" altLang="en-US" sz="2000" i="0">
                <a:solidFill>
                  <a:schemeClr val="tx1"/>
                </a:solidFill>
                <a:cs typeface="方正宋一简体" charset="0"/>
              </a:rPr>
              <a:t>流程类别层</a:t>
            </a:r>
            <a:endParaRPr lang="zh-CN" altLang="en-US" sz="2000" i="0">
              <a:solidFill>
                <a:schemeClr val="tx1"/>
              </a:solidFill>
              <a:cs typeface="方正宋一简体" charset="0"/>
            </a:endParaRPr>
          </a:p>
          <a:p>
            <a:pPr marL="742950" lvl="1" indent="-285750">
              <a:lnSpc>
                <a:spcPct val="150000"/>
              </a:lnSpc>
              <a:buFont typeface="Arial" panose="020B0604020202020204" pitchFamily="34" charset="0"/>
              <a:buChar char="•"/>
            </a:pPr>
            <a:r>
              <a:rPr lang="zh-CN" altLang="en-US" sz="2000" i="0">
                <a:solidFill>
                  <a:schemeClr val="tx1"/>
                </a:solidFill>
                <a:cs typeface="方正宋一简体" charset="0"/>
              </a:rPr>
              <a:t>流程元素层</a:t>
            </a:r>
            <a:endParaRPr lang="zh-CN" altLang="en-US" sz="2000" i="0">
              <a:solidFill>
                <a:schemeClr val="tx1"/>
              </a:solidFill>
              <a:cs typeface="方正宋一简体" charset="0"/>
            </a:endParaRPr>
          </a:p>
        </p:txBody>
      </p:sp>
      <p:pic>
        <p:nvPicPr>
          <p:cNvPr id="7" name="图片 6"/>
          <p:cNvPicPr>
            <a:picLocks noChangeAspect="1"/>
          </p:cNvPicPr>
          <p:nvPr/>
        </p:nvPicPr>
        <p:blipFill>
          <a:blip r:embed="rId1"/>
          <a:srcRect r="19633" b="6876"/>
          <a:stretch>
            <a:fillRect/>
          </a:stretch>
        </p:blipFill>
        <p:spPr>
          <a:xfrm>
            <a:off x="3359785" y="1484630"/>
            <a:ext cx="8424545" cy="405892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SCOR模型</a:t>
            </a:r>
            <a:endParaRPr lang="zh-CN" altLang="en-US"/>
          </a:p>
        </p:txBody>
      </p:sp>
      <p:sp>
        <p:nvSpPr>
          <p:cNvPr id="5" name="文本框 4"/>
          <p:cNvSpPr txBox="1"/>
          <p:nvPr/>
        </p:nvSpPr>
        <p:spPr>
          <a:xfrm>
            <a:off x="579755" y="981075"/>
            <a:ext cx="4029075" cy="5077460"/>
          </a:xfrm>
          <a:prstGeom prst="rect">
            <a:avLst/>
          </a:prstGeom>
          <a:noFill/>
          <a:ln w="9525">
            <a:noFill/>
          </a:ln>
        </p:spPr>
        <p:txBody>
          <a:bodyPr wrap="square">
            <a:spAutoFit/>
          </a:bodyPr>
          <a:p>
            <a:pPr marL="285750" indent="-285750">
              <a:lnSpc>
                <a:spcPct val="150000"/>
              </a:lnSpc>
              <a:buFont typeface="Arial" panose="020B0604020202020204" pitchFamily="34" charset="0"/>
              <a:buChar char="•"/>
            </a:pPr>
            <a:r>
              <a:rPr sz="1800" i="0">
                <a:cs typeface="方正宋一简体" charset="0"/>
              </a:rPr>
              <a:t>流程元素层</a:t>
            </a:r>
            <a:endParaRPr sz="1800" i="0">
              <a:cs typeface="方正宋一简体" charset="0"/>
            </a:endParaRPr>
          </a:p>
          <a:p>
            <a:pPr marL="742950" lvl="1" indent="-285750">
              <a:lnSpc>
                <a:spcPct val="150000"/>
              </a:lnSpc>
              <a:buFont typeface="Arial" panose="020B0604020202020204" pitchFamily="34" charset="0"/>
              <a:buChar char="•"/>
            </a:pPr>
            <a:r>
              <a:rPr sz="1800" i="0">
                <a:cs typeface="方正宋一简体" charset="0"/>
              </a:rPr>
              <a:t>主要是根据企业供应链流程的功能顺序对流程类别层进行分解，以帮助企业制订运营战略</a:t>
            </a:r>
            <a:endParaRPr sz="1800" i="0">
              <a:cs typeface="方正宋一简体" charset="0"/>
            </a:endParaRPr>
          </a:p>
          <a:p>
            <a:pPr marL="742950" lvl="1" indent="-285750">
              <a:lnSpc>
                <a:spcPct val="150000"/>
              </a:lnSpc>
              <a:buFont typeface="Arial" panose="020B0604020202020204" pitchFamily="34" charset="0"/>
              <a:buChar char="•"/>
            </a:pPr>
            <a:r>
              <a:rPr sz="1800" i="0">
                <a:cs typeface="方正宋一简体" charset="0"/>
              </a:rPr>
              <a:t>当流程类别层的流程项目分解为具体的流程元素，企业就可以基于SCOR模型和战略规划对其供应链进行构建和调整</a:t>
            </a:r>
            <a:endParaRPr sz="1800" i="0">
              <a:cs typeface="方正宋一简体" charset="0"/>
            </a:endParaRPr>
          </a:p>
          <a:p>
            <a:pPr marL="742950" lvl="1" indent="-285750">
              <a:lnSpc>
                <a:spcPct val="150000"/>
              </a:lnSpc>
              <a:buFont typeface="Arial" panose="020B0604020202020204" pitchFamily="34" charset="0"/>
              <a:buChar char="•"/>
            </a:pPr>
            <a:r>
              <a:rPr sz="1800" i="0">
                <a:cs typeface="方正宋一简体" charset="0"/>
              </a:rPr>
              <a:t>具体工作包括：各流程要素的意义解释、明确各流程要素的输人和输出信息、各流程要素的绩效评价等</a:t>
            </a:r>
            <a:endParaRPr sz="1800" i="0">
              <a:cs typeface="方正宋一简体" charset="0"/>
            </a:endParaRPr>
          </a:p>
        </p:txBody>
      </p:sp>
      <p:pic>
        <p:nvPicPr>
          <p:cNvPr id="6" name="图片 -2147482603"/>
          <p:cNvPicPr>
            <a:picLocks noChangeAspect="1"/>
          </p:cNvPicPr>
          <p:nvPr/>
        </p:nvPicPr>
        <p:blipFill>
          <a:blip r:embed="rId1"/>
          <a:srcRect t="1465" b="7652"/>
          <a:stretch>
            <a:fillRect/>
          </a:stretch>
        </p:blipFill>
        <p:spPr>
          <a:xfrm>
            <a:off x="4655820" y="1412875"/>
            <a:ext cx="7122795" cy="3576955"/>
          </a:xfrm>
          <a:prstGeom prst="rect">
            <a:avLst/>
          </a:prstGeom>
          <a:noFill/>
          <a:ln w="9525">
            <a:noFill/>
          </a:ln>
        </p:spPr>
      </p:pic>
      <p:sp>
        <p:nvSpPr>
          <p:cNvPr id="9" name="文本框 8"/>
          <p:cNvSpPr txBox="1"/>
          <p:nvPr/>
        </p:nvSpPr>
        <p:spPr>
          <a:xfrm>
            <a:off x="5448300" y="5085080"/>
            <a:ext cx="5953125" cy="337185"/>
          </a:xfrm>
          <a:prstGeom prst="rect">
            <a:avLst/>
          </a:prstGeom>
          <a:noFill/>
          <a:ln w="9525">
            <a:noFill/>
          </a:ln>
        </p:spPr>
        <p:txBody>
          <a:bodyPr wrap="square">
            <a:spAutoFit/>
          </a:bodyPr>
          <a:p>
            <a:pPr algn="ctr"/>
            <a:r>
              <a:rPr lang="zh-CN" sz="1600" i="0">
                <a:cs typeface="方正宋一简体" charset="0"/>
              </a:rPr>
              <a:t>图</a:t>
            </a:r>
            <a:r>
              <a:rPr lang="en-US" sz="1600" i="0">
                <a:latin typeface="Times New Roman" panose="02020603050405020304" pitchFamily="18" charset="0"/>
                <a:cs typeface="方正宋一简体" charset="0"/>
              </a:rPr>
              <a:t>7-7  </a:t>
            </a:r>
            <a:r>
              <a:rPr lang="zh-CN" sz="1600" i="0">
                <a:cs typeface="方正宋一简体" charset="0"/>
              </a:rPr>
              <a:t>某公司</a:t>
            </a:r>
            <a:r>
              <a:rPr lang="en-US" sz="1600" i="0">
                <a:latin typeface="Times New Roman" panose="02020603050405020304" pitchFamily="18" charset="0"/>
                <a:cs typeface="方正宋一简体" charset="0"/>
              </a:rPr>
              <a:t>SCOR</a:t>
            </a:r>
            <a:r>
              <a:rPr lang="zh-CN" sz="1600" i="0">
                <a:cs typeface="方正宋一简体" charset="0"/>
              </a:rPr>
              <a:t>模型计划层</a:t>
            </a:r>
            <a:r>
              <a:rPr lang="en-US" sz="1600" i="0">
                <a:latin typeface="Times New Roman" panose="02020603050405020304" pitchFamily="18" charset="0"/>
                <a:cs typeface="方正宋一简体" charset="0"/>
              </a:rPr>
              <a:t>P</a:t>
            </a:r>
            <a:r>
              <a:rPr lang="zh-CN" sz="1600" i="0">
                <a:cs typeface="方正宋一简体" charset="0"/>
              </a:rPr>
              <a:t>中</a:t>
            </a:r>
            <a:r>
              <a:rPr lang="en-US" sz="1600" i="0">
                <a:latin typeface="Times New Roman" panose="02020603050405020304" pitchFamily="18" charset="0"/>
                <a:cs typeface="方正宋一简体" charset="0"/>
              </a:rPr>
              <a:t>P1</a:t>
            </a:r>
            <a:r>
              <a:rPr lang="zh-CN" sz="1600" i="0">
                <a:cs typeface="方正宋一简体" charset="0"/>
              </a:rPr>
              <a:t>流程分解为流程元素案例</a:t>
            </a:r>
            <a:endParaRPr lang="zh-CN" altLang="en-US" sz="1600" i="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SCOR模型绩效评价指标体系</a:t>
            </a:r>
            <a:endParaRPr lang="zh-CN" altLang="en-US"/>
          </a:p>
        </p:txBody>
      </p:sp>
      <p:sp>
        <p:nvSpPr>
          <p:cNvPr id="100" name="文本框 99"/>
          <p:cNvSpPr txBox="1"/>
          <p:nvPr/>
        </p:nvSpPr>
        <p:spPr>
          <a:xfrm>
            <a:off x="623570" y="1124585"/>
            <a:ext cx="5530850" cy="3784600"/>
          </a:xfrm>
          <a:prstGeom prst="rect">
            <a:avLst/>
          </a:prstGeom>
          <a:noFill/>
          <a:ln w="9525">
            <a:noFill/>
          </a:ln>
        </p:spPr>
        <p:txBody>
          <a:bodyPr wrap="square">
            <a:spAutoFit/>
          </a:bodyPr>
          <a:p>
            <a:pPr marL="285750" indent="-285750">
              <a:lnSpc>
                <a:spcPct val="200000"/>
              </a:lnSpc>
              <a:buFont typeface="Arial" panose="020B0604020202020204" pitchFamily="34" charset="0"/>
              <a:buChar char="•"/>
            </a:pPr>
            <a:r>
              <a:rPr lang="zh-CN" sz="2000" i="0">
                <a:latin typeface="Times New Roman" panose="02020603050405020304" pitchFamily="18" charset="0"/>
                <a:cs typeface="方正宋一简体" charset="0"/>
              </a:rPr>
              <a:t>从绩效指标所反映的五个性能上进行分类</a:t>
            </a:r>
            <a:endParaRPr lang="zh-CN" sz="2000" i="0">
              <a:latin typeface="Times New Roman" panose="02020603050405020304" pitchFamily="18" charset="0"/>
              <a:cs typeface="方正宋一简体" charset="0"/>
            </a:endParaRPr>
          </a:p>
          <a:p>
            <a:pPr marL="742950" lvl="1" indent="-285750">
              <a:lnSpc>
                <a:spcPct val="200000"/>
              </a:lnSpc>
              <a:buFont typeface="Arial" panose="020B0604020202020204" pitchFamily="34" charset="0"/>
              <a:buChar char="•"/>
            </a:pPr>
            <a:r>
              <a:rPr lang="zh-CN" sz="2000" i="0">
                <a:solidFill>
                  <a:schemeClr val="tx1"/>
                </a:solidFill>
                <a:latin typeface="Times New Roman" panose="02020603050405020304" pitchFamily="18" charset="0"/>
                <a:cs typeface="方正宋一简体" charset="0"/>
              </a:rPr>
              <a:t>供应链的可靠性</a:t>
            </a:r>
            <a:endParaRPr lang="zh-CN" sz="2000" i="0">
              <a:solidFill>
                <a:schemeClr val="tx1"/>
              </a:solidFill>
              <a:latin typeface="Times New Roman" panose="02020603050405020304" pitchFamily="18" charset="0"/>
              <a:cs typeface="方正宋一简体" charset="0"/>
            </a:endParaRPr>
          </a:p>
          <a:p>
            <a:pPr marL="742950" lvl="1" indent="-285750">
              <a:lnSpc>
                <a:spcPct val="200000"/>
              </a:lnSpc>
              <a:buFont typeface="Arial" panose="020B0604020202020204" pitchFamily="34" charset="0"/>
              <a:buChar char="•"/>
            </a:pPr>
            <a:r>
              <a:rPr lang="zh-CN" sz="2000" i="0">
                <a:latin typeface="Times New Roman" panose="02020603050405020304" pitchFamily="18" charset="0"/>
                <a:cs typeface="方正宋一简体" charset="0"/>
              </a:rPr>
              <a:t>响应性</a:t>
            </a:r>
            <a:endParaRPr lang="zh-CN" sz="2000" i="0">
              <a:latin typeface="Times New Roman" panose="02020603050405020304" pitchFamily="18" charset="0"/>
              <a:cs typeface="方正宋一简体" charset="0"/>
            </a:endParaRPr>
          </a:p>
          <a:p>
            <a:pPr marL="742950" lvl="1" indent="-285750">
              <a:lnSpc>
                <a:spcPct val="200000"/>
              </a:lnSpc>
              <a:buFont typeface="Arial" panose="020B0604020202020204" pitchFamily="34" charset="0"/>
              <a:buChar char="•"/>
            </a:pPr>
            <a:r>
              <a:rPr lang="zh-CN" sz="2000" i="0">
                <a:latin typeface="Times New Roman" panose="02020603050405020304" pitchFamily="18" charset="0"/>
                <a:cs typeface="方正宋一简体" charset="0"/>
              </a:rPr>
              <a:t>敏捷性</a:t>
            </a:r>
            <a:endParaRPr lang="zh-CN" sz="2000" i="0">
              <a:latin typeface="Times New Roman" panose="02020603050405020304" pitchFamily="18" charset="0"/>
              <a:cs typeface="方正宋一简体" charset="0"/>
            </a:endParaRPr>
          </a:p>
          <a:p>
            <a:pPr marL="742950" lvl="1" indent="-285750">
              <a:lnSpc>
                <a:spcPct val="200000"/>
              </a:lnSpc>
              <a:buFont typeface="Arial" panose="020B0604020202020204" pitchFamily="34" charset="0"/>
              <a:buChar char="•"/>
            </a:pPr>
            <a:r>
              <a:rPr lang="zh-CN" sz="2000" i="0">
                <a:latin typeface="Times New Roman" panose="02020603050405020304" pitchFamily="18" charset="0"/>
                <a:cs typeface="方正宋一简体" charset="0"/>
              </a:rPr>
              <a:t>总成本</a:t>
            </a:r>
            <a:endParaRPr lang="zh-CN" sz="2000" i="0">
              <a:latin typeface="Times New Roman" panose="02020603050405020304" pitchFamily="18" charset="0"/>
              <a:cs typeface="方正宋一简体" charset="0"/>
            </a:endParaRPr>
          </a:p>
          <a:p>
            <a:pPr marL="742950" lvl="1" indent="-285750">
              <a:lnSpc>
                <a:spcPct val="200000"/>
              </a:lnSpc>
              <a:buFont typeface="Arial" panose="020B0604020202020204" pitchFamily="34" charset="0"/>
              <a:buChar char="•"/>
            </a:pPr>
            <a:r>
              <a:rPr lang="zh-CN" sz="2000" i="0">
                <a:latin typeface="Times New Roman" panose="02020603050405020304" pitchFamily="18" charset="0"/>
                <a:cs typeface="方正宋一简体" charset="0"/>
              </a:rPr>
              <a:t>资产管理效率</a:t>
            </a:r>
            <a:endParaRPr lang="zh-CN" sz="2000" i="0">
              <a:latin typeface="Times New Roman" panose="02020603050405020304" pitchFamily="18" charset="0"/>
              <a:cs typeface="方正宋一简体" charset="0"/>
            </a:endParaRPr>
          </a:p>
        </p:txBody>
      </p:sp>
      <p:pic>
        <p:nvPicPr>
          <p:cNvPr id="4" name="图片 3"/>
          <p:cNvPicPr>
            <a:picLocks noChangeAspect="1"/>
          </p:cNvPicPr>
          <p:nvPr/>
        </p:nvPicPr>
        <p:blipFill>
          <a:blip r:embed="rId1"/>
          <a:srcRect r="20882" b="65229"/>
          <a:stretch>
            <a:fillRect/>
          </a:stretch>
        </p:blipFill>
        <p:spPr>
          <a:xfrm>
            <a:off x="4295775" y="2204720"/>
            <a:ext cx="7256145" cy="4289425"/>
          </a:xfrm>
          <a:prstGeom prst="rect">
            <a:avLst/>
          </a:prstGeom>
        </p:spPr>
      </p:pic>
      <p:sp>
        <p:nvSpPr>
          <p:cNvPr id="5" name="文本框 4"/>
          <p:cNvSpPr txBox="1"/>
          <p:nvPr/>
        </p:nvSpPr>
        <p:spPr>
          <a:xfrm>
            <a:off x="5447665" y="1772920"/>
            <a:ext cx="5080000" cy="337185"/>
          </a:xfrm>
          <a:prstGeom prst="rect">
            <a:avLst/>
          </a:prstGeom>
          <a:noFill/>
          <a:ln w="9525">
            <a:noFill/>
          </a:ln>
        </p:spPr>
        <p:txBody>
          <a:bodyPr>
            <a:spAutoFit/>
          </a:bodyPr>
          <a:p>
            <a:pPr algn="ctr"/>
            <a:r>
              <a:rPr lang="zh-CN" sz="1600" i="0">
                <a:cs typeface="方正宋一简体" charset="0"/>
              </a:rPr>
              <a:t>表</a:t>
            </a:r>
            <a:r>
              <a:rPr lang="en-US" sz="1600" i="0">
                <a:latin typeface="Times New Roman" panose="02020603050405020304" pitchFamily="18" charset="0"/>
                <a:cs typeface="方正宋一简体" charset="0"/>
              </a:rPr>
              <a:t>7-3 SCOR</a:t>
            </a:r>
            <a:r>
              <a:rPr lang="zh-CN" sz="1600" i="0">
                <a:cs typeface="方正宋一简体" charset="0"/>
              </a:rPr>
              <a:t>模型绩效评价指标</a:t>
            </a:r>
            <a:endParaRPr lang="zh-CN" altLang="en-US" sz="1600" i="0">
              <a:cs typeface="方正宋一简体" charset="0"/>
            </a:endParaRPr>
          </a:p>
        </p:txBody>
      </p:sp>
      <p:sp>
        <p:nvSpPr>
          <p:cNvPr id="6" name="文本框 5"/>
          <p:cNvSpPr txBox="1"/>
          <p:nvPr/>
        </p:nvSpPr>
        <p:spPr>
          <a:xfrm>
            <a:off x="4008120" y="6494145"/>
            <a:ext cx="7383780" cy="306705"/>
          </a:xfrm>
          <a:prstGeom prst="rect">
            <a:avLst/>
          </a:prstGeom>
          <a:noFill/>
        </p:spPr>
        <p:txBody>
          <a:bodyPr wrap="square" rtlCol="0">
            <a:spAutoFit/>
          </a:bodyPr>
          <a:p>
            <a:r>
              <a:rPr lang="zh-CN" altLang="en-US" sz="1400" i="0"/>
              <a:t>注：可</a:t>
            </a:r>
            <a:r>
              <a:rPr lang="zh-CN" altLang="en-US" sz="1400" i="0">
                <a:sym typeface="+mn-ea"/>
              </a:rPr>
              <a:t>从超星学习通《电子商务物流管理》（邵贵平主讲）</a:t>
            </a:r>
            <a:r>
              <a:rPr lang="en-US" altLang="zh-CN" sz="1400" i="0">
                <a:sym typeface="+mn-ea"/>
              </a:rPr>
              <a:t>   </a:t>
            </a:r>
            <a:r>
              <a:rPr lang="zh-CN" altLang="en-US" sz="1400" i="0"/>
              <a:t>下载完整的评价指标</a:t>
            </a:r>
            <a:endParaRPr lang="zh-CN" altLang="en-US" sz="1400" i="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4" name="任意多边形: 形状 3"/>
          <p:cNvSpPr/>
          <p:nvPr/>
        </p:nvSpPr>
        <p:spPr>
          <a:xfrm>
            <a:off x="0" y="0"/>
            <a:ext cx="4163438" cy="6858000"/>
          </a:xfrm>
          <a:custGeom>
            <a:avLst/>
            <a:gdLst>
              <a:gd name="connsiteX0" fmla="*/ 0 w 4163438"/>
              <a:gd name="connsiteY0" fmla="*/ 0 h 6858000"/>
              <a:gd name="connsiteX1" fmla="*/ 2742992 w 4163438"/>
              <a:gd name="connsiteY1" fmla="*/ 0 h 6858000"/>
              <a:gd name="connsiteX2" fmla="*/ 2844235 w 4163438"/>
              <a:gd name="connsiteY2" fmla="*/ 103427 h 6858000"/>
              <a:gd name="connsiteX3" fmla="*/ 4163438 w 4163438"/>
              <a:gd name="connsiteY3" fmla="*/ 3429000 h 6858000"/>
              <a:gd name="connsiteX4" fmla="*/ 2844235 w 4163438"/>
              <a:gd name="connsiteY4" fmla="*/ 6754574 h 6858000"/>
              <a:gd name="connsiteX5" fmla="*/ 2742992 w 4163438"/>
              <a:gd name="connsiteY5" fmla="*/ 6858000 h 6858000"/>
              <a:gd name="connsiteX6" fmla="*/ 0 w 41634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3438" h="6858000">
                <a:moveTo>
                  <a:pt x="0" y="0"/>
                </a:moveTo>
                <a:lnTo>
                  <a:pt x="2742992" y="0"/>
                </a:lnTo>
                <a:lnTo>
                  <a:pt x="2844235" y="103427"/>
                </a:lnTo>
                <a:cubicBezTo>
                  <a:pt x="3663879" y="981771"/>
                  <a:pt x="4163438" y="2148565"/>
                  <a:pt x="4163438" y="3429000"/>
                </a:cubicBezTo>
                <a:cubicBezTo>
                  <a:pt x="4163438" y="4709436"/>
                  <a:pt x="3663879" y="5876229"/>
                  <a:pt x="2844235" y="6754574"/>
                </a:cubicBezTo>
                <a:lnTo>
                  <a:pt x="2742992" y="6858000"/>
                </a:lnTo>
                <a:lnTo>
                  <a:pt x="0" y="6858000"/>
                </a:lnTo>
                <a:close/>
              </a:path>
            </a:pathLst>
          </a:cu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站酷文艺体" panose="02000603000000000000"/>
              <a:cs typeface="+mn-cs"/>
            </a:endParaRPr>
          </a:p>
        </p:txBody>
      </p:sp>
      <p:pic>
        <p:nvPicPr>
          <p:cNvPr id="14" name="图片 13" descr="图片包含 游戏机, 建筑, 桌子, 房间&#10;&#10;描述已自动生成"/>
          <p:cNvPicPr>
            <a:picLocks noChangeAspect="1"/>
          </p:cNvPicPr>
          <p:nvPr/>
        </p:nvPicPr>
        <p:blipFill rotWithShape="1">
          <a:blip r:embed="rId1">
            <a:extLst>
              <a:ext uri="{28A0092B-C50C-407E-A947-70E740481C1C}">
                <a14:useLocalDpi xmlns:a14="http://schemas.microsoft.com/office/drawing/2010/main" val="0"/>
              </a:ext>
            </a:extLst>
          </a:blip>
          <a:srcRect l="55302" t="357" r="18621"/>
          <a:stretch>
            <a:fillRect/>
          </a:stretch>
        </p:blipFill>
        <p:spPr>
          <a:xfrm flipH="1">
            <a:off x="4" y="5122"/>
            <a:ext cx="3814629" cy="6833522"/>
          </a:xfrm>
          <a:custGeom>
            <a:avLst/>
            <a:gdLst>
              <a:gd name="connsiteX0" fmla="*/ 3814629 w 3814629"/>
              <a:gd name="connsiteY0" fmla="*/ 0 h 6833522"/>
              <a:gd name="connsiteX1" fmla="*/ 1322877 w 3814629"/>
              <a:gd name="connsiteY1" fmla="*/ 0 h 6833522"/>
              <a:gd name="connsiteX2" fmla="*/ 1228588 w 3814629"/>
              <a:gd name="connsiteY2" fmla="*/ 103427 h 6833522"/>
              <a:gd name="connsiteX3" fmla="*/ 0 w 3814629"/>
              <a:gd name="connsiteY3" fmla="*/ 3429000 h 6833522"/>
              <a:gd name="connsiteX4" fmla="*/ 1228588 w 3814629"/>
              <a:gd name="connsiteY4" fmla="*/ 6754574 h 6833522"/>
              <a:gd name="connsiteX5" fmla="*/ 1300561 w 3814629"/>
              <a:gd name="connsiteY5" fmla="*/ 6833522 h 6833522"/>
              <a:gd name="connsiteX6" fmla="*/ 3814629 w 3814629"/>
              <a:gd name="connsiteY6" fmla="*/ 6833522 h 6833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4629" h="6833522">
                <a:moveTo>
                  <a:pt x="3814629" y="0"/>
                </a:moveTo>
                <a:lnTo>
                  <a:pt x="1322877" y="0"/>
                </a:lnTo>
                <a:lnTo>
                  <a:pt x="1228588" y="103427"/>
                </a:lnTo>
                <a:cubicBezTo>
                  <a:pt x="465245" y="981771"/>
                  <a:pt x="0" y="2148565"/>
                  <a:pt x="0" y="3429000"/>
                </a:cubicBezTo>
                <a:cubicBezTo>
                  <a:pt x="0" y="4709436"/>
                  <a:pt x="465245" y="5876229"/>
                  <a:pt x="1228588" y="6754574"/>
                </a:cubicBezTo>
                <a:lnTo>
                  <a:pt x="1300561" y="6833522"/>
                </a:lnTo>
                <a:lnTo>
                  <a:pt x="3814629" y="6833522"/>
                </a:lnTo>
                <a:close/>
              </a:path>
            </a:pathLst>
          </a:custGeom>
        </p:spPr>
      </p:pic>
      <p:sp>
        <p:nvSpPr>
          <p:cNvPr id="6" name="文本框 5"/>
          <p:cNvSpPr txBox="1"/>
          <p:nvPr/>
        </p:nvSpPr>
        <p:spPr>
          <a:xfrm>
            <a:off x="6610035" y="3061922"/>
            <a:ext cx="4257157" cy="829945"/>
          </a:xfrm>
          <a:prstGeom prst="rect">
            <a:avLst/>
          </a:prstGeom>
          <a:noFill/>
          <a:effectLst/>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4800" b="0" i="0" u="none" strike="noStrike" kern="1200" cap="none" spc="300" normalizeH="0" baseline="0" noProof="0" dirty="0">
                <a:ln>
                  <a:noFill/>
                </a:ln>
                <a:solidFill>
                  <a:prstClr val="white"/>
                </a:solidFill>
                <a:effectLst>
                  <a:outerShdw dist="38100" dir="2700000" algn="tl" rotWithShape="0">
                    <a:prstClr val="black">
                      <a:alpha val="40000"/>
                    </a:prstClr>
                  </a:outerShdw>
                </a:effectLst>
                <a:uLnTx/>
                <a:uFillTx/>
                <a:latin typeface="站酷文艺体" panose="02000603000000000000" pitchFamily="2" charset="-122"/>
                <a:ea typeface="站酷文艺体" panose="02000603000000000000" pitchFamily="2" charset="-122"/>
                <a:cs typeface="+mn-cs"/>
              </a:rPr>
              <a:t>工作任务</a:t>
            </a:r>
            <a:endParaRPr kumimoji="0" lang="zh-CN" altLang="en-US" sz="4800" b="0" i="0" u="none" strike="noStrike" kern="1200" cap="none" spc="300" normalizeH="0" baseline="0" noProof="0" dirty="0">
              <a:ln>
                <a:noFill/>
              </a:ln>
              <a:solidFill>
                <a:prstClr val="white"/>
              </a:solidFill>
              <a:effectLst>
                <a:outerShdw dist="38100" dir="2700000" algn="tl" rotWithShape="0">
                  <a:prstClr val="black">
                    <a:alpha val="40000"/>
                  </a:prstClr>
                </a:outerShdw>
              </a:effectLst>
              <a:uLnTx/>
              <a:uFillTx/>
              <a:latin typeface="站酷文艺体" panose="02000603000000000000" pitchFamily="2" charset="-122"/>
              <a:ea typeface="站酷文艺体" panose="02000603000000000000" pitchFamily="2" charset="-122"/>
              <a:cs typeface="+mn-cs"/>
            </a:endParaRPr>
          </a:p>
        </p:txBody>
      </p:sp>
      <p:sp>
        <p:nvSpPr>
          <p:cNvPr id="7" name="文本框 6"/>
          <p:cNvSpPr txBox="1"/>
          <p:nvPr/>
        </p:nvSpPr>
        <p:spPr>
          <a:xfrm>
            <a:off x="5535295" y="2855595"/>
            <a:ext cx="1075690" cy="11068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6600" b="0" i="0" u="none" strike="noStrike" kern="1200" cap="none" spc="0" normalizeH="0" baseline="0" noProof="0" dirty="0">
                <a:ln>
                  <a:noFill/>
                </a:ln>
                <a:solidFill>
                  <a:prstClr val="white"/>
                </a:solidFill>
                <a:effectLst>
                  <a:outerShdw dist="38100" dir="2700000" algn="tl" rotWithShape="0">
                    <a:prstClr val="black">
                      <a:alpha val="40000"/>
                    </a:prstClr>
                  </a:outerShdw>
                </a:effectLst>
                <a:uLnTx/>
                <a:uFillTx/>
                <a:latin typeface="站酷小薇LOGO体" panose="02010600010101010101" pitchFamily="2" charset="-122"/>
                <a:ea typeface="站酷小薇LOGO体" panose="02010600010101010101" pitchFamily="2" charset="-122"/>
                <a:cs typeface="+mn-cs"/>
              </a:rPr>
              <a:t>02</a:t>
            </a:r>
            <a:endParaRPr kumimoji="0" lang="zh-CN" altLang="en-US" sz="6600" b="0" i="0" u="none" strike="noStrike" kern="1200" cap="none" spc="0" normalizeH="0" baseline="0" noProof="0" dirty="0">
              <a:ln>
                <a:noFill/>
              </a:ln>
              <a:solidFill>
                <a:prstClr val="white"/>
              </a:solidFill>
              <a:effectLst>
                <a:outerShdw dist="38100" dir="2700000" algn="tl" rotWithShape="0">
                  <a:prstClr val="black">
                    <a:alpha val="40000"/>
                  </a:prstClr>
                </a:outerShdw>
              </a:effectLst>
              <a:uLnTx/>
              <a:uFillTx/>
              <a:latin typeface="站酷小薇LOGO体" panose="02010600010101010101" pitchFamily="2" charset="-122"/>
              <a:ea typeface="站酷小薇LOGO体" panose="02010600010101010101" pitchFamily="2" charset="-122"/>
              <a:cs typeface="+mn-cs"/>
            </a:endParaRPr>
          </a:p>
        </p:txBody>
      </p:sp>
      <p:cxnSp>
        <p:nvCxnSpPr>
          <p:cNvPr id="8" name="直接连接符 7"/>
          <p:cNvCxnSpPr/>
          <p:nvPr/>
        </p:nvCxnSpPr>
        <p:spPr>
          <a:xfrm>
            <a:off x="5803947" y="4025470"/>
            <a:ext cx="4757244"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flipH="1">
            <a:off x="6239510" y="4358005"/>
            <a:ext cx="5286375" cy="29908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sz="900" b="0" i="0" u="none" strike="noStrike" kern="1200" cap="none" spc="0" normalizeH="0" baseline="0" noProof="0" dirty="0">
                <a:ln>
                  <a:noFill/>
                </a:ln>
                <a:solidFill>
                  <a:prstClr val="white"/>
                </a:solidFill>
                <a:effectLst/>
                <a:uLnTx/>
                <a:uFillTx/>
                <a:latin typeface="站酷文艺体" panose="02000603000000000000" pitchFamily="2" charset="-122"/>
                <a:ea typeface="站酷文艺体" panose="02000603000000000000" pitchFamily="2" charset="-122"/>
                <a:cs typeface="+mn-cs"/>
              </a:rPr>
              <a:t>消除供应链长鞭效应</a:t>
            </a:r>
            <a:r>
              <a:rPr kumimoji="0" lang="zh-CN" sz="900" b="0" i="0" u="none" strike="noStrike" kern="1200" cap="none" spc="0" normalizeH="0" baseline="0" noProof="0" dirty="0">
                <a:ln>
                  <a:noFill/>
                </a:ln>
                <a:solidFill>
                  <a:prstClr val="white"/>
                </a:solidFill>
                <a:effectLst/>
                <a:uLnTx/>
                <a:uFillTx/>
                <a:latin typeface="站酷文艺体" panose="02000603000000000000" pitchFamily="2" charset="-122"/>
                <a:ea typeface="站酷文艺体" panose="02000603000000000000" pitchFamily="2" charset="-122"/>
                <a:cs typeface="+mn-cs"/>
              </a:rPr>
              <a:t>、供应链集成管理、供应链绩效评价</a:t>
            </a:r>
            <a:endParaRPr kumimoji="0" lang="zh-CN" sz="900" b="0" i="0" u="none" strike="noStrike" kern="1200" cap="none" spc="0" normalizeH="0" baseline="0" noProof="0" dirty="0">
              <a:ln>
                <a:noFill/>
              </a:ln>
              <a:solidFill>
                <a:prstClr val="white"/>
              </a:solidFill>
              <a:effectLst/>
              <a:uLnTx/>
              <a:uFillTx/>
              <a:latin typeface="站酷文艺体" panose="02000603000000000000" pitchFamily="2" charset="-122"/>
              <a:ea typeface="站酷文艺体" panose="02000603000000000000" pitchFamily="2" charset="-122"/>
              <a:cs typeface="+mn-cs"/>
            </a:endParaRPr>
          </a:p>
        </p:txBody>
      </p:sp>
      <p:sp>
        <p:nvSpPr>
          <p:cNvPr id="2" name="矩形 1"/>
          <p:cNvSpPr/>
          <p:nvPr/>
        </p:nvSpPr>
        <p:spPr>
          <a:xfrm>
            <a:off x="5803948" y="4377610"/>
            <a:ext cx="250690" cy="279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思源宋体 CN"/>
              <a:ea typeface="Source Han Sans Regular"/>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19" name="图片 18" descr="图片包含 图书馆, 架子, 卡车, 前&#10;&#10;描述已自动生成"/>
          <p:cNvPicPr>
            <a:picLocks noChangeAspect="1"/>
          </p:cNvPicPr>
          <p:nvPr/>
        </p:nvPicPr>
        <p:blipFill>
          <a:blip r:embed="rId1" cstate="screen"/>
          <a:srcRect/>
          <a:stretch>
            <a:fillRect/>
          </a:stretch>
        </p:blipFill>
        <p:spPr>
          <a:xfrm>
            <a:off x="1" y="1586082"/>
            <a:ext cx="7412967" cy="5344950"/>
          </a:xfrm>
          <a:custGeom>
            <a:avLst/>
            <a:gdLst>
              <a:gd name="connsiteX0" fmla="*/ 4962872 w 7412967"/>
              <a:gd name="connsiteY0" fmla="*/ 2198 h 5344950"/>
              <a:gd name="connsiteX1" fmla="*/ 6737555 w 7412967"/>
              <a:gd name="connsiteY1" fmla="*/ 675413 h 5344950"/>
              <a:gd name="connsiteX2" fmla="*/ 6588156 w 7412967"/>
              <a:gd name="connsiteY2" fmla="*/ 4286660 h 5344950"/>
              <a:gd name="connsiteX3" fmla="*/ 5529866 w 7412967"/>
              <a:gd name="connsiteY3" fmla="*/ 5344950 h 5344950"/>
              <a:gd name="connsiteX4" fmla="*/ 1 w 7412967"/>
              <a:gd name="connsiteY4" fmla="*/ 5344950 h 5344950"/>
              <a:gd name="connsiteX5" fmla="*/ 0 w 7412967"/>
              <a:gd name="connsiteY5" fmla="*/ 4002715 h 5344950"/>
              <a:gd name="connsiteX6" fmla="*/ 103158 w 7412967"/>
              <a:gd name="connsiteY6" fmla="*/ 3865834 h 5344950"/>
              <a:gd name="connsiteX7" fmla="*/ 286474 w 7412967"/>
              <a:gd name="connsiteY7" fmla="*/ 3664645 h 5344950"/>
              <a:gd name="connsiteX8" fmla="*/ 3126307 w 7412967"/>
              <a:gd name="connsiteY8" fmla="*/ 824812 h 5344950"/>
              <a:gd name="connsiteX9" fmla="*/ 4962872 w 7412967"/>
              <a:gd name="connsiteY9" fmla="*/ 2198 h 534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12967" h="5344950">
                <a:moveTo>
                  <a:pt x="4962872" y="2198"/>
                </a:moveTo>
                <a:cubicBezTo>
                  <a:pt x="5616379" y="-24837"/>
                  <a:pt x="6259572" y="197431"/>
                  <a:pt x="6737555" y="675413"/>
                </a:cubicBezTo>
                <a:cubicBezTo>
                  <a:pt x="7693518" y="1631377"/>
                  <a:pt x="7626630" y="3248186"/>
                  <a:pt x="6588156" y="4286660"/>
                </a:cubicBezTo>
                <a:lnTo>
                  <a:pt x="5529866" y="5344950"/>
                </a:lnTo>
                <a:lnTo>
                  <a:pt x="1" y="5344950"/>
                </a:lnTo>
                <a:lnTo>
                  <a:pt x="0" y="4002715"/>
                </a:lnTo>
                <a:lnTo>
                  <a:pt x="103158" y="3865834"/>
                </a:lnTo>
                <a:cubicBezTo>
                  <a:pt x="160460" y="3796714"/>
                  <a:pt x="221570" y="3729549"/>
                  <a:pt x="286474" y="3664645"/>
                </a:cubicBezTo>
                <a:lnTo>
                  <a:pt x="3126307" y="824812"/>
                </a:lnTo>
                <a:cubicBezTo>
                  <a:pt x="3645544" y="305575"/>
                  <a:pt x="4309366" y="29235"/>
                  <a:pt x="4962872" y="2198"/>
                </a:cubicBezTo>
                <a:close/>
              </a:path>
            </a:pathLst>
          </a:custGeom>
        </p:spPr>
      </p:pic>
      <p:sp>
        <p:nvSpPr>
          <p:cNvPr id="15" name="任意多边形: 形状 14"/>
          <p:cNvSpPr/>
          <p:nvPr/>
        </p:nvSpPr>
        <p:spPr>
          <a:xfrm rot="18900000">
            <a:off x="4044315" y="248285"/>
            <a:ext cx="9078595" cy="5288915"/>
          </a:xfrm>
          <a:custGeom>
            <a:avLst/>
            <a:gdLst>
              <a:gd name="connsiteX0" fmla="*/ 5963798 w 9078463"/>
              <a:gd name="connsiteY0" fmla="*/ 0 h 5010888"/>
              <a:gd name="connsiteX1" fmla="*/ 9078463 w 9078463"/>
              <a:gd name="connsiteY1" fmla="*/ 3114666 h 5010888"/>
              <a:gd name="connsiteX2" fmla="*/ 7238472 w 9078463"/>
              <a:gd name="connsiteY2" fmla="*/ 4954658 h 5010888"/>
              <a:gd name="connsiteX3" fmla="*/ 7217750 w 9078463"/>
              <a:gd name="connsiteY3" fmla="*/ 4959987 h 5010888"/>
              <a:gd name="connsiteX4" fmla="*/ 6712815 w 9078463"/>
              <a:gd name="connsiteY4" fmla="*/ 5010888 h 5010888"/>
              <a:gd name="connsiteX5" fmla="*/ 2505444 w 9078463"/>
              <a:gd name="connsiteY5" fmla="*/ 5010887 h 5010888"/>
              <a:gd name="connsiteX6" fmla="*/ 0 w 9078463"/>
              <a:gd name="connsiteY6" fmla="*/ 2505443 h 5010888"/>
              <a:gd name="connsiteX7" fmla="*/ 0 w 9078463"/>
              <a:gd name="connsiteY7" fmla="*/ 2505444 h 5010888"/>
              <a:gd name="connsiteX8" fmla="*/ 2505444 w 9078463"/>
              <a:gd name="connsiteY8" fmla="*/ 0 h 5010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78463" h="5010888">
                <a:moveTo>
                  <a:pt x="5963798" y="0"/>
                </a:moveTo>
                <a:lnTo>
                  <a:pt x="9078463" y="3114666"/>
                </a:lnTo>
                <a:lnTo>
                  <a:pt x="7238472" y="4954658"/>
                </a:lnTo>
                <a:lnTo>
                  <a:pt x="7217750" y="4959987"/>
                </a:lnTo>
                <a:cubicBezTo>
                  <a:pt x="7054651" y="4993361"/>
                  <a:pt x="6885781" y="5010888"/>
                  <a:pt x="6712815" y="5010888"/>
                </a:cubicBezTo>
                <a:lnTo>
                  <a:pt x="2505444" y="5010887"/>
                </a:lnTo>
                <a:cubicBezTo>
                  <a:pt x="1121725" y="5010887"/>
                  <a:pt x="0" y="3889163"/>
                  <a:pt x="0" y="2505443"/>
                </a:cubicBezTo>
                <a:lnTo>
                  <a:pt x="0" y="2505444"/>
                </a:lnTo>
                <a:cubicBezTo>
                  <a:pt x="0" y="1121725"/>
                  <a:pt x="1121725" y="0"/>
                  <a:pt x="2505444" y="0"/>
                </a:cubicBezTo>
                <a:close/>
              </a:path>
            </a:pathLst>
          </a:custGeom>
          <a:solidFill>
            <a:srgbClr val="B5B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7" name="任意多边形: 形状 16"/>
          <p:cNvSpPr/>
          <p:nvPr/>
        </p:nvSpPr>
        <p:spPr>
          <a:xfrm rot="18899999">
            <a:off x="-956216" y="3014594"/>
            <a:ext cx="3071293" cy="1432414"/>
          </a:xfrm>
          <a:custGeom>
            <a:avLst/>
            <a:gdLst>
              <a:gd name="connsiteX0" fmla="*/ 2861521 w 3071293"/>
              <a:gd name="connsiteY0" fmla="*/ 209772 h 1432414"/>
              <a:gd name="connsiteX1" fmla="*/ 3071293 w 3071293"/>
              <a:gd name="connsiteY1" fmla="*/ 716207 h 1432414"/>
              <a:gd name="connsiteX2" fmla="*/ 3071292 w 3071293"/>
              <a:gd name="connsiteY2" fmla="*/ 716207 h 1432414"/>
              <a:gd name="connsiteX3" fmla="*/ 2355085 w 3071293"/>
              <a:gd name="connsiteY3" fmla="*/ 1432414 h 1432414"/>
              <a:gd name="connsiteX4" fmla="*/ 0 w 3071293"/>
              <a:gd name="connsiteY4" fmla="*/ 1432414 h 1432414"/>
              <a:gd name="connsiteX5" fmla="*/ 1432415 w 3071293"/>
              <a:gd name="connsiteY5" fmla="*/ 0 h 1432414"/>
              <a:gd name="connsiteX6" fmla="*/ 2355086 w 3071293"/>
              <a:gd name="connsiteY6" fmla="*/ 0 h 1432414"/>
              <a:gd name="connsiteX7" fmla="*/ 2861521 w 3071293"/>
              <a:gd name="connsiteY7" fmla="*/ 209772 h 143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1293" h="1432414">
                <a:moveTo>
                  <a:pt x="2861521" y="209772"/>
                </a:moveTo>
                <a:cubicBezTo>
                  <a:pt x="2991129" y="339380"/>
                  <a:pt x="3071293" y="518432"/>
                  <a:pt x="3071293" y="716207"/>
                </a:cubicBezTo>
                <a:lnTo>
                  <a:pt x="3071292" y="716207"/>
                </a:lnTo>
                <a:cubicBezTo>
                  <a:pt x="3071292" y="1111757"/>
                  <a:pt x="2750635" y="1432414"/>
                  <a:pt x="2355085" y="1432414"/>
                </a:cubicBezTo>
                <a:lnTo>
                  <a:pt x="0" y="1432414"/>
                </a:lnTo>
                <a:lnTo>
                  <a:pt x="1432415" y="0"/>
                </a:lnTo>
                <a:lnTo>
                  <a:pt x="2355086" y="0"/>
                </a:lnTo>
                <a:cubicBezTo>
                  <a:pt x="2552861" y="0"/>
                  <a:pt x="2731913" y="80164"/>
                  <a:pt x="2861521" y="20977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0" name="文本框 9"/>
          <p:cNvSpPr txBox="1"/>
          <p:nvPr/>
        </p:nvSpPr>
        <p:spPr>
          <a:xfrm flipH="1">
            <a:off x="6096000" y="1557020"/>
            <a:ext cx="5439410" cy="286131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sz="2000" b="0" i="0" u="none" strike="noStrike" kern="1200" cap="none" spc="0" normalizeH="0" baseline="0" noProof="0" dirty="0">
                <a:ln>
                  <a:noFill/>
                </a:ln>
                <a:solidFill>
                  <a:prstClr val="white"/>
                </a:solidFill>
                <a:effectLst/>
                <a:uLnTx/>
                <a:uFillTx/>
                <a:latin typeface="华文细黑" panose="02010600040101010101" pitchFamily="2" charset="-122"/>
                <a:cs typeface="+mn-cs"/>
              </a:rPr>
              <a:t>       </a:t>
            </a:r>
            <a:r>
              <a:rPr kumimoji="0" sz="2000" b="0" i="0" u="none" strike="noStrike" kern="1200" cap="none" spc="0" normalizeH="0" baseline="0" noProof="0" dirty="0">
                <a:ln>
                  <a:noFill/>
                </a:ln>
                <a:solidFill>
                  <a:prstClr val="white"/>
                </a:solidFill>
                <a:effectLst/>
                <a:uLnTx/>
                <a:uFillTx/>
                <a:latin typeface="华文细黑" panose="02010600040101010101" pitchFamily="2" charset="-122"/>
                <a:cs typeface="+mn-cs"/>
              </a:rPr>
              <a:t>21世纪早已不再是企业与企业之间单打独斗的时代，而是演变为供应链与供应链集群之间竞争的时代。电商企业如果想在激烈的市场竞争中胜出，那就要看谁构建的供应链具有更高的效率、更低的成本以及对顾客的需求变化有更快的反应</a:t>
            </a:r>
            <a:endParaRPr kumimoji="0" sz="2000" b="0" i="0" u="none" strike="noStrike" kern="1200" cap="none" spc="0" normalizeH="0" baseline="0" noProof="0" dirty="0">
              <a:ln>
                <a:noFill/>
              </a:ln>
              <a:solidFill>
                <a:prstClr val="white"/>
              </a:solidFill>
              <a:effectLst/>
              <a:uLnTx/>
              <a:uFillTx/>
              <a:latin typeface="华文细黑" panose="02010600040101010101" pitchFamily="2" charset="-122"/>
              <a:cs typeface="+mn-cs"/>
            </a:endParaRPr>
          </a:p>
        </p:txBody>
      </p:sp>
      <p:sp>
        <p:nvSpPr>
          <p:cNvPr id="11" name="文本框 10"/>
          <p:cNvSpPr txBox="1"/>
          <p:nvPr/>
        </p:nvSpPr>
        <p:spPr>
          <a:xfrm>
            <a:off x="6987017" y="759282"/>
            <a:ext cx="4461081" cy="6451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prstClr val="white"/>
                </a:solidFill>
                <a:effectLst/>
                <a:uLnTx/>
                <a:uFillTx/>
                <a:latin typeface="华文细黑" panose="02010600040101010101" pitchFamily="2" charset="-122"/>
                <a:cs typeface="+mn-cs"/>
              </a:rPr>
              <a:t>导语</a:t>
            </a:r>
            <a:endParaRPr kumimoji="0" lang="zh-CN" altLang="en-US" sz="3600" b="0" i="0" u="none" strike="noStrike" kern="1200" cap="none" spc="0" normalizeH="0" baseline="0" noProof="0" dirty="0">
              <a:ln>
                <a:noFill/>
              </a:ln>
              <a:solidFill>
                <a:prstClr val="white"/>
              </a:solidFill>
              <a:effectLst/>
              <a:uLnTx/>
              <a:uFillTx/>
              <a:latin typeface="华文细黑" panose="02010600040101010101" pitchFamily="2" charset="-122"/>
              <a:cs typeface="+mn-cs"/>
            </a:endParaRPr>
          </a:p>
        </p:txBody>
      </p:sp>
      <p:sp>
        <p:nvSpPr>
          <p:cNvPr id="13" name="任意多边形: 形状 12"/>
          <p:cNvSpPr/>
          <p:nvPr/>
        </p:nvSpPr>
        <p:spPr>
          <a:xfrm rot="18899999">
            <a:off x="10897537" y="3688206"/>
            <a:ext cx="2142381" cy="1431842"/>
          </a:xfrm>
          <a:custGeom>
            <a:avLst/>
            <a:gdLst>
              <a:gd name="connsiteX0" fmla="*/ 2142381 w 2142381"/>
              <a:gd name="connsiteY0" fmla="*/ 0 h 1431842"/>
              <a:gd name="connsiteX1" fmla="*/ 710539 w 2142381"/>
              <a:gd name="connsiteY1" fmla="*/ 1431842 h 1431842"/>
              <a:gd name="connsiteX2" fmla="*/ 571867 w 2142381"/>
              <a:gd name="connsiteY2" fmla="*/ 1417862 h 1431842"/>
              <a:gd name="connsiteX3" fmla="*/ 0 w 2142381"/>
              <a:gd name="connsiteY3" fmla="*/ 716206 h 1431842"/>
              <a:gd name="connsiteX4" fmla="*/ 0 w 2142381"/>
              <a:gd name="connsiteY4" fmla="*/ 716207 h 1431842"/>
              <a:gd name="connsiteX5" fmla="*/ 716207 w 2142381"/>
              <a:gd name="connsiteY5" fmla="*/ 0 h 1431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2381" h="1431842">
                <a:moveTo>
                  <a:pt x="2142381" y="0"/>
                </a:moveTo>
                <a:lnTo>
                  <a:pt x="710539" y="1431842"/>
                </a:lnTo>
                <a:lnTo>
                  <a:pt x="571867" y="1417862"/>
                </a:lnTo>
                <a:cubicBezTo>
                  <a:pt x="245503" y="1351079"/>
                  <a:pt x="0" y="1062313"/>
                  <a:pt x="0" y="716206"/>
                </a:cubicBezTo>
                <a:lnTo>
                  <a:pt x="0" y="716207"/>
                </a:lnTo>
                <a:cubicBezTo>
                  <a:pt x="0" y="320657"/>
                  <a:pt x="320657" y="0"/>
                  <a:pt x="71620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8" name="组合 7"/>
          <p:cNvGrpSpPr/>
          <p:nvPr/>
        </p:nvGrpSpPr>
        <p:grpSpPr>
          <a:xfrm>
            <a:off x="437513" y="426720"/>
            <a:ext cx="7153912" cy="521970"/>
            <a:chOff x="437649" y="427014"/>
            <a:chExt cx="2969881" cy="521970"/>
          </a:xfrm>
        </p:grpSpPr>
        <p:grpSp>
          <p:nvGrpSpPr>
            <p:cNvPr id="9" name="组合 8"/>
            <p:cNvGrpSpPr/>
            <p:nvPr/>
          </p:nvGrpSpPr>
          <p:grpSpPr>
            <a:xfrm>
              <a:off x="437649" y="462938"/>
              <a:ext cx="188316" cy="485775"/>
              <a:chOff x="431502" y="469830"/>
              <a:chExt cx="265665" cy="685301"/>
            </a:xfrm>
          </p:grpSpPr>
          <p:sp>
            <p:nvSpPr>
              <p:cNvPr id="14" name="矩形 13"/>
              <p:cNvSpPr/>
              <p:nvPr/>
            </p:nvSpPr>
            <p:spPr>
              <a:xfrm>
                <a:off x="447628" y="469831"/>
                <a:ext cx="249539" cy="63424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宋体 CN"/>
                  <a:ea typeface="Source Han Sans Regular"/>
                  <a:cs typeface="+mn-cs"/>
                </a:endParaRPr>
              </a:p>
            </p:txBody>
          </p:sp>
          <p:sp>
            <p:nvSpPr>
              <p:cNvPr id="16" name="矩形 15"/>
              <p:cNvSpPr/>
              <p:nvPr/>
            </p:nvSpPr>
            <p:spPr>
              <a:xfrm>
                <a:off x="431502" y="469830"/>
                <a:ext cx="265158" cy="685301"/>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宋体 CN"/>
                  <a:ea typeface="Source Han Sans Regular"/>
                  <a:cs typeface="+mn-cs"/>
                </a:endParaRPr>
              </a:p>
            </p:txBody>
          </p:sp>
        </p:grpSp>
        <p:sp>
          <p:nvSpPr>
            <p:cNvPr id="12" name="文本框 11"/>
            <p:cNvSpPr txBox="1"/>
            <p:nvPr/>
          </p:nvSpPr>
          <p:spPr>
            <a:xfrm>
              <a:off x="625607" y="427014"/>
              <a:ext cx="2781923" cy="5219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sz="2800" i="0" noProof="0" dirty="0">
                  <a:ln>
                    <a:noFill/>
                  </a:ln>
                  <a:solidFill>
                    <a:prstClr val="white"/>
                  </a:solidFill>
                  <a:effectLst/>
                  <a:uLnTx/>
                  <a:uFillTx/>
                  <a:latin typeface="华文细黑" panose="02010600040101010101" pitchFamily="2" charset="-122"/>
                  <a:sym typeface="+mn-ea"/>
                </a:rPr>
                <a:t>项目七  电子商务与供应链管理</a:t>
              </a:r>
              <a:endParaRPr sz="2800" i="0" noProof="0" dirty="0">
                <a:ln>
                  <a:noFill/>
                </a:ln>
                <a:solidFill>
                  <a:prstClr val="white"/>
                </a:solidFill>
                <a:effectLst/>
                <a:uLnTx/>
                <a:uFillTx/>
                <a:latin typeface="华文细黑" panose="02010600040101010101" pitchFamily="2"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工作任务一 消除供应链长鞭效应</a:t>
            </a:r>
            <a:endParaRPr lang="zh-CN" altLang="en-US"/>
          </a:p>
        </p:txBody>
      </p:sp>
      <p:sp>
        <p:nvSpPr>
          <p:cNvPr id="3" name="内容占位符 2"/>
          <p:cNvSpPr>
            <a:spLocks noGrp="1"/>
          </p:cNvSpPr>
          <p:nvPr>
            <p:ph sz="quarter" idx="13"/>
          </p:nvPr>
        </p:nvSpPr>
        <p:spPr>
          <a:xfrm>
            <a:off x="579755" y="1663065"/>
            <a:ext cx="10760710" cy="2894330"/>
          </a:xfrm>
        </p:spPr>
        <p:txBody>
          <a:bodyPr>
            <a:normAutofit lnSpcReduction="10000"/>
          </a:bodyPr>
          <a:p>
            <a:pPr>
              <a:lnSpc>
                <a:spcPct val="150000"/>
              </a:lnSpc>
            </a:pPr>
            <a:r>
              <a:rPr lang="zh-CN" altLang="en-US" sz="2000"/>
              <a:t>工作任务要求</a:t>
            </a:r>
            <a:endParaRPr lang="zh-CN" altLang="en-US" sz="2000"/>
          </a:p>
          <a:p>
            <a:pPr lvl="1">
              <a:lnSpc>
                <a:spcPct val="150000"/>
              </a:lnSpc>
            </a:pPr>
            <a:r>
              <a:rPr lang="zh-CN" altLang="en-US" sz="1800"/>
              <a:t>在理解长鞭效应产生原因的基础上，运用长鞭效应消除方法分析物美供应链如何化解“长鞭效应”</a:t>
            </a:r>
            <a:endParaRPr lang="zh-CN" altLang="en-US" sz="1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工作任务一 </a:t>
            </a:r>
            <a:r>
              <a:rPr lang="zh-CN" altLang="en-US">
                <a:sym typeface="+mn-ea"/>
              </a:rPr>
              <a:t>消除供应链长鞭效应</a:t>
            </a:r>
            <a:endParaRPr lang="zh-CN" altLang="en-US"/>
          </a:p>
        </p:txBody>
      </p:sp>
      <p:sp>
        <p:nvSpPr>
          <p:cNvPr id="4" name="文本框 3"/>
          <p:cNvSpPr txBox="1"/>
          <p:nvPr/>
        </p:nvSpPr>
        <p:spPr>
          <a:xfrm>
            <a:off x="592455" y="916305"/>
            <a:ext cx="5552440" cy="2609215"/>
          </a:xfrm>
          <a:prstGeom prst="rect">
            <a:avLst/>
          </a:prstGeom>
          <a:noFill/>
          <a:ln w="9525">
            <a:noFill/>
          </a:ln>
        </p:spPr>
        <p:txBody>
          <a:bodyPr wrap="square">
            <a:spAutoFit/>
          </a:bodyPr>
          <a:p>
            <a:pPr marL="285750" indent="-285750">
              <a:lnSpc>
                <a:spcPct val="130000"/>
              </a:lnSpc>
              <a:buFont typeface="Arial" panose="020B0604020202020204" pitchFamily="34" charset="0"/>
              <a:buChar char="•"/>
            </a:pPr>
            <a:r>
              <a:rPr lang="zh-CN" sz="1800" i="0">
                <a:latin typeface="微软雅黑" panose="020B0503020204020204" charset="-122"/>
                <a:ea typeface="微软雅黑" panose="020B0503020204020204" charset="-122"/>
                <a:cs typeface="微软雅黑" panose="020B0503020204020204" charset="-122"/>
              </a:rPr>
              <a:t>产生长鞭效应的原因主要有6个</a:t>
            </a:r>
            <a:endParaRPr lang="zh-CN" sz="1800" i="0">
              <a:latin typeface="微软雅黑" panose="020B0503020204020204" charset="-122"/>
              <a:ea typeface="微软雅黑" panose="020B0503020204020204" charset="-122"/>
              <a:cs typeface="微软雅黑" panose="020B0503020204020204" charset="-122"/>
            </a:endParaRPr>
          </a:p>
          <a:p>
            <a:pPr marL="742950" lvl="1" indent="-285750">
              <a:lnSpc>
                <a:spcPct val="130000"/>
              </a:lnSpc>
              <a:buFont typeface="Arial" panose="020B0604020202020204" pitchFamily="34" charset="0"/>
              <a:buChar char="•"/>
            </a:pPr>
            <a:r>
              <a:rPr lang="zh-CN" sz="1800" i="0">
                <a:solidFill>
                  <a:schemeClr val="tx1"/>
                </a:solidFill>
                <a:latin typeface="微软雅黑" panose="020B0503020204020204" charset="-122"/>
                <a:ea typeface="微软雅黑" panose="020B0503020204020204" charset="-122"/>
                <a:cs typeface="微软雅黑" panose="020B0503020204020204" charset="-122"/>
              </a:rPr>
              <a:t>市场不确定性</a:t>
            </a:r>
            <a:endParaRPr lang="zh-CN" sz="1800" i="0">
              <a:solidFill>
                <a:schemeClr val="tx1"/>
              </a:solidFill>
              <a:latin typeface="微软雅黑" panose="020B0503020204020204" charset="-122"/>
              <a:ea typeface="微软雅黑" panose="020B0503020204020204" charset="-122"/>
              <a:cs typeface="微软雅黑" panose="020B0503020204020204" charset="-122"/>
            </a:endParaRPr>
          </a:p>
          <a:p>
            <a:pPr marL="742950" lvl="1" indent="-285750">
              <a:lnSpc>
                <a:spcPct val="130000"/>
              </a:lnSpc>
              <a:buFont typeface="Arial" panose="020B0604020202020204" pitchFamily="34" charset="0"/>
              <a:buChar char="•"/>
            </a:pPr>
            <a:r>
              <a:rPr lang="zh-CN" sz="1800" i="0">
                <a:latin typeface="微软雅黑" panose="020B0503020204020204" charset="-122"/>
                <a:ea typeface="微软雅黑" panose="020B0503020204020204" charset="-122"/>
                <a:cs typeface="微软雅黑" panose="020B0503020204020204" charset="-122"/>
              </a:rPr>
              <a:t>需求预测修正</a:t>
            </a:r>
            <a:endParaRPr lang="zh-CN" sz="1800" i="0">
              <a:latin typeface="微软雅黑" panose="020B0503020204020204" charset="-122"/>
              <a:ea typeface="微软雅黑" panose="020B0503020204020204" charset="-122"/>
              <a:cs typeface="微软雅黑" panose="020B0503020204020204" charset="-122"/>
            </a:endParaRPr>
          </a:p>
          <a:p>
            <a:pPr marL="742950" lvl="1" indent="-285750">
              <a:lnSpc>
                <a:spcPct val="130000"/>
              </a:lnSpc>
              <a:buFont typeface="Arial" panose="020B0604020202020204" pitchFamily="34" charset="0"/>
              <a:buChar char="•"/>
            </a:pPr>
            <a:r>
              <a:rPr lang="zh-CN" sz="1800" i="0">
                <a:latin typeface="微软雅黑" panose="020B0503020204020204" charset="-122"/>
                <a:ea typeface="微软雅黑" panose="020B0503020204020204" charset="-122"/>
                <a:cs typeface="微软雅黑" panose="020B0503020204020204" charset="-122"/>
              </a:rPr>
              <a:t>价格波动</a:t>
            </a:r>
            <a:endParaRPr lang="zh-CN" sz="1800" i="0">
              <a:latin typeface="微软雅黑" panose="020B0503020204020204" charset="-122"/>
              <a:ea typeface="微软雅黑" panose="020B0503020204020204" charset="-122"/>
              <a:cs typeface="微软雅黑" panose="020B0503020204020204" charset="-122"/>
            </a:endParaRPr>
          </a:p>
          <a:p>
            <a:pPr marL="742950" lvl="1" indent="-285750">
              <a:lnSpc>
                <a:spcPct val="130000"/>
              </a:lnSpc>
              <a:buFont typeface="Arial" panose="020B0604020202020204" pitchFamily="34" charset="0"/>
              <a:buChar char="•"/>
            </a:pPr>
            <a:r>
              <a:rPr lang="zh-CN" sz="1800" i="0">
                <a:latin typeface="微软雅黑" panose="020B0503020204020204" charset="-122"/>
                <a:ea typeface="微软雅黑" panose="020B0503020204020204" charset="-122"/>
                <a:cs typeface="微软雅黑" panose="020B0503020204020204" charset="-122"/>
              </a:rPr>
              <a:t>批量订货</a:t>
            </a:r>
            <a:endParaRPr lang="zh-CN" sz="1800" i="0">
              <a:latin typeface="微软雅黑" panose="020B0503020204020204" charset="-122"/>
              <a:ea typeface="微软雅黑" panose="020B0503020204020204" charset="-122"/>
              <a:cs typeface="微软雅黑" panose="020B0503020204020204" charset="-122"/>
            </a:endParaRPr>
          </a:p>
          <a:p>
            <a:pPr marL="742950" lvl="1" indent="-285750">
              <a:lnSpc>
                <a:spcPct val="130000"/>
              </a:lnSpc>
              <a:buFont typeface="Arial" panose="020B0604020202020204" pitchFamily="34" charset="0"/>
              <a:buChar char="•"/>
            </a:pPr>
            <a:r>
              <a:rPr lang="zh-CN" sz="1800" i="0">
                <a:latin typeface="微软雅黑" panose="020B0503020204020204" charset="-122"/>
                <a:ea typeface="微软雅黑" panose="020B0503020204020204" charset="-122"/>
                <a:cs typeface="微软雅黑" panose="020B0503020204020204" charset="-122"/>
              </a:rPr>
              <a:t>短缺博弈</a:t>
            </a:r>
            <a:endParaRPr lang="zh-CN" sz="1800" i="0">
              <a:latin typeface="微软雅黑" panose="020B0503020204020204" charset="-122"/>
              <a:ea typeface="微软雅黑" panose="020B0503020204020204" charset="-122"/>
              <a:cs typeface="微软雅黑" panose="020B0503020204020204" charset="-122"/>
            </a:endParaRPr>
          </a:p>
          <a:p>
            <a:pPr marL="742950" lvl="1" indent="-285750">
              <a:lnSpc>
                <a:spcPct val="130000"/>
              </a:lnSpc>
              <a:buFont typeface="Arial" panose="020B0604020202020204" pitchFamily="34" charset="0"/>
              <a:buChar char="•"/>
            </a:pPr>
            <a:r>
              <a:rPr lang="zh-CN" sz="1800" i="0">
                <a:latin typeface="微软雅黑" panose="020B0503020204020204" charset="-122"/>
                <a:ea typeface="微软雅黑" panose="020B0503020204020204" charset="-122"/>
                <a:cs typeface="微软雅黑" panose="020B0503020204020204" charset="-122"/>
              </a:rPr>
              <a:t>提前期延长</a:t>
            </a:r>
            <a:endParaRPr lang="zh-CN" sz="1800" i="0">
              <a:latin typeface="微软雅黑" panose="020B0503020204020204" charset="-122"/>
              <a:ea typeface="微软雅黑" panose="020B0503020204020204" charset="-122"/>
              <a:cs typeface="微软雅黑" panose="020B0503020204020204" charset="-122"/>
            </a:endParaRPr>
          </a:p>
        </p:txBody>
      </p:sp>
      <p:grpSp>
        <p:nvGrpSpPr>
          <p:cNvPr id="1073746798" name="组合 1073746797"/>
          <p:cNvGrpSpPr/>
          <p:nvPr/>
        </p:nvGrpSpPr>
        <p:grpSpPr>
          <a:xfrm>
            <a:off x="118745" y="3524885"/>
            <a:ext cx="5906135" cy="3122295"/>
            <a:chOff x="0" y="0"/>
            <a:chExt cx="5245734" cy="1913255"/>
          </a:xfrm>
        </p:grpSpPr>
        <p:sp>
          <p:nvSpPr>
            <p:cNvPr id="5" name="矩形 4"/>
            <p:cNvSpPr/>
            <p:nvPr/>
          </p:nvSpPr>
          <p:spPr>
            <a:xfrm>
              <a:off x="0" y="0"/>
              <a:ext cx="5245734" cy="1913255"/>
            </a:xfrm>
            <a:prstGeom prst="rect">
              <a:avLst/>
            </a:prstGeom>
            <a:noFill/>
            <a:ln w="9525">
              <a:noFill/>
            </a:ln>
          </p:spPr>
          <p:txBody>
            <a:bodyPr/>
            <a:p>
              <a:endParaRPr lang="zh-CN" altLang="en-US"/>
            </a:p>
          </p:txBody>
        </p:sp>
        <p:sp>
          <p:nvSpPr>
            <p:cNvPr id="1073746800" name="直接连接符 1073746799"/>
            <p:cNvSpPr/>
            <p:nvPr/>
          </p:nvSpPr>
          <p:spPr>
            <a:xfrm>
              <a:off x="946785" y="1231265"/>
              <a:ext cx="3554095" cy="635"/>
            </a:xfrm>
            <a:prstGeom prst="line">
              <a:avLst/>
            </a:prstGeom>
            <a:ln w="9525" cap="flat" cmpd="sng">
              <a:solidFill>
                <a:srgbClr val="000000"/>
              </a:solidFill>
              <a:prstDash val="solid"/>
              <a:headEnd type="none" w="med" len="med"/>
              <a:tailEnd type="arrow" w="med" len="med"/>
            </a:ln>
          </p:spPr>
        </p:sp>
        <p:sp>
          <p:nvSpPr>
            <p:cNvPr id="1073746801" name="直接连接符 1073746800"/>
            <p:cNvSpPr/>
            <p:nvPr/>
          </p:nvSpPr>
          <p:spPr>
            <a:xfrm flipV="1">
              <a:off x="942340" y="165735"/>
              <a:ext cx="635" cy="1554480"/>
            </a:xfrm>
            <a:prstGeom prst="line">
              <a:avLst/>
            </a:prstGeom>
            <a:ln w="9525" cap="flat" cmpd="sng">
              <a:solidFill>
                <a:srgbClr val="000000"/>
              </a:solidFill>
              <a:prstDash val="solid"/>
              <a:headEnd type="none" w="med" len="med"/>
              <a:tailEnd type="arrow" w="med" len="med"/>
            </a:ln>
          </p:spPr>
        </p:sp>
        <p:sp>
          <p:nvSpPr>
            <p:cNvPr id="1073746803" name="文本框 1073746802"/>
            <p:cNvSpPr txBox="1"/>
            <p:nvPr/>
          </p:nvSpPr>
          <p:spPr>
            <a:xfrm>
              <a:off x="425450" y="160655"/>
              <a:ext cx="458470" cy="272415"/>
            </a:xfrm>
            <a:prstGeom prst="rect">
              <a:avLst/>
            </a:prstGeom>
            <a:solidFill>
              <a:srgbClr val="FFFFFF"/>
            </a:solidFill>
            <a:ln w="9525">
              <a:noFill/>
            </a:ln>
          </p:spPr>
          <p:txBody>
            <a:bodyPr vert="horz" wrap="square" anchor="t" anchorCtr="0"/>
            <a:p>
              <a:pPr algn="ctr"/>
              <a:r>
                <a:rPr lang="zh-CN" altLang="en-US"/>
                <a:t>需求</a:t>
              </a:r>
              <a:endParaRPr lang="zh-CN" altLang="en-US"/>
            </a:p>
            <a:p>
              <a:endParaRPr lang="zh-CN" altLang="en-US"/>
            </a:p>
          </p:txBody>
        </p:sp>
        <p:sp>
          <p:nvSpPr>
            <p:cNvPr id="1073746804" name="文本框 1073746803"/>
            <p:cNvSpPr txBox="1"/>
            <p:nvPr/>
          </p:nvSpPr>
          <p:spPr>
            <a:xfrm>
              <a:off x="495476" y="1488547"/>
              <a:ext cx="1004068" cy="307500"/>
            </a:xfrm>
            <a:prstGeom prst="rect">
              <a:avLst/>
            </a:prstGeom>
            <a:solidFill>
              <a:srgbClr val="FFFFFF"/>
            </a:solidFill>
            <a:ln w="9525">
              <a:noFill/>
            </a:ln>
          </p:spPr>
          <p:txBody>
            <a:bodyPr vert="horz" wrap="square" anchor="t" anchorCtr="0"/>
            <a:p>
              <a:pPr algn="ctr"/>
              <a:r>
                <a:rPr lang="zh-CN" altLang="en-US"/>
                <a:t>终端客户</a:t>
              </a:r>
              <a:endParaRPr lang="zh-CN" altLang="en-US"/>
            </a:p>
            <a:p>
              <a:pPr algn="ctr"/>
              <a:endParaRPr lang="zh-CN" altLang="en-US"/>
            </a:p>
            <a:p>
              <a:endParaRPr lang="zh-CN" altLang="en-US"/>
            </a:p>
          </p:txBody>
        </p:sp>
        <p:sp>
          <p:nvSpPr>
            <p:cNvPr id="1073746805" name="文本框 1073746804"/>
            <p:cNvSpPr txBox="1"/>
            <p:nvPr/>
          </p:nvSpPr>
          <p:spPr>
            <a:xfrm>
              <a:off x="1396563" y="1488547"/>
              <a:ext cx="848625" cy="271303"/>
            </a:xfrm>
            <a:prstGeom prst="rect">
              <a:avLst/>
            </a:prstGeom>
            <a:solidFill>
              <a:srgbClr val="FFFFFF"/>
            </a:solidFill>
            <a:ln w="9525">
              <a:noFill/>
            </a:ln>
          </p:spPr>
          <p:txBody>
            <a:bodyPr vert="horz" wrap="square" anchor="t" anchorCtr="0"/>
            <a:p>
              <a:pPr algn="ctr"/>
              <a:r>
                <a:rPr lang="zh-CN" altLang="en-US"/>
                <a:t>零售商</a:t>
              </a:r>
              <a:endParaRPr lang="zh-CN" altLang="en-US"/>
            </a:p>
            <a:p>
              <a:endParaRPr lang="zh-CN" altLang="en-US"/>
            </a:p>
          </p:txBody>
        </p:sp>
        <p:sp>
          <p:nvSpPr>
            <p:cNvPr id="1073746806" name="文本框 1073746805"/>
            <p:cNvSpPr txBox="1"/>
            <p:nvPr/>
          </p:nvSpPr>
          <p:spPr>
            <a:xfrm>
              <a:off x="2166009" y="1488547"/>
              <a:ext cx="838424" cy="281990"/>
            </a:xfrm>
            <a:prstGeom prst="rect">
              <a:avLst/>
            </a:prstGeom>
            <a:solidFill>
              <a:srgbClr val="FFFFFF"/>
            </a:solidFill>
            <a:ln w="9525">
              <a:noFill/>
            </a:ln>
          </p:spPr>
          <p:txBody>
            <a:bodyPr vert="horz" wrap="square" anchor="t" anchorCtr="0"/>
            <a:p>
              <a:pPr algn="ctr"/>
              <a:r>
                <a:rPr lang="zh-CN" altLang="en-US"/>
                <a:t>批发商</a:t>
              </a:r>
              <a:endParaRPr lang="zh-CN" altLang="en-US"/>
            </a:p>
            <a:p>
              <a:endParaRPr lang="zh-CN" altLang="en-US"/>
            </a:p>
          </p:txBody>
        </p:sp>
        <p:sp>
          <p:nvSpPr>
            <p:cNvPr id="1073746807" name="文本框 1073746806"/>
            <p:cNvSpPr txBox="1"/>
            <p:nvPr/>
          </p:nvSpPr>
          <p:spPr>
            <a:xfrm>
              <a:off x="2888821" y="1488547"/>
              <a:ext cx="973465" cy="276129"/>
            </a:xfrm>
            <a:prstGeom prst="rect">
              <a:avLst/>
            </a:prstGeom>
            <a:solidFill>
              <a:srgbClr val="FFFFFF"/>
            </a:solidFill>
            <a:ln w="9525">
              <a:noFill/>
            </a:ln>
          </p:spPr>
          <p:txBody>
            <a:bodyPr vert="horz" wrap="square" anchor="t" anchorCtr="0"/>
            <a:p>
              <a:pPr algn="ctr"/>
              <a:r>
                <a:rPr lang="zh-CN" altLang="en-US"/>
                <a:t>生产产家</a:t>
              </a:r>
              <a:endParaRPr lang="zh-CN" altLang="en-US"/>
            </a:p>
            <a:p>
              <a:endParaRPr lang="zh-CN" altLang="en-US"/>
            </a:p>
          </p:txBody>
        </p:sp>
        <p:sp>
          <p:nvSpPr>
            <p:cNvPr id="1073746809" name="任意多边形 1073746808"/>
            <p:cNvSpPr/>
            <p:nvPr/>
          </p:nvSpPr>
          <p:spPr>
            <a:xfrm>
              <a:off x="937260" y="478790"/>
              <a:ext cx="2962274" cy="1066800"/>
            </a:xfrm>
            <a:custGeom>
              <a:avLst/>
              <a:gdLst/>
              <a:ahLst/>
              <a:cxnLst/>
              <a:pathLst>
                <a:path w="4665" h="1680">
                  <a:moveTo>
                    <a:pt x="0" y="1184"/>
                  </a:moveTo>
                  <a:cubicBezTo>
                    <a:pt x="46" y="1070"/>
                    <a:pt x="142" y="629"/>
                    <a:pt x="268" y="694"/>
                  </a:cubicBezTo>
                  <a:cubicBezTo>
                    <a:pt x="394" y="759"/>
                    <a:pt x="476" y="1554"/>
                    <a:pt x="631" y="1508"/>
                  </a:cubicBezTo>
                  <a:cubicBezTo>
                    <a:pt x="786" y="1462"/>
                    <a:pt x="865" y="460"/>
                    <a:pt x="1042" y="466"/>
                  </a:cubicBezTo>
                  <a:cubicBezTo>
                    <a:pt x="1219" y="472"/>
                    <a:pt x="1343" y="1586"/>
                    <a:pt x="1515" y="1539"/>
                  </a:cubicBezTo>
                  <a:cubicBezTo>
                    <a:pt x="1687" y="1492"/>
                    <a:pt x="1711" y="218"/>
                    <a:pt x="1902" y="229"/>
                  </a:cubicBezTo>
                  <a:cubicBezTo>
                    <a:pt x="2093" y="240"/>
                    <a:pt x="2251" y="1618"/>
                    <a:pt x="2471" y="1594"/>
                  </a:cubicBezTo>
                  <a:cubicBezTo>
                    <a:pt x="2691" y="1570"/>
                    <a:pt x="2773" y="97"/>
                    <a:pt x="3000" y="110"/>
                  </a:cubicBezTo>
                  <a:cubicBezTo>
                    <a:pt x="3227" y="123"/>
                    <a:pt x="3275" y="1680"/>
                    <a:pt x="3608" y="1658"/>
                  </a:cubicBezTo>
                  <a:cubicBezTo>
                    <a:pt x="3941" y="1636"/>
                    <a:pt x="4409" y="347"/>
                    <a:pt x="4665" y="0"/>
                  </a:cubicBezTo>
                </a:path>
              </a:pathLst>
            </a:custGeom>
            <a:noFill/>
            <a:ln w="9525" cap="flat" cmpd="sng">
              <a:solidFill>
                <a:srgbClr val="000000"/>
              </a:solidFill>
              <a:prstDash val="solid"/>
              <a:headEnd type="none" w="med" len="med"/>
              <a:tailEnd type="none" w="med" len="med"/>
            </a:ln>
          </p:spPr>
          <p:txBody>
            <a:bodyPr/>
            <a:p>
              <a:endParaRPr lang="zh-CN" altLang="en-US"/>
            </a:p>
          </p:txBody>
        </p:sp>
        <p:sp>
          <p:nvSpPr>
            <p:cNvPr id="1073746810" name="文本框 1073746809"/>
            <p:cNvSpPr txBox="1"/>
            <p:nvPr/>
          </p:nvSpPr>
          <p:spPr>
            <a:xfrm>
              <a:off x="3854028" y="1483376"/>
              <a:ext cx="773817" cy="266822"/>
            </a:xfrm>
            <a:prstGeom prst="rect">
              <a:avLst/>
            </a:prstGeom>
            <a:solidFill>
              <a:srgbClr val="FFFFFF"/>
            </a:solidFill>
            <a:ln w="9525">
              <a:noFill/>
            </a:ln>
          </p:spPr>
          <p:txBody>
            <a:bodyPr vert="horz" wrap="square" anchor="t" anchorCtr="0"/>
            <a:p>
              <a:pPr algn="ctr"/>
              <a:r>
                <a:rPr lang="zh-CN" altLang="en-US"/>
                <a:t>供应商</a:t>
              </a:r>
              <a:endParaRPr lang="zh-CN" altLang="en-US"/>
            </a:p>
            <a:p>
              <a:endParaRPr lang="zh-CN" altLang="en-US"/>
            </a:p>
          </p:txBody>
        </p:sp>
      </p:grpSp>
      <p:sp>
        <p:nvSpPr>
          <p:cNvPr id="100" name="文本框 99"/>
          <p:cNvSpPr txBox="1"/>
          <p:nvPr/>
        </p:nvSpPr>
        <p:spPr>
          <a:xfrm>
            <a:off x="840105" y="6247765"/>
            <a:ext cx="5080000" cy="337185"/>
          </a:xfrm>
          <a:prstGeom prst="rect">
            <a:avLst/>
          </a:prstGeom>
          <a:noFill/>
          <a:ln w="9525">
            <a:noFill/>
          </a:ln>
        </p:spPr>
        <p:txBody>
          <a:bodyPr wrap="square">
            <a:spAutoFit/>
          </a:bodyPr>
          <a:p>
            <a:pPr algn="ctr"/>
            <a:r>
              <a:rPr lang="zh-CN" sz="1600" i="0">
                <a:cs typeface="方正宋一简体" charset="0"/>
              </a:rPr>
              <a:t>图</a:t>
            </a:r>
            <a:r>
              <a:rPr lang="en-US" sz="1600" i="0">
                <a:latin typeface="Times New Roman" panose="02020603050405020304" pitchFamily="18" charset="0"/>
                <a:cs typeface="方正宋一简体" charset="0"/>
              </a:rPr>
              <a:t>7-8 </a:t>
            </a:r>
            <a:r>
              <a:rPr lang="zh-CN" sz="1600" i="0">
                <a:cs typeface="方正宋一简体" charset="0"/>
              </a:rPr>
              <a:t>长鞭效应</a:t>
            </a:r>
            <a:endParaRPr lang="zh-CN" altLang="en-US" sz="1600" i="0">
              <a:cs typeface="方正宋一简体" charset="0"/>
            </a:endParaRPr>
          </a:p>
        </p:txBody>
      </p:sp>
      <p:sp>
        <p:nvSpPr>
          <p:cNvPr id="7" name="文本框 6"/>
          <p:cNvSpPr txBox="1"/>
          <p:nvPr/>
        </p:nvSpPr>
        <p:spPr>
          <a:xfrm>
            <a:off x="6096000" y="1052830"/>
            <a:ext cx="5479415" cy="4246245"/>
          </a:xfrm>
          <a:prstGeom prst="rect">
            <a:avLst/>
          </a:prstGeom>
          <a:noFill/>
          <a:ln w="9525">
            <a:noFill/>
          </a:ln>
        </p:spPr>
        <p:txBody>
          <a:bodyPr wrap="square">
            <a:spAutoFit/>
          </a:bodyPr>
          <a:p>
            <a:pPr marL="285750" indent="-285750">
              <a:lnSpc>
                <a:spcPct val="150000"/>
              </a:lnSpc>
              <a:buFont typeface="Arial" panose="020B0604020202020204" pitchFamily="34" charset="0"/>
              <a:buChar char="•"/>
            </a:pPr>
            <a:r>
              <a:rPr lang="zh-CN" sz="1800" i="0">
                <a:latin typeface="微软雅黑" panose="020B0503020204020204" charset="-122"/>
                <a:ea typeface="微软雅黑" panose="020B0503020204020204" charset="-122"/>
              </a:rPr>
              <a:t>长鞭效应消除方法</a:t>
            </a:r>
            <a:endParaRPr lang="zh-CN" sz="1800" i="0">
              <a:latin typeface="微软雅黑" panose="020B0503020204020204" charset="-122"/>
              <a:ea typeface="微软雅黑" panose="020B0503020204020204" charset="-122"/>
            </a:endParaRPr>
          </a:p>
          <a:p>
            <a:pPr marL="742950" lvl="1" indent="-285750">
              <a:lnSpc>
                <a:spcPct val="150000"/>
              </a:lnSpc>
              <a:buFont typeface="Arial" panose="020B0604020202020204" pitchFamily="34" charset="0"/>
              <a:buChar char="•"/>
            </a:pPr>
            <a:r>
              <a:rPr lang="zh-CN" altLang="en-US" sz="1800" i="0">
                <a:solidFill>
                  <a:schemeClr val="tx1"/>
                </a:solidFill>
                <a:latin typeface="微软雅黑" panose="020B0503020204020204" charset="-122"/>
                <a:ea typeface="微软雅黑" panose="020B0503020204020204" charset="-122"/>
              </a:rPr>
              <a:t>精简供应链结构</a:t>
            </a:r>
            <a:endParaRPr lang="zh-CN" altLang="en-US" sz="1800" i="0">
              <a:solidFill>
                <a:schemeClr val="tx1"/>
              </a:solidFill>
              <a:latin typeface="微软雅黑" panose="020B0503020204020204" charset="-122"/>
              <a:ea typeface="微软雅黑" panose="020B0503020204020204" charset="-122"/>
            </a:endParaRPr>
          </a:p>
          <a:p>
            <a:pPr marL="742950" lvl="1" indent="-285750">
              <a:lnSpc>
                <a:spcPct val="150000"/>
              </a:lnSpc>
              <a:buFont typeface="Arial" panose="020B0604020202020204" pitchFamily="34" charset="0"/>
              <a:buChar char="•"/>
            </a:pPr>
            <a:r>
              <a:rPr lang="zh-CN" altLang="en-US" sz="1800" i="0">
                <a:solidFill>
                  <a:schemeClr val="tx1"/>
                </a:solidFill>
                <a:latin typeface="微软雅黑" panose="020B0503020204020204" charset="-122"/>
                <a:ea typeface="微软雅黑" panose="020B0503020204020204" charset="-122"/>
              </a:rPr>
              <a:t>加强契约管理</a:t>
            </a:r>
            <a:endParaRPr lang="zh-CN" altLang="en-US" sz="1800" i="0">
              <a:solidFill>
                <a:schemeClr val="tx1"/>
              </a:solidFill>
              <a:latin typeface="微软雅黑" panose="020B0503020204020204" charset="-122"/>
              <a:ea typeface="微软雅黑" panose="020B0503020204020204" charset="-122"/>
            </a:endParaRPr>
          </a:p>
          <a:p>
            <a:pPr marL="742950" lvl="1" indent="-285750">
              <a:lnSpc>
                <a:spcPct val="150000"/>
              </a:lnSpc>
              <a:buFont typeface="Arial" panose="020B0604020202020204" pitchFamily="34" charset="0"/>
              <a:buChar char="•"/>
            </a:pPr>
            <a:r>
              <a:rPr lang="zh-CN" altLang="en-US" sz="1800" i="0">
                <a:solidFill>
                  <a:schemeClr val="tx1"/>
                </a:solidFill>
                <a:latin typeface="微软雅黑" panose="020B0503020204020204" charset="-122"/>
                <a:ea typeface="微软雅黑" panose="020B0503020204020204" charset="-122"/>
              </a:rPr>
              <a:t>提高预测的精确度</a:t>
            </a:r>
            <a:endParaRPr lang="zh-CN" altLang="en-US" sz="1800" i="0">
              <a:solidFill>
                <a:schemeClr val="tx1"/>
              </a:solidFill>
              <a:latin typeface="微软雅黑" panose="020B0503020204020204" charset="-122"/>
              <a:ea typeface="微软雅黑" panose="020B0503020204020204" charset="-122"/>
            </a:endParaRPr>
          </a:p>
          <a:p>
            <a:pPr marL="742950" lvl="1" indent="-285750">
              <a:lnSpc>
                <a:spcPct val="150000"/>
              </a:lnSpc>
              <a:buFont typeface="Arial" panose="020B0604020202020204" pitchFamily="34" charset="0"/>
              <a:buChar char="•"/>
            </a:pPr>
            <a:r>
              <a:rPr lang="zh-CN" altLang="en-US" sz="1800" i="0">
                <a:solidFill>
                  <a:schemeClr val="tx1"/>
                </a:solidFill>
                <a:latin typeface="微软雅黑" panose="020B0503020204020204" charset="-122"/>
                <a:ea typeface="微软雅黑" panose="020B0503020204020204" charset="-122"/>
              </a:rPr>
              <a:t>实现需求数据共享</a:t>
            </a:r>
            <a:endParaRPr lang="zh-CN" altLang="en-US" sz="1800" i="0">
              <a:solidFill>
                <a:schemeClr val="tx1"/>
              </a:solidFill>
              <a:latin typeface="微软雅黑" panose="020B0503020204020204" charset="-122"/>
              <a:ea typeface="微软雅黑" panose="020B0503020204020204" charset="-122"/>
            </a:endParaRPr>
          </a:p>
          <a:p>
            <a:pPr marL="742950" lvl="1" indent="-285750">
              <a:lnSpc>
                <a:spcPct val="150000"/>
              </a:lnSpc>
              <a:buFont typeface="Arial" panose="020B0604020202020204" pitchFamily="34" charset="0"/>
              <a:buChar char="•"/>
            </a:pPr>
            <a:r>
              <a:rPr lang="zh-CN" altLang="en-US" sz="1800" i="0">
                <a:solidFill>
                  <a:schemeClr val="tx1"/>
                </a:solidFill>
                <a:latin typeface="微软雅黑" panose="020B0503020204020204" charset="-122"/>
                <a:ea typeface="微软雅黑" panose="020B0503020204020204" charset="-122"/>
              </a:rPr>
              <a:t>加强业务集成</a:t>
            </a:r>
            <a:endParaRPr lang="zh-CN" altLang="en-US" sz="1800" i="0">
              <a:solidFill>
                <a:schemeClr val="tx1"/>
              </a:solidFill>
              <a:latin typeface="微软雅黑" panose="020B0503020204020204" charset="-122"/>
              <a:ea typeface="微软雅黑" panose="020B0503020204020204" charset="-122"/>
            </a:endParaRPr>
          </a:p>
          <a:p>
            <a:pPr marL="742950" lvl="1" indent="-285750">
              <a:lnSpc>
                <a:spcPct val="150000"/>
              </a:lnSpc>
              <a:buFont typeface="Arial" panose="020B0604020202020204" pitchFamily="34" charset="0"/>
              <a:buChar char="•"/>
            </a:pPr>
            <a:r>
              <a:rPr lang="zh-CN" altLang="en-US" sz="1800" i="0">
                <a:solidFill>
                  <a:schemeClr val="tx1"/>
                </a:solidFill>
                <a:latin typeface="微软雅黑" panose="020B0503020204020204" charset="-122"/>
                <a:ea typeface="微软雅黑" panose="020B0503020204020204" charset="-122"/>
              </a:rPr>
              <a:t>合理分担库存</a:t>
            </a:r>
            <a:endParaRPr lang="zh-CN" altLang="en-US" sz="1800" i="0">
              <a:solidFill>
                <a:schemeClr val="tx1"/>
              </a:solidFill>
              <a:latin typeface="微软雅黑" panose="020B0503020204020204" charset="-122"/>
              <a:ea typeface="微软雅黑" panose="020B0503020204020204" charset="-122"/>
            </a:endParaRPr>
          </a:p>
          <a:p>
            <a:pPr marL="742950" lvl="1" indent="-285750">
              <a:lnSpc>
                <a:spcPct val="150000"/>
              </a:lnSpc>
              <a:buFont typeface="Arial" panose="020B0604020202020204" pitchFamily="34" charset="0"/>
              <a:buChar char="•"/>
            </a:pPr>
            <a:r>
              <a:rPr lang="zh-CN" altLang="en-US" sz="1800" i="0">
                <a:solidFill>
                  <a:schemeClr val="tx1"/>
                </a:solidFill>
                <a:latin typeface="微软雅黑" panose="020B0503020204020204" charset="-122"/>
                <a:ea typeface="微软雅黑" panose="020B0503020204020204" charset="-122"/>
              </a:rPr>
              <a:t>缩短提前期</a:t>
            </a:r>
            <a:endParaRPr lang="zh-CN" altLang="en-US" sz="1800" i="0">
              <a:solidFill>
                <a:schemeClr val="tx1"/>
              </a:solidFill>
              <a:latin typeface="微软雅黑" panose="020B0503020204020204" charset="-122"/>
              <a:ea typeface="微软雅黑" panose="020B0503020204020204" charset="-122"/>
            </a:endParaRPr>
          </a:p>
          <a:p>
            <a:pPr marL="742950" lvl="1" indent="-285750">
              <a:lnSpc>
                <a:spcPct val="150000"/>
              </a:lnSpc>
              <a:buFont typeface="Arial" panose="020B0604020202020204" pitchFamily="34" charset="0"/>
              <a:buChar char="•"/>
            </a:pPr>
            <a:r>
              <a:rPr lang="zh-CN" altLang="en-US" sz="1800" i="0">
                <a:solidFill>
                  <a:schemeClr val="tx1"/>
                </a:solidFill>
                <a:latin typeface="微软雅黑" panose="020B0503020204020204" charset="-122"/>
                <a:ea typeface="微软雅黑" panose="020B0503020204020204" charset="-122"/>
              </a:rPr>
              <a:t>减少订货批量</a:t>
            </a:r>
            <a:endParaRPr lang="zh-CN" altLang="en-US" sz="1800" i="0">
              <a:solidFill>
                <a:schemeClr val="tx1"/>
              </a:solidFill>
              <a:latin typeface="微软雅黑" panose="020B0503020204020204" charset="-122"/>
              <a:ea typeface="微软雅黑" panose="020B0503020204020204" charset="-122"/>
            </a:endParaRPr>
          </a:p>
          <a:p>
            <a:pPr marL="742950" lvl="1" indent="-285750">
              <a:lnSpc>
                <a:spcPct val="150000"/>
              </a:lnSpc>
              <a:buFont typeface="Arial" panose="020B0604020202020204" pitchFamily="34" charset="0"/>
              <a:buChar char="•"/>
            </a:pPr>
            <a:r>
              <a:rPr lang="zh-CN" altLang="en-US" sz="1800" i="0">
                <a:solidFill>
                  <a:schemeClr val="tx1"/>
                </a:solidFill>
                <a:latin typeface="微软雅黑" panose="020B0503020204020204" charset="-122"/>
                <a:ea typeface="微软雅黑" panose="020B0503020204020204" charset="-122"/>
              </a:rPr>
              <a:t>采用新的库存管理模式</a:t>
            </a:r>
            <a:endParaRPr lang="zh-CN" altLang="en-US" sz="1800" i="0">
              <a:solidFill>
                <a:schemeClr val="tx1"/>
              </a:solidFill>
              <a:latin typeface="微软雅黑" panose="020B0503020204020204" charset="-122"/>
              <a:ea typeface="微软雅黑" panose="020B050302020402020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工作任务一 </a:t>
            </a:r>
            <a:r>
              <a:rPr lang="zh-CN" altLang="en-US">
                <a:sym typeface="+mn-ea"/>
              </a:rPr>
              <a:t>消除供应链长鞭效应</a:t>
            </a:r>
            <a:endParaRPr lang="zh-CN" altLang="en-US"/>
          </a:p>
        </p:txBody>
      </p:sp>
      <p:sp>
        <p:nvSpPr>
          <p:cNvPr id="4" name="文本框 3"/>
          <p:cNvSpPr txBox="1"/>
          <p:nvPr/>
        </p:nvSpPr>
        <p:spPr>
          <a:xfrm>
            <a:off x="543560" y="908685"/>
            <a:ext cx="11064240" cy="4246245"/>
          </a:xfrm>
          <a:prstGeom prst="rect">
            <a:avLst/>
          </a:prstGeom>
          <a:noFill/>
          <a:ln w="9525">
            <a:noFill/>
          </a:ln>
        </p:spPr>
        <p:txBody>
          <a:bodyPr wrap="square">
            <a:spAutoFit/>
          </a:bodyPr>
          <a:p>
            <a:pPr marL="285750" indent="-285750">
              <a:lnSpc>
                <a:spcPct val="150000"/>
              </a:lnSpc>
              <a:buFont typeface="Arial" panose="020B0604020202020204" pitchFamily="34" charset="0"/>
              <a:buChar char="•"/>
            </a:pPr>
            <a:r>
              <a:rPr lang="zh-CN" sz="1800" i="0">
                <a:latin typeface="微软雅黑" panose="020B0503020204020204" charset="-122"/>
                <a:ea typeface="微软雅黑" panose="020B0503020204020204" charset="-122"/>
                <a:cs typeface="微软雅黑" panose="020B0503020204020204" charset="-122"/>
              </a:rPr>
              <a:t>物美供应链化解“长鞭效应”案例</a:t>
            </a:r>
            <a:endParaRPr lang="zh-CN" sz="1800" i="0">
              <a:latin typeface="微软雅黑" panose="020B0503020204020204" charset="-122"/>
              <a:ea typeface="微软雅黑" panose="020B0503020204020204" charset="-122"/>
              <a:cs typeface="微软雅黑" panose="020B0503020204020204" charset="-122"/>
            </a:endParaRPr>
          </a:p>
          <a:p>
            <a:pPr marL="742950" lvl="1" indent="-285750">
              <a:lnSpc>
                <a:spcPct val="150000"/>
              </a:lnSpc>
              <a:buFont typeface="Arial" panose="020B0604020202020204" pitchFamily="34" charset="0"/>
              <a:buChar char="•"/>
            </a:pPr>
            <a:r>
              <a:rPr lang="zh-CN" sz="1800" i="0">
                <a:solidFill>
                  <a:schemeClr val="tx1"/>
                </a:solidFill>
                <a:latin typeface="微软雅黑" panose="020B0503020204020204" charset="-122"/>
                <a:ea typeface="微软雅黑" panose="020B0503020204020204" charset="-122"/>
                <a:cs typeface="微软雅黑" panose="020B0503020204020204" charset="-122"/>
              </a:rPr>
              <a:t>补货是零售企业供应链的核心环节，传统的人工补货存在补货不准确、人效低、组织管理难度大等痛点，导致畅销品缺货、滞销品高库存的问题，出现长鞭效应。数字化浪潮下，传统零售行业的数字化转型势在必行。</a:t>
            </a:r>
            <a:endParaRPr lang="zh-CN" sz="1800" i="0">
              <a:solidFill>
                <a:schemeClr val="tx1"/>
              </a:solidFill>
              <a:latin typeface="微软雅黑" panose="020B0503020204020204" charset="-122"/>
              <a:ea typeface="微软雅黑" panose="020B0503020204020204" charset="-122"/>
              <a:cs typeface="微软雅黑" panose="020B0503020204020204" charset="-122"/>
            </a:endParaRPr>
          </a:p>
          <a:p>
            <a:pPr marL="742950" lvl="1" indent="-285750">
              <a:lnSpc>
                <a:spcPct val="150000"/>
              </a:lnSpc>
              <a:buFont typeface="Arial" panose="020B0604020202020204" pitchFamily="34" charset="0"/>
              <a:buChar char="•"/>
            </a:pPr>
            <a:r>
              <a:rPr lang="zh-CN" sz="1800" i="0">
                <a:latin typeface="微软雅黑" panose="020B0503020204020204" charset="-122"/>
                <a:ea typeface="微软雅黑" panose="020B0503020204020204" charset="-122"/>
                <a:cs typeface="微软雅黑" panose="020B0503020204020204" charset="-122"/>
              </a:rPr>
              <a:t>多点Dmall的合作伙伴物美在北京拥有1800多家门店，其中包括大卖场、标超、便利店等多个业态，基于上述痛点，多点Dmall通过信息化技术和数字能力，重塑补货业务环节，打造智能预测-智能补货-订单可视-零供协同的完整解决方案，颠覆了物美传统的手工补货方式。物美试点门店缺货率由7%下降至2%以内，库存周转天数由最高35天普遍减少至21天以内，门店后仓释放50%空间，每年节省人力成本约5000万元</a:t>
            </a:r>
            <a:endParaRPr lang="zh-CN" sz="1800" i="0">
              <a:latin typeface="微软雅黑" panose="020B0503020204020204" charset="-122"/>
              <a:ea typeface="微软雅黑" panose="020B0503020204020204" charset="-122"/>
              <a:cs typeface="微软雅黑" panose="020B0503020204020204" charset="-122"/>
            </a:endParaRPr>
          </a:p>
          <a:p>
            <a:pPr marL="742950" lvl="1" indent="-285750">
              <a:lnSpc>
                <a:spcPct val="150000"/>
              </a:lnSpc>
              <a:buFont typeface="Arial" panose="020B0604020202020204" pitchFamily="34" charset="0"/>
              <a:buChar char="•"/>
            </a:pPr>
            <a:endParaRPr lang="zh-CN" sz="1800" i="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工作任务二</a:t>
            </a:r>
            <a:r>
              <a:rPr lang="zh-CN" altLang="en-US"/>
              <a:t> 供应链集成管理</a:t>
            </a:r>
            <a:endParaRPr lang="zh-CN" altLang="en-US"/>
          </a:p>
        </p:txBody>
      </p:sp>
      <p:sp>
        <p:nvSpPr>
          <p:cNvPr id="3" name="内容占位符 2"/>
          <p:cNvSpPr>
            <a:spLocks noGrp="1"/>
          </p:cNvSpPr>
          <p:nvPr>
            <p:ph sz="quarter" idx="13"/>
          </p:nvPr>
        </p:nvSpPr>
        <p:spPr>
          <a:xfrm>
            <a:off x="579755" y="1663065"/>
            <a:ext cx="10760710" cy="2894330"/>
          </a:xfrm>
        </p:spPr>
        <p:txBody>
          <a:bodyPr/>
          <a:p>
            <a:r>
              <a:rPr lang="zh-CN" altLang="en-US" sz="2000"/>
              <a:t>工作任务要求</a:t>
            </a:r>
            <a:endParaRPr lang="zh-CN" altLang="en-US" sz="2000"/>
          </a:p>
          <a:p>
            <a:pPr lvl="1"/>
            <a:r>
              <a:rPr lang="zh-CN" altLang="en-US" sz="1800"/>
              <a:t>先了解供应链集成的概念和内涵，再熟悉供应链集成程度，然后分析供应链集成过程，包括集成的内容和集成的目标</a:t>
            </a:r>
            <a:endParaRPr lang="zh-CN" altLang="en-US" sz="1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工作任务二</a:t>
            </a:r>
            <a:r>
              <a:rPr lang="zh-CN" altLang="en-US"/>
              <a:t> 供应链集成管理</a:t>
            </a:r>
            <a:endParaRPr lang="zh-CN" altLang="en-US"/>
          </a:p>
        </p:txBody>
      </p:sp>
      <p:sp>
        <p:nvSpPr>
          <p:cNvPr id="3" name="内容占位符 2"/>
          <p:cNvSpPr>
            <a:spLocks noGrp="1"/>
          </p:cNvSpPr>
          <p:nvPr>
            <p:ph sz="quarter" idx="13"/>
          </p:nvPr>
        </p:nvSpPr>
        <p:spPr>
          <a:xfrm>
            <a:off x="899160" y="1663065"/>
            <a:ext cx="10718165" cy="2894330"/>
          </a:xfrm>
        </p:spPr>
        <p:txBody>
          <a:bodyPr>
            <a:normAutofit lnSpcReduction="10000"/>
          </a:bodyPr>
          <a:p>
            <a:pPr>
              <a:lnSpc>
                <a:spcPct val="150000"/>
              </a:lnSpc>
            </a:pPr>
            <a:r>
              <a:rPr lang="zh-CN" altLang="en-US" sz="1800">
                <a:sym typeface="+mn-ea"/>
              </a:rPr>
              <a:t>供应链集成的对象主要涉及供应链上各节点企业，包括核心企业、供应商、供应商的供应商、分销商、零售商和顾客</a:t>
            </a:r>
            <a:endParaRPr lang="zh-CN" altLang="en-US" sz="1800">
              <a:sym typeface="+mn-ea"/>
            </a:endParaRPr>
          </a:p>
          <a:p>
            <a:pPr>
              <a:lnSpc>
                <a:spcPct val="150000"/>
              </a:lnSpc>
            </a:pPr>
            <a:r>
              <a:rPr lang="zh-CN" altLang="en-US" sz="1800">
                <a:sym typeface="+mn-ea"/>
              </a:rPr>
              <a:t>供应链集成的本质是业务流程的集成，主要包括物流、信息流和资金流</a:t>
            </a:r>
            <a:endParaRPr lang="zh-CN" altLang="en-US" sz="1800">
              <a:sym typeface="+mn-ea"/>
            </a:endParaRPr>
          </a:p>
          <a:p>
            <a:pPr>
              <a:lnSpc>
                <a:spcPct val="150000"/>
              </a:lnSpc>
            </a:pPr>
            <a:r>
              <a:rPr lang="zh-CN" altLang="en-US" sz="1800">
                <a:sym typeface="+mn-ea"/>
              </a:rPr>
              <a:t>供应链集成的关键是各节点企业在彼此信任、共担风险、共享收益的集成上进行战略合作。供应链集成的目标是为顾客创造最大化价值的同时追求效率最优</a:t>
            </a:r>
            <a:endParaRPr lang="zh-CN" altLang="en-US" sz="1800">
              <a:sym typeface="+mn-ea"/>
            </a:endParaRPr>
          </a:p>
          <a:p>
            <a:pPr>
              <a:lnSpc>
                <a:spcPct val="150000"/>
              </a:lnSpc>
            </a:pPr>
            <a:r>
              <a:rPr lang="zh-CN" altLang="en-US" sz="1800">
                <a:sym typeface="+mn-ea"/>
              </a:rPr>
              <a:t>供应链集成涉及集成程度、集成范围、集成时间和集成粒度4个维度</a:t>
            </a:r>
            <a:endParaRPr lang="zh-CN" altLang="en-US" sz="1800">
              <a:sym typeface="+mn-ea"/>
            </a:endParaRPr>
          </a:p>
        </p:txBody>
      </p:sp>
      <p:sp>
        <p:nvSpPr>
          <p:cNvPr id="100" name="文本框 99"/>
          <p:cNvSpPr txBox="1"/>
          <p:nvPr/>
        </p:nvSpPr>
        <p:spPr>
          <a:xfrm>
            <a:off x="579755" y="1202690"/>
            <a:ext cx="5080000" cy="460375"/>
          </a:xfrm>
          <a:prstGeom prst="rect">
            <a:avLst/>
          </a:prstGeom>
          <a:noFill/>
          <a:ln w="9525">
            <a:noFill/>
          </a:ln>
        </p:spPr>
        <p:txBody>
          <a:bodyPr>
            <a:spAutoFit/>
          </a:bodyPr>
          <a:p>
            <a:pPr indent="266065"/>
            <a:r>
              <a:rPr lang="zh-CN" sz="2400" i="0">
                <a:solidFill>
                  <a:srgbClr val="000000"/>
                </a:solidFill>
                <a:cs typeface="方正宋一简体" charset="0"/>
              </a:rPr>
              <a:t>供应链集成的内涵</a:t>
            </a:r>
            <a:endParaRPr lang="zh-CN" altLang="en-US" sz="2400" i="0">
              <a:solidFill>
                <a:srgbClr val="000000"/>
              </a:solidFill>
              <a:cs typeface="方正宋一简体"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工作任务二</a:t>
            </a:r>
            <a:r>
              <a:rPr lang="zh-CN" altLang="en-US"/>
              <a:t> 供应链集成管理</a:t>
            </a:r>
            <a:endParaRPr lang="zh-CN" altLang="en-US"/>
          </a:p>
        </p:txBody>
      </p:sp>
      <p:sp>
        <p:nvSpPr>
          <p:cNvPr id="100" name="文本框 99"/>
          <p:cNvSpPr txBox="1"/>
          <p:nvPr/>
        </p:nvSpPr>
        <p:spPr>
          <a:xfrm>
            <a:off x="579755" y="1202690"/>
            <a:ext cx="5080000" cy="460375"/>
          </a:xfrm>
          <a:prstGeom prst="rect">
            <a:avLst/>
          </a:prstGeom>
          <a:noFill/>
          <a:ln w="9525">
            <a:noFill/>
          </a:ln>
        </p:spPr>
        <p:txBody>
          <a:bodyPr>
            <a:spAutoFit/>
          </a:bodyPr>
          <a:p>
            <a:pPr indent="266065"/>
            <a:r>
              <a:rPr lang="zh-CN" sz="2400" i="0">
                <a:solidFill>
                  <a:srgbClr val="000000"/>
                </a:solidFill>
                <a:cs typeface="方正宋一简体" charset="0"/>
              </a:rPr>
              <a:t>供应链集成程度</a:t>
            </a:r>
            <a:endParaRPr lang="zh-CN" sz="2400" i="0">
              <a:solidFill>
                <a:srgbClr val="000000"/>
              </a:solidFill>
              <a:cs typeface="方正宋一简体" charset="0"/>
            </a:endParaRPr>
          </a:p>
        </p:txBody>
      </p:sp>
      <p:pic>
        <p:nvPicPr>
          <p:cNvPr id="6" name="内容占位符 5"/>
          <p:cNvPicPr>
            <a:picLocks noChangeAspect="1"/>
          </p:cNvPicPr>
          <p:nvPr>
            <p:ph sz="quarter" idx="13"/>
          </p:nvPr>
        </p:nvPicPr>
        <p:blipFill>
          <a:blip r:embed="rId1"/>
          <a:srcRect t="774" r="15799"/>
          <a:stretch>
            <a:fillRect/>
          </a:stretch>
        </p:blipFill>
        <p:spPr>
          <a:xfrm>
            <a:off x="1199515" y="1701165"/>
            <a:ext cx="9799320" cy="488696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工作任务二</a:t>
            </a:r>
            <a:r>
              <a:rPr lang="zh-CN" altLang="en-US"/>
              <a:t> 供应链集成管理</a:t>
            </a:r>
            <a:endParaRPr lang="zh-CN" altLang="en-US"/>
          </a:p>
        </p:txBody>
      </p:sp>
      <p:pic>
        <p:nvPicPr>
          <p:cNvPr id="3" name="内容占位符 -2147482601" descr="..\18-0532 图\7-6.tif"/>
          <p:cNvPicPr>
            <a:picLocks noChangeAspect="1"/>
          </p:cNvPicPr>
          <p:nvPr>
            <p:ph sz="quarter" idx="13"/>
          </p:nvPr>
        </p:nvPicPr>
        <p:blipFill>
          <a:blip r:embed="rId1"/>
          <a:stretch>
            <a:fillRect/>
          </a:stretch>
        </p:blipFill>
        <p:spPr>
          <a:xfrm>
            <a:off x="623570" y="1628775"/>
            <a:ext cx="5471795" cy="3536950"/>
          </a:xfrm>
          <a:prstGeom prst="rect">
            <a:avLst/>
          </a:prstGeom>
          <a:noFill/>
          <a:ln w="9525">
            <a:noFill/>
          </a:ln>
        </p:spPr>
      </p:pic>
      <p:sp>
        <p:nvSpPr>
          <p:cNvPr id="4" name="文本框 3"/>
          <p:cNvSpPr txBox="1"/>
          <p:nvPr/>
        </p:nvSpPr>
        <p:spPr>
          <a:xfrm>
            <a:off x="579755" y="5445125"/>
            <a:ext cx="5080000" cy="337185"/>
          </a:xfrm>
          <a:prstGeom prst="rect">
            <a:avLst/>
          </a:prstGeom>
          <a:noFill/>
          <a:ln w="9525">
            <a:noFill/>
          </a:ln>
        </p:spPr>
        <p:txBody>
          <a:bodyPr>
            <a:spAutoFit/>
          </a:bodyPr>
          <a:p>
            <a:pPr algn="ctr"/>
            <a:r>
              <a:rPr lang="zh-CN" sz="1600" i="0">
                <a:solidFill>
                  <a:srgbClr val="000000"/>
                </a:solidFill>
                <a:ea typeface="宋体" panose="02010600030101010101" pitchFamily="2" charset="-122"/>
              </a:rPr>
              <a:t>图</a:t>
            </a:r>
            <a:r>
              <a:rPr lang="en-US" sz="1600" i="0">
                <a:solidFill>
                  <a:srgbClr val="000000"/>
                </a:solidFill>
                <a:latin typeface="Times New Roman" panose="02020603050405020304" pitchFamily="18" charset="0"/>
                <a:ea typeface="宋体" panose="02010600030101010101" pitchFamily="2" charset="-122"/>
              </a:rPr>
              <a:t>7-6  </a:t>
            </a:r>
            <a:r>
              <a:rPr lang="zh-CN" sz="1600" i="0">
                <a:solidFill>
                  <a:srgbClr val="000000"/>
                </a:solidFill>
                <a:ea typeface="宋体" panose="02010600030101010101" pitchFamily="2" charset="-122"/>
              </a:rPr>
              <a:t>供应链集成的</a:t>
            </a:r>
            <a:r>
              <a:rPr lang="en-US" sz="1600" i="0">
                <a:solidFill>
                  <a:srgbClr val="000000"/>
                </a:solidFill>
                <a:latin typeface="Times New Roman" panose="02020603050405020304" pitchFamily="18" charset="0"/>
                <a:ea typeface="宋体" panose="02010600030101010101" pitchFamily="2" charset="-122"/>
              </a:rPr>
              <a:t>5</a:t>
            </a:r>
            <a:r>
              <a:rPr lang="zh-CN" sz="1600" i="0">
                <a:solidFill>
                  <a:srgbClr val="000000"/>
                </a:solidFill>
                <a:ea typeface="宋体" panose="02010600030101010101" pitchFamily="2" charset="-122"/>
              </a:rPr>
              <a:t>个阶段</a:t>
            </a:r>
            <a:endParaRPr lang="zh-CN" altLang="en-US" sz="1600" i="0">
              <a:solidFill>
                <a:srgbClr val="000000"/>
              </a:solidFill>
              <a:ea typeface="宋体" panose="02010600030101010101" pitchFamily="2" charset="-122"/>
            </a:endParaRPr>
          </a:p>
        </p:txBody>
      </p:sp>
      <p:sp>
        <p:nvSpPr>
          <p:cNvPr id="5" name="文本框 4"/>
          <p:cNvSpPr txBox="1"/>
          <p:nvPr/>
        </p:nvSpPr>
        <p:spPr>
          <a:xfrm>
            <a:off x="6098540" y="1412875"/>
            <a:ext cx="5080000" cy="4399915"/>
          </a:xfrm>
          <a:prstGeom prst="rect">
            <a:avLst/>
          </a:prstGeom>
          <a:noFill/>
          <a:ln w="9525">
            <a:noFill/>
          </a:ln>
        </p:spPr>
        <p:txBody>
          <a:bodyPr>
            <a:spAutoFit/>
          </a:bodyPr>
          <a:p>
            <a:pPr marL="285750" indent="-285750">
              <a:lnSpc>
                <a:spcPct val="200000"/>
              </a:lnSpc>
              <a:buFont typeface="Arial" panose="020B0604020202020204" pitchFamily="34" charset="0"/>
              <a:buChar char="•"/>
            </a:pPr>
            <a:r>
              <a:rPr lang="zh-CN" sz="2000" i="0">
                <a:solidFill>
                  <a:srgbClr val="000000"/>
                </a:solidFill>
                <a:cs typeface="方正宋一简体" charset="0"/>
              </a:rPr>
              <a:t>电商企业从传统的管理模式转向集成化供应链管理模式，一般要经过</a:t>
            </a:r>
            <a:r>
              <a:rPr lang="en-US" sz="2000" i="0">
                <a:solidFill>
                  <a:srgbClr val="000000"/>
                </a:solidFill>
                <a:latin typeface="Times New Roman" panose="02020603050405020304" pitchFamily="18" charset="0"/>
                <a:cs typeface="方正宋一简体" charset="0"/>
              </a:rPr>
              <a:t>5</a:t>
            </a:r>
            <a:r>
              <a:rPr lang="zh-CN" sz="2000" i="0">
                <a:solidFill>
                  <a:srgbClr val="000000"/>
                </a:solidFill>
                <a:cs typeface="方正宋一简体" charset="0"/>
              </a:rPr>
              <a:t>个阶段：</a:t>
            </a:r>
            <a:endParaRPr lang="zh-CN" sz="2000" i="0">
              <a:solidFill>
                <a:srgbClr val="000000"/>
              </a:solidFill>
              <a:cs typeface="方正宋一简体" charset="0"/>
            </a:endParaRPr>
          </a:p>
          <a:p>
            <a:pPr marL="742950" lvl="1" indent="-285750">
              <a:lnSpc>
                <a:spcPct val="200000"/>
              </a:lnSpc>
              <a:buFont typeface="Arial" panose="020B0604020202020204" pitchFamily="34" charset="0"/>
              <a:buChar char="•"/>
            </a:pPr>
            <a:r>
              <a:rPr lang="zh-CN" altLang="en-US" sz="2000" i="0">
                <a:solidFill>
                  <a:srgbClr val="000000"/>
                </a:solidFill>
                <a:cs typeface="方正宋一简体" charset="0"/>
              </a:rPr>
              <a:t>基础建设</a:t>
            </a:r>
            <a:endParaRPr lang="zh-CN" altLang="en-US" sz="2000" i="0">
              <a:solidFill>
                <a:srgbClr val="000000"/>
              </a:solidFill>
              <a:cs typeface="方正宋一简体" charset="0"/>
            </a:endParaRPr>
          </a:p>
          <a:p>
            <a:pPr marL="742950" lvl="1" indent="-285750">
              <a:lnSpc>
                <a:spcPct val="200000"/>
              </a:lnSpc>
              <a:buFont typeface="Arial" panose="020B0604020202020204" pitchFamily="34" charset="0"/>
              <a:buChar char="•"/>
            </a:pPr>
            <a:r>
              <a:rPr lang="zh-CN" altLang="en-US" sz="2000" i="0">
                <a:solidFill>
                  <a:srgbClr val="000000"/>
                </a:solidFill>
                <a:cs typeface="方正宋一简体" charset="0"/>
              </a:rPr>
              <a:t>职能集成</a:t>
            </a:r>
            <a:endParaRPr lang="zh-CN" altLang="en-US" sz="2000" i="0">
              <a:solidFill>
                <a:srgbClr val="000000"/>
              </a:solidFill>
              <a:cs typeface="方正宋一简体" charset="0"/>
            </a:endParaRPr>
          </a:p>
          <a:p>
            <a:pPr marL="742950" lvl="1" indent="-285750">
              <a:lnSpc>
                <a:spcPct val="200000"/>
              </a:lnSpc>
              <a:buFont typeface="Arial" panose="020B0604020202020204" pitchFamily="34" charset="0"/>
              <a:buChar char="•"/>
            </a:pPr>
            <a:r>
              <a:rPr lang="zh-CN" altLang="en-US" sz="2000" i="0">
                <a:solidFill>
                  <a:srgbClr val="000000"/>
                </a:solidFill>
                <a:cs typeface="方正宋一简体" charset="0"/>
              </a:rPr>
              <a:t>内部供应链集成</a:t>
            </a:r>
            <a:endParaRPr lang="zh-CN" altLang="en-US" sz="2000" i="0">
              <a:solidFill>
                <a:srgbClr val="000000"/>
              </a:solidFill>
              <a:cs typeface="方正宋一简体" charset="0"/>
            </a:endParaRPr>
          </a:p>
          <a:p>
            <a:pPr marL="742950" lvl="1" indent="-285750">
              <a:lnSpc>
                <a:spcPct val="200000"/>
              </a:lnSpc>
              <a:buFont typeface="Arial" panose="020B0604020202020204" pitchFamily="34" charset="0"/>
              <a:buChar char="•"/>
            </a:pPr>
            <a:r>
              <a:rPr lang="zh-CN" altLang="en-US" sz="2000" i="0">
                <a:solidFill>
                  <a:srgbClr val="000000"/>
                </a:solidFill>
                <a:cs typeface="方正宋一简体" charset="0"/>
              </a:rPr>
              <a:t>外部供应链集成</a:t>
            </a:r>
            <a:endParaRPr lang="zh-CN" altLang="en-US" sz="2000" i="0">
              <a:solidFill>
                <a:srgbClr val="000000"/>
              </a:solidFill>
              <a:cs typeface="方正宋一简体" charset="0"/>
            </a:endParaRPr>
          </a:p>
          <a:p>
            <a:pPr marL="742950" lvl="1" indent="-285750">
              <a:lnSpc>
                <a:spcPct val="200000"/>
              </a:lnSpc>
              <a:buFont typeface="Arial" panose="020B0604020202020204" pitchFamily="34" charset="0"/>
              <a:buChar char="•"/>
            </a:pPr>
            <a:r>
              <a:rPr lang="zh-CN" altLang="en-US" sz="2000" i="0">
                <a:solidFill>
                  <a:srgbClr val="000000"/>
                </a:solidFill>
                <a:cs typeface="方正宋一简体" charset="0"/>
              </a:rPr>
              <a:t>集成化供应链动态联盟</a:t>
            </a:r>
            <a:endParaRPr lang="zh-CN" altLang="en-US" sz="2000" i="0">
              <a:solidFill>
                <a:srgbClr val="000000"/>
              </a:solidFill>
              <a:cs typeface="方正宋一简体"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工作任务三 供应链绩效评价</a:t>
            </a:r>
            <a:endParaRPr lang="zh-CN" altLang="en-US"/>
          </a:p>
        </p:txBody>
      </p:sp>
      <p:sp>
        <p:nvSpPr>
          <p:cNvPr id="3" name="内容占位符 2"/>
          <p:cNvSpPr>
            <a:spLocks noGrp="1"/>
          </p:cNvSpPr>
          <p:nvPr>
            <p:ph sz="quarter" idx="13"/>
          </p:nvPr>
        </p:nvSpPr>
        <p:spPr>
          <a:xfrm>
            <a:off x="579755" y="1663065"/>
            <a:ext cx="10760710" cy="2894330"/>
          </a:xfrm>
        </p:spPr>
        <p:txBody>
          <a:bodyPr/>
          <a:p>
            <a:pPr>
              <a:lnSpc>
                <a:spcPct val="150000"/>
              </a:lnSpc>
            </a:pPr>
            <a:r>
              <a:rPr lang="zh-CN" altLang="en-US" sz="2000"/>
              <a:t>工作任务要求</a:t>
            </a:r>
            <a:endParaRPr lang="zh-CN" altLang="en-US" sz="2000"/>
          </a:p>
          <a:p>
            <a:pPr lvl="1">
              <a:lnSpc>
                <a:spcPct val="150000"/>
              </a:lnSpc>
            </a:pPr>
            <a:r>
              <a:rPr lang="zh-CN" altLang="en-US" sz="2000"/>
              <a:t>在理解供应链绩效评价概念和熟悉供应链绩效评价指标体系的基础上，梳理某电商企业供应链业务流程，再运用思维导图构建该电商企业供应链KPI绩效评价指标体系</a:t>
            </a:r>
            <a:endParaRPr lang="zh-CN" altLang="en-US" sz="20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工作任务三 供应链绩效评价</a:t>
            </a:r>
            <a:endParaRPr lang="zh-CN" altLang="en-US"/>
          </a:p>
        </p:txBody>
      </p:sp>
      <p:sp>
        <p:nvSpPr>
          <p:cNvPr id="3" name="内容占位符 2"/>
          <p:cNvSpPr>
            <a:spLocks noGrp="1"/>
          </p:cNvSpPr>
          <p:nvPr>
            <p:ph sz="quarter" idx="13"/>
          </p:nvPr>
        </p:nvSpPr>
        <p:spPr>
          <a:xfrm>
            <a:off x="579755" y="902970"/>
            <a:ext cx="5381625" cy="5367655"/>
          </a:xfrm>
        </p:spPr>
        <p:txBody>
          <a:bodyPr>
            <a:normAutofit lnSpcReduction="20000"/>
          </a:bodyPr>
          <a:p>
            <a:pPr>
              <a:lnSpc>
                <a:spcPct val="200000"/>
              </a:lnSpc>
            </a:pPr>
            <a:r>
              <a:rPr lang="zh-CN" altLang="en-US"/>
              <a:t>供应链绩效评价的定义</a:t>
            </a:r>
            <a:endParaRPr lang="zh-CN" altLang="en-US"/>
          </a:p>
          <a:p>
            <a:pPr marL="685800" lvl="1" indent="-228600">
              <a:lnSpc>
                <a:spcPct val="200000"/>
              </a:lnSpc>
              <a:buFont typeface="Arial" panose="020B0604020202020204" pitchFamily="34" charset="0"/>
              <a:buChar char="•"/>
            </a:pPr>
            <a:r>
              <a:rPr lang="zh-CN" altLang="en-US">
                <a:solidFill>
                  <a:schemeClr val="tx1">
                    <a:lumMod val="85000"/>
                    <a:lumOff val="15000"/>
                  </a:schemeClr>
                </a:solidFill>
              </a:rPr>
              <a:t>供应链绩效评价是指围绕供应链的目标，对供应链整体、各环节，尤其是核心企业运营状况以及各环节之间运营关系所进行的事前、事中、事后的分析评价</a:t>
            </a:r>
            <a:endParaRPr lang="zh-CN" altLang="en-US">
              <a:solidFill>
                <a:schemeClr val="tx1">
                  <a:lumMod val="85000"/>
                  <a:lumOff val="15000"/>
                </a:schemeClr>
              </a:solidFill>
            </a:endParaRPr>
          </a:p>
          <a:p>
            <a:pPr marL="685800" lvl="1" indent="-228600">
              <a:lnSpc>
                <a:spcPct val="200000"/>
              </a:lnSpc>
              <a:buFont typeface="Arial" panose="020B0604020202020204" pitchFamily="34" charset="0"/>
              <a:buChar char="•"/>
            </a:pPr>
            <a:r>
              <a:rPr lang="zh-CN" altLang="en-US">
                <a:solidFill>
                  <a:schemeClr val="tx1">
                    <a:lumMod val="85000"/>
                    <a:lumOff val="15000"/>
                  </a:schemeClr>
                </a:solidFill>
              </a:rPr>
              <a:t>评价供应链绩效，是对整个供应链的整体运行绩效、关键节点企业运行状况、节点企业之间合作关系所做出的评价</a:t>
            </a:r>
            <a:endParaRPr lang="zh-CN" altLang="en-US">
              <a:solidFill>
                <a:schemeClr val="tx1">
                  <a:lumMod val="85000"/>
                  <a:lumOff val="15000"/>
                </a:schemeClr>
              </a:solidFill>
            </a:endParaRPr>
          </a:p>
          <a:p>
            <a:pPr marL="685800" lvl="1" indent="-228600">
              <a:lnSpc>
                <a:spcPct val="200000"/>
              </a:lnSpc>
              <a:buFont typeface="Arial" panose="020B0604020202020204" pitchFamily="34" charset="0"/>
              <a:buChar char="•"/>
            </a:pPr>
            <a:r>
              <a:rPr lang="zh-CN" altLang="en-US">
                <a:solidFill>
                  <a:schemeClr val="tx1">
                    <a:lumMod val="85000"/>
                    <a:lumOff val="15000"/>
                  </a:schemeClr>
                </a:solidFill>
              </a:rPr>
              <a:t>供应链绩效评价指标是基于业务流程的绩效评价指标</a:t>
            </a:r>
            <a:endParaRPr lang="zh-CN" altLang="en-US">
              <a:solidFill>
                <a:schemeClr val="tx1">
                  <a:lumMod val="85000"/>
                  <a:lumOff val="15000"/>
                </a:schemeClr>
              </a:solidFill>
            </a:endParaRPr>
          </a:p>
          <a:p>
            <a:pPr marL="228600" lvl="0" indent="-228600">
              <a:lnSpc>
                <a:spcPct val="150000"/>
              </a:lnSpc>
              <a:buFont typeface="Arial" panose="020B0604020202020204" pitchFamily="34" charset="0"/>
              <a:buChar char="•"/>
            </a:pPr>
            <a:endParaRPr lang="zh-CN" altLang="en-US">
              <a:solidFill>
                <a:schemeClr val="tx1">
                  <a:lumMod val="85000"/>
                  <a:lumOff val="15000"/>
                </a:schemeClr>
              </a:solidFill>
            </a:endParaRPr>
          </a:p>
        </p:txBody>
      </p:sp>
      <p:sp>
        <p:nvSpPr>
          <p:cNvPr id="4" name="文本框 3"/>
          <p:cNvSpPr txBox="1"/>
          <p:nvPr/>
        </p:nvSpPr>
        <p:spPr>
          <a:xfrm>
            <a:off x="6672580" y="908685"/>
            <a:ext cx="3832225" cy="2861310"/>
          </a:xfrm>
          <a:prstGeom prst="rect">
            <a:avLst/>
          </a:prstGeom>
          <a:noFill/>
        </p:spPr>
        <p:txBody>
          <a:bodyPr wrap="square" rtlCol="0" anchor="t">
            <a:spAutoFit/>
          </a:bodyPr>
          <a:p>
            <a:pPr marL="228600" lvl="0" indent="-228600">
              <a:lnSpc>
                <a:spcPct val="200000"/>
              </a:lnSpc>
              <a:buFont typeface="Arial" panose="020B0604020202020204" pitchFamily="34" charset="0"/>
              <a:buChar char="•"/>
            </a:pPr>
            <a:r>
              <a:rPr lang="zh-CN" altLang="en-US" sz="1800" i="0">
                <a:solidFill>
                  <a:schemeClr val="tx1">
                    <a:lumMod val="85000"/>
                    <a:lumOff val="15000"/>
                  </a:schemeClr>
                </a:solidFill>
                <a:latin typeface="微软雅黑" panose="020B0503020204020204" charset="-122"/>
                <a:ea typeface="微软雅黑" panose="020B0503020204020204" charset="-122"/>
                <a:sym typeface="+mn-ea"/>
              </a:rPr>
              <a:t>供应链绩效评价指标体系</a:t>
            </a:r>
            <a:endParaRPr lang="zh-CN" altLang="en-US" sz="1800" i="0">
              <a:solidFill>
                <a:schemeClr val="tx1">
                  <a:lumMod val="85000"/>
                  <a:lumOff val="15000"/>
                </a:schemeClr>
              </a:solidFill>
              <a:latin typeface="微软雅黑" panose="020B0503020204020204" charset="-122"/>
              <a:ea typeface="微软雅黑" panose="020B0503020204020204" charset="-122"/>
            </a:endParaRPr>
          </a:p>
          <a:p>
            <a:pPr marL="685800" lvl="1" indent="-228600">
              <a:lnSpc>
                <a:spcPct val="200000"/>
              </a:lnSpc>
              <a:buFont typeface="Arial" panose="020B0604020202020204" pitchFamily="34" charset="0"/>
              <a:buChar char="•"/>
            </a:pPr>
            <a:r>
              <a:rPr lang="zh-CN" altLang="en-US" sz="1800" i="0">
                <a:solidFill>
                  <a:schemeClr val="tx1">
                    <a:lumMod val="85000"/>
                    <a:lumOff val="15000"/>
                  </a:schemeClr>
                </a:solidFill>
                <a:latin typeface="微软雅黑" panose="020B0503020204020204" charset="-122"/>
                <a:ea typeface="微软雅黑" panose="020B0503020204020204" charset="-122"/>
                <a:sym typeface="+mn-ea"/>
              </a:rPr>
              <a:t>时间指标</a:t>
            </a:r>
            <a:endParaRPr lang="zh-CN" altLang="en-US" sz="1800" i="0">
              <a:solidFill>
                <a:schemeClr val="tx1">
                  <a:lumMod val="85000"/>
                  <a:lumOff val="15000"/>
                </a:schemeClr>
              </a:solidFill>
              <a:latin typeface="微软雅黑" panose="020B0503020204020204" charset="-122"/>
              <a:ea typeface="微软雅黑" panose="020B0503020204020204" charset="-122"/>
            </a:endParaRPr>
          </a:p>
          <a:p>
            <a:pPr marL="685800" lvl="1" indent="-228600">
              <a:lnSpc>
                <a:spcPct val="200000"/>
              </a:lnSpc>
              <a:buFont typeface="Arial" panose="020B0604020202020204" pitchFamily="34" charset="0"/>
              <a:buChar char="•"/>
            </a:pPr>
            <a:r>
              <a:rPr lang="zh-CN" altLang="en-US" sz="1800" i="0">
                <a:solidFill>
                  <a:schemeClr val="tx1">
                    <a:lumMod val="85000"/>
                    <a:lumOff val="15000"/>
                  </a:schemeClr>
                </a:solidFill>
                <a:latin typeface="微软雅黑" panose="020B0503020204020204" charset="-122"/>
                <a:ea typeface="微软雅黑" panose="020B0503020204020204" charset="-122"/>
                <a:sym typeface="+mn-ea"/>
              </a:rPr>
              <a:t>效率指标</a:t>
            </a:r>
            <a:endParaRPr lang="zh-CN" altLang="en-US" sz="1800" i="0">
              <a:solidFill>
                <a:schemeClr val="tx1">
                  <a:lumMod val="85000"/>
                  <a:lumOff val="15000"/>
                </a:schemeClr>
              </a:solidFill>
              <a:latin typeface="微软雅黑" panose="020B0503020204020204" charset="-122"/>
              <a:ea typeface="微软雅黑" panose="020B0503020204020204" charset="-122"/>
            </a:endParaRPr>
          </a:p>
          <a:p>
            <a:pPr marL="685800" lvl="1" indent="-228600">
              <a:lnSpc>
                <a:spcPct val="200000"/>
              </a:lnSpc>
              <a:buFont typeface="Arial" panose="020B0604020202020204" pitchFamily="34" charset="0"/>
              <a:buChar char="•"/>
            </a:pPr>
            <a:r>
              <a:rPr lang="zh-CN" altLang="en-US" sz="1800" i="0">
                <a:solidFill>
                  <a:schemeClr val="tx1">
                    <a:lumMod val="85000"/>
                    <a:lumOff val="15000"/>
                  </a:schemeClr>
                </a:solidFill>
                <a:latin typeface="微软雅黑" panose="020B0503020204020204" charset="-122"/>
                <a:ea typeface="微软雅黑" panose="020B0503020204020204" charset="-122"/>
                <a:sym typeface="+mn-ea"/>
              </a:rPr>
              <a:t>成本指标</a:t>
            </a:r>
            <a:endParaRPr lang="zh-CN" altLang="en-US" sz="1800" i="0">
              <a:solidFill>
                <a:schemeClr val="tx1">
                  <a:lumMod val="85000"/>
                  <a:lumOff val="15000"/>
                </a:schemeClr>
              </a:solidFill>
              <a:latin typeface="微软雅黑" panose="020B0503020204020204" charset="-122"/>
              <a:ea typeface="微软雅黑" panose="020B0503020204020204" charset="-122"/>
            </a:endParaRPr>
          </a:p>
          <a:p>
            <a:pPr marL="685800" lvl="1" indent="-228600">
              <a:lnSpc>
                <a:spcPct val="200000"/>
              </a:lnSpc>
              <a:buFont typeface="Arial" panose="020B0604020202020204" pitchFamily="34" charset="0"/>
              <a:buChar char="•"/>
            </a:pPr>
            <a:r>
              <a:rPr lang="zh-CN" altLang="en-US" sz="1800" i="0">
                <a:solidFill>
                  <a:schemeClr val="tx1">
                    <a:lumMod val="85000"/>
                    <a:lumOff val="15000"/>
                  </a:schemeClr>
                </a:solidFill>
                <a:latin typeface="微软雅黑" panose="020B0503020204020204" charset="-122"/>
                <a:ea typeface="微软雅黑" panose="020B0503020204020204" charset="-122"/>
                <a:sym typeface="+mn-ea"/>
              </a:rPr>
              <a:t>效果指标</a:t>
            </a:r>
            <a:endParaRPr lang="zh-CN" altLang="en-US" sz="1800" i="0">
              <a:solidFill>
                <a:schemeClr val="tx1">
                  <a:lumMod val="85000"/>
                  <a:lumOff val="15000"/>
                </a:schemeClr>
              </a:solidFill>
              <a:latin typeface="微软雅黑" panose="020B0503020204020204" charset="-122"/>
              <a:ea typeface="微软雅黑" panose="020B0503020204020204" charset="-122"/>
              <a:sym typeface="+mn-e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工作任务三 供应链绩效评价</a:t>
            </a:r>
            <a:endParaRPr lang="zh-CN" altLang="en-US"/>
          </a:p>
        </p:txBody>
      </p:sp>
      <p:sp>
        <p:nvSpPr>
          <p:cNvPr id="3" name="内容占位符 2"/>
          <p:cNvSpPr>
            <a:spLocks noGrp="1"/>
          </p:cNvSpPr>
          <p:nvPr>
            <p:ph sz="quarter" idx="13"/>
          </p:nvPr>
        </p:nvSpPr>
        <p:spPr>
          <a:xfrm>
            <a:off x="579755" y="902970"/>
            <a:ext cx="5772150" cy="5205730"/>
          </a:xfrm>
        </p:spPr>
        <p:txBody>
          <a:bodyPr/>
          <a:p>
            <a:pPr>
              <a:lnSpc>
                <a:spcPct val="200000"/>
              </a:lnSpc>
            </a:pPr>
            <a:r>
              <a:rPr lang="zh-CN" altLang="en-US"/>
              <a:t>供应链绩效评价方法</a:t>
            </a:r>
            <a:endParaRPr lang="zh-CN" altLang="en-US"/>
          </a:p>
          <a:p>
            <a:pPr>
              <a:lnSpc>
                <a:spcPct val="200000"/>
              </a:lnSpc>
            </a:pPr>
            <a:r>
              <a:rPr lang="zh-CN" altLang="en-US">
                <a:solidFill>
                  <a:schemeClr val="tx1">
                    <a:lumMod val="85000"/>
                    <a:lumOff val="15000"/>
                  </a:schemeClr>
                </a:solidFill>
              </a:rPr>
              <a:t>KPI（Key Performance Indicator，关键绩效指标</a:t>
            </a:r>
            <a:r>
              <a:rPr lang="zh-CN" altLang="en-US">
                <a:sym typeface="+mn-ea"/>
              </a:rPr>
              <a:t>绩效</a:t>
            </a:r>
            <a:r>
              <a:rPr lang="zh-CN" altLang="en-US">
                <a:solidFill>
                  <a:schemeClr val="tx1">
                    <a:lumMod val="85000"/>
                    <a:lumOff val="15000"/>
                  </a:schemeClr>
                </a:solidFill>
              </a:rPr>
              <a:t>）</a:t>
            </a:r>
            <a:r>
              <a:rPr lang="zh-CN" altLang="en-US">
                <a:sym typeface="+mn-ea"/>
              </a:rPr>
              <a:t>评价法</a:t>
            </a:r>
            <a:endParaRPr lang="zh-CN" altLang="en-US">
              <a:solidFill>
                <a:schemeClr val="tx1">
                  <a:lumMod val="85000"/>
                  <a:lumOff val="15000"/>
                </a:schemeClr>
              </a:solidFill>
            </a:endParaRPr>
          </a:p>
          <a:p>
            <a:pPr>
              <a:lnSpc>
                <a:spcPct val="200000"/>
              </a:lnSpc>
            </a:pPr>
            <a:r>
              <a:rPr lang="zh-CN" altLang="en-US">
                <a:solidFill>
                  <a:schemeClr val="tx1">
                    <a:lumMod val="85000"/>
                    <a:lumOff val="15000"/>
                  </a:schemeClr>
                </a:solidFill>
              </a:rPr>
              <a:t>BSC（Balanced Score Card，平衡计分卡</a:t>
            </a:r>
            <a:r>
              <a:rPr lang="zh-CN" altLang="en-US">
                <a:sym typeface="+mn-ea"/>
              </a:rPr>
              <a:t>绩效</a:t>
            </a:r>
            <a:r>
              <a:rPr lang="zh-CN" altLang="en-US">
                <a:solidFill>
                  <a:schemeClr val="tx1">
                    <a:lumMod val="85000"/>
                    <a:lumOff val="15000"/>
                  </a:schemeClr>
                </a:solidFill>
              </a:rPr>
              <a:t>）</a:t>
            </a:r>
            <a:r>
              <a:rPr lang="zh-CN" altLang="en-US">
                <a:sym typeface="+mn-ea"/>
              </a:rPr>
              <a:t>评价法</a:t>
            </a:r>
            <a:endParaRPr lang="zh-CN" altLang="en-US">
              <a:solidFill>
                <a:schemeClr val="tx1">
                  <a:lumMod val="85000"/>
                  <a:lumOff val="15000"/>
                </a:schemeClr>
              </a:solidFill>
            </a:endParaRPr>
          </a:p>
          <a:p>
            <a:pPr>
              <a:lnSpc>
                <a:spcPct val="200000"/>
              </a:lnSpc>
            </a:pPr>
            <a:r>
              <a:rPr lang="zh-CN" altLang="en-US">
                <a:solidFill>
                  <a:schemeClr val="tx1">
                    <a:lumMod val="85000"/>
                    <a:lumOff val="15000"/>
                  </a:schemeClr>
                </a:solidFill>
              </a:rPr>
              <a:t>ROF（Resources，Output, Flexibility，资源、产出和柔性）绩效评价法</a:t>
            </a:r>
            <a:endParaRPr lang="zh-CN" altLang="en-US">
              <a:solidFill>
                <a:schemeClr val="tx1">
                  <a:lumMod val="85000"/>
                  <a:lumOff val="15000"/>
                </a:schemeClr>
              </a:solidFill>
            </a:endParaRPr>
          </a:p>
          <a:p>
            <a:pPr>
              <a:lnSpc>
                <a:spcPct val="200000"/>
              </a:lnSpc>
            </a:pPr>
            <a:r>
              <a:rPr lang="zh-CN" altLang="en-US">
                <a:solidFill>
                  <a:schemeClr val="tx1">
                    <a:lumMod val="85000"/>
                    <a:lumOff val="15000"/>
                  </a:schemeClr>
                </a:solidFill>
              </a:rPr>
              <a:t>基于LUMMUS模型的绩效评价法</a:t>
            </a:r>
            <a:endParaRPr lang="zh-CN" altLang="en-US">
              <a:solidFill>
                <a:schemeClr val="tx1">
                  <a:lumMod val="85000"/>
                  <a:lumOff val="15000"/>
                </a:schemeClr>
              </a:solidFill>
            </a:endParaRPr>
          </a:p>
          <a:p>
            <a:pPr>
              <a:lnSpc>
                <a:spcPct val="200000"/>
              </a:lnSpc>
            </a:pPr>
            <a:r>
              <a:rPr lang="zh-CN" altLang="en-US">
                <a:solidFill>
                  <a:schemeClr val="tx1">
                    <a:lumMod val="85000"/>
                    <a:lumOff val="15000"/>
                  </a:schemeClr>
                </a:solidFill>
              </a:rPr>
              <a:t>基于SCOR模型的绩效评价法等</a:t>
            </a:r>
            <a:endParaRPr lang="zh-CN" altLang="en-US">
              <a:solidFill>
                <a:schemeClr val="tx1">
                  <a:lumMod val="85000"/>
                  <a:lumOff val="15000"/>
                </a:schemeClr>
              </a:solidFill>
            </a:endParaRPr>
          </a:p>
        </p:txBody>
      </p:sp>
      <p:pic>
        <p:nvPicPr>
          <p:cNvPr id="4" name="图片 -2147482600" descr="0707"/>
          <p:cNvPicPr>
            <a:picLocks noChangeAspect="1"/>
          </p:cNvPicPr>
          <p:nvPr/>
        </p:nvPicPr>
        <p:blipFill>
          <a:blip r:embed="rId1"/>
          <a:stretch>
            <a:fillRect/>
          </a:stretch>
        </p:blipFill>
        <p:spPr>
          <a:xfrm>
            <a:off x="6240145" y="1690370"/>
            <a:ext cx="5469255" cy="2288540"/>
          </a:xfrm>
          <a:prstGeom prst="rect">
            <a:avLst/>
          </a:prstGeom>
          <a:noFill/>
          <a:ln w="9525">
            <a:noFill/>
          </a:ln>
        </p:spPr>
      </p:pic>
      <p:sp>
        <p:nvSpPr>
          <p:cNvPr id="100" name="文本框 99"/>
          <p:cNvSpPr txBox="1"/>
          <p:nvPr/>
        </p:nvSpPr>
        <p:spPr>
          <a:xfrm>
            <a:off x="6311900" y="4149090"/>
            <a:ext cx="5080000" cy="337185"/>
          </a:xfrm>
          <a:prstGeom prst="rect">
            <a:avLst/>
          </a:prstGeom>
          <a:noFill/>
          <a:ln w="9525">
            <a:noFill/>
          </a:ln>
        </p:spPr>
        <p:txBody>
          <a:bodyPr>
            <a:spAutoFit/>
          </a:bodyPr>
          <a:p>
            <a:pPr algn="ctr"/>
            <a:r>
              <a:rPr lang="zh-CN" sz="1600" i="0">
                <a:solidFill>
                  <a:srgbClr val="000000"/>
                </a:solidFill>
                <a:ea typeface="宋体" panose="02010600030101010101" pitchFamily="2" charset="-122"/>
              </a:rPr>
              <a:t>图</a:t>
            </a:r>
            <a:r>
              <a:rPr lang="en-US" sz="1600" i="0">
                <a:solidFill>
                  <a:srgbClr val="000000"/>
                </a:solidFill>
                <a:latin typeface="Times New Roman" panose="02020603050405020304" pitchFamily="18" charset="0"/>
                <a:ea typeface="宋体" panose="02010600030101010101" pitchFamily="2" charset="-122"/>
              </a:rPr>
              <a:t>7-7  </a:t>
            </a:r>
            <a:r>
              <a:rPr lang="zh-CN" sz="1600" i="0">
                <a:solidFill>
                  <a:srgbClr val="000000"/>
                </a:solidFill>
                <a:ea typeface="宋体" panose="02010600030101010101" pitchFamily="2" charset="-122"/>
              </a:rPr>
              <a:t>供应链管理绩效评估体系</a:t>
            </a:r>
            <a:endParaRPr lang="zh-CN" altLang="en-US" sz="1600" i="0">
              <a:solidFill>
                <a:srgbClr val="000000"/>
              </a:solidFill>
              <a:ea typeface="宋体"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1847850" y="1836451"/>
            <a:ext cx="8496300" cy="768350"/>
          </a:xfrm>
          <a:prstGeom prst="rect">
            <a:avLst/>
          </a:prstGeom>
          <a:solidFill>
            <a:schemeClr val="bg1"/>
          </a:solidFill>
          <a:ln>
            <a:solidFill>
              <a:schemeClr val="bg1">
                <a:lumMod val="85000"/>
              </a:schemeClr>
            </a:solidFill>
          </a:ln>
        </p:spPr>
        <p:style>
          <a:lnRef idx="2">
            <a:srgbClr val="00A6CC">
              <a:shade val="50000"/>
            </a:srgbClr>
          </a:lnRef>
          <a:fillRef idx="1">
            <a:srgbClr val="00A6CC"/>
          </a:fillRef>
          <a:effectRef idx="0">
            <a:srgbClr val="00A6CC"/>
          </a:effectRef>
          <a:fontRef idx="minor">
            <a:sysClr val="window" lastClr="FFFFFF"/>
          </a:fontRef>
        </p:style>
        <p:txBody>
          <a:bodyPr rtlCol="0" anchor="ctr"/>
          <a:lstStyle/>
          <a:p>
            <a:pPr algn="ctr"/>
            <a:endParaRPr lang="zh-CN" altLang="en-US" sz="1800" dirty="0">
              <a:latin typeface="Arial" panose="020B0604020202020204" pitchFamily="34" charset="0"/>
              <a:ea typeface="微软雅黑" panose="020B0503020204020204" charset="-122"/>
            </a:endParaRPr>
          </a:p>
        </p:txBody>
      </p:sp>
      <p:sp>
        <p:nvSpPr>
          <p:cNvPr id="14" name="文本框 13"/>
          <p:cNvSpPr txBox="1"/>
          <p:nvPr>
            <p:custDataLst>
              <p:tags r:id="rId2"/>
            </p:custDataLst>
          </p:nvPr>
        </p:nvSpPr>
        <p:spPr>
          <a:xfrm>
            <a:off x="1955639" y="1928843"/>
            <a:ext cx="1046642" cy="583565"/>
          </a:xfrm>
          <a:prstGeom prst="rect">
            <a:avLst/>
          </a:prstGeom>
          <a:noFill/>
        </p:spPr>
        <p:txBody>
          <a:bodyPr wrap="square" rtlCol="0" anchor="ctr" anchorCtr="0">
            <a:normAutofit/>
          </a:bodyPr>
          <a:lstStyle/>
          <a:p>
            <a:pPr algn="ctr"/>
            <a:r>
              <a:rPr lang="en-US" altLang="zh-CN" sz="3200" b="1" dirty="0">
                <a:solidFill>
                  <a:schemeClr val="accent1"/>
                </a:solidFill>
                <a:latin typeface="Arial" panose="020B0604020202020204" pitchFamily="34" charset="0"/>
                <a:ea typeface="微软雅黑" panose="020B0503020204020204" charset="-122"/>
                <a:cs typeface="Arial" panose="020B0604020202020204" pitchFamily="34" charset="0"/>
              </a:rPr>
              <a:t>01</a:t>
            </a:r>
            <a:endParaRPr lang="en-US" altLang="zh-CN" sz="3200" b="1" dirty="0">
              <a:solidFill>
                <a:schemeClr val="accent1"/>
              </a:solidFill>
              <a:latin typeface="Arial" panose="020B0604020202020204" pitchFamily="34" charset="0"/>
              <a:ea typeface="微软雅黑" panose="020B0503020204020204" charset="-122"/>
              <a:cs typeface="Arial" panose="020B0604020202020204" pitchFamily="34" charset="0"/>
            </a:endParaRPr>
          </a:p>
        </p:txBody>
      </p:sp>
      <p:cxnSp>
        <p:nvCxnSpPr>
          <p:cNvPr id="16" name="直接连接符 15"/>
          <p:cNvCxnSpPr/>
          <p:nvPr>
            <p:custDataLst>
              <p:tags r:id="rId3"/>
            </p:custDataLst>
          </p:nvPr>
        </p:nvCxnSpPr>
        <p:spPr>
          <a:xfrm>
            <a:off x="3037840" y="1971706"/>
            <a:ext cx="0" cy="497840"/>
          </a:xfrm>
          <a:prstGeom prst="line">
            <a:avLst/>
          </a:prstGeom>
          <a:ln w="6350">
            <a:solidFill>
              <a:schemeClr val="bg1">
                <a:lumMod val="85000"/>
              </a:schemeClr>
            </a:solidFill>
            <a:prstDash val="dash"/>
          </a:ln>
        </p:spPr>
        <p:style>
          <a:lnRef idx="1">
            <a:srgbClr val="00A6CC"/>
          </a:lnRef>
          <a:fillRef idx="0">
            <a:srgbClr val="00A6CC"/>
          </a:fillRef>
          <a:effectRef idx="0">
            <a:srgbClr val="00A6CC"/>
          </a:effectRef>
          <a:fontRef idx="minor">
            <a:sysClr val="windowText" lastClr="000000"/>
          </a:fontRef>
        </p:style>
      </p:cxnSp>
      <p:sp>
        <p:nvSpPr>
          <p:cNvPr id="17" name="文本框 16"/>
          <p:cNvSpPr txBox="1"/>
          <p:nvPr>
            <p:custDataLst>
              <p:tags r:id="rId4"/>
            </p:custDataLst>
          </p:nvPr>
        </p:nvSpPr>
        <p:spPr>
          <a:xfrm>
            <a:off x="3276761" y="2022558"/>
            <a:ext cx="6645629" cy="396134"/>
          </a:xfrm>
          <a:prstGeom prst="rect">
            <a:avLst/>
          </a:prstGeom>
          <a:noFill/>
        </p:spPr>
        <p:txBody>
          <a:bodyPr wrap="square" rtlCol="0" anchor="ctr" anchorCtr="0">
            <a:normAutofit lnSpcReduction="10000"/>
          </a:bodyPr>
          <a:lstStyle/>
          <a:p>
            <a:pPr lvl="0">
              <a:lnSpc>
                <a:spcPct val="120000"/>
              </a:lnSpc>
            </a:pPr>
            <a:r>
              <a:rPr lang="zh-CN" altLang="en-US" sz="1800" spc="150" dirty="0" smtClean="0">
                <a:solidFill>
                  <a:schemeClr val="tx1">
                    <a:lumMod val="85000"/>
                    <a:lumOff val="15000"/>
                  </a:schemeClr>
                </a:solidFill>
                <a:latin typeface="Arial" panose="020B0604020202020204" pitchFamily="34" charset="0"/>
                <a:ea typeface="微软雅黑" panose="020B0503020204020204" charset="-122"/>
                <a:sym typeface="微软雅黑" panose="020B0503020204020204" charset="-122"/>
              </a:rPr>
              <a:t>知识准备</a:t>
            </a:r>
            <a:endParaRPr lang="zh-CN" altLang="en-US" sz="1800" spc="150" dirty="0">
              <a:solidFill>
                <a:schemeClr val="tx1">
                  <a:lumMod val="85000"/>
                  <a:lumOff val="15000"/>
                </a:schemeClr>
              </a:solidFill>
              <a:latin typeface="Arial" panose="020B0604020202020204" pitchFamily="34" charset="0"/>
              <a:ea typeface="微软雅黑" panose="020B0503020204020204" charset="-122"/>
              <a:sym typeface="微软雅黑" panose="020B0503020204020204" charset="-122"/>
            </a:endParaRPr>
          </a:p>
        </p:txBody>
      </p:sp>
      <p:sp>
        <p:nvSpPr>
          <p:cNvPr id="20" name="矩形 19"/>
          <p:cNvSpPr/>
          <p:nvPr>
            <p:custDataLst>
              <p:tags r:id="rId5"/>
            </p:custDataLst>
          </p:nvPr>
        </p:nvSpPr>
        <p:spPr>
          <a:xfrm>
            <a:off x="1847850" y="2952051"/>
            <a:ext cx="8496300" cy="768350"/>
          </a:xfrm>
          <a:prstGeom prst="rect">
            <a:avLst/>
          </a:prstGeom>
          <a:solidFill>
            <a:schemeClr val="bg1"/>
          </a:solidFill>
          <a:ln>
            <a:solidFill>
              <a:schemeClr val="bg1">
                <a:lumMod val="85000"/>
              </a:schemeClr>
            </a:solidFill>
          </a:ln>
        </p:spPr>
        <p:style>
          <a:lnRef idx="2">
            <a:srgbClr val="00A6CC">
              <a:shade val="50000"/>
            </a:srgbClr>
          </a:lnRef>
          <a:fillRef idx="1">
            <a:srgbClr val="00A6CC"/>
          </a:fillRef>
          <a:effectRef idx="0">
            <a:srgbClr val="00A6CC"/>
          </a:effectRef>
          <a:fontRef idx="minor">
            <a:sysClr val="window" lastClr="FFFFFF"/>
          </a:fontRef>
        </p:style>
        <p:txBody>
          <a:bodyPr rtlCol="0" anchor="ctr"/>
          <a:lstStyle/>
          <a:p>
            <a:pPr algn="ctr"/>
            <a:endParaRPr lang="zh-CN" altLang="en-US" sz="1800" dirty="0">
              <a:latin typeface="Arial" panose="020B0604020202020204" pitchFamily="34" charset="0"/>
              <a:ea typeface="微软雅黑" panose="020B0503020204020204" charset="-122"/>
            </a:endParaRPr>
          </a:p>
        </p:txBody>
      </p:sp>
      <p:sp>
        <p:nvSpPr>
          <p:cNvPr id="22" name="文本框 21"/>
          <p:cNvSpPr txBox="1"/>
          <p:nvPr>
            <p:custDataLst>
              <p:tags r:id="rId6"/>
            </p:custDataLst>
          </p:nvPr>
        </p:nvSpPr>
        <p:spPr>
          <a:xfrm>
            <a:off x="1955639" y="3044443"/>
            <a:ext cx="1046642" cy="583565"/>
          </a:xfrm>
          <a:prstGeom prst="rect">
            <a:avLst/>
          </a:prstGeom>
          <a:noFill/>
        </p:spPr>
        <p:txBody>
          <a:bodyPr wrap="square" rtlCol="0" anchor="ctr" anchorCtr="0">
            <a:normAutofit/>
          </a:bodyPr>
          <a:lstStyle/>
          <a:p>
            <a:pPr algn="ctr"/>
            <a:r>
              <a:rPr lang="en-US" altLang="zh-CN" sz="3200" b="1" dirty="0">
                <a:solidFill>
                  <a:schemeClr val="accent2"/>
                </a:solidFill>
                <a:latin typeface="Arial" panose="020B0604020202020204" pitchFamily="34" charset="0"/>
                <a:ea typeface="微软雅黑" panose="020B0503020204020204" charset="-122"/>
                <a:cs typeface="Arial" panose="020B0604020202020204" pitchFamily="34" charset="0"/>
              </a:rPr>
              <a:t>02</a:t>
            </a:r>
            <a:endParaRPr lang="en-US" altLang="zh-CN" sz="3200" b="1" dirty="0">
              <a:solidFill>
                <a:schemeClr val="accent2"/>
              </a:solidFill>
              <a:latin typeface="Arial" panose="020B0604020202020204" pitchFamily="34" charset="0"/>
              <a:ea typeface="微软雅黑" panose="020B0503020204020204" charset="-122"/>
              <a:cs typeface="Arial" panose="020B0604020202020204" pitchFamily="34" charset="0"/>
            </a:endParaRPr>
          </a:p>
        </p:txBody>
      </p:sp>
      <p:cxnSp>
        <p:nvCxnSpPr>
          <p:cNvPr id="23" name="直接连接符 22"/>
          <p:cNvCxnSpPr/>
          <p:nvPr>
            <p:custDataLst>
              <p:tags r:id="rId7"/>
            </p:custDataLst>
          </p:nvPr>
        </p:nvCxnSpPr>
        <p:spPr>
          <a:xfrm>
            <a:off x="3037840" y="3087306"/>
            <a:ext cx="0" cy="497840"/>
          </a:xfrm>
          <a:prstGeom prst="line">
            <a:avLst/>
          </a:prstGeom>
          <a:ln w="6350">
            <a:solidFill>
              <a:schemeClr val="bg1">
                <a:lumMod val="85000"/>
              </a:schemeClr>
            </a:solidFill>
            <a:prstDash val="dash"/>
          </a:ln>
        </p:spPr>
        <p:style>
          <a:lnRef idx="1">
            <a:srgbClr val="00A6CC"/>
          </a:lnRef>
          <a:fillRef idx="0">
            <a:srgbClr val="00A6CC"/>
          </a:fillRef>
          <a:effectRef idx="0">
            <a:srgbClr val="00A6CC"/>
          </a:effectRef>
          <a:fontRef idx="minor">
            <a:sysClr val="windowText" lastClr="000000"/>
          </a:fontRef>
        </p:style>
      </p:cxnSp>
      <p:sp>
        <p:nvSpPr>
          <p:cNvPr id="24" name="文本框 23"/>
          <p:cNvSpPr txBox="1"/>
          <p:nvPr>
            <p:custDataLst>
              <p:tags r:id="rId8"/>
            </p:custDataLst>
          </p:nvPr>
        </p:nvSpPr>
        <p:spPr>
          <a:xfrm>
            <a:off x="3276762" y="3138158"/>
            <a:ext cx="6645634" cy="396134"/>
          </a:xfrm>
          <a:prstGeom prst="rect">
            <a:avLst/>
          </a:prstGeom>
          <a:noFill/>
        </p:spPr>
        <p:txBody>
          <a:bodyPr wrap="square" rtlCol="0" anchor="ctr" anchorCtr="0">
            <a:normAutofit lnSpcReduction="10000"/>
          </a:bodyPr>
          <a:lstStyle/>
          <a:p>
            <a:pPr lvl="0">
              <a:lnSpc>
                <a:spcPct val="120000"/>
              </a:lnSpc>
            </a:pPr>
            <a:r>
              <a:rPr lang="zh-CN" altLang="en-US" sz="1800" spc="150" dirty="0" smtClean="0">
                <a:solidFill>
                  <a:schemeClr val="tx1">
                    <a:lumMod val="85000"/>
                    <a:lumOff val="15000"/>
                  </a:schemeClr>
                </a:solidFill>
                <a:latin typeface="Arial" panose="020B0604020202020204" pitchFamily="34" charset="0"/>
                <a:ea typeface="微软雅黑" panose="020B0503020204020204" charset="-122"/>
                <a:sym typeface="微软雅黑" panose="020B0503020204020204" charset="-122"/>
              </a:rPr>
              <a:t>工作任务</a:t>
            </a:r>
            <a:endParaRPr lang="zh-CN" altLang="en-US" sz="1800" spc="150" dirty="0">
              <a:solidFill>
                <a:schemeClr val="tx1">
                  <a:lumMod val="85000"/>
                  <a:lumOff val="15000"/>
                </a:schemeClr>
              </a:solidFill>
              <a:latin typeface="Arial" panose="020B0604020202020204" pitchFamily="34" charset="0"/>
              <a:ea typeface="微软雅黑" panose="020B0503020204020204" charset="-122"/>
              <a:sym typeface="微软雅黑" panose="020B0503020204020204" charset="-122"/>
            </a:endParaRPr>
          </a:p>
        </p:txBody>
      </p:sp>
      <p:sp>
        <p:nvSpPr>
          <p:cNvPr id="26" name="矩形 25"/>
          <p:cNvSpPr/>
          <p:nvPr>
            <p:custDataLst>
              <p:tags r:id="rId9"/>
            </p:custDataLst>
          </p:nvPr>
        </p:nvSpPr>
        <p:spPr>
          <a:xfrm>
            <a:off x="1847850" y="4067651"/>
            <a:ext cx="8496300" cy="768350"/>
          </a:xfrm>
          <a:prstGeom prst="rect">
            <a:avLst/>
          </a:prstGeom>
          <a:solidFill>
            <a:schemeClr val="bg1"/>
          </a:solidFill>
          <a:ln>
            <a:solidFill>
              <a:schemeClr val="bg1">
                <a:lumMod val="85000"/>
              </a:schemeClr>
            </a:solidFill>
          </a:ln>
        </p:spPr>
        <p:style>
          <a:lnRef idx="2">
            <a:srgbClr val="00A6CC">
              <a:shade val="50000"/>
            </a:srgbClr>
          </a:lnRef>
          <a:fillRef idx="1">
            <a:srgbClr val="00A6CC"/>
          </a:fillRef>
          <a:effectRef idx="0">
            <a:srgbClr val="00A6CC"/>
          </a:effectRef>
          <a:fontRef idx="minor">
            <a:sysClr val="window" lastClr="FFFFFF"/>
          </a:fontRef>
        </p:style>
        <p:txBody>
          <a:bodyPr rtlCol="0" anchor="ctr"/>
          <a:lstStyle/>
          <a:p>
            <a:pPr algn="ctr"/>
            <a:endParaRPr lang="zh-CN" altLang="en-US" sz="1800" dirty="0">
              <a:latin typeface="Arial" panose="020B0604020202020204" pitchFamily="34" charset="0"/>
              <a:ea typeface="微软雅黑" panose="020B0503020204020204" charset="-122"/>
            </a:endParaRPr>
          </a:p>
        </p:txBody>
      </p:sp>
      <p:sp>
        <p:nvSpPr>
          <p:cNvPr id="28" name="文本框 27"/>
          <p:cNvSpPr txBox="1"/>
          <p:nvPr>
            <p:custDataLst>
              <p:tags r:id="rId10"/>
            </p:custDataLst>
          </p:nvPr>
        </p:nvSpPr>
        <p:spPr>
          <a:xfrm>
            <a:off x="1955639" y="4160043"/>
            <a:ext cx="1046642" cy="583565"/>
          </a:xfrm>
          <a:prstGeom prst="rect">
            <a:avLst/>
          </a:prstGeom>
          <a:noFill/>
        </p:spPr>
        <p:txBody>
          <a:bodyPr wrap="square" rtlCol="0" anchor="ctr" anchorCtr="0">
            <a:normAutofit/>
          </a:bodyPr>
          <a:lstStyle/>
          <a:p>
            <a:pPr algn="ctr"/>
            <a:r>
              <a:rPr lang="en-US" altLang="zh-CN" sz="3200" b="1" dirty="0">
                <a:solidFill>
                  <a:schemeClr val="accent3"/>
                </a:solidFill>
                <a:latin typeface="Arial" panose="020B0604020202020204" pitchFamily="34" charset="0"/>
                <a:ea typeface="微软雅黑" panose="020B0503020204020204" charset="-122"/>
                <a:cs typeface="Arial" panose="020B0604020202020204" pitchFamily="34" charset="0"/>
              </a:rPr>
              <a:t>03</a:t>
            </a:r>
            <a:endParaRPr lang="en-US" altLang="zh-CN" sz="3200" b="1" dirty="0">
              <a:solidFill>
                <a:schemeClr val="accent3"/>
              </a:solidFill>
              <a:latin typeface="Arial" panose="020B0604020202020204" pitchFamily="34" charset="0"/>
              <a:ea typeface="微软雅黑" panose="020B0503020204020204" charset="-122"/>
              <a:cs typeface="Arial" panose="020B0604020202020204" pitchFamily="34" charset="0"/>
            </a:endParaRPr>
          </a:p>
        </p:txBody>
      </p:sp>
      <p:cxnSp>
        <p:nvCxnSpPr>
          <p:cNvPr id="29" name="直接连接符 28"/>
          <p:cNvCxnSpPr/>
          <p:nvPr>
            <p:custDataLst>
              <p:tags r:id="rId11"/>
            </p:custDataLst>
          </p:nvPr>
        </p:nvCxnSpPr>
        <p:spPr>
          <a:xfrm>
            <a:off x="3037840" y="4202906"/>
            <a:ext cx="0" cy="497840"/>
          </a:xfrm>
          <a:prstGeom prst="line">
            <a:avLst/>
          </a:prstGeom>
          <a:ln w="6350">
            <a:solidFill>
              <a:schemeClr val="bg1">
                <a:lumMod val="85000"/>
              </a:schemeClr>
            </a:solidFill>
            <a:prstDash val="dash"/>
          </a:ln>
        </p:spPr>
        <p:style>
          <a:lnRef idx="1">
            <a:srgbClr val="00A6CC"/>
          </a:lnRef>
          <a:fillRef idx="0">
            <a:srgbClr val="00A6CC"/>
          </a:fillRef>
          <a:effectRef idx="0">
            <a:srgbClr val="00A6CC"/>
          </a:effectRef>
          <a:fontRef idx="minor">
            <a:sysClr val="windowText" lastClr="000000"/>
          </a:fontRef>
        </p:style>
      </p:cxnSp>
      <p:sp>
        <p:nvSpPr>
          <p:cNvPr id="30" name="文本框 29"/>
          <p:cNvSpPr txBox="1"/>
          <p:nvPr>
            <p:custDataLst>
              <p:tags r:id="rId12"/>
            </p:custDataLst>
          </p:nvPr>
        </p:nvSpPr>
        <p:spPr>
          <a:xfrm>
            <a:off x="3276762" y="4253758"/>
            <a:ext cx="6645634" cy="396134"/>
          </a:xfrm>
          <a:prstGeom prst="rect">
            <a:avLst/>
          </a:prstGeom>
          <a:noFill/>
        </p:spPr>
        <p:txBody>
          <a:bodyPr wrap="square" rtlCol="0" anchor="ctr" anchorCtr="0">
            <a:normAutofit lnSpcReduction="10000"/>
          </a:bodyPr>
          <a:lstStyle/>
          <a:p>
            <a:pPr lvl="0">
              <a:lnSpc>
                <a:spcPct val="120000"/>
              </a:lnSpc>
            </a:pPr>
            <a:r>
              <a:rPr lang="zh-CN" altLang="en-US" sz="1800" spc="150" dirty="0" smtClean="0">
                <a:solidFill>
                  <a:schemeClr val="tx1">
                    <a:lumMod val="85000"/>
                    <a:lumOff val="15000"/>
                  </a:schemeClr>
                </a:solidFill>
                <a:latin typeface="Arial" panose="020B0604020202020204" pitchFamily="34" charset="0"/>
                <a:ea typeface="微软雅黑" panose="020B0503020204020204" charset="-122"/>
                <a:sym typeface="微软雅黑" panose="020B0503020204020204" charset="-122"/>
              </a:rPr>
              <a:t>实践应用</a:t>
            </a:r>
            <a:endParaRPr lang="zh-CN" altLang="en-US" sz="1800" spc="150" dirty="0">
              <a:solidFill>
                <a:schemeClr val="tx1">
                  <a:lumMod val="85000"/>
                  <a:lumOff val="15000"/>
                </a:schemeClr>
              </a:solidFill>
              <a:latin typeface="Arial" panose="020B0604020202020204" pitchFamily="34" charset="0"/>
              <a:ea typeface="微软雅黑" panose="020B0503020204020204" charset="-122"/>
              <a:sym typeface="微软雅黑" panose="020B0503020204020204" charset="-122"/>
            </a:endParaRPr>
          </a:p>
        </p:txBody>
      </p:sp>
      <p:sp>
        <p:nvSpPr>
          <p:cNvPr id="32" name="矩形 31"/>
          <p:cNvSpPr/>
          <p:nvPr>
            <p:custDataLst>
              <p:tags r:id="rId13"/>
            </p:custDataLst>
          </p:nvPr>
        </p:nvSpPr>
        <p:spPr>
          <a:xfrm>
            <a:off x="1847850" y="5183250"/>
            <a:ext cx="8496300" cy="768350"/>
          </a:xfrm>
          <a:prstGeom prst="rect">
            <a:avLst/>
          </a:prstGeom>
          <a:solidFill>
            <a:schemeClr val="bg1"/>
          </a:solidFill>
          <a:ln>
            <a:solidFill>
              <a:schemeClr val="bg1">
                <a:lumMod val="85000"/>
              </a:schemeClr>
            </a:solidFill>
          </a:ln>
        </p:spPr>
        <p:style>
          <a:lnRef idx="2">
            <a:srgbClr val="00A6CC">
              <a:shade val="50000"/>
            </a:srgbClr>
          </a:lnRef>
          <a:fillRef idx="1">
            <a:srgbClr val="00A6CC"/>
          </a:fillRef>
          <a:effectRef idx="0">
            <a:srgbClr val="00A6CC"/>
          </a:effectRef>
          <a:fontRef idx="minor">
            <a:sysClr val="window" lastClr="FFFFFF"/>
          </a:fontRef>
        </p:style>
        <p:txBody>
          <a:bodyPr rtlCol="0" anchor="ctr"/>
          <a:lstStyle/>
          <a:p>
            <a:pPr algn="ctr"/>
            <a:endParaRPr lang="zh-CN" altLang="en-US" sz="1800" dirty="0">
              <a:latin typeface="Arial" panose="020B0604020202020204" pitchFamily="34" charset="0"/>
              <a:ea typeface="微软雅黑" panose="020B0503020204020204" charset="-122"/>
            </a:endParaRPr>
          </a:p>
        </p:txBody>
      </p:sp>
      <p:sp>
        <p:nvSpPr>
          <p:cNvPr id="34" name="文本框 33"/>
          <p:cNvSpPr txBox="1"/>
          <p:nvPr>
            <p:custDataLst>
              <p:tags r:id="rId14"/>
            </p:custDataLst>
          </p:nvPr>
        </p:nvSpPr>
        <p:spPr>
          <a:xfrm>
            <a:off x="1955639" y="5275642"/>
            <a:ext cx="1046642" cy="583565"/>
          </a:xfrm>
          <a:prstGeom prst="rect">
            <a:avLst/>
          </a:prstGeom>
          <a:noFill/>
        </p:spPr>
        <p:txBody>
          <a:bodyPr wrap="square" rtlCol="0" anchor="ctr" anchorCtr="0">
            <a:normAutofit/>
          </a:bodyPr>
          <a:lstStyle/>
          <a:p>
            <a:pPr algn="ctr"/>
            <a:r>
              <a:rPr lang="en-US" altLang="zh-CN" sz="3200" b="1" dirty="0">
                <a:solidFill>
                  <a:schemeClr val="accent4"/>
                </a:solidFill>
                <a:latin typeface="Arial" panose="020B0604020202020204" pitchFamily="34" charset="0"/>
                <a:ea typeface="微软雅黑" panose="020B0503020204020204" charset="-122"/>
                <a:cs typeface="Arial" panose="020B0604020202020204" pitchFamily="34" charset="0"/>
              </a:rPr>
              <a:t>04</a:t>
            </a:r>
            <a:endParaRPr lang="en-US" altLang="zh-CN" sz="3200" b="1" dirty="0">
              <a:solidFill>
                <a:schemeClr val="accent4"/>
              </a:solidFill>
              <a:latin typeface="Arial" panose="020B0604020202020204" pitchFamily="34" charset="0"/>
              <a:ea typeface="微软雅黑" panose="020B0503020204020204" charset="-122"/>
              <a:cs typeface="Arial" panose="020B0604020202020204" pitchFamily="34" charset="0"/>
            </a:endParaRPr>
          </a:p>
        </p:txBody>
      </p:sp>
      <p:cxnSp>
        <p:nvCxnSpPr>
          <p:cNvPr id="35" name="直接连接符 34"/>
          <p:cNvCxnSpPr/>
          <p:nvPr>
            <p:custDataLst>
              <p:tags r:id="rId15"/>
            </p:custDataLst>
          </p:nvPr>
        </p:nvCxnSpPr>
        <p:spPr>
          <a:xfrm>
            <a:off x="3037840" y="5318505"/>
            <a:ext cx="0" cy="497840"/>
          </a:xfrm>
          <a:prstGeom prst="line">
            <a:avLst/>
          </a:prstGeom>
          <a:ln w="6350">
            <a:solidFill>
              <a:schemeClr val="bg1">
                <a:lumMod val="85000"/>
              </a:schemeClr>
            </a:solidFill>
            <a:prstDash val="dash"/>
          </a:ln>
        </p:spPr>
        <p:style>
          <a:lnRef idx="1">
            <a:srgbClr val="00A6CC"/>
          </a:lnRef>
          <a:fillRef idx="0">
            <a:srgbClr val="00A6CC"/>
          </a:fillRef>
          <a:effectRef idx="0">
            <a:srgbClr val="00A6CC"/>
          </a:effectRef>
          <a:fontRef idx="minor">
            <a:sysClr val="windowText" lastClr="000000"/>
          </a:fontRef>
        </p:style>
      </p:cxnSp>
      <p:sp>
        <p:nvSpPr>
          <p:cNvPr id="36" name="文本框 35"/>
          <p:cNvSpPr txBox="1"/>
          <p:nvPr>
            <p:custDataLst>
              <p:tags r:id="rId16"/>
            </p:custDataLst>
          </p:nvPr>
        </p:nvSpPr>
        <p:spPr>
          <a:xfrm>
            <a:off x="3276762" y="5369357"/>
            <a:ext cx="6645634" cy="396134"/>
          </a:xfrm>
          <a:prstGeom prst="rect">
            <a:avLst/>
          </a:prstGeom>
          <a:noFill/>
        </p:spPr>
        <p:txBody>
          <a:bodyPr wrap="square" rtlCol="0" anchor="ctr" anchorCtr="0">
            <a:normAutofit lnSpcReduction="10000"/>
          </a:bodyPr>
          <a:lstStyle/>
          <a:p>
            <a:pPr lvl="0">
              <a:lnSpc>
                <a:spcPct val="120000"/>
              </a:lnSpc>
            </a:pPr>
            <a:r>
              <a:rPr lang="zh-CN" altLang="en-US" sz="1800" spc="150" dirty="0" smtClean="0">
                <a:solidFill>
                  <a:schemeClr val="tx1">
                    <a:lumMod val="85000"/>
                    <a:lumOff val="15000"/>
                  </a:schemeClr>
                </a:solidFill>
                <a:latin typeface="Arial" panose="020B0604020202020204" pitchFamily="34" charset="0"/>
                <a:ea typeface="微软雅黑" panose="020B0503020204020204" charset="-122"/>
                <a:sym typeface="微软雅黑" panose="020B0503020204020204" charset="-122"/>
              </a:rPr>
              <a:t>任务拓展</a:t>
            </a:r>
            <a:endParaRPr lang="zh-CN" altLang="en-US" sz="1800" spc="150" dirty="0">
              <a:solidFill>
                <a:schemeClr val="tx1">
                  <a:lumMod val="85000"/>
                  <a:lumOff val="15000"/>
                </a:schemeClr>
              </a:solidFill>
              <a:latin typeface="Arial" panose="020B0604020202020204" pitchFamily="34" charset="0"/>
              <a:ea typeface="微软雅黑" panose="020B0503020204020204" charset="-122"/>
              <a:sym typeface="微软雅黑" panose="020B0503020204020204" charset="-122"/>
            </a:endParaRPr>
          </a:p>
        </p:txBody>
      </p:sp>
      <p:sp>
        <p:nvSpPr>
          <p:cNvPr id="31" name="矩形 30"/>
          <p:cNvSpPr/>
          <p:nvPr>
            <p:custDataLst>
              <p:tags r:id="rId17"/>
            </p:custDataLst>
          </p:nvPr>
        </p:nvSpPr>
        <p:spPr>
          <a:xfrm>
            <a:off x="1855470" y="1842770"/>
            <a:ext cx="36195" cy="755650"/>
          </a:xfrm>
          <a:prstGeom prst="rect">
            <a:avLst/>
          </a:prstGeom>
          <a:solidFill>
            <a:schemeClr val="accent1"/>
          </a:solidFill>
          <a:ln>
            <a:noFill/>
          </a:ln>
        </p:spPr>
        <p:style>
          <a:lnRef idx="2">
            <a:srgbClr val="00A6CC">
              <a:shade val="50000"/>
            </a:srgbClr>
          </a:lnRef>
          <a:fillRef idx="1">
            <a:srgbClr val="00A6CC"/>
          </a:fillRef>
          <a:effectRef idx="0">
            <a:srgbClr val="00A6CC"/>
          </a:effectRef>
          <a:fontRef idx="minor">
            <a:sysClr val="window" lastClr="FFFFFF"/>
          </a:fontRef>
        </p:style>
        <p:txBody>
          <a:bodyPr rtlCol="0" anchor="ctr"/>
          <a:lstStyle/>
          <a:p>
            <a:pPr algn="ctr"/>
            <a:endParaRPr lang="zh-CN" altLang="en-US" sz="1800">
              <a:latin typeface="Arial" panose="020B0604020202020204" pitchFamily="34" charset="0"/>
              <a:ea typeface="微软雅黑" panose="020B0503020204020204" charset="-122"/>
            </a:endParaRPr>
          </a:p>
        </p:txBody>
      </p:sp>
      <p:sp>
        <p:nvSpPr>
          <p:cNvPr id="37" name="矩形 36"/>
          <p:cNvSpPr/>
          <p:nvPr>
            <p:custDataLst>
              <p:tags r:id="rId18"/>
            </p:custDataLst>
          </p:nvPr>
        </p:nvSpPr>
        <p:spPr>
          <a:xfrm>
            <a:off x="1855470" y="5189855"/>
            <a:ext cx="36195" cy="755650"/>
          </a:xfrm>
          <a:prstGeom prst="rect">
            <a:avLst/>
          </a:prstGeom>
          <a:solidFill>
            <a:schemeClr val="accent4"/>
          </a:solidFill>
          <a:ln>
            <a:noFill/>
          </a:ln>
        </p:spPr>
        <p:style>
          <a:lnRef idx="2">
            <a:srgbClr val="00A6CC">
              <a:shade val="50000"/>
            </a:srgbClr>
          </a:lnRef>
          <a:fillRef idx="1">
            <a:srgbClr val="00A6CC"/>
          </a:fillRef>
          <a:effectRef idx="0">
            <a:srgbClr val="00A6CC"/>
          </a:effectRef>
          <a:fontRef idx="minor">
            <a:sysClr val="window" lastClr="FFFFFF"/>
          </a:fontRef>
        </p:style>
        <p:txBody>
          <a:bodyPr rtlCol="0" anchor="ctr"/>
          <a:lstStyle/>
          <a:p>
            <a:pPr algn="ctr"/>
            <a:endParaRPr lang="zh-CN" altLang="en-US" sz="1800">
              <a:latin typeface="Arial" panose="020B0604020202020204" pitchFamily="34" charset="0"/>
              <a:ea typeface="微软雅黑" panose="020B0503020204020204" charset="-122"/>
            </a:endParaRPr>
          </a:p>
        </p:txBody>
      </p:sp>
      <p:sp>
        <p:nvSpPr>
          <p:cNvPr id="39" name="矩形 38"/>
          <p:cNvSpPr/>
          <p:nvPr>
            <p:custDataLst>
              <p:tags r:id="rId19"/>
            </p:custDataLst>
          </p:nvPr>
        </p:nvSpPr>
        <p:spPr>
          <a:xfrm>
            <a:off x="1855470" y="2958465"/>
            <a:ext cx="36195" cy="755650"/>
          </a:xfrm>
          <a:prstGeom prst="rect">
            <a:avLst/>
          </a:prstGeom>
          <a:solidFill>
            <a:schemeClr val="accent2"/>
          </a:solidFill>
          <a:ln>
            <a:noFill/>
          </a:ln>
        </p:spPr>
        <p:style>
          <a:lnRef idx="2">
            <a:srgbClr val="00A6CC">
              <a:shade val="50000"/>
            </a:srgbClr>
          </a:lnRef>
          <a:fillRef idx="1">
            <a:srgbClr val="00A6CC"/>
          </a:fillRef>
          <a:effectRef idx="0">
            <a:srgbClr val="00A6CC"/>
          </a:effectRef>
          <a:fontRef idx="minor">
            <a:sysClr val="window" lastClr="FFFFFF"/>
          </a:fontRef>
        </p:style>
        <p:txBody>
          <a:bodyPr rtlCol="0" anchor="ctr"/>
          <a:lstStyle/>
          <a:p>
            <a:pPr algn="ctr"/>
            <a:endParaRPr lang="zh-CN" altLang="en-US" sz="1800">
              <a:latin typeface="Arial" panose="020B0604020202020204" pitchFamily="34" charset="0"/>
              <a:ea typeface="微软雅黑" panose="020B0503020204020204" charset="-122"/>
            </a:endParaRPr>
          </a:p>
        </p:txBody>
      </p:sp>
      <p:sp>
        <p:nvSpPr>
          <p:cNvPr id="40" name="矩形 39"/>
          <p:cNvSpPr/>
          <p:nvPr>
            <p:custDataLst>
              <p:tags r:id="rId20"/>
            </p:custDataLst>
          </p:nvPr>
        </p:nvSpPr>
        <p:spPr>
          <a:xfrm>
            <a:off x="1855470" y="4074160"/>
            <a:ext cx="36195" cy="755650"/>
          </a:xfrm>
          <a:prstGeom prst="rect">
            <a:avLst/>
          </a:prstGeom>
          <a:solidFill>
            <a:schemeClr val="accent3"/>
          </a:solidFill>
          <a:ln>
            <a:noFill/>
          </a:ln>
        </p:spPr>
        <p:style>
          <a:lnRef idx="2">
            <a:srgbClr val="00A6CC">
              <a:shade val="50000"/>
            </a:srgbClr>
          </a:lnRef>
          <a:fillRef idx="1">
            <a:srgbClr val="00A6CC"/>
          </a:fillRef>
          <a:effectRef idx="0">
            <a:srgbClr val="00A6CC"/>
          </a:effectRef>
          <a:fontRef idx="minor">
            <a:sysClr val="window" lastClr="FFFFFF"/>
          </a:fontRef>
        </p:style>
        <p:txBody>
          <a:bodyPr rtlCol="0" anchor="ctr"/>
          <a:lstStyle/>
          <a:p>
            <a:pPr algn="ctr"/>
            <a:endParaRPr lang="zh-CN" altLang="en-US" sz="1800">
              <a:latin typeface="Arial" panose="020B0604020202020204" pitchFamily="34" charset="0"/>
              <a:ea typeface="微软雅黑" panose="020B0503020204020204" charset="-122"/>
            </a:endParaRPr>
          </a:p>
        </p:txBody>
      </p:sp>
      <p:sp>
        <p:nvSpPr>
          <p:cNvPr id="6" name="文本框 5"/>
          <p:cNvSpPr txBox="1"/>
          <p:nvPr>
            <p:custDataLst>
              <p:tags r:id="rId21"/>
            </p:custDataLst>
          </p:nvPr>
        </p:nvSpPr>
        <p:spPr>
          <a:xfrm>
            <a:off x="2400194" y="437089"/>
            <a:ext cx="7391612"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b" anchorCtr="0" compatLnSpc="1">
            <a:norm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zh-CN" altLang="en-US" sz="3200" i="0" dirty="0" smtClean="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项目内容</a:t>
            </a:r>
            <a:endParaRPr lang="zh-CN" altLang="en-US" sz="3200" i="0" dirty="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p:txBody>
      </p:sp>
      <p:sp>
        <p:nvSpPr>
          <p:cNvPr id="7" name="矩形 6"/>
          <p:cNvSpPr/>
          <p:nvPr>
            <p:custDataLst>
              <p:tags r:id="rId22"/>
            </p:custDataLst>
          </p:nvPr>
        </p:nvSpPr>
        <p:spPr>
          <a:xfrm>
            <a:off x="911860" y="980440"/>
            <a:ext cx="10934065" cy="532765"/>
          </a:xfrm>
          <a:prstGeom prst="rect">
            <a:avLst/>
          </a:prstGeom>
        </p:spPr>
        <p:txBody>
          <a:bodyPr wrap="square"/>
          <a:lstStyle/>
          <a:p>
            <a:pPr algn="l"/>
            <a:r>
              <a:rPr lang="zh-CN" altLang="en-US" sz="1800" i="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理解供应链与</a:t>
            </a:r>
            <a:r>
              <a:rPr lang="zh-CN" altLang="en-US" sz="1800" i="0" dirty="0">
                <a:solidFill>
                  <a:schemeClr val="bg1">
                    <a:lumMod val="50000"/>
                  </a:schemeClr>
                </a:solidFill>
                <a:ea typeface="微软雅黑" panose="020B0503020204020204" charset="-122"/>
                <a:sym typeface="Arial" panose="020B0604020202020204" pitchFamily="34" charset="0"/>
              </a:rPr>
              <a:t>供应链管理</a:t>
            </a:r>
            <a:r>
              <a:rPr lang="zh-CN" altLang="en-US" sz="1800" i="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的概念、内涵和特征、</a:t>
            </a:r>
            <a:r>
              <a:rPr lang="zh-CN" altLang="en-US" sz="1800" i="0" dirty="0">
                <a:solidFill>
                  <a:schemeClr val="bg1">
                    <a:lumMod val="50000"/>
                  </a:schemeClr>
                </a:solidFill>
                <a:ea typeface="微软雅黑" panose="020B0503020204020204" charset="-122"/>
                <a:sym typeface="Arial" panose="020B0604020202020204" pitchFamily="34" charset="0"/>
              </a:rPr>
              <a:t>掌握供应链SCOR模型，</a:t>
            </a:r>
            <a:r>
              <a:rPr lang="zh-CN" altLang="en-US" sz="1800" i="0" dirty="0">
                <a:solidFill>
                  <a:schemeClr val="bg1">
                    <a:lumMod val="50000"/>
                  </a:schemeClr>
                </a:solidFill>
                <a:ea typeface="微软雅黑" panose="020B0503020204020204" charset="-122"/>
                <a:sym typeface="Arial" panose="020B0604020202020204" pitchFamily="34" charset="0"/>
              </a:rPr>
              <a:t>熟悉供应链集成管理过程与方法，</a:t>
            </a:r>
            <a:r>
              <a:rPr lang="zh-CN" altLang="en-US" sz="1800" i="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，具备消除长鞭效应的能力，</a:t>
            </a:r>
            <a:r>
              <a:rPr lang="zh-CN" altLang="en-US" sz="1800" i="0" dirty="0">
                <a:solidFill>
                  <a:schemeClr val="bg1">
                    <a:lumMod val="50000"/>
                  </a:schemeClr>
                </a:solidFill>
                <a:ea typeface="微软雅黑" panose="020B0503020204020204" charset="-122"/>
                <a:sym typeface="Arial" panose="020B0604020202020204" pitchFamily="34" charset="0"/>
              </a:rPr>
              <a:t>供应链分析能力，供应链绩效评估的能力，快速反应供应链的实施与管理能力</a:t>
            </a:r>
            <a:r>
              <a:rPr lang="zh-CN" altLang="en-US" sz="1800" i="0" dirty="0">
                <a:solidFill>
                  <a:schemeClr val="bg1">
                    <a:lumMod val="50000"/>
                  </a:schemeClr>
                </a:solidFill>
                <a:ea typeface="微软雅黑" panose="020B0503020204020204" charset="-122"/>
                <a:sym typeface="Arial" panose="020B0604020202020204" pitchFamily="34" charset="0"/>
              </a:rPr>
              <a:t>等</a:t>
            </a:r>
            <a:endParaRPr lang="zh-CN" altLang="en-US" sz="1800" i="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endParaRPr>
          </a:p>
        </p:txBody>
      </p:sp>
    </p:spTree>
    <p:custDataLst>
      <p:tags r:id="rId23"/>
    </p:custData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工作任务三 供应链绩效评价</a:t>
            </a:r>
            <a:endParaRPr lang="zh-CN" altLang="en-US"/>
          </a:p>
        </p:txBody>
      </p:sp>
      <p:sp>
        <p:nvSpPr>
          <p:cNvPr id="3" name="内容占位符 2"/>
          <p:cNvSpPr>
            <a:spLocks noGrp="1"/>
          </p:cNvSpPr>
          <p:nvPr>
            <p:ph sz="quarter" idx="13"/>
          </p:nvPr>
        </p:nvSpPr>
        <p:spPr>
          <a:xfrm>
            <a:off x="579755" y="902970"/>
            <a:ext cx="5379720" cy="5205730"/>
          </a:xfrm>
        </p:spPr>
        <p:txBody>
          <a:bodyPr/>
          <a:p>
            <a:pPr>
              <a:lnSpc>
                <a:spcPct val="200000"/>
              </a:lnSpc>
            </a:pPr>
            <a:r>
              <a:rPr lang="zh-CN" altLang="en-US">
                <a:solidFill>
                  <a:schemeClr val="tx1">
                    <a:lumMod val="85000"/>
                    <a:lumOff val="15000"/>
                  </a:schemeClr>
                </a:solidFill>
              </a:rPr>
              <a:t>财务绩效KPI指标</a:t>
            </a:r>
            <a:endParaRPr lang="zh-CN" altLang="en-US">
              <a:solidFill>
                <a:schemeClr val="tx1">
                  <a:lumMod val="85000"/>
                  <a:lumOff val="15000"/>
                </a:schemeClr>
              </a:solidFill>
            </a:endParaRPr>
          </a:p>
          <a:p>
            <a:pPr marL="685800" lvl="1" indent="-228600">
              <a:lnSpc>
                <a:spcPct val="200000"/>
              </a:lnSpc>
              <a:buFont typeface="Arial" panose="020B0604020202020204" pitchFamily="34" charset="0"/>
              <a:buChar char="•"/>
            </a:pPr>
            <a:r>
              <a:rPr lang="zh-CN" altLang="en-US">
                <a:solidFill>
                  <a:schemeClr val="tx1">
                    <a:lumMod val="85000"/>
                    <a:lumOff val="15000"/>
                  </a:schemeClr>
                </a:solidFill>
              </a:rPr>
              <a:t>杜邦财务分析法从供应链企业的长远目标和发展战略出发，选取了关键性的财务评价指标：权益净利率（见图7-8），通过层层剖析，揭示了各评价指标间的内在联系，反映了当供应链企业目标发生异动时影响供应链企业目标的因素，并能对其加以修正</a:t>
            </a:r>
            <a:endParaRPr lang="zh-CN" altLang="en-US">
              <a:solidFill>
                <a:schemeClr val="tx1">
                  <a:lumMod val="85000"/>
                  <a:lumOff val="15000"/>
                </a:schemeClr>
              </a:solidFill>
            </a:endParaRPr>
          </a:p>
        </p:txBody>
      </p:sp>
      <p:pic>
        <p:nvPicPr>
          <p:cNvPr id="4" name="图片 9" descr="0708"/>
          <p:cNvPicPr>
            <a:picLocks noChangeAspect="1"/>
          </p:cNvPicPr>
          <p:nvPr/>
        </p:nvPicPr>
        <p:blipFill>
          <a:blip r:embed="rId1"/>
          <a:stretch>
            <a:fillRect/>
          </a:stretch>
        </p:blipFill>
        <p:spPr>
          <a:xfrm>
            <a:off x="5960110" y="1412875"/>
            <a:ext cx="5665470" cy="3282950"/>
          </a:xfrm>
          <a:prstGeom prst="rect">
            <a:avLst/>
          </a:prstGeom>
          <a:noFill/>
          <a:ln w="9525">
            <a:noFill/>
          </a:ln>
        </p:spPr>
      </p:pic>
      <p:sp>
        <p:nvSpPr>
          <p:cNvPr id="5" name="文本框 4"/>
          <p:cNvSpPr txBox="1"/>
          <p:nvPr/>
        </p:nvSpPr>
        <p:spPr>
          <a:xfrm>
            <a:off x="6240145" y="4869180"/>
            <a:ext cx="5080000" cy="337185"/>
          </a:xfrm>
          <a:prstGeom prst="rect">
            <a:avLst/>
          </a:prstGeom>
          <a:noFill/>
          <a:ln w="9525">
            <a:noFill/>
          </a:ln>
        </p:spPr>
        <p:txBody>
          <a:bodyPr>
            <a:spAutoFit/>
          </a:bodyPr>
          <a:p>
            <a:pPr algn="ctr"/>
            <a:r>
              <a:rPr lang="zh-CN" sz="1600" i="0">
                <a:solidFill>
                  <a:srgbClr val="000000"/>
                </a:solidFill>
                <a:ea typeface="宋体" panose="02010600030101010101" pitchFamily="2" charset="-122"/>
              </a:rPr>
              <a:t>图</a:t>
            </a:r>
            <a:r>
              <a:rPr lang="en-US" sz="1600" i="0">
                <a:solidFill>
                  <a:srgbClr val="000000"/>
                </a:solidFill>
                <a:latin typeface="Times New Roman" panose="02020603050405020304" pitchFamily="18" charset="0"/>
                <a:ea typeface="宋体" panose="02010600030101010101" pitchFamily="2" charset="-122"/>
              </a:rPr>
              <a:t>7-8  </a:t>
            </a:r>
            <a:r>
              <a:rPr lang="zh-CN" sz="1600" i="0">
                <a:solidFill>
                  <a:srgbClr val="000000"/>
                </a:solidFill>
                <a:ea typeface="宋体" panose="02010600030101010101" pitchFamily="2" charset="-122"/>
              </a:rPr>
              <a:t>权益净利率</a:t>
            </a:r>
            <a:endParaRPr lang="zh-CN" altLang="en-US" sz="1600" i="0">
              <a:solidFill>
                <a:srgbClr val="000000"/>
              </a:solidFill>
              <a:ea typeface="宋体" panose="02010600030101010101" pitchFamily="2"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工作任务三 供应链绩效评价</a:t>
            </a:r>
            <a:endParaRPr lang="zh-CN" altLang="en-US"/>
          </a:p>
        </p:txBody>
      </p:sp>
      <p:sp>
        <p:nvSpPr>
          <p:cNvPr id="3" name="内容占位符 2"/>
          <p:cNvSpPr>
            <a:spLocks noGrp="1"/>
          </p:cNvSpPr>
          <p:nvPr>
            <p:ph sz="quarter" idx="13"/>
          </p:nvPr>
        </p:nvSpPr>
        <p:spPr>
          <a:xfrm>
            <a:off x="0" y="908685"/>
            <a:ext cx="11662410" cy="5969635"/>
          </a:xfrm>
        </p:spPr>
        <p:txBody>
          <a:bodyPr>
            <a:noAutofit/>
          </a:bodyPr>
          <a:p>
            <a:pPr marL="1143000" lvl="2" indent="-228600">
              <a:lnSpc>
                <a:spcPct val="200000"/>
              </a:lnSpc>
              <a:buFont typeface="Arial" panose="020B0604020202020204" pitchFamily="34" charset="0"/>
              <a:buChar char="•"/>
            </a:pPr>
            <a:r>
              <a:rPr lang="zh-CN" altLang="en-US">
                <a:solidFill>
                  <a:schemeClr val="tx1">
                    <a:lumMod val="85000"/>
                    <a:lumOff val="15000"/>
                  </a:schemeClr>
                </a:solidFill>
              </a:rPr>
              <a:t>业务流程绩效指标</a:t>
            </a:r>
            <a:endParaRPr lang="zh-CN" altLang="en-US">
              <a:solidFill>
                <a:schemeClr val="tx1">
                  <a:lumMod val="85000"/>
                  <a:lumOff val="15000"/>
                </a:schemeClr>
              </a:solidFill>
            </a:endParaRPr>
          </a:p>
          <a:p>
            <a:pPr marL="1600200" lvl="3" indent="-228600">
              <a:lnSpc>
                <a:spcPct val="200000"/>
              </a:lnSpc>
              <a:buFont typeface="Arial" panose="020B0604020202020204" pitchFamily="34" charset="0"/>
              <a:buChar char="•"/>
            </a:pPr>
            <a:r>
              <a:rPr lang="zh-CN" altLang="en-US" sz="1400">
                <a:solidFill>
                  <a:schemeClr val="tx1">
                    <a:lumMod val="85000"/>
                    <a:lumOff val="15000"/>
                  </a:schemeClr>
                </a:solidFill>
              </a:rPr>
              <a:t>订单满足率</a:t>
            </a:r>
            <a:r>
              <a:rPr lang="en-US" altLang="zh-CN" sz="1400">
                <a:solidFill>
                  <a:schemeClr val="tx1">
                    <a:lumMod val="85000"/>
                    <a:lumOff val="15000"/>
                  </a:schemeClr>
                </a:solidFill>
              </a:rPr>
              <a:t>(订单满足率 = 订单得到满足的次数/总订货的次数)</a:t>
            </a:r>
            <a:endParaRPr lang="en-US" altLang="zh-CN" sz="1400">
              <a:solidFill>
                <a:schemeClr val="tx1">
                  <a:lumMod val="85000"/>
                  <a:lumOff val="15000"/>
                </a:schemeClr>
              </a:solidFill>
            </a:endParaRPr>
          </a:p>
          <a:p>
            <a:pPr marL="1600200" lvl="3" indent="-228600">
              <a:lnSpc>
                <a:spcPct val="200000"/>
              </a:lnSpc>
              <a:buFont typeface="Arial" panose="020B0604020202020204" pitchFamily="34" charset="0"/>
              <a:buChar char="•"/>
            </a:pPr>
            <a:r>
              <a:rPr lang="zh-CN" altLang="en-US" sz="1400">
                <a:solidFill>
                  <a:schemeClr val="tx1">
                    <a:lumMod val="85000"/>
                    <a:lumOff val="15000"/>
                  </a:schemeClr>
                </a:solidFill>
              </a:rPr>
              <a:t>订货提前期</a:t>
            </a:r>
            <a:endParaRPr lang="zh-CN" altLang="en-US" sz="1400">
              <a:solidFill>
                <a:schemeClr val="tx1">
                  <a:lumMod val="85000"/>
                  <a:lumOff val="15000"/>
                </a:schemeClr>
              </a:solidFill>
            </a:endParaRPr>
          </a:p>
          <a:p>
            <a:pPr marL="1600200" lvl="3" indent="-228600">
              <a:lnSpc>
                <a:spcPct val="200000"/>
              </a:lnSpc>
              <a:buFont typeface="Arial" panose="020B0604020202020204" pitchFamily="34" charset="0"/>
              <a:buChar char="•"/>
            </a:pPr>
            <a:r>
              <a:rPr lang="zh-CN" altLang="en-US" sz="1400">
                <a:solidFill>
                  <a:schemeClr val="tx1">
                    <a:lumMod val="85000"/>
                    <a:lumOff val="15000"/>
                  </a:schemeClr>
                </a:solidFill>
              </a:rPr>
              <a:t>准时交货率</a:t>
            </a:r>
            <a:r>
              <a:rPr lang="en-US" altLang="zh-CN" sz="1400">
                <a:solidFill>
                  <a:schemeClr val="tx1">
                    <a:lumMod val="85000"/>
                    <a:lumOff val="15000"/>
                  </a:schemeClr>
                </a:solidFill>
              </a:rPr>
              <a:t>(假设在时段T内，准时将货物送达的次数为Ni，总的订单次数为Na，则准时交货率计算公式为：Pi=Ni/Na)</a:t>
            </a:r>
            <a:endParaRPr lang="zh-CN" altLang="en-US" sz="1400">
              <a:solidFill>
                <a:schemeClr val="tx1">
                  <a:lumMod val="85000"/>
                  <a:lumOff val="15000"/>
                </a:schemeClr>
              </a:solidFill>
            </a:endParaRPr>
          </a:p>
          <a:p>
            <a:pPr marL="1600200" lvl="3" indent="-228600">
              <a:lnSpc>
                <a:spcPct val="200000"/>
              </a:lnSpc>
              <a:buFont typeface="Arial" panose="020B0604020202020204" pitchFamily="34" charset="0"/>
              <a:buChar char="•"/>
            </a:pPr>
            <a:r>
              <a:rPr lang="zh-CN" altLang="en-US" sz="1400">
                <a:solidFill>
                  <a:schemeClr val="tx1">
                    <a:lumMod val="85000"/>
                    <a:lumOff val="15000"/>
                  </a:schemeClr>
                </a:solidFill>
              </a:rPr>
              <a:t>产品完好送达率</a:t>
            </a:r>
            <a:r>
              <a:rPr lang="en-US" altLang="zh-CN" sz="1400">
                <a:solidFill>
                  <a:schemeClr val="tx1">
                    <a:lumMod val="85000"/>
                    <a:lumOff val="15000"/>
                  </a:schemeClr>
                </a:solidFill>
              </a:rPr>
              <a:t>(假设在时段T内，完好送达的次数为Nw，总的订单次数为Na，则产品完好送达率计算公式为：Pw = Nw/Na)</a:t>
            </a:r>
            <a:endParaRPr lang="en-US" altLang="zh-CN" sz="1400">
              <a:solidFill>
                <a:schemeClr val="tx1">
                  <a:lumMod val="85000"/>
                  <a:lumOff val="15000"/>
                </a:schemeClr>
              </a:solidFill>
            </a:endParaRPr>
          </a:p>
          <a:p>
            <a:pPr marL="1600200" lvl="3" indent="-228600">
              <a:lnSpc>
                <a:spcPct val="200000"/>
              </a:lnSpc>
              <a:buFont typeface="Arial" panose="020B0604020202020204" pitchFamily="34" charset="0"/>
              <a:buChar char="•"/>
            </a:pPr>
            <a:r>
              <a:rPr lang="zh-CN" altLang="en-US" sz="1400">
                <a:solidFill>
                  <a:schemeClr val="tx1">
                    <a:lumMod val="85000"/>
                    <a:lumOff val="15000"/>
                  </a:schemeClr>
                </a:solidFill>
              </a:rPr>
              <a:t>产品质量合格率</a:t>
            </a:r>
            <a:r>
              <a:rPr lang="en-US" altLang="zh-CN" sz="1400">
                <a:solidFill>
                  <a:schemeClr val="tx1">
                    <a:lumMod val="85000"/>
                    <a:lumOff val="15000"/>
                  </a:schemeClr>
                </a:solidFill>
              </a:rPr>
              <a:t>(假设在时段T内，质量合格产品的数量为Nq，产品总数量为Nn，则产品质量合格率为：Pq = Nq/Nn)</a:t>
            </a:r>
            <a:endParaRPr lang="zh-CN" altLang="en-US" sz="1400">
              <a:solidFill>
                <a:schemeClr val="tx1">
                  <a:lumMod val="85000"/>
                  <a:lumOff val="15000"/>
                </a:schemeClr>
              </a:solidFill>
            </a:endParaRPr>
          </a:p>
          <a:p>
            <a:pPr marL="1600200" lvl="3" indent="-228600">
              <a:lnSpc>
                <a:spcPct val="200000"/>
              </a:lnSpc>
              <a:buFont typeface="Arial" panose="020B0604020202020204" pitchFamily="34" charset="0"/>
              <a:buChar char="•"/>
            </a:pPr>
            <a:r>
              <a:rPr lang="zh-CN" altLang="en-US" sz="1400">
                <a:solidFill>
                  <a:schemeClr val="tx1">
                    <a:lumMod val="85000"/>
                    <a:lumOff val="15000"/>
                  </a:schemeClr>
                </a:solidFill>
              </a:rPr>
              <a:t>产品（或服务）出产循环期</a:t>
            </a:r>
            <a:endParaRPr lang="zh-CN" altLang="en-US" sz="1400">
              <a:solidFill>
                <a:schemeClr val="tx1">
                  <a:lumMod val="85000"/>
                  <a:lumOff val="15000"/>
                </a:schemeClr>
              </a:solidFill>
            </a:endParaRPr>
          </a:p>
          <a:p>
            <a:pPr marL="1600200" lvl="3" indent="-228600">
              <a:lnSpc>
                <a:spcPct val="200000"/>
              </a:lnSpc>
              <a:buFont typeface="Arial" panose="020B0604020202020204" pitchFamily="34" charset="0"/>
              <a:buChar char="•"/>
            </a:pPr>
            <a:r>
              <a:rPr lang="zh-CN" altLang="en-US" sz="1400">
                <a:solidFill>
                  <a:schemeClr val="tx1">
                    <a:lumMod val="85000"/>
                    <a:lumOff val="15000"/>
                  </a:schemeClr>
                </a:solidFill>
              </a:rPr>
              <a:t>产销率</a:t>
            </a:r>
            <a:endParaRPr lang="zh-CN" altLang="en-US" sz="1400">
              <a:solidFill>
                <a:schemeClr val="tx1">
                  <a:lumMod val="85000"/>
                  <a:lumOff val="15000"/>
                </a:schemeClr>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工作任务三 供应链绩效评价</a:t>
            </a:r>
            <a:endParaRPr lang="zh-CN" altLang="en-US"/>
          </a:p>
        </p:txBody>
      </p:sp>
      <p:sp>
        <p:nvSpPr>
          <p:cNvPr id="3" name="内容占位符 2"/>
          <p:cNvSpPr>
            <a:spLocks noGrp="1"/>
          </p:cNvSpPr>
          <p:nvPr>
            <p:ph sz="quarter" idx="13"/>
          </p:nvPr>
        </p:nvSpPr>
        <p:spPr>
          <a:xfrm>
            <a:off x="-600710" y="888365"/>
            <a:ext cx="12283440" cy="5969635"/>
          </a:xfrm>
        </p:spPr>
        <p:txBody>
          <a:bodyPr>
            <a:noAutofit/>
          </a:bodyPr>
          <a:p>
            <a:pPr marL="1600200" lvl="3" indent="-228600">
              <a:lnSpc>
                <a:spcPct val="200000"/>
              </a:lnSpc>
              <a:buFont typeface="Arial" panose="020B0604020202020204" pitchFamily="34" charset="0"/>
              <a:buChar char="•"/>
            </a:pPr>
            <a:r>
              <a:rPr lang="zh-CN" altLang="en-US" sz="1800">
                <a:solidFill>
                  <a:schemeClr val="tx1">
                    <a:lumMod val="85000"/>
                    <a:lumOff val="15000"/>
                  </a:schemeClr>
                </a:solidFill>
              </a:rPr>
              <a:t>整体绩效KPI指标</a:t>
            </a:r>
            <a:endParaRPr lang="zh-CN" altLang="en-US" sz="1800">
              <a:solidFill>
                <a:schemeClr val="tx1">
                  <a:lumMod val="85000"/>
                  <a:lumOff val="15000"/>
                </a:schemeClr>
              </a:solidFill>
            </a:endParaRPr>
          </a:p>
          <a:p>
            <a:pPr marL="2057400" lvl="4" indent="-228600">
              <a:lnSpc>
                <a:spcPct val="200000"/>
              </a:lnSpc>
              <a:buFont typeface="Arial" panose="020B0604020202020204" pitchFamily="34" charset="0"/>
              <a:buChar char="•"/>
            </a:pPr>
            <a:r>
              <a:rPr lang="zh-CN" altLang="en-US" sz="1800">
                <a:solidFill>
                  <a:schemeClr val="tx1">
                    <a:lumMod val="85000"/>
                    <a:lumOff val="15000"/>
                  </a:schemeClr>
                </a:solidFill>
              </a:rPr>
              <a:t>供应链下游企业对上游企业的满意度</a:t>
            </a:r>
            <a:endParaRPr lang="zh-CN" altLang="en-US" sz="1800">
              <a:solidFill>
                <a:schemeClr val="tx1">
                  <a:lumMod val="85000"/>
                  <a:lumOff val="15000"/>
                </a:schemeClr>
              </a:solidFill>
            </a:endParaRPr>
          </a:p>
          <a:p>
            <a:pPr marL="2057400" lvl="4" indent="-228600">
              <a:lnSpc>
                <a:spcPct val="200000"/>
              </a:lnSpc>
              <a:buFont typeface="Arial" panose="020B0604020202020204" pitchFamily="34" charset="0"/>
              <a:buChar char="•"/>
            </a:pPr>
            <a:r>
              <a:rPr lang="zh-CN" altLang="en-US" sz="1800">
                <a:solidFill>
                  <a:schemeClr val="tx1">
                    <a:lumMod val="85000"/>
                    <a:lumOff val="15000"/>
                  </a:schemeClr>
                </a:solidFill>
              </a:rPr>
              <a:t>Cij = j × 上游企业j准时交货率+j × 上游企业j成本利润率 + λj × 上游企业j产品质量合格率</a:t>
            </a:r>
            <a:endParaRPr lang="zh-CN" altLang="en-US" sz="1800">
              <a:solidFill>
                <a:schemeClr val="tx1">
                  <a:lumMod val="85000"/>
                  <a:lumOff val="15000"/>
                </a:schemeClr>
              </a:solidFill>
            </a:endParaRPr>
          </a:p>
          <a:p>
            <a:pPr marL="2057400" lvl="4" indent="-228600">
              <a:lnSpc>
                <a:spcPct val="200000"/>
              </a:lnSpc>
              <a:buFont typeface="Arial" panose="020B0604020202020204" pitchFamily="34" charset="0"/>
              <a:buChar char="•"/>
            </a:pPr>
            <a:r>
              <a:rPr lang="zh-CN" altLang="en-US" sz="1800">
                <a:solidFill>
                  <a:schemeClr val="tx1">
                    <a:lumMod val="85000"/>
                    <a:lumOff val="15000"/>
                  </a:schemeClr>
                </a:solidFill>
              </a:rPr>
              <a:t>式中，Cij为上游企业i对其相邻的上游企业j的满意度， j、 j、j为权数，且 （j+j+j）/3 = 1</a:t>
            </a:r>
            <a:endParaRPr lang="zh-CN" altLang="en-US" sz="1800">
              <a:solidFill>
                <a:schemeClr val="tx1">
                  <a:lumMod val="85000"/>
                  <a:lumOff val="15000"/>
                </a:schemeClr>
              </a:solidFill>
            </a:endParaRPr>
          </a:p>
          <a:p>
            <a:pPr marL="1600200" lvl="3" indent="-228600">
              <a:lnSpc>
                <a:spcPct val="200000"/>
              </a:lnSpc>
              <a:buFont typeface="Arial" panose="020B0604020202020204" pitchFamily="34" charset="0"/>
              <a:buChar char="•"/>
            </a:pPr>
            <a:r>
              <a:rPr lang="zh-CN" altLang="en-US" sz="1800">
                <a:solidFill>
                  <a:schemeClr val="tx1">
                    <a:lumMod val="85000"/>
                    <a:lumOff val="15000"/>
                  </a:schemeClr>
                </a:solidFill>
              </a:rPr>
              <a:t>供应链总运营成本指标</a:t>
            </a:r>
            <a:endParaRPr lang="zh-CN" altLang="en-US" sz="1800">
              <a:solidFill>
                <a:schemeClr val="tx1">
                  <a:lumMod val="85000"/>
                  <a:lumOff val="15000"/>
                </a:schemeClr>
              </a:solidFill>
            </a:endParaRPr>
          </a:p>
          <a:p>
            <a:pPr marL="2057400" lvl="4" indent="-228600">
              <a:lnSpc>
                <a:spcPct val="200000"/>
              </a:lnSpc>
              <a:buFont typeface="Arial" panose="020B0604020202020204" pitchFamily="34" charset="0"/>
              <a:buChar char="•"/>
            </a:pPr>
            <a:r>
              <a:rPr lang="zh-CN" altLang="en-US" sz="1800">
                <a:solidFill>
                  <a:schemeClr val="tx1">
                    <a:lumMod val="85000"/>
                    <a:lumOff val="15000"/>
                  </a:schemeClr>
                </a:solidFill>
              </a:rPr>
              <a:t>供应链通信成本</a:t>
            </a:r>
            <a:endParaRPr lang="zh-CN" altLang="en-US" sz="1800">
              <a:solidFill>
                <a:schemeClr val="tx1">
                  <a:lumMod val="85000"/>
                  <a:lumOff val="15000"/>
                </a:schemeClr>
              </a:solidFill>
            </a:endParaRPr>
          </a:p>
          <a:p>
            <a:pPr marL="2057400" lvl="4" indent="-228600">
              <a:lnSpc>
                <a:spcPct val="200000"/>
              </a:lnSpc>
              <a:buFont typeface="Arial" panose="020B0604020202020204" pitchFamily="34" charset="0"/>
              <a:buChar char="•"/>
            </a:pPr>
            <a:r>
              <a:rPr lang="zh-CN" altLang="en-US" sz="1800">
                <a:solidFill>
                  <a:schemeClr val="tx1">
                    <a:lumMod val="85000"/>
                    <a:lumOff val="15000"/>
                  </a:schemeClr>
                </a:solidFill>
              </a:rPr>
              <a:t>供应链总库存费用</a:t>
            </a:r>
            <a:endParaRPr lang="zh-CN" altLang="en-US" sz="1800">
              <a:solidFill>
                <a:schemeClr val="tx1">
                  <a:lumMod val="85000"/>
                  <a:lumOff val="15000"/>
                </a:schemeClr>
              </a:solidFill>
            </a:endParaRPr>
          </a:p>
          <a:p>
            <a:pPr marL="2057400" lvl="4" indent="-228600">
              <a:lnSpc>
                <a:spcPct val="200000"/>
              </a:lnSpc>
              <a:buFont typeface="Arial" panose="020B0604020202020204" pitchFamily="34" charset="0"/>
              <a:buChar char="•"/>
            </a:pPr>
            <a:r>
              <a:rPr lang="zh-CN" altLang="en-US" sz="1800">
                <a:solidFill>
                  <a:schemeClr val="tx1">
                    <a:lumMod val="85000"/>
                    <a:lumOff val="15000"/>
                  </a:schemeClr>
                </a:solidFill>
              </a:rPr>
              <a:t>各节点企业外部运输总费用</a:t>
            </a:r>
            <a:endParaRPr lang="zh-CN" altLang="en-US" sz="1800">
              <a:solidFill>
                <a:schemeClr val="tx1">
                  <a:lumMod val="85000"/>
                  <a:lumOff val="15000"/>
                </a:schemeClr>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4" name="任意多边形: 形状 3"/>
          <p:cNvSpPr/>
          <p:nvPr/>
        </p:nvSpPr>
        <p:spPr>
          <a:xfrm>
            <a:off x="0" y="0"/>
            <a:ext cx="4163438" cy="6858000"/>
          </a:xfrm>
          <a:custGeom>
            <a:avLst/>
            <a:gdLst>
              <a:gd name="connsiteX0" fmla="*/ 0 w 4163438"/>
              <a:gd name="connsiteY0" fmla="*/ 0 h 6858000"/>
              <a:gd name="connsiteX1" fmla="*/ 2742992 w 4163438"/>
              <a:gd name="connsiteY1" fmla="*/ 0 h 6858000"/>
              <a:gd name="connsiteX2" fmla="*/ 2844235 w 4163438"/>
              <a:gd name="connsiteY2" fmla="*/ 103427 h 6858000"/>
              <a:gd name="connsiteX3" fmla="*/ 4163438 w 4163438"/>
              <a:gd name="connsiteY3" fmla="*/ 3429000 h 6858000"/>
              <a:gd name="connsiteX4" fmla="*/ 2844235 w 4163438"/>
              <a:gd name="connsiteY4" fmla="*/ 6754574 h 6858000"/>
              <a:gd name="connsiteX5" fmla="*/ 2742992 w 4163438"/>
              <a:gd name="connsiteY5" fmla="*/ 6858000 h 6858000"/>
              <a:gd name="connsiteX6" fmla="*/ 0 w 41634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3438" h="6858000">
                <a:moveTo>
                  <a:pt x="0" y="0"/>
                </a:moveTo>
                <a:lnTo>
                  <a:pt x="2742992" y="0"/>
                </a:lnTo>
                <a:lnTo>
                  <a:pt x="2844235" y="103427"/>
                </a:lnTo>
                <a:cubicBezTo>
                  <a:pt x="3663879" y="981771"/>
                  <a:pt x="4163438" y="2148565"/>
                  <a:pt x="4163438" y="3429000"/>
                </a:cubicBezTo>
                <a:cubicBezTo>
                  <a:pt x="4163438" y="4709436"/>
                  <a:pt x="3663879" y="5876229"/>
                  <a:pt x="2844235" y="6754574"/>
                </a:cubicBezTo>
                <a:lnTo>
                  <a:pt x="2742992" y="6858000"/>
                </a:lnTo>
                <a:lnTo>
                  <a:pt x="0" y="6858000"/>
                </a:lnTo>
                <a:close/>
              </a:path>
            </a:pathLst>
          </a:cu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站酷文艺体" panose="02000603000000000000"/>
              <a:cs typeface="+mn-cs"/>
            </a:endParaRPr>
          </a:p>
        </p:txBody>
      </p:sp>
      <p:pic>
        <p:nvPicPr>
          <p:cNvPr id="14" name="图片 13" descr="图片包含 游戏机, 建筑, 桌子, 房间&#10;&#10;描述已自动生成"/>
          <p:cNvPicPr>
            <a:picLocks noChangeAspect="1"/>
          </p:cNvPicPr>
          <p:nvPr/>
        </p:nvPicPr>
        <p:blipFill rotWithShape="1">
          <a:blip r:embed="rId1">
            <a:extLst>
              <a:ext uri="{28A0092B-C50C-407E-A947-70E740481C1C}">
                <a14:useLocalDpi xmlns:a14="http://schemas.microsoft.com/office/drawing/2010/main" val="0"/>
              </a:ext>
            </a:extLst>
          </a:blip>
          <a:srcRect l="55302" t="357" r="18621"/>
          <a:stretch>
            <a:fillRect/>
          </a:stretch>
        </p:blipFill>
        <p:spPr>
          <a:xfrm flipH="1">
            <a:off x="4" y="5122"/>
            <a:ext cx="3814629" cy="6833522"/>
          </a:xfrm>
          <a:custGeom>
            <a:avLst/>
            <a:gdLst>
              <a:gd name="connsiteX0" fmla="*/ 3814629 w 3814629"/>
              <a:gd name="connsiteY0" fmla="*/ 0 h 6833522"/>
              <a:gd name="connsiteX1" fmla="*/ 1322877 w 3814629"/>
              <a:gd name="connsiteY1" fmla="*/ 0 h 6833522"/>
              <a:gd name="connsiteX2" fmla="*/ 1228588 w 3814629"/>
              <a:gd name="connsiteY2" fmla="*/ 103427 h 6833522"/>
              <a:gd name="connsiteX3" fmla="*/ 0 w 3814629"/>
              <a:gd name="connsiteY3" fmla="*/ 3429000 h 6833522"/>
              <a:gd name="connsiteX4" fmla="*/ 1228588 w 3814629"/>
              <a:gd name="connsiteY4" fmla="*/ 6754574 h 6833522"/>
              <a:gd name="connsiteX5" fmla="*/ 1300561 w 3814629"/>
              <a:gd name="connsiteY5" fmla="*/ 6833522 h 6833522"/>
              <a:gd name="connsiteX6" fmla="*/ 3814629 w 3814629"/>
              <a:gd name="connsiteY6" fmla="*/ 6833522 h 6833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4629" h="6833522">
                <a:moveTo>
                  <a:pt x="3814629" y="0"/>
                </a:moveTo>
                <a:lnTo>
                  <a:pt x="1322877" y="0"/>
                </a:lnTo>
                <a:lnTo>
                  <a:pt x="1228588" y="103427"/>
                </a:lnTo>
                <a:cubicBezTo>
                  <a:pt x="465245" y="981771"/>
                  <a:pt x="0" y="2148565"/>
                  <a:pt x="0" y="3429000"/>
                </a:cubicBezTo>
                <a:cubicBezTo>
                  <a:pt x="0" y="4709436"/>
                  <a:pt x="465245" y="5876229"/>
                  <a:pt x="1228588" y="6754574"/>
                </a:cubicBezTo>
                <a:lnTo>
                  <a:pt x="1300561" y="6833522"/>
                </a:lnTo>
                <a:lnTo>
                  <a:pt x="3814629" y="6833522"/>
                </a:lnTo>
                <a:close/>
              </a:path>
            </a:pathLst>
          </a:custGeom>
        </p:spPr>
      </p:pic>
      <p:sp>
        <p:nvSpPr>
          <p:cNvPr id="6" name="文本框 5"/>
          <p:cNvSpPr txBox="1"/>
          <p:nvPr/>
        </p:nvSpPr>
        <p:spPr>
          <a:xfrm>
            <a:off x="6610035" y="3061922"/>
            <a:ext cx="4257157" cy="829945"/>
          </a:xfrm>
          <a:prstGeom prst="rect">
            <a:avLst/>
          </a:prstGeom>
          <a:noFill/>
          <a:effectLst/>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4800" b="0" i="0" u="none" strike="noStrike" kern="1200" cap="none" spc="300" normalizeH="0" baseline="0" noProof="0" dirty="0">
                <a:ln>
                  <a:noFill/>
                </a:ln>
                <a:solidFill>
                  <a:prstClr val="white"/>
                </a:solidFill>
                <a:effectLst>
                  <a:outerShdw dist="38100" dir="2700000" algn="tl" rotWithShape="0">
                    <a:prstClr val="black">
                      <a:alpha val="40000"/>
                    </a:prstClr>
                  </a:outerShdw>
                </a:effectLst>
                <a:uLnTx/>
                <a:uFillTx/>
                <a:latin typeface="站酷文艺体" panose="02000603000000000000" pitchFamily="2" charset="-122"/>
                <a:ea typeface="站酷文艺体" panose="02000603000000000000" pitchFamily="2" charset="-122"/>
                <a:cs typeface="+mn-cs"/>
              </a:rPr>
              <a:t>实践应用</a:t>
            </a:r>
            <a:endParaRPr kumimoji="0" lang="zh-CN" altLang="en-US" sz="4800" b="0" i="0" u="none" strike="noStrike" kern="1200" cap="none" spc="300" normalizeH="0" baseline="0" noProof="0" dirty="0">
              <a:ln>
                <a:noFill/>
              </a:ln>
              <a:solidFill>
                <a:prstClr val="white"/>
              </a:solidFill>
              <a:effectLst>
                <a:outerShdw dist="38100" dir="2700000" algn="tl" rotWithShape="0">
                  <a:prstClr val="black">
                    <a:alpha val="40000"/>
                  </a:prstClr>
                </a:outerShdw>
              </a:effectLst>
              <a:uLnTx/>
              <a:uFillTx/>
              <a:latin typeface="站酷文艺体" panose="02000603000000000000" pitchFamily="2" charset="-122"/>
              <a:ea typeface="站酷文艺体" panose="02000603000000000000" pitchFamily="2" charset="-122"/>
              <a:cs typeface="+mn-cs"/>
            </a:endParaRPr>
          </a:p>
        </p:txBody>
      </p:sp>
      <p:sp>
        <p:nvSpPr>
          <p:cNvPr id="7" name="文本框 6"/>
          <p:cNvSpPr txBox="1"/>
          <p:nvPr/>
        </p:nvSpPr>
        <p:spPr>
          <a:xfrm>
            <a:off x="5535295" y="2855595"/>
            <a:ext cx="1075690" cy="11068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6600" b="0" i="0" u="none" strike="noStrike" kern="1200" cap="none" spc="0" normalizeH="0" baseline="0" noProof="0" dirty="0">
                <a:ln>
                  <a:noFill/>
                </a:ln>
                <a:solidFill>
                  <a:prstClr val="white"/>
                </a:solidFill>
                <a:effectLst>
                  <a:outerShdw dist="38100" dir="2700000" algn="tl" rotWithShape="0">
                    <a:prstClr val="black">
                      <a:alpha val="40000"/>
                    </a:prstClr>
                  </a:outerShdw>
                </a:effectLst>
                <a:uLnTx/>
                <a:uFillTx/>
                <a:latin typeface="站酷小薇LOGO体" panose="02010600010101010101" pitchFamily="2" charset="-122"/>
                <a:ea typeface="站酷小薇LOGO体" panose="02010600010101010101" pitchFamily="2" charset="-122"/>
                <a:cs typeface="+mn-cs"/>
              </a:rPr>
              <a:t>0</a:t>
            </a:r>
            <a:r>
              <a:rPr kumimoji="0" lang="en-US" sz="6600" b="0" i="0" u="none" strike="noStrike" kern="1200" cap="none" spc="0" normalizeH="0" baseline="0" noProof="0" dirty="0">
                <a:ln>
                  <a:noFill/>
                </a:ln>
                <a:solidFill>
                  <a:prstClr val="white"/>
                </a:solidFill>
                <a:effectLst>
                  <a:outerShdw dist="38100" dir="2700000" algn="tl" rotWithShape="0">
                    <a:prstClr val="black">
                      <a:alpha val="40000"/>
                    </a:prstClr>
                  </a:outerShdw>
                </a:effectLst>
                <a:uLnTx/>
                <a:uFillTx/>
                <a:latin typeface="站酷小薇LOGO体" panose="02010600010101010101" pitchFamily="2" charset="-122"/>
                <a:ea typeface="站酷小薇LOGO体" panose="02010600010101010101" pitchFamily="2" charset="-122"/>
                <a:cs typeface="+mn-cs"/>
              </a:rPr>
              <a:t>3</a:t>
            </a:r>
            <a:endParaRPr kumimoji="0" lang="en-US" sz="6600" b="0" i="0" u="none" strike="noStrike" kern="1200" cap="none" spc="0" normalizeH="0" baseline="0" noProof="0" dirty="0">
              <a:ln>
                <a:noFill/>
              </a:ln>
              <a:solidFill>
                <a:prstClr val="white"/>
              </a:solidFill>
              <a:effectLst>
                <a:outerShdw dist="38100" dir="2700000" algn="tl" rotWithShape="0">
                  <a:prstClr val="black">
                    <a:alpha val="40000"/>
                  </a:prstClr>
                </a:outerShdw>
              </a:effectLst>
              <a:uLnTx/>
              <a:uFillTx/>
              <a:latin typeface="站酷小薇LOGO体" panose="02010600010101010101" pitchFamily="2" charset="-122"/>
              <a:ea typeface="站酷小薇LOGO体" panose="02010600010101010101" pitchFamily="2" charset="-122"/>
              <a:cs typeface="+mn-cs"/>
            </a:endParaRPr>
          </a:p>
        </p:txBody>
      </p:sp>
      <p:cxnSp>
        <p:nvCxnSpPr>
          <p:cNvPr id="8" name="直接连接符 7"/>
          <p:cNvCxnSpPr/>
          <p:nvPr/>
        </p:nvCxnSpPr>
        <p:spPr>
          <a:xfrm>
            <a:off x="5803947" y="4025470"/>
            <a:ext cx="4757244"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flipH="1">
            <a:off x="6188465" y="4358935"/>
            <a:ext cx="4465768" cy="29908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sz="900" b="0" i="0" u="none" strike="noStrike" kern="1200" cap="none" spc="0" normalizeH="0" baseline="0" noProof="0" dirty="0">
                <a:ln>
                  <a:noFill/>
                </a:ln>
                <a:solidFill>
                  <a:prstClr val="white"/>
                </a:solidFill>
                <a:effectLst/>
                <a:uLnTx/>
                <a:uFillTx/>
                <a:latin typeface="站酷文艺体" panose="02000603000000000000" pitchFamily="2" charset="-122"/>
                <a:ea typeface="站酷文艺体" panose="02000603000000000000" pitchFamily="2" charset="-122"/>
                <a:cs typeface="+mn-cs"/>
              </a:rPr>
              <a:t>快速反应供应链管理</a:t>
            </a:r>
            <a:r>
              <a:rPr kumimoji="0" lang="en-US" sz="900" b="0" i="0" u="none" strike="noStrike" kern="1200" cap="none" spc="0" normalizeH="0" baseline="0" noProof="0" dirty="0">
                <a:ln>
                  <a:noFill/>
                </a:ln>
                <a:solidFill>
                  <a:prstClr val="white"/>
                </a:solidFill>
                <a:effectLst/>
                <a:uLnTx/>
                <a:uFillTx/>
                <a:latin typeface="站酷文艺体" panose="02000603000000000000" pitchFamily="2" charset="-122"/>
                <a:ea typeface="站酷文艺体" panose="02000603000000000000" pitchFamily="2" charset="-122"/>
                <a:cs typeface="+mn-cs"/>
              </a:rPr>
              <a:t>  有效客户反应供应链管理</a:t>
            </a:r>
            <a:endParaRPr kumimoji="0" lang="en-US" sz="900" b="0" i="0" u="none" strike="noStrike" kern="1200" cap="none" spc="0" normalizeH="0" baseline="0" noProof="0" dirty="0">
              <a:ln>
                <a:noFill/>
              </a:ln>
              <a:solidFill>
                <a:prstClr val="white"/>
              </a:solidFill>
              <a:effectLst/>
              <a:uLnTx/>
              <a:uFillTx/>
              <a:latin typeface="站酷文艺体" panose="02000603000000000000" pitchFamily="2" charset="-122"/>
              <a:ea typeface="站酷文艺体" panose="02000603000000000000" pitchFamily="2" charset="-122"/>
              <a:cs typeface="+mn-cs"/>
            </a:endParaRPr>
          </a:p>
        </p:txBody>
      </p:sp>
      <p:sp>
        <p:nvSpPr>
          <p:cNvPr id="2" name="矩形 1"/>
          <p:cNvSpPr/>
          <p:nvPr/>
        </p:nvSpPr>
        <p:spPr>
          <a:xfrm>
            <a:off x="5803948" y="4377610"/>
            <a:ext cx="250690" cy="279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思源宋体 CN"/>
              <a:ea typeface="Source Han Sans Regular"/>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实践应用一</a:t>
            </a:r>
            <a:r>
              <a:rPr lang="en-US" altLang="zh-CN"/>
              <a:t>  </a:t>
            </a:r>
            <a:r>
              <a:rPr lang="zh-CN" altLang="en-US"/>
              <a:t>快速反应供应链管理</a:t>
            </a:r>
            <a:endParaRPr lang="zh-CN" altLang="en-US"/>
          </a:p>
        </p:txBody>
      </p:sp>
      <p:sp>
        <p:nvSpPr>
          <p:cNvPr id="3" name="内容占位符 2"/>
          <p:cNvSpPr>
            <a:spLocks noGrp="1"/>
          </p:cNvSpPr>
          <p:nvPr>
            <p:ph sz="half" idx="1"/>
          </p:nvPr>
        </p:nvSpPr>
        <p:spPr/>
        <p:txBody>
          <a:bodyPr/>
          <a:p>
            <a:r>
              <a:rPr lang="zh-CN" altLang="en-US" sz="2000"/>
              <a:t>实践内容</a:t>
            </a:r>
            <a:endParaRPr lang="zh-CN" altLang="en-US" sz="2000"/>
          </a:p>
          <a:p>
            <a:pPr lvl="1" defTabSz="914400">
              <a:lnSpc>
                <a:spcPct val="150000"/>
              </a:lnSpc>
              <a:tabLst>
                <a:tab pos="1609725" algn="l"/>
                <a:tab pos="1609725" algn="l"/>
              </a:tabLst>
            </a:pPr>
            <a:r>
              <a:rPr lang="zh-CN" altLang="en-US" sz="1800"/>
              <a:t>讨论分析电商企业应如何建立、实施和管理快速反应供应链</a:t>
            </a:r>
            <a:endParaRPr lang="zh-CN" altLang="en-US" sz="1800"/>
          </a:p>
        </p:txBody>
      </p:sp>
      <p:sp>
        <p:nvSpPr>
          <p:cNvPr id="4" name="内容占位符 3"/>
          <p:cNvSpPr>
            <a:spLocks noGrp="1"/>
          </p:cNvSpPr>
          <p:nvPr>
            <p:ph sz="half" idx="2"/>
          </p:nvPr>
        </p:nvSpPr>
        <p:spPr>
          <a:xfrm>
            <a:off x="6238875" y="952500"/>
            <a:ext cx="5361940" cy="5388610"/>
          </a:xfrm>
        </p:spPr>
        <p:txBody>
          <a:bodyPr/>
          <a:p>
            <a:pPr>
              <a:lnSpc>
                <a:spcPct val="150000"/>
              </a:lnSpc>
            </a:pPr>
            <a:r>
              <a:rPr lang="zh-CN" altLang="en-US" sz="2000"/>
              <a:t>应用步骤</a:t>
            </a:r>
            <a:endParaRPr lang="zh-CN" altLang="en-US" sz="2000"/>
          </a:p>
          <a:p>
            <a:pPr lvl="1">
              <a:lnSpc>
                <a:spcPct val="150000"/>
              </a:lnSpc>
            </a:pPr>
            <a:r>
              <a:rPr lang="zh-CN" altLang="en-US" sz="1800"/>
              <a:t>了解快速反应供应链的概念</a:t>
            </a:r>
            <a:endParaRPr lang="zh-CN" altLang="en-US" sz="1800"/>
          </a:p>
          <a:p>
            <a:pPr lvl="1">
              <a:lnSpc>
                <a:spcPct val="150000"/>
              </a:lnSpc>
            </a:pPr>
            <a:r>
              <a:rPr lang="zh-CN" altLang="en-US" sz="1800"/>
              <a:t>分析快速反应供应链实施的关键因素、条件和步骤</a:t>
            </a:r>
            <a:endParaRPr lang="zh-CN" altLang="en-US" sz="1800"/>
          </a:p>
          <a:p>
            <a:pPr lvl="1">
              <a:lnSpc>
                <a:spcPct val="150000"/>
              </a:lnSpc>
            </a:pPr>
            <a:r>
              <a:rPr lang="zh-CN" altLang="en-US" sz="1800"/>
              <a:t>以森马集团分析对象，分组讨论该企业如何建立、实施和管理快速反应供应链</a:t>
            </a:r>
            <a:endParaRPr lang="zh-CN" altLang="en-US" sz="1800"/>
          </a:p>
          <a:p>
            <a:pPr lvl="1">
              <a:lnSpc>
                <a:spcPct val="150000"/>
              </a:lnSpc>
            </a:pPr>
            <a:r>
              <a:rPr lang="zh-CN" altLang="en-US" sz="1800"/>
              <a:t>根据快速反应供应链管理的原理和方法提出森马供应链的改进策略</a:t>
            </a:r>
            <a:endParaRPr lang="zh-CN" altLang="en-US" sz="18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实践应用一</a:t>
            </a:r>
            <a:r>
              <a:rPr lang="en-US" altLang="zh-CN"/>
              <a:t>  </a:t>
            </a:r>
            <a:r>
              <a:rPr lang="zh-CN" altLang="en-US"/>
              <a:t>快速反应供应链管理</a:t>
            </a:r>
            <a:endParaRPr lang="zh-CN" altLang="en-US"/>
          </a:p>
        </p:txBody>
      </p:sp>
      <p:sp>
        <p:nvSpPr>
          <p:cNvPr id="3" name="内容占位符 2"/>
          <p:cNvSpPr>
            <a:spLocks noGrp="1"/>
          </p:cNvSpPr>
          <p:nvPr>
            <p:ph sz="half" idx="1"/>
          </p:nvPr>
        </p:nvSpPr>
        <p:spPr>
          <a:xfrm>
            <a:off x="669925" y="952500"/>
            <a:ext cx="10852150" cy="5388610"/>
          </a:xfrm>
        </p:spPr>
        <p:txBody>
          <a:bodyPr/>
          <a:p>
            <a:r>
              <a:rPr lang="zh-CN" altLang="en-US"/>
              <a:t>快速反应的概念</a:t>
            </a:r>
            <a:endParaRPr lang="zh-CN" altLang="en-US"/>
          </a:p>
          <a:p>
            <a:pPr marL="685800" lvl="1" indent="-228600">
              <a:lnSpc>
                <a:spcPct val="150000"/>
              </a:lnSpc>
              <a:buFont typeface="Arial" panose="020B0604020202020204" pitchFamily="34" charset="0"/>
              <a:buChar char="•"/>
            </a:pPr>
            <a:r>
              <a:rPr lang="zh-CN" altLang="en-US" sz="1800">
                <a:solidFill>
                  <a:schemeClr val="tx1">
                    <a:lumMod val="85000"/>
                    <a:lumOff val="15000"/>
                  </a:schemeClr>
                </a:solidFill>
              </a:rPr>
              <a:t>国家标准《物流术语》认为：快速反应（Quick Response，QR）是指供应链成员企业之间建立战略合作伙伴关系，利用电子数据交换(EDI)等信息技术进行信息交换与数据共享，用高频率小批量配送方式补货，以实现缩短交货周期，减少库存，提高顾客服务水平和企业竞争力为目的的一种供应链管理策略</a:t>
            </a:r>
            <a:endParaRPr lang="zh-CN" altLang="en-US" sz="1800">
              <a:solidFill>
                <a:schemeClr val="tx1">
                  <a:lumMod val="85000"/>
                  <a:lumOff val="15000"/>
                </a:schemeClr>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实践应用一</a:t>
            </a:r>
            <a:r>
              <a:rPr lang="en-US" altLang="zh-CN"/>
              <a:t>  </a:t>
            </a:r>
            <a:r>
              <a:rPr lang="zh-CN" altLang="en-US"/>
              <a:t>快速反应供应链管理</a:t>
            </a:r>
            <a:endParaRPr lang="zh-CN" altLang="en-US"/>
          </a:p>
        </p:txBody>
      </p:sp>
      <p:sp>
        <p:nvSpPr>
          <p:cNvPr id="4" name="内容占位符 3"/>
          <p:cNvSpPr>
            <a:spLocks noGrp="1"/>
          </p:cNvSpPr>
          <p:nvPr>
            <p:ph sz="half" idx="2"/>
          </p:nvPr>
        </p:nvSpPr>
        <p:spPr>
          <a:xfrm>
            <a:off x="767715" y="981075"/>
            <a:ext cx="10831830" cy="5388610"/>
          </a:xfrm>
        </p:spPr>
        <p:txBody>
          <a:bodyPr/>
          <a:p>
            <a:pPr>
              <a:lnSpc>
                <a:spcPct val="150000"/>
              </a:lnSpc>
            </a:pPr>
            <a:r>
              <a:rPr lang="zh-CN" altLang="en-US"/>
              <a:t>QR系统实施关键因素</a:t>
            </a:r>
            <a:endParaRPr lang="zh-CN" altLang="en-US"/>
          </a:p>
          <a:p>
            <a:pPr marL="685800" lvl="1" indent="-228600">
              <a:lnSpc>
                <a:spcPct val="150000"/>
              </a:lnSpc>
              <a:buFont typeface="Arial" panose="020B0604020202020204" pitchFamily="34" charset="0"/>
              <a:buChar char="•"/>
            </a:pPr>
            <a:r>
              <a:rPr lang="zh-CN" altLang="en-US"/>
              <a:t>QR系统的构建和实施需要考虑不同行业和不同产品的具体特征，需要供应链节点企业协同实施，需要供应链上下游企业建立合作关系。一般情况下，QR系统实施的关键因素</a:t>
            </a:r>
            <a:endParaRPr lang="zh-CN" altLang="en-US"/>
          </a:p>
        </p:txBody>
      </p:sp>
      <p:pic>
        <p:nvPicPr>
          <p:cNvPr id="5" name="图片 4"/>
          <p:cNvPicPr>
            <a:picLocks noChangeAspect="1"/>
          </p:cNvPicPr>
          <p:nvPr/>
        </p:nvPicPr>
        <p:blipFill>
          <a:blip r:embed="rId1"/>
          <a:srcRect r="17823"/>
          <a:stretch>
            <a:fillRect/>
          </a:stretch>
        </p:blipFill>
        <p:spPr>
          <a:xfrm>
            <a:off x="1991360" y="2493010"/>
            <a:ext cx="8702675" cy="391668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9882" y="188599"/>
            <a:ext cx="10852237" cy="441964"/>
          </a:xfrm>
        </p:spPr>
        <p:txBody>
          <a:bodyPr>
            <a:normAutofit fontScale="90000"/>
          </a:bodyPr>
          <a:p>
            <a:r>
              <a:rPr lang="zh-CN" altLang="en-US"/>
              <a:t>实践应用一</a:t>
            </a:r>
            <a:r>
              <a:rPr lang="en-US" altLang="zh-CN"/>
              <a:t>  </a:t>
            </a:r>
            <a:r>
              <a:rPr lang="zh-CN" altLang="en-US"/>
              <a:t>快速反应供应链管理</a:t>
            </a:r>
            <a:endParaRPr lang="zh-CN" altLang="en-US"/>
          </a:p>
        </p:txBody>
      </p:sp>
      <p:sp>
        <p:nvSpPr>
          <p:cNvPr id="3" name="内容占位符 2"/>
          <p:cNvSpPr>
            <a:spLocks noGrp="1"/>
          </p:cNvSpPr>
          <p:nvPr>
            <p:ph sz="half" idx="1"/>
          </p:nvPr>
        </p:nvSpPr>
        <p:spPr>
          <a:xfrm>
            <a:off x="669925" y="692785"/>
            <a:ext cx="10709910" cy="5388610"/>
          </a:xfrm>
        </p:spPr>
        <p:txBody>
          <a:bodyPr/>
          <a:p>
            <a:r>
              <a:rPr lang="zh-CN" altLang="en-US" sz="2000"/>
              <a:t>QR系统的实施</a:t>
            </a:r>
            <a:endParaRPr lang="zh-CN" altLang="en-US" sz="2000"/>
          </a:p>
          <a:p>
            <a:pPr marL="685800" lvl="1" indent="-228600">
              <a:buFont typeface="Arial" panose="020B0604020202020204" pitchFamily="34" charset="0"/>
              <a:buChar char="•"/>
            </a:pPr>
            <a:r>
              <a:rPr lang="zh-CN" altLang="en-US" sz="2000">
                <a:solidFill>
                  <a:schemeClr val="tx1">
                    <a:lumMod val="85000"/>
                    <a:lumOff val="15000"/>
                  </a:schemeClr>
                </a:solidFill>
              </a:rPr>
              <a:t>QR成功实施的条件</a:t>
            </a:r>
            <a:endParaRPr lang="zh-CN" altLang="en-US" sz="2000">
              <a:solidFill>
                <a:schemeClr val="tx1">
                  <a:lumMod val="85000"/>
                  <a:lumOff val="15000"/>
                </a:schemeClr>
              </a:solidFill>
            </a:endParaRPr>
          </a:p>
          <a:p>
            <a:pPr marL="1143000" lvl="2" indent="-228600">
              <a:buFont typeface="Arial" panose="020B0604020202020204" pitchFamily="34" charset="0"/>
              <a:buChar char="•"/>
            </a:pPr>
            <a:r>
              <a:rPr lang="zh-CN" altLang="en-US" sz="1800">
                <a:solidFill>
                  <a:schemeClr val="tx1">
                    <a:lumMod val="85000"/>
                    <a:lumOff val="15000"/>
                  </a:schemeClr>
                </a:solidFill>
              </a:rPr>
              <a:t>改变传统的经营方式、企业经营意识和组织结构</a:t>
            </a:r>
            <a:endParaRPr lang="zh-CN" altLang="en-US" sz="1800">
              <a:solidFill>
                <a:schemeClr val="tx1">
                  <a:lumMod val="85000"/>
                  <a:lumOff val="15000"/>
                </a:schemeClr>
              </a:solidFill>
            </a:endParaRPr>
          </a:p>
          <a:p>
            <a:pPr marL="1143000" lvl="2" indent="-228600">
              <a:buFont typeface="Arial" panose="020B0604020202020204" pitchFamily="34" charset="0"/>
              <a:buChar char="•"/>
            </a:pPr>
            <a:r>
              <a:rPr lang="zh-CN" altLang="en-US" sz="1800">
                <a:solidFill>
                  <a:schemeClr val="tx1">
                    <a:lumMod val="85000"/>
                    <a:lumOff val="15000"/>
                  </a:schemeClr>
                </a:solidFill>
              </a:rPr>
              <a:t>开发和应用现代信息处理技术</a:t>
            </a:r>
            <a:endParaRPr lang="zh-CN" altLang="en-US" sz="1800">
              <a:solidFill>
                <a:schemeClr val="tx1">
                  <a:lumMod val="85000"/>
                  <a:lumOff val="15000"/>
                </a:schemeClr>
              </a:solidFill>
            </a:endParaRPr>
          </a:p>
          <a:p>
            <a:pPr marL="1143000" lvl="2" indent="-228600">
              <a:buFont typeface="Arial" panose="020B0604020202020204" pitchFamily="34" charset="0"/>
              <a:buChar char="•"/>
            </a:pPr>
            <a:r>
              <a:rPr lang="zh-CN" altLang="en-US" sz="1800">
                <a:solidFill>
                  <a:schemeClr val="tx1">
                    <a:lumMod val="85000"/>
                    <a:lumOff val="15000"/>
                  </a:schemeClr>
                </a:solidFill>
              </a:rPr>
              <a:t>与供应链各方建立战略伙伴关系</a:t>
            </a:r>
            <a:endParaRPr lang="zh-CN" altLang="en-US" sz="1800">
              <a:solidFill>
                <a:schemeClr val="tx1">
                  <a:lumMod val="85000"/>
                  <a:lumOff val="15000"/>
                </a:schemeClr>
              </a:solidFill>
            </a:endParaRPr>
          </a:p>
          <a:p>
            <a:pPr marL="1143000" lvl="2" indent="-228600">
              <a:buFont typeface="Arial" panose="020B0604020202020204" pitchFamily="34" charset="0"/>
              <a:buChar char="•"/>
            </a:pPr>
            <a:r>
              <a:rPr lang="zh-CN" altLang="en-US" sz="1800">
                <a:solidFill>
                  <a:schemeClr val="tx1">
                    <a:lumMod val="85000"/>
                    <a:lumOff val="15000"/>
                  </a:schemeClr>
                </a:solidFill>
              </a:rPr>
              <a:t>改变传统的对企业商业信息保密的做法</a:t>
            </a:r>
            <a:endParaRPr lang="zh-CN" altLang="en-US" sz="1800">
              <a:solidFill>
                <a:schemeClr val="tx1">
                  <a:lumMod val="85000"/>
                  <a:lumOff val="15000"/>
                </a:schemeClr>
              </a:solidFill>
            </a:endParaRPr>
          </a:p>
          <a:p>
            <a:pPr marL="1143000" lvl="2" indent="-228600">
              <a:buFont typeface="Arial" panose="020B0604020202020204" pitchFamily="34" charset="0"/>
              <a:buChar char="•"/>
            </a:pPr>
            <a:r>
              <a:rPr lang="zh-CN" altLang="en-US" sz="1800">
                <a:solidFill>
                  <a:schemeClr val="tx1">
                    <a:lumMod val="85000"/>
                    <a:lumOff val="15000"/>
                  </a:schemeClr>
                </a:solidFill>
              </a:rPr>
              <a:t>供应方必须缩短生产周期，降低商品库存</a:t>
            </a:r>
            <a:endParaRPr lang="zh-CN" altLang="en-US" sz="1800">
              <a:solidFill>
                <a:schemeClr val="tx1">
                  <a:lumMod val="85000"/>
                  <a:lumOff val="15000"/>
                </a:schemeClr>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9882" y="188599"/>
            <a:ext cx="10852237" cy="441964"/>
          </a:xfrm>
        </p:spPr>
        <p:txBody>
          <a:bodyPr>
            <a:normAutofit fontScale="90000"/>
          </a:bodyPr>
          <a:p>
            <a:r>
              <a:rPr lang="zh-CN" altLang="en-US"/>
              <a:t>实践应用一</a:t>
            </a:r>
            <a:r>
              <a:rPr lang="en-US" altLang="zh-CN"/>
              <a:t>  </a:t>
            </a:r>
            <a:r>
              <a:rPr lang="zh-CN" altLang="en-US"/>
              <a:t>快速反应供应链管理</a:t>
            </a:r>
            <a:endParaRPr lang="zh-CN" altLang="en-US"/>
          </a:p>
        </p:txBody>
      </p:sp>
      <p:sp>
        <p:nvSpPr>
          <p:cNvPr id="4" name="内容占位符 3"/>
          <p:cNvSpPr>
            <a:spLocks noGrp="1"/>
          </p:cNvSpPr>
          <p:nvPr>
            <p:ph sz="half" idx="2"/>
          </p:nvPr>
        </p:nvSpPr>
        <p:spPr>
          <a:xfrm>
            <a:off x="839470" y="908685"/>
            <a:ext cx="5361940" cy="4233545"/>
          </a:xfrm>
        </p:spPr>
        <p:txBody>
          <a:bodyPr/>
          <a:p>
            <a:pPr>
              <a:lnSpc>
                <a:spcPct val="150000"/>
              </a:lnSpc>
            </a:pPr>
            <a:r>
              <a:rPr lang="zh-CN" altLang="en-US" sz="2000"/>
              <a:t>QR系统实施步骤</a:t>
            </a:r>
            <a:endParaRPr lang="zh-CN" altLang="en-US" sz="2000"/>
          </a:p>
          <a:p>
            <a:pPr marL="685800" lvl="1" indent="-228600">
              <a:lnSpc>
                <a:spcPct val="150000"/>
              </a:lnSpc>
              <a:buFont typeface="Arial" panose="020B0604020202020204" pitchFamily="34" charset="0"/>
              <a:buChar char="•"/>
            </a:pPr>
            <a:r>
              <a:rPr lang="zh-CN" altLang="en-US" sz="1800">
                <a:solidFill>
                  <a:schemeClr val="tx1">
                    <a:lumMod val="85000"/>
                    <a:lumOff val="15000"/>
                  </a:schemeClr>
                </a:solidFill>
              </a:rPr>
              <a:t>条形码、POS扫描和EDI</a:t>
            </a:r>
            <a:endParaRPr lang="zh-CN" altLang="en-US" sz="1800">
              <a:solidFill>
                <a:schemeClr val="tx1">
                  <a:lumMod val="85000"/>
                  <a:lumOff val="15000"/>
                </a:schemeClr>
              </a:solidFill>
            </a:endParaRPr>
          </a:p>
          <a:p>
            <a:pPr marL="685800" lvl="1" indent="-228600">
              <a:lnSpc>
                <a:spcPct val="150000"/>
              </a:lnSpc>
              <a:buFont typeface="Arial" panose="020B0604020202020204" pitchFamily="34" charset="0"/>
              <a:buChar char="•"/>
            </a:pPr>
            <a:r>
              <a:rPr lang="zh-CN" altLang="en-US" sz="1800">
                <a:solidFill>
                  <a:schemeClr val="tx1">
                    <a:lumMod val="85000"/>
                    <a:lumOff val="15000"/>
                  </a:schemeClr>
                </a:solidFill>
              </a:rPr>
              <a:t>固定周期补货</a:t>
            </a:r>
            <a:endParaRPr lang="zh-CN" altLang="en-US" sz="1800">
              <a:solidFill>
                <a:schemeClr val="tx1">
                  <a:lumMod val="85000"/>
                  <a:lumOff val="15000"/>
                </a:schemeClr>
              </a:solidFill>
            </a:endParaRPr>
          </a:p>
          <a:p>
            <a:pPr marL="685800" lvl="1" indent="-228600">
              <a:lnSpc>
                <a:spcPct val="150000"/>
              </a:lnSpc>
              <a:buFont typeface="Arial" panose="020B0604020202020204" pitchFamily="34" charset="0"/>
              <a:buChar char="•"/>
            </a:pPr>
            <a:r>
              <a:rPr lang="zh-CN" altLang="en-US" sz="1800">
                <a:solidFill>
                  <a:schemeClr val="tx1">
                    <a:lumMod val="85000"/>
                    <a:lumOff val="15000"/>
                  </a:schemeClr>
                </a:solidFill>
              </a:rPr>
              <a:t>先进的补货联盟</a:t>
            </a:r>
            <a:endParaRPr lang="zh-CN" altLang="en-US" sz="1800">
              <a:solidFill>
                <a:schemeClr val="tx1">
                  <a:lumMod val="85000"/>
                  <a:lumOff val="15000"/>
                </a:schemeClr>
              </a:solidFill>
            </a:endParaRPr>
          </a:p>
          <a:p>
            <a:pPr marL="685800" lvl="1" indent="-228600">
              <a:lnSpc>
                <a:spcPct val="150000"/>
              </a:lnSpc>
              <a:buFont typeface="Arial" panose="020B0604020202020204" pitchFamily="34" charset="0"/>
              <a:buChar char="•"/>
            </a:pPr>
            <a:r>
              <a:rPr lang="zh-CN" altLang="en-US" sz="1800">
                <a:solidFill>
                  <a:schemeClr val="tx1">
                    <a:lumMod val="85000"/>
                    <a:lumOff val="15000"/>
                  </a:schemeClr>
                </a:solidFill>
              </a:rPr>
              <a:t>零售空间管理</a:t>
            </a:r>
            <a:endParaRPr lang="zh-CN" altLang="en-US" sz="1800">
              <a:solidFill>
                <a:schemeClr val="tx1">
                  <a:lumMod val="85000"/>
                  <a:lumOff val="15000"/>
                </a:schemeClr>
              </a:solidFill>
            </a:endParaRPr>
          </a:p>
          <a:p>
            <a:pPr marL="685800" lvl="1" indent="-228600">
              <a:lnSpc>
                <a:spcPct val="150000"/>
              </a:lnSpc>
              <a:buFont typeface="Arial" panose="020B0604020202020204" pitchFamily="34" charset="0"/>
              <a:buChar char="•"/>
            </a:pPr>
            <a:r>
              <a:rPr lang="zh-CN" altLang="en-US" sz="1800">
                <a:solidFill>
                  <a:schemeClr val="tx1">
                    <a:lumMod val="85000"/>
                    <a:lumOff val="15000"/>
                  </a:schemeClr>
                </a:solidFill>
              </a:rPr>
              <a:t>产品联合开发</a:t>
            </a:r>
            <a:endParaRPr lang="zh-CN" altLang="en-US" sz="1800">
              <a:solidFill>
                <a:schemeClr val="tx1">
                  <a:lumMod val="85000"/>
                  <a:lumOff val="15000"/>
                </a:schemeClr>
              </a:solidFill>
            </a:endParaRPr>
          </a:p>
          <a:p>
            <a:pPr marL="685800" lvl="1" indent="-228600">
              <a:lnSpc>
                <a:spcPct val="150000"/>
              </a:lnSpc>
              <a:buFont typeface="Arial" panose="020B0604020202020204" pitchFamily="34" charset="0"/>
              <a:buChar char="•"/>
            </a:pPr>
            <a:r>
              <a:rPr lang="zh-CN" altLang="en-US" sz="1800">
                <a:solidFill>
                  <a:schemeClr val="tx1">
                    <a:lumMod val="85000"/>
                    <a:lumOff val="15000"/>
                  </a:schemeClr>
                </a:solidFill>
              </a:rPr>
              <a:t>QR系统集成</a:t>
            </a:r>
            <a:endParaRPr lang="zh-CN" altLang="en-US" sz="1800">
              <a:solidFill>
                <a:schemeClr val="tx1">
                  <a:lumMod val="85000"/>
                  <a:lumOff val="15000"/>
                </a:schemeClr>
              </a:solidFill>
            </a:endParaRPr>
          </a:p>
        </p:txBody>
      </p:sp>
      <p:pic>
        <p:nvPicPr>
          <p:cNvPr id="5" name="图片 -2147482613" descr="..\..\7-9.tif"/>
          <p:cNvPicPr>
            <a:picLocks noChangeAspect="1"/>
          </p:cNvPicPr>
          <p:nvPr/>
        </p:nvPicPr>
        <p:blipFill>
          <a:blip r:embed="rId1"/>
          <a:stretch>
            <a:fillRect/>
          </a:stretch>
        </p:blipFill>
        <p:spPr>
          <a:xfrm>
            <a:off x="5160010" y="1513205"/>
            <a:ext cx="6281420" cy="3260090"/>
          </a:xfrm>
          <a:prstGeom prst="rect">
            <a:avLst/>
          </a:prstGeom>
          <a:noFill/>
          <a:ln w="9525">
            <a:noFill/>
          </a:ln>
        </p:spPr>
      </p:pic>
      <p:sp>
        <p:nvSpPr>
          <p:cNvPr id="100" name="文本框 99"/>
          <p:cNvSpPr txBox="1"/>
          <p:nvPr/>
        </p:nvSpPr>
        <p:spPr>
          <a:xfrm>
            <a:off x="6096000" y="4940935"/>
            <a:ext cx="5080000" cy="337185"/>
          </a:xfrm>
          <a:prstGeom prst="rect">
            <a:avLst/>
          </a:prstGeom>
          <a:noFill/>
          <a:ln w="9525">
            <a:noFill/>
          </a:ln>
        </p:spPr>
        <p:txBody>
          <a:bodyPr>
            <a:spAutoFit/>
          </a:bodyPr>
          <a:p>
            <a:pPr algn="ctr"/>
            <a:r>
              <a:rPr lang="zh-CN" sz="1600" i="0">
                <a:solidFill>
                  <a:srgbClr val="000000"/>
                </a:solidFill>
                <a:ea typeface="宋体" panose="02010600030101010101" pitchFamily="2" charset="-122"/>
              </a:rPr>
              <a:t>图</a:t>
            </a:r>
            <a:r>
              <a:rPr lang="en-US" sz="1600" i="0">
                <a:solidFill>
                  <a:srgbClr val="000000"/>
                </a:solidFill>
                <a:latin typeface="Times New Roman" panose="02020603050405020304" pitchFamily="18" charset="0"/>
                <a:ea typeface="宋体" panose="02010600030101010101" pitchFamily="2" charset="-122"/>
              </a:rPr>
              <a:t>7-9  QR</a:t>
            </a:r>
            <a:r>
              <a:rPr lang="zh-CN" sz="1600" i="0">
                <a:solidFill>
                  <a:srgbClr val="000000"/>
                </a:solidFill>
                <a:ea typeface="宋体" panose="02010600030101010101" pitchFamily="2" charset="-122"/>
              </a:rPr>
              <a:t>系统实施步骤</a:t>
            </a:r>
            <a:endParaRPr lang="zh-CN" altLang="en-US" sz="1600" i="0">
              <a:solidFill>
                <a:srgbClr val="000000"/>
              </a:solidFill>
              <a:ea typeface="宋体" panose="02010600030101010101" pitchFamily="2"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实践应用二</a:t>
            </a:r>
            <a:r>
              <a:rPr lang="en-US" altLang="zh-CN"/>
              <a:t>  有效客户反应供应链管理</a:t>
            </a:r>
            <a:endParaRPr lang="en-US" altLang="zh-CN"/>
          </a:p>
        </p:txBody>
      </p:sp>
      <p:sp>
        <p:nvSpPr>
          <p:cNvPr id="3" name="内容占位符 2"/>
          <p:cNvSpPr>
            <a:spLocks noGrp="1"/>
          </p:cNvSpPr>
          <p:nvPr>
            <p:ph sz="half" idx="1"/>
          </p:nvPr>
        </p:nvSpPr>
        <p:spPr/>
        <p:txBody>
          <a:bodyPr/>
          <a:p>
            <a:r>
              <a:rPr lang="zh-CN" altLang="en-US" sz="2000"/>
              <a:t>实践内容</a:t>
            </a:r>
            <a:endParaRPr lang="zh-CN" altLang="en-US" sz="2000"/>
          </a:p>
          <a:p>
            <a:pPr lvl="1" defTabSz="914400">
              <a:lnSpc>
                <a:spcPct val="150000"/>
              </a:lnSpc>
              <a:tabLst>
                <a:tab pos="1609725" algn="l"/>
                <a:tab pos="1609725" algn="l"/>
              </a:tabLst>
            </a:pPr>
            <a:r>
              <a:rPr lang="zh-CN" altLang="en-US" sz="2000"/>
              <a:t>讨论分析电商企业应如何建立、实施和管理有效客户反应供应链</a:t>
            </a:r>
            <a:endParaRPr lang="zh-CN" altLang="en-US" sz="2000"/>
          </a:p>
        </p:txBody>
      </p:sp>
      <p:sp>
        <p:nvSpPr>
          <p:cNvPr id="4" name="内容占位符 3"/>
          <p:cNvSpPr>
            <a:spLocks noGrp="1"/>
          </p:cNvSpPr>
          <p:nvPr>
            <p:ph sz="half" idx="2"/>
          </p:nvPr>
        </p:nvSpPr>
        <p:spPr>
          <a:xfrm>
            <a:off x="6238875" y="952500"/>
            <a:ext cx="5361940" cy="5388610"/>
          </a:xfrm>
        </p:spPr>
        <p:txBody>
          <a:bodyPr/>
          <a:p>
            <a:pPr>
              <a:lnSpc>
                <a:spcPct val="150000"/>
              </a:lnSpc>
            </a:pPr>
            <a:r>
              <a:rPr lang="zh-CN" altLang="en-US" sz="2000"/>
              <a:t>应用步骤</a:t>
            </a:r>
            <a:endParaRPr lang="zh-CN" altLang="en-US" sz="2000"/>
          </a:p>
          <a:p>
            <a:pPr lvl="1">
              <a:lnSpc>
                <a:spcPct val="150000"/>
              </a:lnSpc>
            </a:pPr>
            <a:r>
              <a:rPr lang="zh-CN" altLang="en-US" sz="2000"/>
              <a:t>了解有效客户反应的概念、原则、目标、战略及4个关键要素</a:t>
            </a:r>
            <a:endParaRPr lang="zh-CN" altLang="en-US" sz="2000"/>
          </a:p>
          <a:p>
            <a:pPr lvl="1">
              <a:lnSpc>
                <a:spcPct val="150000"/>
              </a:lnSpc>
            </a:pPr>
            <a:r>
              <a:rPr lang="zh-CN" altLang="en-US" sz="2000"/>
              <a:t>分析ECR系统结构和实施过程</a:t>
            </a:r>
            <a:endParaRPr lang="zh-CN" altLang="en-US" sz="2000"/>
          </a:p>
          <a:p>
            <a:pPr lvl="1">
              <a:lnSpc>
                <a:spcPct val="150000"/>
              </a:lnSpc>
            </a:pPr>
            <a:r>
              <a:rPr lang="zh-CN" altLang="en-US" sz="2000"/>
              <a:t>根据ECR供应链管理资料分组讨论大卖场A与制作商B如何建立、实施和管理有效客户反应供应链</a:t>
            </a:r>
            <a:endParaRPr lang="zh-CN" altLang="en-US" sz="2000"/>
          </a:p>
          <a:p>
            <a:pPr lvl="1">
              <a:lnSpc>
                <a:spcPct val="150000"/>
              </a:lnSpc>
            </a:pPr>
            <a:r>
              <a:rPr lang="zh-CN" altLang="en-US" sz="2000"/>
              <a:t>分析有效客户反应供应链与快速反应供应链的差异</a:t>
            </a:r>
            <a:endParaRPr lang="zh-CN" altLang="en-US" sz="2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3556000" y="1052830"/>
            <a:ext cx="5080000" cy="368300"/>
          </a:xfrm>
          <a:prstGeom prst="rect">
            <a:avLst/>
          </a:prstGeom>
          <a:noFill/>
          <a:ln w="9525">
            <a:noFill/>
          </a:ln>
        </p:spPr>
        <p:txBody>
          <a:bodyPr>
            <a:spAutoFit/>
          </a:bodyPr>
          <a:p>
            <a:pPr algn="ctr"/>
            <a:r>
              <a:rPr i="0">
                <a:solidFill>
                  <a:srgbClr val="000000"/>
                </a:solidFill>
                <a:cs typeface="楷体_GB2312" charset="0"/>
              </a:rPr>
              <a:t>图7-1 拼多多官网</a:t>
            </a:r>
            <a:endParaRPr i="0">
              <a:solidFill>
                <a:srgbClr val="000000"/>
              </a:solidFill>
              <a:cs typeface="楷体_GB2312" charset="0"/>
            </a:endParaRPr>
          </a:p>
        </p:txBody>
      </p:sp>
      <p:pic>
        <p:nvPicPr>
          <p:cNvPr id="2" name="图片 -2147482598"/>
          <p:cNvPicPr>
            <a:picLocks noChangeAspect="1"/>
          </p:cNvPicPr>
          <p:nvPr/>
        </p:nvPicPr>
        <p:blipFill>
          <a:blip r:embed="rId1"/>
          <a:srcRect t="10670" r="1436" b="8832"/>
          <a:stretch>
            <a:fillRect/>
          </a:stretch>
        </p:blipFill>
        <p:spPr>
          <a:xfrm>
            <a:off x="1056005" y="1460500"/>
            <a:ext cx="10242550" cy="4704080"/>
          </a:xfrm>
          <a:prstGeom prst="rect">
            <a:avLst/>
          </a:prstGeom>
          <a:noFill/>
          <a:ln w="9525">
            <a:noFill/>
          </a:ln>
        </p:spPr>
      </p:pic>
      <p:sp>
        <p:nvSpPr>
          <p:cNvPr id="3" name="标题 2"/>
          <p:cNvSpPr>
            <a:spLocks noGrp="1"/>
          </p:cNvSpPr>
          <p:nvPr>
            <p:ph type="title"/>
          </p:nvPr>
        </p:nvSpPr>
        <p:spPr/>
        <p:txBody>
          <a:bodyPr>
            <a:normAutofit fontScale="90000"/>
          </a:bodyPr>
          <a:p>
            <a:r>
              <a:rPr lang="zh-CN" altLang="en-US"/>
              <a:t>项目导入</a:t>
            </a:r>
            <a:r>
              <a:rPr lang="en-US" altLang="zh-CN"/>
              <a:t>                          拼多多用数据驱动供应链</a:t>
            </a:r>
            <a:endParaRPr lang="en-US" altLang="zh-CN"/>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a:sym typeface="+mn-ea"/>
              </a:rPr>
              <a:t>实践应用二</a:t>
            </a:r>
            <a:r>
              <a:rPr lang="en-US" altLang="zh-CN">
                <a:sym typeface="+mn-ea"/>
              </a:rPr>
              <a:t>  有效客户反应供应链管理</a:t>
            </a:r>
            <a:endParaRPr lang="zh-CN" altLang="en-US"/>
          </a:p>
        </p:txBody>
      </p:sp>
      <p:sp>
        <p:nvSpPr>
          <p:cNvPr id="3" name="内容占位符 2"/>
          <p:cNvSpPr>
            <a:spLocks noGrp="1"/>
          </p:cNvSpPr>
          <p:nvPr>
            <p:ph sz="half" idx="1"/>
          </p:nvPr>
        </p:nvSpPr>
        <p:spPr/>
        <p:txBody>
          <a:bodyPr/>
          <a:p>
            <a:pPr>
              <a:lnSpc>
                <a:spcPct val="150000"/>
              </a:lnSpc>
            </a:pPr>
            <a:r>
              <a:rPr lang="zh-CN" altLang="en-US"/>
              <a:t>有效客户反应概念</a:t>
            </a:r>
            <a:endParaRPr lang="zh-CN" altLang="en-US"/>
          </a:p>
          <a:p>
            <a:pPr marL="685800" lvl="1" indent="-228600">
              <a:lnSpc>
                <a:spcPct val="150000"/>
              </a:lnSpc>
              <a:buFont typeface="Arial" panose="020B0604020202020204" pitchFamily="34" charset="0"/>
              <a:buChar char="•"/>
            </a:pPr>
            <a:r>
              <a:rPr lang="zh-CN" altLang="en-US">
                <a:solidFill>
                  <a:schemeClr val="tx1">
                    <a:lumMod val="85000"/>
                    <a:lumOff val="15000"/>
                  </a:schemeClr>
                </a:solidFill>
              </a:rPr>
              <a:t>国家标准《物流术语》认为：有效客户反应（Efficient Customer Response，ECR）是指以满足顾客要求和最大限度降低物流过程费用为原则，能及时做出准确反应，使提供的物品供应或服务流程最佳化的一种供应链管理策略。它的实施旨在通过零售商与生产厂家的协作，以消费者为中心创造消费者价值最大化的产品与服务</a:t>
            </a:r>
            <a:endParaRPr lang="zh-CN" altLang="en-US">
              <a:solidFill>
                <a:schemeClr val="tx1">
                  <a:lumMod val="85000"/>
                  <a:lumOff val="15000"/>
                </a:schemeClr>
              </a:solidFill>
            </a:endParaRPr>
          </a:p>
        </p:txBody>
      </p:sp>
      <p:sp>
        <p:nvSpPr>
          <p:cNvPr id="4" name="内容占位符 3"/>
          <p:cNvSpPr>
            <a:spLocks noGrp="1"/>
          </p:cNvSpPr>
          <p:nvPr>
            <p:ph sz="half" idx="2"/>
          </p:nvPr>
        </p:nvSpPr>
        <p:spPr>
          <a:xfrm>
            <a:off x="5592445" y="621030"/>
            <a:ext cx="5873115" cy="5878830"/>
          </a:xfrm>
        </p:spPr>
        <p:txBody>
          <a:bodyPr>
            <a:normAutofit lnSpcReduction="20000"/>
          </a:bodyPr>
          <a:p>
            <a:pPr marL="685800" lvl="1" indent="-228600">
              <a:lnSpc>
                <a:spcPct val="200000"/>
              </a:lnSpc>
              <a:buFont typeface="Arial" panose="020B0604020202020204" pitchFamily="34" charset="0"/>
              <a:buChar char="•"/>
            </a:pPr>
            <a:r>
              <a:rPr lang="zh-CN" altLang="en-US"/>
              <a:t>ECR的原则与目标</a:t>
            </a:r>
            <a:endParaRPr lang="zh-CN" altLang="en-US"/>
          </a:p>
          <a:p>
            <a:pPr marL="1143000" lvl="2" indent="-228600">
              <a:lnSpc>
                <a:spcPct val="200000"/>
              </a:lnSpc>
              <a:buFont typeface="Arial" panose="020B0604020202020204" pitchFamily="34" charset="0"/>
              <a:buChar char="•"/>
            </a:pPr>
            <a:r>
              <a:rPr lang="zh-CN" altLang="en-US">
                <a:solidFill>
                  <a:schemeClr val="tx1">
                    <a:lumMod val="85000"/>
                    <a:lumOff val="15000"/>
                  </a:schemeClr>
                </a:solidFill>
              </a:rPr>
              <a:t>ECR的两个主要原则是以消费者为核心和供应链上下游企业的合作</a:t>
            </a:r>
            <a:endParaRPr lang="zh-CN" altLang="en-US">
              <a:solidFill>
                <a:schemeClr val="tx1">
                  <a:lumMod val="85000"/>
                  <a:lumOff val="15000"/>
                </a:schemeClr>
              </a:solidFill>
            </a:endParaRPr>
          </a:p>
          <a:p>
            <a:pPr marL="1143000" lvl="2" indent="-228600">
              <a:lnSpc>
                <a:spcPct val="200000"/>
              </a:lnSpc>
              <a:buFont typeface="Arial" panose="020B0604020202020204" pitchFamily="34" charset="0"/>
              <a:buChar char="•"/>
            </a:pPr>
            <a:r>
              <a:rPr lang="zh-CN" altLang="en-US">
                <a:solidFill>
                  <a:schemeClr val="tx1">
                    <a:lumMod val="85000"/>
                    <a:lumOff val="15000"/>
                  </a:schemeClr>
                </a:solidFill>
              </a:rPr>
              <a:t>ECR以提高消费者价值、提高整个供应链的运作效率、降低整个系统的成本为目标，从而提高企业的竞争能力</a:t>
            </a:r>
            <a:endParaRPr lang="zh-CN" altLang="en-US">
              <a:solidFill>
                <a:schemeClr val="tx1">
                  <a:lumMod val="85000"/>
                  <a:lumOff val="15000"/>
                </a:schemeClr>
              </a:solidFill>
            </a:endParaRPr>
          </a:p>
          <a:p>
            <a:pPr marL="685800" lvl="1" indent="-228600">
              <a:lnSpc>
                <a:spcPct val="200000"/>
              </a:lnSpc>
              <a:buFont typeface="Arial" panose="020B0604020202020204" pitchFamily="34" charset="0"/>
              <a:buChar char="•"/>
            </a:pPr>
            <a:r>
              <a:rPr lang="zh-CN" altLang="en-US">
                <a:solidFill>
                  <a:schemeClr val="tx1">
                    <a:lumMod val="85000"/>
                    <a:lumOff val="15000"/>
                  </a:schemeClr>
                </a:solidFill>
              </a:rPr>
              <a:t>ECR实施战略</a:t>
            </a:r>
            <a:endParaRPr lang="zh-CN" altLang="en-US">
              <a:solidFill>
                <a:schemeClr val="tx1">
                  <a:lumMod val="85000"/>
                  <a:lumOff val="15000"/>
                </a:schemeClr>
              </a:solidFill>
            </a:endParaRPr>
          </a:p>
          <a:p>
            <a:pPr marL="1143000" lvl="2" indent="-228600">
              <a:lnSpc>
                <a:spcPct val="200000"/>
              </a:lnSpc>
              <a:buFont typeface="Arial" panose="020B0604020202020204" pitchFamily="34" charset="0"/>
              <a:buChar char="•"/>
            </a:pPr>
            <a:r>
              <a:rPr lang="zh-CN" altLang="en-US">
                <a:solidFill>
                  <a:schemeClr val="tx1">
                    <a:lumMod val="85000"/>
                    <a:lumOff val="15000"/>
                  </a:schemeClr>
                </a:solidFill>
              </a:rPr>
              <a:t>消费者导向的零售模式（消费者价值模型）</a:t>
            </a:r>
            <a:endParaRPr lang="zh-CN" altLang="en-US">
              <a:solidFill>
                <a:schemeClr val="tx1">
                  <a:lumMod val="85000"/>
                  <a:lumOff val="15000"/>
                </a:schemeClr>
              </a:solidFill>
            </a:endParaRPr>
          </a:p>
          <a:p>
            <a:pPr marL="1143000" lvl="2" indent="-228600">
              <a:lnSpc>
                <a:spcPct val="200000"/>
              </a:lnSpc>
              <a:buFont typeface="Arial" panose="020B0604020202020204" pitchFamily="34" charset="0"/>
              <a:buChar char="•"/>
            </a:pPr>
            <a:r>
              <a:rPr lang="zh-CN" altLang="en-US">
                <a:solidFill>
                  <a:schemeClr val="tx1">
                    <a:lumMod val="85000"/>
                    <a:lumOff val="15000"/>
                  </a:schemeClr>
                </a:solidFill>
              </a:rPr>
              <a:t>品类管理</a:t>
            </a:r>
            <a:endParaRPr lang="zh-CN" altLang="en-US">
              <a:solidFill>
                <a:schemeClr val="tx1">
                  <a:lumMod val="85000"/>
                  <a:lumOff val="15000"/>
                </a:schemeClr>
              </a:solidFill>
            </a:endParaRPr>
          </a:p>
          <a:p>
            <a:pPr marL="1143000" lvl="2" indent="-228600">
              <a:lnSpc>
                <a:spcPct val="200000"/>
              </a:lnSpc>
              <a:buFont typeface="Arial" panose="020B0604020202020204" pitchFamily="34" charset="0"/>
              <a:buChar char="•"/>
            </a:pPr>
            <a:r>
              <a:rPr lang="zh-CN" altLang="en-US">
                <a:solidFill>
                  <a:schemeClr val="tx1">
                    <a:lumMod val="85000"/>
                    <a:lumOff val="15000"/>
                  </a:schemeClr>
                </a:solidFill>
              </a:rPr>
              <a:t>供应链管理</a:t>
            </a:r>
            <a:endParaRPr lang="zh-CN" altLang="en-US">
              <a:solidFill>
                <a:schemeClr val="tx1">
                  <a:lumMod val="85000"/>
                  <a:lumOff val="15000"/>
                </a:schemeClr>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9882" y="188599"/>
            <a:ext cx="10852237" cy="441964"/>
          </a:xfrm>
        </p:spPr>
        <p:txBody>
          <a:bodyPr>
            <a:normAutofit fontScale="90000"/>
          </a:bodyPr>
          <a:p>
            <a:r>
              <a:rPr>
                <a:sym typeface="+mn-ea"/>
              </a:rPr>
              <a:t>实践应用二</a:t>
            </a:r>
            <a:r>
              <a:rPr lang="en-US" altLang="zh-CN">
                <a:sym typeface="+mn-ea"/>
              </a:rPr>
              <a:t>  有效客户反应供应链管理</a:t>
            </a:r>
            <a:endParaRPr lang="zh-CN" altLang="en-US"/>
          </a:p>
        </p:txBody>
      </p:sp>
      <p:sp>
        <p:nvSpPr>
          <p:cNvPr id="3" name="内容占位符 2"/>
          <p:cNvSpPr>
            <a:spLocks noGrp="1"/>
          </p:cNvSpPr>
          <p:nvPr>
            <p:ph sz="half" idx="1"/>
          </p:nvPr>
        </p:nvSpPr>
        <p:spPr>
          <a:xfrm>
            <a:off x="669925" y="690245"/>
            <a:ext cx="10942320" cy="5391150"/>
          </a:xfrm>
        </p:spPr>
        <p:txBody>
          <a:bodyPr/>
          <a:p>
            <a:r>
              <a:rPr lang="zh-CN" altLang="en-US" sz="1800"/>
              <a:t>ECR关键要素</a:t>
            </a:r>
            <a:endParaRPr lang="zh-CN" altLang="en-US" sz="1800"/>
          </a:p>
          <a:p>
            <a:pPr marL="685800" lvl="1" indent="-228600">
              <a:buFont typeface="Arial" panose="020B0604020202020204" pitchFamily="34" charset="0"/>
              <a:buChar char="•"/>
            </a:pPr>
            <a:r>
              <a:rPr lang="zh-CN" altLang="en-US" sz="1800">
                <a:solidFill>
                  <a:schemeClr val="tx1">
                    <a:lumMod val="85000"/>
                    <a:lumOff val="15000"/>
                  </a:schemeClr>
                </a:solidFill>
              </a:rPr>
              <a:t>ECR以信任和合作为理念，通过引进最新的供应链管理模式，创造消费者价值观念，推广供应链管理新技术、供应链管理的成功经验和零售业的精细化管理技术，协调制定相应的标准，在满足消费者需求和优化供应链两个方面同时取得突破，其中有4个关键要素</a:t>
            </a:r>
            <a:endParaRPr lang="zh-CN" altLang="en-US" sz="1800">
              <a:solidFill>
                <a:schemeClr val="tx1">
                  <a:lumMod val="85000"/>
                  <a:lumOff val="15000"/>
                </a:schemeClr>
              </a:solidFill>
            </a:endParaRPr>
          </a:p>
        </p:txBody>
      </p:sp>
      <p:pic>
        <p:nvPicPr>
          <p:cNvPr id="6" name="图片 5"/>
          <p:cNvPicPr/>
          <p:nvPr/>
        </p:nvPicPr>
        <p:blipFill>
          <a:blip r:embed="rId1"/>
          <a:srcRect t="3828" r="16265"/>
          <a:stretch>
            <a:fillRect/>
          </a:stretch>
        </p:blipFill>
        <p:spPr>
          <a:xfrm>
            <a:off x="1271270" y="2493010"/>
            <a:ext cx="10974644" cy="3605527"/>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9882" y="188599"/>
            <a:ext cx="10852237" cy="441964"/>
          </a:xfrm>
        </p:spPr>
        <p:txBody>
          <a:bodyPr>
            <a:normAutofit fontScale="90000"/>
          </a:bodyPr>
          <a:p>
            <a:r>
              <a:rPr>
                <a:sym typeface="+mn-ea"/>
              </a:rPr>
              <a:t>实践应用二</a:t>
            </a:r>
            <a:r>
              <a:rPr lang="en-US" altLang="zh-CN">
                <a:sym typeface="+mn-ea"/>
              </a:rPr>
              <a:t>  有效客户反应供应链管理</a:t>
            </a:r>
            <a:endParaRPr lang="zh-CN" altLang="en-US"/>
          </a:p>
        </p:txBody>
      </p:sp>
      <p:sp>
        <p:nvSpPr>
          <p:cNvPr id="4" name="内容占位符 3"/>
          <p:cNvSpPr>
            <a:spLocks noGrp="1"/>
          </p:cNvSpPr>
          <p:nvPr>
            <p:ph sz="half" idx="2"/>
          </p:nvPr>
        </p:nvSpPr>
        <p:spPr>
          <a:xfrm>
            <a:off x="626745" y="776605"/>
            <a:ext cx="10833100" cy="4120515"/>
          </a:xfrm>
        </p:spPr>
        <p:txBody>
          <a:bodyPr/>
          <a:p>
            <a:pPr>
              <a:lnSpc>
                <a:spcPct val="150000"/>
              </a:lnSpc>
            </a:pPr>
            <a:r>
              <a:rPr lang="zh-CN" altLang="en-US" sz="1800"/>
              <a:t>ECR系统结构</a:t>
            </a:r>
            <a:endParaRPr lang="zh-CN" altLang="en-US" sz="1800"/>
          </a:p>
          <a:p>
            <a:pPr marL="685800" lvl="1" indent="-228600">
              <a:lnSpc>
                <a:spcPct val="150000"/>
              </a:lnSpc>
              <a:buFont typeface="Arial" panose="020B0604020202020204" pitchFamily="34" charset="0"/>
              <a:buChar char="•"/>
            </a:pPr>
            <a:r>
              <a:rPr lang="zh-CN" altLang="en-US">
                <a:solidFill>
                  <a:schemeClr val="tx1">
                    <a:lumMod val="85000"/>
                    <a:lumOff val="15000"/>
                  </a:schemeClr>
                </a:solidFill>
              </a:rPr>
              <a:t>组成ECR系统的技术要素有信息技术、物流技术、营销技术和组织革新技术，如图7-11所示</a:t>
            </a:r>
            <a:endParaRPr lang="zh-CN" altLang="en-US">
              <a:solidFill>
                <a:schemeClr val="tx1">
                  <a:lumMod val="85000"/>
                  <a:lumOff val="15000"/>
                </a:schemeClr>
              </a:solidFill>
            </a:endParaRPr>
          </a:p>
        </p:txBody>
      </p:sp>
      <p:sp>
        <p:nvSpPr>
          <p:cNvPr id="100" name="文本框 99"/>
          <p:cNvSpPr txBox="1"/>
          <p:nvPr/>
        </p:nvSpPr>
        <p:spPr>
          <a:xfrm>
            <a:off x="3287395" y="5805170"/>
            <a:ext cx="5080000" cy="337185"/>
          </a:xfrm>
          <a:prstGeom prst="rect">
            <a:avLst/>
          </a:prstGeom>
          <a:noFill/>
          <a:ln w="9525">
            <a:noFill/>
          </a:ln>
        </p:spPr>
        <p:txBody>
          <a:bodyPr>
            <a:spAutoFit/>
          </a:bodyPr>
          <a:p>
            <a:pPr algn="ctr"/>
            <a:r>
              <a:rPr sz="1600" i="0">
                <a:solidFill>
                  <a:srgbClr val="000000"/>
                </a:solidFill>
                <a:ea typeface="宋体" panose="02010600030101010101" pitchFamily="2" charset="-122"/>
              </a:rPr>
              <a:t>图7-11  ECR系统结构</a:t>
            </a:r>
            <a:endParaRPr sz="1600" i="0">
              <a:solidFill>
                <a:srgbClr val="000000"/>
              </a:solidFill>
              <a:ea typeface="宋体" panose="02010600030101010101" pitchFamily="2" charset="-122"/>
            </a:endParaRPr>
          </a:p>
        </p:txBody>
      </p:sp>
      <p:pic>
        <p:nvPicPr>
          <p:cNvPr id="5" name="图片 -2147482611" descr="..\..\7-11.tif"/>
          <p:cNvPicPr>
            <a:picLocks noChangeAspect="1"/>
          </p:cNvPicPr>
          <p:nvPr/>
        </p:nvPicPr>
        <p:blipFill>
          <a:blip r:embed="rId1"/>
          <a:stretch>
            <a:fillRect/>
          </a:stretch>
        </p:blipFill>
        <p:spPr>
          <a:xfrm>
            <a:off x="2820670" y="1917065"/>
            <a:ext cx="6640830" cy="3782060"/>
          </a:xfrm>
          <a:prstGeom prst="rect">
            <a:avLst/>
          </a:prstGeom>
          <a:noFill/>
          <a:ln w="9525">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9882" y="188599"/>
            <a:ext cx="10852237" cy="441964"/>
          </a:xfrm>
        </p:spPr>
        <p:txBody>
          <a:bodyPr>
            <a:normAutofit fontScale="90000"/>
          </a:bodyPr>
          <a:p>
            <a:r>
              <a:rPr>
                <a:sym typeface="+mn-ea"/>
              </a:rPr>
              <a:t>实践应用二</a:t>
            </a:r>
            <a:r>
              <a:rPr lang="en-US" altLang="zh-CN">
                <a:sym typeface="+mn-ea"/>
              </a:rPr>
              <a:t>  有效客户反应供应链管理</a:t>
            </a:r>
            <a:endParaRPr lang="zh-CN" altLang="en-US"/>
          </a:p>
        </p:txBody>
      </p:sp>
      <p:sp>
        <p:nvSpPr>
          <p:cNvPr id="3" name="内容占位符 2"/>
          <p:cNvSpPr>
            <a:spLocks noGrp="1"/>
          </p:cNvSpPr>
          <p:nvPr>
            <p:ph sz="half" idx="1"/>
          </p:nvPr>
        </p:nvSpPr>
        <p:spPr>
          <a:xfrm>
            <a:off x="695960" y="994410"/>
            <a:ext cx="10861040" cy="4778375"/>
          </a:xfrm>
        </p:spPr>
        <p:txBody>
          <a:bodyPr/>
          <a:p>
            <a:r>
              <a:rPr lang="zh-CN" altLang="en-US" sz="1800"/>
              <a:t>ECR实施的具体过程</a:t>
            </a:r>
            <a:endParaRPr lang="zh-CN" altLang="en-US" sz="1800"/>
          </a:p>
          <a:p>
            <a:pPr marL="685800" lvl="1" indent="-228600">
              <a:buFont typeface="Arial" panose="020B0604020202020204" pitchFamily="34" charset="0"/>
              <a:buChar char="•"/>
            </a:pPr>
            <a:r>
              <a:rPr lang="zh-CN" altLang="en-US" sz="1800">
                <a:solidFill>
                  <a:schemeClr val="tx1">
                    <a:lumMod val="85000"/>
                    <a:lumOff val="15000"/>
                  </a:schemeClr>
                </a:solidFill>
              </a:rPr>
              <a:t>供应链构筑</a:t>
            </a:r>
            <a:endParaRPr lang="zh-CN" altLang="en-US" sz="1800">
              <a:solidFill>
                <a:schemeClr val="tx1">
                  <a:lumMod val="85000"/>
                  <a:lumOff val="15000"/>
                </a:schemeClr>
              </a:solidFill>
            </a:endParaRPr>
          </a:p>
          <a:p>
            <a:pPr marL="685800" lvl="1" indent="-228600">
              <a:buFont typeface="Arial" panose="020B0604020202020204" pitchFamily="34" charset="0"/>
              <a:buChar char="•"/>
            </a:pPr>
            <a:r>
              <a:rPr lang="zh-CN" altLang="en-US" sz="1800">
                <a:solidFill>
                  <a:schemeClr val="tx1">
                    <a:lumMod val="85000"/>
                    <a:lumOff val="15000"/>
                  </a:schemeClr>
                </a:solidFill>
              </a:rPr>
              <a:t>品类管理</a:t>
            </a:r>
            <a:endParaRPr lang="zh-CN" altLang="en-US" sz="1800">
              <a:solidFill>
                <a:schemeClr val="tx1">
                  <a:lumMod val="85000"/>
                  <a:lumOff val="15000"/>
                </a:schemeClr>
              </a:solidFill>
            </a:endParaRPr>
          </a:p>
          <a:p>
            <a:pPr marL="685800" lvl="1" indent="-228600">
              <a:buFont typeface="Arial" panose="020B0604020202020204" pitchFamily="34" charset="0"/>
              <a:buChar char="•"/>
            </a:pPr>
            <a:r>
              <a:rPr lang="zh-CN" altLang="en-US" sz="1800">
                <a:solidFill>
                  <a:schemeClr val="tx1">
                    <a:lumMod val="85000"/>
                    <a:lumOff val="15000"/>
                  </a:schemeClr>
                </a:solidFill>
              </a:rPr>
              <a:t>激发消费者热情</a:t>
            </a:r>
            <a:endParaRPr lang="zh-CN" altLang="en-US" sz="1800">
              <a:solidFill>
                <a:schemeClr val="tx1">
                  <a:lumMod val="85000"/>
                  <a:lumOff val="15000"/>
                </a:schemeClr>
              </a:solidFill>
            </a:endParaRPr>
          </a:p>
          <a:p>
            <a:pPr marL="685800" lvl="1" indent="-228600">
              <a:buFont typeface="Arial" panose="020B0604020202020204" pitchFamily="34" charset="0"/>
              <a:buChar char="•"/>
            </a:pPr>
            <a:r>
              <a:rPr lang="zh-CN" altLang="en-US" sz="1800">
                <a:solidFill>
                  <a:schemeClr val="tx1">
                    <a:lumMod val="85000"/>
                    <a:lumOff val="15000"/>
                  </a:schemeClr>
                </a:solidFill>
              </a:rPr>
              <a:t>强调消费者价值、强调品牌</a:t>
            </a:r>
            <a:endParaRPr lang="zh-CN" altLang="en-US" sz="1800">
              <a:solidFill>
                <a:schemeClr val="tx1">
                  <a:lumMod val="85000"/>
                  <a:lumOff val="15000"/>
                </a:schemeClr>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4" name="任意多边形: 形状 3"/>
          <p:cNvSpPr/>
          <p:nvPr/>
        </p:nvSpPr>
        <p:spPr>
          <a:xfrm>
            <a:off x="0" y="0"/>
            <a:ext cx="4163438" cy="6858000"/>
          </a:xfrm>
          <a:custGeom>
            <a:avLst/>
            <a:gdLst>
              <a:gd name="connsiteX0" fmla="*/ 0 w 4163438"/>
              <a:gd name="connsiteY0" fmla="*/ 0 h 6858000"/>
              <a:gd name="connsiteX1" fmla="*/ 2742992 w 4163438"/>
              <a:gd name="connsiteY1" fmla="*/ 0 h 6858000"/>
              <a:gd name="connsiteX2" fmla="*/ 2844235 w 4163438"/>
              <a:gd name="connsiteY2" fmla="*/ 103427 h 6858000"/>
              <a:gd name="connsiteX3" fmla="*/ 4163438 w 4163438"/>
              <a:gd name="connsiteY3" fmla="*/ 3429000 h 6858000"/>
              <a:gd name="connsiteX4" fmla="*/ 2844235 w 4163438"/>
              <a:gd name="connsiteY4" fmla="*/ 6754574 h 6858000"/>
              <a:gd name="connsiteX5" fmla="*/ 2742992 w 4163438"/>
              <a:gd name="connsiteY5" fmla="*/ 6858000 h 6858000"/>
              <a:gd name="connsiteX6" fmla="*/ 0 w 41634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3438" h="6858000">
                <a:moveTo>
                  <a:pt x="0" y="0"/>
                </a:moveTo>
                <a:lnTo>
                  <a:pt x="2742992" y="0"/>
                </a:lnTo>
                <a:lnTo>
                  <a:pt x="2844235" y="103427"/>
                </a:lnTo>
                <a:cubicBezTo>
                  <a:pt x="3663879" y="981771"/>
                  <a:pt x="4163438" y="2148565"/>
                  <a:pt x="4163438" y="3429000"/>
                </a:cubicBezTo>
                <a:cubicBezTo>
                  <a:pt x="4163438" y="4709436"/>
                  <a:pt x="3663879" y="5876229"/>
                  <a:pt x="2844235" y="6754574"/>
                </a:cubicBezTo>
                <a:lnTo>
                  <a:pt x="2742992" y="6858000"/>
                </a:lnTo>
                <a:lnTo>
                  <a:pt x="0" y="6858000"/>
                </a:lnTo>
                <a:close/>
              </a:path>
            </a:pathLst>
          </a:cu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站酷文艺体" panose="02000603000000000000"/>
              <a:cs typeface="+mn-cs"/>
            </a:endParaRPr>
          </a:p>
        </p:txBody>
      </p:sp>
      <p:pic>
        <p:nvPicPr>
          <p:cNvPr id="14" name="图片 13" descr="图片包含 游戏机, 建筑, 桌子, 房间&#10;&#10;描述已自动生成"/>
          <p:cNvPicPr>
            <a:picLocks noChangeAspect="1"/>
          </p:cNvPicPr>
          <p:nvPr/>
        </p:nvPicPr>
        <p:blipFill rotWithShape="1">
          <a:blip r:embed="rId1">
            <a:extLst>
              <a:ext uri="{28A0092B-C50C-407E-A947-70E740481C1C}">
                <a14:useLocalDpi xmlns:a14="http://schemas.microsoft.com/office/drawing/2010/main" val="0"/>
              </a:ext>
            </a:extLst>
          </a:blip>
          <a:srcRect l="55302" t="357" r="18621"/>
          <a:stretch>
            <a:fillRect/>
          </a:stretch>
        </p:blipFill>
        <p:spPr>
          <a:xfrm flipH="1">
            <a:off x="47629" y="-530818"/>
            <a:ext cx="3814629" cy="6833522"/>
          </a:xfrm>
          <a:custGeom>
            <a:avLst/>
            <a:gdLst>
              <a:gd name="connsiteX0" fmla="*/ 3814629 w 3814629"/>
              <a:gd name="connsiteY0" fmla="*/ 0 h 6833522"/>
              <a:gd name="connsiteX1" fmla="*/ 1322877 w 3814629"/>
              <a:gd name="connsiteY1" fmla="*/ 0 h 6833522"/>
              <a:gd name="connsiteX2" fmla="*/ 1228588 w 3814629"/>
              <a:gd name="connsiteY2" fmla="*/ 103427 h 6833522"/>
              <a:gd name="connsiteX3" fmla="*/ 0 w 3814629"/>
              <a:gd name="connsiteY3" fmla="*/ 3429000 h 6833522"/>
              <a:gd name="connsiteX4" fmla="*/ 1228588 w 3814629"/>
              <a:gd name="connsiteY4" fmla="*/ 6754574 h 6833522"/>
              <a:gd name="connsiteX5" fmla="*/ 1300561 w 3814629"/>
              <a:gd name="connsiteY5" fmla="*/ 6833522 h 6833522"/>
              <a:gd name="connsiteX6" fmla="*/ 3814629 w 3814629"/>
              <a:gd name="connsiteY6" fmla="*/ 6833522 h 6833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4629" h="6833522">
                <a:moveTo>
                  <a:pt x="3814629" y="0"/>
                </a:moveTo>
                <a:lnTo>
                  <a:pt x="1322877" y="0"/>
                </a:lnTo>
                <a:lnTo>
                  <a:pt x="1228588" y="103427"/>
                </a:lnTo>
                <a:cubicBezTo>
                  <a:pt x="465245" y="981771"/>
                  <a:pt x="0" y="2148565"/>
                  <a:pt x="0" y="3429000"/>
                </a:cubicBezTo>
                <a:cubicBezTo>
                  <a:pt x="0" y="4709436"/>
                  <a:pt x="465245" y="5876229"/>
                  <a:pt x="1228588" y="6754574"/>
                </a:cubicBezTo>
                <a:lnTo>
                  <a:pt x="1300561" y="6833522"/>
                </a:lnTo>
                <a:lnTo>
                  <a:pt x="3814629" y="6833522"/>
                </a:lnTo>
                <a:close/>
              </a:path>
            </a:pathLst>
          </a:custGeom>
        </p:spPr>
      </p:pic>
      <p:sp>
        <p:nvSpPr>
          <p:cNvPr id="6" name="文本框 5"/>
          <p:cNvSpPr txBox="1"/>
          <p:nvPr/>
        </p:nvSpPr>
        <p:spPr>
          <a:xfrm>
            <a:off x="6610035" y="3061922"/>
            <a:ext cx="4257157" cy="829945"/>
          </a:xfrm>
          <a:prstGeom prst="rect">
            <a:avLst/>
          </a:prstGeom>
          <a:noFill/>
          <a:effectLst/>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4800" b="0" i="0" u="none" strike="noStrike" kern="1200" cap="none" spc="300" normalizeH="0" baseline="0" noProof="0" dirty="0">
                <a:ln>
                  <a:noFill/>
                </a:ln>
                <a:solidFill>
                  <a:prstClr val="white"/>
                </a:solidFill>
                <a:effectLst>
                  <a:outerShdw dist="38100" dir="2700000" algn="tl" rotWithShape="0">
                    <a:prstClr val="black">
                      <a:alpha val="40000"/>
                    </a:prstClr>
                  </a:outerShdw>
                </a:effectLst>
                <a:uLnTx/>
                <a:uFillTx/>
                <a:latin typeface="站酷文艺体" panose="02000603000000000000" pitchFamily="2" charset="-122"/>
                <a:ea typeface="站酷文艺体" panose="02000603000000000000" pitchFamily="2" charset="-122"/>
                <a:cs typeface="+mn-cs"/>
              </a:rPr>
              <a:t>任务拓展</a:t>
            </a:r>
            <a:endParaRPr kumimoji="0" lang="zh-CN" altLang="en-US" sz="4800" b="0" i="0" u="none" strike="noStrike" kern="1200" cap="none" spc="300" normalizeH="0" baseline="0" noProof="0" dirty="0">
              <a:ln>
                <a:noFill/>
              </a:ln>
              <a:solidFill>
                <a:prstClr val="white"/>
              </a:solidFill>
              <a:effectLst>
                <a:outerShdw dist="38100" dir="2700000" algn="tl" rotWithShape="0">
                  <a:prstClr val="black">
                    <a:alpha val="40000"/>
                  </a:prstClr>
                </a:outerShdw>
              </a:effectLst>
              <a:uLnTx/>
              <a:uFillTx/>
              <a:latin typeface="站酷文艺体" panose="02000603000000000000" pitchFamily="2" charset="-122"/>
              <a:ea typeface="站酷文艺体" panose="02000603000000000000" pitchFamily="2" charset="-122"/>
              <a:cs typeface="+mn-cs"/>
            </a:endParaRPr>
          </a:p>
        </p:txBody>
      </p:sp>
      <p:sp>
        <p:nvSpPr>
          <p:cNvPr id="7" name="文本框 6"/>
          <p:cNvSpPr txBox="1"/>
          <p:nvPr/>
        </p:nvSpPr>
        <p:spPr>
          <a:xfrm>
            <a:off x="5535295" y="2855595"/>
            <a:ext cx="1075690" cy="11068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6600" b="0" i="0" u="none" strike="noStrike" kern="1200" cap="none" spc="0" normalizeH="0" baseline="0" noProof="0" dirty="0">
                <a:ln>
                  <a:noFill/>
                </a:ln>
                <a:solidFill>
                  <a:prstClr val="white"/>
                </a:solidFill>
                <a:effectLst>
                  <a:outerShdw dist="38100" dir="2700000" algn="tl" rotWithShape="0">
                    <a:prstClr val="black">
                      <a:alpha val="40000"/>
                    </a:prstClr>
                  </a:outerShdw>
                </a:effectLst>
                <a:uLnTx/>
                <a:uFillTx/>
                <a:latin typeface="站酷小薇LOGO体" panose="02010600010101010101" pitchFamily="2" charset="-122"/>
                <a:ea typeface="站酷小薇LOGO体" panose="02010600010101010101" pitchFamily="2" charset="-122"/>
                <a:cs typeface="+mn-cs"/>
              </a:rPr>
              <a:t>0</a:t>
            </a:r>
            <a:r>
              <a:rPr kumimoji="0" lang="en-US" sz="6600" b="0" i="0" u="none" strike="noStrike" kern="1200" cap="none" spc="0" normalizeH="0" baseline="0" noProof="0" dirty="0">
                <a:ln>
                  <a:noFill/>
                </a:ln>
                <a:solidFill>
                  <a:prstClr val="white"/>
                </a:solidFill>
                <a:effectLst>
                  <a:outerShdw dist="38100" dir="2700000" algn="tl" rotWithShape="0">
                    <a:prstClr val="black">
                      <a:alpha val="40000"/>
                    </a:prstClr>
                  </a:outerShdw>
                </a:effectLst>
                <a:uLnTx/>
                <a:uFillTx/>
                <a:latin typeface="站酷小薇LOGO体" panose="02010600010101010101" pitchFamily="2" charset="-122"/>
                <a:ea typeface="站酷小薇LOGO体" panose="02010600010101010101" pitchFamily="2" charset="-122"/>
                <a:cs typeface="+mn-cs"/>
              </a:rPr>
              <a:t>4</a:t>
            </a:r>
            <a:endParaRPr kumimoji="0" lang="en-US" sz="6600" b="0" i="0" u="none" strike="noStrike" kern="1200" cap="none" spc="0" normalizeH="0" baseline="0" noProof="0" dirty="0">
              <a:ln>
                <a:noFill/>
              </a:ln>
              <a:solidFill>
                <a:prstClr val="white"/>
              </a:solidFill>
              <a:effectLst>
                <a:outerShdw dist="38100" dir="2700000" algn="tl" rotWithShape="0">
                  <a:prstClr val="black">
                    <a:alpha val="40000"/>
                  </a:prstClr>
                </a:outerShdw>
              </a:effectLst>
              <a:uLnTx/>
              <a:uFillTx/>
              <a:latin typeface="站酷小薇LOGO体" panose="02010600010101010101" pitchFamily="2" charset="-122"/>
              <a:ea typeface="站酷小薇LOGO体" panose="02010600010101010101" pitchFamily="2" charset="-122"/>
              <a:cs typeface="+mn-cs"/>
            </a:endParaRPr>
          </a:p>
        </p:txBody>
      </p:sp>
      <p:cxnSp>
        <p:nvCxnSpPr>
          <p:cNvPr id="8" name="直接连接符 7"/>
          <p:cNvCxnSpPr/>
          <p:nvPr/>
        </p:nvCxnSpPr>
        <p:spPr>
          <a:xfrm>
            <a:off x="5803947" y="4025470"/>
            <a:ext cx="4757244"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flipH="1">
            <a:off x="6188465" y="4358935"/>
            <a:ext cx="4465768" cy="29908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sz="900" b="0" i="0" u="none" strike="noStrike" kern="1200" cap="none" spc="0" normalizeH="0" baseline="0" noProof="0" dirty="0">
                <a:ln>
                  <a:noFill/>
                </a:ln>
                <a:solidFill>
                  <a:prstClr val="white"/>
                </a:solidFill>
                <a:effectLst/>
                <a:uLnTx/>
                <a:uFillTx/>
                <a:latin typeface="站酷文艺体" panose="02000603000000000000" pitchFamily="2" charset="-122"/>
                <a:ea typeface="站酷文艺体" panose="02000603000000000000" pitchFamily="2" charset="-122"/>
                <a:cs typeface="+mn-cs"/>
              </a:rPr>
              <a:t>JIT供应链分析</a:t>
            </a:r>
            <a:r>
              <a:rPr kumimoji="0" lang="en-US" sz="900" b="0" i="0" u="none" strike="noStrike" kern="1200" cap="none" spc="0" normalizeH="0" baseline="0" noProof="0" dirty="0">
                <a:ln>
                  <a:noFill/>
                </a:ln>
                <a:solidFill>
                  <a:prstClr val="white"/>
                </a:solidFill>
                <a:effectLst/>
                <a:uLnTx/>
                <a:uFillTx/>
                <a:latin typeface="站酷文艺体" panose="02000603000000000000" pitchFamily="2" charset="-122"/>
                <a:ea typeface="站酷文艺体" panose="02000603000000000000" pitchFamily="2" charset="-122"/>
                <a:cs typeface="+mn-cs"/>
              </a:rPr>
              <a:t> 三只松鼠供应链分析</a:t>
            </a:r>
            <a:endParaRPr kumimoji="0" lang="en-US" sz="900" b="0" i="0" u="none" strike="noStrike" kern="1200" cap="none" spc="0" normalizeH="0" baseline="0" noProof="0" dirty="0">
              <a:ln>
                <a:noFill/>
              </a:ln>
              <a:solidFill>
                <a:prstClr val="white"/>
              </a:solidFill>
              <a:effectLst/>
              <a:uLnTx/>
              <a:uFillTx/>
              <a:latin typeface="站酷文艺体" panose="02000603000000000000" pitchFamily="2" charset="-122"/>
              <a:ea typeface="站酷文艺体" panose="02000603000000000000" pitchFamily="2" charset="-122"/>
              <a:cs typeface="+mn-cs"/>
            </a:endParaRPr>
          </a:p>
        </p:txBody>
      </p:sp>
      <p:sp>
        <p:nvSpPr>
          <p:cNvPr id="10" name="矩形 9"/>
          <p:cNvSpPr/>
          <p:nvPr/>
        </p:nvSpPr>
        <p:spPr>
          <a:xfrm>
            <a:off x="5803948" y="4377610"/>
            <a:ext cx="250690" cy="279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思源宋体 CN"/>
              <a:ea typeface="Source Han Sans Regular"/>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任务拓展一 JIT供应链分析</a:t>
            </a:r>
            <a:endParaRPr lang="zh-CN" altLang="en-US"/>
          </a:p>
        </p:txBody>
      </p:sp>
      <p:sp>
        <p:nvSpPr>
          <p:cNvPr id="3" name="内容占位符 2"/>
          <p:cNvSpPr>
            <a:spLocks noGrp="1"/>
          </p:cNvSpPr>
          <p:nvPr>
            <p:ph idx="1"/>
          </p:nvPr>
        </p:nvSpPr>
        <p:spPr/>
        <p:txBody>
          <a:bodyPr>
            <a:normAutofit fontScale="90000"/>
          </a:bodyPr>
          <a:p>
            <a:r>
              <a:rPr lang="zh-CN" altLang="en-US" sz="2000"/>
              <a:t>任务背景</a:t>
            </a:r>
            <a:endParaRPr lang="zh-CN" altLang="en-US" sz="2000"/>
          </a:p>
          <a:p>
            <a:pPr lvl="1">
              <a:lnSpc>
                <a:spcPct val="150000"/>
              </a:lnSpc>
            </a:pPr>
            <a:r>
              <a:rPr lang="zh-CN" altLang="en-US" sz="1800"/>
              <a:t>丰田汽车公司总装厂与零部件厂家之间的平均距离为95.3km，零部件厂家平均每天向总装厂发运零部件8次以上，每周平均42次。通用汽车公司零部件厂的发运频率仅为每天1.5 次，每周平均为7.5次。显然，丰田汽车公司的平均存货成本要低于通用汽车公司。由于丰田公司的零部件协作企业离公司总装厂相距较近，这给各企业管理人员、工程技术人员之间的相互沟通带来便利。丰田公司总装厂与零部件厂人员年平均面对面的沟通次数为7236人/天，通用公司为1107人/天。</a:t>
            </a:r>
            <a:endParaRPr lang="zh-CN" altLang="en-US" sz="1800"/>
          </a:p>
          <a:p>
            <a:pPr lvl="1">
              <a:lnSpc>
                <a:spcPct val="150000"/>
              </a:lnSpc>
            </a:pPr>
            <a:r>
              <a:rPr lang="zh-CN" altLang="en-US" sz="1800"/>
              <a:t>丰田公司这种频繁的人员交流为总装厂和零部件厂的充分沟通和协作创造了条件，便于双方解决在新车型开发、技术改造和生产中遇到的问题，从而加快新产品开发、提高产品质量，并降低经营成本。</a:t>
            </a:r>
            <a:endParaRPr lang="zh-CN" altLang="en-US" sz="1800"/>
          </a:p>
          <a:p>
            <a:pPr lvl="1">
              <a:lnSpc>
                <a:spcPct val="150000"/>
              </a:lnSpc>
            </a:pPr>
            <a:r>
              <a:rPr lang="zh-CN" altLang="en-US" sz="1800"/>
              <a:t>当运货卡车还未到达工厂大门之前，安装在车上的基于卫星全球定位技术的移动数据终端，很快将卡车即将到来的消息传递到工厂的计算机系统，同时下载指令指引司机到正确的卸货区。当卡车驶入工厂大门时，计算机系统自动记录下所装货物的品种和数量，并使得零部件恰巧在需要时的前几分钟就到达装配线上。丰田汽车还通过信息的实时沟通，实现了零库存的目标</a:t>
            </a:r>
            <a:endParaRPr lang="zh-CN" altLang="en-US" sz="18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任务拓展一 </a:t>
            </a:r>
            <a:r>
              <a:rPr>
                <a:sym typeface="+mn-ea"/>
              </a:rPr>
              <a:t>JIT供应链分析</a:t>
            </a:r>
            <a:endParaRPr lang="zh-CN" altLang="en-US"/>
          </a:p>
        </p:txBody>
      </p:sp>
      <p:sp>
        <p:nvSpPr>
          <p:cNvPr id="3" name="内容占位符 2"/>
          <p:cNvSpPr>
            <a:spLocks noGrp="1"/>
          </p:cNvSpPr>
          <p:nvPr>
            <p:ph idx="1"/>
          </p:nvPr>
        </p:nvSpPr>
        <p:spPr/>
        <p:txBody>
          <a:bodyPr>
            <a:normAutofit lnSpcReduction="10000"/>
          </a:bodyPr>
          <a:p>
            <a:pPr>
              <a:lnSpc>
                <a:spcPct val="200000"/>
              </a:lnSpc>
            </a:pPr>
            <a:r>
              <a:rPr lang="zh-CN" altLang="en-US" sz="2000"/>
              <a:t>任务内容</a:t>
            </a:r>
            <a:endParaRPr lang="zh-CN" altLang="en-US" sz="2000"/>
          </a:p>
          <a:p>
            <a:pPr lvl="1" defTabSz="914400">
              <a:lnSpc>
                <a:spcPct val="200000"/>
              </a:lnSpc>
              <a:tabLst>
                <a:tab pos="1609725" algn="l"/>
                <a:tab pos="1609725" algn="l"/>
              </a:tabLst>
            </a:pPr>
            <a:r>
              <a:rPr sz="2000"/>
              <a:t>丰田汽车因JIT供应链而闻名，请对比分析丰田汽车的JIT供应链与传统供应链，丰田汽车消除了哪些不必要的、非增值的环节和活动，减少了哪些浪费，其如何通过高效一体化的运作使得供应链在复杂的市场环境中实现零库存，撰写《丰田汽车JIT供应链分析报告》</a:t>
            </a:r>
            <a:endParaRPr sz="20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任务拓展一 </a:t>
            </a:r>
            <a:r>
              <a:rPr>
                <a:sym typeface="+mn-ea"/>
              </a:rPr>
              <a:t>JIT供应链分析</a:t>
            </a:r>
            <a:endParaRPr>
              <a:sym typeface="+mn-ea"/>
            </a:endParaRPr>
          </a:p>
        </p:txBody>
      </p:sp>
      <p:sp>
        <p:nvSpPr>
          <p:cNvPr id="3" name="内容占位符 2"/>
          <p:cNvSpPr>
            <a:spLocks noGrp="1"/>
          </p:cNvSpPr>
          <p:nvPr>
            <p:ph idx="1"/>
          </p:nvPr>
        </p:nvSpPr>
        <p:spPr/>
        <p:txBody>
          <a:bodyPr>
            <a:normAutofit lnSpcReduction="10000"/>
          </a:bodyPr>
          <a:p>
            <a:pPr>
              <a:lnSpc>
                <a:spcPct val="200000"/>
              </a:lnSpc>
            </a:pPr>
            <a:r>
              <a:rPr lang="zh-CN" altLang="en-US" sz="2000"/>
              <a:t>任务要求</a:t>
            </a:r>
            <a:endParaRPr lang="zh-CN" altLang="en-US" sz="2000"/>
          </a:p>
          <a:p>
            <a:pPr lvl="1" defTabSz="914400">
              <a:lnSpc>
                <a:spcPct val="200000"/>
              </a:lnSpc>
              <a:tabLst>
                <a:tab pos="1609725" algn="l"/>
                <a:tab pos="1609725" algn="l"/>
              </a:tabLst>
            </a:pPr>
            <a:r>
              <a:rPr lang="zh-CN" altLang="en-US" sz="2000"/>
              <a:t>本任务是一个自主学习型任务，要求学生一边学习一边自主完成，两个同学一组，时间为一天，任务完成后撰写《丰田汽车JIT供应链分析报告》，字数不限，要求方案设计合理，逻辑严密，具备可行性，内容格式规范，条理清晰</a:t>
            </a:r>
            <a:endParaRPr lang="zh-CN" altLang="en-US" sz="20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任务拓展二</a:t>
            </a:r>
            <a:r>
              <a:rPr lang="zh-CN" altLang="en-US"/>
              <a:t> 三只松鼠供应链分析</a:t>
            </a:r>
            <a:endParaRPr lang="zh-CN" altLang="en-US"/>
          </a:p>
        </p:txBody>
      </p:sp>
      <p:sp>
        <p:nvSpPr>
          <p:cNvPr id="3" name="内容占位符 2"/>
          <p:cNvSpPr>
            <a:spLocks noGrp="1"/>
          </p:cNvSpPr>
          <p:nvPr>
            <p:ph idx="1"/>
          </p:nvPr>
        </p:nvSpPr>
        <p:spPr/>
        <p:txBody>
          <a:bodyPr>
            <a:normAutofit fontScale="70000"/>
          </a:bodyPr>
          <a:p>
            <a:r>
              <a:rPr lang="zh-CN" altLang="en-US" sz="2000"/>
              <a:t>任务背景</a:t>
            </a:r>
            <a:endParaRPr lang="zh-CN" altLang="en-US" sz="2000"/>
          </a:p>
          <a:p>
            <a:pPr lvl="1">
              <a:lnSpc>
                <a:spcPct val="150000"/>
              </a:lnSpc>
            </a:pPr>
            <a:r>
              <a:rPr lang="zh-CN" altLang="en-US" sz="1800"/>
              <a:t>三只松鼠是一个坚果的分包商和销售商，是国内率先且最快达到百亿规模的休闲零食企业。三只松鼠在供应链上的特色有：</a:t>
            </a:r>
            <a:endParaRPr lang="zh-CN" altLang="en-US" sz="1800"/>
          </a:p>
          <a:p>
            <a:pPr lvl="2">
              <a:lnSpc>
                <a:spcPct val="150000"/>
              </a:lnSpc>
            </a:pPr>
            <a:r>
              <a:rPr lang="zh-CN" altLang="en-US" sz="2000"/>
              <a:t>原料端：三只松鼠利用数据回流所倒逼的供应商伙伴，一直延伸到种植农户那里，这不仅保证了质量，更推动着中国农业的供给侧结构性改革，不断提升更多食品供应商的发展质量。</a:t>
            </a:r>
            <a:endParaRPr lang="zh-CN" altLang="en-US" sz="2000"/>
          </a:p>
          <a:p>
            <a:pPr lvl="2">
              <a:lnSpc>
                <a:spcPct val="150000"/>
              </a:lnSpc>
            </a:pPr>
            <a:r>
              <a:rPr lang="zh-CN" altLang="en-US" sz="2000"/>
              <a:t>生产端：2018年，章燎原带领员工拜访了20多家食品生产企业，与工厂端建立了联系，将原本规模小、业务分散、同质化高的食品生产企业聚合起来。</a:t>
            </a:r>
            <a:endParaRPr lang="zh-CN" altLang="en-US" sz="2000"/>
          </a:p>
          <a:p>
            <a:pPr lvl="2">
              <a:lnSpc>
                <a:spcPct val="150000"/>
              </a:lnSpc>
            </a:pPr>
            <a:r>
              <a:rPr lang="zh-CN" altLang="en-US" sz="2000"/>
              <a:t>检测端：三只松鼠进一步与第三方检测认证机构ITS、全球最大的香精香料企业奇华顿、特种植物油脂生产商AAK等公司建立了战略合作关系，从而完善了食品生产的“基础设施”建设。</a:t>
            </a:r>
            <a:endParaRPr lang="zh-CN" altLang="en-US" sz="2000"/>
          </a:p>
          <a:p>
            <a:pPr lvl="2">
              <a:lnSpc>
                <a:spcPct val="150000"/>
              </a:lnSpc>
            </a:pPr>
            <a:r>
              <a:rPr lang="zh-CN" altLang="en-US" sz="2000"/>
              <a:t>据此，三只松鼠也由此打通了产品的整条供应链，得以全面参与研发和生产，形成了三只松鼠独特的“造货”模式。</a:t>
            </a:r>
            <a:endParaRPr lang="zh-CN" altLang="en-US" sz="2000"/>
          </a:p>
          <a:p>
            <a:pPr lvl="2">
              <a:lnSpc>
                <a:spcPct val="150000"/>
              </a:lnSpc>
            </a:pPr>
            <a:r>
              <a:rPr lang="zh-CN" altLang="en-US" sz="2000"/>
              <a:t>销售端：依托于几大电商平台的大数据，对消费者精准画像。</a:t>
            </a:r>
            <a:endParaRPr lang="zh-CN" altLang="en-US" sz="2000"/>
          </a:p>
          <a:p>
            <a:pPr lvl="2">
              <a:lnSpc>
                <a:spcPct val="150000"/>
              </a:lnSpc>
            </a:pPr>
            <a:r>
              <a:rPr lang="zh-CN" altLang="en-US" sz="2000"/>
              <a:t>借助互联网数字技术，三只松鼠正在从一个纯电商企业转型为一个数字化供应链平台企业。一方面通过数字化系统连接中国众多的食品生产企业，另一方面通过更广泛的渠道连接消费者，把两者之间的链路做得更短</a:t>
            </a:r>
            <a:endParaRPr lang="zh-CN" altLang="en-US" sz="20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任务拓展二 </a:t>
            </a:r>
            <a:r>
              <a:rPr>
                <a:sym typeface="+mn-ea"/>
              </a:rPr>
              <a:t>三只松鼠供应链分析</a:t>
            </a:r>
            <a:endParaRPr>
              <a:sym typeface="+mn-ea"/>
            </a:endParaRPr>
          </a:p>
        </p:txBody>
      </p:sp>
      <p:sp>
        <p:nvSpPr>
          <p:cNvPr id="3" name="内容占位符 2"/>
          <p:cNvSpPr>
            <a:spLocks noGrp="1"/>
          </p:cNvSpPr>
          <p:nvPr>
            <p:ph idx="1"/>
          </p:nvPr>
        </p:nvSpPr>
        <p:spPr/>
        <p:txBody>
          <a:bodyPr>
            <a:normAutofit lnSpcReduction="20000"/>
          </a:bodyPr>
          <a:p>
            <a:pPr>
              <a:lnSpc>
                <a:spcPct val="200000"/>
              </a:lnSpc>
            </a:pPr>
            <a:r>
              <a:rPr lang="zh-CN" altLang="en-US" sz="2000"/>
              <a:t>任务内容</a:t>
            </a:r>
            <a:endParaRPr lang="zh-CN" altLang="en-US" sz="2000"/>
          </a:p>
          <a:p>
            <a:pPr lvl="1" defTabSz="914400">
              <a:lnSpc>
                <a:spcPct val="200000"/>
              </a:lnSpc>
              <a:tabLst>
                <a:tab pos="1609725" algn="l"/>
                <a:tab pos="1609725" algn="l"/>
              </a:tabLst>
            </a:pPr>
            <a:r>
              <a:rPr lang="zh-CN" altLang="en-US" sz="1800"/>
              <a:t>三只松鼠的成功很大程度上得益于其供应链。请运用头脑风暴的方式讨论三只松鼠供应链的成功之处，分析三只松鼠供应链存在的风险，并提出改进建议，然后根据讨论结果撰写《三只松鼠供应链分析报告》</a:t>
            </a:r>
            <a:endParaRPr lang="zh-CN" altLang="en-US" sz="1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4" name="矩形 3"/>
          <p:cNvSpPr/>
          <p:nvPr/>
        </p:nvSpPr>
        <p:spPr>
          <a:xfrm>
            <a:off x="546100" y="1619885"/>
            <a:ext cx="11238230" cy="4646295"/>
          </a:xfrm>
          <a:prstGeom prst="rect">
            <a:avLst/>
          </a:prstGeom>
          <a:solidFill>
            <a:srgbClr val="B5B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宋体 CN"/>
              <a:ea typeface="Source Han Sans Regular"/>
              <a:cs typeface="+mn-cs"/>
            </a:endParaRPr>
          </a:p>
        </p:txBody>
      </p:sp>
      <p:grpSp>
        <p:nvGrpSpPr>
          <p:cNvPr id="9" name="组合 8"/>
          <p:cNvGrpSpPr/>
          <p:nvPr/>
        </p:nvGrpSpPr>
        <p:grpSpPr>
          <a:xfrm>
            <a:off x="1130299" y="2401644"/>
            <a:ext cx="381043" cy="381043"/>
            <a:chOff x="3868099" y="5741049"/>
            <a:chExt cx="366050" cy="366050"/>
          </a:xfrm>
          <a:solidFill>
            <a:schemeClr val="bg1"/>
          </a:solidFill>
        </p:grpSpPr>
        <p:sp>
          <p:nvSpPr>
            <p:cNvPr id="10" name="AutoShape 123"/>
            <p:cNvSpPr/>
            <p:nvPr/>
          </p:nvSpPr>
          <p:spPr bwMode="auto">
            <a:xfrm>
              <a:off x="3868099" y="5741049"/>
              <a:ext cx="366050" cy="366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38100" tIns="38100" rIns="38100" bIns="3810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a:ln>
                  <a:noFill/>
                </a:ln>
                <a:solidFill>
                  <a:srgbClr val="B5BDC4"/>
                </a:solidFill>
                <a:effectLst>
                  <a:outerShdw blurRad="38100" dist="38100" dir="2700000" algn="tl">
                    <a:srgbClr val="000000"/>
                  </a:outerShdw>
                </a:effectLst>
                <a:uLnTx/>
                <a:uFillTx/>
                <a:latin typeface="思源宋体 CN"/>
                <a:ea typeface="Source Han Sans Regular"/>
                <a:cs typeface="+mn-cs"/>
              </a:endParaRPr>
            </a:p>
          </p:txBody>
        </p:sp>
        <p:sp>
          <p:nvSpPr>
            <p:cNvPr id="11" name="AutoShape 124"/>
            <p:cNvSpPr/>
            <p:nvPr/>
          </p:nvSpPr>
          <p:spPr bwMode="auto">
            <a:xfrm>
              <a:off x="3971344" y="5843668"/>
              <a:ext cx="160186" cy="1601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38100" tIns="38100" rIns="38100" bIns="3810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a:ln>
                  <a:noFill/>
                </a:ln>
                <a:solidFill>
                  <a:srgbClr val="B5BDC4"/>
                </a:solidFill>
                <a:effectLst>
                  <a:outerShdw blurRad="38100" dist="38100" dir="2700000" algn="tl">
                    <a:srgbClr val="000000"/>
                  </a:outerShdw>
                </a:effectLst>
                <a:uLnTx/>
                <a:uFillTx/>
                <a:latin typeface="思源宋体 CN"/>
                <a:ea typeface="Source Han Sans Regular"/>
                <a:cs typeface="+mn-cs"/>
              </a:endParaRPr>
            </a:p>
          </p:txBody>
        </p:sp>
        <p:sp>
          <p:nvSpPr>
            <p:cNvPr id="12" name="AutoShape 125"/>
            <p:cNvSpPr/>
            <p:nvPr/>
          </p:nvSpPr>
          <p:spPr bwMode="auto">
            <a:xfrm>
              <a:off x="4005134" y="5878083"/>
              <a:ext cx="91982" cy="91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38100" tIns="38100" rIns="38100" bIns="3810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a:ln>
                  <a:noFill/>
                </a:ln>
                <a:solidFill>
                  <a:srgbClr val="B5BDC4"/>
                </a:solidFill>
                <a:effectLst>
                  <a:outerShdw blurRad="38100" dist="38100" dir="2700000" algn="tl">
                    <a:srgbClr val="000000"/>
                  </a:outerShdw>
                </a:effectLst>
                <a:uLnTx/>
                <a:uFillTx/>
                <a:latin typeface="思源宋体 CN"/>
                <a:ea typeface="Source Han Sans Regular"/>
                <a:cs typeface="+mn-cs"/>
              </a:endParaRPr>
            </a:p>
          </p:txBody>
        </p:sp>
      </p:grpSp>
      <p:sp>
        <p:nvSpPr>
          <p:cNvPr id="13" name="AutoShape 59"/>
          <p:cNvSpPr/>
          <p:nvPr/>
        </p:nvSpPr>
        <p:spPr bwMode="auto">
          <a:xfrm>
            <a:off x="1129606" y="4973984"/>
            <a:ext cx="381694" cy="381043"/>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38100" tIns="38100" rIns="38100" bIns="3810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a:ln>
                <a:noFill/>
              </a:ln>
              <a:solidFill>
                <a:srgbClr val="B5BDC4"/>
              </a:solidFill>
              <a:effectLst>
                <a:outerShdw blurRad="38100" dist="38100" dir="2700000" algn="tl">
                  <a:srgbClr val="000000"/>
                </a:outerShdw>
              </a:effectLst>
              <a:uLnTx/>
              <a:uFillTx/>
              <a:latin typeface="思源宋体 CN"/>
              <a:ea typeface="Source Han Sans Regular"/>
              <a:cs typeface="+mn-cs"/>
            </a:endParaRPr>
          </a:p>
        </p:txBody>
      </p:sp>
      <p:grpSp>
        <p:nvGrpSpPr>
          <p:cNvPr id="14" name="组合 13"/>
          <p:cNvGrpSpPr/>
          <p:nvPr/>
        </p:nvGrpSpPr>
        <p:grpSpPr>
          <a:xfrm>
            <a:off x="1129606" y="3751652"/>
            <a:ext cx="381694" cy="321119"/>
            <a:chOff x="4600201" y="5775463"/>
            <a:chExt cx="366676" cy="308484"/>
          </a:xfrm>
          <a:solidFill>
            <a:schemeClr val="bg1"/>
          </a:solidFill>
        </p:grpSpPr>
        <p:sp>
          <p:nvSpPr>
            <p:cNvPr id="15" name="AutoShape 120"/>
            <p:cNvSpPr/>
            <p:nvPr/>
          </p:nvSpPr>
          <p:spPr bwMode="auto">
            <a:xfrm>
              <a:off x="4692182" y="5855558"/>
              <a:ext cx="182712" cy="1827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38100" tIns="38100" rIns="38100" bIns="3810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a:ln>
                  <a:noFill/>
                </a:ln>
                <a:solidFill>
                  <a:srgbClr val="B5BDC4"/>
                </a:solidFill>
                <a:effectLst>
                  <a:outerShdw blurRad="38100" dist="38100" dir="2700000" algn="tl">
                    <a:srgbClr val="000000"/>
                  </a:outerShdw>
                </a:effectLst>
                <a:uLnTx/>
                <a:uFillTx/>
                <a:latin typeface="思源宋体 CN"/>
                <a:ea typeface="Source Han Sans Regular"/>
                <a:cs typeface="+mn-cs"/>
              </a:endParaRPr>
            </a:p>
          </p:txBody>
        </p:sp>
        <p:sp>
          <p:nvSpPr>
            <p:cNvPr id="16" name="AutoShape 121"/>
            <p:cNvSpPr/>
            <p:nvPr/>
          </p:nvSpPr>
          <p:spPr bwMode="auto">
            <a:xfrm>
              <a:off x="4737861" y="5901235"/>
              <a:ext cx="51310" cy="51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38100" tIns="38100" rIns="38100" bIns="3810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a:ln>
                  <a:noFill/>
                </a:ln>
                <a:solidFill>
                  <a:srgbClr val="B5BDC4"/>
                </a:solidFill>
                <a:effectLst>
                  <a:outerShdw blurRad="38100" dist="38100" dir="2700000" algn="tl">
                    <a:srgbClr val="000000"/>
                  </a:outerShdw>
                </a:effectLst>
                <a:uLnTx/>
                <a:uFillTx/>
                <a:latin typeface="思源宋体 CN"/>
                <a:ea typeface="Source Han Sans Regular"/>
                <a:cs typeface="+mn-cs"/>
              </a:endParaRPr>
            </a:p>
          </p:txBody>
        </p:sp>
        <p:sp>
          <p:nvSpPr>
            <p:cNvPr id="17" name="AutoShape 122"/>
            <p:cNvSpPr/>
            <p:nvPr/>
          </p:nvSpPr>
          <p:spPr bwMode="auto">
            <a:xfrm>
              <a:off x="4600201" y="5775463"/>
              <a:ext cx="366676" cy="3084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38100" tIns="38100" rIns="38100" bIns="3810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a:ln>
                  <a:noFill/>
                </a:ln>
                <a:solidFill>
                  <a:srgbClr val="B5BDC4"/>
                </a:solidFill>
                <a:effectLst>
                  <a:outerShdw blurRad="38100" dist="38100" dir="2700000" algn="tl">
                    <a:srgbClr val="000000"/>
                  </a:outerShdw>
                </a:effectLst>
                <a:uLnTx/>
                <a:uFillTx/>
                <a:latin typeface="思源宋体 CN"/>
                <a:ea typeface="Source Han Sans Regular"/>
                <a:cs typeface="+mn-cs"/>
              </a:endParaRPr>
            </a:p>
          </p:txBody>
        </p:sp>
      </p:grpSp>
      <p:sp>
        <p:nvSpPr>
          <p:cNvPr id="18" name="文本框 17"/>
          <p:cNvSpPr txBox="1"/>
          <p:nvPr/>
        </p:nvSpPr>
        <p:spPr>
          <a:xfrm>
            <a:off x="1783080" y="2204720"/>
            <a:ext cx="4349115" cy="101473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white"/>
                </a:solidFill>
                <a:effectLst/>
                <a:uLnTx/>
                <a:uFillTx/>
                <a:latin typeface="站酷文艺体" panose="02000603000000000000" pitchFamily="2" charset="-122"/>
                <a:ea typeface="站酷文艺体" panose="02000603000000000000" pitchFamily="2" charset="-122"/>
                <a:cs typeface="+mn-cs"/>
              </a:rPr>
              <a:t>拼多多打造的供应链与传统电商企业打造的供应链有何区别？</a:t>
            </a:r>
            <a:endParaRPr kumimoji="0" lang="zh-CN" altLang="en-US" sz="2000" b="0" i="0" u="none" strike="noStrike" kern="1200" cap="none" spc="0" normalizeH="0" baseline="0" noProof="0" dirty="0">
              <a:ln>
                <a:noFill/>
              </a:ln>
              <a:solidFill>
                <a:prstClr val="white"/>
              </a:solidFill>
              <a:effectLst/>
              <a:uLnTx/>
              <a:uFillTx/>
              <a:latin typeface="站酷文艺体" panose="02000603000000000000" pitchFamily="2" charset="-122"/>
              <a:ea typeface="站酷文艺体" panose="02000603000000000000" pitchFamily="2" charset="-122"/>
              <a:cs typeface="+mn-cs"/>
            </a:endParaRPr>
          </a:p>
        </p:txBody>
      </p:sp>
      <p:sp>
        <p:nvSpPr>
          <p:cNvPr id="19" name="文本框 18"/>
          <p:cNvSpPr txBox="1"/>
          <p:nvPr/>
        </p:nvSpPr>
        <p:spPr>
          <a:xfrm>
            <a:off x="1783080" y="3573145"/>
            <a:ext cx="4504055" cy="55308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lang="zh-CN" altLang="en-US" sz="2000" i="0" noProof="0" dirty="0">
                <a:ln>
                  <a:noFill/>
                </a:ln>
                <a:solidFill>
                  <a:prstClr val="white"/>
                </a:solidFill>
                <a:effectLst/>
                <a:uLnTx/>
                <a:uFillTx/>
                <a:latin typeface="站酷文艺体" panose="02000603000000000000" pitchFamily="2" charset="-122"/>
                <a:ea typeface="站酷文艺体" panose="02000603000000000000" pitchFamily="2" charset="-122"/>
                <a:sym typeface="+mn-ea"/>
              </a:rPr>
              <a:t>拼多多如何用数据驱动供应链？</a:t>
            </a:r>
            <a:endParaRPr lang="zh-CN" altLang="en-US" sz="2000" i="0" noProof="0" dirty="0">
              <a:ln>
                <a:noFill/>
              </a:ln>
              <a:solidFill>
                <a:prstClr val="white"/>
              </a:solidFill>
              <a:effectLst/>
              <a:uLnTx/>
              <a:uFillTx/>
              <a:latin typeface="站酷文艺体" panose="02000603000000000000" pitchFamily="2" charset="-122"/>
              <a:ea typeface="站酷文艺体" panose="02000603000000000000" pitchFamily="2" charset="-122"/>
              <a:sym typeface="+mn-ea"/>
            </a:endParaRPr>
          </a:p>
        </p:txBody>
      </p:sp>
      <p:sp>
        <p:nvSpPr>
          <p:cNvPr id="20" name="文本框 19"/>
          <p:cNvSpPr txBox="1"/>
          <p:nvPr/>
        </p:nvSpPr>
        <p:spPr>
          <a:xfrm>
            <a:off x="1703705" y="4761230"/>
            <a:ext cx="4259580" cy="101473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lang="zh-CN" altLang="en-US" sz="2000" i="0" noProof="0" dirty="0">
                <a:ln>
                  <a:noFill/>
                </a:ln>
                <a:solidFill>
                  <a:prstClr val="white"/>
                </a:solidFill>
                <a:effectLst/>
                <a:uLnTx/>
                <a:uFillTx/>
                <a:latin typeface="站酷文艺体" panose="02000603000000000000" pitchFamily="2" charset="-122"/>
                <a:ea typeface="站酷文艺体" panose="02000603000000000000" pitchFamily="2" charset="-122"/>
                <a:sym typeface="+mn-ea"/>
              </a:rPr>
              <a:t>拼多多在帮助商家和客户的同时，自己获得哪些收益？</a:t>
            </a:r>
            <a:endParaRPr lang="zh-CN" altLang="en-US" sz="2000" i="0" noProof="0" dirty="0">
              <a:ln>
                <a:noFill/>
              </a:ln>
              <a:solidFill>
                <a:prstClr val="white"/>
              </a:solidFill>
              <a:effectLst/>
              <a:uLnTx/>
              <a:uFillTx/>
              <a:latin typeface="站酷文艺体" panose="02000603000000000000" pitchFamily="2" charset="-122"/>
              <a:ea typeface="站酷文艺体" panose="02000603000000000000" pitchFamily="2" charset="-122"/>
              <a:sym typeface="+mn-ea"/>
            </a:endParaRPr>
          </a:p>
        </p:txBody>
      </p:sp>
      <p:grpSp>
        <p:nvGrpSpPr>
          <p:cNvPr id="24" name="组合 23"/>
          <p:cNvGrpSpPr/>
          <p:nvPr/>
        </p:nvGrpSpPr>
        <p:grpSpPr>
          <a:xfrm>
            <a:off x="437650" y="407964"/>
            <a:ext cx="3021021" cy="521970"/>
            <a:chOff x="437650" y="407964"/>
            <a:chExt cx="3021021" cy="521970"/>
          </a:xfrm>
        </p:grpSpPr>
        <p:grpSp>
          <p:nvGrpSpPr>
            <p:cNvPr id="25" name="组合 24"/>
            <p:cNvGrpSpPr/>
            <p:nvPr/>
          </p:nvGrpSpPr>
          <p:grpSpPr>
            <a:xfrm>
              <a:off x="437650" y="426743"/>
              <a:ext cx="503641" cy="485662"/>
              <a:chOff x="431503" y="418769"/>
              <a:chExt cx="710506" cy="685142"/>
            </a:xfrm>
          </p:grpSpPr>
          <p:sp>
            <p:nvSpPr>
              <p:cNvPr id="28" name="矩形 27"/>
              <p:cNvSpPr/>
              <p:nvPr/>
            </p:nvSpPr>
            <p:spPr>
              <a:xfrm>
                <a:off x="508000" y="469900"/>
                <a:ext cx="634009" cy="634011"/>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宋体 CN"/>
                  <a:ea typeface="Source Han Sans Regular"/>
                  <a:cs typeface="+mn-cs"/>
                </a:endParaRPr>
              </a:p>
            </p:txBody>
          </p:sp>
          <p:sp>
            <p:nvSpPr>
              <p:cNvPr id="29" name="矩形 28"/>
              <p:cNvSpPr/>
              <p:nvPr/>
            </p:nvSpPr>
            <p:spPr>
              <a:xfrm>
                <a:off x="431503" y="418769"/>
                <a:ext cx="634008" cy="634011"/>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宋体 CN"/>
                  <a:ea typeface="Source Han Sans Regular"/>
                  <a:cs typeface="+mn-cs"/>
                </a:endParaRPr>
              </a:p>
            </p:txBody>
          </p:sp>
        </p:grpSp>
        <p:sp>
          <p:nvSpPr>
            <p:cNvPr id="27" name="文本框 26"/>
            <p:cNvSpPr txBox="1"/>
            <p:nvPr/>
          </p:nvSpPr>
          <p:spPr>
            <a:xfrm>
              <a:off x="1039846" y="407964"/>
              <a:ext cx="2418825" cy="52197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white"/>
                  </a:solidFill>
                  <a:effectLst/>
                  <a:uLnTx/>
                  <a:uFillTx/>
                  <a:latin typeface="站酷文艺体" panose="02000603000000000000" pitchFamily="2" charset="-122"/>
                  <a:ea typeface="站酷文艺体" panose="02000603000000000000" pitchFamily="2" charset="-122"/>
                  <a:cs typeface="+mn-cs"/>
                </a:rPr>
                <a:t>思考</a:t>
              </a:r>
              <a:endParaRPr kumimoji="0" lang="zh-CN" altLang="en-US" sz="2800" b="0" i="0" u="none" strike="noStrike" kern="1200" cap="none" spc="0" normalizeH="0" baseline="0" noProof="0" dirty="0">
                <a:ln>
                  <a:noFill/>
                </a:ln>
                <a:solidFill>
                  <a:prstClr val="white"/>
                </a:solidFill>
                <a:effectLst/>
                <a:uLnTx/>
                <a:uFillTx/>
                <a:latin typeface="站酷文艺体" panose="02000603000000000000" pitchFamily="2" charset="-122"/>
                <a:ea typeface="站酷文艺体" panose="02000603000000000000" pitchFamily="2" charset="-122"/>
                <a:cs typeface="+mn-cs"/>
              </a:endParaRPr>
            </a:p>
          </p:txBody>
        </p:sp>
      </p:grpSp>
      <p:pic>
        <p:nvPicPr>
          <p:cNvPr id="23" name="图片 22"/>
          <p:cNvPicPr>
            <a:picLocks noChangeAspect="1"/>
          </p:cNvPicPr>
          <p:nvPr/>
        </p:nvPicPr>
        <p:blipFill>
          <a:blip r:embed="rId1" cstate="screen"/>
          <a:srcRect/>
          <a:stretch>
            <a:fillRect/>
          </a:stretch>
        </p:blipFill>
        <p:spPr>
          <a:xfrm>
            <a:off x="6082665" y="1619885"/>
            <a:ext cx="5701665" cy="4368800"/>
          </a:xfrm>
          <a:custGeom>
            <a:avLst/>
            <a:gdLst>
              <a:gd name="connsiteX0" fmla="*/ 1190943 w 5954714"/>
              <a:gd name="connsiteY0" fmla="*/ 0 h 4368799"/>
              <a:gd name="connsiteX1" fmla="*/ 5954714 w 5954714"/>
              <a:gd name="connsiteY1" fmla="*/ 0 h 4368799"/>
              <a:gd name="connsiteX2" fmla="*/ 5954714 w 5954714"/>
              <a:gd name="connsiteY2" fmla="*/ 4368799 h 4368799"/>
              <a:gd name="connsiteX3" fmla="*/ 0 w 5954714"/>
              <a:gd name="connsiteY3" fmla="*/ 4368799 h 4368799"/>
            </a:gdLst>
            <a:ahLst/>
            <a:cxnLst>
              <a:cxn ang="0">
                <a:pos x="connsiteX0" y="connsiteY0"/>
              </a:cxn>
              <a:cxn ang="0">
                <a:pos x="connsiteX1" y="connsiteY1"/>
              </a:cxn>
              <a:cxn ang="0">
                <a:pos x="connsiteX2" y="connsiteY2"/>
              </a:cxn>
              <a:cxn ang="0">
                <a:pos x="connsiteX3" y="connsiteY3"/>
              </a:cxn>
            </a:cxnLst>
            <a:rect l="l" t="t" r="r" b="b"/>
            <a:pathLst>
              <a:path w="5954714" h="4368799">
                <a:moveTo>
                  <a:pt x="1190943" y="0"/>
                </a:moveTo>
                <a:lnTo>
                  <a:pt x="5954714" y="0"/>
                </a:lnTo>
                <a:lnTo>
                  <a:pt x="5954714" y="4368799"/>
                </a:lnTo>
                <a:lnTo>
                  <a:pt x="0" y="4368799"/>
                </a:ln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任务拓展二 </a:t>
            </a:r>
            <a:r>
              <a:rPr>
                <a:sym typeface="+mn-ea"/>
              </a:rPr>
              <a:t>三只松鼠供应链分析</a:t>
            </a:r>
            <a:endParaRPr>
              <a:sym typeface="+mn-ea"/>
            </a:endParaRPr>
          </a:p>
        </p:txBody>
      </p:sp>
      <p:sp>
        <p:nvSpPr>
          <p:cNvPr id="3" name="内容占位符 2"/>
          <p:cNvSpPr>
            <a:spLocks noGrp="1"/>
          </p:cNvSpPr>
          <p:nvPr>
            <p:ph idx="1"/>
          </p:nvPr>
        </p:nvSpPr>
        <p:spPr/>
        <p:txBody>
          <a:bodyPr>
            <a:normAutofit lnSpcReduction="20000"/>
          </a:bodyPr>
          <a:p>
            <a:pPr>
              <a:lnSpc>
                <a:spcPct val="200000"/>
              </a:lnSpc>
            </a:pPr>
            <a:r>
              <a:rPr lang="zh-CN" altLang="en-US" sz="2000"/>
              <a:t>任务要求</a:t>
            </a:r>
            <a:endParaRPr lang="zh-CN" altLang="en-US" sz="2000"/>
          </a:p>
          <a:p>
            <a:pPr lvl="1" defTabSz="914400">
              <a:lnSpc>
                <a:spcPct val="200000"/>
              </a:lnSpc>
              <a:tabLst>
                <a:tab pos="1609725" algn="l"/>
                <a:tab pos="1609725" algn="l"/>
              </a:tabLst>
            </a:pPr>
            <a:r>
              <a:rPr lang="zh-CN" altLang="en-US" sz="1800"/>
              <a:t>本任务是一个自主学习型任务，要求学生一边学习一边自主完成，三位同学一组，时间为一天，任务完成后撰写《三只松鼠供应链分析报告》，字数不限，要求分析深入，有理有据，逻辑严密，建议可行性高，内容格式规范，思路清晰</a:t>
            </a:r>
            <a:endParaRPr lang="zh-CN" altLang="en-US" sz="18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zh-CN" altLang="en-US"/>
              <a:t>欢迎指导</a:t>
            </a: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4" name="任意多边形: 形状 3"/>
          <p:cNvSpPr/>
          <p:nvPr/>
        </p:nvSpPr>
        <p:spPr>
          <a:xfrm>
            <a:off x="0" y="0"/>
            <a:ext cx="4163438" cy="6858000"/>
          </a:xfrm>
          <a:custGeom>
            <a:avLst/>
            <a:gdLst>
              <a:gd name="connsiteX0" fmla="*/ 0 w 4163438"/>
              <a:gd name="connsiteY0" fmla="*/ 0 h 6858000"/>
              <a:gd name="connsiteX1" fmla="*/ 2742992 w 4163438"/>
              <a:gd name="connsiteY1" fmla="*/ 0 h 6858000"/>
              <a:gd name="connsiteX2" fmla="*/ 2844235 w 4163438"/>
              <a:gd name="connsiteY2" fmla="*/ 103427 h 6858000"/>
              <a:gd name="connsiteX3" fmla="*/ 4163438 w 4163438"/>
              <a:gd name="connsiteY3" fmla="*/ 3429000 h 6858000"/>
              <a:gd name="connsiteX4" fmla="*/ 2844235 w 4163438"/>
              <a:gd name="connsiteY4" fmla="*/ 6754574 h 6858000"/>
              <a:gd name="connsiteX5" fmla="*/ 2742992 w 4163438"/>
              <a:gd name="connsiteY5" fmla="*/ 6858000 h 6858000"/>
              <a:gd name="connsiteX6" fmla="*/ 0 w 41634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3438" h="6858000">
                <a:moveTo>
                  <a:pt x="0" y="0"/>
                </a:moveTo>
                <a:lnTo>
                  <a:pt x="2742992" y="0"/>
                </a:lnTo>
                <a:lnTo>
                  <a:pt x="2844235" y="103427"/>
                </a:lnTo>
                <a:cubicBezTo>
                  <a:pt x="3663879" y="981771"/>
                  <a:pt x="4163438" y="2148565"/>
                  <a:pt x="4163438" y="3429000"/>
                </a:cubicBezTo>
                <a:cubicBezTo>
                  <a:pt x="4163438" y="4709436"/>
                  <a:pt x="3663879" y="5876229"/>
                  <a:pt x="2844235" y="6754574"/>
                </a:cubicBezTo>
                <a:lnTo>
                  <a:pt x="2742992" y="6858000"/>
                </a:lnTo>
                <a:lnTo>
                  <a:pt x="0" y="6858000"/>
                </a:lnTo>
                <a:close/>
              </a:path>
            </a:pathLst>
          </a:cu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站酷文艺体" panose="02000603000000000000"/>
              <a:cs typeface="+mn-cs"/>
            </a:endParaRPr>
          </a:p>
        </p:txBody>
      </p:sp>
      <p:pic>
        <p:nvPicPr>
          <p:cNvPr id="14" name="图片 13" descr="图片包含 游戏机, 建筑, 桌子, 房间&#10;&#10;描述已自动生成"/>
          <p:cNvPicPr>
            <a:picLocks noChangeAspect="1"/>
          </p:cNvPicPr>
          <p:nvPr/>
        </p:nvPicPr>
        <p:blipFill rotWithShape="1">
          <a:blip r:embed="rId1">
            <a:extLst>
              <a:ext uri="{28A0092B-C50C-407E-A947-70E740481C1C}">
                <a14:useLocalDpi xmlns:a14="http://schemas.microsoft.com/office/drawing/2010/main" val="0"/>
              </a:ext>
            </a:extLst>
          </a:blip>
          <a:srcRect l="55302" t="357" r="18621"/>
          <a:stretch>
            <a:fillRect/>
          </a:stretch>
        </p:blipFill>
        <p:spPr>
          <a:xfrm flipH="1">
            <a:off x="4" y="5122"/>
            <a:ext cx="3814629" cy="6833522"/>
          </a:xfrm>
          <a:custGeom>
            <a:avLst/>
            <a:gdLst>
              <a:gd name="connsiteX0" fmla="*/ 3814629 w 3814629"/>
              <a:gd name="connsiteY0" fmla="*/ 0 h 6833522"/>
              <a:gd name="connsiteX1" fmla="*/ 1322877 w 3814629"/>
              <a:gd name="connsiteY1" fmla="*/ 0 h 6833522"/>
              <a:gd name="connsiteX2" fmla="*/ 1228588 w 3814629"/>
              <a:gd name="connsiteY2" fmla="*/ 103427 h 6833522"/>
              <a:gd name="connsiteX3" fmla="*/ 0 w 3814629"/>
              <a:gd name="connsiteY3" fmla="*/ 3429000 h 6833522"/>
              <a:gd name="connsiteX4" fmla="*/ 1228588 w 3814629"/>
              <a:gd name="connsiteY4" fmla="*/ 6754574 h 6833522"/>
              <a:gd name="connsiteX5" fmla="*/ 1300561 w 3814629"/>
              <a:gd name="connsiteY5" fmla="*/ 6833522 h 6833522"/>
              <a:gd name="connsiteX6" fmla="*/ 3814629 w 3814629"/>
              <a:gd name="connsiteY6" fmla="*/ 6833522 h 6833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4629" h="6833522">
                <a:moveTo>
                  <a:pt x="3814629" y="0"/>
                </a:moveTo>
                <a:lnTo>
                  <a:pt x="1322877" y="0"/>
                </a:lnTo>
                <a:lnTo>
                  <a:pt x="1228588" y="103427"/>
                </a:lnTo>
                <a:cubicBezTo>
                  <a:pt x="465245" y="981771"/>
                  <a:pt x="0" y="2148565"/>
                  <a:pt x="0" y="3429000"/>
                </a:cubicBezTo>
                <a:cubicBezTo>
                  <a:pt x="0" y="4709436"/>
                  <a:pt x="465245" y="5876229"/>
                  <a:pt x="1228588" y="6754574"/>
                </a:cubicBezTo>
                <a:lnTo>
                  <a:pt x="1300561" y="6833522"/>
                </a:lnTo>
                <a:lnTo>
                  <a:pt x="3814629" y="6833522"/>
                </a:lnTo>
                <a:close/>
              </a:path>
            </a:pathLst>
          </a:custGeom>
        </p:spPr>
      </p:pic>
      <p:sp>
        <p:nvSpPr>
          <p:cNvPr id="6" name="文本框 5"/>
          <p:cNvSpPr txBox="1"/>
          <p:nvPr/>
        </p:nvSpPr>
        <p:spPr>
          <a:xfrm>
            <a:off x="6610035" y="3061922"/>
            <a:ext cx="4257157" cy="829945"/>
          </a:xfrm>
          <a:prstGeom prst="rect">
            <a:avLst/>
          </a:prstGeom>
          <a:noFill/>
          <a:effectLst/>
        </p:spPr>
        <p:txBody>
          <a:bodyPr wrap="square" rtlCol="0">
            <a:spAutoFit/>
          </a:bodyPr>
          <a:lstStyle/>
          <a:p>
            <a:pPr marR="0" algn="just" defTabSz="914400" fontAlgn="auto">
              <a:spcBef>
                <a:spcPts val="0"/>
              </a:spcBef>
              <a:spcAft>
                <a:spcPts val="0"/>
              </a:spcAft>
              <a:buClrTx/>
              <a:buSzTx/>
              <a:buFontTx/>
              <a:buNone/>
              <a:defRPr/>
            </a:pPr>
            <a:r>
              <a:rPr kumimoji="0" lang="zh-CN" altLang="en-US" sz="4800" i="0" kern="1200" cap="none" spc="300" normalizeH="0" baseline="0" noProof="0" dirty="0">
                <a:solidFill>
                  <a:prstClr val="white"/>
                </a:solidFill>
                <a:effectLst>
                  <a:outerShdw dist="38100" dir="2700000" algn="tl" rotWithShape="0">
                    <a:prstClr val="black">
                      <a:alpha val="40000"/>
                    </a:prstClr>
                  </a:outerShdw>
                </a:effectLst>
                <a:latin typeface="站酷文艺体" panose="02000603000000000000" pitchFamily="2" charset="-122"/>
                <a:ea typeface="站酷文艺体" panose="02000603000000000000" pitchFamily="2" charset="-122"/>
                <a:cs typeface="+mn-cs"/>
              </a:rPr>
              <a:t>知识准备</a:t>
            </a:r>
            <a:endParaRPr kumimoji="0" lang="zh-CN" altLang="en-US" sz="4800" i="0" kern="1200" cap="none" spc="300" normalizeH="0" baseline="0" noProof="0" dirty="0">
              <a:solidFill>
                <a:prstClr val="white"/>
              </a:solidFill>
              <a:effectLst>
                <a:outerShdw dist="38100" dir="2700000" algn="tl" rotWithShape="0">
                  <a:prstClr val="black">
                    <a:alpha val="40000"/>
                  </a:prstClr>
                </a:outerShdw>
              </a:effectLst>
              <a:latin typeface="站酷文艺体" panose="02000603000000000000" pitchFamily="2" charset="-122"/>
              <a:ea typeface="站酷文艺体" panose="02000603000000000000" pitchFamily="2" charset="-122"/>
              <a:cs typeface="+mn-cs"/>
            </a:endParaRPr>
          </a:p>
        </p:txBody>
      </p:sp>
      <p:sp>
        <p:nvSpPr>
          <p:cNvPr id="7" name="文本框 6"/>
          <p:cNvSpPr txBox="1"/>
          <p:nvPr/>
        </p:nvSpPr>
        <p:spPr>
          <a:xfrm>
            <a:off x="5535295" y="2855595"/>
            <a:ext cx="1075690" cy="1106805"/>
          </a:xfrm>
          <a:prstGeom prst="rect">
            <a:avLst/>
          </a:prstGeom>
          <a:noFill/>
        </p:spPr>
        <p:txBody>
          <a:bodyPr wrap="square" rtlCol="0">
            <a:spAutoFit/>
          </a:bodyPr>
          <a:lstStyle/>
          <a:p>
            <a:pPr marR="0" defTabSz="914400" fontAlgn="auto">
              <a:spcBef>
                <a:spcPts val="0"/>
              </a:spcBef>
              <a:spcAft>
                <a:spcPts val="0"/>
              </a:spcAft>
              <a:buClrTx/>
              <a:buSzTx/>
              <a:buFontTx/>
              <a:buNone/>
              <a:defRPr/>
            </a:pPr>
            <a:r>
              <a:rPr lang="en-US" altLang="zh-CN" sz="6600" i="0" noProof="0" dirty="0">
                <a:solidFill>
                  <a:prstClr val="white"/>
                </a:solidFill>
                <a:effectLst>
                  <a:outerShdw dist="38100" dir="2700000" algn="tl" rotWithShape="0">
                    <a:prstClr val="black">
                      <a:alpha val="40000"/>
                    </a:prstClr>
                  </a:outerShdw>
                </a:effectLst>
                <a:latin typeface="站酷小薇LOGO体" panose="02010600010101010101" pitchFamily="2" charset="-122"/>
                <a:ea typeface="站酷小薇LOGO体" panose="02010600010101010101" pitchFamily="2" charset="-122"/>
                <a:sym typeface="+mn-ea"/>
              </a:rPr>
              <a:t>01</a:t>
            </a:r>
            <a:endParaRPr kumimoji="0" lang="zh-CN" altLang="en-US" sz="6600" i="0" kern="1200" cap="none" spc="0" normalizeH="0" baseline="0" noProof="0" dirty="0">
              <a:solidFill>
                <a:prstClr val="white"/>
              </a:solidFill>
              <a:effectLst>
                <a:outerShdw dist="38100" dir="2700000" algn="tl" rotWithShape="0">
                  <a:prstClr val="black">
                    <a:alpha val="40000"/>
                  </a:prstClr>
                </a:outerShdw>
              </a:effectLst>
              <a:latin typeface="站酷小薇LOGO体" panose="02010600010101010101" pitchFamily="2" charset="-122"/>
              <a:ea typeface="站酷小薇LOGO体" panose="02010600010101010101" pitchFamily="2" charset="-122"/>
              <a:cs typeface="+mn-cs"/>
            </a:endParaRPr>
          </a:p>
        </p:txBody>
      </p:sp>
      <p:cxnSp>
        <p:nvCxnSpPr>
          <p:cNvPr id="8" name="直接连接符 7"/>
          <p:cNvCxnSpPr/>
          <p:nvPr/>
        </p:nvCxnSpPr>
        <p:spPr>
          <a:xfrm>
            <a:off x="5803947" y="4025470"/>
            <a:ext cx="4757244"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flipH="1">
            <a:off x="6168145" y="4358300"/>
            <a:ext cx="4465768" cy="299085"/>
          </a:xfrm>
          <a:prstGeom prst="rect">
            <a:avLst/>
          </a:prstGeom>
          <a:noFill/>
        </p:spPr>
        <p:txBody>
          <a:bodyPr wrap="square" rtlCol="0">
            <a:spAutoFit/>
          </a:bodyPr>
          <a:lstStyle/>
          <a:p>
            <a:pPr marR="0" defTabSz="914400" fontAlgn="auto">
              <a:lnSpc>
                <a:spcPct val="150000"/>
              </a:lnSpc>
              <a:spcBef>
                <a:spcPts val="0"/>
              </a:spcBef>
              <a:spcAft>
                <a:spcPts val="0"/>
              </a:spcAft>
              <a:buClrTx/>
              <a:buSzTx/>
              <a:buFontTx/>
              <a:buNone/>
              <a:defRPr/>
            </a:pPr>
            <a:r>
              <a:rPr kumimoji="0" sz="900" i="0" kern="1200" cap="none" spc="0" normalizeH="0" baseline="0" noProof="0" dirty="0">
                <a:solidFill>
                  <a:prstClr val="white"/>
                </a:solidFill>
                <a:latin typeface="站酷文艺体" panose="02000603000000000000" pitchFamily="2" charset="-122"/>
                <a:ea typeface="站酷文艺体" panose="02000603000000000000" pitchFamily="2" charset="-122"/>
                <a:cs typeface="+mn-cs"/>
              </a:rPr>
              <a:t>供应链概述</a:t>
            </a:r>
            <a:r>
              <a:rPr kumimoji="0" lang="en-US" sz="900" i="0" kern="1200" cap="none" spc="0" normalizeH="0" baseline="0" noProof="0" dirty="0">
                <a:solidFill>
                  <a:prstClr val="white"/>
                </a:solidFill>
                <a:latin typeface="站酷文艺体" panose="02000603000000000000" pitchFamily="2" charset="-122"/>
                <a:ea typeface="站酷文艺体" panose="02000603000000000000" pitchFamily="2" charset="-122"/>
                <a:cs typeface="+mn-cs"/>
              </a:rPr>
              <a:t>  供应链管理概述</a:t>
            </a:r>
            <a:endParaRPr kumimoji="0" lang="en-US" sz="900" i="0" kern="1200" cap="none" spc="0" normalizeH="0" baseline="0" noProof="0" dirty="0">
              <a:solidFill>
                <a:prstClr val="white"/>
              </a:solidFill>
              <a:latin typeface="站酷文艺体" panose="02000603000000000000" pitchFamily="2" charset="-122"/>
              <a:ea typeface="站酷文艺体" panose="02000603000000000000" pitchFamily="2" charset="-122"/>
              <a:cs typeface="+mn-cs"/>
            </a:endParaRPr>
          </a:p>
        </p:txBody>
      </p:sp>
      <p:sp>
        <p:nvSpPr>
          <p:cNvPr id="2" name="矩形 1"/>
          <p:cNvSpPr/>
          <p:nvPr/>
        </p:nvSpPr>
        <p:spPr>
          <a:xfrm>
            <a:off x="5803948" y="4377610"/>
            <a:ext cx="250690" cy="279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white"/>
              </a:solidFill>
              <a:effectLst/>
              <a:uLnTx/>
              <a:uFillTx/>
              <a:latin typeface="思源宋体 CN"/>
              <a:ea typeface="Source Han Sans Regular"/>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供应链概述</a:t>
            </a:r>
            <a:endParaRPr lang="zh-CN" altLang="en-US"/>
          </a:p>
        </p:txBody>
      </p:sp>
      <p:sp>
        <p:nvSpPr>
          <p:cNvPr id="8" name="内容占位符 7"/>
          <p:cNvSpPr/>
          <p:nvPr>
            <p:ph sz="quarter" idx="13"/>
          </p:nvPr>
        </p:nvSpPr>
        <p:spPr>
          <a:xfrm>
            <a:off x="551815" y="908685"/>
            <a:ext cx="5451475" cy="4766310"/>
          </a:xfrm>
        </p:spPr>
        <p:txBody>
          <a:bodyPr>
            <a:normAutofit/>
          </a:bodyPr>
          <a:p>
            <a:pPr marL="0" lvl="1"/>
            <a:r>
              <a:rPr lang="zh-CN" altLang="en-US" sz="1800">
                <a:sym typeface="+mn-ea"/>
              </a:rPr>
              <a:t>供应链的基本要素</a:t>
            </a:r>
            <a:r>
              <a:rPr lang="zh-CN" altLang="en-US" sz="1800">
                <a:sym typeface="+mn-ea"/>
              </a:rPr>
              <a:t>构成</a:t>
            </a:r>
            <a:endParaRPr lang="zh-CN" altLang="en-US" sz="1800">
              <a:sym typeface="+mn-ea"/>
            </a:endParaRPr>
          </a:p>
          <a:p>
            <a:pPr marL="685800" lvl="1" indent="-228600">
              <a:buFont typeface="Arial" panose="020B0604020202020204" pitchFamily="34" charset="0"/>
              <a:buChar char="•"/>
            </a:pPr>
            <a:r>
              <a:rPr lang="zh-CN" altLang="en-US" sz="1800">
                <a:sym typeface="+mn-ea"/>
              </a:rPr>
              <a:t>供应商以及供应商的供应商</a:t>
            </a:r>
            <a:endParaRPr lang="zh-CN" altLang="en-US" sz="1800">
              <a:sym typeface="+mn-ea"/>
            </a:endParaRPr>
          </a:p>
          <a:p>
            <a:pPr marL="685800" lvl="1" indent="-228600">
              <a:buFont typeface="Arial" panose="020B0604020202020204" pitchFamily="34" charset="0"/>
              <a:buChar char="•"/>
            </a:pPr>
            <a:r>
              <a:rPr lang="zh-CN" altLang="en-US" sz="1800">
                <a:sym typeface="+mn-ea"/>
              </a:rPr>
              <a:t>生产厂家</a:t>
            </a:r>
            <a:endParaRPr lang="zh-CN" altLang="en-US" sz="1800">
              <a:sym typeface="+mn-ea"/>
            </a:endParaRPr>
          </a:p>
          <a:p>
            <a:pPr marL="685800" lvl="1" indent="-228600">
              <a:buFont typeface="Arial" panose="020B0604020202020204" pitchFamily="34" charset="0"/>
              <a:buChar char="•"/>
            </a:pPr>
            <a:r>
              <a:rPr lang="zh-CN" altLang="en-US" sz="1800">
                <a:sym typeface="+mn-ea"/>
              </a:rPr>
              <a:t>分销企业</a:t>
            </a:r>
            <a:endParaRPr lang="zh-CN" altLang="en-US" sz="1800">
              <a:sym typeface="+mn-ea"/>
            </a:endParaRPr>
          </a:p>
          <a:p>
            <a:pPr marL="685800" lvl="1" indent="-228600">
              <a:buFont typeface="Arial" panose="020B0604020202020204" pitchFamily="34" charset="0"/>
              <a:buChar char="•"/>
            </a:pPr>
            <a:r>
              <a:rPr lang="zh-CN" altLang="en-US" sz="1800">
                <a:sym typeface="+mn-ea"/>
              </a:rPr>
              <a:t>零售企业</a:t>
            </a:r>
            <a:endParaRPr lang="zh-CN" altLang="en-US" sz="1800">
              <a:sym typeface="+mn-ea"/>
            </a:endParaRPr>
          </a:p>
          <a:p>
            <a:pPr marL="685800" lvl="1" indent="-228600">
              <a:buFont typeface="Arial" panose="020B0604020202020204" pitchFamily="34" charset="0"/>
              <a:buChar char="•"/>
            </a:pPr>
            <a:r>
              <a:rPr lang="zh-CN" altLang="en-US" sz="1800">
                <a:sym typeface="+mn-ea"/>
              </a:rPr>
              <a:t>消费者</a:t>
            </a:r>
            <a:endParaRPr lang="zh-CN" altLang="en-US" sz="1800">
              <a:solidFill>
                <a:schemeClr val="tx1">
                  <a:lumMod val="85000"/>
                  <a:lumOff val="15000"/>
                </a:schemeClr>
              </a:solidFill>
              <a:sym typeface="+mn-ea"/>
            </a:endParaRPr>
          </a:p>
        </p:txBody>
      </p:sp>
      <p:sp>
        <p:nvSpPr>
          <p:cNvPr id="6" name="文本框 5"/>
          <p:cNvSpPr txBox="1"/>
          <p:nvPr/>
        </p:nvSpPr>
        <p:spPr>
          <a:xfrm>
            <a:off x="6159500" y="908685"/>
            <a:ext cx="5448935" cy="2584450"/>
          </a:xfrm>
          <a:prstGeom prst="rect">
            <a:avLst/>
          </a:prstGeom>
          <a:noFill/>
        </p:spPr>
        <p:txBody>
          <a:bodyPr wrap="square" rtlCol="0">
            <a:spAutoFit/>
          </a:bodyPr>
          <a:p>
            <a:pPr marL="285750" indent="-285750">
              <a:lnSpc>
                <a:spcPct val="150000"/>
              </a:lnSpc>
              <a:buFont typeface="Arial" panose="020B0604020202020204" pitchFamily="34" charset="0"/>
              <a:buChar char="•"/>
            </a:pPr>
            <a:r>
              <a:rPr lang="zh-CN" altLang="en-US" i="0"/>
              <a:t>什么是供应链</a:t>
            </a:r>
            <a:endParaRPr lang="zh-CN" altLang="en-US" i="0"/>
          </a:p>
          <a:p>
            <a:pPr marL="742950" lvl="1" indent="-285750">
              <a:lnSpc>
                <a:spcPct val="150000"/>
              </a:lnSpc>
              <a:buFont typeface="Arial" panose="020B0604020202020204" pitchFamily="34" charset="0"/>
              <a:buChar char="•"/>
            </a:pPr>
            <a:r>
              <a:rPr lang="zh-CN" altLang="en-US" sz="1800" i="0">
                <a:solidFill>
                  <a:schemeClr val="tx1"/>
                </a:solidFill>
              </a:rPr>
              <a:t>供应链（Supply Chain）是指在生产及流通过程中，围绕核心企业的核心产品或服务，由所涉及的原材料供应商、生产厂家、分销企业、零售商直到最终客户等上下游成员链接形成的网链结构</a:t>
            </a:r>
            <a:endParaRPr lang="zh-CN" altLang="en-US" sz="1800" i="0">
              <a:solidFill>
                <a:schemeClr val="tx1"/>
              </a:solidFill>
            </a:endParaRPr>
          </a:p>
        </p:txBody>
      </p:sp>
      <p:pic>
        <p:nvPicPr>
          <p:cNvPr id="3" name="图片 -2147482599" descr="图片1"/>
          <p:cNvPicPr>
            <a:picLocks noChangeAspect="1"/>
          </p:cNvPicPr>
          <p:nvPr/>
        </p:nvPicPr>
        <p:blipFill>
          <a:blip r:embed="rId1"/>
          <a:stretch>
            <a:fillRect/>
          </a:stretch>
        </p:blipFill>
        <p:spPr>
          <a:xfrm>
            <a:off x="3287395" y="3493135"/>
            <a:ext cx="5928995" cy="2685415"/>
          </a:xfrm>
          <a:prstGeom prst="rect">
            <a:avLst/>
          </a:prstGeom>
          <a:noFill/>
          <a:ln w="9525">
            <a:noFill/>
          </a:ln>
        </p:spPr>
      </p:pic>
      <p:sp>
        <p:nvSpPr>
          <p:cNvPr id="4" name="文本框 3"/>
          <p:cNvSpPr txBox="1"/>
          <p:nvPr/>
        </p:nvSpPr>
        <p:spPr>
          <a:xfrm>
            <a:off x="2999740" y="6178550"/>
            <a:ext cx="5080000" cy="337185"/>
          </a:xfrm>
          <a:prstGeom prst="rect">
            <a:avLst/>
          </a:prstGeom>
          <a:noFill/>
          <a:ln w="9525">
            <a:noFill/>
          </a:ln>
        </p:spPr>
        <p:txBody>
          <a:bodyPr>
            <a:spAutoFit/>
          </a:bodyPr>
          <a:p>
            <a:pPr algn="ctr"/>
            <a:r>
              <a:rPr lang="zh-CN" sz="1600" i="0">
                <a:solidFill>
                  <a:srgbClr val="000000"/>
                </a:solidFill>
                <a:ea typeface="宋体" panose="02010600030101010101" pitchFamily="2" charset="-122"/>
              </a:rPr>
              <a:t>图</a:t>
            </a:r>
            <a:r>
              <a:rPr lang="en-US" sz="1600" i="0">
                <a:solidFill>
                  <a:srgbClr val="000000"/>
                </a:solidFill>
                <a:latin typeface="Times New Roman" panose="02020603050405020304" pitchFamily="18" charset="0"/>
                <a:ea typeface="宋体" panose="02010600030101010101" pitchFamily="2" charset="-122"/>
              </a:rPr>
              <a:t>7-1  </a:t>
            </a:r>
            <a:r>
              <a:rPr lang="zh-CN" sz="1600" i="0">
                <a:solidFill>
                  <a:srgbClr val="000000"/>
                </a:solidFill>
                <a:ea typeface="宋体" panose="02010600030101010101" pitchFamily="2" charset="-122"/>
              </a:rPr>
              <a:t>供应链</a:t>
            </a:r>
            <a:endParaRPr lang="zh-CN" altLang="en-US" sz="1600" i="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sym typeface="+mn-ea"/>
              </a:rPr>
              <a:t>供应链概述</a:t>
            </a:r>
            <a:endParaRPr lang="zh-CN" altLang="en-US"/>
          </a:p>
        </p:txBody>
      </p:sp>
      <p:sp>
        <p:nvSpPr>
          <p:cNvPr id="8" name="内容占位符 7"/>
          <p:cNvSpPr/>
          <p:nvPr>
            <p:ph sz="quarter" idx="13"/>
          </p:nvPr>
        </p:nvSpPr>
        <p:spPr>
          <a:xfrm>
            <a:off x="551815" y="1169035"/>
            <a:ext cx="5451475" cy="5454650"/>
          </a:xfrm>
        </p:spPr>
        <p:txBody>
          <a:bodyPr>
            <a:normAutofit fontScale="90000" lnSpcReduction="20000"/>
          </a:bodyPr>
          <a:p>
            <a:pPr lvl="0">
              <a:lnSpc>
                <a:spcPct val="150000"/>
              </a:lnSpc>
            </a:pPr>
            <a:r>
              <a:rPr lang="zh-CN" altLang="en-US" sz="2000">
                <a:sym typeface="+mn-ea"/>
              </a:rPr>
              <a:t>供应链的特征</a:t>
            </a:r>
            <a:endParaRPr lang="zh-CN" altLang="en-US" sz="2000">
              <a:sym typeface="+mn-ea"/>
            </a:endParaRPr>
          </a:p>
          <a:p>
            <a:pPr marL="457200" lvl="1" indent="0">
              <a:lnSpc>
                <a:spcPct val="150000"/>
              </a:lnSpc>
              <a:buNone/>
            </a:pPr>
            <a:r>
              <a:rPr lang="zh-CN" altLang="en-US" sz="2000">
                <a:solidFill>
                  <a:schemeClr val="tx1">
                    <a:lumMod val="85000"/>
                    <a:lumOff val="15000"/>
                  </a:schemeClr>
                </a:solidFill>
                <a:sym typeface="+mn-ea"/>
              </a:rPr>
              <a:t>供应链包括企业提供给最终客户所需的产品或服务的一系列流程和行为</a:t>
            </a:r>
            <a:endParaRPr lang="zh-CN" altLang="en-US" sz="2000">
              <a:solidFill>
                <a:schemeClr val="tx1">
                  <a:lumMod val="85000"/>
                  <a:lumOff val="15000"/>
                </a:schemeClr>
              </a:solidFill>
              <a:sym typeface="+mn-ea"/>
            </a:endParaRPr>
          </a:p>
          <a:p>
            <a:pPr marL="457200" lvl="1" indent="0">
              <a:lnSpc>
                <a:spcPct val="150000"/>
              </a:lnSpc>
              <a:buNone/>
            </a:pPr>
            <a:r>
              <a:rPr lang="zh-CN" altLang="en-US" sz="2000">
                <a:solidFill>
                  <a:schemeClr val="tx1">
                    <a:lumMod val="85000"/>
                    <a:lumOff val="15000"/>
                  </a:schemeClr>
                </a:solidFill>
                <a:sym typeface="+mn-ea"/>
              </a:rPr>
              <a:t>从供应链的结构模型可以看出，供应链是网链结构，节点企业和节点企业之间是一种需求与供应的关系</a:t>
            </a:r>
            <a:endParaRPr lang="zh-CN" altLang="en-US" sz="2000">
              <a:solidFill>
                <a:schemeClr val="tx1">
                  <a:lumMod val="85000"/>
                  <a:lumOff val="15000"/>
                </a:schemeClr>
              </a:solidFill>
              <a:sym typeface="+mn-ea"/>
            </a:endParaRPr>
          </a:p>
          <a:p>
            <a:pPr marL="228600" lvl="0" indent="-228600">
              <a:lnSpc>
                <a:spcPct val="150000"/>
              </a:lnSpc>
              <a:buFont typeface="Arial" panose="020B0604020202020204" pitchFamily="34" charset="0"/>
              <a:buChar char="•"/>
            </a:pPr>
            <a:r>
              <a:rPr lang="zh-CN" altLang="en-US" sz="2000">
                <a:solidFill>
                  <a:schemeClr val="tx1">
                    <a:lumMod val="85000"/>
                    <a:lumOff val="15000"/>
                  </a:schemeClr>
                </a:solidFill>
                <a:sym typeface="+mn-ea"/>
              </a:rPr>
              <a:t>供应链主要具有以下特征</a:t>
            </a:r>
            <a:endParaRPr lang="zh-CN" altLang="en-US" sz="2000">
              <a:solidFill>
                <a:schemeClr val="tx1">
                  <a:lumMod val="85000"/>
                  <a:lumOff val="15000"/>
                </a:schemeClr>
              </a:solidFill>
              <a:sym typeface="+mn-ea"/>
            </a:endParaRPr>
          </a:p>
          <a:p>
            <a:pPr marL="457200" lvl="1" indent="0">
              <a:lnSpc>
                <a:spcPct val="150000"/>
              </a:lnSpc>
              <a:buFont typeface="Arial" panose="020B0604020202020204" pitchFamily="34" charset="0"/>
              <a:buNone/>
            </a:pPr>
            <a:r>
              <a:rPr lang="zh-CN" altLang="en-US" sz="2000">
                <a:solidFill>
                  <a:schemeClr val="tx1">
                    <a:lumMod val="85000"/>
                    <a:lumOff val="15000"/>
                  </a:schemeClr>
                </a:solidFill>
                <a:sym typeface="+mn-ea"/>
              </a:rPr>
              <a:t>复杂性</a:t>
            </a:r>
            <a:endParaRPr lang="zh-CN" altLang="en-US" sz="2000">
              <a:solidFill>
                <a:schemeClr val="tx1">
                  <a:lumMod val="85000"/>
                  <a:lumOff val="15000"/>
                </a:schemeClr>
              </a:solidFill>
              <a:sym typeface="+mn-ea"/>
            </a:endParaRPr>
          </a:p>
          <a:p>
            <a:pPr marL="457200" lvl="1" indent="0">
              <a:lnSpc>
                <a:spcPct val="150000"/>
              </a:lnSpc>
              <a:buNone/>
            </a:pPr>
            <a:r>
              <a:rPr lang="zh-CN" altLang="en-US" sz="2200">
                <a:solidFill>
                  <a:schemeClr val="tx1">
                    <a:lumMod val="85000"/>
                    <a:lumOff val="15000"/>
                  </a:schemeClr>
                </a:solidFill>
                <a:sym typeface="+mn-ea"/>
              </a:rPr>
              <a:t>动态性</a:t>
            </a:r>
            <a:endParaRPr lang="zh-CN" altLang="en-US" sz="2200">
              <a:solidFill>
                <a:schemeClr val="tx1">
                  <a:lumMod val="85000"/>
                  <a:lumOff val="15000"/>
                </a:schemeClr>
              </a:solidFill>
              <a:sym typeface="+mn-ea"/>
            </a:endParaRPr>
          </a:p>
          <a:p>
            <a:pPr marL="457200" lvl="1" indent="0">
              <a:lnSpc>
                <a:spcPct val="150000"/>
              </a:lnSpc>
              <a:buNone/>
            </a:pPr>
            <a:r>
              <a:rPr lang="zh-CN" altLang="en-US" sz="2200">
                <a:solidFill>
                  <a:schemeClr val="tx1">
                    <a:lumMod val="85000"/>
                    <a:lumOff val="15000"/>
                  </a:schemeClr>
                </a:solidFill>
                <a:sym typeface="+mn-ea"/>
              </a:rPr>
              <a:t>面向客户需求</a:t>
            </a:r>
            <a:endParaRPr lang="zh-CN" altLang="en-US" sz="2200">
              <a:solidFill>
                <a:schemeClr val="tx1">
                  <a:lumMod val="85000"/>
                  <a:lumOff val="15000"/>
                </a:schemeClr>
              </a:solidFill>
              <a:sym typeface="+mn-ea"/>
            </a:endParaRPr>
          </a:p>
          <a:p>
            <a:pPr marL="457200" lvl="1" indent="0">
              <a:lnSpc>
                <a:spcPct val="150000"/>
              </a:lnSpc>
              <a:buNone/>
            </a:pPr>
            <a:r>
              <a:rPr lang="zh-CN" altLang="en-US" sz="2200">
                <a:solidFill>
                  <a:schemeClr val="tx1">
                    <a:lumMod val="85000"/>
                    <a:lumOff val="15000"/>
                  </a:schemeClr>
                </a:solidFill>
                <a:sym typeface="+mn-ea"/>
              </a:rPr>
              <a:t>供应链的形成、存在交叉性</a:t>
            </a:r>
            <a:endParaRPr lang="zh-CN" altLang="en-US" sz="2200">
              <a:solidFill>
                <a:schemeClr val="tx1">
                  <a:lumMod val="85000"/>
                  <a:lumOff val="15000"/>
                </a:schemeClr>
              </a:solidFill>
              <a:sym typeface="+mn-ea"/>
            </a:endParaRPr>
          </a:p>
          <a:p>
            <a:pPr marL="457200" lvl="1" indent="0">
              <a:buFont typeface="Arial" panose="020B0604020202020204" pitchFamily="34" charset="0"/>
              <a:buNone/>
            </a:pPr>
            <a:endParaRPr lang="zh-CN" altLang="en-US" sz="2200">
              <a:solidFill>
                <a:schemeClr val="tx1">
                  <a:lumMod val="85000"/>
                  <a:lumOff val="15000"/>
                </a:schemeClr>
              </a:solidFill>
              <a:sym typeface="+mn-ea"/>
            </a:endParaRPr>
          </a:p>
        </p:txBody>
      </p:sp>
      <p:pic>
        <p:nvPicPr>
          <p:cNvPr id="3" name="图片 3" descr="0702"/>
          <p:cNvPicPr>
            <a:picLocks noChangeAspect="1"/>
          </p:cNvPicPr>
          <p:nvPr/>
        </p:nvPicPr>
        <p:blipFill>
          <a:blip r:embed="rId1"/>
          <a:stretch>
            <a:fillRect/>
          </a:stretch>
        </p:blipFill>
        <p:spPr>
          <a:xfrm>
            <a:off x="6158865" y="1982470"/>
            <a:ext cx="5449570" cy="3656965"/>
          </a:xfrm>
          <a:prstGeom prst="rect">
            <a:avLst/>
          </a:prstGeom>
          <a:noFill/>
          <a:ln w="9525">
            <a:noFill/>
          </a:ln>
        </p:spPr>
      </p:pic>
      <p:sp>
        <p:nvSpPr>
          <p:cNvPr id="100" name="文本框 99"/>
          <p:cNvSpPr txBox="1"/>
          <p:nvPr/>
        </p:nvSpPr>
        <p:spPr>
          <a:xfrm>
            <a:off x="6353175" y="5805170"/>
            <a:ext cx="5080000" cy="337185"/>
          </a:xfrm>
          <a:prstGeom prst="rect">
            <a:avLst/>
          </a:prstGeom>
          <a:noFill/>
          <a:ln w="9525">
            <a:noFill/>
          </a:ln>
        </p:spPr>
        <p:txBody>
          <a:bodyPr>
            <a:spAutoFit/>
          </a:bodyPr>
          <a:p>
            <a:pPr algn="ctr"/>
            <a:r>
              <a:rPr lang="zh-CN" sz="1600" i="0">
                <a:solidFill>
                  <a:srgbClr val="000000"/>
                </a:solidFill>
                <a:ea typeface="宋体" panose="02010600030101010101" pitchFamily="2" charset="-122"/>
              </a:rPr>
              <a:t>图</a:t>
            </a:r>
            <a:r>
              <a:rPr lang="en-US" sz="1600" i="0">
                <a:solidFill>
                  <a:srgbClr val="000000"/>
                </a:solidFill>
                <a:latin typeface="Times New Roman" panose="02020603050405020304" pitchFamily="18" charset="0"/>
                <a:ea typeface="宋体" panose="02010600030101010101" pitchFamily="2" charset="-122"/>
              </a:rPr>
              <a:t>7-2  </a:t>
            </a:r>
            <a:r>
              <a:rPr lang="zh-CN" sz="1600" i="0">
                <a:solidFill>
                  <a:srgbClr val="000000"/>
                </a:solidFill>
                <a:ea typeface="宋体" panose="02010600030101010101" pitchFamily="2" charset="-122"/>
              </a:rPr>
              <a:t>供应链交叉结构</a:t>
            </a:r>
            <a:endParaRPr lang="zh-CN" altLang="en-US" sz="1600" i="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sym typeface="+mn-ea"/>
              </a:rPr>
              <a:t>供应链的类型</a:t>
            </a:r>
            <a:endParaRPr lang="zh-CN" altLang="en-US"/>
          </a:p>
        </p:txBody>
      </p:sp>
      <p:sp>
        <p:nvSpPr>
          <p:cNvPr id="8" name="内容占位符 7"/>
          <p:cNvSpPr/>
          <p:nvPr>
            <p:ph sz="quarter" idx="13"/>
          </p:nvPr>
        </p:nvSpPr>
        <p:spPr>
          <a:xfrm>
            <a:off x="568325" y="1124585"/>
            <a:ext cx="5608320" cy="5064125"/>
          </a:xfrm>
        </p:spPr>
        <p:txBody>
          <a:bodyPr>
            <a:noAutofit/>
          </a:bodyPr>
          <a:p>
            <a:pPr lvl="0">
              <a:lnSpc>
                <a:spcPct val="150000"/>
              </a:lnSpc>
            </a:pPr>
            <a:r>
              <a:rPr lang="zh-CN" altLang="en-US" sz="2000">
                <a:solidFill>
                  <a:schemeClr val="tx1">
                    <a:lumMod val="85000"/>
                    <a:lumOff val="15000"/>
                  </a:schemeClr>
                </a:solidFill>
                <a:sym typeface="+mn-ea"/>
              </a:rPr>
              <a:t>根据范围不同划分</a:t>
            </a:r>
            <a:endParaRPr lang="zh-CN" altLang="en-US" sz="2000">
              <a:solidFill>
                <a:schemeClr val="tx1">
                  <a:lumMod val="85000"/>
                  <a:lumOff val="15000"/>
                </a:schemeClr>
              </a:solidFill>
              <a:sym typeface="+mn-ea"/>
            </a:endParaRPr>
          </a:p>
          <a:p>
            <a:pPr marL="685800" lvl="1" indent="-228600">
              <a:lnSpc>
                <a:spcPct val="150000"/>
              </a:lnSpc>
              <a:buFont typeface="Arial" panose="020B0604020202020204" pitchFamily="34" charset="0"/>
              <a:buChar char="•"/>
            </a:pPr>
            <a:r>
              <a:rPr lang="zh-CN" altLang="en-US" sz="2000">
                <a:solidFill>
                  <a:schemeClr val="tx1">
                    <a:lumMod val="85000"/>
                    <a:lumOff val="15000"/>
                  </a:schemeClr>
                </a:solidFill>
                <a:sym typeface="+mn-ea"/>
              </a:rPr>
              <a:t>内部供应链</a:t>
            </a:r>
            <a:endParaRPr lang="zh-CN" altLang="en-US" sz="2000">
              <a:solidFill>
                <a:schemeClr val="tx1">
                  <a:lumMod val="85000"/>
                  <a:lumOff val="15000"/>
                </a:schemeClr>
              </a:solidFill>
              <a:sym typeface="+mn-ea"/>
            </a:endParaRPr>
          </a:p>
          <a:p>
            <a:pPr marL="685800" lvl="1" indent="-228600">
              <a:lnSpc>
                <a:spcPct val="150000"/>
              </a:lnSpc>
              <a:buFont typeface="Arial" panose="020B0604020202020204" pitchFamily="34" charset="0"/>
              <a:buChar char="•"/>
            </a:pPr>
            <a:r>
              <a:rPr lang="zh-CN" altLang="en-US" sz="2000">
                <a:solidFill>
                  <a:schemeClr val="tx1">
                    <a:lumMod val="85000"/>
                    <a:lumOff val="15000"/>
                  </a:schemeClr>
                </a:solidFill>
                <a:sym typeface="+mn-ea"/>
              </a:rPr>
              <a:t>外部供应链</a:t>
            </a:r>
            <a:endParaRPr lang="zh-CN" altLang="en-US" sz="2000">
              <a:solidFill>
                <a:schemeClr val="tx1">
                  <a:lumMod val="85000"/>
                  <a:lumOff val="15000"/>
                </a:schemeClr>
              </a:solidFill>
              <a:sym typeface="+mn-ea"/>
            </a:endParaRPr>
          </a:p>
          <a:p>
            <a:pPr marL="228600" lvl="0" indent="-228600">
              <a:lnSpc>
                <a:spcPct val="150000"/>
              </a:lnSpc>
              <a:buFont typeface="Arial" panose="020B0604020202020204" pitchFamily="34" charset="0"/>
              <a:buChar char="•"/>
            </a:pPr>
            <a:r>
              <a:rPr lang="zh-CN" altLang="en-US" sz="2000">
                <a:solidFill>
                  <a:schemeClr val="tx1">
                    <a:lumMod val="85000"/>
                    <a:lumOff val="15000"/>
                  </a:schemeClr>
                </a:solidFill>
                <a:sym typeface="+mn-ea"/>
              </a:rPr>
              <a:t>根据供应链存在的稳定性划分</a:t>
            </a:r>
            <a:endParaRPr lang="zh-CN" altLang="en-US" sz="2000">
              <a:solidFill>
                <a:schemeClr val="tx1">
                  <a:lumMod val="85000"/>
                  <a:lumOff val="15000"/>
                </a:schemeClr>
              </a:solidFill>
              <a:sym typeface="+mn-ea"/>
            </a:endParaRPr>
          </a:p>
          <a:p>
            <a:pPr marL="685800" lvl="1" indent="-228600">
              <a:lnSpc>
                <a:spcPct val="150000"/>
              </a:lnSpc>
              <a:buFont typeface="Arial" panose="020B0604020202020204" pitchFamily="34" charset="0"/>
              <a:buChar char="•"/>
            </a:pPr>
            <a:r>
              <a:rPr lang="zh-CN" altLang="en-US" sz="2000">
                <a:solidFill>
                  <a:schemeClr val="tx1">
                    <a:lumMod val="85000"/>
                    <a:lumOff val="15000"/>
                  </a:schemeClr>
                </a:solidFill>
                <a:sym typeface="+mn-ea"/>
              </a:rPr>
              <a:t>稳定的供应链</a:t>
            </a:r>
            <a:endParaRPr lang="zh-CN" altLang="en-US" sz="2000">
              <a:solidFill>
                <a:schemeClr val="tx1">
                  <a:lumMod val="85000"/>
                  <a:lumOff val="15000"/>
                </a:schemeClr>
              </a:solidFill>
              <a:sym typeface="+mn-ea"/>
            </a:endParaRPr>
          </a:p>
          <a:p>
            <a:pPr marL="685800" lvl="1" indent="-228600">
              <a:lnSpc>
                <a:spcPct val="150000"/>
              </a:lnSpc>
              <a:buFont typeface="Arial" panose="020B0604020202020204" pitchFamily="34" charset="0"/>
              <a:buChar char="•"/>
            </a:pPr>
            <a:r>
              <a:rPr lang="zh-CN" altLang="en-US" sz="2000">
                <a:solidFill>
                  <a:schemeClr val="tx1">
                    <a:lumMod val="85000"/>
                    <a:lumOff val="15000"/>
                  </a:schemeClr>
                </a:solidFill>
                <a:sym typeface="+mn-ea"/>
              </a:rPr>
              <a:t>动态的供应链</a:t>
            </a:r>
            <a:endParaRPr lang="zh-CN" altLang="en-US" sz="2000">
              <a:solidFill>
                <a:schemeClr val="tx1">
                  <a:lumMod val="85000"/>
                  <a:lumOff val="15000"/>
                </a:schemeClr>
              </a:solidFill>
              <a:sym typeface="+mn-ea"/>
            </a:endParaRPr>
          </a:p>
        </p:txBody>
      </p:sp>
      <p:sp>
        <p:nvSpPr>
          <p:cNvPr id="7" name="内容占位符 7"/>
          <p:cNvSpPr/>
          <p:nvPr/>
        </p:nvSpPr>
        <p:spPr>
          <a:xfrm>
            <a:off x="6240145" y="1268730"/>
            <a:ext cx="5608320" cy="5064125"/>
          </a:xfrm>
          <a:prstGeom prst="rect">
            <a:avLst/>
          </a:prstGeom>
        </p:spPr>
        <p:txBody>
          <a:bodyPr vert="horz" lIns="90170" tIns="46990" rIns="90170" bIns="46990" rtlCol="0">
            <a:no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0" indent="-228600">
              <a:lnSpc>
                <a:spcPct val="150000"/>
              </a:lnSpc>
              <a:buFont typeface="Arial" panose="020B0604020202020204" pitchFamily="34" charset="0"/>
              <a:buChar char="•"/>
            </a:pPr>
            <a:r>
              <a:rPr lang="zh-CN" altLang="en-US" sz="2000" i="0">
                <a:solidFill>
                  <a:schemeClr val="tx1">
                    <a:lumMod val="85000"/>
                    <a:lumOff val="15000"/>
                  </a:schemeClr>
                </a:solidFill>
                <a:sym typeface="+mn-ea"/>
              </a:rPr>
              <a:t>根据供应链容量与客户需求的关系划分</a:t>
            </a:r>
            <a:endParaRPr lang="zh-CN" altLang="en-US" sz="2000" i="0">
              <a:solidFill>
                <a:schemeClr val="tx1">
                  <a:lumMod val="85000"/>
                  <a:lumOff val="15000"/>
                </a:schemeClr>
              </a:solidFill>
              <a:sym typeface="+mn-ea"/>
            </a:endParaRPr>
          </a:p>
          <a:p>
            <a:pPr marL="685800" lvl="1" indent="-228600">
              <a:lnSpc>
                <a:spcPct val="150000"/>
              </a:lnSpc>
              <a:buFont typeface="Arial" panose="020B0604020202020204" pitchFamily="34" charset="0"/>
              <a:buChar char="•"/>
            </a:pPr>
            <a:r>
              <a:rPr lang="en-US" altLang="zh-CN" sz="2000" i="0">
                <a:solidFill>
                  <a:schemeClr val="tx1">
                    <a:lumMod val="85000"/>
                    <a:lumOff val="15000"/>
                  </a:schemeClr>
                </a:solidFill>
                <a:sym typeface="+mn-ea"/>
              </a:rPr>
              <a:t>平衡的供应链</a:t>
            </a:r>
            <a:endParaRPr lang="en-US" altLang="zh-CN" sz="2000" i="0">
              <a:solidFill>
                <a:schemeClr val="tx1">
                  <a:lumMod val="85000"/>
                  <a:lumOff val="15000"/>
                </a:schemeClr>
              </a:solidFill>
              <a:sym typeface="+mn-ea"/>
            </a:endParaRPr>
          </a:p>
          <a:p>
            <a:pPr marL="685800" lvl="1" indent="-228600">
              <a:lnSpc>
                <a:spcPct val="150000"/>
              </a:lnSpc>
              <a:buFont typeface="Arial" panose="020B0604020202020204" pitchFamily="34" charset="0"/>
              <a:buChar char="•"/>
            </a:pPr>
            <a:r>
              <a:rPr lang="en-US" altLang="zh-CN" sz="2000" i="0">
                <a:solidFill>
                  <a:schemeClr val="tx1">
                    <a:lumMod val="85000"/>
                    <a:lumOff val="15000"/>
                  </a:schemeClr>
                </a:solidFill>
                <a:sym typeface="+mn-ea"/>
              </a:rPr>
              <a:t>倾斜的供应链</a:t>
            </a:r>
            <a:endParaRPr lang="en-US" altLang="zh-CN" sz="2000" i="0">
              <a:solidFill>
                <a:schemeClr val="tx1">
                  <a:lumMod val="85000"/>
                  <a:lumOff val="15000"/>
                </a:schemeClr>
              </a:solidFill>
              <a:sym typeface="+mn-ea"/>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1"/>
</p:tagLst>
</file>

<file path=ppt/tags/tag105.xml><?xml version="1.0" encoding="utf-8"?>
<p:tagLst xmlns:p="http://schemas.openxmlformats.org/presentationml/2006/main">
  <p:tag name="KSO_WM_SLIDE_BACKGROUND_TYPE" val="frame"/>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1"/>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1"/>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1"/>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1"/>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1"/>
</p:tagLst>
</file>

<file path=ppt/tags/tag151.xml><?xml version="1.0" encoding="utf-8"?>
<p:tagLst xmlns:p="http://schemas.openxmlformats.org/presentationml/2006/main">
  <p:tag name="KSO_WM_SLIDE_BACKGROUND_TYPE" val="belt"/>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4.xml><?xml version="1.0" encoding="utf-8"?>
<p:tagLst xmlns:p="http://schemas.openxmlformats.org/presentationml/2006/main">
  <p:tag name="KSO_WM_SLIDE_BACKGROUND_TYPE" val="belt"/>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228"/>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228"/>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7.xml><?xml version="1.0" encoding="utf-8"?>
<p:tagLst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3228"/>
  <p:tag name="KSO_WM_TEMPLATE_MASTER_THUMB_INDEX" val="12"/>
  <p:tag name="KSO_WM_TEMPLATE_THUMBS_INDEX" val="1、4、7、8、9、12、15、19、24、25、26、27"/>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SLIDE_BACKGROUND_MASK_FLAG" val="1"/>
  <p:tag name="KSO_WM_UNIT_TYPE" val="y"/>
  <p:tag name="KSO_WM_UNIT_INDEX" val="1"/>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1"/>
</p:tagLst>
</file>

<file path=ppt/tags/tag272.xml><?xml version="1.0" encoding="utf-8"?>
<p:tagLst xmlns:p="http://schemas.openxmlformats.org/presentationml/2006/main">
  <p:tag name="KSO_WM_SLIDE_BACKGROUND_TYPE" val="frame"/>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1"/>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1"/>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1"/>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1"/>
</p:tagLst>
</file>

<file path=ppt/tags/tag318.xml><?xml version="1.0" encoding="utf-8"?>
<p:tagLst xmlns:p="http://schemas.openxmlformats.org/presentationml/2006/main">
  <p:tag name="KSO_WM_SLIDE_BACKGROUND_TYPE" val="belt"/>
</p:tagLst>
</file>

<file path=ppt/tags/tag3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21.xml><?xml version="1.0" encoding="utf-8"?>
<p:tagLst xmlns:p="http://schemas.openxmlformats.org/presentationml/2006/main">
  <p:tag name="KSO_WM_SLIDE_BACKGROUND_TYPE" val="belt"/>
</p:tagLst>
</file>

<file path=ppt/tags/tag3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228"/>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228"/>
</p:tagLst>
</file>

<file path=ppt/tags/tag3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34.xml><?xml version="1.0" encoding="utf-8"?>
<p:tagLst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3228"/>
  <p:tag name="KSO_WM_TEMPLATE_MASTER_THUMB_INDEX" val="12"/>
  <p:tag name="KSO_WM_TEMPLATE_THUMBS_INDEX" val="1、4、7、8、9、12、15、19、24、25、26、27"/>
</p:tagLst>
</file>

<file path=ppt/tags/tag3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SLIDE_BACKGROUND_MASK_FLAG" val="1"/>
  <p:tag name="KSO_WM_UNIT_TYPE" val="y"/>
  <p:tag name="KSO_WM_UNIT_INDEX" val="1"/>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4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4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4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4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4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4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4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1"/>
</p:tagLst>
</file>

<file path=ppt/tags/tag439.xml><?xml version="1.0" encoding="utf-8"?>
<p:tagLst xmlns:p="http://schemas.openxmlformats.org/presentationml/2006/main">
  <p:tag name="KSO_WM_SLIDE_BACKGROUND_TYPE" val="frame"/>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4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4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4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4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4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4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4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4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1"/>
</p:tagLst>
</file>

<file path=ppt/tags/tag4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1"/>
</p:tagLst>
</file>

<file path=ppt/tags/tag4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4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4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4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4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4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4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1"/>
</p:tagLst>
</file>

<file path=ppt/tags/tag4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1"/>
</p:tagLst>
</file>

<file path=ppt/tags/tag4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1"/>
</p:tagLst>
</file>

<file path=ppt/tags/tag485.xml><?xml version="1.0" encoding="utf-8"?>
<p:tagLst xmlns:p="http://schemas.openxmlformats.org/presentationml/2006/main">
  <p:tag name="KSO_WM_SLIDE_BACKGROUND_TYPE" val="belt"/>
</p:tagLst>
</file>

<file path=ppt/tags/tag4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88.xml><?xml version="1.0" encoding="utf-8"?>
<p:tagLst xmlns:p="http://schemas.openxmlformats.org/presentationml/2006/main">
  <p:tag name="KSO_WM_SLIDE_BACKGROUND_TYPE" val="belt"/>
</p:tagLst>
</file>

<file path=ppt/tags/tag4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228"/>
</p:tagLst>
</file>

<file path=ppt/tags/tag4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228"/>
</p:tagLst>
</file>

<file path=ppt/tags/tag4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1.xml><?xml version="1.0" encoding="utf-8"?>
<p:tagLst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3228"/>
  <p:tag name="KSO_WM_TEMPLATE_MASTER_THUMB_INDEX" val="12"/>
  <p:tag name="KSO_WM_TEMPLATE_THUMBS_INDEX" val="1、4、7、8、9、12、15、19、24、25、26、27"/>
</p:tagLst>
</file>

<file path=ppt/tags/tag50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1_3"/>
  <p:tag name="KSO_WM_UNIT_ID" val="custom20203228_12*l_h_i*1_1_3"/>
  <p:tag name="KSO_WM_TEMPLATE_CATEGORY" val="custom"/>
  <p:tag name="KSO_WM_TEMPLATE_INDEX" val="20203228"/>
  <p:tag name="KSO_WM_UNIT_LAYERLEVEL" val="1_1_1"/>
  <p:tag name="KSO_WM_TAG_VERSION" val="1.0"/>
  <p:tag name="KSO_WM_BEAUTIFY_FLAG" val="#wm#"/>
  <p:tag name="KSO_WM_UNIT_FILL_FORE_SCHEMECOLOR_INDEX" val="14"/>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 name="KSO_WM_UNIT_DIAGRAM_SCHEMECOLOR_ID" val="0"/>
</p:tagLst>
</file>

<file path=ppt/tags/tag50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1_2"/>
  <p:tag name="KSO_WM_UNIT_ID" val="custom20203228_12*l_h_i*1_1_2"/>
  <p:tag name="KSO_WM_TEMPLATE_CATEGORY" val="custom"/>
  <p:tag name="KSO_WM_TEMPLATE_INDEX" val="20203228"/>
  <p:tag name="KSO_WM_UNIT_LAYERLEVEL" val="1_1_1"/>
  <p:tag name="KSO_WM_TAG_VERSION" val="1.0"/>
  <p:tag name="KSO_WM_BEAUTIFY_FLAG" val="#wm#"/>
  <p:tag name="KSO_WM_UNIT_TEXT_FILL_FORE_SCHEMECOLOR_INDEX" val="5"/>
  <p:tag name="KSO_WM_UNIT_TEXT_FILL_TYPE" val="1"/>
  <p:tag name="KSO_WM_UNIT_USESOURCEFORMAT_APPLY" val="1"/>
  <p:tag name="KSO_WM_UNIT_DIAGRAM_SCHEMECOLOR_ID" val="0"/>
</p:tagLst>
</file>

<file path=ppt/tags/tag5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1_1"/>
  <p:tag name="KSO_WM_UNIT_ID" val="custom20203228_12*l_h_i*1_1_1"/>
  <p:tag name="KSO_WM_TEMPLATE_CATEGORY" val="custom"/>
  <p:tag name="KSO_WM_TEMPLATE_INDEX" val="20203228"/>
  <p:tag name="KSO_WM_UNIT_LAYERLEVEL" val="1_1_1"/>
  <p:tag name="KSO_WM_TAG_VERSION" val="1.0"/>
  <p:tag name="KSO_WM_BEAUTIFY_FLAG" val="#wm#"/>
  <p:tag name="KSO_WM_UNIT_LINE_FORE_SCHEMECOLOR_INDEX" val="14"/>
  <p:tag name="KSO_WM_UNIT_LINE_FILL_TYPE" val="2"/>
  <p:tag name="KSO_WM_UNIT_USESOURCEFORMAT_APPLY" val="1"/>
  <p:tag name="KSO_WM_UNIT_DIAGRAM_SCHEMECOLOR_ID" val="0"/>
</p:tagLst>
</file>

<file path=ppt/tags/tag505.xml><?xml version="1.0" encoding="utf-8"?>
<p:tagLst xmlns:p="http://schemas.openxmlformats.org/presentationml/2006/main">
  <p:tag name="KSO_WM_UNIT_PRESET_TEXT" val="点击此处添加正文，文字是您思想的提炼。"/>
  <p:tag name="KSO_WM_UNIT_NOCLEAR" val="0"/>
  <p:tag name="KSO_WM_UNIT_HIGHLIGHT" val="0"/>
  <p:tag name="KSO_WM_UNIT_COMPATIBLE" val="0"/>
  <p:tag name="KSO_WM_UNIT_DIAGRAM_ISNUMVISUAL" val="0"/>
  <p:tag name="KSO_WM_UNIT_DIAGRAM_ISREFERUNIT" val="0"/>
  <p:tag name="KSO_WM_DIAGRAM_GROUP_CODE" val="l1-2"/>
  <p:tag name="KSO_WM_UNIT_TYPE" val="l_h_f"/>
  <p:tag name="KSO_WM_UNIT_INDEX" val="1_1_1"/>
  <p:tag name="KSO_WM_UNIT_ID" val="custom20203228_12*l_h_f*1_1_1"/>
  <p:tag name="KSO_WM_TEMPLATE_CATEGORY" val="custom"/>
  <p:tag name="KSO_WM_TEMPLATE_INDEX" val="20203228"/>
  <p:tag name="KSO_WM_UNIT_LAYERLEVEL" val="1_1_1"/>
  <p:tag name="KSO_WM_TAG_VERSION" val="1.0"/>
  <p:tag name="KSO_WM_BEAUTIFY_FLAG" val="#wm#"/>
  <p:tag name="KSO_WM_UNIT_TEXT_FILL_FORE_SCHEMECOLOR_INDEX" val="13"/>
  <p:tag name="KSO_WM_UNIT_TEXT_FILL_TYPE" val="1"/>
  <p:tag name="KSO_WM_UNIT_USESOURCEFORMAT_APPLY" val="1"/>
  <p:tag name="KSO_WM_UNIT_DIAGRAM_SCHEMECOLOR_ID" val="0"/>
  <p:tag name="KSO_WM_UNIT_VALUE" val="28"/>
  <p:tag name="KSO_WM_UNIT_SUBTYPE" val="a"/>
</p:tagLst>
</file>

<file path=ppt/tags/tag50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2_3"/>
  <p:tag name="KSO_WM_UNIT_ID" val="custom20203228_12*l_h_i*1_2_3"/>
  <p:tag name="KSO_WM_TEMPLATE_CATEGORY" val="custom"/>
  <p:tag name="KSO_WM_TEMPLATE_INDEX" val="20203228"/>
  <p:tag name="KSO_WM_UNIT_LAYERLEVEL" val="1_1_1"/>
  <p:tag name="KSO_WM_TAG_VERSION" val="1.0"/>
  <p:tag name="KSO_WM_BEAUTIFY_FLAG" val="#wm#"/>
  <p:tag name="KSO_WM_UNIT_FILL_FORE_SCHEMECOLOR_INDEX" val="14"/>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 name="KSO_WM_UNIT_DIAGRAM_SCHEMECOLOR_ID" val="0"/>
</p:tagLst>
</file>

<file path=ppt/tags/tag50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2_2"/>
  <p:tag name="KSO_WM_UNIT_ID" val="custom20203228_12*l_h_i*1_2_2"/>
  <p:tag name="KSO_WM_TEMPLATE_CATEGORY" val="custom"/>
  <p:tag name="KSO_WM_TEMPLATE_INDEX" val="20203228"/>
  <p:tag name="KSO_WM_UNIT_LAYERLEVEL" val="1_1_1"/>
  <p:tag name="KSO_WM_TAG_VERSION" val="1.0"/>
  <p:tag name="KSO_WM_BEAUTIFY_FLAG" val="#wm#"/>
  <p:tag name="KSO_WM_UNIT_TEXT_FILL_FORE_SCHEMECOLOR_INDEX" val="5"/>
  <p:tag name="KSO_WM_UNIT_TEXT_FILL_TYPE" val="1"/>
  <p:tag name="KSO_WM_UNIT_USESOURCEFORMAT_APPLY" val="1"/>
  <p:tag name="KSO_WM_UNIT_DIAGRAM_SCHEMECOLOR_ID" val="0"/>
</p:tagLst>
</file>

<file path=ppt/tags/tag5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2_1"/>
  <p:tag name="KSO_WM_UNIT_ID" val="custom20203228_12*l_h_i*1_2_1"/>
  <p:tag name="KSO_WM_TEMPLATE_CATEGORY" val="custom"/>
  <p:tag name="KSO_WM_TEMPLATE_INDEX" val="20203228"/>
  <p:tag name="KSO_WM_UNIT_LAYERLEVEL" val="1_1_1"/>
  <p:tag name="KSO_WM_TAG_VERSION" val="1.0"/>
  <p:tag name="KSO_WM_BEAUTIFY_FLAG" val="#wm#"/>
  <p:tag name="KSO_WM_UNIT_LINE_FORE_SCHEMECOLOR_INDEX" val="14"/>
  <p:tag name="KSO_WM_UNIT_LINE_FILL_TYPE" val="2"/>
  <p:tag name="KSO_WM_UNIT_USESOURCEFORMAT_APPLY" val="1"/>
  <p:tag name="KSO_WM_UNIT_DIAGRAM_SCHEMECOLOR_ID" val="0"/>
</p:tagLst>
</file>

<file path=ppt/tags/tag509.xml><?xml version="1.0" encoding="utf-8"?>
<p:tagLst xmlns:p="http://schemas.openxmlformats.org/presentationml/2006/main">
  <p:tag name="KSO_WM_UNIT_PRESET_TEXT" val="点击此处添加正文，文字是您思想的提炼。"/>
  <p:tag name="KSO_WM_UNIT_NOCLEAR" val="0"/>
  <p:tag name="KSO_WM_UNIT_HIGHLIGHT" val="0"/>
  <p:tag name="KSO_WM_UNIT_COMPATIBLE" val="0"/>
  <p:tag name="KSO_WM_UNIT_DIAGRAM_ISNUMVISUAL" val="0"/>
  <p:tag name="KSO_WM_UNIT_DIAGRAM_ISREFERUNIT" val="0"/>
  <p:tag name="KSO_WM_DIAGRAM_GROUP_CODE" val="l1-2"/>
  <p:tag name="KSO_WM_UNIT_TYPE" val="l_h_f"/>
  <p:tag name="KSO_WM_UNIT_INDEX" val="1_2_1"/>
  <p:tag name="KSO_WM_UNIT_ID" val="custom20203228_12*l_h_f*1_2_1"/>
  <p:tag name="KSO_WM_TEMPLATE_CATEGORY" val="custom"/>
  <p:tag name="KSO_WM_TEMPLATE_INDEX" val="20203228"/>
  <p:tag name="KSO_WM_UNIT_LAYERLEVEL" val="1_1_1"/>
  <p:tag name="KSO_WM_TAG_VERSION" val="1.0"/>
  <p:tag name="KSO_WM_BEAUTIFY_FLAG" val="#wm#"/>
  <p:tag name="KSO_WM_UNIT_TEXT_FILL_FORE_SCHEMECOLOR_INDEX" val="13"/>
  <p:tag name="KSO_WM_UNIT_TEXT_FILL_TYPE" val="1"/>
  <p:tag name="KSO_WM_UNIT_USESOURCEFORMAT_APPLY" val="1"/>
  <p:tag name="KSO_WM_UNIT_DIAGRAM_SCHEMECOLOR_ID" val="0"/>
  <p:tag name="KSO_WM_UNIT_SUBTYPE" val="a"/>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3_3"/>
  <p:tag name="KSO_WM_UNIT_ID" val="custom20203228_12*l_h_i*1_3_3"/>
  <p:tag name="KSO_WM_TEMPLATE_CATEGORY" val="custom"/>
  <p:tag name="KSO_WM_TEMPLATE_INDEX" val="20203228"/>
  <p:tag name="KSO_WM_UNIT_LAYERLEVEL" val="1_1_1"/>
  <p:tag name="KSO_WM_TAG_VERSION" val="1.0"/>
  <p:tag name="KSO_WM_BEAUTIFY_FLAG" val="#wm#"/>
  <p:tag name="KSO_WM_UNIT_FILL_FORE_SCHEMECOLOR_INDEX" val="14"/>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 name="KSO_WM_UNIT_DIAGRAM_SCHEMECOLOR_ID" val="0"/>
</p:tagLst>
</file>

<file path=ppt/tags/tag5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3_2"/>
  <p:tag name="KSO_WM_UNIT_ID" val="custom20203228_12*l_h_i*1_3_2"/>
  <p:tag name="KSO_WM_TEMPLATE_CATEGORY" val="custom"/>
  <p:tag name="KSO_WM_TEMPLATE_INDEX" val="20203228"/>
  <p:tag name="KSO_WM_UNIT_LAYERLEVEL" val="1_1_1"/>
  <p:tag name="KSO_WM_TAG_VERSION" val="1.0"/>
  <p:tag name="KSO_WM_BEAUTIFY_FLAG" val="#wm#"/>
  <p:tag name="KSO_WM_UNIT_TEXT_FILL_FORE_SCHEMECOLOR_INDEX" val="5"/>
  <p:tag name="KSO_WM_UNIT_TEXT_FILL_TYPE" val="1"/>
  <p:tag name="KSO_WM_UNIT_USESOURCEFORMAT_APPLY" val="1"/>
  <p:tag name="KSO_WM_UNIT_DIAGRAM_SCHEMECOLOR_ID" val="0"/>
</p:tagLst>
</file>

<file path=ppt/tags/tag5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3_1"/>
  <p:tag name="KSO_WM_UNIT_ID" val="custom20203228_12*l_h_i*1_3_1"/>
  <p:tag name="KSO_WM_TEMPLATE_CATEGORY" val="custom"/>
  <p:tag name="KSO_WM_TEMPLATE_INDEX" val="20203228"/>
  <p:tag name="KSO_WM_UNIT_LAYERLEVEL" val="1_1_1"/>
  <p:tag name="KSO_WM_TAG_VERSION" val="1.0"/>
  <p:tag name="KSO_WM_BEAUTIFY_FLAG" val="#wm#"/>
  <p:tag name="KSO_WM_UNIT_LINE_FORE_SCHEMECOLOR_INDEX" val="14"/>
  <p:tag name="KSO_WM_UNIT_LINE_FILL_TYPE" val="2"/>
  <p:tag name="KSO_WM_UNIT_USESOURCEFORMAT_APPLY" val="1"/>
  <p:tag name="KSO_WM_UNIT_DIAGRAM_SCHEMECOLOR_ID" val="0"/>
</p:tagLst>
</file>

<file path=ppt/tags/tag513.xml><?xml version="1.0" encoding="utf-8"?>
<p:tagLst xmlns:p="http://schemas.openxmlformats.org/presentationml/2006/main">
  <p:tag name="KSO_WM_UNIT_PRESET_TEXT" val="点击此处添加正文，文字是您思想的提炼。"/>
  <p:tag name="KSO_WM_UNIT_NOCLEAR" val="0"/>
  <p:tag name="KSO_WM_UNIT_HIGHLIGHT" val="0"/>
  <p:tag name="KSO_WM_UNIT_COMPATIBLE" val="0"/>
  <p:tag name="KSO_WM_UNIT_DIAGRAM_ISNUMVISUAL" val="0"/>
  <p:tag name="KSO_WM_UNIT_DIAGRAM_ISREFERUNIT" val="0"/>
  <p:tag name="KSO_WM_DIAGRAM_GROUP_CODE" val="l1-2"/>
  <p:tag name="KSO_WM_UNIT_TYPE" val="l_h_f"/>
  <p:tag name="KSO_WM_UNIT_INDEX" val="1_3_1"/>
  <p:tag name="KSO_WM_UNIT_ID" val="custom20203228_12*l_h_f*1_3_1"/>
  <p:tag name="KSO_WM_TEMPLATE_CATEGORY" val="custom"/>
  <p:tag name="KSO_WM_TEMPLATE_INDEX" val="20203228"/>
  <p:tag name="KSO_WM_UNIT_LAYERLEVEL" val="1_1_1"/>
  <p:tag name="KSO_WM_TAG_VERSION" val="1.0"/>
  <p:tag name="KSO_WM_BEAUTIFY_FLAG" val="#wm#"/>
  <p:tag name="KSO_WM_UNIT_TEXT_FILL_FORE_SCHEMECOLOR_INDEX" val="13"/>
  <p:tag name="KSO_WM_UNIT_TEXT_FILL_TYPE" val="1"/>
  <p:tag name="KSO_WM_UNIT_USESOURCEFORMAT_APPLY" val="1"/>
  <p:tag name="KSO_WM_UNIT_DIAGRAM_SCHEMECOLOR_ID" val="0"/>
  <p:tag name="KSO_WM_UNIT_SUBTYPE" val="a"/>
</p:tagLst>
</file>

<file path=ppt/tags/tag5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4_4"/>
  <p:tag name="KSO_WM_UNIT_ID" val="custom20203228_12*l_h_i*1_4_4"/>
  <p:tag name="KSO_WM_TEMPLATE_CATEGORY" val="custom"/>
  <p:tag name="KSO_WM_TEMPLATE_INDEX" val="20203228"/>
  <p:tag name="KSO_WM_UNIT_LAYERLEVEL" val="1_1_1"/>
  <p:tag name="KSO_WM_TAG_VERSION" val="1.0"/>
  <p:tag name="KSO_WM_BEAUTIFY_FLAG" val="#wm#"/>
  <p:tag name="KSO_WM_UNIT_FILL_FORE_SCHEMECOLOR_INDEX" val="14"/>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 name="KSO_WM_UNIT_DIAGRAM_SCHEMECOLOR_ID" val="0"/>
</p:tagLst>
</file>

<file path=ppt/tags/tag5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4_3"/>
  <p:tag name="KSO_WM_UNIT_ID" val="custom20203228_12*l_h_i*1_4_3"/>
  <p:tag name="KSO_WM_TEMPLATE_CATEGORY" val="custom"/>
  <p:tag name="KSO_WM_TEMPLATE_INDEX" val="20203228"/>
  <p:tag name="KSO_WM_UNIT_LAYERLEVEL" val="1_1_1"/>
  <p:tag name="KSO_WM_TAG_VERSION" val="1.0"/>
  <p:tag name="KSO_WM_BEAUTIFY_FLAG" val="#wm#"/>
  <p:tag name="KSO_WM_UNIT_TEXT_FILL_FORE_SCHEMECOLOR_INDEX" val="5"/>
  <p:tag name="KSO_WM_UNIT_TEXT_FILL_TYPE" val="1"/>
  <p:tag name="KSO_WM_UNIT_USESOURCEFORMAT_APPLY" val="1"/>
  <p:tag name="KSO_WM_UNIT_DIAGRAM_SCHEMECOLOR_ID" val="0"/>
</p:tagLst>
</file>

<file path=ppt/tags/tag5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4_2"/>
  <p:tag name="KSO_WM_UNIT_ID" val="custom20203228_12*l_h_i*1_4_2"/>
  <p:tag name="KSO_WM_TEMPLATE_CATEGORY" val="custom"/>
  <p:tag name="KSO_WM_TEMPLATE_INDEX" val="20203228"/>
  <p:tag name="KSO_WM_UNIT_LAYERLEVEL" val="1_1_1"/>
  <p:tag name="KSO_WM_TAG_VERSION" val="1.0"/>
  <p:tag name="KSO_WM_BEAUTIFY_FLAG" val="#wm#"/>
  <p:tag name="KSO_WM_UNIT_LINE_FORE_SCHEMECOLOR_INDEX" val="14"/>
  <p:tag name="KSO_WM_UNIT_LINE_FILL_TYPE" val="2"/>
  <p:tag name="KSO_WM_UNIT_USESOURCEFORMAT_APPLY" val="1"/>
  <p:tag name="KSO_WM_UNIT_DIAGRAM_SCHEMECOLOR_ID" val="0"/>
</p:tagLst>
</file>

<file path=ppt/tags/tag517.xml><?xml version="1.0" encoding="utf-8"?>
<p:tagLst xmlns:p="http://schemas.openxmlformats.org/presentationml/2006/main">
  <p:tag name="KSO_WM_UNIT_PRESET_TEXT" val="点击此处添加正文，文字是您思想的提炼。"/>
  <p:tag name="KSO_WM_UNIT_NOCLEAR" val="0"/>
  <p:tag name="KSO_WM_UNIT_HIGHLIGHT" val="0"/>
  <p:tag name="KSO_WM_UNIT_COMPATIBLE" val="0"/>
  <p:tag name="KSO_WM_UNIT_DIAGRAM_ISNUMVISUAL" val="0"/>
  <p:tag name="KSO_WM_UNIT_DIAGRAM_ISREFERUNIT" val="0"/>
  <p:tag name="KSO_WM_DIAGRAM_GROUP_CODE" val="l1-2"/>
  <p:tag name="KSO_WM_UNIT_TYPE" val="l_h_f"/>
  <p:tag name="KSO_WM_UNIT_INDEX" val="1_4_1"/>
  <p:tag name="KSO_WM_UNIT_ID" val="custom20203228_12*l_h_f*1_4_1"/>
  <p:tag name="KSO_WM_TEMPLATE_CATEGORY" val="custom"/>
  <p:tag name="KSO_WM_TEMPLATE_INDEX" val="20203228"/>
  <p:tag name="KSO_WM_UNIT_LAYERLEVEL" val="1_1_1"/>
  <p:tag name="KSO_WM_TAG_VERSION" val="1.0"/>
  <p:tag name="KSO_WM_BEAUTIFY_FLAG" val="#wm#"/>
  <p:tag name="KSO_WM_UNIT_TEXT_FILL_FORE_SCHEMECOLOR_INDEX" val="13"/>
  <p:tag name="KSO_WM_UNIT_TEXT_FILL_TYPE" val="1"/>
  <p:tag name="KSO_WM_UNIT_USESOURCEFORMAT_APPLY" val="1"/>
  <p:tag name="KSO_WM_UNIT_DIAGRAM_SCHEMECOLOR_ID" val="0"/>
  <p:tag name="KSO_WM_UNIT_SUBTYPE" val="a"/>
</p:tagLst>
</file>

<file path=ppt/tags/tag5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1_4"/>
  <p:tag name="KSO_WM_UNIT_ID" val="custom20203228_12*l_h_i*1_1_4"/>
  <p:tag name="KSO_WM_TEMPLATE_CATEGORY" val="custom"/>
  <p:tag name="KSO_WM_TEMPLATE_INDEX" val="2020322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 name="KSO_WM_UNIT_DIAGRAM_SCHEMECOLOR_ID" val="0"/>
</p:tagLst>
</file>

<file path=ppt/tags/tag5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4_1"/>
  <p:tag name="KSO_WM_UNIT_ID" val="custom20203228_12*l_h_i*1_4_1"/>
  <p:tag name="KSO_WM_TEMPLATE_CATEGORY" val="custom"/>
  <p:tag name="KSO_WM_TEMPLATE_INDEX" val="2020322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 name="KSO_WM_UNIT_DIAGRAM_SCHEMECOLOR_ID" val="0"/>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2_4"/>
  <p:tag name="KSO_WM_UNIT_ID" val="custom20203228_12*l_h_i*1_2_4"/>
  <p:tag name="KSO_WM_TEMPLATE_CATEGORY" val="custom"/>
  <p:tag name="KSO_WM_TEMPLATE_INDEX" val="2020322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 name="KSO_WM_UNIT_DIAGRAM_SCHEMECOLOR_ID" val="0"/>
</p:tagLst>
</file>

<file path=ppt/tags/tag5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l_h_i"/>
  <p:tag name="KSO_WM_UNIT_INDEX" val="1_3_4"/>
  <p:tag name="KSO_WM_UNIT_ID" val="custom20203228_12*l_h_i*1_3_4"/>
  <p:tag name="KSO_WM_TEMPLATE_CATEGORY" val="custom"/>
  <p:tag name="KSO_WM_TEMPLATE_INDEX" val="20203228"/>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 name="KSO_WM_UNIT_DIAGRAM_SCHEMECOLOR_ID" val="0"/>
</p:tagLst>
</file>

<file path=ppt/tags/tag522.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3228"/>
  <p:tag name="KSO_WM_DIAGRAM_GROUP_CODE" val="l1-2"/>
  <p:tag name="KSO_WM_UNIT_ID" val="custom20203228_12*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 name="KSO_WM_UNIT_ISNUMDGMTITLE" val="0"/>
</p:tagLst>
</file>

<file path=ppt/tags/tag5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ID" val="custom20203228_12*b*1"/>
  <p:tag name="KSO_WM_TEMPLATE_CATEGORY" val="custom"/>
  <p:tag name="KSO_WM_TEMPLATE_INDEX" val="20203228"/>
  <p:tag name="KSO_WM_UNIT_LAYERLEVEL" val="1"/>
  <p:tag name="KSO_WM_TAG_VERSION" val="1.0"/>
  <p:tag name="KSO_WM_BEAUTIFY_FLAG" val="#wm#"/>
  <p:tag name="KSO_WM_UNIT_ISCONTENTSTITLE" val="0"/>
  <p:tag name="KSO_WM_UNIT_PRESET_TEXT" val="单击此处添加文本具体内容"/>
  <p:tag name="KSO_WM_UNIT_NOCLEAR" val="0"/>
  <p:tag name="KSO_WM_UNIT_VALUE" val="17"/>
  <p:tag name="KSO_WM_UNIT_TYPE" val="b"/>
  <p:tag name="KSO_WM_UNIT_INDEX" val="1"/>
  <p:tag name="KSO_WM_UNIT_ISNUMDGMTITLE" val="0"/>
  <p:tag name="KSO_WM_UNIT_TEXT_FILL_FORE_SCHEMECOLOR_INDEX" val="14"/>
  <p:tag name="KSO_WM_UNIT_TEXT_FILL_TYPE" val="1"/>
  <p:tag name="KSO_WM_UNIT_USESOURCEFORMAT_APPLY" val="1"/>
</p:tagLst>
</file>

<file path=ppt/tags/tag524.xml><?xml version="1.0" encoding="utf-8"?>
<p:tagLst xmlns:p="http://schemas.openxmlformats.org/presentationml/2006/main">
  <p:tag name="KSO_WM_BEAUTIFY_FLAG" val="#wm#"/>
  <p:tag name="KSO_WM_TEMPLATE_CATEGORY" val="custom"/>
  <p:tag name="KSO_WM_TEMPLATE_INDEX" val="20203228"/>
  <p:tag name="KSO_WM_SLIDE_ID" val="custom20203228_12"/>
  <p:tag name="KSO_WM_TEMPLATE_SUBCATEGORY" val="15"/>
  <p:tag name="KSO_WM_SLIDE_TYPE" val="text"/>
  <p:tag name="KSO_WM_SLIDE_SUBTYPE" val="diag"/>
  <p:tag name="KSO_WM_SLIDE_ITEM_CNT" val="4"/>
  <p:tag name="KSO_WM_SLIDE_INDEX" val="12"/>
  <p:tag name="KSO_WM_SLIDE_SIZE" val="669*324.027"/>
  <p:tag name="KSO_WM_SLIDE_POSITION" val="145.5*144.602"/>
  <p:tag name="KSO_WM_DIAGRAM_GROUP_CODE" val="l1-2"/>
  <p:tag name="KSO_WM_SLIDE_DIAGTYPE" val="l"/>
  <p:tag name="KSO_WM_TAG_VERSION" val="1.0"/>
  <p:tag name="KSO_WM_SLIDE_LAYOUT" val="a_b_l"/>
  <p:tag name="KSO_WM_SLIDE_LAYOUT_CNT" val="1_1_1"/>
  <p:tag name="KSO_WM_TEMPLATE_MASTER_TYPE" val="1"/>
  <p:tag name="KSO_WM_TEMPLATE_COLOR_TYPE" val="1"/>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SLIDE_BACKGROUND_MASK_FLAG" val="1"/>
  <p:tag name="KSO_WM_UNIT_TYPE" val="y"/>
  <p:tag name="KSO_WM_UNIT_INDEX"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heme/theme1.xml><?xml version="1.0" encoding="utf-8"?>
<a:theme xmlns:a="http://schemas.openxmlformats.org/drawingml/2006/main" name="1_Office 主题​​">
  <a:themeElements>
    <a:clrScheme name="0910">
      <a:dk1>
        <a:sysClr val="windowText" lastClr="000000"/>
      </a:dk1>
      <a:lt1>
        <a:sysClr val="window" lastClr="FFFFFF"/>
      </a:lt1>
      <a:dk2>
        <a:srgbClr val="373F4C"/>
      </a:dk2>
      <a:lt2>
        <a:srgbClr val="FFFFFF"/>
      </a:lt2>
      <a:accent1>
        <a:srgbClr val="FBB613"/>
      </a:accent1>
      <a:accent2>
        <a:srgbClr val="CDBA41"/>
      </a:accent2>
      <a:accent3>
        <a:srgbClr val="9EBF70"/>
      </a:accent3>
      <a:accent4>
        <a:srgbClr val="70C39E"/>
      </a:accent4>
      <a:accent5>
        <a:srgbClr val="41C8CD"/>
      </a:accent5>
      <a:accent6>
        <a:srgbClr val="13CCFB"/>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0910">
      <a:dk1>
        <a:sysClr val="windowText" lastClr="000000"/>
      </a:dk1>
      <a:lt1>
        <a:sysClr val="window" lastClr="FFFFFF"/>
      </a:lt1>
      <a:dk2>
        <a:srgbClr val="373F4C"/>
      </a:dk2>
      <a:lt2>
        <a:srgbClr val="FFFFFF"/>
      </a:lt2>
      <a:accent1>
        <a:srgbClr val="FBB613"/>
      </a:accent1>
      <a:accent2>
        <a:srgbClr val="CDBA41"/>
      </a:accent2>
      <a:accent3>
        <a:srgbClr val="9EBF70"/>
      </a:accent3>
      <a:accent4>
        <a:srgbClr val="70C39E"/>
      </a:accent4>
      <a:accent5>
        <a:srgbClr val="41C8CD"/>
      </a:accent5>
      <a:accent6>
        <a:srgbClr val="13CCFB"/>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0910">
      <a:dk1>
        <a:sysClr val="windowText" lastClr="000000"/>
      </a:dk1>
      <a:lt1>
        <a:sysClr val="window" lastClr="FFFFFF"/>
      </a:lt1>
      <a:dk2>
        <a:srgbClr val="373F4C"/>
      </a:dk2>
      <a:lt2>
        <a:srgbClr val="FFFFFF"/>
      </a:lt2>
      <a:accent1>
        <a:srgbClr val="FBB613"/>
      </a:accent1>
      <a:accent2>
        <a:srgbClr val="CDBA41"/>
      </a:accent2>
      <a:accent3>
        <a:srgbClr val="9EBF70"/>
      </a:accent3>
      <a:accent4>
        <a:srgbClr val="70C39E"/>
      </a:accent4>
      <a:accent5>
        <a:srgbClr val="41C8CD"/>
      </a:accent5>
      <a:accent6>
        <a:srgbClr val="13CCFB"/>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6647</Words>
  <Application>WPS 演示</Application>
  <PresentationFormat>宽屏</PresentationFormat>
  <Paragraphs>455</Paragraphs>
  <Slides>51</Slides>
  <Notes>1</Notes>
  <HiddenSlides>0</HiddenSlides>
  <MMClips>0</MMClips>
  <ScaleCrop>false</ScaleCrop>
  <HeadingPairs>
    <vt:vector size="6" baseType="variant">
      <vt:variant>
        <vt:lpstr>已用的字体</vt:lpstr>
      </vt:variant>
      <vt:variant>
        <vt:i4>23</vt:i4>
      </vt:variant>
      <vt:variant>
        <vt:lpstr>主题</vt:lpstr>
      </vt:variant>
      <vt:variant>
        <vt:i4>5</vt:i4>
      </vt:variant>
      <vt:variant>
        <vt:lpstr>幻灯片标题</vt:lpstr>
      </vt:variant>
      <vt:variant>
        <vt:i4>51</vt:i4>
      </vt:variant>
    </vt:vector>
  </HeadingPairs>
  <TitlesOfParts>
    <vt:vector size="79" baseType="lpstr">
      <vt:lpstr>Arial</vt:lpstr>
      <vt:lpstr>宋体</vt:lpstr>
      <vt:lpstr>Wingdings</vt:lpstr>
      <vt:lpstr>华文细黑</vt:lpstr>
      <vt:lpstr>微软雅黑</vt:lpstr>
      <vt:lpstr>汉仪旗黑-85S</vt:lpstr>
      <vt:lpstr>黑体</vt:lpstr>
      <vt:lpstr>Arial</vt:lpstr>
      <vt:lpstr>站酷文艺体</vt:lpstr>
      <vt:lpstr>等线</vt:lpstr>
      <vt:lpstr>思源宋体 CN</vt:lpstr>
      <vt:lpstr>Source Han Sans Regular</vt:lpstr>
      <vt:lpstr>Tempus Sans ITC</vt:lpstr>
      <vt:lpstr>幼圆</vt:lpstr>
      <vt:lpstr>楷体_GB2312</vt:lpstr>
      <vt:lpstr>新宋体</vt:lpstr>
      <vt:lpstr>站酷文艺体</vt:lpstr>
      <vt:lpstr>站酷小薇LOGO体</vt:lpstr>
      <vt:lpstr>Times New Roman</vt:lpstr>
      <vt:lpstr>Arial Unicode MS</vt:lpstr>
      <vt:lpstr>方正宋一简体</vt:lpstr>
      <vt:lpstr>Segoe Print</vt:lpstr>
      <vt:lpstr>Trebuchet MS</vt:lpstr>
      <vt:lpstr>1_Office 主题​​</vt:lpstr>
      <vt:lpstr>3_Office 主题​​</vt:lpstr>
      <vt:lpstr>Office 主题​​</vt:lpstr>
      <vt:lpstr>2_Office 主题​​</vt:lpstr>
      <vt:lpstr>4_Office 主题​​</vt:lpstr>
      <vt:lpstr>PowerPoint 演示文稿</vt:lpstr>
      <vt:lpstr>PowerPoint 演示文稿</vt:lpstr>
      <vt:lpstr>PowerPoint 演示文稿</vt:lpstr>
      <vt:lpstr>项目导入                          拼多多用数据驱动供应链</vt:lpstr>
      <vt:lpstr>PowerPoint 演示文稿</vt:lpstr>
      <vt:lpstr>PowerPoint 演示文稿</vt:lpstr>
      <vt:lpstr>供应链概述</vt:lpstr>
      <vt:lpstr>供应链概述</vt:lpstr>
      <vt:lpstr>供应链的类型</vt:lpstr>
      <vt:lpstr>供应链的类型</vt:lpstr>
      <vt:lpstr>供应链的类型</vt:lpstr>
      <vt:lpstr>供应链管理概述</vt:lpstr>
      <vt:lpstr>供应链管理概述</vt:lpstr>
      <vt:lpstr>SCOR模型</vt:lpstr>
      <vt:lpstr>SCOR模型</vt:lpstr>
      <vt:lpstr>SCOR模型</vt:lpstr>
      <vt:lpstr>SCOR模型</vt:lpstr>
      <vt:lpstr>SCOR模型绩效评价指标体系</vt:lpstr>
      <vt:lpstr>PowerPoint 演示文稿</vt:lpstr>
      <vt:lpstr>工作任务一 消除供应链长鞭效应</vt:lpstr>
      <vt:lpstr>工作任务一 消除供应链长鞭效应</vt:lpstr>
      <vt:lpstr>工作任务一 消除供应链长鞭效应</vt:lpstr>
      <vt:lpstr>工作任务二 供应链集成管理</vt:lpstr>
      <vt:lpstr>工作任务二 供应链集成管理</vt:lpstr>
      <vt:lpstr>工作任务二 供应链集成管理</vt:lpstr>
      <vt:lpstr>工作任务二 供应链集成管理</vt:lpstr>
      <vt:lpstr>工作任务三 供应链绩效评价</vt:lpstr>
      <vt:lpstr>工作任务三 供应链绩效评价</vt:lpstr>
      <vt:lpstr>工作任务三 供应链绩效评价</vt:lpstr>
      <vt:lpstr>工作任务三 供应链绩效评价</vt:lpstr>
      <vt:lpstr>工作任务三 供应链绩效评价</vt:lpstr>
      <vt:lpstr>工作任务三 供应链绩效评价</vt:lpstr>
      <vt:lpstr>PowerPoint 演示文稿</vt:lpstr>
      <vt:lpstr>实践应用一  快速反应供应链管理</vt:lpstr>
      <vt:lpstr>实践应用一  快速反应供应链管理</vt:lpstr>
      <vt:lpstr>实践应用一  快速反应供应链管理</vt:lpstr>
      <vt:lpstr>实践应用一  快速反应供应链管理</vt:lpstr>
      <vt:lpstr>实践应用一  快速反应供应链管理</vt:lpstr>
      <vt:lpstr>实践应用二  有效客户反应供应链管理</vt:lpstr>
      <vt:lpstr>实践应用二  有效客户反应供应链管理</vt:lpstr>
      <vt:lpstr>实践应用二  有效客户反应供应链管理</vt:lpstr>
      <vt:lpstr>实践应用二  有效客户反应供应链管理</vt:lpstr>
      <vt:lpstr>实践应用二  有效客户反应供应链管理</vt:lpstr>
      <vt:lpstr>PowerPoint 演示文稿</vt:lpstr>
      <vt:lpstr>任务拓展一 JIT供应链分析</vt:lpstr>
      <vt:lpstr>任务拓展一 JIT供应链分析</vt:lpstr>
      <vt:lpstr>任务拓展一 JIT供应链分析</vt:lpstr>
      <vt:lpstr>任务拓展二 三只松鼠供应链分析</vt:lpstr>
      <vt:lpstr>任务拓展二 三只松鼠供应链分析</vt:lpstr>
      <vt:lpstr>任务拓展二 三只松鼠供应链分析</vt:lpstr>
      <vt:lpstr>欢迎指导</vt:lpstr>
    </vt:vector>
  </TitlesOfParts>
  <Company>浙江商业职业技术学院</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《电子商务物流管理》第二版（人民邮电出版社）</dc:title>
  <dc:creator>邵贵平</dc:creator>
  <cp:lastModifiedBy>张j</cp:lastModifiedBy>
  <cp:revision>485</cp:revision>
  <dcterms:created xsi:type="dcterms:W3CDTF">2008-05-06T01:42:00Z</dcterms:created>
  <dcterms:modified xsi:type="dcterms:W3CDTF">2026-03-05T12:37:24Z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2052-12.1.0.25225</vt:lpwstr>
  </property>
  <property fmtid="{D5CDD505-2E9C-101B-9397-08002B2CF9AE}" pid="3" name="ICV">
    <vt:lpwstr>D96D14F92B2B4501BDB0F63686DFE141</vt:lpwstr>
  </property>
</Properties>
</file>