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3"/>
    <p:sldMasterId id="2147483683" r:id="rId4"/>
    <p:sldMasterId id="2147483695" r:id="rId5"/>
    <p:sldMasterId id="2147483714" r:id="rId6"/>
  </p:sldMasterIdLst>
  <p:notesMasterIdLst>
    <p:notesMasterId r:id="rId10"/>
  </p:notesMasterIdLst>
  <p:handoutMasterIdLst>
    <p:handoutMasterId r:id="rId54"/>
  </p:handoutMasterIdLst>
  <p:sldIdLst>
    <p:sldId id="571" r:id="rId7"/>
    <p:sldId id="572" r:id="rId8"/>
    <p:sldId id="813" r:id="rId9"/>
    <p:sldId id="814" r:id="rId11"/>
    <p:sldId id="677" r:id="rId12"/>
    <p:sldId id="678" r:id="rId13"/>
    <p:sldId id="681" r:id="rId14"/>
    <p:sldId id="886" r:id="rId15"/>
    <p:sldId id="770" r:id="rId16"/>
    <p:sldId id="771" r:id="rId17"/>
    <p:sldId id="887" r:id="rId18"/>
    <p:sldId id="684" r:id="rId19"/>
    <p:sldId id="691" r:id="rId20"/>
    <p:sldId id="693" r:id="rId21"/>
    <p:sldId id="779" r:id="rId22"/>
    <p:sldId id="694" r:id="rId23"/>
    <p:sldId id="888" r:id="rId24"/>
    <p:sldId id="698" r:id="rId25"/>
    <p:sldId id="699" r:id="rId26"/>
    <p:sldId id="889" r:id="rId27"/>
    <p:sldId id="890" r:id="rId28"/>
    <p:sldId id="891" r:id="rId29"/>
    <p:sldId id="867" r:id="rId30"/>
    <p:sldId id="893" r:id="rId31"/>
    <p:sldId id="894" r:id="rId32"/>
    <p:sldId id="895" r:id="rId33"/>
    <p:sldId id="896" r:id="rId34"/>
    <p:sldId id="897" r:id="rId35"/>
    <p:sldId id="898" r:id="rId36"/>
    <p:sldId id="899" r:id="rId37"/>
    <p:sldId id="900" r:id="rId38"/>
    <p:sldId id="901" r:id="rId39"/>
    <p:sldId id="902" r:id="rId40"/>
    <p:sldId id="903" r:id="rId41"/>
    <p:sldId id="904" r:id="rId42"/>
    <p:sldId id="905" r:id="rId43"/>
    <p:sldId id="906" r:id="rId44"/>
    <p:sldId id="707" r:id="rId45"/>
    <p:sldId id="710" r:id="rId46"/>
    <p:sldId id="907" r:id="rId47"/>
    <p:sldId id="711" r:id="rId48"/>
    <p:sldId id="712" r:id="rId49"/>
    <p:sldId id="713" r:id="rId50"/>
    <p:sldId id="714" r:id="rId51"/>
    <p:sldId id="715" r:id="rId52"/>
    <p:sldId id="716" r:id="rId53"/>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华文细黑" panose="02010600040101010101" pitchFamily="2" charset="-122"/>
        <a:cs typeface="+mn-cs"/>
      </a:defRPr>
    </a:lvl9pPr>
  </p:defaultTextStyle>
  <p:extLst>
    <p:ext uri="{EFAFB233-063F-42B5-8137-9DF3F51BA10A}">
      <p15:sldGuideLst xmlns:p15="http://schemas.microsoft.com/office/powerpoint/2012/main">
        <p15:guide id="1" orient="horz" pos="1925" userDrawn="1">
          <p15:clr>
            <a:srgbClr val="A4A3A4"/>
          </p15:clr>
        </p15:guide>
        <p15:guide id="2" orient="horz" pos="3994" userDrawn="1">
          <p15:clr>
            <a:srgbClr val="A4A3A4"/>
          </p15:clr>
        </p15:guide>
        <p15:guide id="3" orient="horz" pos="279" userDrawn="1">
          <p15:clr>
            <a:srgbClr val="A4A3A4"/>
          </p15:clr>
        </p15:guide>
        <p15:guide id="4" pos="7258" userDrawn="1">
          <p15:clr>
            <a:srgbClr val="A4A3A4"/>
          </p15:clr>
        </p15:guide>
        <p15:guide id="5" pos="3840" userDrawn="1">
          <p15:clr>
            <a:srgbClr val="A4A3A4"/>
          </p15:clr>
        </p15:guide>
        <p15:guide id="6" pos="42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1C1C1C"/>
    <a:srgbClr val="080808"/>
    <a:srgbClr val="C02500"/>
    <a:srgbClr val="FF6743"/>
    <a:srgbClr val="FF3300"/>
    <a:srgbClr val="FF99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5"/>
    <p:restoredTop sz="94660"/>
  </p:normalViewPr>
  <p:slideViewPr>
    <p:cSldViewPr showGuides="1">
      <p:cViewPr varScale="1">
        <p:scale>
          <a:sx n="68" d="100"/>
          <a:sy n="68" d="100"/>
        </p:scale>
        <p:origin x="786" y="78"/>
      </p:cViewPr>
      <p:guideLst>
        <p:guide orient="horz" pos="1925"/>
        <p:guide orient="horz" pos="3994"/>
        <p:guide orient="horz" pos="279"/>
        <p:guide pos="7258"/>
        <p:guide pos="3840"/>
        <p:guide pos="42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handoutMaster" Target="handoutMasters/handoutMaster1.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0213" cy="457200"/>
          </a:xfrm>
          <a:prstGeom prst="rect">
            <a:avLst/>
          </a:prstGeom>
          <a:noFill/>
          <a:ln w="9525">
            <a:noFill/>
            <a:miter lim="800000"/>
          </a:ln>
        </p:spPr>
        <p:txBody>
          <a:bodyPr vert="horz" wrap="square" lIns="91440" tIns="45720" rIns="91440" bIns="45720" numCol="1" anchor="t" anchorCtr="0" compatLnSpc="1"/>
          <a:lstStyle>
            <a:lvl1pPr>
              <a:defRPr sz="1200" i="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华文细黑" panose="02010600040101010101" pitchFamily="2" charset="-122"/>
              <a:cs typeface="+mn-cs"/>
            </a:endParaRPr>
          </a:p>
        </p:txBody>
      </p:sp>
      <p:sp>
        <p:nvSpPr>
          <p:cNvPr id="5123" name="Rectangle 3"/>
          <p:cNvSpPr>
            <a:spLocks noGrp="1" noChangeArrowheads="1"/>
          </p:cNvSpPr>
          <p:nvPr>
            <p:ph type="dt" idx="1"/>
          </p:nvPr>
        </p:nvSpPr>
        <p:spPr bwMode="auto">
          <a:xfrm>
            <a:off x="3883025" y="0"/>
            <a:ext cx="2973388" cy="457200"/>
          </a:xfrm>
          <a:prstGeom prst="rect">
            <a:avLst/>
          </a:prstGeom>
          <a:noFill/>
          <a:ln w="9525">
            <a:noFill/>
            <a:miter lim="800000"/>
          </a:ln>
        </p:spPr>
        <p:txBody>
          <a:bodyPr vert="horz" wrap="square" lIns="91440" tIns="45720" rIns="91440" bIns="45720" numCol="1" anchor="t" anchorCtr="0" compatLnSpc="1"/>
          <a:lstStyle>
            <a:lvl1pPr algn="r">
              <a:defRPr sz="1200" i="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华文细黑" panose="02010600040101010101" pitchFamily="2" charset="-122"/>
              <a:cs typeface="+mn-cs"/>
            </a:endParaRPr>
          </a:p>
        </p:txBody>
      </p:sp>
      <p:sp>
        <p:nvSpPr>
          <p:cNvPr id="46084" name="Rectangle 4"/>
          <p:cNvSpPr>
            <a:spLocks noGrp="1" noRot="1" noChangeAspect="1"/>
          </p:cNvSpPr>
          <p:nvPr>
            <p:ph type="sldImg" idx="2"/>
          </p:nvPr>
        </p:nvSpPr>
        <p:spPr>
          <a:xfrm>
            <a:off x="381000" y="685800"/>
            <a:ext cx="6096000" cy="3429000"/>
          </a:xfrm>
          <a:prstGeom prst="rect">
            <a:avLst/>
          </a:prstGeom>
          <a:noFill/>
          <a:ln w="9525">
            <a:noFill/>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华文细黑" panose="02010600040101010101" pitchFamily="2" charset="-122"/>
              <a:cs typeface="+mn-cs"/>
            </a:endParaRPr>
          </a:p>
        </p:txBody>
      </p:sp>
      <p:sp>
        <p:nvSpPr>
          <p:cNvPr id="5126" name="Rectangle 6"/>
          <p:cNvSpPr>
            <a:spLocks noGrp="1" noChangeArrowheads="1"/>
          </p:cNvSpPr>
          <p:nvPr>
            <p:ph type="ftr" sz="quarter" idx="4"/>
          </p:nvPr>
        </p:nvSpPr>
        <p:spPr bwMode="auto">
          <a:xfrm>
            <a:off x="0" y="8685213"/>
            <a:ext cx="2970213" cy="457200"/>
          </a:xfrm>
          <a:prstGeom prst="rect">
            <a:avLst/>
          </a:prstGeom>
          <a:noFill/>
          <a:ln w="9525">
            <a:noFill/>
            <a:miter lim="800000"/>
          </a:ln>
        </p:spPr>
        <p:txBody>
          <a:bodyPr vert="horz" wrap="square" lIns="91440" tIns="45720" rIns="91440" bIns="45720" numCol="1" anchor="b" anchorCtr="0" compatLnSpc="1"/>
          <a:lstStyle>
            <a:lvl1pPr>
              <a:defRPr sz="1200" i="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华文细黑" panose="02010600040101010101" pitchFamily="2" charset="-122"/>
              <a:cs typeface="+mn-cs"/>
            </a:endParaRPr>
          </a:p>
        </p:txBody>
      </p:sp>
      <p:sp>
        <p:nvSpPr>
          <p:cNvPr id="5127" name="Rectangle 7"/>
          <p:cNvSpPr>
            <a:spLocks noGrp="1" noChangeArrowheads="1"/>
          </p:cNvSpPr>
          <p:nvPr>
            <p:ph type="sldNum" sz="quarter" idx="5"/>
          </p:nvPr>
        </p:nvSpPr>
        <p:spPr bwMode="auto">
          <a:xfrm>
            <a:off x="3883025" y="8685213"/>
            <a:ext cx="2973388" cy="457200"/>
          </a:xfrm>
          <a:prstGeom prst="rect">
            <a:avLst/>
          </a:prstGeom>
          <a:noFill/>
          <a:ln w="9525">
            <a:noFill/>
            <a:miter lim="800000"/>
          </a:ln>
        </p:spPr>
        <p:txBody>
          <a:bodyPr vert="horz" wrap="square" lIns="91440" tIns="45720" rIns="91440" bIns="45720" numCol="1" anchor="b" anchorCtr="0" compatLnSpc="1"/>
          <a:lstStyle/>
          <a:p>
            <a:pPr lvl="0" algn="r" eaLnBrk="1" hangingPunct="1"/>
            <a:fld id="{9A0DB2DC-4C9A-4742-B13C-FB6460FD3503}" type="slidenum">
              <a:rPr lang="en-US" altLang="zh-CN" sz="1200" i="0" dirty="0"/>
            </a:fld>
            <a:endParaRPr lang="en-US" altLang="zh-CN" sz="1200" i="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华文细黑" panose="0201060004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华文细黑" panose="0201060004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华文细黑" panose="0201060004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华文细黑" panose="0201060004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华文细黑" panose="0201060004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7" Type="http://schemas.openxmlformats.org/officeDocument/2006/relationships/tags" Target="../tags/tag96.xml"/><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39.xml"/><Relationship Id="rId8" Type="http://schemas.openxmlformats.org/officeDocument/2006/relationships/tags" Target="../tags/tag138.xml"/><Relationship Id="rId7" Type="http://schemas.openxmlformats.org/officeDocument/2006/relationships/tags" Target="../tags/tag137.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tags" Target="../tags/tag150.xml"/><Relationship Id="rId13" Type="http://schemas.openxmlformats.org/officeDocument/2006/relationships/tags" Target="../tags/tag161.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tags" Target="../tags/tag158.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0" Type="http://schemas.openxmlformats.org/officeDocument/2006/relationships/tags" Target="../tags/tag30.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0" Type="http://schemas.openxmlformats.org/officeDocument/2006/relationships/tags" Target="../tags/tag39.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image" Target="../media/image1.png"/><Relationship Id="rId2" Type="http://schemas.openxmlformats.org/officeDocument/2006/relationships/tags" Target="../tags/tag168.xml"/><Relationship Id="rId15" Type="http://schemas.openxmlformats.org/officeDocument/2006/relationships/tags" Target="../tags/tag180.xml"/><Relationship Id="rId14" Type="http://schemas.openxmlformats.org/officeDocument/2006/relationships/tags" Target="../tags/tag179.xml"/><Relationship Id="rId13" Type="http://schemas.openxmlformats.org/officeDocument/2006/relationships/tags" Target="../tags/tag178.xml"/><Relationship Id="rId12" Type="http://schemas.openxmlformats.org/officeDocument/2006/relationships/tags" Target="../tags/tag177.xml"/><Relationship Id="rId11" Type="http://schemas.openxmlformats.org/officeDocument/2006/relationships/tags" Target="../tags/tag176.xml"/><Relationship Id="rId10" Type="http://schemas.openxmlformats.org/officeDocument/2006/relationships/tags" Target="../tags/tag175.xml"/><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0" Type="http://schemas.openxmlformats.org/officeDocument/2006/relationships/tags" Target="../tags/tag197.xml"/><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tags" Target="../tags/tag198.xml"/><Relationship Id="rId10" Type="http://schemas.openxmlformats.org/officeDocument/2006/relationships/tags" Target="../tags/tag206.xm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214.xml"/><Relationship Id="rId8" Type="http://schemas.openxmlformats.org/officeDocument/2006/relationships/tags" Target="../tags/tag213.xml"/><Relationship Id="rId7" Type="http://schemas.openxmlformats.org/officeDocument/2006/relationships/tags" Target="../tags/tag212.xml"/><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2" Type="http://schemas.openxmlformats.org/officeDocument/2006/relationships/tags" Target="../tags/tag217.xml"/><Relationship Id="rId11" Type="http://schemas.openxmlformats.org/officeDocument/2006/relationships/tags" Target="../tags/tag216.xml"/><Relationship Id="rId10" Type="http://schemas.openxmlformats.org/officeDocument/2006/relationships/tags" Target="../tags/tag215.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7" Type="http://schemas.openxmlformats.org/officeDocument/2006/relationships/tags" Target="../tags/tag222.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image" Target="../media/image2.jpeg"/><Relationship Id="rId2" Type="http://schemas.openxmlformats.org/officeDocument/2006/relationships/tags" Target="../tags/tag218.xm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0" Type="http://schemas.openxmlformats.org/officeDocument/2006/relationships/tags" Target="../tags/tag234.xml"/><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9" Type="http://schemas.openxmlformats.org/officeDocument/2006/relationships/tags" Target="../tags/tag242.xml"/><Relationship Id="rId8" Type="http://schemas.openxmlformats.org/officeDocument/2006/relationships/tags" Target="../tags/tag241.xml"/><Relationship Id="rId7" Type="http://schemas.openxmlformats.org/officeDocument/2006/relationships/tags" Target="../tags/tag240.xml"/><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tags" Target="../tags/tag254.xml"/><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tags" Target="../tags/tag248.xml"/><Relationship Id="rId17" Type="http://schemas.openxmlformats.org/officeDocument/2006/relationships/tags" Target="../tags/tag263.xml"/><Relationship Id="rId16" Type="http://schemas.openxmlformats.org/officeDocument/2006/relationships/tags" Target="../tags/tag262.xml"/><Relationship Id="rId15" Type="http://schemas.openxmlformats.org/officeDocument/2006/relationships/tags" Target="../tags/tag261.xml"/><Relationship Id="rId14" Type="http://schemas.openxmlformats.org/officeDocument/2006/relationships/tags" Target="../tags/tag260.xml"/><Relationship Id="rId13" Type="http://schemas.openxmlformats.org/officeDocument/2006/relationships/tags" Target="../tags/tag259.xml"/><Relationship Id="rId12" Type="http://schemas.openxmlformats.org/officeDocument/2006/relationships/tags" Target="../tags/tag258.xml"/><Relationship Id="rId11" Type="http://schemas.openxmlformats.org/officeDocument/2006/relationships/tags" Target="../tags/tag257.xml"/><Relationship Id="rId10" Type="http://schemas.openxmlformats.org/officeDocument/2006/relationships/tags" Target="../tags/tag256.xml"/><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8" Type="http://schemas.openxmlformats.org/officeDocument/2006/relationships/tags" Target="../tags/tag270.xml"/><Relationship Id="rId7" Type="http://schemas.openxmlformats.org/officeDocument/2006/relationships/tags" Target="../tags/tag269.xml"/><Relationship Id="rId6" Type="http://schemas.openxmlformats.org/officeDocument/2006/relationships/tags" Target="../tags/tag268.xml"/><Relationship Id="rId5" Type="http://schemas.openxmlformats.org/officeDocument/2006/relationships/tags" Target="../tags/tag267.xml"/><Relationship Id="rId4" Type="http://schemas.openxmlformats.org/officeDocument/2006/relationships/tags" Target="../tags/tag266.xml"/><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9" Type="http://schemas.openxmlformats.org/officeDocument/2006/relationships/tags" Target="../tags/tag278.xml"/><Relationship Id="rId8" Type="http://schemas.openxmlformats.org/officeDocument/2006/relationships/tags" Target="../tags/tag277.xml"/><Relationship Id="rId7" Type="http://schemas.openxmlformats.org/officeDocument/2006/relationships/tags" Target="../tags/tag276.xml"/><Relationship Id="rId6" Type="http://schemas.openxmlformats.org/officeDocument/2006/relationships/tags" Target="../tags/tag275.xml"/><Relationship Id="rId5" Type="http://schemas.openxmlformats.org/officeDocument/2006/relationships/tags" Target="../tags/tag274.xml"/><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tags" Target="../tags/tag271.xml"/><Relationship Id="rId11" Type="http://schemas.openxmlformats.org/officeDocument/2006/relationships/tags" Target="../tags/tag280.xml"/><Relationship Id="rId10" Type="http://schemas.openxmlformats.org/officeDocument/2006/relationships/tags" Target="../tags/tag279.xml"/><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9" Type="http://schemas.openxmlformats.org/officeDocument/2006/relationships/tags" Target="../tags/tag288.xml"/><Relationship Id="rId8" Type="http://schemas.openxmlformats.org/officeDocument/2006/relationships/tags" Target="../tags/tag287.xml"/><Relationship Id="rId7" Type="http://schemas.openxmlformats.org/officeDocument/2006/relationships/tags" Target="../tags/tag286.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3" Type="http://schemas.openxmlformats.org/officeDocument/2006/relationships/tags" Target="../tags/tag282.xml"/><Relationship Id="rId2" Type="http://schemas.openxmlformats.org/officeDocument/2006/relationships/tags" Target="../tags/tag281.xml"/><Relationship Id="rId11" Type="http://schemas.openxmlformats.org/officeDocument/2006/relationships/tags" Target="../tags/tag290.xml"/><Relationship Id="rId10" Type="http://schemas.openxmlformats.org/officeDocument/2006/relationships/tags" Target="../tags/tag289.xml"/><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9" Type="http://schemas.openxmlformats.org/officeDocument/2006/relationships/tags" Target="../tags/tag298.xml"/><Relationship Id="rId8" Type="http://schemas.openxmlformats.org/officeDocument/2006/relationships/tags" Target="../tags/tag297.xml"/><Relationship Id="rId7" Type="http://schemas.openxmlformats.org/officeDocument/2006/relationships/tags" Target="../tags/tag296.xml"/><Relationship Id="rId6" Type="http://schemas.openxmlformats.org/officeDocument/2006/relationships/tags" Target="../tags/tag295.xml"/><Relationship Id="rId5" Type="http://schemas.openxmlformats.org/officeDocument/2006/relationships/tags" Target="../tags/tag294.xml"/><Relationship Id="rId4" Type="http://schemas.openxmlformats.org/officeDocument/2006/relationships/tags" Target="../tags/tag293.xml"/><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image" Target="../media/image2.jpeg"/><Relationship Id="rId2" Type="http://schemas.openxmlformats.org/officeDocument/2006/relationships/tags" Target="../tags/tag51.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9" Type="http://schemas.openxmlformats.org/officeDocument/2006/relationships/tags" Target="../tags/tag306.xml"/><Relationship Id="rId8" Type="http://schemas.openxmlformats.org/officeDocument/2006/relationships/tags" Target="../tags/tag305.xml"/><Relationship Id="rId7" Type="http://schemas.openxmlformats.org/officeDocument/2006/relationships/tags" Target="../tags/tag304.xml"/><Relationship Id="rId6" Type="http://schemas.openxmlformats.org/officeDocument/2006/relationships/tags" Target="../tags/tag303.xml"/><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9" Type="http://schemas.openxmlformats.org/officeDocument/2006/relationships/tags" Target="../tags/tag314.xml"/><Relationship Id="rId8" Type="http://schemas.openxmlformats.org/officeDocument/2006/relationships/tags" Target="../tags/tag313.xml"/><Relationship Id="rId7" Type="http://schemas.openxmlformats.org/officeDocument/2006/relationships/tags" Target="../tags/tag312.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tags" Target="../tags/tag308.xml"/><Relationship Id="rId2" Type="http://schemas.openxmlformats.org/officeDocument/2006/relationships/tags" Target="../tags/tag307.xml"/><Relationship Id="rId11" Type="http://schemas.openxmlformats.org/officeDocument/2006/relationships/tags" Target="../tags/tag316.xml"/><Relationship Id="rId10" Type="http://schemas.openxmlformats.org/officeDocument/2006/relationships/tags" Target="../tags/tag315.xml"/><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9" Type="http://schemas.openxmlformats.org/officeDocument/2006/relationships/tags" Target="../tags/tag324.xml"/><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3" Type="http://schemas.openxmlformats.org/officeDocument/2006/relationships/tags" Target="../tags/tag328.xml"/><Relationship Id="rId12" Type="http://schemas.openxmlformats.org/officeDocument/2006/relationships/tags" Target="../tags/tag327.xml"/><Relationship Id="rId11" Type="http://schemas.openxmlformats.org/officeDocument/2006/relationships/tags" Target="../tags/tag326.xml"/><Relationship Id="rId10" Type="http://schemas.openxmlformats.org/officeDocument/2006/relationships/tags" Target="../tags/tag325.xml"/><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9" Type="http://schemas.openxmlformats.org/officeDocument/2006/relationships/tags" Target="../tags/tag341.xml"/><Relationship Id="rId8" Type="http://schemas.openxmlformats.org/officeDocument/2006/relationships/tags" Target="../tags/tag340.xml"/><Relationship Id="rId7" Type="http://schemas.openxmlformats.org/officeDocument/2006/relationships/tags" Target="../tags/tag339.xml"/><Relationship Id="rId6" Type="http://schemas.openxmlformats.org/officeDocument/2006/relationships/tags" Target="../tags/tag338.xml"/><Relationship Id="rId5" Type="http://schemas.openxmlformats.org/officeDocument/2006/relationships/tags" Target="../tags/tag337.xml"/><Relationship Id="rId4" Type="http://schemas.openxmlformats.org/officeDocument/2006/relationships/tags" Target="../tags/tag336.xml"/><Relationship Id="rId3" Type="http://schemas.openxmlformats.org/officeDocument/2006/relationships/image" Target="../media/image1.png"/><Relationship Id="rId2" Type="http://schemas.openxmlformats.org/officeDocument/2006/relationships/tags" Target="../tags/tag335.xml"/><Relationship Id="rId15" Type="http://schemas.openxmlformats.org/officeDocument/2006/relationships/tags" Target="../tags/tag347.xml"/><Relationship Id="rId14" Type="http://schemas.openxmlformats.org/officeDocument/2006/relationships/tags" Target="../tags/tag346.xml"/><Relationship Id="rId13" Type="http://schemas.openxmlformats.org/officeDocument/2006/relationships/tags" Target="../tags/tag345.xml"/><Relationship Id="rId12" Type="http://schemas.openxmlformats.org/officeDocument/2006/relationships/tags" Target="../tags/tag344.xml"/><Relationship Id="rId11" Type="http://schemas.openxmlformats.org/officeDocument/2006/relationships/tags" Target="../tags/tag343.xml"/><Relationship Id="rId10" Type="http://schemas.openxmlformats.org/officeDocument/2006/relationships/tags" Target="../tags/tag342.xml"/><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9" Type="http://schemas.openxmlformats.org/officeDocument/2006/relationships/tags" Target="../tags/tag355.xml"/><Relationship Id="rId8" Type="http://schemas.openxmlformats.org/officeDocument/2006/relationships/tags" Target="../tags/tag354.xml"/><Relationship Id="rId7" Type="http://schemas.openxmlformats.org/officeDocument/2006/relationships/tags" Target="../tags/tag353.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3" Type="http://schemas.openxmlformats.org/officeDocument/2006/relationships/tags" Target="../tags/tag349.xml"/><Relationship Id="rId2" Type="http://schemas.openxmlformats.org/officeDocument/2006/relationships/tags" Target="../tags/tag348.xml"/><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tags" Target="../tags/tag356.xml"/><Relationship Id="rId10" Type="http://schemas.openxmlformats.org/officeDocument/2006/relationships/tags" Target="../tags/tag364.xml"/><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9" Type="http://schemas.openxmlformats.org/officeDocument/2006/relationships/tags" Target="../tags/tag372.xml"/><Relationship Id="rId8" Type="http://schemas.openxmlformats.org/officeDocument/2006/relationships/tags" Target="../tags/tag371.xml"/><Relationship Id="rId7" Type="http://schemas.openxmlformats.org/officeDocument/2006/relationships/tags" Target="../tags/tag370.xml"/><Relationship Id="rId6" Type="http://schemas.openxmlformats.org/officeDocument/2006/relationships/tags" Target="../tags/tag369.xml"/><Relationship Id="rId5" Type="http://schemas.openxmlformats.org/officeDocument/2006/relationships/tags" Target="../tags/tag368.xml"/><Relationship Id="rId4" Type="http://schemas.openxmlformats.org/officeDocument/2006/relationships/tags" Target="../tags/tag367.xml"/><Relationship Id="rId3" Type="http://schemas.openxmlformats.org/officeDocument/2006/relationships/tags" Target="../tags/tag366.xml"/><Relationship Id="rId2" Type="http://schemas.openxmlformats.org/officeDocument/2006/relationships/tags" Target="../tags/tag365.xml"/><Relationship Id="rId10" Type="http://schemas.openxmlformats.org/officeDocument/2006/relationships/tags" Target="../tags/tag373.xml"/><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9" Type="http://schemas.openxmlformats.org/officeDocument/2006/relationships/tags" Target="../tags/tag381.xml"/><Relationship Id="rId8" Type="http://schemas.openxmlformats.org/officeDocument/2006/relationships/tags" Target="../tags/tag380.xml"/><Relationship Id="rId7" Type="http://schemas.openxmlformats.org/officeDocument/2006/relationships/tags" Target="../tags/tag379.xml"/><Relationship Id="rId6" Type="http://schemas.openxmlformats.org/officeDocument/2006/relationships/tags" Target="../tags/tag378.xml"/><Relationship Id="rId5" Type="http://schemas.openxmlformats.org/officeDocument/2006/relationships/tags" Target="../tags/tag377.xml"/><Relationship Id="rId4" Type="http://schemas.openxmlformats.org/officeDocument/2006/relationships/tags" Target="../tags/tag376.xml"/><Relationship Id="rId3" Type="http://schemas.openxmlformats.org/officeDocument/2006/relationships/tags" Target="../tags/tag375.xml"/><Relationship Id="rId2" Type="http://schemas.openxmlformats.org/officeDocument/2006/relationships/tags" Target="../tags/tag374.xml"/><Relationship Id="rId12" Type="http://schemas.openxmlformats.org/officeDocument/2006/relationships/tags" Target="../tags/tag384.xml"/><Relationship Id="rId11" Type="http://schemas.openxmlformats.org/officeDocument/2006/relationships/tags" Target="../tags/tag383.xml"/><Relationship Id="rId10" Type="http://schemas.openxmlformats.org/officeDocument/2006/relationships/tags" Target="../tags/tag382.xml"/><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7" Type="http://schemas.openxmlformats.org/officeDocument/2006/relationships/tags" Target="../tags/tag389.xml"/><Relationship Id="rId6" Type="http://schemas.openxmlformats.org/officeDocument/2006/relationships/tags" Target="../tags/tag388.xml"/><Relationship Id="rId5" Type="http://schemas.openxmlformats.org/officeDocument/2006/relationships/tags" Target="../tags/tag387.xml"/><Relationship Id="rId4" Type="http://schemas.openxmlformats.org/officeDocument/2006/relationships/tags" Target="../tags/tag386.xml"/><Relationship Id="rId3" Type="http://schemas.openxmlformats.org/officeDocument/2006/relationships/image" Target="../media/image2.jpeg"/><Relationship Id="rId2" Type="http://schemas.openxmlformats.org/officeDocument/2006/relationships/tags" Target="../tags/tag385.xml"/><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4" Type="http://schemas.openxmlformats.org/officeDocument/2006/relationships/tags" Target="../tags/tag392.xml"/><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9" Type="http://schemas.openxmlformats.org/officeDocument/2006/relationships/tags" Target="../tags/tag400.xml"/><Relationship Id="rId8" Type="http://schemas.openxmlformats.org/officeDocument/2006/relationships/tags" Target="../tags/tag399.xml"/><Relationship Id="rId7" Type="http://schemas.openxmlformats.org/officeDocument/2006/relationships/tags" Target="../tags/tag398.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3" Type="http://schemas.openxmlformats.org/officeDocument/2006/relationships/tags" Target="../tags/tag394.xml"/><Relationship Id="rId2" Type="http://schemas.openxmlformats.org/officeDocument/2006/relationships/tags" Target="../tags/tag393.xml"/><Relationship Id="rId10" Type="http://schemas.openxmlformats.org/officeDocument/2006/relationships/tags" Target="../tags/tag401.xml"/><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9" Type="http://schemas.openxmlformats.org/officeDocument/2006/relationships/tags" Target="../tags/tag409.xml"/><Relationship Id="rId8" Type="http://schemas.openxmlformats.org/officeDocument/2006/relationships/tags" Target="../tags/tag408.xml"/><Relationship Id="rId7" Type="http://schemas.openxmlformats.org/officeDocument/2006/relationships/tags" Target="../tags/tag407.xml"/><Relationship Id="rId6" Type="http://schemas.openxmlformats.org/officeDocument/2006/relationships/tags" Target="../tags/tag406.xml"/><Relationship Id="rId5" Type="http://schemas.openxmlformats.org/officeDocument/2006/relationships/tags" Target="../tags/tag405.xml"/><Relationship Id="rId4" Type="http://schemas.openxmlformats.org/officeDocument/2006/relationships/tags" Target="../tags/tag404.xml"/><Relationship Id="rId3" Type="http://schemas.openxmlformats.org/officeDocument/2006/relationships/tags" Target="../tags/tag403.xml"/><Relationship Id="rId2" Type="http://schemas.openxmlformats.org/officeDocument/2006/relationships/tags" Target="../tags/tag402.xml"/><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6" Type="http://schemas.openxmlformats.org/officeDocument/2006/relationships/tags" Target="../tags/tag414.xml"/><Relationship Id="rId5" Type="http://schemas.openxmlformats.org/officeDocument/2006/relationships/tags" Target="../tags/tag413.xml"/><Relationship Id="rId4" Type="http://schemas.openxmlformats.org/officeDocument/2006/relationships/tags" Target="../tags/tag412.xml"/><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9" Type="http://schemas.openxmlformats.org/officeDocument/2006/relationships/tags" Target="../tags/tag422.xml"/><Relationship Id="rId8" Type="http://schemas.openxmlformats.org/officeDocument/2006/relationships/tags" Target="../tags/tag421.xml"/><Relationship Id="rId7" Type="http://schemas.openxmlformats.org/officeDocument/2006/relationships/tags" Target="../tags/tag420.xml"/><Relationship Id="rId6" Type="http://schemas.openxmlformats.org/officeDocument/2006/relationships/tags" Target="../tags/tag419.xml"/><Relationship Id="rId5" Type="http://schemas.openxmlformats.org/officeDocument/2006/relationships/tags" Target="../tags/tag418.xml"/><Relationship Id="rId4" Type="http://schemas.openxmlformats.org/officeDocument/2006/relationships/tags" Target="../tags/tag417.xml"/><Relationship Id="rId3" Type="http://schemas.openxmlformats.org/officeDocument/2006/relationships/tags" Target="../tags/tag416.xml"/><Relationship Id="rId2" Type="http://schemas.openxmlformats.org/officeDocument/2006/relationships/tags" Target="../tags/tag415.xml"/><Relationship Id="rId17" Type="http://schemas.openxmlformats.org/officeDocument/2006/relationships/tags" Target="../tags/tag430.xml"/><Relationship Id="rId16" Type="http://schemas.openxmlformats.org/officeDocument/2006/relationships/tags" Target="../tags/tag429.xml"/><Relationship Id="rId15" Type="http://schemas.openxmlformats.org/officeDocument/2006/relationships/tags" Target="../tags/tag428.xml"/><Relationship Id="rId14" Type="http://schemas.openxmlformats.org/officeDocument/2006/relationships/tags" Target="../tags/tag427.xml"/><Relationship Id="rId13" Type="http://schemas.openxmlformats.org/officeDocument/2006/relationships/tags" Target="../tags/tag426.xml"/><Relationship Id="rId12" Type="http://schemas.openxmlformats.org/officeDocument/2006/relationships/tags" Target="../tags/tag425.xml"/><Relationship Id="rId11" Type="http://schemas.openxmlformats.org/officeDocument/2006/relationships/tags" Target="../tags/tag424.xml"/><Relationship Id="rId10" Type="http://schemas.openxmlformats.org/officeDocument/2006/relationships/tags" Target="../tags/tag423.xml"/><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8" Type="http://schemas.openxmlformats.org/officeDocument/2006/relationships/tags" Target="../tags/tag437.xml"/><Relationship Id="rId7" Type="http://schemas.openxmlformats.org/officeDocument/2006/relationships/tags" Target="../tags/tag436.xml"/><Relationship Id="rId6" Type="http://schemas.openxmlformats.org/officeDocument/2006/relationships/tags" Target="../tags/tag435.xml"/><Relationship Id="rId5" Type="http://schemas.openxmlformats.org/officeDocument/2006/relationships/tags" Target="../tags/tag434.xml"/><Relationship Id="rId4" Type="http://schemas.openxmlformats.org/officeDocument/2006/relationships/tags" Target="../tags/tag433.xml"/><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9" Type="http://schemas.openxmlformats.org/officeDocument/2006/relationships/tags" Target="../tags/tag445.xml"/><Relationship Id="rId8" Type="http://schemas.openxmlformats.org/officeDocument/2006/relationships/tags" Target="../tags/tag444.xml"/><Relationship Id="rId7" Type="http://schemas.openxmlformats.org/officeDocument/2006/relationships/tags" Target="../tags/tag443.xml"/><Relationship Id="rId6" Type="http://schemas.openxmlformats.org/officeDocument/2006/relationships/tags" Target="../tags/tag442.xml"/><Relationship Id="rId5" Type="http://schemas.openxmlformats.org/officeDocument/2006/relationships/tags" Target="../tags/tag441.xml"/><Relationship Id="rId4" Type="http://schemas.openxmlformats.org/officeDocument/2006/relationships/tags" Target="../tags/tag440.xml"/><Relationship Id="rId3" Type="http://schemas.openxmlformats.org/officeDocument/2006/relationships/tags" Target="../tags/tag439.xml"/><Relationship Id="rId2" Type="http://schemas.openxmlformats.org/officeDocument/2006/relationships/tags" Target="../tags/tag438.xml"/><Relationship Id="rId11" Type="http://schemas.openxmlformats.org/officeDocument/2006/relationships/tags" Target="../tags/tag447.xml"/><Relationship Id="rId10" Type="http://schemas.openxmlformats.org/officeDocument/2006/relationships/tags" Target="../tags/tag446.xml"/><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9" Type="http://schemas.openxmlformats.org/officeDocument/2006/relationships/tags" Target="../tags/tag455.xml"/><Relationship Id="rId8" Type="http://schemas.openxmlformats.org/officeDocument/2006/relationships/tags" Target="../tags/tag454.xml"/><Relationship Id="rId7" Type="http://schemas.openxmlformats.org/officeDocument/2006/relationships/tags" Target="../tags/tag453.xml"/><Relationship Id="rId6" Type="http://schemas.openxmlformats.org/officeDocument/2006/relationships/tags" Target="../tags/tag452.xml"/><Relationship Id="rId5" Type="http://schemas.openxmlformats.org/officeDocument/2006/relationships/tags" Target="../tags/tag451.xml"/><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tags" Target="../tags/tag448.xml"/><Relationship Id="rId11" Type="http://schemas.openxmlformats.org/officeDocument/2006/relationships/tags" Target="../tags/tag457.xml"/><Relationship Id="rId10" Type="http://schemas.openxmlformats.org/officeDocument/2006/relationships/tags" Target="../tags/tag456.xml"/><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9" Type="http://schemas.openxmlformats.org/officeDocument/2006/relationships/tags" Target="../tags/tag465.xml"/><Relationship Id="rId8" Type="http://schemas.openxmlformats.org/officeDocument/2006/relationships/tags" Target="../tags/tag464.xml"/><Relationship Id="rId7" Type="http://schemas.openxmlformats.org/officeDocument/2006/relationships/tags" Target="../tags/tag463.xml"/><Relationship Id="rId6" Type="http://schemas.openxmlformats.org/officeDocument/2006/relationships/tags" Target="../tags/tag462.xml"/><Relationship Id="rId5" Type="http://schemas.openxmlformats.org/officeDocument/2006/relationships/tags" Target="../tags/tag461.xml"/><Relationship Id="rId4" Type="http://schemas.openxmlformats.org/officeDocument/2006/relationships/tags" Target="../tags/tag460.xml"/><Relationship Id="rId3" Type="http://schemas.openxmlformats.org/officeDocument/2006/relationships/tags" Target="../tags/tag459.xml"/><Relationship Id="rId2" Type="http://schemas.openxmlformats.org/officeDocument/2006/relationships/tags" Target="../tags/tag458.xml"/><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9" Type="http://schemas.openxmlformats.org/officeDocument/2006/relationships/tags" Target="../tags/tag473.xml"/><Relationship Id="rId8" Type="http://schemas.openxmlformats.org/officeDocument/2006/relationships/tags" Target="../tags/tag472.xml"/><Relationship Id="rId7" Type="http://schemas.openxmlformats.org/officeDocument/2006/relationships/tags" Target="../tags/tag471.xml"/><Relationship Id="rId6" Type="http://schemas.openxmlformats.org/officeDocument/2006/relationships/tags" Target="../tags/tag470.xml"/><Relationship Id="rId5" Type="http://schemas.openxmlformats.org/officeDocument/2006/relationships/tags" Target="../tags/tag469.xml"/><Relationship Id="rId4" Type="http://schemas.openxmlformats.org/officeDocument/2006/relationships/tags" Target="../tags/tag468.xml"/><Relationship Id="rId3" Type="http://schemas.openxmlformats.org/officeDocument/2006/relationships/tags" Target="../tags/tag467.xml"/><Relationship Id="rId2" Type="http://schemas.openxmlformats.org/officeDocument/2006/relationships/tags" Target="../tags/tag466.xml"/><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9" Type="http://schemas.openxmlformats.org/officeDocument/2006/relationships/tags" Target="../tags/tag481.xml"/><Relationship Id="rId8" Type="http://schemas.openxmlformats.org/officeDocument/2006/relationships/tags" Target="../tags/tag480.xml"/><Relationship Id="rId7" Type="http://schemas.openxmlformats.org/officeDocument/2006/relationships/tags" Target="../tags/tag479.xml"/><Relationship Id="rId6" Type="http://schemas.openxmlformats.org/officeDocument/2006/relationships/tags" Target="../tags/tag478.xml"/><Relationship Id="rId5" Type="http://schemas.openxmlformats.org/officeDocument/2006/relationships/tags" Target="../tags/tag477.xml"/><Relationship Id="rId4" Type="http://schemas.openxmlformats.org/officeDocument/2006/relationships/tags" Target="../tags/tag476.xml"/><Relationship Id="rId3" Type="http://schemas.openxmlformats.org/officeDocument/2006/relationships/tags" Target="../tags/tag475.xml"/><Relationship Id="rId2" Type="http://schemas.openxmlformats.org/officeDocument/2006/relationships/tags" Target="../tags/tag474.xml"/><Relationship Id="rId11" Type="http://schemas.openxmlformats.org/officeDocument/2006/relationships/tags" Target="../tags/tag483.xml"/><Relationship Id="rId10" Type="http://schemas.openxmlformats.org/officeDocument/2006/relationships/tags" Target="../tags/tag482.xml"/><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0" Type="http://schemas.openxmlformats.org/officeDocument/2006/relationships/tags" Target="../tags/tag67.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9" Type="http://schemas.openxmlformats.org/officeDocument/2006/relationships/tags" Target="../tags/tag491.xml"/><Relationship Id="rId8" Type="http://schemas.openxmlformats.org/officeDocument/2006/relationships/tags" Target="../tags/tag490.xml"/><Relationship Id="rId7" Type="http://schemas.openxmlformats.org/officeDocument/2006/relationships/tags" Target="../tags/tag489.xml"/><Relationship Id="rId6" Type="http://schemas.openxmlformats.org/officeDocument/2006/relationships/tags" Target="../tags/tag488.xml"/><Relationship Id="rId5" Type="http://schemas.openxmlformats.org/officeDocument/2006/relationships/tags" Target="../tags/tag487.xml"/><Relationship Id="rId4" Type="http://schemas.openxmlformats.org/officeDocument/2006/relationships/tags" Target="../tags/tag486.xml"/><Relationship Id="rId3" Type="http://schemas.openxmlformats.org/officeDocument/2006/relationships/tags" Target="../tags/tag485.xml"/><Relationship Id="rId2" Type="http://schemas.openxmlformats.org/officeDocument/2006/relationships/tags" Target="../tags/tag484.xml"/><Relationship Id="rId13" Type="http://schemas.openxmlformats.org/officeDocument/2006/relationships/tags" Target="../tags/tag495.xml"/><Relationship Id="rId12" Type="http://schemas.openxmlformats.org/officeDocument/2006/relationships/tags" Target="../tags/tag494.xml"/><Relationship Id="rId11" Type="http://schemas.openxmlformats.org/officeDocument/2006/relationships/tags" Target="../tags/tag493.xml"/><Relationship Id="rId10" Type="http://schemas.openxmlformats.org/officeDocument/2006/relationships/tags" Target="../tags/tag492.xml"/><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6894893" y="0"/>
            <a:ext cx="5297107" cy="4916020"/>
          </a:xfrm>
          <a:prstGeom prst="rect">
            <a:avLst/>
          </a:prstGeom>
        </p:spPr>
      </p:pic>
      <p:sp>
        <p:nvSpPr>
          <p:cNvPr id="15" name="任意多边形: 形状 14"/>
          <p:cNvSpPr/>
          <p:nvPr>
            <p:custDataLst>
              <p:tags r:id="rId4"/>
            </p:custDataLst>
          </p:nvPr>
        </p:nvSpPr>
        <p:spPr>
          <a:xfrm flipV="1">
            <a:off x="5633969" y="-9525"/>
            <a:ext cx="6558031" cy="4914900"/>
          </a:xfrm>
          <a:custGeom>
            <a:avLst/>
            <a:gdLst>
              <a:gd name="connsiteX0" fmla="*/ 0 w 6558031"/>
              <a:gd name="connsiteY0" fmla="*/ 4914900 h 4914900"/>
              <a:gd name="connsiteX1" fmla="*/ 6558031 w 6558031"/>
              <a:gd name="connsiteY1" fmla="*/ 4914900 h 4914900"/>
              <a:gd name="connsiteX2" fmla="*/ 6558031 w 6558031"/>
              <a:gd name="connsiteY2" fmla="*/ 667040 h 4914900"/>
              <a:gd name="connsiteX3" fmla="*/ 6391271 w 6558031"/>
              <a:gd name="connsiteY3" fmla="*/ 0 h 4914900"/>
              <a:gd name="connsiteX4" fmla="*/ 1228726 w 6558031"/>
              <a:gd name="connsiteY4" fmla="*/ 0 h 491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031" h="4914900">
                <a:moveTo>
                  <a:pt x="0" y="4914900"/>
                </a:moveTo>
                <a:lnTo>
                  <a:pt x="6558031" y="4914900"/>
                </a:lnTo>
                <a:lnTo>
                  <a:pt x="6558031" y="667040"/>
                </a:lnTo>
                <a:lnTo>
                  <a:pt x="6391271" y="0"/>
                </a:lnTo>
                <a:lnTo>
                  <a:pt x="1228726" y="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ndParaRPr>
          </a:p>
        </p:txBody>
      </p:sp>
      <p:sp>
        <p:nvSpPr>
          <p:cNvPr id="19" name="任意多边形: 形状 18"/>
          <p:cNvSpPr/>
          <p:nvPr>
            <p:custDataLst>
              <p:tags r:id="rId5"/>
            </p:custDataLst>
          </p:nvPr>
        </p:nvSpPr>
        <p:spPr>
          <a:xfrm>
            <a:off x="6370570" y="4908550"/>
            <a:ext cx="5821430" cy="1968500"/>
          </a:xfrm>
          <a:custGeom>
            <a:avLst/>
            <a:gdLst>
              <a:gd name="connsiteX0" fmla="*/ 492125 w 5821430"/>
              <a:gd name="connsiteY0" fmla="*/ 0 h 1968500"/>
              <a:gd name="connsiteX1" fmla="*/ 5654671 w 5821430"/>
              <a:gd name="connsiteY1" fmla="*/ 0 h 1968500"/>
              <a:gd name="connsiteX2" fmla="*/ 5821430 w 5821430"/>
              <a:gd name="connsiteY2" fmla="*/ 667037 h 1968500"/>
              <a:gd name="connsiteX3" fmla="*/ 5821430 w 5821430"/>
              <a:gd name="connsiteY3" fmla="*/ 1968500 h 1968500"/>
              <a:gd name="connsiteX4" fmla="*/ 0 w 5821430"/>
              <a:gd name="connsiteY4" fmla="*/ 1968500 h 196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1430" h="1968500">
                <a:moveTo>
                  <a:pt x="492125" y="0"/>
                </a:moveTo>
                <a:lnTo>
                  <a:pt x="5654671" y="0"/>
                </a:lnTo>
                <a:lnTo>
                  <a:pt x="5821430" y="667037"/>
                </a:lnTo>
                <a:lnTo>
                  <a:pt x="5821430" y="1968500"/>
                </a:lnTo>
                <a:lnTo>
                  <a:pt x="0" y="19685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ndParaRPr>
          </a:p>
        </p:txBody>
      </p:sp>
      <p:sp>
        <p:nvSpPr>
          <p:cNvPr id="20" name="任意多边形: 形状 19"/>
          <p:cNvSpPr/>
          <p:nvPr>
            <p:custDataLst>
              <p:tags r:id="rId6"/>
            </p:custDataLst>
          </p:nvPr>
        </p:nvSpPr>
        <p:spPr>
          <a:xfrm>
            <a:off x="7635897" y="4889500"/>
            <a:ext cx="4556103" cy="196850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ndParaRPr>
          </a:p>
        </p:txBody>
      </p:sp>
      <p:sp>
        <p:nvSpPr>
          <p:cNvPr id="8" name="矩形 7"/>
          <p:cNvSpPr/>
          <p:nvPr>
            <p:custDataLst>
              <p:tags r:id="rId7"/>
            </p:custDataLst>
          </p:nvPr>
        </p:nvSpPr>
        <p:spPr>
          <a:xfrm>
            <a:off x="10109199" y="3429000"/>
            <a:ext cx="2082800" cy="261152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sym typeface="Arial" panose="020B0604020202020204" pitchFamily="34" charset="0"/>
            </a:endParaRPr>
          </a:p>
        </p:txBody>
      </p:sp>
      <p:sp>
        <p:nvSpPr>
          <p:cNvPr id="9" name="矩形 8"/>
          <p:cNvSpPr/>
          <p:nvPr>
            <p:custDataLst>
              <p:tags r:id="rId8"/>
            </p:custDataLst>
          </p:nvPr>
        </p:nvSpPr>
        <p:spPr>
          <a:xfrm>
            <a:off x="6688148" y="1393026"/>
            <a:ext cx="1150948" cy="11509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sym typeface="Arial" panose="020B0604020202020204" pitchFamily="34" charset="0"/>
            </a:endParaRPr>
          </a:p>
        </p:txBody>
      </p:sp>
      <p:sp>
        <p:nvSpPr>
          <p:cNvPr id="10" name="矩形 9"/>
          <p:cNvSpPr/>
          <p:nvPr>
            <p:custDataLst>
              <p:tags r:id="rId9"/>
            </p:custDataLst>
          </p:nvPr>
        </p:nvSpPr>
        <p:spPr>
          <a:xfrm>
            <a:off x="6370570" y="2230426"/>
            <a:ext cx="795349" cy="79534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sym typeface="Arial" panose="020B0604020202020204" pitchFamily="34" charset="0"/>
            </a:endParaRPr>
          </a:p>
        </p:txBody>
      </p:sp>
      <p:cxnSp>
        <p:nvCxnSpPr>
          <p:cNvPr id="11" name="直接连接符 10"/>
          <p:cNvCxnSpPr/>
          <p:nvPr>
            <p:custDataLst>
              <p:tags r:id="rId10"/>
            </p:custDataLst>
          </p:nvPr>
        </p:nvCxnSpPr>
        <p:spPr>
          <a:xfrm>
            <a:off x="871453" y="4183108"/>
            <a:ext cx="10444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11"/>
            </p:custDataLst>
          </p:nvPr>
        </p:nvSpPr>
        <p:spPr>
          <a:xfrm>
            <a:off x="755241" y="2338254"/>
            <a:ext cx="5297107" cy="1740987"/>
          </a:xfrm>
        </p:spPr>
        <p:txBody>
          <a:bodyPr lIns="90000" tIns="46800" rIns="90000" bIns="46800" anchor="b" anchorCtr="0">
            <a:normAutofit/>
          </a:bodyPr>
          <a:lstStyle>
            <a:lvl1pPr algn="l">
              <a:defRPr sz="4050" spc="600" baseline="0">
                <a:solidFill>
                  <a:schemeClr val="accent1"/>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12"/>
            </p:custDataLst>
          </p:nvPr>
        </p:nvSpPr>
        <p:spPr>
          <a:xfrm>
            <a:off x="755241" y="4373369"/>
            <a:ext cx="5297107" cy="1085997"/>
          </a:xfrm>
        </p:spPr>
        <p:txBody>
          <a:bodyPr lIns="90170" tIns="46990" rIns="90170" bIns="46990">
            <a:normAutofit/>
          </a:bodyPr>
          <a:lstStyle>
            <a:lvl1pPr marL="0" indent="0" algn="l" eaLnBrk="1" fontAlgn="auto" latinLnBrk="0" hangingPunct="1">
              <a:lnSpc>
                <a:spcPct val="100000"/>
              </a:lnSpc>
              <a:buNone/>
              <a:defRPr sz="1800" u="none" strike="noStrike" kern="1200" cap="none" spc="200" normalizeH="0" baseline="0">
                <a:solidFill>
                  <a:schemeClr val="bg1"/>
                </a:solidFill>
                <a:uFillTx/>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3"/>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4"/>
            </p:custDataLst>
          </p:nvPr>
        </p:nvSpPr>
        <p:spPr/>
        <p:txBody>
          <a:bodyPr/>
          <a:lstStyle>
            <a:lvl1pPr>
              <a:defRPr baseline="0">
                <a:latin typeface="Arial" panose="020B0604020202020204" pitchFamily="34" charset="0"/>
              </a:defRPr>
            </a:lvl1pPr>
          </a:lstStyle>
          <a:p>
            <a:endParaRPr lang="zh-CN" altLang="en-US" dirty="0"/>
          </a:p>
        </p:txBody>
      </p:sp>
      <p:sp>
        <p:nvSpPr>
          <p:cNvPr id="18" name="灯片编号占位符 17"/>
          <p:cNvSpPr>
            <a:spLocks noGrp="1"/>
          </p:cNvSpPr>
          <p:nvPr>
            <p:ph type="sldNum" sz="quarter" idx="12"/>
            <p:custDataLst>
              <p:tags r:id="rId15"/>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6" name="任意多边形: 形状 9"/>
          <p:cNvSpPr/>
          <p:nvPr>
            <p:custDataLst>
              <p:tags r:id="rId2"/>
            </p:custDataLst>
          </p:nvPr>
        </p:nvSpPr>
        <p:spPr>
          <a:xfrm>
            <a:off x="8517890" y="648589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sp>
        <p:nvSpPr>
          <p:cNvPr id="3" name="日期占位符 2"/>
          <p:cNvSpPr>
            <a:spLocks noGrp="1"/>
          </p:cNvSpPr>
          <p:nvPr>
            <p:ph type="dt" sz="half" idx="10"/>
            <p:custDataLst>
              <p:tags r:id="rId3"/>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6"/>
            </p:custDataLst>
          </p:nvPr>
        </p:nvSpPr>
        <p:spPr>
          <a:xfrm>
            <a:off x="669930" y="952508"/>
            <a:ext cx="10852237" cy="5388907"/>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grpSp>
        <p:nvGrpSpPr>
          <p:cNvPr id="9" name="组合 8"/>
          <p:cNvGrpSpPr/>
          <p:nvPr>
            <p:custDataLst>
              <p:tags r:id="rId2"/>
            </p:custDataLst>
          </p:nvPr>
        </p:nvGrpSpPr>
        <p:grpSpPr>
          <a:xfrm>
            <a:off x="0" y="1"/>
            <a:ext cx="2024743" cy="6858000"/>
            <a:chOff x="0" y="0"/>
            <a:chExt cx="2429692" cy="8229601"/>
          </a:xfrm>
        </p:grpSpPr>
        <p:grpSp>
          <p:nvGrpSpPr>
            <p:cNvPr id="10" name="组合 9"/>
            <p:cNvGrpSpPr/>
            <p:nvPr userDrawn="1"/>
          </p:nvGrpSpPr>
          <p:grpSpPr>
            <a:xfrm rot="10800000" flipH="1">
              <a:off x="0" y="0"/>
              <a:ext cx="2429692" cy="4114800"/>
              <a:chOff x="2634343" y="0"/>
              <a:chExt cx="4049486" cy="6858000"/>
            </a:xfrm>
          </p:grpSpPr>
          <p:sp>
            <p:nvSpPr>
              <p:cNvPr id="14" name="箭头: V 形 13"/>
              <p:cNvSpPr/>
              <p:nvPr>
                <p:custDataLst>
                  <p:tags r:id="rId3"/>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solidFill>
                    <a:schemeClr val="tx1"/>
                  </a:solidFill>
                </a:endParaRPr>
              </a:p>
            </p:txBody>
          </p:sp>
          <p:sp>
            <p:nvSpPr>
              <p:cNvPr id="15" name="任意多边形: 形状 14"/>
              <p:cNvSpPr/>
              <p:nvPr>
                <p:custDataLst>
                  <p:tags r:id="rId4"/>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solidFill>
                    <a:schemeClr val="tx1"/>
                  </a:solidFill>
                </a:endParaRPr>
              </a:p>
            </p:txBody>
          </p:sp>
        </p:grpSp>
        <p:grpSp>
          <p:nvGrpSpPr>
            <p:cNvPr id="11" name="组合 10"/>
            <p:cNvGrpSpPr/>
            <p:nvPr userDrawn="1"/>
          </p:nvGrpSpPr>
          <p:grpSpPr>
            <a:xfrm rot="10800000" flipH="1">
              <a:off x="0" y="4099561"/>
              <a:ext cx="2429692" cy="4130040"/>
              <a:chOff x="2634343" y="0"/>
              <a:chExt cx="4049486" cy="6883400"/>
            </a:xfrm>
          </p:grpSpPr>
          <p:sp>
            <p:nvSpPr>
              <p:cNvPr id="12" name="箭头: V 形 11"/>
              <p:cNvSpPr/>
              <p:nvPr>
                <p:custDataLst>
                  <p:tags r:id="rId5"/>
                </p:custDataLst>
              </p:nvPr>
            </p:nvSpPr>
            <p:spPr>
              <a:xfrm>
                <a:off x="2634343" y="2540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solidFill>
                    <a:schemeClr val="tx1"/>
                  </a:solidFill>
                </a:endParaRPr>
              </a:p>
            </p:txBody>
          </p:sp>
          <p:sp>
            <p:nvSpPr>
              <p:cNvPr id="13" name="任意多边形: 形状 12"/>
              <p:cNvSpPr/>
              <p:nvPr>
                <p:custDataLst>
                  <p:tags r:id="rId6"/>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solidFill>
                    <a:schemeClr val="tx1"/>
                  </a:solidFill>
                </a:endParaRPr>
              </a:p>
            </p:txBody>
          </p:sp>
        </p:grpSp>
      </p:grpSp>
      <p:grpSp>
        <p:nvGrpSpPr>
          <p:cNvPr id="16" name="组合 15"/>
          <p:cNvGrpSpPr/>
          <p:nvPr>
            <p:custDataLst>
              <p:tags r:id="rId7"/>
            </p:custDataLst>
          </p:nvPr>
        </p:nvGrpSpPr>
        <p:grpSpPr>
          <a:xfrm flipH="1">
            <a:off x="10167257" y="0"/>
            <a:ext cx="2024743" cy="6858000"/>
            <a:chOff x="0" y="0"/>
            <a:chExt cx="2429692" cy="8229601"/>
          </a:xfrm>
        </p:grpSpPr>
        <p:grpSp>
          <p:nvGrpSpPr>
            <p:cNvPr id="17" name="组合 16"/>
            <p:cNvGrpSpPr/>
            <p:nvPr userDrawn="1"/>
          </p:nvGrpSpPr>
          <p:grpSpPr>
            <a:xfrm rot="10800000" flipH="1">
              <a:off x="0" y="0"/>
              <a:ext cx="2429692" cy="4114800"/>
              <a:chOff x="2634343" y="0"/>
              <a:chExt cx="4049486" cy="6858000"/>
            </a:xfrm>
          </p:grpSpPr>
          <p:sp>
            <p:nvSpPr>
              <p:cNvPr id="21" name="箭头: V 形 20"/>
              <p:cNvSpPr/>
              <p:nvPr>
                <p:custDataLst>
                  <p:tags r:id="rId8"/>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solidFill>
                    <a:schemeClr val="tx1"/>
                  </a:solidFill>
                </a:endParaRPr>
              </a:p>
            </p:txBody>
          </p:sp>
          <p:sp>
            <p:nvSpPr>
              <p:cNvPr id="22" name="任意多边形: 形状 21"/>
              <p:cNvSpPr/>
              <p:nvPr>
                <p:custDataLst>
                  <p:tags r:id="rId9"/>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solidFill>
                    <a:schemeClr val="tx1"/>
                  </a:solidFill>
                </a:endParaRPr>
              </a:p>
            </p:txBody>
          </p:sp>
        </p:grpSp>
        <p:grpSp>
          <p:nvGrpSpPr>
            <p:cNvPr id="18" name="组合 17"/>
            <p:cNvGrpSpPr/>
            <p:nvPr userDrawn="1"/>
          </p:nvGrpSpPr>
          <p:grpSpPr>
            <a:xfrm rot="10800000" flipH="1">
              <a:off x="0" y="4114801"/>
              <a:ext cx="2429692" cy="4114800"/>
              <a:chOff x="2634343" y="0"/>
              <a:chExt cx="4049486" cy="6858000"/>
            </a:xfrm>
          </p:grpSpPr>
          <p:sp>
            <p:nvSpPr>
              <p:cNvPr id="19" name="箭头: V 形 18"/>
              <p:cNvSpPr/>
              <p:nvPr>
                <p:custDataLst>
                  <p:tags r:id="rId10"/>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solidFill>
                    <a:schemeClr val="tx1"/>
                  </a:solidFill>
                </a:endParaRPr>
              </a:p>
            </p:txBody>
          </p:sp>
          <p:sp>
            <p:nvSpPr>
              <p:cNvPr id="20" name="任意多边形: 形状 19"/>
              <p:cNvSpPr/>
              <p:nvPr>
                <p:custDataLst>
                  <p:tags r:id="rId11"/>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solidFill>
                    <a:schemeClr val="tx1"/>
                  </a:solidFill>
                </a:endParaRPr>
              </a:p>
            </p:txBody>
          </p:sp>
        </p:grpSp>
      </p:grpSp>
      <p:cxnSp>
        <p:nvCxnSpPr>
          <p:cNvPr id="6" name="直接连接符 5"/>
          <p:cNvCxnSpPr/>
          <p:nvPr>
            <p:custDataLst>
              <p:tags r:id="rId12"/>
            </p:custDataLst>
          </p:nvPr>
        </p:nvCxnSpPr>
        <p:spPr>
          <a:xfrm>
            <a:off x="5767005" y="3578588"/>
            <a:ext cx="6579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13"/>
            </p:custDataLst>
          </p:nvPr>
        </p:nvSpPr>
        <p:spPr>
          <a:xfrm>
            <a:off x="2729593" y="2618761"/>
            <a:ext cx="6732814" cy="899167"/>
          </a:xfrm>
        </p:spPr>
        <p:txBody>
          <a:bodyPr vert="horz" lIns="90000" tIns="46800" rIns="90000" bIns="46800" rtlCol="0" anchor="b" anchorCtr="0">
            <a:normAutofit/>
          </a:bodyPr>
          <a:lstStyle>
            <a:lvl1pPr marL="0" marR="0" algn="ctr" defTabSz="914400" rtl="0" eaLnBrk="1" fontAlgn="auto" latinLnBrk="0" hangingPunct="1">
              <a:lnSpc>
                <a:spcPct val="100000"/>
              </a:lnSpc>
              <a:buNone/>
              <a:defRPr kumimoji="0" lang="zh-CN" altLang="en-US" sz="3675"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单击此处编辑标题</a:t>
            </a:r>
            <a:endParaRPr>
              <a:sym typeface="+mn-ea"/>
            </a:endParaRPr>
          </a:p>
        </p:txBody>
      </p:sp>
      <p:sp>
        <p:nvSpPr>
          <p:cNvPr id="3" name="日期占位符 2"/>
          <p:cNvSpPr>
            <a:spLocks noGrp="1"/>
          </p:cNvSpPr>
          <p:nvPr>
            <p:ph type="dt" sz="half" idx="10"/>
            <p:custDataLst>
              <p:tags r:id="rId1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5"/>
            </p:custDataLst>
          </p:nvPr>
        </p:nvSpPr>
        <p:spPr/>
        <p:txBody>
          <a:bodyPr/>
          <a:lstStyle/>
          <a:p>
            <a:endParaRPr lang="zh-CN" altLang="en-US"/>
          </a:p>
        </p:txBody>
      </p:sp>
      <p:sp>
        <p:nvSpPr>
          <p:cNvPr id="5" name="灯片编号占位符 4"/>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a:p>
        </p:txBody>
      </p:sp>
      <p:sp>
        <p:nvSpPr>
          <p:cNvPr id="24" name="文本占位符 23"/>
          <p:cNvSpPr>
            <a:spLocks noGrp="1"/>
          </p:cNvSpPr>
          <p:nvPr>
            <p:ph type="body" sz="quarter" idx="13" hasCustomPrompt="1"/>
            <p:custDataLst>
              <p:tags r:id="rId17"/>
            </p:custDataLst>
          </p:nvPr>
        </p:nvSpPr>
        <p:spPr>
          <a:xfrm>
            <a:off x="2728913" y="3645538"/>
            <a:ext cx="6734176" cy="668108"/>
          </a:xfrm>
        </p:spPr>
        <p:txBody>
          <a:bodyPr lIns="90000" tIns="46800" rIns="90000" bIns="46800">
            <a:normAutofit/>
          </a:bodyPr>
          <a:lstStyle>
            <a:lvl1pPr marL="0" indent="0" algn="ctr">
              <a:buNone/>
              <a:defRPr sz="1800">
                <a:solidFill>
                  <a:schemeClr val="bg1"/>
                </a:solidFill>
              </a:defRPr>
            </a:lvl1pPr>
          </a:lstStyle>
          <a:p>
            <a:pPr lvl="0"/>
            <a:r>
              <a:rPr lang="zh-CN" altLang="en-US" dirty="0"/>
              <a:t>单击此处编辑文本</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11203913" y="5876765"/>
            <a:ext cx="813462" cy="813461"/>
            <a:chOff x="329538" y="251935"/>
            <a:chExt cx="1056292" cy="1056291"/>
          </a:xfrm>
        </p:grpSpPr>
        <p:sp>
          <p:nvSpPr>
            <p:cNvPr id="6" name="矩形 5"/>
            <p:cNvSpPr/>
            <p:nvPr userDrawn="1">
              <p:custDataLst>
                <p:tags r:id="rId3"/>
              </p:custDataLst>
            </p:nvPr>
          </p:nvSpPr>
          <p:spPr>
            <a:xfrm>
              <a:off x="627207" y="251935"/>
              <a:ext cx="758623" cy="7586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sp>
          <p:nvSpPr>
            <p:cNvPr id="8" name="矩形 7"/>
            <p:cNvSpPr/>
            <p:nvPr userDrawn="1">
              <p:custDataLst>
                <p:tags r:id="rId4"/>
              </p:custDataLst>
            </p:nvPr>
          </p:nvSpPr>
          <p:spPr>
            <a:xfrm>
              <a:off x="329538" y="712889"/>
              <a:ext cx="595337" cy="595337"/>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grpSp>
        <p:nvGrpSpPr>
          <p:cNvPr id="6" name="组合 5"/>
          <p:cNvGrpSpPr/>
          <p:nvPr>
            <p:custDataLst>
              <p:tags r:id="rId3"/>
            </p:custDataLst>
          </p:nvPr>
        </p:nvGrpSpPr>
        <p:grpSpPr>
          <a:xfrm rot="5400000">
            <a:off x="-78740" y="-72390"/>
            <a:ext cx="836930" cy="836930"/>
            <a:chOff x="17644" y="9255"/>
            <a:chExt cx="1281" cy="1281"/>
          </a:xfrm>
        </p:grpSpPr>
        <p:sp>
          <p:nvSpPr>
            <p:cNvPr id="9" name="矩形 8"/>
            <p:cNvSpPr/>
            <p:nvPr userDrawn="1">
              <p:custDataLst>
                <p:tags r:id="rId4"/>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sp>
          <p:nvSpPr>
            <p:cNvPr id="11" name="矩形 10"/>
            <p:cNvSpPr/>
            <p:nvPr userDrawn="1">
              <p:custDataLst>
                <p:tags r:id="rId5"/>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grpSp>
      <p:sp>
        <p:nvSpPr>
          <p:cNvPr id="10" name="任意多边形: 形状 9"/>
          <p:cNvSpPr/>
          <p:nvPr>
            <p:custDataLst>
              <p:tags r:id="rId6"/>
            </p:custDataLst>
          </p:nvPr>
        </p:nvSpPr>
        <p:spPr>
          <a:xfrm>
            <a:off x="8517890" y="648589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2400" baseline="0">
                <a:solidFill>
                  <a:schemeClr val="bg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 baseline="0" dirty="0">
              <a:latin typeface="Arial" panose="020B0604020202020204" pitchFamily="34" charset="0"/>
              <a:ea typeface="微软雅黑" panose="020B0503020204020204" charset="-122"/>
              <a:sym typeface="+mn-ea"/>
            </a:endParaRPr>
          </a:p>
        </p:txBody>
      </p:sp>
      <p:grpSp>
        <p:nvGrpSpPr>
          <p:cNvPr id="10" name="组合 9"/>
          <p:cNvGrpSpPr/>
          <p:nvPr>
            <p:custDataLst>
              <p:tags r:id="rId3"/>
            </p:custDataLst>
          </p:nvPr>
        </p:nvGrpSpPr>
        <p:grpSpPr>
          <a:xfrm>
            <a:off x="276860" y="5769610"/>
            <a:ext cx="836930" cy="836930"/>
            <a:chOff x="17644" y="9255"/>
            <a:chExt cx="1281" cy="1281"/>
          </a:xfrm>
        </p:grpSpPr>
        <p:sp>
          <p:nvSpPr>
            <p:cNvPr id="6" name="矩形 5"/>
            <p:cNvSpPr/>
            <p:nvPr userDrawn="1">
              <p:custDataLst>
                <p:tags r:id="rId4"/>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sp>
          <p:nvSpPr>
            <p:cNvPr id="11" name="矩形 10"/>
            <p:cNvSpPr/>
            <p:nvPr userDrawn="1">
              <p:custDataLst>
                <p:tags r:id="rId5"/>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grpSp>
      <p:sp>
        <p:nvSpPr>
          <p:cNvPr id="2" name="标题 1"/>
          <p:cNvSpPr>
            <a:spLocks noGrp="1"/>
          </p:cNvSpPr>
          <p:nvPr>
            <p:ph type="title" hasCustomPrompt="1"/>
            <p:custDataLst>
              <p:tags r:id="rId6"/>
            </p:custDataLst>
          </p:nvPr>
        </p:nvSpPr>
        <p:spPr>
          <a:xfrm>
            <a:off x="583200" y="770400"/>
            <a:ext cx="3960000" cy="882000"/>
          </a:xfrm>
        </p:spPr>
        <p:txBody>
          <a:bodyPr anchor="ctr"/>
          <a:lstStyle>
            <a:lvl1pPr>
              <a:defRPr sz="2700" baseline="0">
                <a:solidFill>
                  <a:schemeClr val="bg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 baseline="0">
              <a:latin typeface="Arial" panose="020B0604020202020204" pitchFamily="34" charset="0"/>
              <a:ea typeface="微软雅黑" panose="020B0503020204020204" charset="-122"/>
              <a:sym typeface="+mn-ea"/>
            </a:endParaRPr>
          </a:p>
        </p:txBody>
      </p:sp>
      <p:sp>
        <p:nvSpPr>
          <p:cNvPr id="2" name="标题 1"/>
          <p:cNvSpPr>
            <a:spLocks noGrp="1"/>
          </p:cNvSpPr>
          <p:nvPr>
            <p:ph type="title"/>
            <p:custDataLst>
              <p:tags r:id="rId3"/>
            </p:custDataLst>
          </p:nvPr>
        </p:nvSpPr>
        <p:spPr>
          <a:xfrm>
            <a:off x="612000" y="781200"/>
            <a:ext cx="10976400" cy="626400"/>
          </a:xfrm>
        </p:spPr>
        <p:txBody>
          <a:bodyPr anchor="ctr"/>
          <a:lstStyle>
            <a:lvl1pPr algn="ctr">
              <a:defRPr sz="2700" baseline="0">
                <a:solidFill>
                  <a:schemeClr val="bg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4"/>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任意多边形: 形状 9"/>
          <p:cNvSpPr/>
          <p:nvPr>
            <p:custDataLst>
              <p:tags r:id="rId9"/>
            </p:custDataLst>
          </p:nvPr>
        </p:nvSpPr>
        <p:spPr>
          <a:xfrm flipV="1">
            <a:off x="8517890" y="-381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50419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 baseline="0">
              <a:latin typeface="Arial" panose="020B0604020202020204" pitchFamily="34" charset="0"/>
              <a:ea typeface="微软雅黑" panose="020B0503020204020204" charset="-122"/>
              <a:sym typeface="+mn-ea"/>
            </a:endParaRPr>
          </a:p>
        </p:txBody>
      </p:sp>
      <p:sp>
        <p:nvSpPr>
          <p:cNvPr id="10" name="任意多边形: 形状 9"/>
          <p:cNvSpPr/>
          <p:nvPr>
            <p:custDataLst>
              <p:tags r:id="rId3"/>
            </p:custDataLst>
          </p:nvPr>
        </p:nvSpPr>
        <p:spPr>
          <a:xfrm>
            <a:off x="8517890" y="648589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sp>
        <p:nvSpPr>
          <p:cNvPr id="2" name="标题 1"/>
          <p:cNvSpPr>
            <a:spLocks noGrp="1"/>
          </p:cNvSpPr>
          <p:nvPr>
            <p:ph type="title"/>
            <p:custDataLst>
              <p:tags r:id="rId4"/>
            </p:custDataLst>
          </p:nvPr>
        </p:nvSpPr>
        <p:spPr>
          <a:xfrm>
            <a:off x="604800" y="669600"/>
            <a:ext cx="10976400" cy="565200"/>
          </a:xfrm>
        </p:spPr>
        <p:txBody>
          <a:bodyPr anchor="ctr"/>
          <a:lstStyle>
            <a:lvl1pPr algn="ctr">
              <a:defRPr sz="2400"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604837" y="1681200"/>
            <a:ext cx="10990800" cy="32112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9"/>
            </p:custDataLst>
          </p:nvPr>
        </p:nvSpPr>
        <p:spPr>
          <a:xfrm>
            <a:off x="594000" y="5180400"/>
            <a:ext cx="11001600" cy="1011600"/>
          </a:xfrm>
        </p:spPr>
        <p:txBody>
          <a:bodyPr/>
          <a:lstStyle>
            <a:lvl1pP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6" name="任意多边形: 形状 9"/>
          <p:cNvSpPr/>
          <p:nvPr>
            <p:custDataLst>
              <p:tags r:id="rId2"/>
            </p:custDataLst>
          </p:nvPr>
        </p:nvSpPr>
        <p:spPr>
          <a:xfrm>
            <a:off x="8517890" y="648589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rgbClr val="FBB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微软雅黑" panose="020B0503020204020204" charset="-122"/>
            </a:endParaRPr>
          </a:p>
        </p:txBody>
      </p:sp>
      <p:sp>
        <p:nvSpPr>
          <p:cNvPr id="10" name="矩形 9"/>
          <p:cNvSpPr/>
          <p:nvPr>
            <p:custDataLst>
              <p:tags r:id="rId3"/>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 baseline="0">
              <a:latin typeface="Arial" panose="020B0604020202020204" pitchFamily="34" charset="0"/>
              <a:ea typeface="微软雅黑" panose="020B0503020204020204" charset="-122"/>
              <a:sym typeface="+mn-ea"/>
            </a:endParaRPr>
          </a:p>
        </p:txBody>
      </p:sp>
      <p:sp>
        <p:nvSpPr>
          <p:cNvPr id="2" name="标题 1"/>
          <p:cNvSpPr>
            <a:spLocks noGrp="1"/>
          </p:cNvSpPr>
          <p:nvPr>
            <p:ph type="title"/>
            <p:custDataLst>
              <p:tags r:id="rId4"/>
            </p:custDataLst>
          </p:nvPr>
        </p:nvSpPr>
        <p:spPr>
          <a:xfrm>
            <a:off x="579600" y="237600"/>
            <a:ext cx="11037600" cy="441964"/>
          </a:xfrm>
        </p:spPr>
        <p:txBody>
          <a:bodyPr/>
          <a:lstStyle>
            <a:lvl1pPr>
              <a:defRPr baseline="0">
                <a:solidFill>
                  <a:schemeClr val="bg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6242400" y="1663200"/>
            <a:ext cx="5367600" cy="2894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0"/>
            </p:custDataLst>
          </p:nvPr>
        </p:nvSpPr>
        <p:spPr>
          <a:xfrm>
            <a:off x="572400" y="4816800"/>
            <a:ext cx="5342400" cy="781200"/>
          </a:xfrm>
        </p:spPr>
        <p:txBody>
          <a:bodyPr/>
          <a:lstStyle>
            <a:lvl1pPr>
              <a:defRPr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1"/>
            </p:custDataLst>
          </p:nvPr>
        </p:nvSpPr>
        <p:spPr>
          <a:xfrm>
            <a:off x="6253200" y="4813200"/>
            <a:ext cx="5367600" cy="781200"/>
          </a:xfrm>
        </p:spPr>
        <p:txBody>
          <a:bodyPr/>
          <a:lstStyle>
            <a:lvl1pPr>
              <a:defRPr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
              <a:sym typeface="+mn-ea"/>
            </a:endParaRPr>
          </a:p>
        </p:txBody>
      </p:sp>
      <p:grpSp>
        <p:nvGrpSpPr>
          <p:cNvPr id="23" name="组合 22"/>
          <p:cNvGrpSpPr/>
          <p:nvPr>
            <p:custDataLst>
              <p:tags r:id="rId3"/>
            </p:custDataLst>
          </p:nvPr>
        </p:nvGrpSpPr>
        <p:grpSpPr>
          <a:xfrm>
            <a:off x="8010525" y="5364480"/>
            <a:ext cx="4187825" cy="1014095"/>
            <a:chOff x="12615" y="8448"/>
            <a:chExt cx="6595" cy="1597"/>
          </a:xfrm>
        </p:grpSpPr>
        <p:sp>
          <p:nvSpPr>
            <p:cNvPr id="24" name="任意多边形: 形状 9"/>
            <p:cNvSpPr/>
            <p:nvPr userDrawn="1">
              <p:custDataLst>
                <p:tags r:id="rId4"/>
              </p:custDataLst>
            </p:nvPr>
          </p:nvSpPr>
          <p:spPr>
            <a:xfrm>
              <a:off x="13570" y="8448"/>
              <a:ext cx="5632" cy="1291"/>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5632" h="1291">
                  <a:moveTo>
                    <a:pt x="712" y="0"/>
                  </a:moveTo>
                  <a:lnTo>
                    <a:pt x="5632" y="0"/>
                  </a:lnTo>
                  <a:lnTo>
                    <a:pt x="5632" y="1291"/>
                  </a:lnTo>
                  <a:lnTo>
                    <a:pt x="0" y="1291"/>
                  </a:lnTo>
                  <a:lnTo>
                    <a:pt x="712" y="0"/>
                  </a:lnTo>
                  <a:close/>
                </a:path>
              </a:pathLst>
            </a:custGeom>
            <a:solidFill>
              <a:schemeClr val="bg1">
                <a:lumMod val="9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
            </a:p>
          </p:txBody>
        </p:sp>
        <p:sp>
          <p:nvSpPr>
            <p:cNvPr id="25" name="任意多边形: 形状 9"/>
            <p:cNvSpPr/>
            <p:nvPr userDrawn="1">
              <p:custDataLst>
                <p:tags r:id="rId5"/>
              </p:custDataLst>
            </p:nvPr>
          </p:nvSpPr>
          <p:spPr>
            <a:xfrm>
              <a:off x="12615" y="9033"/>
              <a:ext cx="6595" cy="1012"/>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grpSp>
      <p:grpSp>
        <p:nvGrpSpPr>
          <p:cNvPr id="26" name="组合 25"/>
          <p:cNvGrpSpPr/>
          <p:nvPr>
            <p:custDataLst>
              <p:tags r:id="rId6"/>
            </p:custDataLst>
          </p:nvPr>
        </p:nvGrpSpPr>
        <p:grpSpPr>
          <a:xfrm rot="10800000">
            <a:off x="-3810" y="538480"/>
            <a:ext cx="4187825" cy="1026795"/>
            <a:chOff x="12615" y="8428"/>
            <a:chExt cx="6595" cy="1617"/>
          </a:xfrm>
        </p:grpSpPr>
        <p:sp>
          <p:nvSpPr>
            <p:cNvPr id="27" name="任意多边形: 形状 9"/>
            <p:cNvSpPr/>
            <p:nvPr userDrawn="1">
              <p:custDataLst>
                <p:tags r:id="rId7"/>
              </p:custDataLst>
            </p:nvPr>
          </p:nvSpPr>
          <p:spPr>
            <a:xfrm>
              <a:off x="13570" y="8428"/>
              <a:ext cx="5632" cy="1291"/>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5632" h="1291">
                  <a:moveTo>
                    <a:pt x="712" y="0"/>
                  </a:moveTo>
                  <a:lnTo>
                    <a:pt x="5632" y="0"/>
                  </a:lnTo>
                  <a:lnTo>
                    <a:pt x="5632" y="1291"/>
                  </a:lnTo>
                  <a:lnTo>
                    <a:pt x="0" y="1291"/>
                  </a:lnTo>
                  <a:lnTo>
                    <a:pt x="712" y="0"/>
                  </a:lnTo>
                  <a:close/>
                </a:path>
              </a:pathLst>
            </a:custGeom>
            <a:solidFill>
              <a:schemeClr val="bg1">
                <a:lumMod val="9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
            </a:p>
          </p:txBody>
        </p:sp>
        <p:sp>
          <p:nvSpPr>
            <p:cNvPr id="28" name="任意多边形: 形状 9"/>
            <p:cNvSpPr/>
            <p:nvPr userDrawn="1">
              <p:custDataLst>
                <p:tags r:id="rId8"/>
              </p:custDataLst>
            </p:nvPr>
          </p:nvSpPr>
          <p:spPr>
            <a:xfrm>
              <a:off x="12615" y="9033"/>
              <a:ext cx="6595" cy="1012"/>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grpSp>
      <p:sp>
        <p:nvSpPr>
          <p:cNvPr id="2" name="标题 1"/>
          <p:cNvSpPr>
            <a:spLocks noGrp="1"/>
          </p:cNvSpPr>
          <p:nvPr>
            <p:ph type="title" hasCustomPrompt="1"/>
            <p:custDataLst>
              <p:tags r:id="rId9"/>
            </p:custDataLst>
          </p:nvPr>
        </p:nvSpPr>
        <p:spPr>
          <a:xfrm>
            <a:off x="1522800" y="1339200"/>
            <a:ext cx="9144000" cy="2386800"/>
          </a:xfrm>
        </p:spPr>
        <p:txBody>
          <a:bodyPr anchor="b"/>
          <a:lstStyle>
            <a:lvl1pPr algn="ctr">
              <a:defRPr sz="4500" baseline="0">
                <a:solidFill>
                  <a:schemeClr val="bg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a:lstStyle>
            <a:lvl1pPr algn="ct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276860" y="5769610"/>
            <a:ext cx="836930" cy="836930"/>
            <a:chOff x="17644" y="9255"/>
            <a:chExt cx="1281" cy="1281"/>
          </a:xfrm>
        </p:grpSpPr>
        <p:sp>
          <p:nvSpPr>
            <p:cNvPr id="8" name="矩形 7"/>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sp>
          <p:nvSpPr>
            <p:cNvPr id="9" name="矩形 8"/>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2" y="443234"/>
            <a:ext cx="10852237" cy="441964"/>
          </a:xfrm>
        </p:spPr>
        <p:txBody>
          <a:bodyPr vert="horz" lIns="90170" tIns="46990" rIns="90170" bIns="46990" rtlCol="0" anchor="t" anchorCtr="0">
            <a:norm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6"/>
            </p:custDataLst>
          </p:nvPr>
        </p:nvSpPr>
        <p:spPr>
          <a:xfrm>
            <a:off x="669882" y="952508"/>
            <a:ext cx="10852237" cy="5388907"/>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grpSp>
        <p:nvGrpSpPr>
          <p:cNvPr id="11" name="组合 10"/>
          <p:cNvGrpSpPr/>
          <p:nvPr>
            <p:custDataLst>
              <p:tags r:id="rId2"/>
            </p:custDataLst>
          </p:nvPr>
        </p:nvGrpSpPr>
        <p:grpSpPr>
          <a:xfrm flipH="1">
            <a:off x="7066643" y="0"/>
            <a:ext cx="4049486" cy="6858000"/>
            <a:chOff x="2634343" y="0"/>
            <a:chExt cx="4049486" cy="6858000"/>
          </a:xfrm>
        </p:grpSpPr>
        <p:sp>
          <p:nvSpPr>
            <p:cNvPr id="12" name="箭头: V 形 11"/>
            <p:cNvSpPr/>
            <p:nvPr>
              <p:custDataLst>
                <p:tags r:id="rId3"/>
              </p:custDataLst>
            </p:nvPr>
          </p:nvSpPr>
          <p:spPr>
            <a:xfrm>
              <a:off x="2634343" y="0"/>
              <a:ext cx="3178628" cy="6858000"/>
            </a:xfrm>
            <a:prstGeom prst="chevron">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solidFill>
                <a:latin typeface="Arial" panose="020B0604020202020204" pitchFamily="34" charset="0"/>
              </a:endParaRPr>
            </a:p>
          </p:txBody>
        </p:sp>
        <p:sp>
          <p:nvSpPr>
            <p:cNvPr id="13" name="任意多边形: 形状 12"/>
            <p:cNvSpPr/>
            <p:nvPr>
              <p:custDataLst>
                <p:tags r:id="rId4"/>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solidFill>
                <a:latin typeface="Arial" panose="020B0604020202020204" pitchFamily="34" charset="0"/>
              </a:endParaRPr>
            </a:p>
          </p:txBody>
        </p:sp>
      </p:grpSp>
      <p:cxnSp>
        <p:nvCxnSpPr>
          <p:cNvPr id="7" name="直接连接符 6"/>
          <p:cNvCxnSpPr/>
          <p:nvPr>
            <p:custDataLst>
              <p:tags r:id="rId5"/>
            </p:custDataLst>
          </p:nvPr>
        </p:nvCxnSpPr>
        <p:spPr>
          <a:xfrm>
            <a:off x="3110846" y="3034030"/>
            <a:ext cx="111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6"/>
            </p:custDataLst>
          </p:nvPr>
        </p:nvSpPr>
        <p:spPr>
          <a:xfrm>
            <a:off x="1154201" y="3251289"/>
            <a:ext cx="5029291" cy="778827"/>
          </a:xfrm>
        </p:spPr>
        <p:txBody>
          <a:bodyPr lIns="90000" tIns="46800" rIns="90000" bIns="46800" anchor="b" anchorCtr="0">
            <a:normAutofit/>
          </a:bodyPr>
          <a:lstStyle>
            <a:lvl1pPr algn="ctr">
              <a:defRPr sz="3300" u="none" strike="noStrike" kern="1200" cap="none" spc="300" normalizeH="0" baseline="0">
                <a:solidFill>
                  <a:schemeClr val="bg1"/>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7"/>
            </p:custDataLst>
          </p:nvPr>
        </p:nvSpPr>
        <p:spPr>
          <a:xfrm>
            <a:off x="804996" y="4067810"/>
            <a:ext cx="5727700" cy="1287145"/>
          </a:xfrm>
        </p:spPr>
        <p:txBody>
          <a:bodyPr lIns="90170" tIns="46990" rIns="90170" bIns="46990">
            <a:normAutofit/>
          </a:bodyPr>
          <a:lstStyle>
            <a:lvl1pPr marL="0" indent="0" algn="ctr" eaLnBrk="1" fontAlgn="auto" latinLnBrk="0" hangingPunct="1">
              <a:buNone/>
              <a:defRPr kumimoji="0" lang="zh-CN" altLang="en-US" sz="1500" b="0" i="0" u="none" strike="noStrike" kern="1200" cap="none" spc="150" normalizeH="0" baseline="0" noProof="1">
                <a:solidFill>
                  <a:schemeClr val="bg1"/>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8"/>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p:custDataLst>
              <p:tags r:id="rId2"/>
            </p:custDataLst>
          </p:nvPr>
        </p:nvGrpSpPr>
        <p:grpSpPr>
          <a:xfrm>
            <a:off x="276860" y="5769610"/>
            <a:ext cx="836930" cy="836930"/>
            <a:chOff x="17644" y="9255"/>
            <a:chExt cx="1281" cy="1281"/>
          </a:xfrm>
        </p:grpSpPr>
        <p:sp>
          <p:nvSpPr>
            <p:cNvPr id="12" name="矩形 11"/>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sp>
          <p:nvSpPr>
            <p:cNvPr id="13" name="矩形 12"/>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6"/>
            </p:custDataLst>
          </p:nvPr>
        </p:nvSpPr>
        <p:spPr>
          <a:xfrm>
            <a:off x="669930" y="952508"/>
            <a:ext cx="5283242" cy="5388907"/>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7"/>
            </p:custDataLst>
          </p:nvPr>
        </p:nvSpPr>
        <p:spPr>
          <a:xfrm>
            <a:off x="6238877" y="952508"/>
            <a:ext cx="5283242" cy="5388907"/>
          </a:xfrm>
        </p:spPr>
        <p:txBody>
          <a:bodyPr lIns="90170" tIns="46990" rIns="90170" bIns="46990">
            <a:normAutofit/>
          </a:bodyPr>
          <a:lstStyle>
            <a:lvl1pPr>
              <a:defRPr sz="1200" baseline="0">
                <a:solidFill>
                  <a:schemeClr val="tx1">
                    <a:lumMod val="85000"/>
                    <a:lumOff val="15000"/>
                  </a:schemeClr>
                </a:solidFill>
                <a:latin typeface="Arial" panose="020B0604020202020204" pitchFamily="34" charset="0"/>
                <a:ea typeface="微软雅黑" panose="020B0503020204020204" charset="-122"/>
              </a:defRPr>
            </a:lvl1pPr>
            <a:lvl2pPr>
              <a:defRPr sz="1200" baseline="0">
                <a:solidFill>
                  <a:schemeClr val="tx1">
                    <a:lumMod val="85000"/>
                    <a:lumOff val="15000"/>
                  </a:schemeClr>
                </a:solidFill>
                <a:latin typeface="Arial" panose="020B0604020202020204" pitchFamily="34" charset="0"/>
                <a:ea typeface="微软雅黑" panose="020B0503020204020204" charset="-122"/>
              </a:defRPr>
            </a:lvl2pPr>
            <a:lvl3pPr>
              <a:defRPr sz="1200" baseline="0">
                <a:solidFill>
                  <a:schemeClr val="tx1">
                    <a:lumMod val="85000"/>
                    <a:lumOff val="15000"/>
                  </a:schemeClr>
                </a:solidFill>
                <a:latin typeface="Arial" panose="020B0604020202020204" pitchFamily="34" charset="0"/>
                <a:ea typeface="微软雅黑" panose="020B0503020204020204" charset="-122"/>
              </a:defRPr>
            </a:lvl3pPr>
            <a:lvl4pPr>
              <a:defRPr sz="1200" baseline="0">
                <a:solidFill>
                  <a:schemeClr val="tx1">
                    <a:lumMod val="85000"/>
                    <a:lumOff val="15000"/>
                  </a:schemeClr>
                </a:solidFill>
                <a:latin typeface="Arial" panose="020B0604020202020204" pitchFamily="34" charset="0"/>
                <a:ea typeface="微软雅黑" panose="020B0503020204020204" charset="-122"/>
              </a:defRPr>
            </a:lvl4pPr>
            <a:lvl5pPr>
              <a:defRPr sz="12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76AE85C-6B07-4D10-9785-78FBC9CB7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838B65-7592-4C2F-9341-69370AA90548}"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6894893" y="857250"/>
            <a:ext cx="5297107" cy="3687015"/>
          </a:xfrm>
          <a:prstGeom prst="rect">
            <a:avLst/>
          </a:prstGeom>
        </p:spPr>
      </p:pic>
      <p:sp>
        <p:nvSpPr>
          <p:cNvPr id="15" name="任意多边形: 形状 14"/>
          <p:cNvSpPr/>
          <p:nvPr userDrawn="1">
            <p:custDataLst>
              <p:tags r:id="rId4"/>
            </p:custDataLst>
          </p:nvPr>
        </p:nvSpPr>
        <p:spPr>
          <a:xfrm flipV="1">
            <a:off x="5633969" y="850106"/>
            <a:ext cx="6558031" cy="3686175"/>
          </a:xfrm>
          <a:custGeom>
            <a:avLst/>
            <a:gdLst>
              <a:gd name="connsiteX0" fmla="*/ 0 w 6558031"/>
              <a:gd name="connsiteY0" fmla="*/ 4914900 h 4914900"/>
              <a:gd name="connsiteX1" fmla="*/ 6558031 w 6558031"/>
              <a:gd name="connsiteY1" fmla="*/ 4914900 h 4914900"/>
              <a:gd name="connsiteX2" fmla="*/ 6558031 w 6558031"/>
              <a:gd name="connsiteY2" fmla="*/ 667040 h 4914900"/>
              <a:gd name="connsiteX3" fmla="*/ 6391271 w 6558031"/>
              <a:gd name="connsiteY3" fmla="*/ 0 h 4914900"/>
              <a:gd name="connsiteX4" fmla="*/ 1228726 w 6558031"/>
              <a:gd name="connsiteY4" fmla="*/ 0 h 491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031" h="4914900">
                <a:moveTo>
                  <a:pt x="0" y="4914900"/>
                </a:moveTo>
                <a:lnTo>
                  <a:pt x="6558031" y="4914900"/>
                </a:lnTo>
                <a:lnTo>
                  <a:pt x="6558031" y="667040"/>
                </a:lnTo>
                <a:lnTo>
                  <a:pt x="6391271" y="0"/>
                </a:lnTo>
                <a:lnTo>
                  <a:pt x="1228726" y="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
        <p:nvSpPr>
          <p:cNvPr id="19" name="任意多边形: 形状 18"/>
          <p:cNvSpPr/>
          <p:nvPr userDrawn="1">
            <p:custDataLst>
              <p:tags r:id="rId5"/>
            </p:custDataLst>
          </p:nvPr>
        </p:nvSpPr>
        <p:spPr>
          <a:xfrm>
            <a:off x="6370571" y="4538663"/>
            <a:ext cx="5821431" cy="1476375"/>
          </a:xfrm>
          <a:custGeom>
            <a:avLst/>
            <a:gdLst>
              <a:gd name="connsiteX0" fmla="*/ 492125 w 5821430"/>
              <a:gd name="connsiteY0" fmla="*/ 0 h 1968500"/>
              <a:gd name="connsiteX1" fmla="*/ 5654671 w 5821430"/>
              <a:gd name="connsiteY1" fmla="*/ 0 h 1968500"/>
              <a:gd name="connsiteX2" fmla="*/ 5821430 w 5821430"/>
              <a:gd name="connsiteY2" fmla="*/ 667037 h 1968500"/>
              <a:gd name="connsiteX3" fmla="*/ 5821430 w 5821430"/>
              <a:gd name="connsiteY3" fmla="*/ 1968500 h 1968500"/>
              <a:gd name="connsiteX4" fmla="*/ 0 w 5821430"/>
              <a:gd name="connsiteY4" fmla="*/ 1968500 h 196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1430" h="1968500">
                <a:moveTo>
                  <a:pt x="492125" y="0"/>
                </a:moveTo>
                <a:lnTo>
                  <a:pt x="5654671" y="0"/>
                </a:lnTo>
                <a:lnTo>
                  <a:pt x="5821430" y="667037"/>
                </a:lnTo>
                <a:lnTo>
                  <a:pt x="5821430" y="1968500"/>
                </a:lnTo>
                <a:lnTo>
                  <a:pt x="0" y="19685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
        <p:nvSpPr>
          <p:cNvPr id="20" name="任意多边形: 形状 19"/>
          <p:cNvSpPr/>
          <p:nvPr userDrawn="1">
            <p:custDataLst>
              <p:tags r:id="rId6"/>
            </p:custDataLst>
          </p:nvPr>
        </p:nvSpPr>
        <p:spPr>
          <a:xfrm>
            <a:off x="7635897" y="4524375"/>
            <a:ext cx="4556103" cy="1476375"/>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
        <p:nvSpPr>
          <p:cNvPr id="8" name="矩形 7"/>
          <p:cNvSpPr/>
          <p:nvPr userDrawn="1">
            <p:custDataLst>
              <p:tags r:id="rId7"/>
            </p:custDataLst>
          </p:nvPr>
        </p:nvSpPr>
        <p:spPr>
          <a:xfrm>
            <a:off x="10109199" y="3429000"/>
            <a:ext cx="2082800" cy="195864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sym typeface="Arial" panose="020B0604020202020204" pitchFamily="34" charset="0"/>
            </a:endParaRPr>
          </a:p>
        </p:txBody>
      </p:sp>
      <p:sp>
        <p:nvSpPr>
          <p:cNvPr id="9" name="矩形 8"/>
          <p:cNvSpPr/>
          <p:nvPr userDrawn="1">
            <p:custDataLst>
              <p:tags r:id="rId8"/>
            </p:custDataLst>
          </p:nvPr>
        </p:nvSpPr>
        <p:spPr>
          <a:xfrm>
            <a:off x="6688148" y="1902020"/>
            <a:ext cx="1150948" cy="86321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sym typeface="Arial" panose="020B0604020202020204" pitchFamily="34" charset="0"/>
            </a:endParaRPr>
          </a:p>
        </p:txBody>
      </p:sp>
      <p:sp>
        <p:nvSpPr>
          <p:cNvPr id="10" name="矩形 9"/>
          <p:cNvSpPr/>
          <p:nvPr userDrawn="1">
            <p:custDataLst>
              <p:tags r:id="rId9"/>
            </p:custDataLst>
          </p:nvPr>
        </p:nvSpPr>
        <p:spPr>
          <a:xfrm>
            <a:off x="6370571" y="2530070"/>
            <a:ext cx="795349" cy="59651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sym typeface="Arial" panose="020B0604020202020204" pitchFamily="34" charset="0"/>
            </a:endParaRPr>
          </a:p>
        </p:txBody>
      </p:sp>
      <p:cxnSp>
        <p:nvCxnSpPr>
          <p:cNvPr id="11" name="直接连接符 10"/>
          <p:cNvCxnSpPr/>
          <p:nvPr userDrawn="1">
            <p:custDataLst>
              <p:tags r:id="rId10"/>
            </p:custDataLst>
          </p:nvPr>
        </p:nvCxnSpPr>
        <p:spPr>
          <a:xfrm>
            <a:off x="871453" y="3994581"/>
            <a:ext cx="10444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11"/>
            </p:custDataLst>
          </p:nvPr>
        </p:nvSpPr>
        <p:spPr>
          <a:xfrm>
            <a:off x="755241" y="2610941"/>
            <a:ext cx="5297107" cy="1305740"/>
          </a:xfrm>
        </p:spPr>
        <p:txBody>
          <a:bodyPr lIns="90000" tIns="46800" rIns="90000" bIns="46800" anchor="b" anchorCtr="0">
            <a:normAutofit/>
          </a:bodyPr>
          <a:lstStyle>
            <a:lvl1pPr algn="l">
              <a:defRPr sz="5400" spc="600" baseline="0">
                <a:solidFill>
                  <a:schemeClr val="accent1"/>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12"/>
            </p:custDataLst>
          </p:nvPr>
        </p:nvSpPr>
        <p:spPr>
          <a:xfrm>
            <a:off x="755241" y="4137277"/>
            <a:ext cx="5297107" cy="814498"/>
          </a:xfrm>
        </p:spPr>
        <p:txBody>
          <a:bodyPr lIns="90170" tIns="46990" rIns="90170" bIns="46990">
            <a:normAutofit/>
          </a:bodyPr>
          <a:lstStyle>
            <a:lvl1pPr marL="0" indent="0" algn="l" eaLnBrk="1" fontAlgn="auto" latinLnBrk="0" hangingPunct="1">
              <a:lnSpc>
                <a:spcPct val="100000"/>
              </a:lnSpc>
              <a:buNone/>
              <a:defRPr sz="2400" u="none" strike="noStrike" kern="1200" cap="none" spc="200" normalizeH="0" baseline="0">
                <a:solidFill>
                  <a:schemeClr val="bg1"/>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3"/>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4"/>
            </p:custDataLst>
          </p:nvPr>
        </p:nvSpPr>
        <p:spPr/>
        <p:txBody>
          <a:bodyPr/>
          <a:lstStyle>
            <a:lvl1pPr>
              <a:defRPr baseline="0">
                <a:latin typeface="Arial" panose="020B0604020202020204" pitchFamily="34" charset="0"/>
              </a:defRPr>
            </a:lvl1pPr>
          </a:lstStyle>
          <a:p>
            <a:endParaRPr lang="zh-CN" altLang="en-US" dirty="0"/>
          </a:p>
        </p:txBody>
      </p:sp>
      <p:sp>
        <p:nvSpPr>
          <p:cNvPr id="18" name="灯片编号占位符 17"/>
          <p:cNvSpPr>
            <a:spLocks noGrp="1"/>
          </p:cNvSpPr>
          <p:nvPr>
            <p:ph type="sldNum" sz="quarter" idx="12"/>
            <p:custDataLst>
              <p:tags r:id="rId15"/>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276860" y="5184458"/>
            <a:ext cx="836931" cy="627698"/>
            <a:chOff x="17644" y="9255"/>
            <a:chExt cx="1281" cy="1281"/>
          </a:xfrm>
        </p:grpSpPr>
        <p:sp>
          <p:nvSpPr>
            <p:cNvPr id="8" name="矩形 7"/>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9" name="矩形 8"/>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3" y="1189676"/>
            <a:ext cx="10852237" cy="331473"/>
          </a:xfrm>
        </p:spPr>
        <p:txBody>
          <a:bodyPr vert="horz" lIns="90170" tIns="46990" rIns="90170" bIns="4699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6"/>
            </p:custDataLst>
          </p:nvPr>
        </p:nvSpPr>
        <p:spPr>
          <a:xfrm>
            <a:off x="669883" y="1571631"/>
            <a:ext cx="10852237" cy="4041680"/>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flipH="1">
            <a:off x="7066643" y="857250"/>
            <a:ext cx="4049487" cy="5143500"/>
            <a:chOff x="2634343" y="0"/>
            <a:chExt cx="4049486" cy="6858000"/>
          </a:xfrm>
        </p:grpSpPr>
        <p:sp>
          <p:nvSpPr>
            <p:cNvPr id="12" name="箭头: V 形 11"/>
            <p:cNvSpPr/>
            <p:nvPr>
              <p:custDataLst>
                <p:tags r:id="rId3"/>
              </p:custDataLst>
            </p:nvPr>
          </p:nvSpPr>
          <p:spPr>
            <a:xfrm>
              <a:off x="2634343" y="0"/>
              <a:ext cx="3178628" cy="6858000"/>
            </a:xfrm>
            <a:prstGeom prst="chevron">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solidFill>
                <a:latin typeface="Arial" panose="020B0604020202020204" pitchFamily="34" charset="0"/>
              </a:endParaRPr>
            </a:p>
          </p:txBody>
        </p:sp>
        <p:sp>
          <p:nvSpPr>
            <p:cNvPr id="13" name="任意多边形: 形状 12"/>
            <p:cNvSpPr/>
            <p:nvPr>
              <p:custDataLst>
                <p:tags r:id="rId4"/>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solidFill>
                <a:latin typeface="Arial" panose="020B0604020202020204" pitchFamily="34" charset="0"/>
              </a:endParaRPr>
            </a:p>
          </p:txBody>
        </p:sp>
      </p:grpSp>
      <p:cxnSp>
        <p:nvCxnSpPr>
          <p:cNvPr id="7" name="直接连接符 6"/>
          <p:cNvCxnSpPr/>
          <p:nvPr userDrawn="1">
            <p:custDataLst>
              <p:tags r:id="rId5"/>
            </p:custDataLst>
          </p:nvPr>
        </p:nvCxnSpPr>
        <p:spPr>
          <a:xfrm>
            <a:off x="3110847" y="3132773"/>
            <a:ext cx="111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6"/>
            </p:custDataLst>
          </p:nvPr>
        </p:nvSpPr>
        <p:spPr>
          <a:xfrm>
            <a:off x="1154201" y="3295717"/>
            <a:ext cx="5029291" cy="584120"/>
          </a:xfrm>
        </p:spPr>
        <p:txBody>
          <a:bodyPr lIns="90000" tIns="46800" rIns="90000" bIns="46800" anchor="b" anchorCtr="0">
            <a:normAutofit/>
          </a:bodyPr>
          <a:lstStyle>
            <a:lvl1pPr algn="ctr">
              <a:defRPr sz="4400" u="none" strike="noStrike" kern="1200" cap="none" spc="300" normalizeH="0" baseline="0">
                <a:solidFill>
                  <a:schemeClr val="bg1"/>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7"/>
            </p:custDataLst>
          </p:nvPr>
        </p:nvSpPr>
        <p:spPr>
          <a:xfrm>
            <a:off x="804996" y="3908108"/>
            <a:ext cx="5727700" cy="965359"/>
          </a:xfrm>
        </p:spPr>
        <p:txBody>
          <a:bodyPr lIns="90170" tIns="46990" rIns="90170" bIns="46990">
            <a:normAutofit/>
          </a:bodyPr>
          <a:lstStyle>
            <a:lvl1pPr marL="0" indent="0" algn="ctr" eaLnBrk="1" fontAlgn="auto" latinLnBrk="0" hangingPunct="1">
              <a:buNone/>
              <a:defRPr kumimoji="0" lang="zh-CN" altLang="en-US" sz="2000" b="0" i="0" u="none" strike="noStrike" kern="1200" cap="none" spc="150" normalizeH="0" baseline="0" noProof="1">
                <a:solidFill>
                  <a:schemeClr val="bg1"/>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8"/>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276860" y="5184458"/>
            <a:ext cx="836931" cy="627698"/>
            <a:chOff x="17644" y="9255"/>
            <a:chExt cx="1281" cy="1281"/>
          </a:xfrm>
        </p:grpSpPr>
        <p:sp>
          <p:nvSpPr>
            <p:cNvPr id="12" name="矩形 11"/>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13" name="矩形 12"/>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3" y="1189676"/>
            <a:ext cx="10852237" cy="331473"/>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6"/>
            </p:custDataLst>
          </p:nvPr>
        </p:nvSpPr>
        <p:spPr>
          <a:xfrm>
            <a:off x="669931" y="1571631"/>
            <a:ext cx="5283243" cy="4041680"/>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7"/>
            </p:custDataLst>
          </p:nvPr>
        </p:nvSpPr>
        <p:spPr>
          <a:xfrm>
            <a:off x="6238877" y="1571631"/>
            <a:ext cx="5283243" cy="4041680"/>
          </a:xfrm>
        </p:spPr>
        <p:txBody>
          <a:bodyPr lIns="90170" tIns="46990" rIns="90170" bIns="46990">
            <a:normAutofit/>
          </a:bodyPr>
          <a:lstStyle>
            <a:lvl1pPr>
              <a:defRPr sz="1600" baseline="0">
                <a:solidFill>
                  <a:schemeClr val="tx1">
                    <a:lumMod val="85000"/>
                    <a:lumOff val="15000"/>
                  </a:schemeClr>
                </a:solidFill>
                <a:latin typeface="Arial" panose="020B0604020202020204" pitchFamily="34" charset="0"/>
                <a:ea typeface="微软雅黑" panose="020B0503020204020204" charset="-122"/>
              </a:defRPr>
            </a:lvl1pPr>
            <a:lvl2pPr>
              <a:defRPr sz="1600" baseline="0">
                <a:solidFill>
                  <a:schemeClr val="tx1">
                    <a:lumMod val="85000"/>
                    <a:lumOff val="15000"/>
                  </a:schemeClr>
                </a:solidFill>
                <a:latin typeface="Arial" panose="020B0604020202020204" pitchFamily="34" charset="0"/>
                <a:ea typeface="微软雅黑" panose="020B0503020204020204" charset="-122"/>
              </a:defRPr>
            </a:lvl2pPr>
            <a:lvl3pPr>
              <a:defRPr sz="1600" baseline="0">
                <a:solidFill>
                  <a:schemeClr val="tx1">
                    <a:lumMod val="85000"/>
                    <a:lumOff val="15000"/>
                  </a:schemeClr>
                </a:solidFill>
                <a:latin typeface="Arial" panose="020B0604020202020204" pitchFamily="34" charset="0"/>
                <a:ea typeface="微软雅黑" panose="020B0503020204020204" charset="-122"/>
              </a:defRPr>
            </a:lvl3pPr>
            <a:lvl4pPr>
              <a:defRPr sz="1600" baseline="0">
                <a:solidFill>
                  <a:schemeClr val="tx1">
                    <a:lumMod val="85000"/>
                    <a:lumOff val="15000"/>
                  </a:schemeClr>
                </a:solidFill>
                <a:latin typeface="Arial" panose="020B0604020202020204" pitchFamily="34" charset="0"/>
                <a:ea typeface="微软雅黑" panose="020B0503020204020204" charset="-122"/>
              </a:defRPr>
            </a:lvl4pPr>
            <a:lvl5pPr>
              <a:defRPr sz="16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276860" y="5184458"/>
            <a:ext cx="836931" cy="627698"/>
            <a:chOff x="17644" y="9255"/>
            <a:chExt cx="1281" cy="1281"/>
          </a:xfrm>
        </p:grpSpPr>
        <p:sp>
          <p:nvSpPr>
            <p:cNvPr id="11" name="矩形 10"/>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12" name="矩形 11"/>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3" y="1189676"/>
            <a:ext cx="10852237" cy="331473"/>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6"/>
            </p:custDataLst>
          </p:nvPr>
        </p:nvSpPr>
        <p:spPr>
          <a:xfrm>
            <a:off x="669931" y="1571631"/>
            <a:ext cx="5283243" cy="285752"/>
          </a:xfrm>
        </p:spPr>
        <p:txBody>
          <a:bodyPr lIns="90170" tIns="46990" rIns="90170" bIns="4699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7"/>
            </p:custDataLst>
          </p:nvPr>
        </p:nvSpPr>
        <p:spPr>
          <a:xfrm>
            <a:off x="669925" y="1912144"/>
            <a:ext cx="5283200" cy="3701064"/>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8"/>
            </p:custDataLst>
          </p:nvPr>
        </p:nvSpPr>
        <p:spPr>
          <a:xfrm>
            <a:off x="6235751" y="1571631"/>
            <a:ext cx="5283243" cy="285752"/>
          </a:xfrm>
        </p:spPr>
        <p:txBody>
          <a:bodyPr vert="horz" lIns="90170" tIns="46990" rIns="90170" bIns="4699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9"/>
            </p:custDataLst>
          </p:nvPr>
        </p:nvSpPr>
        <p:spPr>
          <a:xfrm>
            <a:off x="6235751" y="1912144"/>
            <a:ext cx="5283243" cy="3701064"/>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2"/>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2"/>
            </p:custDataLst>
          </p:nvPr>
        </p:nvGrpSpPr>
        <p:grpSpPr>
          <a:xfrm>
            <a:off x="276860" y="5769610"/>
            <a:ext cx="836930" cy="836930"/>
            <a:chOff x="17644" y="9255"/>
            <a:chExt cx="1281" cy="1281"/>
          </a:xfrm>
        </p:grpSpPr>
        <p:sp>
          <p:nvSpPr>
            <p:cNvPr id="11" name="矩形 10"/>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sp>
          <p:nvSpPr>
            <p:cNvPr id="12" name="矩形 11"/>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6"/>
            </p:custDataLst>
          </p:nvPr>
        </p:nvSpPr>
        <p:spPr>
          <a:xfrm>
            <a:off x="669930" y="952508"/>
            <a:ext cx="5283242" cy="381003"/>
          </a:xfrm>
        </p:spPr>
        <p:txBody>
          <a:bodyPr lIns="90170" tIns="46990" rIns="90170" bIns="46990" anchor="t" anchorCtr="0">
            <a:norm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7"/>
            </p:custDataLst>
          </p:nvPr>
        </p:nvSpPr>
        <p:spPr>
          <a:xfrm>
            <a:off x="669925" y="1406525"/>
            <a:ext cx="5283200" cy="4934752"/>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8"/>
            </p:custDataLst>
          </p:nvPr>
        </p:nvSpPr>
        <p:spPr>
          <a:xfrm>
            <a:off x="6235750" y="952508"/>
            <a:ext cx="5283242" cy="381003"/>
          </a:xfrm>
        </p:spPr>
        <p:txBody>
          <a:bodyPr vert="horz" lIns="90170" tIns="46990" rIns="90170" bIns="4699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9"/>
            </p:custDataLst>
          </p:nvPr>
        </p:nvSpPr>
        <p:spPr>
          <a:xfrm>
            <a:off x="6235750" y="1406525"/>
            <a:ext cx="5283242" cy="4934752"/>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2"/>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857250"/>
            <a:ext cx="12192000" cy="1857375"/>
          </a:xfrm>
          <a:prstGeom prst="rect">
            <a:avLst/>
          </a:prstGeom>
        </p:spPr>
      </p:pic>
      <p:sp>
        <p:nvSpPr>
          <p:cNvPr id="2" name="标题 1"/>
          <p:cNvSpPr>
            <a:spLocks noGrp="1"/>
          </p:cNvSpPr>
          <p:nvPr>
            <p:ph type="title"/>
            <p:custDataLst>
              <p:tags r:id="rId4"/>
            </p:custDataLst>
          </p:nvPr>
        </p:nvSpPr>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276860" y="5184458"/>
            <a:ext cx="836931" cy="627698"/>
            <a:chOff x="17644" y="9255"/>
            <a:chExt cx="1281" cy="1281"/>
          </a:xfrm>
        </p:grpSpPr>
        <p:sp>
          <p:nvSpPr>
            <p:cNvPr id="9" name="矩形 8"/>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10" name="矩形 9"/>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931" y="1189676"/>
            <a:ext cx="10852237" cy="331473"/>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6"/>
            </p:custDataLst>
          </p:nvPr>
        </p:nvSpPr>
        <p:spPr>
          <a:xfrm>
            <a:off x="669931" y="1571631"/>
            <a:ext cx="5283243" cy="4041680"/>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7"/>
            </p:custDataLst>
          </p:nvPr>
        </p:nvSpPr>
        <p:spPr>
          <a:xfrm>
            <a:off x="6238925" y="1571631"/>
            <a:ext cx="5283243" cy="4041680"/>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1203913" y="5264824"/>
            <a:ext cx="813463" cy="610096"/>
            <a:chOff x="329538" y="251935"/>
            <a:chExt cx="1056292" cy="1056291"/>
          </a:xfrm>
        </p:grpSpPr>
        <p:sp>
          <p:nvSpPr>
            <p:cNvPr id="8" name="矩形 7"/>
            <p:cNvSpPr/>
            <p:nvPr userDrawn="1">
              <p:custDataLst>
                <p:tags r:id="rId3"/>
              </p:custDataLst>
            </p:nvPr>
          </p:nvSpPr>
          <p:spPr>
            <a:xfrm>
              <a:off x="627207" y="251935"/>
              <a:ext cx="758623" cy="7586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9" name="矩形 8"/>
            <p:cNvSpPr/>
            <p:nvPr userDrawn="1">
              <p:custDataLst>
                <p:tags r:id="rId4"/>
              </p:custDataLst>
            </p:nvPr>
          </p:nvSpPr>
          <p:spPr>
            <a:xfrm>
              <a:off x="329538" y="712889"/>
              <a:ext cx="595337" cy="595337"/>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竖排标题 1"/>
          <p:cNvSpPr>
            <a:spLocks noGrp="1"/>
          </p:cNvSpPr>
          <p:nvPr>
            <p:ph type="title" orient="vert"/>
            <p:custDataLst>
              <p:tags r:id="rId5"/>
            </p:custDataLst>
          </p:nvPr>
        </p:nvSpPr>
        <p:spPr>
          <a:xfrm>
            <a:off x="10571135" y="1571631"/>
            <a:ext cx="950984" cy="4041680"/>
          </a:xfrm>
        </p:spPr>
        <p:txBody>
          <a:bodyPr vert="eaVert"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6"/>
            </p:custDataLst>
          </p:nvPr>
        </p:nvSpPr>
        <p:spPr>
          <a:xfrm>
            <a:off x="669925" y="1571625"/>
            <a:ext cx="9828101" cy="4041680"/>
          </a:xfrm>
        </p:spPr>
        <p:txBody>
          <a:bodyPr vert="eaVert" lIns="90170" tIns="46990" rIns="90170" bIns="46990">
            <a:normAutofit/>
          </a:bodyPr>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6" name="任意多边形: 形状 9"/>
          <p:cNvSpPr/>
          <p:nvPr userDrawn="1">
            <p:custDataLst>
              <p:tags r:id="rId2"/>
            </p:custDataLst>
          </p:nvPr>
        </p:nvSpPr>
        <p:spPr>
          <a:xfrm>
            <a:off x="8517891" y="5721668"/>
            <a:ext cx="3680460" cy="279083"/>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3" name="日期占位符 2"/>
          <p:cNvSpPr>
            <a:spLocks noGrp="1"/>
          </p:cNvSpPr>
          <p:nvPr>
            <p:ph type="dt" sz="half" idx="10"/>
            <p:custDataLst>
              <p:tags r:id="rId3"/>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6"/>
            </p:custDataLst>
          </p:nvPr>
        </p:nvSpPr>
        <p:spPr>
          <a:xfrm>
            <a:off x="669931" y="1571631"/>
            <a:ext cx="10852237" cy="404168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857251"/>
            <a:ext cx="2024743" cy="5143500"/>
            <a:chOff x="0" y="0"/>
            <a:chExt cx="2429692" cy="8229601"/>
          </a:xfrm>
        </p:grpSpPr>
        <p:grpSp>
          <p:nvGrpSpPr>
            <p:cNvPr id="10" name="组合 9"/>
            <p:cNvGrpSpPr/>
            <p:nvPr userDrawn="1"/>
          </p:nvGrpSpPr>
          <p:grpSpPr>
            <a:xfrm rot="10800000" flipH="1">
              <a:off x="0" y="0"/>
              <a:ext cx="2429692" cy="4114800"/>
              <a:chOff x="2634343" y="0"/>
              <a:chExt cx="4049486" cy="6858000"/>
            </a:xfrm>
          </p:grpSpPr>
          <p:sp>
            <p:nvSpPr>
              <p:cNvPr id="14" name="箭头: V 形 13"/>
              <p:cNvSpPr/>
              <p:nvPr>
                <p:custDataLst>
                  <p:tags r:id="rId3"/>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15" name="任意多边形: 形状 14"/>
              <p:cNvSpPr/>
              <p:nvPr>
                <p:custDataLst>
                  <p:tags r:id="rId4"/>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grpSp>
          <p:nvGrpSpPr>
            <p:cNvPr id="11" name="组合 10"/>
            <p:cNvGrpSpPr/>
            <p:nvPr userDrawn="1"/>
          </p:nvGrpSpPr>
          <p:grpSpPr>
            <a:xfrm rot="10800000" flipH="1">
              <a:off x="0" y="4099561"/>
              <a:ext cx="2429692" cy="4130040"/>
              <a:chOff x="2634343" y="0"/>
              <a:chExt cx="4049486" cy="6883400"/>
            </a:xfrm>
          </p:grpSpPr>
          <p:sp>
            <p:nvSpPr>
              <p:cNvPr id="12" name="箭头: V 形 11"/>
              <p:cNvSpPr/>
              <p:nvPr>
                <p:custDataLst>
                  <p:tags r:id="rId5"/>
                </p:custDataLst>
              </p:nvPr>
            </p:nvSpPr>
            <p:spPr>
              <a:xfrm>
                <a:off x="2634343" y="2540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13" name="任意多边形: 形状 12"/>
              <p:cNvSpPr/>
              <p:nvPr>
                <p:custDataLst>
                  <p:tags r:id="rId6"/>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grpSp>
      <p:grpSp>
        <p:nvGrpSpPr>
          <p:cNvPr id="16" name="组合 15"/>
          <p:cNvGrpSpPr/>
          <p:nvPr userDrawn="1">
            <p:custDataLst>
              <p:tags r:id="rId7"/>
            </p:custDataLst>
          </p:nvPr>
        </p:nvGrpSpPr>
        <p:grpSpPr>
          <a:xfrm flipH="1">
            <a:off x="10167257" y="857250"/>
            <a:ext cx="2024743" cy="5143500"/>
            <a:chOff x="0" y="0"/>
            <a:chExt cx="2429692" cy="8229601"/>
          </a:xfrm>
        </p:grpSpPr>
        <p:grpSp>
          <p:nvGrpSpPr>
            <p:cNvPr id="17" name="组合 16"/>
            <p:cNvGrpSpPr/>
            <p:nvPr userDrawn="1"/>
          </p:nvGrpSpPr>
          <p:grpSpPr>
            <a:xfrm rot="10800000" flipH="1">
              <a:off x="0" y="0"/>
              <a:ext cx="2429692" cy="4114800"/>
              <a:chOff x="2634343" y="0"/>
              <a:chExt cx="4049486" cy="6858000"/>
            </a:xfrm>
          </p:grpSpPr>
          <p:sp>
            <p:nvSpPr>
              <p:cNvPr id="21" name="箭头: V 形 20"/>
              <p:cNvSpPr/>
              <p:nvPr>
                <p:custDataLst>
                  <p:tags r:id="rId8"/>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22" name="任意多边形: 形状 21"/>
              <p:cNvSpPr/>
              <p:nvPr>
                <p:custDataLst>
                  <p:tags r:id="rId9"/>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grpSp>
          <p:nvGrpSpPr>
            <p:cNvPr id="18" name="组合 17"/>
            <p:cNvGrpSpPr/>
            <p:nvPr userDrawn="1"/>
          </p:nvGrpSpPr>
          <p:grpSpPr>
            <a:xfrm rot="10800000" flipH="1">
              <a:off x="0" y="4114801"/>
              <a:ext cx="2429692" cy="4114800"/>
              <a:chOff x="2634343" y="0"/>
              <a:chExt cx="4049486" cy="6858000"/>
            </a:xfrm>
          </p:grpSpPr>
          <p:sp>
            <p:nvSpPr>
              <p:cNvPr id="19" name="箭头: V 形 18"/>
              <p:cNvSpPr/>
              <p:nvPr>
                <p:custDataLst>
                  <p:tags r:id="rId10"/>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20" name="任意多边形: 形状 19"/>
              <p:cNvSpPr/>
              <p:nvPr>
                <p:custDataLst>
                  <p:tags r:id="rId11"/>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grpSp>
      <p:cxnSp>
        <p:nvCxnSpPr>
          <p:cNvPr id="6" name="直接连接符 5"/>
          <p:cNvCxnSpPr/>
          <p:nvPr userDrawn="1">
            <p:custDataLst>
              <p:tags r:id="rId12"/>
            </p:custDataLst>
          </p:nvPr>
        </p:nvCxnSpPr>
        <p:spPr>
          <a:xfrm>
            <a:off x="5767005" y="3541191"/>
            <a:ext cx="65799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13"/>
            </p:custDataLst>
          </p:nvPr>
        </p:nvSpPr>
        <p:spPr>
          <a:xfrm>
            <a:off x="2729593" y="2821321"/>
            <a:ext cx="6732815" cy="674375"/>
          </a:xfrm>
        </p:spPr>
        <p:txBody>
          <a:bodyPr vert="horz" lIns="90000" tIns="46800" rIns="90000" bIns="46800" rtlCol="0" anchor="b" anchorCtr="0">
            <a:normAutofit/>
          </a:bodyPr>
          <a:lstStyle>
            <a:lvl1pPr marL="0" marR="0" algn="ctr" defTabSz="914400" rtl="0" eaLnBrk="1" fontAlgn="auto" latinLnBrk="0" hangingPunct="1">
              <a:lnSpc>
                <a:spcPct val="100000"/>
              </a:lnSpc>
              <a:buNone/>
              <a:defRPr kumimoji="0" lang="zh-CN" altLang="en-US" sz="49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单击此处编辑标题</a:t>
            </a:r>
            <a:endParaRPr>
              <a:sym typeface="+mn-ea"/>
            </a:endParaRPr>
          </a:p>
        </p:txBody>
      </p:sp>
      <p:sp>
        <p:nvSpPr>
          <p:cNvPr id="3" name="日期占位符 2"/>
          <p:cNvSpPr>
            <a:spLocks noGrp="1"/>
          </p:cNvSpPr>
          <p:nvPr>
            <p:ph type="dt" sz="half" idx="10"/>
            <p:custDataLst>
              <p:tags r:id="rId1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5"/>
            </p:custDataLst>
          </p:nvPr>
        </p:nvSpPr>
        <p:spPr/>
        <p:txBody>
          <a:bodyPr/>
          <a:lstStyle/>
          <a:p>
            <a:endParaRPr lang="zh-CN" altLang="en-US"/>
          </a:p>
        </p:txBody>
      </p:sp>
      <p:sp>
        <p:nvSpPr>
          <p:cNvPr id="5" name="灯片编号占位符 4"/>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a:p>
        </p:txBody>
      </p:sp>
      <p:sp>
        <p:nvSpPr>
          <p:cNvPr id="24" name="文本占位符 23"/>
          <p:cNvSpPr>
            <a:spLocks noGrp="1"/>
          </p:cNvSpPr>
          <p:nvPr>
            <p:ph type="body" sz="quarter" idx="13" hasCustomPrompt="1"/>
            <p:custDataLst>
              <p:tags r:id="rId17"/>
            </p:custDataLst>
          </p:nvPr>
        </p:nvSpPr>
        <p:spPr>
          <a:xfrm>
            <a:off x="2728913" y="3591404"/>
            <a:ext cx="6734176" cy="501081"/>
          </a:xfrm>
        </p:spPr>
        <p:txBody>
          <a:bodyPr lIns="90000" tIns="46800" rIns="90000" bIns="46800">
            <a:normAutofit/>
          </a:bodyPr>
          <a:lstStyle>
            <a:lvl1pPr marL="0" indent="0" algn="ctr">
              <a:buNone/>
              <a:defRPr sz="2400">
                <a:solidFill>
                  <a:schemeClr val="bg1"/>
                </a:solidFill>
              </a:defRPr>
            </a:lvl1pPr>
          </a:lstStyle>
          <a:p>
            <a:pPr lvl="0"/>
            <a:r>
              <a:rPr lang="zh-CN" altLang="en-US" dirty="0"/>
              <a:t>单击此处编辑文本</a:t>
            </a:r>
            <a:endParaRPr lang="zh-CN" alt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1203913" y="5264824"/>
            <a:ext cx="813463" cy="610096"/>
            <a:chOff x="329538" y="251935"/>
            <a:chExt cx="1056292" cy="1056291"/>
          </a:xfrm>
        </p:grpSpPr>
        <p:sp>
          <p:nvSpPr>
            <p:cNvPr id="6" name="矩形 5"/>
            <p:cNvSpPr/>
            <p:nvPr userDrawn="1">
              <p:custDataLst>
                <p:tags r:id="rId3"/>
              </p:custDataLst>
            </p:nvPr>
          </p:nvSpPr>
          <p:spPr>
            <a:xfrm>
              <a:off x="627207" y="251935"/>
              <a:ext cx="758623" cy="7586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8" name="矩形 7"/>
            <p:cNvSpPr/>
            <p:nvPr userDrawn="1">
              <p:custDataLst>
                <p:tags r:id="rId4"/>
              </p:custDataLst>
            </p:nvPr>
          </p:nvSpPr>
          <p:spPr>
            <a:xfrm>
              <a:off x="329538" y="712889"/>
              <a:ext cx="595337" cy="595337"/>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1085400"/>
            <a:ext cx="11606400" cy="468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grpSp>
        <p:nvGrpSpPr>
          <p:cNvPr id="6" name="组合 5"/>
          <p:cNvGrpSpPr/>
          <p:nvPr userDrawn="1">
            <p:custDataLst>
              <p:tags r:id="rId3"/>
            </p:custDataLst>
          </p:nvPr>
        </p:nvGrpSpPr>
        <p:grpSpPr>
          <a:xfrm rot="5400000">
            <a:off x="-78740" y="802958"/>
            <a:ext cx="836931" cy="627698"/>
            <a:chOff x="17644" y="9255"/>
            <a:chExt cx="1281" cy="1281"/>
          </a:xfrm>
        </p:grpSpPr>
        <p:sp>
          <p:nvSpPr>
            <p:cNvPr id="9" name="矩形 8"/>
            <p:cNvSpPr/>
            <p:nvPr userDrawn="1">
              <p:custDataLst>
                <p:tags r:id="rId4"/>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11" name="矩形 10"/>
            <p:cNvSpPr/>
            <p:nvPr userDrawn="1">
              <p:custDataLst>
                <p:tags r:id="rId5"/>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grpSp>
      <p:sp>
        <p:nvSpPr>
          <p:cNvPr id="10" name="任意多边形: 形状 9"/>
          <p:cNvSpPr/>
          <p:nvPr userDrawn="1">
            <p:custDataLst>
              <p:tags r:id="rId6"/>
            </p:custDataLst>
          </p:nvPr>
        </p:nvSpPr>
        <p:spPr>
          <a:xfrm>
            <a:off x="8517891" y="5721668"/>
            <a:ext cx="3680460" cy="279083"/>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2" name="标题 1"/>
          <p:cNvSpPr>
            <a:spLocks noGrp="1"/>
          </p:cNvSpPr>
          <p:nvPr>
            <p:ph type="title" hasCustomPrompt="1"/>
            <p:custDataLst>
              <p:tags r:id="rId7"/>
            </p:custDataLst>
          </p:nvPr>
        </p:nvSpPr>
        <p:spPr>
          <a:xfrm>
            <a:off x="1281600" y="1794150"/>
            <a:ext cx="9626400" cy="542700"/>
          </a:xfrm>
        </p:spPr>
        <p:txBody>
          <a:bodyPr anchor="ctr"/>
          <a:lstStyle>
            <a:lvl1pPr>
              <a:defRPr sz="3200" baseline="0">
                <a:solidFill>
                  <a:schemeClr val="bg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479950"/>
            <a:ext cx="9626600" cy="2583900"/>
          </a:xfrm>
        </p:spPr>
        <p:txBody>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857250"/>
            <a:ext cx="4823460" cy="5149691"/>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dirty="0">
              <a:latin typeface="Arial" panose="020B0604020202020204" pitchFamily="34" charset="0"/>
              <a:ea typeface="微软雅黑" panose="020B0503020204020204" charset="-122"/>
              <a:sym typeface="+mn-ea"/>
            </a:endParaRPr>
          </a:p>
        </p:txBody>
      </p:sp>
      <p:grpSp>
        <p:nvGrpSpPr>
          <p:cNvPr id="10" name="组合 9"/>
          <p:cNvGrpSpPr/>
          <p:nvPr userDrawn="1">
            <p:custDataLst>
              <p:tags r:id="rId3"/>
            </p:custDataLst>
          </p:nvPr>
        </p:nvGrpSpPr>
        <p:grpSpPr>
          <a:xfrm>
            <a:off x="276860" y="5184458"/>
            <a:ext cx="836931" cy="627698"/>
            <a:chOff x="17644" y="9255"/>
            <a:chExt cx="1281" cy="1281"/>
          </a:xfrm>
        </p:grpSpPr>
        <p:sp>
          <p:nvSpPr>
            <p:cNvPr id="6" name="矩形 5"/>
            <p:cNvSpPr/>
            <p:nvPr userDrawn="1">
              <p:custDataLst>
                <p:tags r:id="rId4"/>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11" name="矩形 10"/>
            <p:cNvSpPr/>
            <p:nvPr userDrawn="1">
              <p:custDataLst>
                <p:tags r:id="rId5"/>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grpSp>
      <p:sp>
        <p:nvSpPr>
          <p:cNvPr id="2" name="标题 1"/>
          <p:cNvSpPr>
            <a:spLocks noGrp="1"/>
          </p:cNvSpPr>
          <p:nvPr>
            <p:ph type="title" hasCustomPrompt="1"/>
            <p:custDataLst>
              <p:tags r:id="rId6"/>
            </p:custDataLst>
          </p:nvPr>
        </p:nvSpPr>
        <p:spPr>
          <a:xfrm>
            <a:off x="583200" y="1435050"/>
            <a:ext cx="3960000" cy="661500"/>
          </a:xfrm>
        </p:spPr>
        <p:txBody>
          <a:bodyPr anchor="ctr"/>
          <a:lstStyle>
            <a:lvl1pPr>
              <a:defRPr sz="3600" baseline="0">
                <a:solidFill>
                  <a:schemeClr val="bg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2180250"/>
            <a:ext cx="3956400" cy="3069900"/>
          </a:xfrm>
        </p:spPr>
        <p:txBody>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1434704"/>
            <a:ext cx="6480000" cy="3815953"/>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857250"/>
            <a:ext cx="12192000" cy="199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a:latin typeface="Arial" panose="020B0604020202020204" pitchFamily="34" charset="0"/>
              <a:ea typeface="微软雅黑" panose="020B0503020204020204" charset="-122"/>
              <a:sym typeface="+mn-ea"/>
            </a:endParaRPr>
          </a:p>
        </p:txBody>
      </p:sp>
      <p:sp>
        <p:nvSpPr>
          <p:cNvPr id="2" name="标题 1"/>
          <p:cNvSpPr>
            <a:spLocks noGrp="1"/>
          </p:cNvSpPr>
          <p:nvPr>
            <p:ph type="title"/>
            <p:custDataLst>
              <p:tags r:id="rId3"/>
            </p:custDataLst>
          </p:nvPr>
        </p:nvSpPr>
        <p:spPr>
          <a:xfrm>
            <a:off x="612000" y="1443150"/>
            <a:ext cx="10976400" cy="469800"/>
          </a:xfrm>
        </p:spPr>
        <p:txBody>
          <a:bodyPr anchor="ctr"/>
          <a:lstStyle>
            <a:lvl1pPr algn="ctr">
              <a:defRPr sz="3600" baseline="0">
                <a:solidFill>
                  <a:schemeClr val="bg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4"/>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612000" y="2101950"/>
            <a:ext cx="10975975" cy="621000"/>
          </a:xfrm>
        </p:spPr>
        <p:txBody>
          <a:bodyPr/>
          <a:lstStyle>
            <a:lvl1pPr algn="ct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8"/>
            </p:custDataLst>
          </p:nvPr>
        </p:nvSpPr>
        <p:spPr>
          <a:xfrm>
            <a:off x="612775" y="2963250"/>
            <a:ext cx="10965600" cy="25731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任意多边形: 形状 9"/>
          <p:cNvSpPr/>
          <p:nvPr userDrawn="1">
            <p:custDataLst>
              <p:tags r:id="rId9"/>
            </p:custDataLst>
          </p:nvPr>
        </p:nvSpPr>
        <p:spPr>
          <a:xfrm flipV="1">
            <a:off x="8517891" y="854393"/>
            <a:ext cx="3680460" cy="279083"/>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2000" cy="2476500"/>
          </a:xfrm>
          <a:prstGeom prst="rect">
            <a:avLst/>
          </a:prstGeom>
        </p:spPr>
      </p:pic>
      <p:sp>
        <p:nvSpPr>
          <p:cNvPr id="2" name="标题 1"/>
          <p:cNvSpPr>
            <a:spLocks noGrp="1"/>
          </p:cNvSpPr>
          <p:nvPr>
            <p:ph type="title"/>
            <p:custDataLst>
              <p:tags r:id="rId4"/>
            </p:custDataLst>
          </p:nvPr>
        </p:nvSpPr>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4638676"/>
            <a:ext cx="12192000" cy="13715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a:latin typeface="Arial" panose="020B0604020202020204" pitchFamily="34" charset="0"/>
              <a:ea typeface="微软雅黑" panose="020B0503020204020204" charset="-122"/>
              <a:sym typeface="+mn-ea"/>
            </a:endParaRPr>
          </a:p>
        </p:txBody>
      </p:sp>
      <p:sp>
        <p:nvSpPr>
          <p:cNvPr id="10" name="任意多边形: 形状 9"/>
          <p:cNvSpPr/>
          <p:nvPr userDrawn="1">
            <p:custDataLst>
              <p:tags r:id="rId3"/>
            </p:custDataLst>
          </p:nvPr>
        </p:nvSpPr>
        <p:spPr>
          <a:xfrm>
            <a:off x="8517891" y="5721668"/>
            <a:ext cx="3680460" cy="279083"/>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2" name="标题 1"/>
          <p:cNvSpPr>
            <a:spLocks noGrp="1"/>
          </p:cNvSpPr>
          <p:nvPr>
            <p:ph type="title"/>
            <p:custDataLst>
              <p:tags r:id="rId4"/>
            </p:custDataLst>
          </p:nvPr>
        </p:nvSpPr>
        <p:spPr>
          <a:xfrm>
            <a:off x="604800" y="1359450"/>
            <a:ext cx="10976400" cy="423900"/>
          </a:xfrm>
        </p:spPr>
        <p:txBody>
          <a:bodyPr anchor="ctr"/>
          <a:lstStyle>
            <a:lvl1pPr algn="ctr">
              <a:defRPr sz="3200"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604837" y="2118150"/>
            <a:ext cx="10990800" cy="2408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9"/>
            </p:custDataLst>
          </p:nvPr>
        </p:nvSpPr>
        <p:spPr>
          <a:xfrm>
            <a:off x="594000" y="4742550"/>
            <a:ext cx="11001600" cy="758700"/>
          </a:xfrm>
        </p:spPr>
        <p:txBody>
          <a:bodyPr/>
          <a:lstStyle>
            <a:lvl1pP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6" name="任意多边形: 形状 9"/>
          <p:cNvSpPr/>
          <p:nvPr userDrawn="1">
            <p:custDataLst>
              <p:tags r:id="rId2"/>
            </p:custDataLst>
          </p:nvPr>
        </p:nvSpPr>
        <p:spPr>
          <a:xfrm>
            <a:off x="8517891" y="5721668"/>
            <a:ext cx="3680460" cy="279083"/>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rgbClr val="FBB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10" name="矩形 9"/>
          <p:cNvSpPr/>
          <p:nvPr userDrawn="1">
            <p:custDataLst>
              <p:tags r:id="rId3"/>
            </p:custDataLst>
          </p:nvPr>
        </p:nvSpPr>
        <p:spPr>
          <a:xfrm>
            <a:off x="0" y="857250"/>
            <a:ext cx="12192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a:latin typeface="Arial" panose="020B0604020202020204" pitchFamily="34" charset="0"/>
              <a:ea typeface="微软雅黑" panose="020B0503020204020204" charset="-122"/>
              <a:sym typeface="+mn-ea"/>
            </a:endParaRPr>
          </a:p>
        </p:txBody>
      </p:sp>
      <p:sp>
        <p:nvSpPr>
          <p:cNvPr id="2" name="标题 1"/>
          <p:cNvSpPr>
            <a:spLocks noGrp="1"/>
          </p:cNvSpPr>
          <p:nvPr>
            <p:ph type="title"/>
            <p:custDataLst>
              <p:tags r:id="rId4"/>
            </p:custDataLst>
          </p:nvPr>
        </p:nvSpPr>
        <p:spPr>
          <a:xfrm>
            <a:off x="579600" y="1035450"/>
            <a:ext cx="11037600" cy="331473"/>
          </a:xfrm>
        </p:spPr>
        <p:txBody>
          <a:bodyPr/>
          <a:lstStyle>
            <a:lvl1pPr>
              <a:defRPr baseline="0">
                <a:solidFill>
                  <a:schemeClr val="bg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579600" y="2104650"/>
            <a:ext cx="5342400" cy="21708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6242400" y="2104650"/>
            <a:ext cx="5367600" cy="21708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0"/>
            </p:custDataLst>
          </p:nvPr>
        </p:nvSpPr>
        <p:spPr>
          <a:xfrm>
            <a:off x="572400" y="4469850"/>
            <a:ext cx="5342400" cy="585900"/>
          </a:xfrm>
        </p:spPr>
        <p:txBody>
          <a:bodyPr/>
          <a:lstStyle>
            <a:lvl1pPr>
              <a:defRPr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1"/>
            </p:custDataLst>
          </p:nvPr>
        </p:nvSpPr>
        <p:spPr>
          <a:xfrm>
            <a:off x="6253200" y="4467150"/>
            <a:ext cx="5367600" cy="585900"/>
          </a:xfrm>
        </p:spPr>
        <p:txBody>
          <a:bodyPr/>
          <a:lstStyle>
            <a:lvl1pPr>
              <a:defRPr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668"/>
            <a:ext cx="12192000" cy="370466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grpSp>
        <p:nvGrpSpPr>
          <p:cNvPr id="23" name="组合 22"/>
          <p:cNvGrpSpPr/>
          <p:nvPr userDrawn="1">
            <p:custDataLst>
              <p:tags r:id="rId3"/>
            </p:custDataLst>
          </p:nvPr>
        </p:nvGrpSpPr>
        <p:grpSpPr>
          <a:xfrm>
            <a:off x="8010525" y="4880610"/>
            <a:ext cx="4187825" cy="760571"/>
            <a:chOff x="12615" y="8448"/>
            <a:chExt cx="6595" cy="1597"/>
          </a:xfrm>
        </p:grpSpPr>
        <p:sp>
          <p:nvSpPr>
            <p:cNvPr id="24" name="任意多边形: 形状 9"/>
            <p:cNvSpPr/>
            <p:nvPr userDrawn="1">
              <p:custDataLst>
                <p:tags r:id="rId4"/>
              </p:custDataLst>
            </p:nvPr>
          </p:nvSpPr>
          <p:spPr>
            <a:xfrm>
              <a:off x="13570" y="8448"/>
              <a:ext cx="5632" cy="1291"/>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5632" h="1291">
                  <a:moveTo>
                    <a:pt x="712" y="0"/>
                  </a:moveTo>
                  <a:lnTo>
                    <a:pt x="5632" y="0"/>
                  </a:lnTo>
                  <a:lnTo>
                    <a:pt x="5632" y="1291"/>
                  </a:lnTo>
                  <a:lnTo>
                    <a:pt x="0" y="1291"/>
                  </a:lnTo>
                  <a:lnTo>
                    <a:pt x="712" y="0"/>
                  </a:lnTo>
                  <a:close/>
                </a:path>
              </a:pathLst>
            </a:custGeom>
            <a:solidFill>
              <a:schemeClr val="bg1">
                <a:lumMod val="9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25" name="任意多边形: 形状 9"/>
            <p:cNvSpPr/>
            <p:nvPr userDrawn="1">
              <p:custDataLst>
                <p:tags r:id="rId5"/>
              </p:custDataLst>
            </p:nvPr>
          </p:nvSpPr>
          <p:spPr>
            <a:xfrm>
              <a:off x="12615" y="9033"/>
              <a:ext cx="6595" cy="1012"/>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6" name="组合 25"/>
          <p:cNvGrpSpPr/>
          <p:nvPr userDrawn="1">
            <p:custDataLst>
              <p:tags r:id="rId6"/>
            </p:custDataLst>
          </p:nvPr>
        </p:nvGrpSpPr>
        <p:grpSpPr>
          <a:xfrm rot="10800000">
            <a:off x="-3809" y="1261110"/>
            <a:ext cx="4187825" cy="770096"/>
            <a:chOff x="12615" y="8428"/>
            <a:chExt cx="6595" cy="1617"/>
          </a:xfrm>
        </p:grpSpPr>
        <p:sp>
          <p:nvSpPr>
            <p:cNvPr id="27" name="任意多边形: 形状 9"/>
            <p:cNvSpPr/>
            <p:nvPr userDrawn="1">
              <p:custDataLst>
                <p:tags r:id="rId7"/>
              </p:custDataLst>
            </p:nvPr>
          </p:nvSpPr>
          <p:spPr>
            <a:xfrm>
              <a:off x="13570" y="8428"/>
              <a:ext cx="5632" cy="1291"/>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5632" h="1291">
                  <a:moveTo>
                    <a:pt x="712" y="0"/>
                  </a:moveTo>
                  <a:lnTo>
                    <a:pt x="5632" y="0"/>
                  </a:lnTo>
                  <a:lnTo>
                    <a:pt x="5632" y="1291"/>
                  </a:lnTo>
                  <a:lnTo>
                    <a:pt x="0" y="1291"/>
                  </a:lnTo>
                  <a:lnTo>
                    <a:pt x="712" y="0"/>
                  </a:lnTo>
                  <a:close/>
                </a:path>
              </a:pathLst>
            </a:custGeom>
            <a:solidFill>
              <a:schemeClr val="bg1">
                <a:lumMod val="9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28" name="任意多边形: 形状 9"/>
            <p:cNvSpPr/>
            <p:nvPr userDrawn="1">
              <p:custDataLst>
                <p:tags r:id="rId8"/>
              </p:custDataLst>
            </p:nvPr>
          </p:nvSpPr>
          <p:spPr>
            <a:xfrm>
              <a:off x="12615" y="9033"/>
              <a:ext cx="6595" cy="1012"/>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标题 1"/>
          <p:cNvSpPr>
            <a:spLocks noGrp="1"/>
          </p:cNvSpPr>
          <p:nvPr>
            <p:ph type="title" hasCustomPrompt="1"/>
            <p:custDataLst>
              <p:tags r:id="rId9"/>
            </p:custDataLst>
          </p:nvPr>
        </p:nvSpPr>
        <p:spPr>
          <a:xfrm>
            <a:off x="1522800" y="1861650"/>
            <a:ext cx="9144000" cy="1790100"/>
          </a:xfrm>
        </p:spPr>
        <p:txBody>
          <a:bodyPr anchor="b"/>
          <a:lstStyle>
            <a:lvl1pPr algn="ctr">
              <a:defRPr sz="6000" baseline="0">
                <a:solidFill>
                  <a:schemeClr val="bg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754350"/>
            <a:ext cx="9144000" cy="1242000"/>
          </a:xfrm>
        </p:spPr>
        <p:txBody>
          <a:bodyPr/>
          <a:lstStyle>
            <a:lvl1pPr algn="ct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6894893" y="0"/>
            <a:ext cx="5297107" cy="4916020"/>
          </a:xfrm>
          <a:prstGeom prst="rect">
            <a:avLst/>
          </a:prstGeom>
        </p:spPr>
      </p:pic>
      <p:sp>
        <p:nvSpPr>
          <p:cNvPr id="15" name="任意多边形: 形状 14"/>
          <p:cNvSpPr/>
          <p:nvPr userDrawn="1">
            <p:custDataLst>
              <p:tags r:id="rId4"/>
            </p:custDataLst>
          </p:nvPr>
        </p:nvSpPr>
        <p:spPr>
          <a:xfrm flipV="1">
            <a:off x="5633969" y="-9525"/>
            <a:ext cx="6558031" cy="4914900"/>
          </a:xfrm>
          <a:custGeom>
            <a:avLst/>
            <a:gdLst>
              <a:gd name="connsiteX0" fmla="*/ 0 w 6558031"/>
              <a:gd name="connsiteY0" fmla="*/ 4914900 h 4914900"/>
              <a:gd name="connsiteX1" fmla="*/ 6558031 w 6558031"/>
              <a:gd name="connsiteY1" fmla="*/ 4914900 h 4914900"/>
              <a:gd name="connsiteX2" fmla="*/ 6558031 w 6558031"/>
              <a:gd name="connsiteY2" fmla="*/ 667040 h 4914900"/>
              <a:gd name="connsiteX3" fmla="*/ 6391271 w 6558031"/>
              <a:gd name="connsiteY3" fmla="*/ 0 h 4914900"/>
              <a:gd name="connsiteX4" fmla="*/ 1228726 w 6558031"/>
              <a:gd name="connsiteY4" fmla="*/ 0 h 491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031" h="4914900">
                <a:moveTo>
                  <a:pt x="0" y="4914900"/>
                </a:moveTo>
                <a:lnTo>
                  <a:pt x="6558031" y="4914900"/>
                </a:lnTo>
                <a:lnTo>
                  <a:pt x="6558031" y="667040"/>
                </a:lnTo>
                <a:lnTo>
                  <a:pt x="6391271" y="0"/>
                </a:lnTo>
                <a:lnTo>
                  <a:pt x="1228726" y="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
        <p:nvSpPr>
          <p:cNvPr id="19" name="任意多边形: 形状 18"/>
          <p:cNvSpPr/>
          <p:nvPr userDrawn="1">
            <p:custDataLst>
              <p:tags r:id="rId5"/>
            </p:custDataLst>
          </p:nvPr>
        </p:nvSpPr>
        <p:spPr>
          <a:xfrm>
            <a:off x="6370570" y="4908550"/>
            <a:ext cx="5821430" cy="1968500"/>
          </a:xfrm>
          <a:custGeom>
            <a:avLst/>
            <a:gdLst>
              <a:gd name="connsiteX0" fmla="*/ 492125 w 5821430"/>
              <a:gd name="connsiteY0" fmla="*/ 0 h 1968500"/>
              <a:gd name="connsiteX1" fmla="*/ 5654671 w 5821430"/>
              <a:gd name="connsiteY1" fmla="*/ 0 h 1968500"/>
              <a:gd name="connsiteX2" fmla="*/ 5821430 w 5821430"/>
              <a:gd name="connsiteY2" fmla="*/ 667037 h 1968500"/>
              <a:gd name="connsiteX3" fmla="*/ 5821430 w 5821430"/>
              <a:gd name="connsiteY3" fmla="*/ 1968500 h 1968500"/>
              <a:gd name="connsiteX4" fmla="*/ 0 w 5821430"/>
              <a:gd name="connsiteY4" fmla="*/ 1968500 h 196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1430" h="1968500">
                <a:moveTo>
                  <a:pt x="492125" y="0"/>
                </a:moveTo>
                <a:lnTo>
                  <a:pt x="5654671" y="0"/>
                </a:lnTo>
                <a:lnTo>
                  <a:pt x="5821430" y="667037"/>
                </a:lnTo>
                <a:lnTo>
                  <a:pt x="5821430" y="1968500"/>
                </a:lnTo>
                <a:lnTo>
                  <a:pt x="0" y="19685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
        <p:nvSpPr>
          <p:cNvPr id="20" name="任意多边形: 形状 19"/>
          <p:cNvSpPr/>
          <p:nvPr userDrawn="1">
            <p:custDataLst>
              <p:tags r:id="rId6"/>
            </p:custDataLst>
          </p:nvPr>
        </p:nvSpPr>
        <p:spPr>
          <a:xfrm>
            <a:off x="7635897" y="4889500"/>
            <a:ext cx="4556103" cy="196850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ndParaRPr>
          </a:p>
        </p:txBody>
      </p:sp>
      <p:sp>
        <p:nvSpPr>
          <p:cNvPr id="8" name="矩形 7"/>
          <p:cNvSpPr/>
          <p:nvPr userDrawn="1">
            <p:custDataLst>
              <p:tags r:id="rId7"/>
            </p:custDataLst>
          </p:nvPr>
        </p:nvSpPr>
        <p:spPr>
          <a:xfrm>
            <a:off x="10109199" y="3429000"/>
            <a:ext cx="2082800" cy="261152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sym typeface="Arial" panose="020B0604020202020204" pitchFamily="34" charset="0"/>
            </a:endParaRPr>
          </a:p>
        </p:txBody>
      </p:sp>
      <p:sp>
        <p:nvSpPr>
          <p:cNvPr id="9" name="矩形 8"/>
          <p:cNvSpPr/>
          <p:nvPr userDrawn="1">
            <p:custDataLst>
              <p:tags r:id="rId8"/>
            </p:custDataLst>
          </p:nvPr>
        </p:nvSpPr>
        <p:spPr>
          <a:xfrm>
            <a:off x="6688148" y="1393026"/>
            <a:ext cx="1150948" cy="11509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sym typeface="Arial" panose="020B0604020202020204" pitchFamily="34" charset="0"/>
            </a:endParaRPr>
          </a:p>
        </p:txBody>
      </p:sp>
      <p:sp>
        <p:nvSpPr>
          <p:cNvPr id="10" name="矩形 9"/>
          <p:cNvSpPr/>
          <p:nvPr userDrawn="1">
            <p:custDataLst>
              <p:tags r:id="rId9"/>
            </p:custDataLst>
          </p:nvPr>
        </p:nvSpPr>
        <p:spPr>
          <a:xfrm>
            <a:off x="6370570" y="2230426"/>
            <a:ext cx="795349" cy="79534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sym typeface="Arial" panose="020B0604020202020204" pitchFamily="34" charset="0"/>
            </a:endParaRPr>
          </a:p>
        </p:txBody>
      </p:sp>
      <p:cxnSp>
        <p:nvCxnSpPr>
          <p:cNvPr id="11" name="直接连接符 10"/>
          <p:cNvCxnSpPr/>
          <p:nvPr userDrawn="1">
            <p:custDataLst>
              <p:tags r:id="rId10"/>
            </p:custDataLst>
          </p:nvPr>
        </p:nvCxnSpPr>
        <p:spPr>
          <a:xfrm>
            <a:off x="871453" y="4183108"/>
            <a:ext cx="10444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11"/>
            </p:custDataLst>
          </p:nvPr>
        </p:nvSpPr>
        <p:spPr>
          <a:xfrm>
            <a:off x="755241" y="2338254"/>
            <a:ext cx="5297107" cy="1740987"/>
          </a:xfrm>
        </p:spPr>
        <p:txBody>
          <a:bodyPr lIns="90000" tIns="46800" rIns="90000" bIns="46800" anchor="b" anchorCtr="0">
            <a:normAutofit/>
          </a:bodyPr>
          <a:lstStyle>
            <a:lvl1pPr algn="l">
              <a:defRPr sz="5400" spc="600" baseline="0">
                <a:solidFill>
                  <a:schemeClr val="accent1"/>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12"/>
            </p:custDataLst>
          </p:nvPr>
        </p:nvSpPr>
        <p:spPr>
          <a:xfrm>
            <a:off x="755241" y="4373369"/>
            <a:ext cx="5297107" cy="1085997"/>
          </a:xfrm>
        </p:spPr>
        <p:txBody>
          <a:bodyPr lIns="90170" tIns="46990" rIns="90170" bIns="46990">
            <a:normAutofit/>
          </a:bodyPr>
          <a:lstStyle>
            <a:lvl1pPr marL="0" indent="0" algn="l" eaLnBrk="1" fontAlgn="auto" latinLnBrk="0" hangingPunct="1">
              <a:lnSpc>
                <a:spcPct val="100000"/>
              </a:lnSpc>
              <a:buNone/>
              <a:defRPr sz="2400" u="none" strike="noStrike" kern="1200" cap="none" spc="200" normalizeH="0" baseline="0">
                <a:solidFill>
                  <a:schemeClr val="bg1"/>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3"/>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4"/>
            </p:custDataLst>
          </p:nvPr>
        </p:nvSpPr>
        <p:spPr/>
        <p:txBody>
          <a:bodyPr/>
          <a:lstStyle>
            <a:lvl1pPr>
              <a:defRPr baseline="0">
                <a:latin typeface="Arial" panose="020B0604020202020204" pitchFamily="34" charset="0"/>
              </a:defRPr>
            </a:lvl1pPr>
          </a:lstStyle>
          <a:p>
            <a:endParaRPr lang="zh-CN" altLang="en-US" dirty="0"/>
          </a:p>
        </p:txBody>
      </p:sp>
      <p:sp>
        <p:nvSpPr>
          <p:cNvPr id="18" name="灯片编号占位符 17"/>
          <p:cNvSpPr>
            <a:spLocks noGrp="1"/>
          </p:cNvSpPr>
          <p:nvPr>
            <p:ph type="sldNum" sz="quarter" idx="12"/>
            <p:custDataLst>
              <p:tags r:id="rId15"/>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276860" y="5769610"/>
            <a:ext cx="836930" cy="836930"/>
            <a:chOff x="17644" y="9255"/>
            <a:chExt cx="1281" cy="1281"/>
          </a:xfrm>
        </p:grpSpPr>
        <p:sp>
          <p:nvSpPr>
            <p:cNvPr id="8" name="矩形 7"/>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9" name="矩形 8"/>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2" y="443234"/>
            <a:ext cx="10852237" cy="441964"/>
          </a:xfrm>
        </p:spPr>
        <p:txBody>
          <a:bodyPr vert="horz" lIns="90170" tIns="46990" rIns="90170" bIns="4699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6"/>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flipH="1">
            <a:off x="7066643" y="0"/>
            <a:ext cx="4049486" cy="6858000"/>
            <a:chOff x="2634343" y="0"/>
            <a:chExt cx="4049486" cy="6858000"/>
          </a:xfrm>
        </p:grpSpPr>
        <p:sp>
          <p:nvSpPr>
            <p:cNvPr id="12" name="箭头: V 形 11"/>
            <p:cNvSpPr/>
            <p:nvPr>
              <p:custDataLst>
                <p:tags r:id="rId3"/>
              </p:custDataLst>
            </p:nvPr>
          </p:nvSpPr>
          <p:spPr>
            <a:xfrm>
              <a:off x="2634343" y="0"/>
              <a:ext cx="3178628" cy="6858000"/>
            </a:xfrm>
            <a:prstGeom prst="chevron">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solidFill>
                <a:latin typeface="Arial" panose="020B0604020202020204" pitchFamily="34" charset="0"/>
              </a:endParaRPr>
            </a:p>
          </p:txBody>
        </p:sp>
        <p:sp>
          <p:nvSpPr>
            <p:cNvPr id="13" name="任意多边形: 形状 12"/>
            <p:cNvSpPr/>
            <p:nvPr>
              <p:custDataLst>
                <p:tags r:id="rId4"/>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solidFill>
                <a:latin typeface="Arial" panose="020B0604020202020204" pitchFamily="34" charset="0"/>
              </a:endParaRPr>
            </a:p>
          </p:txBody>
        </p:sp>
      </p:grpSp>
      <p:cxnSp>
        <p:nvCxnSpPr>
          <p:cNvPr id="7" name="直接连接符 6"/>
          <p:cNvCxnSpPr/>
          <p:nvPr userDrawn="1">
            <p:custDataLst>
              <p:tags r:id="rId5"/>
            </p:custDataLst>
          </p:nvPr>
        </p:nvCxnSpPr>
        <p:spPr>
          <a:xfrm>
            <a:off x="3110846" y="3034030"/>
            <a:ext cx="111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6"/>
            </p:custDataLst>
          </p:nvPr>
        </p:nvSpPr>
        <p:spPr>
          <a:xfrm>
            <a:off x="1154201" y="3251289"/>
            <a:ext cx="5029291" cy="778827"/>
          </a:xfrm>
        </p:spPr>
        <p:txBody>
          <a:bodyPr lIns="90000" tIns="46800" rIns="90000" bIns="46800" anchor="b" anchorCtr="0">
            <a:normAutofit/>
          </a:bodyPr>
          <a:lstStyle>
            <a:lvl1pPr algn="ctr">
              <a:defRPr sz="4400" u="none" strike="noStrike" kern="1200" cap="none" spc="300" normalizeH="0" baseline="0">
                <a:solidFill>
                  <a:schemeClr val="bg1"/>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7"/>
            </p:custDataLst>
          </p:nvPr>
        </p:nvSpPr>
        <p:spPr>
          <a:xfrm>
            <a:off x="804996" y="4067810"/>
            <a:ext cx="5727700" cy="1287145"/>
          </a:xfrm>
        </p:spPr>
        <p:txBody>
          <a:bodyPr lIns="90170" tIns="46990" rIns="90170" bIns="46990">
            <a:normAutofit/>
          </a:bodyPr>
          <a:lstStyle>
            <a:lvl1pPr marL="0" indent="0" algn="ctr" eaLnBrk="1" fontAlgn="auto" latinLnBrk="0" hangingPunct="1">
              <a:buNone/>
              <a:defRPr kumimoji="0" lang="zh-CN" altLang="en-US" sz="2000" b="0" i="0" u="none" strike="noStrike" kern="1200" cap="none" spc="150" normalizeH="0" baseline="0" noProof="1">
                <a:solidFill>
                  <a:schemeClr val="bg1"/>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8"/>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276860" y="5769610"/>
            <a:ext cx="836930" cy="836930"/>
            <a:chOff x="17644" y="9255"/>
            <a:chExt cx="1281" cy="1281"/>
          </a:xfrm>
        </p:grpSpPr>
        <p:sp>
          <p:nvSpPr>
            <p:cNvPr id="12" name="矩形 11"/>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13" name="矩形 12"/>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6"/>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7"/>
            </p:custDataLst>
          </p:nvPr>
        </p:nvSpPr>
        <p:spPr>
          <a:xfrm>
            <a:off x="6238877" y="952508"/>
            <a:ext cx="5283242" cy="5388907"/>
          </a:xfrm>
        </p:spPr>
        <p:txBody>
          <a:bodyPr lIns="90170" tIns="46990" rIns="90170" bIns="46990">
            <a:normAutofit/>
          </a:bodyPr>
          <a:lstStyle>
            <a:lvl1pPr>
              <a:defRPr sz="1600" baseline="0">
                <a:solidFill>
                  <a:schemeClr val="tx1">
                    <a:lumMod val="85000"/>
                    <a:lumOff val="15000"/>
                  </a:schemeClr>
                </a:solidFill>
                <a:latin typeface="Arial" panose="020B0604020202020204" pitchFamily="34" charset="0"/>
                <a:ea typeface="微软雅黑" panose="020B0503020204020204" charset="-122"/>
              </a:defRPr>
            </a:lvl1pPr>
            <a:lvl2pPr>
              <a:defRPr sz="1600" baseline="0">
                <a:solidFill>
                  <a:schemeClr val="tx1">
                    <a:lumMod val="85000"/>
                    <a:lumOff val="15000"/>
                  </a:schemeClr>
                </a:solidFill>
                <a:latin typeface="Arial" panose="020B0604020202020204" pitchFamily="34" charset="0"/>
                <a:ea typeface="微软雅黑" panose="020B0503020204020204" charset="-122"/>
              </a:defRPr>
            </a:lvl2pPr>
            <a:lvl3pPr>
              <a:defRPr sz="1600" baseline="0">
                <a:solidFill>
                  <a:schemeClr val="tx1">
                    <a:lumMod val="85000"/>
                    <a:lumOff val="15000"/>
                  </a:schemeClr>
                </a:solidFill>
                <a:latin typeface="Arial" panose="020B0604020202020204" pitchFamily="34" charset="0"/>
                <a:ea typeface="微软雅黑" panose="020B0503020204020204" charset="-122"/>
              </a:defRPr>
            </a:lvl3pPr>
            <a:lvl4pPr>
              <a:defRPr sz="1600" baseline="0">
                <a:solidFill>
                  <a:schemeClr val="tx1">
                    <a:lumMod val="85000"/>
                    <a:lumOff val="15000"/>
                  </a:schemeClr>
                </a:solidFill>
                <a:latin typeface="Arial" panose="020B0604020202020204" pitchFamily="34" charset="0"/>
                <a:ea typeface="微软雅黑" panose="020B0503020204020204" charset="-122"/>
              </a:defRPr>
            </a:lvl4pPr>
            <a:lvl5pPr>
              <a:defRPr sz="16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276860" y="5769610"/>
            <a:ext cx="836930" cy="836930"/>
            <a:chOff x="17644" y="9255"/>
            <a:chExt cx="1281" cy="1281"/>
          </a:xfrm>
        </p:grpSpPr>
        <p:sp>
          <p:nvSpPr>
            <p:cNvPr id="11" name="矩形 10"/>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12" name="矩形 11"/>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6"/>
            </p:custDataLst>
          </p:nvPr>
        </p:nvSpPr>
        <p:spPr>
          <a:xfrm>
            <a:off x="669930" y="952508"/>
            <a:ext cx="5283242" cy="381003"/>
          </a:xfrm>
        </p:spPr>
        <p:txBody>
          <a:bodyPr lIns="90170" tIns="46990" rIns="90170" bIns="4699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7"/>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8"/>
            </p:custDataLst>
          </p:nvPr>
        </p:nvSpPr>
        <p:spPr>
          <a:xfrm>
            <a:off x="6235750" y="952508"/>
            <a:ext cx="5283242" cy="381003"/>
          </a:xfrm>
        </p:spPr>
        <p:txBody>
          <a:bodyPr vert="horz" lIns="90170" tIns="46990" rIns="90170" bIns="4699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9"/>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2"/>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2000" cy="2476500"/>
          </a:xfrm>
          <a:prstGeom prst="rect">
            <a:avLst/>
          </a:prstGeom>
        </p:spPr>
      </p:pic>
      <p:sp>
        <p:nvSpPr>
          <p:cNvPr id="2" name="标题 1"/>
          <p:cNvSpPr>
            <a:spLocks noGrp="1"/>
          </p:cNvSpPr>
          <p:nvPr>
            <p:ph type="title"/>
            <p:custDataLst>
              <p:tags r:id="rId4"/>
            </p:custDataLst>
          </p:nvPr>
        </p:nvSpPr>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276860" y="5769610"/>
            <a:ext cx="836930" cy="836930"/>
            <a:chOff x="17644" y="9255"/>
            <a:chExt cx="1281" cy="1281"/>
          </a:xfrm>
        </p:grpSpPr>
        <p:sp>
          <p:nvSpPr>
            <p:cNvPr id="9" name="矩形 8"/>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10" name="矩形 9"/>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930"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6"/>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7"/>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1203913" y="5876765"/>
            <a:ext cx="813462" cy="813461"/>
            <a:chOff x="329538" y="251935"/>
            <a:chExt cx="1056292" cy="1056291"/>
          </a:xfrm>
        </p:grpSpPr>
        <p:sp>
          <p:nvSpPr>
            <p:cNvPr id="8" name="矩形 7"/>
            <p:cNvSpPr/>
            <p:nvPr userDrawn="1">
              <p:custDataLst>
                <p:tags r:id="rId3"/>
              </p:custDataLst>
            </p:nvPr>
          </p:nvSpPr>
          <p:spPr>
            <a:xfrm>
              <a:off x="627207" y="251935"/>
              <a:ext cx="758623" cy="7586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9" name="矩形 8"/>
            <p:cNvSpPr/>
            <p:nvPr userDrawn="1">
              <p:custDataLst>
                <p:tags r:id="rId4"/>
              </p:custDataLst>
            </p:nvPr>
          </p:nvSpPr>
          <p:spPr>
            <a:xfrm>
              <a:off x="329538" y="712889"/>
              <a:ext cx="595337" cy="595337"/>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竖排标题 1"/>
          <p:cNvSpPr>
            <a:spLocks noGrp="1"/>
          </p:cNvSpPr>
          <p:nvPr>
            <p:ph type="title" orient="vert"/>
            <p:custDataLst>
              <p:tags r:id="rId5"/>
            </p:custDataLst>
          </p:nvPr>
        </p:nvSpPr>
        <p:spPr>
          <a:xfrm>
            <a:off x="10571135" y="952508"/>
            <a:ext cx="950984" cy="5388907"/>
          </a:xfrm>
        </p:spPr>
        <p:txBody>
          <a:bodyPr vert="eaVert"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6"/>
            </p:custDataLst>
          </p:nvPr>
        </p:nvSpPr>
        <p:spPr>
          <a:xfrm>
            <a:off x="669925" y="952500"/>
            <a:ext cx="9828101" cy="5388907"/>
          </a:xfrm>
        </p:spPr>
        <p:txBody>
          <a:bodyPr vert="eaVert" lIns="90170" tIns="46990" rIns="90170" bIns="46990">
            <a:normAutofit/>
          </a:bodyPr>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6" name="任意多边形: 形状 9"/>
          <p:cNvSpPr/>
          <p:nvPr userDrawn="1">
            <p:custDataLst>
              <p:tags r:id="rId2"/>
            </p:custDataLst>
          </p:nvPr>
        </p:nvSpPr>
        <p:spPr>
          <a:xfrm>
            <a:off x="8517890" y="648589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3" name="日期占位符 2"/>
          <p:cNvSpPr>
            <a:spLocks noGrp="1"/>
          </p:cNvSpPr>
          <p:nvPr>
            <p:ph type="dt" sz="half" idx="10"/>
            <p:custDataLst>
              <p:tags r:id="rId3"/>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6"/>
            </p:custDataLst>
          </p:nvPr>
        </p:nvSpPr>
        <p:spPr>
          <a:xfrm>
            <a:off x="669930" y="952508"/>
            <a:ext cx="10852237" cy="5388907"/>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0" y="1"/>
            <a:ext cx="2024743" cy="6858000"/>
            <a:chOff x="0" y="0"/>
            <a:chExt cx="2429692" cy="8229601"/>
          </a:xfrm>
        </p:grpSpPr>
        <p:grpSp>
          <p:nvGrpSpPr>
            <p:cNvPr id="10" name="组合 9"/>
            <p:cNvGrpSpPr/>
            <p:nvPr userDrawn="1"/>
          </p:nvGrpSpPr>
          <p:grpSpPr>
            <a:xfrm rot="10800000" flipH="1">
              <a:off x="0" y="0"/>
              <a:ext cx="2429692" cy="4114800"/>
              <a:chOff x="2634343" y="0"/>
              <a:chExt cx="4049486" cy="6858000"/>
            </a:xfrm>
          </p:grpSpPr>
          <p:sp>
            <p:nvSpPr>
              <p:cNvPr id="14" name="箭头: V 形 13"/>
              <p:cNvSpPr/>
              <p:nvPr>
                <p:custDataLst>
                  <p:tags r:id="rId3"/>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15" name="任意多边形: 形状 14"/>
              <p:cNvSpPr/>
              <p:nvPr>
                <p:custDataLst>
                  <p:tags r:id="rId4"/>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grpSp>
          <p:nvGrpSpPr>
            <p:cNvPr id="11" name="组合 10"/>
            <p:cNvGrpSpPr/>
            <p:nvPr userDrawn="1"/>
          </p:nvGrpSpPr>
          <p:grpSpPr>
            <a:xfrm rot="10800000" flipH="1">
              <a:off x="0" y="4099561"/>
              <a:ext cx="2429692" cy="4130040"/>
              <a:chOff x="2634343" y="0"/>
              <a:chExt cx="4049486" cy="6883400"/>
            </a:xfrm>
          </p:grpSpPr>
          <p:sp>
            <p:nvSpPr>
              <p:cNvPr id="12" name="箭头: V 形 11"/>
              <p:cNvSpPr/>
              <p:nvPr>
                <p:custDataLst>
                  <p:tags r:id="rId5"/>
                </p:custDataLst>
              </p:nvPr>
            </p:nvSpPr>
            <p:spPr>
              <a:xfrm>
                <a:off x="2634343" y="2540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13" name="任意多边形: 形状 12"/>
              <p:cNvSpPr/>
              <p:nvPr>
                <p:custDataLst>
                  <p:tags r:id="rId6"/>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grpSp>
      <p:grpSp>
        <p:nvGrpSpPr>
          <p:cNvPr id="16" name="组合 15"/>
          <p:cNvGrpSpPr/>
          <p:nvPr userDrawn="1">
            <p:custDataLst>
              <p:tags r:id="rId7"/>
            </p:custDataLst>
          </p:nvPr>
        </p:nvGrpSpPr>
        <p:grpSpPr>
          <a:xfrm flipH="1">
            <a:off x="10167257" y="0"/>
            <a:ext cx="2024743" cy="6858000"/>
            <a:chOff x="0" y="0"/>
            <a:chExt cx="2429692" cy="8229601"/>
          </a:xfrm>
        </p:grpSpPr>
        <p:grpSp>
          <p:nvGrpSpPr>
            <p:cNvPr id="17" name="组合 16"/>
            <p:cNvGrpSpPr/>
            <p:nvPr userDrawn="1"/>
          </p:nvGrpSpPr>
          <p:grpSpPr>
            <a:xfrm rot="10800000" flipH="1">
              <a:off x="0" y="0"/>
              <a:ext cx="2429692" cy="4114800"/>
              <a:chOff x="2634343" y="0"/>
              <a:chExt cx="4049486" cy="6858000"/>
            </a:xfrm>
          </p:grpSpPr>
          <p:sp>
            <p:nvSpPr>
              <p:cNvPr id="21" name="箭头: V 形 20"/>
              <p:cNvSpPr/>
              <p:nvPr>
                <p:custDataLst>
                  <p:tags r:id="rId8"/>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22" name="任意多边形: 形状 21"/>
              <p:cNvSpPr/>
              <p:nvPr>
                <p:custDataLst>
                  <p:tags r:id="rId9"/>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grpSp>
          <p:nvGrpSpPr>
            <p:cNvPr id="18" name="组合 17"/>
            <p:cNvGrpSpPr/>
            <p:nvPr userDrawn="1"/>
          </p:nvGrpSpPr>
          <p:grpSpPr>
            <a:xfrm rot="10800000" flipH="1">
              <a:off x="0" y="4114801"/>
              <a:ext cx="2429692" cy="4114800"/>
              <a:chOff x="2634343" y="0"/>
              <a:chExt cx="4049486" cy="6858000"/>
            </a:xfrm>
          </p:grpSpPr>
          <p:sp>
            <p:nvSpPr>
              <p:cNvPr id="19" name="箭头: V 形 18"/>
              <p:cNvSpPr/>
              <p:nvPr>
                <p:custDataLst>
                  <p:tags r:id="rId10"/>
                </p:custDataLst>
              </p:nvPr>
            </p:nvSpPr>
            <p:spPr>
              <a:xfrm>
                <a:off x="2634343" y="0"/>
                <a:ext cx="3178628" cy="68580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20" name="任意多边形: 形状 19"/>
              <p:cNvSpPr/>
              <p:nvPr>
                <p:custDataLst>
                  <p:tags r:id="rId11"/>
                </p:custDataLst>
              </p:nvPr>
            </p:nvSpPr>
            <p:spPr>
              <a:xfrm>
                <a:off x="4582886" y="0"/>
                <a:ext cx="2100943" cy="6858000"/>
              </a:xfrm>
              <a:custGeom>
                <a:avLst/>
                <a:gdLst>
                  <a:gd name="connsiteX0" fmla="*/ 0 w 2100943"/>
                  <a:gd name="connsiteY0" fmla="*/ 0 h 6858000"/>
                  <a:gd name="connsiteX1" fmla="*/ 511629 w 2100943"/>
                  <a:gd name="connsiteY1" fmla="*/ 0 h 6858000"/>
                  <a:gd name="connsiteX2" fmla="*/ 2100943 w 2100943"/>
                  <a:gd name="connsiteY2" fmla="*/ 3429000 h 6858000"/>
                  <a:gd name="connsiteX3" fmla="*/ 511629 w 2100943"/>
                  <a:gd name="connsiteY3" fmla="*/ 6858000 h 6858000"/>
                  <a:gd name="connsiteX4" fmla="*/ 0 w 2100943"/>
                  <a:gd name="connsiteY4" fmla="*/ 6858000 h 6858000"/>
                  <a:gd name="connsiteX5" fmla="*/ 1589314 w 2100943"/>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943" h="6858000">
                    <a:moveTo>
                      <a:pt x="0" y="0"/>
                    </a:moveTo>
                    <a:lnTo>
                      <a:pt x="511629" y="0"/>
                    </a:lnTo>
                    <a:lnTo>
                      <a:pt x="2100943" y="3429000"/>
                    </a:lnTo>
                    <a:lnTo>
                      <a:pt x="511629" y="6858000"/>
                    </a:lnTo>
                    <a:lnTo>
                      <a:pt x="0" y="6858000"/>
                    </a:lnTo>
                    <a:lnTo>
                      <a:pt x="1589314" y="3429000"/>
                    </a:lnTo>
                    <a:close/>
                  </a:path>
                </a:pathLst>
              </a:cu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grpSp>
      <p:cxnSp>
        <p:nvCxnSpPr>
          <p:cNvPr id="6" name="直接连接符 5"/>
          <p:cNvCxnSpPr/>
          <p:nvPr userDrawn="1">
            <p:custDataLst>
              <p:tags r:id="rId12"/>
            </p:custDataLst>
          </p:nvPr>
        </p:nvCxnSpPr>
        <p:spPr>
          <a:xfrm>
            <a:off x="5767005" y="3578588"/>
            <a:ext cx="6579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13"/>
            </p:custDataLst>
          </p:nvPr>
        </p:nvSpPr>
        <p:spPr>
          <a:xfrm>
            <a:off x="2729593" y="2618761"/>
            <a:ext cx="6732814" cy="899167"/>
          </a:xfrm>
        </p:spPr>
        <p:txBody>
          <a:bodyPr vert="horz" lIns="90000" tIns="46800" rIns="90000" bIns="46800" rtlCol="0" anchor="b" anchorCtr="0">
            <a:normAutofit/>
          </a:bodyPr>
          <a:lstStyle>
            <a:lvl1pPr marL="0" marR="0" algn="ctr" defTabSz="914400" rtl="0" eaLnBrk="1" fontAlgn="auto" latinLnBrk="0" hangingPunct="1">
              <a:lnSpc>
                <a:spcPct val="100000"/>
              </a:lnSpc>
              <a:buNone/>
              <a:defRPr kumimoji="0" lang="zh-CN" altLang="en-US" sz="49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单击此处编辑标题</a:t>
            </a:r>
            <a:endParaRPr>
              <a:sym typeface="+mn-ea"/>
            </a:endParaRPr>
          </a:p>
        </p:txBody>
      </p:sp>
      <p:sp>
        <p:nvSpPr>
          <p:cNvPr id="3" name="日期占位符 2"/>
          <p:cNvSpPr>
            <a:spLocks noGrp="1"/>
          </p:cNvSpPr>
          <p:nvPr>
            <p:ph type="dt" sz="half" idx="10"/>
            <p:custDataLst>
              <p:tags r:id="rId1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5"/>
            </p:custDataLst>
          </p:nvPr>
        </p:nvSpPr>
        <p:spPr/>
        <p:txBody>
          <a:bodyPr/>
          <a:lstStyle/>
          <a:p>
            <a:endParaRPr lang="zh-CN" altLang="en-US"/>
          </a:p>
        </p:txBody>
      </p:sp>
      <p:sp>
        <p:nvSpPr>
          <p:cNvPr id="5" name="灯片编号占位符 4"/>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a:p>
        </p:txBody>
      </p:sp>
      <p:sp>
        <p:nvSpPr>
          <p:cNvPr id="24" name="文本占位符 23"/>
          <p:cNvSpPr>
            <a:spLocks noGrp="1"/>
          </p:cNvSpPr>
          <p:nvPr>
            <p:ph type="body" sz="quarter" idx="13" hasCustomPrompt="1"/>
            <p:custDataLst>
              <p:tags r:id="rId17"/>
            </p:custDataLst>
          </p:nvPr>
        </p:nvSpPr>
        <p:spPr>
          <a:xfrm>
            <a:off x="2728913" y="3645538"/>
            <a:ext cx="6734176" cy="668108"/>
          </a:xfrm>
        </p:spPr>
        <p:txBody>
          <a:bodyPr lIns="90000" tIns="46800" rIns="90000" bIns="46800">
            <a:normAutofit/>
          </a:bodyPr>
          <a:lstStyle>
            <a:lvl1pPr marL="0" indent="0" algn="ctr">
              <a:buNone/>
              <a:defRPr sz="2400">
                <a:solidFill>
                  <a:schemeClr val="bg1"/>
                </a:solidFill>
              </a:defRPr>
            </a:lvl1pPr>
          </a:lstStyle>
          <a:p>
            <a:pPr lvl="0"/>
            <a:r>
              <a:rPr lang="zh-CN" altLang="en-US" dirty="0"/>
              <a:t>单击此处编辑文本</a:t>
            </a:r>
            <a:endParaRPr lang="zh-CN" alt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1203913" y="5876765"/>
            <a:ext cx="813462" cy="813461"/>
            <a:chOff x="329538" y="251935"/>
            <a:chExt cx="1056292" cy="1056291"/>
          </a:xfrm>
        </p:grpSpPr>
        <p:sp>
          <p:nvSpPr>
            <p:cNvPr id="6" name="矩形 5"/>
            <p:cNvSpPr/>
            <p:nvPr userDrawn="1">
              <p:custDataLst>
                <p:tags r:id="rId3"/>
              </p:custDataLst>
            </p:nvPr>
          </p:nvSpPr>
          <p:spPr>
            <a:xfrm>
              <a:off x="627207" y="251935"/>
              <a:ext cx="758623" cy="7586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sp>
          <p:nvSpPr>
            <p:cNvPr id="8" name="矩形 7"/>
            <p:cNvSpPr/>
            <p:nvPr userDrawn="1">
              <p:custDataLst>
                <p:tags r:id="rId4"/>
              </p:custDataLst>
            </p:nvPr>
          </p:nvSpPr>
          <p:spPr>
            <a:xfrm>
              <a:off x="329538" y="712889"/>
              <a:ext cx="595337" cy="595337"/>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grpSp>
        <p:nvGrpSpPr>
          <p:cNvPr id="6" name="组合 5"/>
          <p:cNvGrpSpPr/>
          <p:nvPr userDrawn="1">
            <p:custDataLst>
              <p:tags r:id="rId3"/>
            </p:custDataLst>
          </p:nvPr>
        </p:nvGrpSpPr>
        <p:grpSpPr>
          <a:xfrm rot="5400000">
            <a:off x="-78740" y="-72390"/>
            <a:ext cx="836930" cy="836930"/>
            <a:chOff x="17644" y="9255"/>
            <a:chExt cx="1281" cy="1281"/>
          </a:xfrm>
        </p:grpSpPr>
        <p:sp>
          <p:nvSpPr>
            <p:cNvPr id="9" name="矩形 8"/>
            <p:cNvSpPr/>
            <p:nvPr userDrawn="1">
              <p:custDataLst>
                <p:tags r:id="rId4"/>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11" name="矩形 10"/>
            <p:cNvSpPr/>
            <p:nvPr userDrawn="1">
              <p:custDataLst>
                <p:tags r:id="rId5"/>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grpSp>
      <p:sp>
        <p:nvSpPr>
          <p:cNvPr id="10" name="任意多边形: 形状 9"/>
          <p:cNvSpPr/>
          <p:nvPr userDrawn="1">
            <p:custDataLst>
              <p:tags r:id="rId6"/>
            </p:custDataLst>
          </p:nvPr>
        </p:nvSpPr>
        <p:spPr>
          <a:xfrm>
            <a:off x="8517890" y="648589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bg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dirty="0">
              <a:latin typeface="Arial" panose="020B0604020202020204" pitchFamily="34" charset="0"/>
              <a:ea typeface="微软雅黑" panose="020B0503020204020204" charset="-122"/>
              <a:sym typeface="+mn-ea"/>
            </a:endParaRPr>
          </a:p>
        </p:txBody>
      </p:sp>
      <p:grpSp>
        <p:nvGrpSpPr>
          <p:cNvPr id="10" name="组合 9"/>
          <p:cNvGrpSpPr/>
          <p:nvPr userDrawn="1">
            <p:custDataLst>
              <p:tags r:id="rId3"/>
            </p:custDataLst>
          </p:nvPr>
        </p:nvGrpSpPr>
        <p:grpSpPr>
          <a:xfrm>
            <a:off x="276860" y="5769610"/>
            <a:ext cx="836930" cy="836930"/>
            <a:chOff x="17644" y="9255"/>
            <a:chExt cx="1281" cy="1281"/>
          </a:xfrm>
        </p:grpSpPr>
        <p:sp>
          <p:nvSpPr>
            <p:cNvPr id="6" name="矩形 5"/>
            <p:cNvSpPr/>
            <p:nvPr userDrawn="1">
              <p:custDataLst>
                <p:tags r:id="rId4"/>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11" name="矩形 10"/>
            <p:cNvSpPr/>
            <p:nvPr userDrawn="1">
              <p:custDataLst>
                <p:tags r:id="rId5"/>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grpSp>
      <p:sp>
        <p:nvSpPr>
          <p:cNvPr id="2" name="标题 1"/>
          <p:cNvSpPr>
            <a:spLocks noGrp="1"/>
          </p:cNvSpPr>
          <p:nvPr>
            <p:ph type="title" hasCustomPrompt="1"/>
            <p:custDataLst>
              <p:tags r:id="rId6"/>
            </p:custDataLst>
          </p:nvPr>
        </p:nvSpPr>
        <p:spPr>
          <a:xfrm>
            <a:off x="583200" y="770400"/>
            <a:ext cx="3960000" cy="882000"/>
          </a:xfrm>
        </p:spPr>
        <p:txBody>
          <a:bodyPr anchor="ctr"/>
          <a:lstStyle>
            <a:lvl1pPr>
              <a:defRPr sz="3600" baseline="0">
                <a:solidFill>
                  <a:schemeClr val="bg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a:latin typeface="Arial" panose="020B0604020202020204" pitchFamily="34" charset="0"/>
              <a:ea typeface="微软雅黑" panose="020B0503020204020204" charset="-122"/>
              <a:sym typeface="+mn-ea"/>
            </a:endParaRPr>
          </a:p>
        </p:txBody>
      </p:sp>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baseline="0">
                <a:solidFill>
                  <a:schemeClr val="bg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4"/>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任意多边形: 形状 9"/>
          <p:cNvSpPr/>
          <p:nvPr userDrawn="1">
            <p:custDataLst>
              <p:tags r:id="rId9"/>
            </p:custDataLst>
          </p:nvPr>
        </p:nvSpPr>
        <p:spPr>
          <a:xfrm flipV="1">
            <a:off x="8517890" y="-381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419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a:latin typeface="Arial" panose="020B0604020202020204" pitchFamily="34" charset="0"/>
              <a:ea typeface="微软雅黑" panose="020B0503020204020204" charset="-122"/>
              <a:sym typeface="+mn-ea"/>
            </a:endParaRPr>
          </a:p>
        </p:txBody>
      </p:sp>
      <p:sp>
        <p:nvSpPr>
          <p:cNvPr id="10" name="任意多边形: 形状 9"/>
          <p:cNvSpPr/>
          <p:nvPr userDrawn="1">
            <p:custDataLst>
              <p:tags r:id="rId3"/>
            </p:custDataLst>
          </p:nvPr>
        </p:nvSpPr>
        <p:spPr>
          <a:xfrm>
            <a:off x="8517890" y="648589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2" name="标题 1"/>
          <p:cNvSpPr>
            <a:spLocks noGrp="1"/>
          </p:cNvSpPr>
          <p:nvPr>
            <p:ph type="title"/>
            <p:custDataLst>
              <p:tags r:id="rId4"/>
            </p:custDataLst>
          </p:nvPr>
        </p:nvSpPr>
        <p:spPr>
          <a:xfrm>
            <a:off x="604800" y="669600"/>
            <a:ext cx="10976400" cy="565200"/>
          </a:xfrm>
        </p:spPr>
        <p:txBody>
          <a:bodyPr anchor="ctr"/>
          <a:lstStyle>
            <a:lvl1pPr algn="ctr">
              <a:defRPr sz="3200"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604837" y="1681200"/>
            <a:ext cx="10990800" cy="32112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9"/>
            </p:custDataLst>
          </p:nvPr>
        </p:nvSpPr>
        <p:spPr>
          <a:xfrm>
            <a:off x="594000" y="5180400"/>
            <a:ext cx="11001600" cy="1011600"/>
          </a:xfrm>
        </p:spPr>
        <p:txBody>
          <a:bodyPr/>
          <a:lstStyle>
            <a:lvl1pP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6" name="任意多边形: 形状 9"/>
          <p:cNvSpPr/>
          <p:nvPr userDrawn="1">
            <p:custDataLst>
              <p:tags r:id="rId2"/>
            </p:custDataLst>
          </p:nvPr>
        </p:nvSpPr>
        <p:spPr>
          <a:xfrm>
            <a:off x="8517890" y="6485890"/>
            <a:ext cx="3680460" cy="372110"/>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rgbClr val="FBB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aseline="0">
              <a:latin typeface="Arial" panose="020B0604020202020204" pitchFamily="34" charset="0"/>
              <a:ea typeface="微软雅黑" panose="020B0503020204020204" charset="-122"/>
            </a:endParaRPr>
          </a:p>
        </p:txBody>
      </p:sp>
      <p:sp>
        <p:nvSpPr>
          <p:cNvPr id="10" name="矩形 9"/>
          <p:cNvSpPr/>
          <p:nvPr userDrawn="1">
            <p:custDataLst>
              <p:tags r:id="rId3"/>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baseline="0">
              <a:latin typeface="Arial" panose="020B0604020202020204" pitchFamily="34" charset="0"/>
              <a:ea typeface="微软雅黑" panose="020B0503020204020204" charset="-122"/>
              <a:sym typeface="+mn-ea"/>
            </a:endParaRPr>
          </a:p>
        </p:txBody>
      </p:sp>
      <p:sp>
        <p:nvSpPr>
          <p:cNvPr id="2" name="标题 1"/>
          <p:cNvSpPr>
            <a:spLocks noGrp="1"/>
          </p:cNvSpPr>
          <p:nvPr>
            <p:ph type="title"/>
            <p:custDataLst>
              <p:tags r:id="rId4"/>
            </p:custDataLst>
          </p:nvPr>
        </p:nvSpPr>
        <p:spPr>
          <a:xfrm>
            <a:off x="579600" y="237600"/>
            <a:ext cx="11037600" cy="441964"/>
          </a:xfrm>
        </p:spPr>
        <p:txBody>
          <a:bodyPr/>
          <a:lstStyle>
            <a:lvl1pPr>
              <a:defRPr baseline="0">
                <a:solidFill>
                  <a:schemeClr val="bg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6242400" y="1663200"/>
            <a:ext cx="5367600" cy="2894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0"/>
            </p:custDataLst>
          </p:nvPr>
        </p:nvSpPr>
        <p:spPr>
          <a:xfrm>
            <a:off x="572400" y="4816800"/>
            <a:ext cx="5342400" cy="781200"/>
          </a:xfrm>
        </p:spPr>
        <p:txBody>
          <a:bodyPr/>
          <a:lstStyle>
            <a:lvl1pPr>
              <a:defRPr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1"/>
            </p:custDataLst>
          </p:nvPr>
        </p:nvSpPr>
        <p:spPr>
          <a:xfrm>
            <a:off x="6253200" y="4813200"/>
            <a:ext cx="5367600" cy="781200"/>
          </a:xfrm>
        </p:spPr>
        <p:txBody>
          <a:bodyPr/>
          <a:lstStyle>
            <a:lvl1pPr>
              <a:defRPr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276860" y="5769610"/>
            <a:ext cx="836930" cy="836930"/>
            <a:chOff x="17644" y="9255"/>
            <a:chExt cx="1281" cy="1281"/>
          </a:xfrm>
        </p:grpSpPr>
        <p:sp>
          <p:nvSpPr>
            <p:cNvPr id="9" name="矩形 8"/>
            <p:cNvSpPr/>
            <p:nvPr userDrawn="1">
              <p:custDataLst>
                <p:tags r:id="rId3"/>
              </p:custDataLst>
            </p:nvPr>
          </p:nvSpPr>
          <p:spPr>
            <a:xfrm>
              <a:off x="18005" y="9255"/>
              <a:ext cx="920" cy="92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sp>
          <p:nvSpPr>
            <p:cNvPr id="10" name="矩形 9"/>
            <p:cNvSpPr/>
            <p:nvPr userDrawn="1">
              <p:custDataLst>
                <p:tags r:id="rId4"/>
              </p:custDataLst>
            </p:nvPr>
          </p:nvSpPr>
          <p:spPr>
            <a:xfrm>
              <a:off x="17644" y="9814"/>
              <a:ext cx="722" cy="722"/>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标题 1"/>
          <p:cNvSpPr>
            <a:spLocks noGrp="1"/>
          </p:cNvSpPr>
          <p:nvPr>
            <p:ph type="title"/>
            <p:custDataLst>
              <p:tags r:id="rId5"/>
            </p:custDataLst>
          </p:nvPr>
        </p:nvSpPr>
        <p:spPr>
          <a:xfrm>
            <a:off x="669930"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6"/>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7"/>
            </p:custDataLst>
          </p:nvPr>
        </p:nvSpPr>
        <p:spPr>
          <a:xfrm>
            <a:off x="6238925" y="952508"/>
            <a:ext cx="5283242" cy="5388907"/>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grpSp>
        <p:nvGrpSpPr>
          <p:cNvPr id="23" name="组合 22"/>
          <p:cNvGrpSpPr/>
          <p:nvPr userDrawn="1">
            <p:custDataLst>
              <p:tags r:id="rId3"/>
            </p:custDataLst>
          </p:nvPr>
        </p:nvGrpSpPr>
        <p:grpSpPr>
          <a:xfrm>
            <a:off x="8010525" y="5364480"/>
            <a:ext cx="4187825" cy="1014095"/>
            <a:chOff x="12615" y="8448"/>
            <a:chExt cx="6595" cy="1597"/>
          </a:xfrm>
        </p:grpSpPr>
        <p:sp>
          <p:nvSpPr>
            <p:cNvPr id="24" name="任意多边形: 形状 9"/>
            <p:cNvSpPr/>
            <p:nvPr userDrawn="1">
              <p:custDataLst>
                <p:tags r:id="rId4"/>
              </p:custDataLst>
            </p:nvPr>
          </p:nvSpPr>
          <p:spPr>
            <a:xfrm>
              <a:off x="13570" y="8448"/>
              <a:ext cx="5632" cy="1291"/>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5632" h="1291">
                  <a:moveTo>
                    <a:pt x="712" y="0"/>
                  </a:moveTo>
                  <a:lnTo>
                    <a:pt x="5632" y="0"/>
                  </a:lnTo>
                  <a:lnTo>
                    <a:pt x="5632" y="1291"/>
                  </a:lnTo>
                  <a:lnTo>
                    <a:pt x="0" y="1291"/>
                  </a:lnTo>
                  <a:lnTo>
                    <a:pt x="712" y="0"/>
                  </a:lnTo>
                  <a:close/>
                </a:path>
              </a:pathLst>
            </a:custGeom>
            <a:solidFill>
              <a:schemeClr val="bg1">
                <a:lumMod val="9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25" name="任意多边形: 形状 9"/>
            <p:cNvSpPr/>
            <p:nvPr userDrawn="1">
              <p:custDataLst>
                <p:tags r:id="rId5"/>
              </p:custDataLst>
            </p:nvPr>
          </p:nvSpPr>
          <p:spPr>
            <a:xfrm>
              <a:off x="12615" y="9033"/>
              <a:ext cx="6595" cy="1012"/>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6" name="组合 25"/>
          <p:cNvGrpSpPr/>
          <p:nvPr userDrawn="1">
            <p:custDataLst>
              <p:tags r:id="rId6"/>
            </p:custDataLst>
          </p:nvPr>
        </p:nvGrpSpPr>
        <p:grpSpPr>
          <a:xfrm rot="10800000">
            <a:off x="-3810" y="538480"/>
            <a:ext cx="4187825" cy="1026795"/>
            <a:chOff x="12615" y="8428"/>
            <a:chExt cx="6595" cy="1617"/>
          </a:xfrm>
        </p:grpSpPr>
        <p:sp>
          <p:nvSpPr>
            <p:cNvPr id="27" name="任意多边形: 形状 9"/>
            <p:cNvSpPr/>
            <p:nvPr userDrawn="1">
              <p:custDataLst>
                <p:tags r:id="rId7"/>
              </p:custDataLst>
            </p:nvPr>
          </p:nvSpPr>
          <p:spPr>
            <a:xfrm>
              <a:off x="13570" y="8428"/>
              <a:ext cx="5632" cy="1291"/>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5632" h="1291">
                  <a:moveTo>
                    <a:pt x="712" y="0"/>
                  </a:moveTo>
                  <a:lnTo>
                    <a:pt x="5632" y="0"/>
                  </a:lnTo>
                  <a:lnTo>
                    <a:pt x="5632" y="1291"/>
                  </a:lnTo>
                  <a:lnTo>
                    <a:pt x="0" y="1291"/>
                  </a:lnTo>
                  <a:lnTo>
                    <a:pt x="712" y="0"/>
                  </a:lnTo>
                  <a:close/>
                </a:path>
              </a:pathLst>
            </a:custGeom>
            <a:solidFill>
              <a:schemeClr val="bg1">
                <a:lumMod val="95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28" name="任意多边形: 形状 9"/>
            <p:cNvSpPr/>
            <p:nvPr userDrawn="1">
              <p:custDataLst>
                <p:tags r:id="rId8"/>
              </p:custDataLst>
            </p:nvPr>
          </p:nvSpPr>
          <p:spPr>
            <a:xfrm>
              <a:off x="12615" y="9033"/>
              <a:ext cx="6595" cy="1012"/>
            </a:xfrm>
            <a:custGeom>
              <a:avLst/>
              <a:gdLst>
                <a:gd name="connsiteX0" fmla="*/ 492125 w 4556103"/>
                <a:gd name="connsiteY0" fmla="*/ 0 h 1968500"/>
                <a:gd name="connsiteX1" fmla="*/ 4556103 w 4556103"/>
                <a:gd name="connsiteY1" fmla="*/ 0 h 1968500"/>
                <a:gd name="connsiteX2" fmla="*/ 4556103 w 4556103"/>
                <a:gd name="connsiteY2" fmla="*/ 1968500 h 1968500"/>
                <a:gd name="connsiteX3" fmla="*/ 0 w 4556103"/>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56103" h="1968500">
                  <a:moveTo>
                    <a:pt x="492125" y="0"/>
                  </a:moveTo>
                  <a:lnTo>
                    <a:pt x="4556103" y="0"/>
                  </a:lnTo>
                  <a:lnTo>
                    <a:pt x="4556103" y="1968500"/>
                  </a:lnTo>
                  <a:lnTo>
                    <a:pt x="0" y="1968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标题 1"/>
          <p:cNvSpPr>
            <a:spLocks noGrp="1"/>
          </p:cNvSpPr>
          <p:nvPr>
            <p:ph type="title" hasCustomPrompt="1"/>
            <p:custDataLst>
              <p:tags r:id="rId9"/>
            </p:custDataLst>
          </p:nvPr>
        </p:nvSpPr>
        <p:spPr>
          <a:xfrm>
            <a:off x="1522800" y="1339200"/>
            <a:ext cx="9144000" cy="2386800"/>
          </a:xfrm>
        </p:spPr>
        <p:txBody>
          <a:bodyPr anchor="b"/>
          <a:lstStyle>
            <a:lvl1pPr algn="ctr">
              <a:defRPr sz="6000" baseline="0">
                <a:solidFill>
                  <a:schemeClr val="bg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a:lstStyle>
            <a:lvl1pPr algn="ct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11203913" y="5876765"/>
            <a:ext cx="813462" cy="813461"/>
            <a:chOff x="329538" y="251935"/>
            <a:chExt cx="1056292" cy="1056291"/>
          </a:xfrm>
        </p:grpSpPr>
        <p:sp>
          <p:nvSpPr>
            <p:cNvPr id="8" name="矩形 7"/>
            <p:cNvSpPr/>
            <p:nvPr userDrawn="1">
              <p:custDataLst>
                <p:tags r:id="rId3"/>
              </p:custDataLst>
            </p:nvPr>
          </p:nvSpPr>
          <p:spPr>
            <a:xfrm>
              <a:off x="627207" y="251935"/>
              <a:ext cx="758623" cy="7586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sp>
          <p:nvSpPr>
            <p:cNvPr id="9" name="矩形 8"/>
            <p:cNvSpPr/>
            <p:nvPr userDrawn="1">
              <p:custDataLst>
                <p:tags r:id="rId4"/>
              </p:custDataLst>
            </p:nvPr>
          </p:nvSpPr>
          <p:spPr>
            <a:xfrm>
              <a:off x="329538" y="712889"/>
              <a:ext cx="595337" cy="595337"/>
            </a:xfrm>
            <a:prstGeom prst="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solidFill>
                  <a:schemeClr val="tx1">
                    <a:lumMod val="85000"/>
                    <a:lumOff val="15000"/>
                  </a:schemeClr>
                </a:solidFill>
                <a:latin typeface="Arial" panose="020B0604020202020204" pitchFamily="34" charset="0"/>
                <a:ea typeface="微软雅黑" panose="020B0503020204020204" charset="-122"/>
              </a:endParaRPr>
            </a:p>
          </p:txBody>
        </p:sp>
      </p:grpSp>
      <p:sp>
        <p:nvSpPr>
          <p:cNvPr id="2" name="竖排标题 1"/>
          <p:cNvSpPr>
            <a:spLocks noGrp="1"/>
          </p:cNvSpPr>
          <p:nvPr>
            <p:ph type="title" orient="vert"/>
            <p:custDataLst>
              <p:tags r:id="rId5"/>
            </p:custDataLst>
          </p:nvPr>
        </p:nvSpPr>
        <p:spPr>
          <a:xfrm>
            <a:off x="10571135" y="952508"/>
            <a:ext cx="950984" cy="5388907"/>
          </a:xfrm>
        </p:spPr>
        <p:txBody>
          <a:bodyPr vert="eaVert"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6"/>
            </p:custDataLst>
          </p:nvPr>
        </p:nvSpPr>
        <p:spPr>
          <a:xfrm>
            <a:off x="669925" y="952500"/>
            <a:ext cx="9828101" cy="5388907"/>
          </a:xfrm>
        </p:spPr>
        <p:txBody>
          <a:bodyPr vert="eaVert" lIns="90170" tIns="46990" rIns="90170" bIns="46990">
            <a:normAutofit/>
          </a:bodyPr>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7"/>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9" Type="http://schemas.openxmlformats.org/officeDocument/2006/relationships/theme" Target="../theme/theme1.xml"/><Relationship Id="rId28" Type="http://schemas.openxmlformats.org/officeDocument/2006/relationships/tags" Target="../tags/tag167.xml"/><Relationship Id="rId27" Type="http://schemas.openxmlformats.org/officeDocument/2006/relationships/tags" Target="../tags/tag166.xml"/><Relationship Id="rId26" Type="http://schemas.openxmlformats.org/officeDocument/2006/relationships/tags" Target="../tags/tag165.xml"/><Relationship Id="rId25" Type="http://schemas.openxmlformats.org/officeDocument/2006/relationships/tags" Target="../tags/tag164.xml"/><Relationship Id="rId24" Type="http://schemas.openxmlformats.org/officeDocument/2006/relationships/tags" Target="../tags/tag163.xml"/><Relationship Id="rId23" Type="http://schemas.openxmlformats.org/officeDocument/2006/relationships/tags" Target="../tags/tag162.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2.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3.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5" Type="http://schemas.openxmlformats.org/officeDocument/2006/relationships/theme" Target="../theme/theme4.xml"/><Relationship Id="rId24" Type="http://schemas.openxmlformats.org/officeDocument/2006/relationships/tags" Target="../tags/tag334.xml"/><Relationship Id="rId23" Type="http://schemas.openxmlformats.org/officeDocument/2006/relationships/tags" Target="../tags/tag333.xml"/><Relationship Id="rId22" Type="http://schemas.openxmlformats.org/officeDocument/2006/relationships/tags" Target="../tags/tag332.xml"/><Relationship Id="rId21" Type="http://schemas.openxmlformats.org/officeDocument/2006/relationships/tags" Target="../tags/tag331.xml"/><Relationship Id="rId20" Type="http://schemas.openxmlformats.org/officeDocument/2006/relationships/tags" Target="../tags/tag330.xml"/><Relationship Id="rId2" Type="http://schemas.openxmlformats.org/officeDocument/2006/relationships/slideLayout" Target="../slideLayouts/slideLayout46.xml"/><Relationship Id="rId19" Type="http://schemas.openxmlformats.org/officeDocument/2006/relationships/tags" Target="../tags/tag329.xml"/><Relationship Id="rId18" Type="http://schemas.openxmlformats.org/officeDocument/2006/relationships/slideLayout" Target="../slideLayouts/slideLayout62.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71.xml"/><Relationship Id="rId8" Type="http://schemas.openxmlformats.org/officeDocument/2006/relationships/slideLayout" Target="../slideLayouts/slideLayout70.xml"/><Relationship Id="rId7" Type="http://schemas.openxmlformats.org/officeDocument/2006/relationships/slideLayout" Target="../slideLayouts/slideLayout69.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3" Type="http://schemas.openxmlformats.org/officeDocument/2006/relationships/slideLayout" Target="../slideLayouts/slideLayout65.xml"/><Relationship Id="rId25" Type="http://schemas.openxmlformats.org/officeDocument/2006/relationships/theme" Target="../theme/theme5.xml"/><Relationship Id="rId24" Type="http://schemas.openxmlformats.org/officeDocument/2006/relationships/tags" Target="../tags/tag501.xml"/><Relationship Id="rId23" Type="http://schemas.openxmlformats.org/officeDocument/2006/relationships/tags" Target="../tags/tag500.xml"/><Relationship Id="rId22" Type="http://schemas.openxmlformats.org/officeDocument/2006/relationships/tags" Target="../tags/tag499.xml"/><Relationship Id="rId21" Type="http://schemas.openxmlformats.org/officeDocument/2006/relationships/tags" Target="../tags/tag498.xml"/><Relationship Id="rId20" Type="http://schemas.openxmlformats.org/officeDocument/2006/relationships/tags" Target="../tags/tag497.xml"/><Relationship Id="rId2" Type="http://schemas.openxmlformats.org/officeDocument/2006/relationships/slideLayout" Target="../slideLayouts/slideLayout64.xml"/><Relationship Id="rId19" Type="http://schemas.openxmlformats.org/officeDocument/2006/relationships/tags" Target="../tags/tag496.xml"/><Relationship Id="rId18" Type="http://schemas.openxmlformats.org/officeDocument/2006/relationships/slideLayout" Target="../slideLayouts/slideLayout80.xml"/><Relationship Id="rId17" Type="http://schemas.openxmlformats.org/officeDocument/2006/relationships/slideLayout" Target="../slideLayouts/slideLayout79.xml"/><Relationship Id="rId16" Type="http://schemas.openxmlformats.org/officeDocument/2006/relationships/slideLayout" Target="../slideLayouts/slideLayout78.xml"/><Relationship Id="rId15" Type="http://schemas.openxmlformats.org/officeDocument/2006/relationships/slideLayout" Target="../slideLayouts/slideLayout77.xml"/><Relationship Id="rId14" Type="http://schemas.openxmlformats.org/officeDocument/2006/relationships/slideLayout" Target="../slideLayouts/slideLayout76.xml"/><Relationship Id="rId13" Type="http://schemas.openxmlformats.org/officeDocument/2006/relationships/slideLayout" Target="../slideLayouts/slideLayout75.xml"/><Relationship Id="rId12" Type="http://schemas.openxmlformats.org/officeDocument/2006/relationships/slideLayout" Target="../slideLayouts/slideLayout74.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3"/>
            </p:custDataLst>
          </p:nvPr>
        </p:nvSpPr>
        <p:spPr>
          <a:xfrm>
            <a:off x="669882" y="443230"/>
            <a:ext cx="10852237" cy="441964"/>
          </a:xfrm>
          <a:prstGeom prst="rect">
            <a:avLst/>
          </a:prstGeom>
        </p:spPr>
        <p:txBody>
          <a:bodyPr vert="horz" lIns="90170" tIns="46990" rIns="90170" bIns="4699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4"/>
            </p:custDataLst>
          </p:nvPr>
        </p:nvSpPr>
        <p:spPr>
          <a:xfrm>
            <a:off x="669882" y="952508"/>
            <a:ext cx="10852237" cy="5388907"/>
          </a:xfrm>
          <a:prstGeom prst="rect">
            <a:avLst/>
          </a:prstGeom>
        </p:spPr>
        <p:txBody>
          <a:bodyPr vert="horz"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5"/>
            </p:custDataLst>
          </p:nvPr>
        </p:nvSpPr>
        <p:spPr>
          <a:xfrm>
            <a:off x="879742" y="6349833"/>
            <a:ext cx="2700000" cy="316800"/>
          </a:xfrm>
          <a:prstGeom prst="rect">
            <a:avLst/>
          </a:prstGeom>
        </p:spPr>
        <p:txBody>
          <a:bodyPr vert="horz" lIns="91440" tIns="45720" rIns="91440" bIns="45720" rtlCol="0" anchor="ctr">
            <a:normAutofit/>
          </a:bodyPr>
          <a:lstStyle>
            <a:lvl1pPr algn="l">
              <a:defRPr sz="900"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6"/>
            </p:custDataLst>
          </p:nvPr>
        </p:nvSpPr>
        <p:spPr>
          <a:xfrm>
            <a:off x="4116000" y="6349833"/>
            <a:ext cx="3960000" cy="316800"/>
          </a:xfrm>
          <a:prstGeom prst="rect">
            <a:avLst/>
          </a:prstGeom>
        </p:spPr>
        <p:txBody>
          <a:bodyPr vert="horz" lIns="91440" tIns="45720" rIns="91440" bIns="45720" rtlCol="0" anchor="ctr">
            <a:normAutofit/>
          </a:bodyPr>
          <a:lstStyle>
            <a:lvl1pPr algn="ctr">
              <a:defRPr sz="900"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7"/>
            </p:custDataLst>
          </p:nvPr>
        </p:nvSpPr>
        <p:spPr>
          <a:xfrm>
            <a:off x="8610600" y="6349833"/>
            <a:ext cx="2700000" cy="316800"/>
          </a:xfrm>
          <a:prstGeom prst="rect">
            <a:avLst/>
          </a:prstGeom>
        </p:spPr>
        <p:txBody>
          <a:bodyPr vert="horz" lIns="91440" tIns="45720" rIns="91440" bIns="45720" rtlCol="0" anchor="ctr">
            <a:normAutofit/>
          </a:bodyPr>
          <a:lstStyle>
            <a:lvl1pPr algn="r">
              <a:defRPr sz="900"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2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AE85C-6B07-4D10-9785-78FBC9CB71B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838B65-7592-4C2F-9341-69370AA9054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AE85C-6B07-4D10-9785-78FBC9CB71B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838B65-7592-4C2F-9341-69370AA9054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3" y="1189673"/>
            <a:ext cx="10852237" cy="331473"/>
          </a:xfrm>
          <a:prstGeom prst="rect">
            <a:avLst/>
          </a:prstGeom>
        </p:spPr>
        <p:txBody>
          <a:bodyPr vert="horz" lIns="90170" tIns="46990" rIns="90170" bIns="4699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3" y="1571631"/>
            <a:ext cx="10852237" cy="4041680"/>
          </a:xfrm>
          <a:prstGeom prst="rect">
            <a:avLst/>
          </a:prstGeom>
        </p:spPr>
        <p:txBody>
          <a:bodyPr vert="horz"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3" y="5619625"/>
            <a:ext cx="2700000" cy="237600"/>
          </a:xfrm>
          <a:prstGeom prst="rect">
            <a:avLst/>
          </a:prstGeom>
        </p:spPr>
        <p:txBody>
          <a:bodyPr vert="horz" lIns="91440" tIns="45720" rIns="91440" bIns="45720" rtlCol="0" anchor="ctr">
            <a:normAutofit/>
          </a:bodyPr>
          <a:lstStyle>
            <a:lvl1pPr algn="l">
              <a:defRPr sz="1200"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5619625"/>
            <a:ext cx="3960000" cy="237600"/>
          </a:xfrm>
          <a:prstGeom prst="rect">
            <a:avLst/>
          </a:prstGeom>
        </p:spPr>
        <p:txBody>
          <a:bodyPr vert="horz" lIns="91440" tIns="45720" rIns="91440" bIns="45720" rtlCol="0" anchor="ctr">
            <a:normAutofit/>
          </a:bodyPr>
          <a:lstStyle>
            <a:lvl1pPr algn="ctr">
              <a:defRPr sz="1200"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5619625"/>
            <a:ext cx="2700000" cy="237600"/>
          </a:xfrm>
          <a:prstGeom prst="rect">
            <a:avLst/>
          </a:prstGeom>
        </p:spPr>
        <p:txBody>
          <a:bodyPr vert="horz" lIns="91440" tIns="45720" rIns="91440" bIns="45720" rtlCol="0" anchor="ctr">
            <a:normAutofit/>
          </a:bodyPr>
          <a:lstStyle>
            <a:lvl1pPr algn="r">
              <a:defRPr sz="1200"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90170" tIns="46990" rIns="90170" bIns="4699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tags" Target="../tags/tag52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9.xml"/><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image" Target="../media/image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6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image" Target="../media/image18.png"/><Relationship Id="rId1" Type="http://schemas.openxmlformats.org/officeDocument/2006/relationships/image" Target="../media/image17.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66.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66.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66.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66.xml"/><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66.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66.xml"/><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66.xml"/><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66.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3.xml.rels><?xml version="1.0" encoding="UTF-8" standalone="yes"?>
<Relationships xmlns="http://schemas.openxmlformats.org/package/2006/relationships"><Relationship Id="rId9" Type="http://schemas.openxmlformats.org/officeDocument/2006/relationships/tags" Target="../tags/tag510.xml"/><Relationship Id="rId8" Type="http://schemas.openxmlformats.org/officeDocument/2006/relationships/tags" Target="../tags/tag509.xml"/><Relationship Id="rId7" Type="http://schemas.openxmlformats.org/officeDocument/2006/relationships/tags" Target="../tags/tag508.xml"/><Relationship Id="rId6" Type="http://schemas.openxmlformats.org/officeDocument/2006/relationships/tags" Target="../tags/tag507.xml"/><Relationship Id="rId5" Type="http://schemas.openxmlformats.org/officeDocument/2006/relationships/tags" Target="../tags/tag506.xml"/><Relationship Id="rId4" Type="http://schemas.openxmlformats.org/officeDocument/2006/relationships/tags" Target="../tags/tag505.xml"/><Relationship Id="rId3" Type="http://schemas.openxmlformats.org/officeDocument/2006/relationships/tags" Target="../tags/tag504.xml"/><Relationship Id="rId25" Type="http://schemas.openxmlformats.org/officeDocument/2006/relationships/notesSlide" Target="../notesSlides/notesSlide1.xml"/><Relationship Id="rId24" Type="http://schemas.openxmlformats.org/officeDocument/2006/relationships/slideLayout" Target="../slideLayouts/slideLayout69.xml"/><Relationship Id="rId23" Type="http://schemas.openxmlformats.org/officeDocument/2006/relationships/tags" Target="../tags/tag524.xml"/><Relationship Id="rId22" Type="http://schemas.openxmlformats.org/officeDocument/2006/relationships/tags" Target="../tags/tag523.xml"/><Relationship Id="rId21" Type="http://schemas.openxmlformats.org/officeDocument/2006/relationships/tags" Target="../tags/tag522.xml"/><Relationship Id="rId20" Type="http://schemas.openxmlformats.org/officeDocument/2006/relationships/tags" Target="../tags/tag521.xml"/><Relationship Id="rId2" Type="http://schemas.openxmlformats.org/officeDocument/2006/relationships/tags" Target="../tags/tag503.xml"/><Relationship Id="rId19" Type="http://schemas.openxmlformats.org/officeDocument/2006/relationships/tags" Target="../tags/tag520.xml"/><Relationship Id="rId18" Type="http://schemas.openxmlformats.org/officeDocument/2006/relationships/tags" Target="../tags/tag519.xml"/><Relationship Id="rId17" Type="http://schemas.openxmlformats.org/officeDocument/2006/relationships/tags" Target="../tags/tag518.xml"/><Relationship Id="rId16" Type="http://schemas.openxmlformats.org/officeDocument/2006/relationships/tags" Target="../tags/tag517.xml"/><Relationship Id="rId15" Type="http://schemas.openxmlformats.org/officeDocument/2006/relationships/tags" Target="../tags/tag516.xml"/><Relationship Id="rId14" Type="http://schemas.openxmlformats.org/officeDocument/2006/relationships/tags" Target="../tags/tag515.xml"/><Relationship Id="rId13" Type="http://schemas.openxmlformats.org/officeDocument/2006/relationships/tags" Target="../tags/tag514.xml"/><Relationship Id="rId12" Type="http://schemas.openxmlformats.org/officeDocument/2006/relationships/tags" Target="../tags/tag513.xml"/><Relationship Id="rId11" Type="http://schemas.openxmlformats.org/officeDocument/2006/relationships/tags" Target="../tags/tag512.xml"/><Relationship Id="rId10" Type="http://schemas.openxmlformats.org/officeDocument/2006/relationships/tags" Target="../tags/tag511.xml"/><Relationship Id="rId1" Type="http://schemas.openxmlformats.org/officeDocument/2006/relationships/tags" Target="../tags/tag502.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66.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66.xml"/><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6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6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66.xml"/><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66.xml"/><Relationship Id="rId4" Type="http://schemas.openxmlformats.org/officeDocument/2006/relationships/image" Target="../media/image81.png"/><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image" Target="../media/image83.png"/><Relationship Id="rId1" Type="http://schemas.openxmlformats.org/officeDocument/2006/relationships/image" Target="../media/image82.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6.xml"/><Relationship Id="rId1" Type="http://schemas.openxmlformats.org/officeDocument/2006/relationships/image" Target="../media/image84.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image" Target="../media/image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image" Target="../media/image8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圆角 1"/>
          <p:cNvSpPr/>
          <p:nvPr/>
        </p:nvSpPr>
        <p:spPr>
          <a:xfrm>
            <a:off x="1771650" y="2613456"/>
            <a:ext cx="8648700" cy="2075588"/>
          </a:xfrm>
          <a:prstGeom prst="roundRect">
            <a:avLst>
              <a:gd name="adj" fmla="val 50000"/>
            </a:avLst>
          </a:prstGeom>
          <a:solidFill>
            <a:srgbClr val="586A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sp>
        <p:nvSpPr>
          <p:cNvPr id="52" name="文本框 51"/>
          <p:cNvSpPr txBox="1"/>
          <p:nvPr/>
        </p:nvSpPr>
        <p:spPr>
          <a:xfrm>
            <a:off x="1816735" y="3236595"/>
            <a:ext cx="8578850"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4400" b="0" i="0" u="none" strike="noStrike" kern="1200" cap="none" spc="0" normalizeH="0" baseline="0" noProof="0" dirty="0">
                <a:ln>
                  <a:noFill/>
                </a:ln>
                <a:solidFill>
                  <a:prstClr val="white"/>
                </a:solidFill>
                <a:effectLst/>
                <a:uLnTx/>
                <a:uFillTx/>
                <a:latin typeface="华文细黑" panose="02010600040101010101" pitchFamily="2" charset="-122"/>
                <a:cs typeface="+mn-cs"/>
              </a:rPr>
              <a:t>项目六  电子商务与第三方物流</a:t>
            </a:r>
            <a:endParaRPr kumimoji="0" sz="4400" b="0" i="0" u="none" strike="noStrike" kern="1200" cap="none" spc="0" normalizeH="0" baseline="0" noProof="0" dirty="0">
              <a:ln>
                <a:noFill/>
              </a:ln>
              <a:solidFill>
                <a:prstClr val="white"/>
              </a:solidFill>
              <a:effectLst/>
              <a:uLnTx/>
              <a:uFillTx/>
              <a:latin typeface="华文细黑" panose="02010600040101010101" pitchFamily="2" charset="-122"/>
              <a:cs typeface="+mn-cs"/>
            </a:endParaRPr>
          </a:p>
        </p:txBody>
      </p:sp>
      <p:sp>
        <p:nvSpPr>
          <p:cNvPr id="59" name="任意多边形: 形状 58"/>
          <p:cNvSpPr/>
          <p:nvPr/>
        </p:nvSpPr>
        <p:spPr>
          <a:xfrm>
            <a:off x="3376218" y="6496554"/>
            <a:ext cx="8815783" cy="361446"/>
          </a:xfrm>
          <a:custGeom>
            <a:avLst/>
            <a:gdLst>
              <a:gd name="connsiteX0" fmla="*/ 403813 w 8815783"/>
              <a:gd name="connsiteY0" fmla="*/ 0 h 361446"/>
              <a:gd name="connsiteX1" fmla="*/ 8815783 w 8815783"/>
              <a:gd name="connsiteY1" fmla="*/ 0 h 361446"/>
              <a:gd name="connsiteX2" fmla="*/ 8815783 w 8815783"/>
              <a:gd name="connsiteY2" fmla="*/ 361446 h 361446"/>
              <a:gd name="connsiteX3" fmla="*/ 0 w 8815783"/>
              <a:gd name="connsiteY3" fmla="*/ 361446 h 361446"/>
              <a:gd name="connsiteX4" fmla="*/ 21859 w 8815783"/>
              <a:gd name="connsiteY4" fmla="*/ 253176 h 361446"/>
              <a:gd name="connsiteX5" fmla="*/ 403813 w 8815783"/>
              <a:gd name="connsiteY5" fmla="*/ 0 h 36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5783" h="361446">
                <a:moveTo>
                  <a:pt x="403813" y="0"/>
                </a:moveTo>
                <a:lnTo>
                  <a:pt x="8815783" y="0"/>
                </a:lnTo>
                <a:lnTo>
                  <a:pt x="8815783" y="361446"/>
                </a:lnTo>
                <a:lnTo>
                  <a:pt x="0" y="361446"/>
                </a:lnTo>
                <a:lnTo>
                  <a:pt x="21859" y="253176"/>
                </a:lnTo>
                <a:cubicBezTo>
                  <a:pt x="84788" y="104395"/>
                  <a:pt x="232109" y="0"/>
                  <a:pt x="403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sp>
        <p:nvSpPr>
          <p:cNvPr id="58" name="任意多边形: 形状 57"/>
          <p:cNvSpPr/>
          <p:nvPr/>
        </p:nvSpPr>
        <p:spPr>
          <a:xfrm>
            <a:off x="0" y="-20518"/>
            <a:ext cx="4419600" cy="465019"/>
          </a:xfrm>
          <a:custGeom>
            <a:avLst/>
            <a:gdLst>
              <a:gd name="connsiteX0" fmla="*/ 0 w 4419600"/>
              <a:gd name="connsiteY0" fmla="*/ 0 h 465019"/>
              <a:gd name="connsiteX1" fmla="*/ 4409407 w 4419600"/>
              <a:gd name="connsiteY1" fmla="*/ 0 h 465019"/>
              <a:gd name="connsiteX2" fmla="*/ 4419600 w 4419600"/>
              <a:gd name="connsiteY2" fmla="*/ 50489 h 465019"/>
              <a:gd name="connsiteX3" fmla="*/ 4005070 w 4419600"/>
              <a:gd name="connsiteY3" fmla="*/ 465019 h 465019"/>
              <a:gd name="connsiteX4" fmla="*/ 0 w 4419600"/>
              <a:gd name="connsiteY4" fmla="*/ 465019 h 465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465019">
                <a:moveTo>
                  <a:pt x="0" y="0"/>
                </a:moveTo>
                <a:lnTo>
                  <a:pt x="4409407" y="0"/>
                </a:lnTo>
                <a:lnTo>
                  <a:pt x="4419600" y="50489"/>
                </a:lnTo>
                <a:cubicBezTo>
                  <a:pt x="4419600" y="279428"/>
                  <a:pt x="4234009" y="465019"/>
                  <a:pt x="4005070" y="465019"/>
                </a:cubicBezTo>
                <a:lnTo>
                  <a:pt x="0" y="46501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sp>
        <p:nvSpPr>
          <p:cNvPr id="5" name="文本框 4"/>
          <p:cNvSpPr txBox="1"/>
          <p:nvPr/>
        </p:nvSpPr>
        <p:spPr>
          <a:xfrm>
            <a:off x="260985" y="23495"/>
            <a:ext cx="3513455" cy="368300"/>
          </a:xfrm>
          <a:prstGeom prst="rect">
            <a:avLst/>
          </a:prstGeom>
          <a:noFill/>
        </p:spPr>
        <p:txBody>
          <a:bodyPr wrap="square" rtlCol="0">
            <a:spAutoFit/>
          </a:bodyPr>
          <a:lstStyle/>
          <a:p>
            <a:pPr algn="dist"/>
            <a:r>
              <a:rPr lang="zh-CN" altLang="en-US"/>
              <a:t>《电子商务</a:t>
            </a:r>
            <a:r>
              <a:rPr lang="zh-CN" altLang="en-US"/>
              <a:t>物流管理》</a:t>
            </a: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第四方物流概念</a:t>
            </a:r>
            <a:endParaRPr lang="zh-CN" altLang="en-US"/>
          </a:p>
        </p:txBody>
      </p:sp>
      <p:sp>
        <p:nvSpPr>
          <p:cNvPr id="8" name="内容占位符 7"/>
          <p:cNvSpPr/>
          <p:nvPr>
            <p:ph sz="quarter" idx="13"/>
          </p:nvPr>
        </p:nvSpPr>
        <p:spPr>
          <a:xfrm>
            <a:off x="579755" y="1263650"/>
            <a:ext cx="11009630" cy="5046980"/>
          </a:xfrm>
        </p:spPr>
        <p:txBody>
          <a:bodyPr>
            <a:normAutofit lnSpcReduction="20000"/>
          </a:bodyPr>
          <a:p>
            <a:pPr lvl="0">
              <a:lnSpc>
                <a:spcPct val="150000"/>
              </a:lnSpc>
            </a:pPr>
            <a:r>
              <a:rPr lang="zh-CN" altLang="en-US" sz="1800">
                <a:sym typeface="+mn-ea"/>
              </a:rPr>
              <a:t>第四方物流（Fourth Party Logistics，4PL）是指专门为物流服务供需双方及第三方提供物流规划、咨询、物流信息系统、供应链管理等服务的业务模式。</a:t>
            </a:r>
            <a:endParaRPr lang="zh-CN" altLang="en-US" sz="1800">
              <a:sym typeface="+mn-ea"/>
            </a:endParaRPr>
          </a:p>
          <a:p>
            <a:pPr lvl="0">
              <a:lnSpc>
                <a:spcPct val="150000"/>
              </a:lnSpc>
            </a:pPr>
            <a:r>
              <a:rPr lang="zh-CN" altLang="en-US" sz="1800">
                <a:sym typeface="+mn-ea"/>
              </a:rPr>
              <a:t>第四方物流的含义：</a:t>
            </a:r>
            <a:endParaRPr lang="zh-CN" altLang="en-US" sz="1800">
              <a:sym typeface="+mn-ea"/>
            </a:endParaRPr>
          </a:p>
          <a:p>
            <a:pPr marL="685800" lvl="1" indent="-228600">
              <a:lnSpc>
                <a:spcPct val="150000"/>
              </a:lnSpc>
              <a:buFont typeface="Arial" panose="020B0604020202020204" pitchFamily="34" charset="0"/>
              <a:buChar char="•"/>
            </a:pPr>
            <a:r>
              <a:rPr lang="zh-CN" altLang="en-US" sz="1800">
                <a:solidFill>
                  <a:schemeClr val="tx1">
                    <a:lumMod val="85000"/>
                    <a:lumOff val="15000"/>
                  </a:schemeClr>
                </a:solidFill>
                <a:sym typeface="+mn-ea"/>
              </a:rPr>
              <a:t>能够打破供应链各环节之间的限制，整合各类服务商的技术、资源和能力，搭建起企业物流与物流服务提供商之间的纽带，为企业提供供应链规划与运作实施方案。</a:t>
            </a:r>
            <a:endParaRPr lang="zh-CN" altLang="en-US" sz="1800">
              <a:solidFill>
                <a:schemeClr val="tx1">
                  <a:lumMod val="85000"/>
                  <a:lumOff val="15000"/>
                </a:schemeClr>
              </a:solidFill>
              <a:sym typeface="+mn-ea"/>
            </a:endParaRPr>
          </a:p>
          <a:p>
            <a:pPr marL="685800" lvl="1" indent="-228600">
              <a:lnSpc>
                <a:spcPct val="150000"/>
              </a:lnSpc>
              <a:buFont typeface="Arial" panose="020B0604020202020204" pitchFamily="34" charset="0"/>
              <a:buChar char="•"/>
            </a:pPr>
            <a:r>
              <a:rPr lang="zh-CN" altLang="en-US" sz="1800">
                <a:sym typeface="+mn-ea"/>
              </a:rPr>
              <a:t>能针对不同客户的需求提供客制化解决方案。第四方物流的主要利润来自“效率的提高”及“货物流动时间的减少”。 </a:t>
            </a:r>
            <a:endParaRPr lang="zh-CN" altLang="en-US" sz="1800">
              <a:sym typeface="+mn-ea"/>
            </a:endParaRPr>
          </a:p>
          <a:p>
            <a:pPr marL="685800" lvl="1" indent="-228600">
              <a:lnSpc>
                <a:spcPct val="150000"/>
              </a:lnSpc>
              <a:buFont typeface="Arial" panose="020B0604020202020204" pitchFamily="34" charset="0"/>
              <a:buChar char="•"/>
            </a:pPr>
            <a:r>
              <a:rPr lang="zh-CN" altLang="en-US" sz="1800">
                <a:sym typeface="+mn-ea"/>
              </a:rPr>
              <a:t>只对物流方案进行系统设计、资源整合、经营管理、信息共享，并提供与此相关的供应链解决方案的企业。</a:t>
            </a:r>
            <a:endParaRPr lang="zh-CN" altLang="en-US" sz="1800">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第四方物流的特征</a:t>
            </a:r>
            <a:endParaRPr lang="zh-CN" altLang="en-US"/>
          </a:p>
        </p:txBody>
      </p:sp>
      <p:sp>
        <p:nvSpPr>
          <p:cNvPr id="8" name="内容占位符 7"/>
          <p:cNvSpPr/>
          <p:nvPr>
            <p:ph sz="quarter" idx="13"/>
          </p:nvPr>
        </p:nvSpPr>
        <p:spPr>
          <a:xfrm>
            <a:off x="579755" y="1263650"/>
            <a:ext cx="11009630" cy="5046980"/>
          </a:xfrm>
        </p:spPr>
        <p:txBody>
          <a:bodyPr>
            <a:normAutofit lnSpcReduction="20000"/>
          </a:bodyPr>
          <a:p>
            <a:pPr lvl="0">
              <a:lnSpc>
                <a:spcPct val="200000"/>
              </a:lnSpc>
            </a:pPr>
            <a:r>
              <a:rPr lang="zh-CN" altLang="en-US" sz="1800">
                <a:sym typeface="+mn-ea"/>
              </a:rPr>
              <a:t>第四方物流企业是一个供应链的集成商，是供需双方及第三方物流的领导力量。它不是物流的利益相关方，而是通过拥有的信息技术、整合能力以及其他资源提供一套完整的供应链解决方案，帮助企业实现降低成本和有效整合资源的目标</a:t>
            </a:r>
            <a:endParaRPr lang="zh-CN" altLang="en-US" sz="1800">
              <a:sym typeface="+mn-ea"/>
            </a:endParaRPr>
          </a:p>
          <a:p>
            <a:pPr lvl="0">
              <a:lnSpc>
                <a:spcPct val="200000"/>
              </a:lnSpc>
            </a:pPr>
            <a:r>
              <a:rPr lang="zh-CN" altLang="en-US" sz="1800">
                <a:sym typeface="+mn-ea"/>
              </a:rPr>
              <a:t>第四方物流的功能特征：</a:t>
            </a:r>
            <a:endParaRPr lang="zh-CN" altLang="en-US" sz="1800">
              <a:sym typeface="+mn-ea"/>
            </a:endParaRPr>
          </a:p>
          <a:p>
            <a:pPr marL="685800" lvl="1" indent="-228600">
              <a:lnSpc>
                <a:spcPct val="200000"/>
              </a:lnSpc>
              <a:buFont typeface="Arial" panose="020B0604020202020204" pitchFamily="34" charset="0"/>
              <a:buChar char="•"/>
            </a:pPr>
            <a:r>
              <a:rPr lang="zh-CN" altLang="en-US" sz="1800">
                <a:solidFill>
                  <a:schemeClr val="tx1">
                    <a:lumMod val="85000"/>
                    <a:lumOff val="15000"/>
                  </a:schemeClr>
                </a:solidFill>
                <a:sym typeface="+mn-ea"/>
              </a:rPr>
              <a:t>供应链管理功能</a:t>
            </a:r>
            <a:endParaRPr lang="zh-CN" altLang="en-US" sz="1800">
              <a:solidFill>
                <a:schemeClr val="tx1">
                  <a:lumMod val="85000"/>
                  <a:lumOff val="15000"/>
                </a:schemeClr>
              </a:solidFill>
              <a:sym typeface="+mn-ea"/>
            </a:endParaRPr>
          </a:p>
          <a:p>
            <a:pPr marL="685800" lvl="1" indent="-228600">
              <a:lnSpc>
                <a:spcPct val="200000"/>
              </a:lnSpc>
              <a:buFont typeface="Arial" panose="020B0604020202020204" pitchFamily="34" charset="0"/>
              <a:buChar char="•"/>
            </a:pPr>
            <a:r>
              <a:rPr lang="zh-CN" altLang="en-US" sz="1800">
                <a:solidFill>
                  <a:schemeClr val="tx1">
                    <a:lumMod val="85000"/>
                    <a:lumOff val="15000"/>
                  </a:schemeClr>
                </a:solidFill>
                <a:sym typeface="+mn-ea"/>
              </a:rPr>
              <a:t>一体化管理功能</a:t>
            </a:r>
            <a:endParaRPr lang="zh-CN" altLang="en-US" sz="1800">
              <a:solidFill>
                <a:schemeClr val="tx1">
                  <a:lumMod val="85000"/>
                  <a:lumOff val="15000"/>
                </a:schemeClr>
              </a:solidFill>
              <a:sym typeface="+mn-ea"/>
            </a:endParaRPr>
          </a:p>
          <a:p>
            <a:pPr marL="685800" lvl="1" indent="-228600">
              <a:lnSpc>
                <a:spcPct val="200000"/>
              </a:lnSpc>
              <a:buFont typeface="Arial" panose="020B0604020202020204" pitchFamily="34" charset="0"/>
              <a:buChar char="•"/>
            </a:pPr>
            <a:r>
              <a:rPr lang="zh-CN" altLang="en-US" sz="1800">
                <a:solidFill>
                  <a:schemeClr val="tx1">
                    <a:lumMod val="85000"/>
                    <a:lumOff val="15000"/>
                  </a:schemeClr>
                </a:solidFill>
                <a:sym typeface="+mn-ea"/>
              </a:rPr>
              <a:t>供应链再造功能</a:t>
            </a:r>
            <a:endParaRPr lang="zh-CN" altLang="en-US" sz="1800">
              <a:solidFill>
                <a:schemeClr val="tx1">
                  <a:lumMod val="85000"/>
                  <a:lumOff val="15000"/>
                </a:schemeClr>
              </a:solidFill>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第四方物流的运作模式</a:t>
            </a:r>
            <a:endParaRPr lang="zh-CN" altLang="en-US"/>
          </a:p>
        </p:txBody>
      </p:sp>
      <p:sp>
        <p:nvSpPr>
          <p:cNvPr id="3" name="文本框 2"/>
          <p:cNvSpPr txBox="1"/>
          <p:nvPr/>
        </p:nvSpPr>
        <p:spPr>
          <a:xfrm>
            <a:off x="6130925" y="1489075"/>
            <a:ext cx="5486400" cy="2306955"/>
          </a:xfrm>
          <a:prstGeom prst="rect">
            <a:avLst/>
          </a:prstGeom>
          <a:noFill/>
        </p:spPr>
        <p:txBody>
          <a:bodyPr wrap="square" rtlCol="0" anchor="t">
            <a:spAutoFit/>
          </a:bodyPr>
          <a:p>
            <a:pPr marL="285750" indent="-285750">
              <a:lnSpc>
                <a:spcPct val="200000"/>
              </a:lnSpc>
              <a:buFont typeface="Arial" panose="020B0604020202020204" pitchFamily="34" charset="0"/>
              <a:buChar char="•"/>
            </a:pPr>
            <a:r>
              <a:rPr i="0">
                <a:latin typeface="微软雅黑" panose="020B0503020204020204" charset="-122"/>
                <a:ea typeface="微软雅黑" panose="020B0503020204020204" charset="-122"/>
                <a:cs typeface="微软雅黑" panose="020B0503020204020204" charset="-122"/>
                <a:sym typeface="+mn-ea"/>
              </a:rPr>
              <a:t>第四方物流的运作模式</a:t>
            </a:r>
            <a:endParaRPr i="0">
              <a:latin typeface="微软雅黑" panose="020B0503020204020204" charset="-122"/>
              <a:ea typeface="微软雅黑" panose="020B0503020204020204" charset="-122"/>
              <a:cs typeface="微软雅黑" panose="020B0503020204020204" charset="-122"/>
              <a:sym typeface="+mn-ea"/>
            </a:endParaRPr>
          </a:p>
          <a:p>
            <a:pPr marL="742950" lvl="1" indent="-285750">
              <a:lnSpc>
                <a:spcPct val="200000"/>
              </a:lnSpc>
              <a:buFont typeface="Arial" panose="020B0604020202020204" pitchFamily="34" charset="0"/>
              <a:buChar char="•"/>
            </a:pPr>
            <a:r>
              <a:rPr lang="en-US" sz="1800" i="0">
                <a:solidFill>
                  <a:schemeClr val="tx1"/>
                </a:solidFill>
                <a:latin typeface="微软雅黑" panose="020B0503020204020204" charset="-122"/>
                <a:ea typeface="微软雅黑" panose="020B0503020204020204" charset="-122"/>
                <a:cs typeface="微软雅黑" panose="020B0503020204020204" charset="-122"/>
                <a:sym typeface="+mn-ea"/>
              </a:rPr>
              <a:t> 知识密集型模式</a:t>
            </a:r>
            <a:endParaRPr lang="en-US" sz="1800" i="0">
              <a:solidFill>
                <a:schemeClr val="tx1"/>
              </a:solidFill>
              <a:latin typeface="微软雅黑" panose="020B0503020204020204" charset="-122"/>
              <a:ea typeface="微软雅黑" panose="020B0503020204020204" charset="-122"/>
              <a:cs typeface="微软雅黑" panose="020B0503020204020204" charset="-122"/>
              <a:sym typeface="+mn-ea"/>
            </a:endParaRPr>
          </a:p>
          <a:p>
            <a:pPr marL="742950" lvl="1" indent="-285750">
              <a:lnSpc>
                <a:spcPct val="200000"/>
              </a:lnSpc>
              <a:buFont typeface="Arial" panose="020B0604020202020204" pitchFamily="34" charset="0"/>
              <a:buChar char="•"/>
            </a:pPr>
            <a:r>
              <a:rPr lang="en-US" sz="1800" i="0">
                <a:solidFill>
                  <a:schemeClr val="tx1"/>
                </a:solidFill>
                <a:latin typeface="微软雅黑" panose="020B0503020204020204" charset="-122"/>
                <a:ea typeface="微软雅黑" panose="020B0503020204020204" charset="-122"/>
                <a:cs typeface="微软雅黑" panose="020B0503020204020204" charset="-122"/>
                <a:sym typeface="+mn-ea"/>
              </a:rPr>
              <a:t>方案集成商定制模式</a:t>
            </a:r>
            <a:endParaRPr lang="en-US" sz="1800" i="0">
              <a:solidFill>
                <a:schemeClr val="tx1"/>
              </a:solidFill>
              <a:latin typeface="微软雅黑" panose="020B0503020204020204" charset="-122"/>
              <a:ea typeface="微软雅黑" panose="020B0503020204020204" charset="-122"/>
              <a:cs typeface="微软雅黑" panose="020B0503020204020204" charset="-122"/>
              <a:sym typeface="+mn-ea"/>
            </a:endParaRPr>
          </a:p>
          <a:p>
            <a:pPr marL="742950" lvl="1" indent="-285750">
              <a:lnSpc>
                <a:spcPct val="200000"/>
              </a:lnSpc>
              <a:buFont typeface="Arial" panose="020B0604020202020204" pitchFamily="34" charset="0"/>
              <a:buChar char="•"/>
            </a:pPr>
            <a:r>
              <a:rPr lang="en-US" sz="1800" i="0">
                <a:solidFill>
                  <a:schemeClr val="tx1"/>
                </a:solidFill>
                <a:latin typeface="微软雅黑" panose="020B0503020204020204" charset="-122"/>
                <a:ea typeface="微软雅黑" panose="020B0503020204020204" charset="-122"/>
                <a:cs typeface="微软雅黑" panose="020B0503020204020204" charset="-122"/>
                <a:sym typeface="+mn-ea"/>
              </a:rPr>
              <a:t>行业创新者模式</a:t>
            </a:r>
            <a:endParaRPr lang="en-US" sz="1800" i="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nvSpPr>
        <p:spPr>
          <a:xfrm>
            <a:off x="545465" y="1489075"/>
            <a:ext cx="5530850" cy="1938020"/>
          </a:xfrm>
          <a:prstGeom prst="rect">
            <a:avLst/>
          </a:prstGeom>
          <a:noFill/>
          <a:ln w="9525">
            <a:noFill/>
          </a:ln>
        </p:spPr>
        <p:txBody>
          <a:bodyPr wrap="square">
            <a:spAutoFit/>
          </a:bodyPr>
          <a:p>
            <a:pPr marL="285750" indent="-285750">
              <a:lnSpc>
                <a:spcPct val="200000"/>
              </a:lnSpc>
              <a:buFont typeface="Arial" panose="020B0604020202020204" pitchFamily="34" charset="0"/>
              <a:buChar char="•"/>
            </a:pPr>
            <a:r>
              <a:rPr lang="zh-CN" sz="2000" i="0">
                <a:latin typeface="Times New Roman" panose="02020603050405020304" pitchFamily="18" charset="0"/>
                <a:cs typeface="方正宋一简体" charset="0"/>
              </a:rPr>
              <a:t>第四方物流集合和管理包括第三方物流在内的物流资源、物流技术、设施，依托现代信息技术提供完整的供应链解决方案</a:t>
            </a:r>
            <a:endParaRPr lang="zh-CN" sz="2000" i="0">
              <a:latin typeface="Times New Roman" panose="02020603050405020304" pitchFamily="18" charset="0"/>
              <a:cs typeface="方正宋一简体" charset="0"/>
            </a:endParaRPr>
          </a:p>
        </p:txBody>
      </p:sp>
      <p:pic>
        <p:nvPicPr>
          <p:cNvPr id="4" name="图片 3"/>
          <p:cNvPicPr>
            <a:picLocks noChangeAspect="1"/>
          </p:cNvPicPr>
          <p:nvPr/>
        </p:nvPicPr>
        <p:blipFill>
          <a:blip r:embed="rId1"/>
          <a:srcRect t="39642" b="22962"/>
          <a:stretch>
            <a:fillRect/>
          </a:stretch>
        </p:blipFill>
        <p:spPr>
          <a:xfrm>
            <a:off x="622935" y="3860800"/>
            <a:ext cx="11149965" cy="234442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任意多边形: 形状 3"/>
          <p:cNvSpPr/>
          <p:nvPr/>
        </p:nvSpPr>
        <p:spPr>
          <a:xfrm>
            <a:off x="0" y="0"/>
            <a:ext cx="4163438" cy="6858000"/>
          </a:xfrm>
          <a:custGeom>
            <a:avLst/>
            <a:gdLst>
              <a:gd name="connsiteX0" fmla="*/ 0 w 4163438"/>
              <a:gd name="connsiteY0" fmla="*/ 0 h 6858000"/>
              <a:gd name="connsiteX1" fmla="*/ 2742992 w 4163438"/>
              <a:gd name="connsiteY1" fmla="*/ 0 h 6858000"/>
              <a:gd name="connsiteX2" fmla="*/ 2844235 w 4163438"/>
              <a:gd name="connsiteY2" fmla="*/ 103427 h 6858000"/>
              <a:gd name="connsiteX3" fmla="*/ 4163438 w 4163438"/>
              <a:gd name="connsiteY3" fmla="*/ 3429000 h 6858000"/>
              <a:gd name="connsiteX4" fmla="*/ 2844235 w 4163438"/>
              <a:gd name="connsiteY4" fmla="*/ 6754574 h 6858000"/>
              <a:gd name="connsiteX5" fmla="*/ 2742992 w 4163438"/>
              <a:gd name="connsiteY5" fmla="*/ 6858000 h 6858000"/>
              <a:gd name="connsiteX6" fmla="*/ 0 w 41634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3438" h="6858000">
                <a:moveTo>
                  <a:pt x="0" y="0"/>
                </a:moveTo>
                <a:lnTo>
                  <a:pt x="2742992" y="0"/>
                </a:lnTo>
                <a:lnTo>
                  <a:pt x="2844235" y="103427"/>
                </a:lnTo>
                <a:cubicBezTo>
                  <a:pt x="3663879" y="981771"/>
                  <a:pt x="4163438" y="2148565"/>
                  <a:pt x="4163438" y="3429000"/>
                </a:cubicBezTo>
                <a:cubicBezTo>
                  <a:pt x="4163438" y="4709436"/>
                  <a:pt x="3663879" y="5876229"/>
                  <a:pt x="2844235" y="6754574"/>
                </a:cubicBezTo>
                <a:lnTo>
                  <a:pt x="2742992" y="6858000"/>
                </a:lnTo>
                <a:lnTo>
                  <a:pt x="0" y="6858000"/>
                </a:lnTo>
                <a:close/>
              </a:path>
            </a:pathLst>
          </a:cu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站酷文艺体" panose="02000603000000000000"/>
              <a:cs typeface="+mn-cs"/>
            </a:endParaRPr>
          </a:p>
        </p:txBody>
      </p:sp>
      <p:pic>
        <p:nvPicPr>
          <p:cNvPr id="14" name="图片 13" descr="图片包含 游戏机, 建筑, 桌子, 房间&#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5302" t="357" r="18621"/>
          <a:stretch>
            <a:fillRect/>
          </a:stretch>
        </p:blipFill>
        <p:spPr>
          <a:xfrm flipH="1">
            <a:off x="4" y="5122"/>
            <a:ext cx="3814629" cy="6833522"/>
          </a:xfrm>
          <a:custGeom>
            <a:avLst/>
            <a:gdLst>
              <a:gd name="connsiteX0" fmla="*/ 3814629 w 3814629"/>
              <a:gd name="connsiteY0" fmla="*/ 0 h 6833522"/>
              <a:gd name="connsiteX1" fmla="*/ 1322877 w 3814629"/>
              <a:gd name="connsiteY1" fmla="*/ 0 h 6833522"/>
              <a:gd name="connsiteX2" fmla="*/ 1228588 w 3814629"/>
              <a:gd name="connsiteY2" fmla="*/ 103427 h 6833522"/>
              <a:gd name="connsiteX3" fmla="*/ 0 w 3814629"/>
              <a:gd name="connsiteY3" fmla="*/ 3429000 h 6833522"/>
              <a:gd name="connsiteX4" fmla="*/ 1228588 w 3814629"/>
              <a:gd name="connsiteY4" fmla="*/ 6754574 h 6833522"/>
              <a:gd name="connsiteX5" fmla="*/ 1300561 w 3814629"/>
              <a:gd name="connsiteY5" fmla="*/ 6833522 h 6833522"/>
              <a:gd name="connsiteX6" fmla="*/ 3814629 w 3814629"/>
              <a:gd name="connsiteY6" fmla="*/ 6833522 h 683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629" h="6833522">
                <a:moveTo>
                  <a:pt x="3814629" y="0"/>
                </a:moveTo>
                <a:lnTo>
                  <a:pt x="1322877" y="0"/>
                </a:lnTo>
                <a:lnTo>
                  <a:pt x="1228588" y="103427"/>
                </a:lnTo>
                <a:cubicBezTo>
                  <a:pt x="465245" y="981771"/>
                  <a:pt x="0" y="2148565"/>
                  <a:pt x="0" y="3429000"/>
                </a:cubicBezTo>
                <a:cubicBezTo>
                  <a:pt x="0" y="4709436"/>
                  <a:pt x="465245" y="5876229"/>
                  <a:pt x="1228588" y="6754574"/>
                </a:cubicBezTo>
                <a:lnTo>
                  <a:pt x="1300561" y="6833522"/>
                </a:lnTo>
                <a:lnTo>
                  <a:pt x="3814629" y="6833522"/>
                </a:lnTo>
                <a:close/>
              </a:path>
            </a:pathLst>
          </a:custGeom>
        </p:spPr>
      </p:pic>
      <p:sp>
        <p:nvSpPr>
          <p:cNvPr id="6" name="文本框 5"/>
          <p:cNvSpPr txBox="1"/>
          <p:nvPr/>
        </p:nvSpPr>
        <p:spPr>
          <a:xfrm>
            <a:off x="6610035" y="3061922"/>
            <a:ext cx="4257157" cy="829945"/>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300" normalizeH="0" baseline="0" noProof="0" dirty="0">
                <a:ln>
                  <a:noFill/>
                </a:ln>
                <a:solidFill>
                  <a:prstClr val="white"/>
                </a:solidFill>
                <a:effectLst>
                  <a:outerShdw dist="38100" dir="2700000" algn="tl" rotWithShape="0">
                    <a:prstClr val="black">
                      <a:alpha val="40000"/>
                    </a:prstClr>
                  </a:outerShdw>
                </a:effectLst>
                <a:uLnTx/>
                <a:uFillTx/>
                <a:latin typeface="站酷文艺体" panose="02000603000000000000" pitchFamily="2" charset="-122"/>
                <a:ea typeface="站酷文艺体" panose="02000603000000000000" pitchFamily="2" charset="-122"/>
                <a:cs typeface="+mn-cs"/>
              </a:rPr>
              <a:t>工作任务</a:t>
            </a:r>
            <a:endParaRPr kumimoji="0" lang="zh-CN" altLang="en-US" sz="4800" b="0" i="0" u="none" strike="noStrike" kern="1200" cap="none" spc="300" normalizeH="0" baseline="0" noProof="0" dirty="0">
              <a:ln>
                <a:noFill/>
              </a:ln>
              <a:solidFill>
                <a:prstClr val="white"/>
              </a:solidFill>
              <a:effectLst>
                <a:outerShdw dist="38100" dir="2700000" algn="tl" rotWithShape="0">
                  <a:prstClr val="black">
                    <a:alpha val="40000"/>
                  </a:prstClr>
                </a:outerShdw>
              </a:effectLst>
              <a:uLnTx/>
              <a:uFillTx/>
              <a:latin typeface="站酷文艺体" panose="02000603000000000000" pitchFamily="2" charset="-122"/>
              <a:ea typeface="站酷文艺体" panose="02000603000000000000" pitchFamily="2" charset="-122"/>
              <a:cs typeface="+mn-cs"/>
            </a:endParaRPr>
          </a:p>
        </p:txBody>
      </p:sp>
      <p:sp>
        <p:nvSpPr>
          <p:cNvPr id="7" name="文本框 6"/>
          <p:cNvSpPr txBox="1"/>
          <p:nvPr/>
        </p:nvSpPr>
        <p:spPr>
          <a:xfrm>
            <a:off x="5535295" y="2855595"/>
            <a:ext cx="1075690" cy="1106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solidFill>
                  <a:prstClr val="white"/>
                </a:solidFill>
                <a:effectLst>
                  <a:outerShdw dist="38100" dir="2700000" algn="tl" rotWithShape="0">
                    <a:prstClr val="black">
                      <a:alpha val="40000"/>
                    </a:prstClr>
                  </a:outerShdw>
                </a:effectLst>
                <a:uLnTx/>
                <a:uFillTx/>
                <a:latin typeface="站酷小薇LOGO体" panose="02010600010101010101" pitchFamily="2" charset="-122"/>
                <a:ea typeface="站酷小薇LOGO体" panose="02010600010101010101" pitchFamily="2" charset="-122"/>
                <a:cs typeface="+mn-cs"/>
              </a:rPr>
              <a:t>02</a:t>
            </a:r>
            <a:endParaRPr kumimoji="0" lang="zh-CN" altLang="en-US" sz="6600" b="0" i="0" u="none" strike="noStrike" kern="1200" cap="none" spc="0" normalizeH="0" baseline="0" noProof="0" dirty="0">
              <a:ln>
                <a:noFill/>
              </a:ln>
              <a:solidFill>
                <a:prstClr val="white"/>
              </a:solidFill>
              <a:effectLst>
                <a:outerShdw dist="38100" dir="2700000" algn="tl" rotWithShape="0">
                  <a:prstClr val="black">
                    <a:alpha val="40000"/>
                  </a:prstClr>
                </a:outerShdw>
              </a:effectLst>
              <a:uLnTx/>
              <a:uFillTx/>
              <a:latin typeface="站酷小薇LOGO体" panose="02010600010101010101" pitchFamily="2" charset="-122"/>
              <a:ea typeface="站酷小薇LOGO体" panose="02010600010101010101" pitchFamily="2" charset="-122"/>
              <a:cs typeface="+mn-cs"/>
            </a:endParaRPr>
          </a:p>
        </p:txBody>
      </p:sp>
      <p:cxnSp>
        <p:nvCxnSpPr>
          <p:cNvPr id="8" name="直接连接符 7"/>
          <p:cNvCxnSpPr/>
          <p:nvPr/>
        </p:nvCxnSpPr>
        <p:spPr>
          <a:xfrm>
            <a:off x="5803947" y="4025470"/>
            <a:ext cx="4757244"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flipH="1">
            <a:off x="6239510" y="4358005"/>
            <a:ext cx="5286375" cy="2990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sz="9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rPr>
              <a:t>物流服务提供商的选择</a:t>
            </a:r>
            <a:r>
              <a:rPr kumimoji="0" lang="en-US" sz="9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rPr>
              <a:t>   小米与苏宁物流的战略合作</a:t>
            </a:r>
            <a:endParaRPr kumimoji="0" lang="en-US" sz="9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endParaRPr>
          </a:p>
        </p:txBody>
      </p:sp>
      <p:sp>
        <p:nvSpPr>
          <p:cNvPr id="2" name="矩形 1"/>
          <p:cNvSpPr/>
          <p:nvPr/>
        </p:nvSpPr>
        <p:spPr>
          <a:xfrm>
            <a:off x="5803948" y="4377610"/>
            <a:ext cx="250690" cy="279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工作任务一 物流服务提供商的选择</a:t>
            </a:r>
            <a:endParaRPr lang="zh-CN" altLang="en-US"/>
          </a:p>
        </p:txBody>
      </p:sp>
      <p:sp>
        <p:nvSpPr>
          <p:cNvPr id="3" name="内容占位符 2"/>
          <p:cNvSpPr>
            <a:spLocks noGrp="1"/>
          </p:cNvSpPr>
          <p:nvPr>
            <p:ph sz="quarter" idx="13"/>
          </p:nvPr>
        </p:nvSpPr>
        <p:spPr>
          <a:xfrm>
            <a:off x="579755" y="1663065"/>
            <a:ext cx="10760710" cy="2894330"/>
          </a:xfrm>
        </p:spPr>
        <p:txBody>
          <a:bodyPr>
            <a:normAutofit lnSpcReduction="10000"/>
          </a:bodyPr>
          <a:p>
            <a:pPr>
              <a:lnSpc>
                <a:spcPct val="150000"/>
              </a:lnSpc>
            </a:pPr>
            <a:r>
              <a:rPr lang="zh-CN" altLang="en-US" sz="2000"/>
              <a:t>工作任务要求</a:t>
            </a:r>
            <a:endParaRPr lang="zh-CN" altLang="en-US" sz="2000"/>
          </a:p>
          <a:p>
            <a:pPr lvl="1">
              <a:lnSpc>
                <a:spcPct val="150000"/>
              </a:lnSpc>
            </a:pPr>
            <a:r>
              <a:rPr lang="zh-CN" altLang="en-US" sz="2000"/>
              <a:t>了解零售企业选择物流服务供应商（LSP）的六个关键价值驱动因素，再从物流公司网站、行业网站、公开案例查找相关信息，评价3家物流服务提供商在六个关键价值驱动因素上表现出来的能力，再为电商企业选择物流服务提供商给出建议</a:t>
            </a:r>
            <a:endParaRPr lang="zh-CN" altLang="en-US"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工作任务一 物流服务提供商的选择</a:t>
            </a:r>
            <a:endParaRPr lang="zh-CN" altLang="en-US"/>
          </a:p>
        </p:txBody>
      </p:sp>
      <p:sp>
        <p:nvSpPr>
          <p:cNvPr id="4" name="文本框 3"/>
          <p:cNvSpPr txBox="1"/>
          <p:nvPr/>
        </p:nvSpPr>
        <p:spPr>
          <a:xfrm>
            <a:off x="579755" y="1557020"/>
            <a:ext cx="5552440" cy="2999740"/>
          </a:xfrm>
          <a:prstGeom prst="rect">
            <a:avLst/>
          </a:prstGeom>
          <a:noFill/>
          <a:ln w="9525">
            <a:noFill/>
          </a:ln>
        </p:spPr>
        <p:txBody>
          <a:bodyPr wrap="square">
            <a:spAutoFit/>
          </a:bodyPr>
          <a:p>
            <a:pPr marL="285750" indent="-285750">
              <a:lnSpc>
                <a:spcPct val="150000"/>
              </a:lnSpc>
              <a:buFont typeface="Arial" panose="020B0604020202020204" pitchFamily="34" charset="0"/>
              <a:buChar char="•"/>
            </a:pPr>
            <a:r>
              <a:rPr lang="zh-CN" i="0">
                <a:cs typeface="方正宋一简体" charset="0"/>
              </a:rPr>
              <a:t>关键价值驱动因素</a:t>
            </a:r>
            <a:endParaRPr lang="zh-CN" i="0">
              <a:cs typeface="方正宋一简体" charset="0"/>
            </a:endParaRPr>
          </a:p>
          <a:p>
            <a:pPr marL="742950" lvl="1" indent="-285750">
              <a:lnSpc>
                <a:spcPct val="150000"/>
              </a:lnSpc>
              <a:buFont typeface="Arial" panose="020B0604020202020204" pitchFamily="34" charset="0"/>
              <a:buChar char="•"/>
            </a:pPr>
            <a:r>
              <a:rPr lang="zh-CN" sz="1800" i="0">
                <a:solidFill>
                  <a:schemeClr val="tx1"/>
                </a:solidFill>
                <a:cs typeface="方正宋一简体" charset="0"/>
              </a:rPr>
              <a:t>策略能力与客户协同</a:t>
            </a:r>
            <a:endParaRPr lang="zh-CN" sz="1800" i="0">
              <a:solidFill>
                <a:schemeClr val="tx1"/>
              </a:solidFill>
              <a:cs typeface="方正宋一简体" charset="0"/>
            </a:endParaRPr>
          </a:p>
          <a:p>
            <a:pPr marL="742950" lvl="1" indent="-285750">
              <a:lnSpc>
                <a:spcPct val="150000"/>
              </a:lnSpc>
              <a:buFont typeface="Arial" panose="020B0604020202020204" pitchFamily="34" charset="0"/>
              <a:buChar char="•"/>
            </a:pPr>
            <a:r>
              <a:rPr lang="zh-CN" sz="1800" i="0">
                <a:solidFill>
                  <a:schemeClr val="tx1"/>
                </a:solidFill>
                <a:cs typeface="方正宋一简体" charset="0"/>
              </a:rPr>
              <a:t>规划能力与经验</a:t>
            </a:r>
            <a:endParaRPr lang="zh-CN" sz="1800" i="0">
              <a:solidFill>
                <a:schemeClr val="tx1"/>
              </a:solidFill>
              <a:cs typeface="方正宋一简体" charset="0"/>
            </a:endParaRPr>
          </a:p>
          <a:p>
            <a:pPr marL="742950" lvl="1" indent="-285750">
              <a:lnSpc>
                <a:spcPct val="150000"/>
              </a:lnSpc>
              <a:buFont typeface="Arial" panose="020B0604020202020204" pitchFamily="34" charset="0"/>
              <a:buChar char="•"/>
            </a:pPr>
            <a:r>
              <a:rPr lang="zh-CN" sz="1800" i="0">
                <a:solidFill>
                  <a:schemeClr val="tx1"/>
                </a:solidFill>
                <a:cs typeface="方正宋一简体" charset="0"/>
              </a:rPr>
              <a:t>运作效率与成本</a:t>
            </a:r>
            <a:endParaRPr lang="zh-CN" sz="1800" i="0">
              <a:solidFill>
                <a:schemeClr val="tx1"/>
              </a:solidFill>
              <a:cs typeface="方正宋一简体" charset="0"/>
            </a:endParaRPr>
          </a:p>
          <a:p>
            <a:pPr marL="742950" lvl="1" indent="-285750">
              <a:lnSpc>
                <a:spcPct val="150000"/>
              </a:lnSpc>
              <a:buFont typeface="Arial" panose="020B0604020202020204" pitchFamily="34" charset="0"/>
              <a:buChar char="•"/>
            </a:pPr>
            <a:r>
              <a:rPr lang="zh-CN" sz="1800" i="0">
                <a:solidFill>
                  <a:schemeClr val="tx1"/>
                </a:solidFill>
                <a:cs typeface="方正宋一简体" charset="0"/>
              </a:rPr>
              <a:t>信息整合能力</a:t>
            </a:r>
            <a:endParaRPr lang="zh-CN" sz="1800" i="0">
              <a:solidFill>
                <a:schemeClr val="tx1"/>
              </a:solidFill>
              <a:cs typeface="方正宋一简体" charset="0"/>
            </a:endParaRPr>
          </a:p>
          <a:p>
            <a:pPr marL="742950" lvl="1" indent="-285750">
              <a:lnSpc>
                <a:spcPct val="150000"/>
              </a:lnSpc>
              <a:buFont typeface="Arial" panose="020B0604020202020204" pitchFamily="34" charset="0"/>
              <a:buChar char="•"/>
            </a:pPr>
            <a:r>
              <a:rPr lang="zh-CN" sz="1800" i="0">
                <a:solidFill>
                  <a:schemeClr val="tx1"/>
                </a:solidFill>
                <a:cs typeface="方正宋一简体" charset="0"/>
              </a:rPr>
              <a:t>资源供应整合能力</a:t>
            </a:r>
            <a:endParaRPr lang="zh-CN" sz="1800" i="0">
              <a:solidFill>
                <a:schemeClr val="tx1"/>
              </a:solidFill>
              <a:cs typeface="方正宋一简体" charset="0"/>
            </a:endParaRPr>
          </a:p>
          <a:p>
            <a:pPr marL="742950" lvl="1" indent="-285750">
              <a:lnSpc>
                <a:spcPct val="150000"/>
              </a:lnSpc>
              <a:buFont typeface="Arial" panose="020B0604020202020204" pitchFamily="34" charset="0"/>
              <a:buChar char="•"/>
            </a:pPr>
            <a:r>
              <a:rPr lang="zh-CN" sz="1800" i="0">
                <a:solidFill>
                  <a:schemeClr val="tx1"/>
                </a:solidFill>
                <a:cs typeface="方正宋一简体" charset="0"/>
              </a:rPr>
              <a:t>服务可靠性以及人员能力</a:t>
            </a:r>
            <a:endParaRPr lang="zh-CN" sz="1800" i="0">
              <a:solidFill>
                <a:schemeClr val="tx1"/>
              </a:solidFill>
              <a:cs typeface="方正宋一简体" charset="0"/>
            </a:endParaRPr>
          </a:p>
        </p:txBody>
      </p:sp>
      <p:sp>
        <p:nvSpPr>
          <p:cNvPr id="3" name="文本框 2"/>
          <p:cNvSpPr txBox="1"/>
          <p:nvPr/>
        </p:nvSpPr>
        <p:spPr>
          <a:xfrm>
            <a:off x="5951855" y="1052830"/>
            <a:ext cx="5145405" cy="337185"/>
          </a:xfrm>
          <a:prstGeom prst="rect">
            <a:avLst/>
          </a:prstGeom>
          <a:noFill/>
          <a:ln w="9525">
            <a:noFill/>
          </a:ln>
        </p:spPr>
        <p:txBody>
          <a:bodyPr wrap="square">
            <a:spAutoFit/>
          </a:bodyPr>
          <a:p>
            <a:pPr indent="260985" algn="ctr"/>
            <a:r>
              <a:rPr lang="zh-CN" sz="1600" i="0">
                <a:solidFill>
                  <a:srgbClr val="000000"/>
                </a:solidFill>
                <a:latin typeface="Times New Roman" panose="02020603050405020304" pitchFamily="18" charset="0"/>
                <a:cs typeface="方正宋一简体" charset="0"/>
              </a:rPr>
              <a:t>表</a:t>
            </a:r>
            <a:r>
              <a:rPr lang="en-US" sz="1600" i="0">
                <a:solidFill>
                  <a:srgbClr val="000000"/>
                </a:solidFill>
                <a:latin typeface="Times New Roman" panose="02020603050405020304" pitchFamily="18" charset="0"/>
                <a:cs typeface="方正宋一简体" charset="0"/>
              </a:rPr>
              <a:t>6-1 </a:t>
            </a:r>
            <a:r>
              <a:rPr lang="zh-CN" sz="1600" i="0">
                <a:solidFill>
                  <a:srgbClr val="000000"/>
                </a:solidFill>
                <a:latin typeface="Times New Roman" panose="02020603050405020304" pitchFamily="18" charset="0"/>
                <a:cs typeface="方正宋一简体" charset="0"/>
              </a:rPr>
              <a:t>零售企业对关键价值驱动因素的满意度</a:t>
            </a:r>
            <a:endParaRPr lang="zh-CN" altLang="en-US" sz="1600" i="0">
              <a:solidFill>
                <a:srgbClr val="000000"/>
              </a:solidFill>
              <a:latin typeface="Times New Roman" panose="02020603050405020304" pitchFamily="18" charset="0"/>
              <a:cs typeface="方正宋一简体" charset="0"/>
            </a:endParaRPr>
          </a:p>
        </p:txBody>
      </p:sp>
      <p:graphicFrame>
        <p:nvGraphicFramePr>
          <p:cNvPr id="6" name="表格 5"/>
          <p:cNvGraphicFramePr/>
          <p:nvPr>
            <p:custDataLst>
              <p:tags r:id="rId1"/>
            </p:custDataLst>
          </p:nvPr>
        </p:nvGraphicFramePr>
        <p:xfrm>
          <a:off x="5015865" y="1412875"/>
          <a:ext cx="6729730" cy="5078730"/>
        </p:xfrm>
        <a:graphic>
          <a:graphicData uri="http://schemas.openxmlformats.org/drawingml/2006/table">
            <a:tbl>
              <a:tblPr firstRow="1" bandRow="1">
                <a:tableStyleId>{5940675A-B579-460E-94D1-54222C63F5DA}</a:tableStyleId>
              </a:tblPr>
              <a:tblGrid>
                <a:gridCol w="1635125"/>
                <a:gridCol w="4318000"/>
                <a:gridCol w="776605"/>
              </a:tblGrid>
              <a:tr h="417830">
                <a:tc>
                  <a:txBody>
                    <a:bodyPr/>
                    <a:p>
                      <a:pPr indent="0" algn="ctr">
                        <a:lnSpc>
                          <a:spcPct val="160000"/>
                        </a:lnSpc>
                        <a:buNone/>
                      </a:pPr>
                      <a:r>
                        <a:rPr lang="en-US" sz="1400" b="1">
                          <a:solidFill>
                            <a:srgbClr val="000000"/>
                          </a:solidFill>
                          <a:latin typeface="宋体" panose="02010600030101010101" pitchFamily="2" charset="-122"/>
                          <a:ea typeface="宋体" panose="02010600030101010101" pitchFamily="2" charset="-122"/>
                          <a:cs typeface="宋体" panose="02010600030101010101" pitchFamily="2" charset="-122"/>
                        </a:rPr>
                        <a:t>关键价值驱动因素</a:t>
                      </a:r>
                      <a:endParaRPr lang="en-US" altLang="en-US"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60000"/>
                        </a:lnSpc>
                        <a:buNone/>
                      </a:pPr>
                      <a:r>
                        <a:rPr lang="en-US" sz="1400" b="1">
                          <a:solidFill>
                            <a:srgbClr val="000000"/>
                          </a:solidFill>
                          <a:latin typeface="宋体" panose="02010600030101010101" pitchFamily="2" charset="-122"/>
                          <a:ea typeface="宋体" panose="02010600030101010101" pitchFamily="2" charset="-122"/>
                          <a:cs typeface="宋体" panose="02010600030101010101" pitchFamily="2" charset="-122"/>
                        </a:rPr>
                        <a:t>评价内容</a:t>
                      </a:r>
                      <a:endParaRPr lang="en-US" altLang="en-US"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60000"/>
                        </a:lnSpc>
                        <a:buNone/>
                      </a:pPr>
                      <a:r>
                        <a:rPr lang="en-US" sz="1400" b="1">
                          <a:solidFill>
                            <a:srgbClr val="000000"/>
                          </a:solidFill>
                          <a:latin typeface="宋体" panose="02010600030101010101" pitchFamily="2" charset="-122"/>
                          <a:ea typeface="宋体" panose="02010600030101010101" pitchFamily="2" charset="-122"/>
                          <a:cs typeface="宋体" panose="02010600030101010101" pitchFamily="2" charset="-122"/>
                        </a:rPr>
                        <a:t>满意度</a:t>
                      </a:r>
                      <a:endParaRPr lang="en-US" altLang="en-US" sz="14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81990">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运作效率与成本</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物流成本、价格合理性，商业价格模式的透明性，合同执行管理，保证操作执行的一致性</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89%</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81990">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服务可靠性</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有针对性的绩效管理措施，保障服务可靠性、灵活与快速响应能力、服务人员沟通执行能力良好</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61%</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09955">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资源能力与客户协同</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理解公司战略目标，参与供应链策略指导，协同内外部客户，并带来创新，参与组织变革与业务流程再造</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48%</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81990">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资源供应能力</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有效的承运商管理与资源整合能力，具备业务延展性，为客户提供个性化服务</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36%</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81990">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规划能力与经验</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规范仓网布局、运输线路优化方案，具备运营分析与持续改善能力，共享知识在合作中分享最佳实践</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30%</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63295">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信息整合能力</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具备完整信息技术、系统集成能力（TMS\WMS\OMS），拥有足够的信息安全保障机制</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60000"/>
                        </a:lnSpc>
                        <a:buNone/>
                      </a:pPr>
                      <a:r>
                        <a:rPr lang="en-US" sz="1400" b="0">
                          <a:solidFill>
                            <a:srgbClr val="000000"/>
                          </a:solidFill>
                          <a:latin typeface="宋体" panose="02010600030101010101" pitchFamily="2" charset="-122"/>
                          <a:ea typeface="宋体" panose="02010600030101010101" pitchFamily="2" charset="-122"/>
                          <a:cs typeface="宋体" panose="02010600030101010101" pitchFamily="2" charset="-122"/>
                        </a:rPr>
                        <a:t>27%</a:t>
                      </a:r>
                      <a:endParaRPr lang="en-US" sz="1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工作任务二</a:t>
            </a:r>
            <a:r>
              <a:rPr lang="zh-CN" altLang="en-US"/>
              <a:t> 小米与苏宁物流的战略合作</a:t>
            </a:r>
            <a:endParaRPr lang="zh-CN" altLang="en-US"/>
          </a:p>
        </p:txBody>
      </p:sp>
      <p:sp>
        <p:nvSpPr>
          <p:cNvPr id="3" name="内容占位符 2"/>
          <p:cNvSpPr>
            <a:spLocks noGrp="1"/>
          </p:cNvSpPr>
          <p:nvPr>
            <p:ph sz="quarter" idx="13"/>
          </p:nvPr>
        </p:nvSpPr>
        <p:spPr>
          <a:xfrm>
            <a:off x="579755" y="1663065"/>
            <a:ext cx="10760710" cy="2894330"/>
          </a:xfrm>
        </p:spPr>
        <p:txBody>
          <a:bodyPr/>
          <a:p>
            <a:r>
              <a:rPr lang="zh-CN" altLang="en-US" sz="2000"/>
              <a:t>工作任务要求</a:t>
            </a:r>
            <a:endParaRPr lang="zh-CN" altLang="en-US" sz="2000"/>
          </a:p>
          <a:p>
            <a:pPr lvl="1"/>
            <a:r>
              <a:rPr lang="zh-CN" altLang="en-US" sz="2000"/>
              <a:t>分析小米对物流服务的需求，讨论小米与苏宁物流的合作关系如何一步一步深入，分析他们在建立合作伙伴关系的过程中，苏宁物流采用哪些技术与方法来满足小米对物流服务的需求</a:t>
            </a:r>
            <a:endParaRPr lang="zh-CN" altLang="en-US" sz="2000"/>
          </a:p>
        </p:txBody>
      </p:sp>
      <p:pic>
        <p:nvPicPr>
          <p:cNvPr id="4" name="图片 3" descr="小米.webp"/>
          <p:cNvPicPr>
            <a:picLocks noChangeAspect="1"/>
          </p:cNvPicPr>
          <p:nvPr/>
        </p:nvPicPr>
        <p:blipFill>
          <a:blip r:embed="rId1"/>
          <a:srcRect t="23507" b="21571"/>
          <a:stretch>
            <a:fillRect/>
          </a:stretch>
        </p:blipFill>
        <p:spPr>
          <a:xfrm>
            <a:off x="579755" y="3814445"/>
            <a:ext cx="11163935" cy="230060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工作任务二</a:t>
            </a:r>
            <a:r>
              <a:rPr lang="zh-CN" altLang="en-US"/>
              <a:t> 小米与苏宁物流的战略合作</a:t>
            </a:r>
            <a:endParaRPr lang="zh-CN" altLang="en-US"/>
          </a:p>
        </p:txBody>
      </p:sp>
      <p:sp>
        <p:nvSpPr>
          <p:cNvPr id="3" name="内容占位符 2"/>
          <p:cNvSpPr>
            <a:spLocks noGrp="1"/>
          </p:cNvSpPr>
          <p:nvPr>
            <p:ph sz="quarter" idx="13"/>
          </p:nvPr>
        </p:nvSpPr>
        <p:spPr>
          <a:xfrm>
            <a:off x="579755" y="944245"/>
            <a:ext cx="11037570" cy="5479415"/>
          </a:xfrm>
        </p:spPr>
        <p:txBody>
          <a:bodyPr>
            <a:normAutofit fontScale="90000"/>
          </a:bodyPr>
          <a:p>
            <a:r>
              <a:rPr lang="zh-CN" altLang="en-US" sz="2000"/>
              <a:t>初步合作</a:t>
            </a:r>
            <a:endParaRPr lang="zh-CN" altLang="en-US" sz="2000"/>
          </a:p>
          <a:p>
            <a:pPr marL="685800" lvl="1" indent="-228600">
              <a:buFont typeface="Arial" panose="020B0604020202020204" pitchFamily="34" charset="0"/>
              <a:buChar char="•"/>
            </a:pPr>
            <a:r>
              <a:rPr lang="zh-CN" altLang="en-US">
                <a:solidFill>
                  <a:schemeClr val="tx1">
                    <a:lumMod val="85000"/>
                    <a:lumOff val="15000"/>
                  </a:schemeClr>
                </a:solidFill>
              </a:rPr>
              <a:t>小米与苏宁物流的合作始于2020年2月，苏宁物流承接小米南京RDC仓运营，负责江苏、安徽等地小米经销商调拨出库业务、线上B2C订单出库业务。</a:t>
            </a:r>
            <a:endParaRPr lang="zh-CN" altLang="en-US">
              <a:solidFill>
                <a:schemeClr val="tx1">
                  <a:lumMod val="85000"/>
                  <a:lumOff val="15000"/>
                </a:schemeClr>
              </a:solidFill>
            </a:endParaRPr>
          </a:p>
          <a:p>
            <a:r>
              <a:rPr lang="zh-CN" altLang="en-US" sz="2000"/>
              <a:t>合作升级</a:t>
            </a:r>
            <a:endParaRPr lang="zh-CN" altLang="en-US" sz="2000"/>
          </a:p>
          <a:p>
            <a:pPr marL="685800" lvl="1" indent="-228600">
              <a:buFont typeface="Arial" panose="020B0604020202020204" pitchFamily="34" charset="0"/>
              <a:buChar char="•"/>
            </a:pPr>
            <a:r>
              <a:rPr lang="zh-CN" altLang="en-US">
                <a:solidFill>
                  <a:schemeClr val="tx1">
                    <a:lumMod val="85000"/>
                    <a:lumOff val="15000"/>
                  </a:schemeClr>
                </a:solidFill>
              </a:rPr>
              <a:t>在仓储方面，打造自动化流水线分拣线，对波次达成率、入库上架及时率、绿色包装、顾客体验等方面进行了全面优化，缩减了物流成本。</a:t>
            </a:r>
            <a:endParaRPr lang="zh-CN" altLang="en-US">
              <a:solidFill>
                <a:schemeClr val="tx1">
                  <a:lumMod val="85000"/>
                  <a:lumOff val="15000"/>
                </a:schemeClr>
              </a:solidFill>
            </a:endParaRPr>
          </a:p>
          <a:p>
            <a:pPr marL="685800" lvl="1" indent="-228600">
              <a:buFont typeface="Arial" panose="020B0604020202020204" pitchFamily="34" charset="0"/>
              <a:buChar char="•"/>
            </a:pPr>
            <a:r>
              <a:rPr lang="zh-CN" altLang="en-US">
                <a:solidFill>
                  <a:schemeClr val="tx1">
                    <a:lumMod val="85000"/>
                    <a:lumOff val="15000"/>
                  </a:schemeClr>
                </a:solidFill>
              </a:rPr>
              <a:t>在包装环节，苏宁物流智能包装系统能结合用户订单信息、商品主数据等匹配包装材料类型、装箱顺序、装箱位置，减少纸箱、填充物的浪费</a:t>
            </a:r>
            <a:endParaRPr lang="zh-CN" altLang="en-US">
              <a:solidFill>
                <a:schemeClr val="tx1">
                  <a:lumMod val="85000"/>
                  <a:lumOff val="15000"/>
                </a:schemeClr>
              </a:solidFill>
            </a:endParaRPr>
          </a:p>
          <a:p>
            <a:pPr marL="685800" lvl="1" indent="-228600">
              <a:buFont typeface="Arial" panose="020B0604020202020204" pitchFamily="34" charset="0"/>
              <a:buChar char="•"/>
            </a:pPr>
            <a:r>
              <a:rPr lang="zh-CN" altLang="en-US">
                <a:solidFill>
                  <a:schemeClr val="tx1">
                    <a:lumMod val="85000"/>
                    <a:lumOff val="15000"/>
                  </a:schemeClr>
                </a:solidFill>
              </a:rPr>
              <a:t>在配送方面，苏宁物流除保障半日达、预约送等灵活时效外，还提供规范化的标准服务，包括去前电联、送货上门，针对3C数码提供开箱验货、包装回收等服务，让更多用户体验“有温度的交付”。</a:t>
            </a:r>
            <a:endParaRPr lang="zh-CN" altLang="en-US">
              <a:solidFill>
                <a:schemeClr val="tx1">
                  <a:lumMod val="85000"/>
                  <a:lumOff val="15000"/>
                </a:schemeClr>
              </a:solidFill>
            </a:endParaRPr>
          </a:p>
          <a:p>
            <a:pPr marL="685800" lvl="1" indent="-228600">
              <a:buFont typeface="Arial" panose="020B0604020202020204" pitchFamily="34" charset="0"/>
              <a:buChar char="•"/>
            </a:pPr>
            <a:r>
              <a:rPr lang="zh-CN" altLang="en-US">
                <a:solidFill>
                  <a:schemeClr val="tx1">
                    <a:lumMod val="85000"/>
                    <a:lumOff val="15000"/>
                  </a:schemeClr>
                </a:solidFill>
              </a:rPr>
              <a:t>在预警方面，苏宁智慧云仓对商品数据进行记录和数据分析，记录商品名称、规格、进出仓的数量、生产日期等，计算库存周转率、周转天数、存销比等指标。</a:t>
            </a:r>
            <a:endParaRPr lang="zh-CN" altLang="en-US">
              <a:solidFill>
                <a:schemeClr val="tx1">
                  <a:lumMod val="85000"/>
                  <a:lumOff val="15000"/>
                </a:schemeClr>
              </a:solidFill>
            </a:endParaRPr>
          </a:p>
          <a:p>
            <a:pPr marL="228600" lvl="0" indent="-228600">
              <a:buFont typeface="Arial" panose="020B0604020202020204" pitchFamily="34" charset="0"/>
              <a:buChar char="•"/>
            </a:pPr>
            <a:r>
              <a:rPr lang="zh-CN" altLang="en-US" sz="1800">
                <a:solidFill>
                  <a:schemeClr val="tx1">
                    <a:lumMod val="85000"/>
                    <a:lumOff val="15000"/>
                  </a:schemeClr>
                </a:solidFill>
              </a:rPr>
              <a:t>股权合作</a:t>
            </a:r>
            <a:endParaRPr lang="zh-CN" altLang="en-US" sz="1800">
              <a:solidFill>
                <a:schemeClr val="tx1">
                  <a:lumMod val="85000"/>
                  <a:lumOff val="15000"/>
                </a:schemeClr>
              </a:solidFill>
            </a:endParaRPr>
          </a:p>
          <a:p>
            <a:pPr marL="685800" lvl="1" indent="-228600">
              <a:buFont typeface="Arial" panose="020B0604020202020204" pitchFamily="34" charset="0"/>
              <a:buChar char="•"/>
            </a:pPr>
            <a:r>
              <a:rPr lang="zh-CN" altLang="en-US">
                <a:solidFill>
                  <a:schemeClr val="tx1">
                    <a:lumMod val="85000"/>
                    <a:lumOff val="15000"/>
                  </a:schemeClr>
                </a:solidFill>
              </a:rPr>
              <a:t>2021年7月，苏宁易购公告，公司控股股东、实控人张近东及其一致行动人苏宁控股集团，公司持股5%以上股东苏宁电器集团，西藏信托拟将所持公司合计数量占公司总股本16.96%的股份转让给新新零售基金二期</a:t>
            </a:r>
            <a:endParaRPr lang="zh-CN" altLang="en-US">
              <a:solidFill>
                <a:schemeClr val="tx1">
                  <a:lumMod val="85000"/>
                  <a:lumOff val="15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任意多边形: 形状 3"/>
          <p:cNvSpPr/>
          <p:nvPr/>
        </p:nvSpPr>
        <p:spPr>
          <a:xfrm>
            <a:off x="0" y="0"/>
            <a:ext cx="4163438" cy="6858000"/>
          </a:xfrm>
          <a:custGeom>
            <a:avLst/>
            <a:gdLst>
              <a:gd name="connsiteX0" fmla="*/ 0 w 4163438"/>
              <a:gd name="connsiteY0" fmla="*/ 0 h 6858000"/>
              <a:gd name="connsiteX1" fmla="*/ 2742992 w 4163438"/>
              <a:gd name="connsiteY1" fmla="*/ 0 h 6858000"/>
              <a:gd name="connsiteX2" fmla="*/ 2844235 w 4163438"/>
              <a:gd name="connsiteY2" fmla="*/ 103427 h 6858000"/>
              <a:gd name="connsiteX3" fmla="*/ 4163438 w 4163438"/>
              <a:gd name="connsiteY3" fmla="*/ 3429000 h 6858000"/>
              <a:gd name="connsiteX4" fmla="*/ 2844235 w 4163438"/>
              <a:gd name="connsiteY4" fmla="*/ 6754574 h 6858000"/>
              <a:gd name="connsiteX5" fmla="*/ 2742992 w 4163438"/>
              <a:gd name="connsiteY5" fmla="*/ 6858000 h 6858000"/>
              <a:gd name="connsiteX6" fmla="*/ 0 w 41634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3438" h="6858000">
                <a:moveTo>
                  <a:pt x="0" y="0"/>
                </a:moveTo>
                <a:lnTo>
                  <a:pt x="2742992" y="0"/>
                </a:lnTo>
                <a:lnTo>
                  <a:pt x="2844235" y="103427"/>
                </a:lnTo>
                <a:cubicBezTo>
                  <a:pt x="3663879" y="981771"/>
                  <a:pt x="4163438" y="2148565"/>
                  <a:pt x="4163438" y="3429000"/>
                </a:cubicBezTo>
                <a:cubicBezTo>
                  <a:pt x="4163438" y="4709436"/>
                  <a:pt x="3663879" y="5876229"/>
                  <a:pt x="2844235" y="6754574"/>
                </a:cubicBezTo>
                <a:lnTo>
                  <a:pt x="2742992" y="6858000"/>
                </a:lnTo>
                <a:lnTo>
                  <a:pt x="0" y="6858000"/>
                </a:lnTo>
                <a:close/>
              </a:path>
            </a:pathLst>
          </a:cu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站酷文艺体" panose="02000603000000000000"/>
              <a:cs typeface="+mn-cs"/>
            </a:endParaRPr>
          </a:p>
        </p:txBody>
      </p:sp>
      <p:pic>
        <p:nvPicPr>
          <p:cNvPr id="14" name="图片 13" descr="图片包含 游戏机, 建筑, 桌子, 房间&#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5302" t="357" r="18621"/>
          <a:stretch>
            <a:fillRect/>
          </a:stretch>
        </p:blipFill>
        <p:spPr>
          <a:xfrm flipH="1">
            <a:off x="4" y="5122"/>
            <a:ext cx="3814629" cy="6833522"/>
          </a:xfrm>
          <a:custGeom>
            <a:avLst/>
            <a:gdLst>
              <a:gd name="connsiteX0" fmla="*/ 3814629 w 3814629"/>
              <a:gd name="connsiteY0" fmla="*/ 0 h 6833522"/>
              <a:gd name="connsiteX1" fmla="*/ 1322877 w 3814629"/>
              <a:gd name="connsiteY1" fmla="*/ 0 h 6833522"/>
              <a:gd name="connsiteX2" fmla="*/ 1228588 w 3814629"/>
              <a:gd name="connsiteY2" fmla="*/ 103427 h 6833522"/>
              <a:gd name="connsiteX3" fmla="*/ 0 w 3814629"/>
              <a:gd name="connsiteY3" fmla="*/ 3429000 h 6833522"/>
              <a:gd name="connsiteX4" fmla="*/ 1228588 w 3814629"/>
              <a:gd name="connsiteY4" fmla="*/ 6754574 h 6833522"/>
              <a:gd name="connsiteX5" fmla="*/ 1300561 w 3814629"/>
              <a:gd name="connsiteY5" fmla="*/ 6833522 h 6833522"/>
              <a:gd name="connsiteX6" fmla="*/ 3814629 w 3814629"/>
              <a:gd name="connsiteY6" fmla="*/ 6833522 h 683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629" h="6833522">
                <a:moveTo>
                  <a:pt x="3814629" y="0"/>
                </a:moveTo>
                <a:lnTo>
                  <a:pt x="1322877" y="0"/>
                </a:lnTo>
                <a:lnTo>
                  <a:pt x="1228588" y="103427"/>
                </a:lnTo>
                <a:cubicBezTo>
                  <a:pt x="465245" y="981771"/>
                  <a:pt x="0" y="2148565"/>
                  <a:pt x="0" y="3429000"/>
                </a:cubicBezTo>
                <a:cubicBezTo>
                  <a:pt x="0" y="4709436"/>
                  <a:pt x="465245" y="5876229"/>
                  <a:pt x="1228588" y="6754574"/>
                </a:cubicBezTo>
                <a:lnTo>
                  <a:pt x="1300561" y="6833522"/>
                </a:lnTo>
                <a:lnTo>
                  <a:pt x="3814629" y="6833522"/>
                </a:lnTo>
                <a:close/>
              </a:path>
            </a:pathLst>
          </a:custGeom>
        </p:spPr>
      </p:pic>
      <p:sp>
        <p:nvSpPr>
          <p:cNvPr id="6" name="文本框 5"/>
          <p:cNvSpPr txBox="1"/>
          <p:nvPr/>
        </p:nvSpPr>
        <p:spPr>
          <a:xfrm>
            <a:off x="6610035" y="3061922"/>
            <a:ext cx="4257157" cy="829945"/>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300" normalizeH="0" baseline="0" noProof="0" dirty="0">
                <a:ln>
                  <a:noFill/>
                </a:ln>
                <a:solidFill>
                  <a:prstClr val="white"/>
                </a:solidFill>
                <a:effectLst>
                  <a:outerShdw dist="38100" dir="2700000" algn="tl" rotWithShape="0">
                    <a:prstClr val="black">
                      <a:alpha val="40000"/>
                    </a:prstClr>
                  </a:outerShdw>
                </a:effectLst>
                <a:uLnTx/>
                <a:uFillTx/>
                <a:latin typeface="站酷文艺体" panose="02000603000000000000" pitchFamily="2" charset="-122"/>
                <a:ea typeface="站酷文艺体" panose="02000603000000000000" pitchFamily="2" charset="-122"/>
                <a:cs typeface="+mn-cs"/>
              </a:rPr>
              <a:t>实践应用</a:t>
            </a:r>
            <a:endParaRPr kumimoji="0" lang="zh-CN" altLang="en-US" sz="4800" b="0" i="0" u="none" strike="noStrike" kern="1200" cap="none" spc="300" normalizeH="0" baseline="0" noProof="0" dirty="0">
              <a:ln>
                <a:noFill/>
              </a:ln>
              <a:solidFill>
                <a:prstClr val="white"/>
              </a:solidFill>
              <a:effectLst>
                <a:outerShdw dist="38100" dir="2700000" algn="tl" rotWithShape="0">
                  <a:prstClr val="black">
                    <a:alpha val="40000"/>
                  </a:prstClr>
                </a:outerShdw>
              </a:effectLst>
              <a:uLnTx/>
              <a:uFillTx/>
              <a:latin typeface="站酷文艺体" panose="02000603000000000000" pitchFamily="2" charset="-122"/>
              <a:ea typeface="站酷文艺体" panose="02000603000000000000" pitchFamily="2" charset="-122"/>
              <a:cs typeface="+mn-cs"/>
            </a:endParaRPr>
          </a:p>
        </p:txBody>
      </p:sp>
      <p:sp>
        <p:nvSpPr>
          <p:cNvPr id="7" name="文本框 6"/>
          <p:cNvSpPr txBox="1"/>
          <p:nvPr/>
        </p:nvSpPr>
        <p:spPr>
          <a:xfrm>
            <a:off x="5535295" y="2855595"/>
            <a:ext cx="1075690" cy="1106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solidFill>
                  <a:prstClr val="white"/>
                </a:solidFill>
                <a:effectLst>
                  <a:outerShdw dist="38100" dir="2700000" algn="tl" rotWithShape="0">
                    <a:prstClr val="black">
                      <a:alpha val="40000"/>
                    </a:prstClr>
                  </a:outerShdw>
                </a:effectLst>
                <a:uLnTx/>
                <a:uFillTx/>
                <a:latin typeface="站酷小薇LOGO体" panose="02010600010101010101" pitchFamily="2" charset="-122"/>
                <a:ea typeface="站酷小薇LOGO体" panose="02010600010101010101" pitchFamily="2" charset="-122"/>
                <a:cs typeface="+mn-cs"/>
              </a:rPr>
              <a:t>0</a:t>
            </a:r>
            <a:r>
              <a:rPr kumimoji="0" lang="en-US" sz="6600" b="0" i="0" u="none" strike="noStrike" kern="1200" cap="none" spc="0" normalizeH="0" baseline="0" noProof="0" dirty="0">
                <a:ln>
                  <a:noFill/>
                </a:ln>
                <a:solidFill>
                  <a:prstClr val="white"/>
                </a:solidFill>
                <a:effectLst>
                  <a:outerShdw dist="38100" dir="2700000" algn="tl" rotWithShape="0">
                    <a:prstClr val="black">
                      <a:alpha val="40000"/>
                    </a:prstClr>
                  </a:outerShdw>
                </a:effectLst>
                <a:uLnTx/>
                <a:uFillTx/>
                <a:latin typeface="站酷小薇LOGO体" panose="02010600010101010101" pitchFamily="2" charset="-122"/>
                <a:ea typeface="站酷小薇LOGO体" panose="02010600010101010101" pitchFamily="2" charset="-122"/>
                <a:cs typeface="+mn-cs"/>
              </a:rPr>
              <a:t>3</a:t>
            </a:r>
            <a:endParaRPr kumimoji="0" lang="en-US" sz="6600" b="0" i="0" u="none" strike="noStrike" kern="1200" cap="none" spc="0" normalizeH="0" baseline="0" noProof="0" dirty="0">
              <a:ln>
                <a:noFill/>
              </a:ln>
              <a:solidFill>
                <a:prstClr val="white"/>
              </a:solidFill>
              <a:effectLst>
                <a:outerShdw dist="38100" dir="2700000" algn="tl" rotWithShape="0">
                  <a:prstClr val="black">
                    <a:alpha val="40000"/>
                  </a:prstClr>
                </a:outerShdw>
              </a:effectLst>
              <a:uLnTx/>
              <a:uFillTx/>
              <a:latin typeface="站酷小薇LOGO体" panose="02010600010101010101" pitchFamily="2" charset="-122"/>
              <a:ea typeface="站酷小薇LOGO体" panose="02010600010101010101" pitchFamily="2" charset="-122"/>
              <a:cs typeface="+mn-cs"/>
            </a:endParaRPr>
          </a:p>
        </p:txBody>
      </p:sp>
      <p:cxnSp>
        <p:nvCxnSpPr>
          <p:cNvPr id="8" name="直接连接符 7"/>
          <p:cNvCxnSpPr/>
          <p:nvPr/>
        </p:nvCxnSpPr>
        <p:spPr>
          <a:xfrm>
            <a:off x="5803947" y="4025470"/>
            <a:ext cx="4757244"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flipH="1">
            <a:off x="6188465" y="4358935"/>
            <a:ext cx="4465768" cy="2990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sz="9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rPr>
              <a:t>3PL模拟软件的应用</a:t>
            </a:r>
            <a:endParaRPr kumimoji="0" sz="9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endParaRPr>
          </a:p>
        </p:txBody>
      </p:sp>
      <p:sp>
        <p:nvSpPr>
          <p:cNvPr id="2" name="矩形 1"/>
          <p:cNvSpPr/>
          <p:nvPr/>
        </p:nvSpPr>
        <p:spPr>
          <a:xfrm>
            <a:off x="5803948" y="4377610"/>
            <a:ext cx="250690" cy="279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实践应用一</a:t>
            </a:r>
            <a:r>
              <a:rPr lang="en-US" altLang="zh-CN"/>
              <a:t>  </a:t>
            </a:r>
            <a:r>
              <a:rPr lang="zh-CN" altLang="en-US"/>
              <a:t>3PL模拟软件的应用</a:t>
            </a:r>
            <a:endParaRPr lang="zh-CN" altLang="en-US"/>
          </a:p>
        </p:txBody>
      </p:sp>
      <p:sp>
        <p:nvSpPr>
          <p:cNvPr id="3" name="内容占位符 2"/>
          <p:cNvSpPr>
            <a:spLocks noGrp="1"/>
          </p:cNvSpPr>
          <p:nvPr>
            <p:ph sz="half" idx="1"/>
          </p:nvPr>
        </p:nvSpPr>
        <p:spPr/>
        <p:txBody>
          <a:bodyPr/>
          <a:p>
            <a:r>
              <a:rPr lang="zh-CN" altLang="en-US" sz="2000"/>
              <a:t>实践内容</a:t>
            </a:r>
            <a:endParaRPr lang="zh-CN" altLang="en-US" sz="2000"/>
          </a:p>
          <a:p>
            <a:pPr lvl="1" defTabSz="914400">
              <a:lnSpc>
                <a:spcPct val="150000"/>
              </a:lnSpc>
              <a:tabLst>
                <a:tab pos="1609725" algn="l"/>
                <a:tab pos="1609725" algn="l"/>
              </a:tabLst>
            </a:pPr>
            <a:r>
              <a:rPr lang="zh-CN" altLang="en-US" sz="2000"/>
              <a:t>分角色在3PL模拟软件上完成管理中心、调度中心、运输中心和仓储中心的各项业务操作</a:t>
            </a:r>
            <a:endParaRPr lang="zh-CN" altLang="en-US" sz="2000"/>
          </a:p>
        </p:txBody>
      </p:sp>
      <p:sp>
        <p:nvSpPr>
          <p:cNvPr id="4" name="内容占位符 3"/>
          <p:cNvSpPr>
            <a:spLocks noGrp="1"/>
          </p:cNvSpPr>
          <p:nvPr>
            <p:ph sz="half" idx="2"/>
          </p:nvPr>
        </p:nvSpPr>
        <p:spPr>
          <a:xfrm>
            <a:off x="6238875" y="952500"/>
            <a:ext cx="5361940" cy="5388610"/>
          </a:xfrm>
        </p:spPr>
        <p:txBody>
          <a:bodyPr/>
          <a:p>
            <a:pPr>
              <a:lnSpc>
                <a:spcPct val="150000"/>
              </a:lnSpc>
            </a:pPr>
            <a:r>
              <a:rPr lang="zh-CN" altLang="en-US" sz="2000"/>
              <a:t>应用步骤</a:t>
            </a:r>
            <a:endParaRPr lang="zh-CN" altLang="en-US" sz="2000"/>
          </a:p>
          <a:p>
            <a:pPr lvl="1">
              <a:lnSpc>
                <a:spcPct val="150000"/>
              </a:lnSpc>
            </a:pPr>
            <a:r>
              <a:rPr lang="zh-CN" altLang="en-US" sz="2000"/>
              <a:t>查看和分析第三方物流的运作流程</a:t>
            </a:r>
            <a:endParaRPr lang="zh-CN" altLang="en-US" sz="2000"/>
          </a:p>
          <a:p>
            <a:pPr lvl="1">
              <a:lnSpc>
                <a:spcPct val="150000"/>
              </a:lnSpc>
            </a:pPr>
            <a:r>
              <a:rPr lang="zh-CN" altLang="en-US" sz="2000"/>
              <a:t>注册物流公司</a:t>
            </a:r>
            <a:endParaRPr lang="zh-CN" altLang="en-US" sz="2000"/>
          </a:p>
          <a:p>
            <a:pPr lvl="1">
              <a:lnSpc>
                <a:spcPct val="150000"/>
              </a:lnSpc>
            </a:pPr>
            <a:r>
              <a:rPr lang="zh-CN" altLang="en-US" sz="2000"/>
              <a:t>购买物流公司运作资源</a:t>
            </a:r>
            <a:endParaRPr lang="zh-CN" altLang="en-US" sz="2000"/>
          </a:p>
          <a:p>
            <a:pPr lvl="1">
              <a:lnSpc>
                <a:spcPct val="150000"/>
              </a:lnSpc>
            </a:pPr>
            <a:r>
              <a:rPr lang="zh-CN" altLang="en-US" sz="2000"/>
              <a:t>物流服务报价</a:t>
            </a:r>
            <a:endParaRPr lang="zh-CN" altLang="en-US" sz="2000"/>
          </a:p>
          <a:p>
            <a:pPr lvl="1">
              <a:lnSpc>
                <a:spcPct val="150000"/>
              </a:lnSpc>
            </a:pPr>
            <a:r>
              <a:rPr lang="zh-CN" altLang="en-US" sz="2000"/>
              <a:t>运输与仓储基本设置</a:t>
            </a:r>
            <a:endParaRPr lang="zh-CN" altLang="en-US" sz="2000"/>
          </a:p>
          <a:p>
            <a:pPr lvl="1">
              <a:lnSpc>
                <a:spcPct val="150000"/>
              </a:lnSpc>
            </a:pPr>
            <a:r>
              <a:rPr lang="zh-CN" altLang="en-US" sz="2000"/>
              <a:t>完成公路运输业务流程管理</a:t>
            </a:r>
            <a:endParaRPr lang="zh-CN" altLang="en-US"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9" name="图片 18" descr="图片包含 图书馆, 架子, 卡车, 前&#10;&#10;描述已自动生成"/>
          <p:cNvPicPr>
            <a:picLocks noChangeAspect="1"/>
          </p:cNvPicPr>
          <p:nvPr/>
        </p:nvPicPr>
        <p:blipFill>
          <a:blip r:embed="rId1" cstate="screen"/>
          <a:srcRect/>
          <a:stretch>
            <a:fillRect/>
          </a:stretch>
        </p:blipFill>
        <p:spPr>
          <a:xfrm>
            <a:off x="1" y="1586082"/>
            <a:ext cx="7412967" cy="5344950"/>
          </a:xfrm>
          <a:custGeom>
            <a:avLst/>
            <a:gdLst>
              <a:gd name="connsiteX0" fmla="*/ 4962872 w 7412967"/>
              <a:gd name="connsiteY0" fmla="*/ 2198 h 5344950"/>
              <a:gd name="connsiteX1" fmla="*/ 6737555 w 7412967"/>
              <a:gd name="connsiteY1" fmla="*/ 675413 h 5344950"/>
              <a:gd name="connsiteX2" fmla="*/ 6588156 w 7412967"/>
              <a:gd name="connsiteY2" fmla="*/ 4286660 h 5344950"/>
              <a:gd name="connsiteX3" fmla="*/ 5529866 w 7412967"/>
              <a:gd name="connsiteY3" fmla="*/ 5344950 h 5344950"/>
              <a:gd name="connsiteX4" fmla="*/ 1 w 7412967"/>
              <a:gd name="connsiteY4" fmla="*/ 5344950 h 5344950"/>
              <a:gd name="connsiteX5" fmla="*/ 0 w 7412967"/>
              <a:gd name="connsiteY5" fmla="*/ 4002715 h 5344950"/>
              <a:gd name="connsiteX6" fmla="*/ 103158 w 7412967"/>
              <a:gd name="connsiteY6" fmla="*/ 3865834 h 5344950"/>
              <a:gd name="connsiteX7" fmla="*/ 286474 w 7412967"/>
              <a:gd name="connsiteY7" fmla="*/ 3664645 h 5344950"/>
              <a:gd name="connsiteX8" fmla="*/ 3126307 w 7412967"/>
              <a:gd name="connsiteY8" fmla="*/ 824812 h 5344950"/>
              <a:gd name="connsiteX9" fmla="*/ 4962872 w 7412967"/>
              <a:gd name="connsiteY9" fmla="*/ 2198 h 534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2967" h="5344950">
                <a:moveTo>
                  <a:pt x="4962872" y="2198"/>
                </a:moveTo>
                <a:cubicBezTo>
                  <a:pt x="5616379" y="-24837"/>
                  <a:pt x="6259572" y="197431"/>
                  <a:pt x="6737555" y="675413"/>
                </a:cubicBezTo>
                <a:cubicBezTo>
                  <a:pt x="7693518" y="1631377"/>
                  <a:pt x="7626630" y="3248186"/>
                  <a:pt x="6588156" y="4286660"/>
                </a:cubicBezTo>
                <a:lnTo>
                  <a:pt x="5529866" y="5344950"/>
                </a:lnTo>
                <a:lnTo>
                  <a:pt x="1" y="5344950"/>
                </a:lnTo>
                <a:lnTo>
                  <a:pt x="0" y="4002715"/>
                </a:lnTo>
                <a:lnTo>
                  <a:pt x="103158" y="3865834"/>
                </a:lnTo>
                <a:cubicBezTo>
                  <a:pt x="160460" y="3796714"/>
                  <a:pt x="221570" y="3729549"/>
                  <a:pt x="286474" y="3664645"/>
                </a:cubicBezTo>
                <a:lnTo>
                  <a:pt x="3126307" y="824812"/>
                </a:lnTo>
                <a:cubicBezTo>
                  <a:pt x="3645544" y="305575"/>
                  <a:pt x="4309366" y="29235"/>
                  <a:pt x="4962872" y="2198"/>
                </a:cubicBezTo>
                <a:close/>
              </a:path>
            </a:pathLst>
          </a:custGeom>
        </p:spPr>
      </p:pic>
      <p:sp>
        <p:nvSpPr>
          <p:cNvPr id="15" name="任意多边形: 形状 14"/>
          <p:cNvSpPr/>
          <p:nvPr/>
        </p:nvSpPr>
        <p:spPr>
          <a:xfrm rot="18900000">
            <a:off x="4012261" y="235450"/>
            <a:ext cx="9078463" cy="5010888"/>
          </a:xfrm>
          <a:custGeom>
            <a:avLst/>
            <a:gdLst>
              <a:gd name="connsiteX0" fmla="*/ 5963798 w 9078463"/>
              <a:gd name="connsiteY0" fmla="*/ 0 h 5010888"/>
              <a:gd name="connsiteX1" fmla="*/ 9078463 w 9078463"/>
              <a:gd name="connsiteY1" fmla="*/ 3114666 h 5010888"/>
              <a:gd name="connsiteX2" fmla="*/ 7238472 w 9078463"/>
              <a:gd name="connsiteY2" fmla="*/ 4954658 h 5010888"/>
              <a:gd name="connsiteX3" fmla="*/ 7217750 w 9078463"/>
              <a:gd name="connsiteY3" fmla="*/ 4959987 h 5010888"/>
              <a:gd name="connsiteX4" fmla="*/ 6712815 w 9078463"/>
              <a:gd name="connsiteY4" fmla="*/ 5010888 h 5010888"/>
              <a:gd name="connsiteX5" fmla="*/ 2505444 w 9078463"/>
              <a:gd name="connsiteY5" fmla="*/ 5010887 h 5010888"/>
              <a:gd name="connsiteX6" fmla="*/ 0 w 9078463"/>
              <a:gd name="connsiteY6" fmla="*/ 2505443 h 5010888"/>
              <a:gd name="connsiteX7" fmla="*/ 0 w 9078463"/>
              <a:gd name="connsiteY7" fmla="*/ 2505444 h 5010888"/>
              <a:gd name="connsiteX8" fmla="*/ 2505444 w 9078463"/>
              <a:gd name="connsiteY8" fmla="*/ 0 h 501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8463" h="5010888">
                <a:moveTo>
                  <a:pt x="5963798" y="0"/>
                </a:moveTo>
                <a:lnTo>
                  <a:pt x="9078463" y="3114666"/>
                </a:lnTo>
                <a:lnTo>
                  <a:pt x="7238472" y="4954658"/>
                </a:lnTo>
                <a:lnTo>
                  <a:pt x="7217750" y="4959987"/>
                </a:lnTo>
                <a:cubicBezTo>
                  <a:pt x="7054651" y="4993361"/>
                  <a:pt x="6885781" y="5010888"/>
                  <a:pt x="6712815" y="5010888"/>
                </a:cubicBezTo>
                <a:lnTo>
                  <a:pt x="2505444" y="5010887"/>
                </a:lnTo>
                <a:cubicBezTo>
                  <a:pt x="1121725" y="5010887"/>
                  <a:pt x="0" y="3889163"/>
                  <a:pt x="0" y="2505443"/>
                </a:cubicBezTo>
                <a:lnTo>
                  <a:pt x="0" y="2505444"/>
                </a:lnTo>
                <a:cubicBezTo>
                  <a:pt x="0" y="1121725"/>
                  <a:pt x="1121725" y="0"/>
                  <a:pt x="2505444" y="0"/>
                </a:cubicBezTo>
                <a:close/>
              </a:path>
            </a:pathLst>
          </a:custGeom>
          <a:solidFill>
            <a:srgbClr val="B5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7" name="任意多边形: 形状 16"/>
          <p:cNvSpPr/>
          <p:nvPr/>
        </p:nvSpPr>
        <p:spPr>
          <a:xfrm rot="18899999">
            <a:off x="-956216" y="3014594"/>
            <a:ext cx="3071293" cy="1432414"/>
          </a:xfrm>
          <a:custGeom>
            <a:avLst/>
            <a:gdLst>
              <a:gd name="connsiteX0" fmla="*/ 2861521 w 3071293"/>
              <a:gd name="connsiteY0" fmla="*/ 209772 h 1432414"/>
              <a:gd name="connsiteX1" fmla="*/ 3071293 w 3071293"/>
              <a:gd name="connsiteY1" fmla="*/ 716207 h 1432414"/>
              <a:gd name="connsiteX2" fmla="*/ 3071292 w 3071293"/>
              <a:gd name="connsiteY2" fmla="*/ 716207 h 1432414"/>
              <a:gd name="connsiteX3" fmla="*/ 2355085 w 3071293"/>
              <a:gd name="connsiteY3" fmla="*/ 1432414 h 1432414"/>
              <a:gd name="connsiteX4" fmla="*/ 0 w 3071293"/>
              <a:gd name="connsiteY4" fmla="*/ 1432414 h 1432414"/>
              <a:gd name="connsiteX5" fmla="*/ 1432415 w 3071293"/>
              <a:gd name="connsiteY5" fmla="*/ 0 h 1432414"/>
              <a:gd name="connsiteX6" fmla="*/ 2355086 w 3071293"/>
              <a:gd name="connsiteY6" fmla="*/ 0 h 1432414"/>
              <a:gd name="connsiteX7" fmla="*/ 2861521 w 3071293"/>
              <a:gd name="connsiteY7" fmla="*/ 209772 h 14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1293" h="1432414">
                <a:moveTo>
                  <a:pt x="2861521" y="209772"/>
                </a:moveTo>
                <a:cubicBezTo>
                  <a:pt x="2991129" y="339380"/>
                  <a:pt x="3071293" y="518432"/>
                  <a:pt x="3071293" y="716207"/>
                </a:cubicBezTo>
                <a:lnTo>
                  <a:pt x="3071292" y="716207"/>
                </a:lnTo>
                <a:cubicBezTo>
                  <a:pt x="3071292" y="1111757"/>
                  <a:pt x="2750635" y="1432414"/>
                  <a:pt x="2355085" y="1432414"/>
                </a:cubicBezTo>
                <a:lnTo>
                  <a:pt x="0" y="1432414"/>
                </a:lnTo>
                <a:lnTo>
                  <a:pt x="1432415" y="0"/>
                </a:lnTo>
                <a:lnTo>
                  <a:pt x="2355086" y="0"/>
                </a:lnTo>
                <a:cubicBezTo>
                  <a:pt x="2552861" y="0"/>
                  <a:pt x="2731913" y="80164"/>
                  <a:pt x="2861521" y="2097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文本框 9"/>
          <p:cNvSpPr txBox="1"/>
          <p:nvPr/>
        </p:nvSpPr>
        <p:spPr>
          <a:xfrm flipH="1">
            <a:off x="6096000" y="1557020"/>
            <a:ext cx="5439410" cy="23996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华文细黑" panose="02010600040101010101" pitchFamily="2" charset="-122"/>
                <a:cs typeface="+mn-cs"/>
              </a:rPr>
              <a:t>        </a:t>
            </a:r>
            <a:r>
              <a:rPr kumimoji="0" sz="2000" b="0" i="0" u="none" strike="noStrike" kern="1200" cap="none" spc="0" normalizeH="0" baseline="0" noProof="0" dirty="0">
                <a:ln>
                  <a:noFill/>
                </a:ln>
                <a:solidFill>
                  <a:prstClr val="white"/>
                </a:solidFill>
                <a:effectLst/>
                <a:uLnTx/>
                <a:uFillTx/>
                <a:latin typeface="华文细黑" panose="02010600040101010101" pitchFamily="2" charset="-122"/>
                <a:cs typeface="+mn-cs"/>
              </a:rPr>
              <a:t>第三方物流是物流专业化的一种形式，物流专业化意味着更高的效率、更低的成本和更优质的服务。如果电商企业采用第三方物流模式，那么第三方物流企业提供的物流服务就成为电商企业核心竞争力的一部分</a:t>
            </a:r>
            <a:endParaRPr kumimoji="0" sz="2000" b="0" i="0" u="none" strike="noStrike" kern="1200" cap="none" spc="0" normalizeH="0" baseline="0" noProof="0" dirty="0">
              <a:ln>
                <a:noFill/>
              </a:ln>
              <a:solidFill>
                <a:prstClr val="white"/>
              </a:solidFill>
              <a:effectLst/>
              <a:uLnTx/>
              <a:uFillTx/>
              <a:latin typeface="华文细黑" panose="02010600040101010101" pitchFamily="2" charset="-122"/>
              <a:cs typeface="+mn-cs"/>
            </a:endParaRPr>
          </a:p>
        </p:txBody>
      </p:sp>
      <p:sp>
        <p:nvSpPr>
          <p:cNvPr id="11" name="文本框 10"/>
          <p:cNvSpPr txBox="1"/>
          <p:nvPr/>
        </p:nvSpPr>
        <p:spPr>
          <a:xfrm>
            <a:off x="6987017" y="759282"/>
            <a:ext cx="4461081"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white"/>
                </a:solidFill>
                <a:effectLst/>
                <a:uLnTx/>
                <a:uFillTx/>
                <a:latin typeface="华文细黑" panose="02010600040101010101" pitchFamily="2" charset="-122"/>
                <a:cs typeface="+mn-cs"/>
              </a:rPr>
              <a:t>导语</a:t>
            </a:r>
            <a:endParaRPr kumimoji="0" lang="zh-CN" altLang="en-US" sz="3600" b="0" i="0" u="none" strike="noStrike" kern="1200" cap="none" spc="0" normalizeH="0" baseline="0" noProof="0" dirty="0">
              <a:ln>
                <a:noFill/>
              </a:ln>
              <a:solidFill>
                <a:prstClr val="white"/>
              </a:solidFill>
              <a:effectLst/>
              <a:uLnTx/>
              <a:uFillTx/>
              <a:latin typeface="华文细黑" panose="02010600040101010101" pitchFamily="2" charset="-122"/>
              <a:cs typeface="+mn-cs"/>
            </a:endParaRPr>
          </a:p>
        </p:txBody>
      </p:sp>
      <p:sp>
        <p:nvSpPr>
          <p:cNvPr id="13" name="任意多边形: 形状 12"/>
          <p:cNvSpPr/>
          <p:nvPr/>
        </p:nvSpPr>
        <p:spPr>
          <a:xfrm rot="18899999">
            <a:off x="10897537" y="3688206"/>
            <a:ext cx="2142381" cy="1431842"/>
          </a:xfrm>
          <a:custGeom>
            <a:avLst/>
            <a:gdLst>
              <a:gd name="connsiteX0" fmla="*/ 2142381 w 2142381"/>
              <a:gd name="connsiteY0" fmla="*/ 0 h 1431842"/>
              <a:gd name="connsiteX1" fmla="*/ 710539 w 2142381"/>
              <a:gd name="connsiteY1" fmla="*/ 1431842 h 1431842"/>
              <a:gd name="connsiteX2" fmla="*/ 571867 w 2142381"/>
              <a:gd name="connsiteY2" fmla="*/ 1417862 h 1431842"/>
              <a:gd name="connsiteX3" fmla="*/ 0 w 2142381"/>
              <a:gd name="connsiteY3" fmla="*/ 716206 h 1431842"/>
              <a:gd name="connsiteX4" fmla="*/ 0 w 2142381"/>
              <a:gd name="connsiteY4" fmla="*/ 716207 h 1431842"/>
              <a:gd name="connsiteX5" fmla="*/ 716207 w 2142381"/>
              <a:gd name="connsiteY5" fmla="*/ 0 h 143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2381" h="1431842">
                <a:moveTo>
                  <a:pt x="2142381" y="0"/>
                </a:moveTo>
                <a:lnTo>
                  <a:pt x="710539" y="1431842"/>
                </a:lnTo>
                <a:lnTo>
                  <a:pt x="571867" y="1417862"/>
                </a:lnTo>
                <a:cubicBezTo>
                  <a:pt x="245503" y="1351079"/>
                  <a:pt x="0" y="1062313"/>
                  <a:pt x="0" y="716206"/>
                </a:cubicBezTo>
                <a:lnTo>
                  <a:pt x="0" y="716207"/>
                </a:lnTo>
                <a:cubicBezTo>
                  <a:pt x="0" y="320657"/>
                  <a:pt x="320657" y="0"/>
                  <a:pt x="7162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8" name="组合 7"/>
          <p:cNvGrpSpPr/>
          <p:nvPr/>
        </p:nvGrpSpPr>
        <p:grpSpPr>
          <a:xfrm>
            <a:off x="437513" y="426720"/>
            <a:ext cx="7153912" cy="521970"/>
            <a:chOff x="437649" y="427014"/>
            <a:chExt cx="2969881" cy="521970"/>
          </a:xfrm>
        </p:grpSpPr>
        <p:grpSp>
          <p:nvGrpSpPr>
            <p:cNvPr id="9" name="组合 8"/>
            <p:cNvGrpSpPr/>
            <p:nvPr/>
          </p:nvGrpSpPr>
          <p:grpSpPr>
            <a:xfrm>
              <a:off x="437649" y="462938"/>
              <a:ext cx="188316" cy="485775"/>
              <a:chOff x="431502" y="469830"/>
              <a:chExt cx="265665" cy="685301"/>
            </a:xfrm>
          </p:grpSpPr>
          <p:sp>
            <p:nvSpPr>
              <p:cNvPr id="14" name="矩形 13"/>
              <p:cNvSpPr/>
              <p:nvPr/>
            </p:nvSpPr>
            <p:spPr>
              <a:xfrm>
                <a:off x="447628" y="469831"/>
                <a:ext cx="249539" cy="6342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
            <p:nvSpPr>
              <p:cNvPr id="16" name="矩形 15"/>
              <p:cNvSpPr/>
              <p:nvPr/>
            </p:nvSpPr>
            <p:spPr>
              <a:xfrm>
                <a:off x="431502" y="469830"/>
                <a:ext cx="265158" cy="685301"/>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a:ea typeface="Source Han Sans Regular"/>
                  <a:cs typeface="+mn-cs"/>
                </a:endParaRPr>
              </a:p>
            </p:txBody>
          </p:sp>
        </p:grpSp>
        <p:sp>
          <p:nvSpPr>
            <p:cNvPr id="12" name="文本框 11"/>
            <p:cNvSpPr txBox="1"/>
            <p:nvPr/>
          </p:nvSpPr>
          <p:spPr>
            <a:xfrm>
              <a:off x="625607" y="427014"/>
              <a:ext cx="2781923"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sz="2800" i="0" noProof="0" dirty="0">
                  <a:ln>
                    <a:noFill/>
                  </a:ln>
                  <a:solidFill>
                    <a:prstClr val="white"/>
                  </a:solidFill>
                  <a:effectLst/>
                  <a:uLnTx/>
                  <a:uFillTx/>
                  <a:latin typeface="华文细黑" panose="02010600040101010101" pitchFamily="2" charset="-122"/>
                  <a:sym typeface="+mn-ea"/>
                </a:rPr>
                <a:t>项目六  电子商务与第三方物流</a:t>
              </a:r>
              <a:endParaRPr sz="2800" i="0" noProof="0" dirty="0">
                <a:ln>
                  <a:noFill/>
                </a:ln>
                <a:solidFill>
                  <a:prstClr val="white"/>
                </a:solidFill>
                <a:effectLst/>
                <a:uLnTx/>
                <a:uFillTx/>
                <a:latin typeface="华文细黑" panose="02010600040101010101" pitchFamily="2"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46057" y="-27301"/>
            <a:ext cx="10852237" cy="441964"/>
          </a:xfrm>
        </p:spPr>
        <p:txBody>
          <a:bodyPr>
            <a:normAutofit fontScale="90000"/>
          </a:bodyPr>
          <a:p>
            <a:r>
              <a:rPr lang="zh-CN" altLang="en-US"/>
              <a:t>实践应用一</a:t>
            </a:r>
            <a:r>
              <a:rPr lang="en-US" altLang="zh-CN"/>
              <a:t>  </a:t>
            </a:r>
            <a:r>
              <a:rPr lang="zh-CN" altLang="en-US"/>
              <a:t>3PL模拟软件的应用</a:t>
            </a:r>
            <a:endParaRPr lang="zh-CN" altLang="en-US"/>
          </a:p>
        </p:txBody>
      </p:sp>
      <p:sp>
        <p:nvSpPr>
          <p:cNvPr id="3" name="内容占位符 2"/>
          <p:cNvSpPr>
            <a:spLocks noGrp="1"/>
          </p:cNvSpPr>
          <p:nvPr>
            <p:ph sz="half" idx="1"/>
          </p:nvPr>
        </p:nvSpPr>
        <p:spPr>
          <a:xfrm>
            <a:off x="546100" y="476885"/>
            <a:ext cx="5283200" cy="474345"/>
          </a:xfrm>
        </p:spPr>
        <p:txBody>
          <a:bodyPr>
            <a:normAutofit lnSpcReduction="10000"/>
          </a:bodyPr>
          <a:p>
            <a:r>
              <a:rPr lang="zh-CN" altLang="en-US" sz="2000"/>
              <a:t>登录3PL教学模拟平台注册物流公司</a:t>
            </a:r>
            <a:endParaRPr lang="zh-CN" altLang="en-US" sz="2000"/>
          </a:p>
        </p:txBody>
      </p:sp>
      <p:pic>
        <p:nvPicPr>
          <p:cNvPr id="70" name="图片 9"/>
          <p:cNvPicPr>
            <a:picLocks noChangeAspect="1"/>
          </p:cNvPicPr>
          <p:nvPr/>
        </p:nvPicPr>
        <p:blipFill>
          <a:blip r:embed="rId1"/>
          <a:stretch>
            <a:fillRect/>
          </a:stretch>
        </p:blipFill>
        <p:spPr>
          <a:xfrm>
            <a:off x="551815" y="876300"/>
            <a:ext cx="4893945" cy="2191385"/>
          </a:xfrm>
          <a:prstGeom prst="rect">
            <a:avLst/>
          </a:prstGeom>
          <a:noFill/>
          <a:ln>
            <a:noFill/>
          </a:ln>
        </p:spPr>
      </p:pic>
      <p:sp>
        <p:nvSpPr>
          <p:cNvPr id="100" name="文本框 99"/>
          <p:cNvSpPr txBox="1"/>
          <p:nvPr/>
        </p:nvSpPr>
        <p:spPr>
          <a:xfrm>
            <a:off x="479425" y="3068955"/>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6-4  3PL</a:t>
            </a:r>
            <a:r>
              <a:rPr lang="zh-CN" sz="1600" i="0">
                <a:solidFill>
                  <a:srgbClr val="000000"/>
                </a:solidFill>
                <a:latin typeface="Times New Roman" panose="02020603050405020304" pitchFamily="18" charset="0"/>
                <a:ea typeface="宋体" panose="02010600030101010101" pitchFamily="2" charset="-122"/>
              </a:rPr>
              <a:t>教学模拟平台登录界面</a:t>
            </a:r>
            <a:endParaRPr lang="zh-CN" altLang="en-US" sz="1600" i="0"/>
          </a:p>
        </p:txBody>
      </p:sp>
      <p:pic>
        <p:nvPicPr>
          <p:cNvPr id="71" name="图片 10"/>
          <p:cNvPicPr>
            <a:picLocks noChangeAspect="1"/>
          </p:cNvPicPr>
          <p:nvPr/>
        </p:nvPicPr>
        <p:blipFill>
          <a:blip r:embed="rId2"/>
          <a:stretch>
            <a:fillRect/>
          </a:stretch>
        </p:blipFill>
        <p:spPr>
          <a:xfrm>
            <a:off x="545465" y="3356610"/>
            <a:ext cx="4900295" cy="2048510"/>
          </a:xfrm>
          <a:prstGeom prst="rect">
            <a:avLst/>
          </a:prstGeom>
          <a:noFill/>
          <a:ln>
            <a:noFill/>
          </a:ln>
        </p:spPr>
      </p:pic>
      <p:sp>
        <p:nvSpPr>
          <p:cNvPr id="6" name="文本框 5"/>
          <p:cNvSpPr txBox="1"/>
          <p:nvPr/>
        </p:nvSpPr>
        <p:spPr>
          <a:xfrm>
            <a:off x="1199515" y="5405120"/>
            <a:ext cx="5080000" cy="368300"/>
          </a:xfrm>
          <a:prstGeom prst="rect">
            <a:avLst/>
          </a:prstGeom>
          <a:noFill/>
          <a:ln w="9525">
            <a:noFill/>
          </a:ln>
        </p:spPr>
        <p:txBody>
          <a:bodyPr>
            <a:spAutoFit/>
          </a:bodyPr>
          <a:p>
            <a:pPr indent="127000"/>
            <a:r>
              <a:rPr lang="zh-CN" i="0">
                <a:solidFill>
                  <a:srgbClr val="000000"/>
                </a:solidFill>
                <a:latin typeface="宋体" panose="02010600030101010101" pitchFamily="2" charset="-122"/>
                <a:ea typeface="宋体" panose="02010600030101010101" pitchFamily="2" charset="-122"/>
                <a:cs typeface="宋体" panose="02010600030101010101" pitchFamily="2" charset="-122"/>
              </a:rPr>
              <a:t>图</a:t>
            </a:r>
            <a:r>
              <a:rPr lang="en-US" i="0">
                <a:solidFill>
                  <a:srgbClr val="000000"/>
                </a:solidFill>
                <a:latin typeface="宋体" panose="02010600030101010101" pitchFamily="2" charset="-122"/>
                <a:ea typeface="宋体" panose="02010600030101010101" pitchFamily="2" charset="-122"/>
                <a:cs typeface="宋体" panose="02010600030101010101" pitchFamily="2" charset="-122"/>
              </a:rPr>
              <a:t>6-5  </a:t>
            </a:r>
            <a:r>
              <a:rPr lang="zh-CN" i="0">
                <a:solidFill>
                  <a:srgbClr val="000000"/>
                </a:solidFill>
                <a:latin typeface="宋体" panose="02010600030101010101" pitchFamily="2" charset="-122"/>
                <a:ea typeface="宋体" panose="02010600030101010101" pitchFamily="2" charset="-122"/>
                <a:cs typeface="宋体" panose="02010600030101010101" pitchFamily="2" charset="-122"/>
              </a:rPr>
              <a:t>注册物流公司</a:t>
            </a:r>
            <a:endParaRPr lang="zh-CN" altLang="en-US" i="0">
              <a:latin typeface="宋体" panose="02010600030101010101" pitchFamily="2" charset="-122"/>
              <a:ea typeface="宋体" panose="02010600030101010101" pitchFamily="2" charset="-122"/>
              <a:cs typeface="宋体" panose="02010600030101010101" pitchFamily="2" charset="-122"/>
            </a:endParaRPr>
          </a:p>
        </p:txBody>
      </p:sp>
      <p:pic>
        <p:nvPicPr>
          <p:cNvPr id="72" name="图片 8" descr="..\..\6-6.tif"/>
          <p:cNvPicPr>
            <a:picLocks noChangeAspect="1"/>
          </p:cNvPicPr>
          <p:nvPr/>
        </p:nvPicPr>
        <p:blipFill>
          <a:blip r:embed="rId3"/>
          <a:stretch>
            <a:fillRect/>
          </a:stretch>
        </p:blipFill>
        <p:spPr>
          <a:xfrm>
            <a:off x="5808345" y="-27305"/>
            <a:ext cx="5745480" cy="2088515"/>
          </a:xfrm>
          <a:prstGeom prst="rect">
            <a:avLst/>
          </a:prstGeom>
          <a:noFill/>
          <a:ln>
            <a:noFill/>
          </a:ln>
        </p:spPr>
      </p:pic>
      <p:sp>
        <p:nvSpPr>
          <p:cNvPr id="7" name="文本框 6"/>
          <p:cNvSpPr txBox="1"/>
          <p:nvPr/>
        </p:nvSpPr>
        <p:spPr>
          <a:xfrm>
            <a:off x="6253480" y="2011680"/>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6-6  </a:t>
            </a:r>
            <a:r>
              <a:rPr lang="zh-CN" sz="1600" i="0">
                <a:solidFill>
                  <a:srgbClr val="000000"/>
                </a:solidFill>
                <a:latin typeface="Times New Roman" panose="02020603050405020304" pitchFamily="18" charset="0"/>
                <a:ea typeface="宋体" panose="02010600030101010101" pitchFamily="2" charset="-122"/>
              </a:rPr>
              <a:t>分配角色</a:t>
            </a:r>
            <a:endParaRPr lang="zh-CN" altLang="en-US" sz="1600" i="0"/>
          </a:p>
        </p:txBody>
      </p:sp>
      <p:pic>
        <p:nvPicPr>
          <p:cNvPr id="73" name="图片 68"/>
          <p:cNvPicPr>
            <a:picLocks noChangeAspect="1"/>
          </p:cNvPicPr>
          <p:nvPr/>
        </p:nvPicPr>
        <p:blipFill>
          <a:blip r:embed="rId4"/>
          <a:stretch>
            <a:fillRect/>
          </a:stretch>
        </p:blipFill>
        <p:spPr>
          <a:xfrm>
            <a:off x="5829300" y="2339975"/>
            <a:ext cx="5785485" cy="1952625"/>
          </a:xfrm>
          <a:prstGeom prst="rect">
            <a:avLst/>
          </a:prstGeom>
          <a:noFill/>
          <a:ln>
            <a:noFill/>
          </a:ln>
        </p:spPr>
      </p:pic>
      <p:sp>
        <p:nvSpPr>
          <p:cNvPr id="8" name="文本框 7"/>
          <p:cNvSpPr txBox="1"/>
          <p:nvPr/>
        </p:nvSpPr>
        <p:spPr>
          <a:xfrm>
            <a:off x="6384290" y="4292600"/>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6-7  </a:t>
            </a:r>
            <a:r>
              <a:rPr lang="zh-CN" sz="1600" i="0">
                <a:solidFill>
                  <a:srgbClr val="000000"/>
                </a:solidFill>
                <a:latin typeface="Times New Roman" panose="02020603050405020304" pitchFamily="18" charset="0"/>
                <a:ea typeface="宋体" panose="02010600030101010101" pitchFamily="2" charset="-122"/>
              </a:rPr>
              <a:t>申请安装证书界面</a:t>
            </a:r>
            <a:endParaRPr lang="zh-CN" altLang="en-US" sz="1600" i="0"/>
          </a:p>
        </p:txBody>
      </p:sp>
      <p:pic>
        <p:nvPicPr>
          <p:cNvPr id="74" name="图片 13"/>
          <p:cNvPicPr>
            <a:picLocks noChangeAspect="1"/>
          </p:cNvPicPr>
          <p:nvPr/>
        </p:nvPicPr>
        <p:blipFill>
          <a:blip r:embed="rId5"/>
          <a:stretch>
            <a:fillRect/>
          </a:stretch>
        </p:blipFill>
        <p:spPr>
          <a:xfrm>
            <a:off x="5808345" y="4580890"/>
            <a:ext cx="3116580" cy="1861185"/>
          </a:xfrm>
          <a:prstGeom prst="rect">
            <a:avLst/>
          </a:prstGeom>
          <a:noFill/>
          <a:ln>
            <a:noFill/>
          </a:ln>
        </p:spPr>
      </p:pic>
      <p:pic>
        <p:nvPicPr>
          <p:cNvPr id="75" name="图片 12"/>
          <p:cNvPicPr>
            <a:picLocks noChangeAspect="1"/>
          </p:cNvPicPr>
          <p:nvPr/>
        </p:nvPicPr>
        <p:blipFill>
          <a:blip r:embed="rId6"/>
          <a:stretch>
            <a:fillRect/>
          </a:stretch>
        </p:blipFill>
        <p:spPr>
          <a:xfrm>
            <a:off x="8976360" y="4571365"/>
            <a:ext cx="2762885" cy="1854835"/>
          </a:xfrm>
          <a:prstGeom prst="rect">
            <a:avLst/>
          </a:prstGeom>
          <a:noFill/>
          <a:ln>
            <a:noFill/>
          </a:ln>
        </p:spPr>
      </p:pic>
      <p:sp>
        <p:nvSpPr>
          <p:cNvPr id="9" name="文本框 8"/>
          <p:cNvSpPr txBox="1"/>
          <p:nvPr/>
        </p:nvSpPr>
        <p:spPr>
          <a:xfrm>
            <a:off x="5808345" y="6452870"/>
            <a:ext cx="2680970" cy="368300"/>
          </a:xfrm>
          <a:prstGeom prst="rect">
            <a:avLst/>
          </a:prstGeom>
          <a:noFill/>
          <a:ln w="9525">
            <a:noFill/>
          </a:ln>
        </p:spPr>
        <p:txBody>
          <a:bodyPr wrap="square">
            <a:spAutoFit/>
          </a:bodyPr>
          <a:p>
            <a:pPr indent="127000"/>
            <a:r>
              <a:rPr lang="zh-CN" i="0">
                <a:solidFill>
                  <a:srgbClr val="000000"/>
                </a:solidFill>
                <a:latin typeface="宋体" panose="02010600030101010101" pitchFamily="2" charset="-122"/>
                <a:ea typeface="宋体" panose="02010600030101010101" pitchFamily="2" charset="-122"/>
                <a:cs typeface="宋体" panose="02010600030101010101" pitchFamily="2" charset="-122"/>
              </a:rPr>
              <a:t>图</a:t>
            </a:r>
            <a:r>
              <a:rPr lang="en-US" i="0">
                <a:solidFill>
                  <a:srgbClr val="000000"/>
                </a:solidFill>
                <a:latin typeface="宋体" panose="02010600030101010101" pitchFamily="2" charset="-122"/>
                <a:ea typeface="宋体" panose="02010600030101010101" pitchFamily="2" charset="-122"/>
                <a:cs typeface="宋体" panose="02010600030101010101" pitchFamily="2" charset="-122"/>
              </a:rPr>
              <a:t>6-8  </a:t>
            </a:r>
            <a:r>
              <a:rPr lang="zh-CN" i="0">
                <a:solidFill>
                  <a:srgbClr val="000000"/>
                </a:solidFill>
                <a:latin typeface="宋体" panose="02010600030101010101" pitchFamily="2" charset="-122"/>
                <a:ea typeface="宋体" panose="02010600030101010101" pitchFamily="2" charset="-122"/>
                <a:cs typeface="宋体" panose="02010600030101010101" pitchFamily="2" charset="-122"/>
              </a:rPr>
              <a:t>申请数字证书</a:t>
            </a:r>
            <a:endParaRPr lang="zh-CN" altLang="en-US" i="0">
              <a:latin typeface="宋体" panose="02010600030101010101" pitchFamily="2" charset="-122"/>
              <a:ea typeface="宋体" panose="02010600030101010101" pitchFamily="2" charset="-122"/>
              <a:cs typeface="宋体" panose="02010600030101010101" pitchFamily="2" charset="-122"/>
            </a:endParaRPr>
          </a:p>
        </p:txBody>
      </p:sp>
      <p:sp>
        <p:nvSpPr>
          <p:cNvPr id="10" name="文本框 9"/>
          <p:cNvSpPr txBox="1"/>
          <p:nvPr/>
        </p:nvSpPr>
        <p:spPr>
          <a:xfrm>
            <a:off x="9048750" y="6442075"/>
            <a:ext cx="2497455" cy="337185"/>
          </a:xfrm>
          <a:prstGeom prst="rect">
            <a:avLst/>
          </a:prstGeom>
          <a:noFill/>
          <a:ln w="9525">
            <a:noFill/>
          </a:ln>
        </p:spPr>
        <p:txBody>
          <a:bodyPr wrap="square">
            <a:spAutoFit/>
          </a:bodyPr>
          <a:p>
            <a:pPr algn="ctr"/>
            <a:r>
              <a:rPr lang="zh-CN" sz="1600" i="0">
                <a:solidFill>
                  <a:srgbClr val="000000"/>
                </a:solidFill>
                <a:latin typeface="宋体" panose="02010600030101010101" pitchFamily="2" charset="-122"/>
                <a:ea typeface="宋体" panose="02010600030101010101" pitchFamily="2" charset="-122"/>
                <a:cs typeface="宋体" panose="02010600030101010101" pitchFamily="2" charset="-122"/>
              </a:rPr>
              <a:t>图</a:t>
            </a:r>
            <a:r>
              <a:rPr lang="en-US" sz="1600" i="0">
                <a:solidFill>
                  <a:srgbClr val="000000"/>
                </a:solidFill>
                <a:latin typeface="宋体" panose="02010600030101010101" pitchFamily="2" charset="-122"/>
                <a:ea typeface="宋体" panose="02010600030101010101" pitchFamily="2" charset="-122"/>
                <a:cs typeface="宋体" panose="02010600030101010101" pitchFamily="2" charset="-122"/>
              </a:rPr>
              <a:t>6-9  </a:t>
            </a:r>
            <a:r>
              <a:rPr lang="zh-CN" sz="1600" i="0">
                <a:solidFill>
                  <a:srgbClr val="000000"/>
                </a:solidFill>
                <a:latin typeface="宋体" panose="02010600030101010101" pitchFamily="2" charset="-122"/>
                <a:ea typeface="宋体" panose="02010600030101010101" pitchFamily="2" charset="-122"/>
                <a:cs typeface="宋体" panose="02010600030101010101" pitchFamily="2" charset="-122"/>
              </a:rPr>
              <a:t>安装数字证书</a:t>
            </a:r>
            <a:endParaRPr lang="zh-CN" altLang="en-US" sz="1600" i="0">
              <a:latin typeface="宋体" panose="02010600030101010101" pitchFamily="2" charset="-122"/>
              <a:cs typeface="宋体" panose="02010600030101010101" pitchFamily="2" charset="-122"/>
            </a:endParaRPr>
          </a:p>
        </p:txBody>
      </p:sp>
      <p:sp>
        <p:nvSpPr>
          <p:cNvPr id="11" name="文本框 10"/>
          <p:cNvSpPr txBox="1"/>
          <p:nvPr/>
        </p:nvSpPr>
        <p:spPr>
          <a:xfrm>
            <a:off x="3556000" y="3314065"/>
            <a:ext cx="5080000" cy="229870"/>
          </a:xfrm>
          <a:prstGeom prst="rect">
            <a:avLst/>
          </a:prstGeom>
          <a:noFill/>
          <a:ln w="9525">
            <a:noFill/>
          </a:ln>
        </p:spPr>
        <p:txBody>
          <a:bodyPr>
            <a:spAutoFit/>
          </a:bodyPr>
          <a:p>
            <a:pPr algn="ctr"/>
            <a:r>
              <a:rPr lang="zh-CN" sz="900">
                <a:solidFill>
                  <a:srgbClr val="000000"/>
                </a:solidFill>
                <a:latin typeface="Times New Roman" panose="02020603050405020304" pitchFamily="18" charset="0"/>
                <a:ea typeface="宋体" panose="02010600030101010101" pitchFamily="2" charset="-122"/>
              </a:rPr>
              <a:t>图</a:t>
            </a:r>
            <a:r>
              <a:rPr lang="en-US" sz="900">
                <a:solidFill>
                  <a:srgbClr val="000000"/>
                </a:solidFill>
                <a:latin typeface="Times New Roman" panose="02020603050405020304" pitchFamily="18" charset="0"/>
                <a:ea typeface="宋体" panose="02010600030101010101" pitchFamily="2" charset="-122"/>
              </a:rPr>
              <a:t>6-9  </a:t>
            </a:r>
            <a:r>
              <a:rPr lang="zh-CN" sz="900">
                <a:solidFill>
                  <a:srgbClr val="000000"/>
                </a:solidFill>
                <a:latin typeface="Times New Roman" panose="02020603050405020304" pitchFamily="18" charset="0"/>
                <a:ea typeface="宋体" panose="02010600030101010101" pitchFamily="2" charset="-122"/>
              </a:rPr>
              <a:t>安装数字证书</a:t>
            </a:r>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46057" y="-27301"/>
            <a:ext cx="10852237" cy="441964"/>
          </a:xfrm>
        </p:spPr>
        <p:txBody>
          <a:bodyPr>
            <a:normAutofit fontScale="90000"/>
          </a:bodyPr>
          <a:p>
            <a:r>
              <a:rPr lang="zh-CN" altLang="en-US"/>
              <a:t>实践应用一</a:t>
            </a:r>
            <a:r>
              <a:rPr lang="en-US" altLang="zh-CN"/>
              <a:t>  </a:t>
            </a:r>
            <a:r>
              <a:rPr lang="zh-CN" altLang="en-US"/>
              <a:t>3PL模拟软件的应用</a:t>
            </a:r>
            <a:endParaRPr lang="zh-CN" altLang="en-US"/>
          </a:p>
        </p:txBody>
      </p:sp>
      <p:sp>
        <p:nvSpPr>
          <p:cNvPr id="3" name="内容占位符 2"/>
          <p:cNvSpPr>
            <a:spLocks noGrp="1"/>
          </p:cNvSpPr>
          <p:nvPr>
            <p:ph sz="half" idx="1"/>
          </p:nvPr>
        </p:nvSpPr>
        <p:spPr>
          <a:xfrm>
            <a:off x="546100" y="476885"/>
            <a:ext cx="5283200" cy="474345"/>
          </a:xfrm>
        </p:spPr>
        <p:txBody>
          <a:bodyPr>
            <a:normAutofit lnSpcReduction="10000"/>
          </a:bodyPr>
          <a:p>
            <a:r>
              <a:rPr lang="zh-CN" altLang="en-US" sz="2000"/>
              <a:t>查看物流公司消息窗口</a:t>
            </a:r>
            <a:endParaRPr lang="zh-CN" altLang="en-US" sz="2000"/>
          </a:p>
        </p:txBody>
      </p:sp>
      <p:sp>
        <p:nvSpPr>
          <p:cNvPr id="100" name="文本框 99"/>
          <p:cNvSpPr txBox="1"/>
          <p:nvPr/>
        </p:nvSpPr>
        <p:spPr>
          <a:xfrm>
            <a:off x="721360" y="4576445"/>
            <a:ext cx="5080000" cy="337185"/>
          </a:xfrm>
          <a:prstGeom prst="rect">
            <a:avLst/>
          </a:prstGeom>
          <a:noFill/>
          <a:ln w="9525">
            <a:noFill/>
          </a:ln>
        </p:spPr>
        <p:txBody>
          <a:bodyPr>
            <a:spAutoFit/>
          </a:bodyPr>
          <a:p>
            <a:pPr algn="ctr"/>
            <a:r>
              <a:rPr sz="1600" i="0">
                <a:solidFill>
                  <a:srgbClr val="000000"/>
                </a:solidFill>
                <a:latin typeface="Times New Roman" panose="02020603050405020304" pitchFamily="18" charset="0"/>
                <a:ea typeface="宋体" panose="02010600030101010101" pitchFamily="2" charset="-122"/>
              </a:rPr>
              <a:t>图6-10  通知窗口</a:t>
            </a:r>
            <a:endParaRPr sz="1600" i="0">
              <a:solidFill>
                <a:srgbClr val="000000"/>
              </a:solidFill>
              <a:latin typeface="Times New Roman" panose="02020603050405020304" pitchFamily="18" charset="0"/>
              <a:ea typeface="宋体" panose="02010600030101010101" pitchFamily="2" charset="-122"/>
            </a:endParaRPr>
          </a:p>
        </p:txBody>
      </p:sp>
      <p:sp>
        <p:nvSpPr>
          <p:cNvPr id="6" name="文本框 5"/>
          <p:cNvSpPr txBox="1"/>
          <p:nvPr/>
        </p:nvSpPr>
        <p:spPr>
          <a:xfrm>
            <a:off x="6816090" y="4545330"/>
            <a:ext cx="5080000" cy="368300"/>
          </a:xfrm>
          <a:prstGeom prst="rect">
            <a:avLst/>
          </a:prstGeom>
          <a:noFill/>
          <a:ln w="9525">
            <a:noFill/>
          </a:ln>
        </p:spPr>
        <p:txBody>
          <a:bodyPr>
            <a:spAutoFit/>
          </a:bodyPr>
          <a:p>
            <a:pPr indent="127000"/>
            <a:r>
              <a:rPr lang="zh-CN" altLang="en-US" i="0">
                <a:latin typeface="宋体" panose="02010600030101010101" pitchFamily="2" charset="-122"/>
                <a:ea typeface="宋体" panose="02010600030101010101" pitchFamily="2" charset="-122"/>
                <a:cs typeface="宋体" panose="02010600030101010101" pitchFamily="2" charset="-122"/>
              </a:rPr>
              <a:t>图6-11  新建短信</a:t>
            </a:r>
            <a:endParaRPr lang="zh-CN" altLang="en-US" i="0">
              <a:latin typeface="宋体" panose="02010600030101010101" pitchFamily="2" charset="-122"/>
              <a:ea typeface="宋体" panose="02010600030101010101" pitchFamily="2" charset="-122"/>
              <a:cs typeface="宋体" panose="02010600030101010101" pitchFamily="2" charset="-122"/>
            </a:endParaRPr>
          </a:p>
        </p:txBody>
      </p:sp>
      <p:pic>
        <p:nvPicPr>
          <p:cNvPr id="76" name="图片 79" descr="..\18-0532 图\6-10.tif"/>
          <p:cNvPicPr>
            <a:picLocks noChangeAspect="1"/>
          </p:cNvPicPr>
          <p:nvPr/>
        </p:nvPicPr>
        <p:blipFill>
          <a:blip r:embed="rId1"/>
          <a:stretch>
            <a:fillRect/>
          </a:stretch>
        </p:blipFill>
        <p:spPr>
          <a:xfrm>
            <a:off x="671195" y="1515745"/>
            <a:ext cx="5130165" cy="2994660"/>
          </a:xfrm>
          <a:prstGeom prst="rect">
            <a:avLst/>
          </a:prstGeom>
          <a:noFill/>
          <a:ln>
            <a:noFill/>
          </a:ln>
        </p:spPr>
      </p:pic>
      <p:pic>
        <p:nvPicPr>
          <p:cNvPr id="77" name="图片 80" descr="..\18-0532 图\6-11.tif"/>
          <p:cNvPicPr>
            <a:picLocks noChangeAspect="1"/>
          </p:cNvPicPr>
          <p:nvPr/>
        </p:nvPicPr>
        <p:blipFill>
          <a:blip r:embed="rId2"/>
          <a:stretch>
            <a:fillRect/>
          </a:stretch>
        </p:blipFill>
        <p:spPr>
          <a:xfrm>
            <a:off x="6168390" y="1508125"/>
            <a:ext cx="5132705" cy="300228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46057" y="-27301"/>
            <a:ext cx="10852237" cy="441964"/>
          </a:xfrm>
        </p:spPr>
        <p:txBody>
          <a:bodyPr>
            <a:normAutofit fontScale="90000"/>
          </a:bodyPr>
          <a:p>
            <a:r>
              <a:rPr lang="en-US" altLang="zh-CN"/>
              <a:t> </a:t>
            </a:r>
            <a:r>
              <a:rPr lang="zh-CN" altLang="en-US"/>
              <a:t>3PL模拟软件的应用</a:t>
            </a:r>
            <a:endParaRPr lang="zh-CN" altLang="en-US"/>
          </a:p>
        </p:txBody>
      </p:sp>
      <p:sp>
        <p:nvSpPr>
          <p:cNvPr id="4" name="文本框 3"/>
          <p:cNvSpPr txBox="1"/>
          <p:nvPr/>
        </p:nvSpPr>
        <p:spPr>
          <a:xfrm>
            <a:off x="675640" y="457200"/>
            <a:ext cx="5080000" cy="368300"/>
          </a:xfrm>
          <a:prstGeom prst="rect">
            <a:avLst/>
          </a:prstGeom>
          <a:noFill/>
          <a:ln w="9525">
            <a:noFill/>
          </a:ln>
        </p:spPr>
        <p:txBody>
          <a:bodyPr>
            <a:spAutoFit/>
          </a:bodyPr>
          <a:p>
            <a:pPr marL="285750" indent="-285750">
              <a:buFont typeface="Arial" panose="020B0604020202020204" pitchFamily="34" charset="0"/>
              <a:buChar char="•"/>
            </a:pPr>
            <a:r>
              <a:rPr lang="zh-CN" sz="1800" i="0">
                <a:solidFill>
                  <a:srgbClr val="000000"/>
                </a:solidFill>
                <a:latin typeface="Times New Roman" panose="02020603050405020304" pitchFamily="18" charset="0"/>
                <a:cs typeface="楷体_GB2312" charset="0"/>
              </a:rPr>
              <a:t>浏览物流公司主页</a:t>
            </a:r>
            <a:endParaRPr lang="zh-CN" altLang="en-US" sz="1800" i="0">
              <a:solidFill>
                <a:srgbClr val="000000"/>
              </a:solidFill>
              <a:latin typeface="Times New Roman" panose="02020603050405020304" pitchFamily="18" charset="0"/>
              <a:cs typeface="楷体_GB2312" charset="0"/>
            </a:endParaRPr>
          </a:p>
        </p:txBody>
      </p:sp>
      <p:pic>
        <p:nvPicPr>
          <p:cNvPr id="78" name="图片 7"/>
          <p:cNvPicPr>
            <a:picLocks noChangeAspect="1"/>
          </p:cNvPicPr>
          <p:nvPr/>
        </p:nvPicPr>
        <p:blipFill>
          <a:blip r:embed="rId1"/>
          <a:stretch>
            <a:fillRect/>
          </a:stretch>
        </p:blipFill>
        <p:spPr>
          <a:xfrm>
            <a:off x="551815" y="845185"/>
            <a:ext cx="5420360" cy="2636520"/>
          </a:xfrm>
          <a:prstGeom prst="rect">
            <a:avLst/>
          </a:prstGeom>
          <a:noFill/>
          <a:ln>
            <a:noFill/>
          </a:ln>
        </p:spPr>
      </p:pic>
      <p:sp>
        <p:nvSpPr>
          <p:cNvPr id="5" name="文本框 4"/>
          <p:cNvSpPr txBox="1"/>
          <p:nvPr/>
        </p:nvSpPr>
        <p:spPr>
          <a:xfrm>
            <a:off x="623570" y="3500755"/>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6-12  </a:t>
            </a:r>
            <a:r>
              <a:rPr lang="zh-CN" sz="1600" i="0">
                <a:solidFill>
                  <a:srgbClr val="000000"/>
                </a:solidFill>
                <a:latin typeface="Times New Roman" panose="02020603050405020304" pitchFamily="18" charset="0"/>
                <a:ea typeface="宋体" panose="02010600030101010101" pitchFamily="2" charset="-122"/>
              </a:rPr>
              <a:t>物流公司主页</a:t>
            </a:r>
            <a:endParaRPr lang="zh-CN" altLang="en-US" sz="1600" i="0"/>
          </a:p>
        </p:txBody>
      </p:sp>
      <p:pic>
        <p:nvPicPr>
          <p:cNvPr id="79" name="图片 72"/>
          <p:cNvPicPr>
            <a:picLocks noChangeAspect="1"/>
          </p:cNvPicPr>
          <p:nvPr/>
        </p:nvPicPr>
        <p:blipFill>
          <a:blip r:embed="rId2"/>
          <a:stretch>
            <a:fillRect/>
          </a:stretch>
        </p:blipFill>
        <p:spPr>
          <a:xfrm>
            <a:off x="6096000" y="843915"/>
            <a:ext cx="2814955" cy="2194560"/>
          </a:xfrm>
          <a:prstGeom prst="rect">
            <a:avLst/>
          </a:prstGeom>
          <a:noFill/>
          <a:ln>
            <a:noFill/>
          </a:ln>
        </p:spPr>
      </p:pic>
      <p:pic>
        <p:nvPicPr>
          <p:cNvPr id="80" name="图片 73"/>
          <p:cNvPicPr>
            <a:picLocks noChangeAspect="1"/>
          </p:cNvPicPr>
          <p:nvPr/>
        </p:nvPicPr>
        <p:blipFill>
          <a:blip r:embed="rId3"/>
          <a:stretch>
            <a:fillRect/>
          </a:stretch>
        </p:blipFill>
        <p:spPr>
          <a:xfrm>
            <a:off x="8904605" y="845185"/>
            <a:ext cx="2698115" cy="2198370"/>
          </a:xfrm>
          <a:prstGeom prst="rect">
            <a:avLst/>
          </a:prstGeom>
          <a:noFill/>
          <a:ln>
            <a:noFill/>
          </a:ln>
        </p:spPr>
      </p:pic>
      <p:sp>
        <p:nvSpPr>
          <p:cNvPr id="12" name="文本框 11"/>
          <p:cNvSpPr txBox="1"/>
          <p:nvPr/>
        </p:nvSpPr>
        <p:spPr>
          <a:xfrm>
            <a:off x="6168390" y="3458845"/>
            <a:ext cx="5203190" cy="337185"/>
          </a:xfrm>
          <a:prstGeom prst="rect">
            <a:avLst/>
          </a:prstGeom>
          <a:noFill/>
          <a:ln w="9525">
            <a:noFill/>
          </a:ln>
        </p:spPr>
        <p:txBody>
          <a:bodyPr wrap="square">
            <a:spAutoFit/>
          </a:bodyPr>
          <a:p>
            <a:r>
              <a:rPr lang="en-US" sz="1600" i="0">
                <a:latin typeface="Times New Roman" panose="02020603050405020304" pitchFamily="18" charset="0"/>
                <a:ea typeface="宋体" panose="02010600030101010101" pitchFamily="2" charset="-122"/>
                <a:cs typeface="Times New Roman" panose="02020603050405020304" pitchFamily="18" charset="0"/>
              </a:rPr>
              <a:t> </a:t>
            </a:r>
            <a:r>
              <a:rPr lang="zh-CN" sz="1600" i="0">
                <a:latin typeface="Times New Roman" panose="02020603050405020304" pitchFamily="18" charset="0"/>
                <a:ea typeface="宋体" panose="02010600030101010101" pitchFamily="2" charset="-122"/>
              </a:rPr>
              <a:t>图</a:t>
            </a:r>
            <a:r>
              <a:rPr lang="en-US" sz="1600" i="0">
                <a:latin typeface="Times New Roman" panose="02020603050405020304" pitchFamily="18" charset="0"/>
                <a:ea typeface="宋体" panose="02010600030101010101" pitchFamily="2" charset="-122"/>
              </a:rPr>
              <a:t>6-13  </a:t>
            </a:r>
            <a:r>
              <a:rPr lang="zh-CN" sz="1600" i="0">
                <a:latin typeface="Times New Roman" panose="02020603050405020304" pitchFamily="18" charset="0"/>
                <a:ea typeface="宋体" panose="02010600030101010101" pitchFamily="2" charset="-122"/>
              </a:rPr>
              <a:t>系统公告                         图</a:t>
            </a:r>
            <a:r>
              <a:rPr lang="en-US" sz="1600" i="0">
                <a:latin typeface="Times New Roman" panose="02020603050405020304" pitchFamily="18" charset="0"/>
                <a:ea typeface="宋体" panose="02010600030101010101" pitchFamily="2" charset="-122"/>
              </a:rPr>
              <a:t>6-14  </a:t>
            </a:r>
            <a:r>
              <a:rPr lang="zh-CN" sz="1600" i="0">
                <a:latin typeface="Times New Roman" panose="02020603050405020304" pitchFamily="18" charset="0"/>
                <a:ea typeface="宋体" panose="02010600030101010101" pitchFamily="2" charset="-122"/>
              </a:rPr>
              <a:t>企业排名</a:t>
            </a:r>
            <a:endParaRPr lang="zh-CN" altLang="en-US" sz="1600" i="0"/>
          </a:p>
        </p:txBody>
      </p:sp>
      <p:pic>
        <p:nvPicPr>
          <p:cNvPr id="81" name="图片 81" descr="..\18-0532 图\6-15.tif"/>
          <p:cNvPicPr>
            <a:picLocks noChangeAspect="1"/>
          </p:cNvPicPr>
          <p:nvPr/>
        </p:nvPicPr>
        <p:blipFill>
          <a:blip r:embed="rId4"/>
          <a:stretch>
            <a:fillRect/>
          </a:stretch>
        </p:blipFill>
        <p:spPr>
          <a:xfrm>
            <a:off x="598170" y="3878580"/>
            <a:ext cx="5419090" cy="1071880"/>
          </a:xfrm>
          <a:prstGeom prst="rect">
            <a:avLst/>
          </a:prstGeom>
          <a:noFill/>
          <a:ln>
            <a:noFill/>
          </a:ln>
        </p:spPr>
      </p:pic>
      <p:pic>
        <p:nvPicPr>
          <p:cNvPr id="82" name="图片 75"/>
          <p:cNvPicPr>
            <a:picLocks noChangeAspect="1"/>
          </p:cNvPicPr>
          <p:nvPr/>
        </p:nvPicPr>
        <p:blipFill>
          <a:blip r:embed="rId5"/>
          <a:stretch>
            <a:fillRect/>
          </a:stretch>
        </p:blipFill>
        <p:spPr>
          <a:xfrm>
            <a:off x="6104890" y="3932555"/>
            <a:ext cx="5546090" cy="711835"/>
          </a:xfrm>
          <a:prstGeom prst="rect">
            <a:avLst/>
          </a:prstGeom>
          <a:noFill/>
          <a:ln>
            <a:noFill/>
          </a:ln>
        </p:spPr>
      </p:pic>
      <p:sp>
        <p:nvSpPr>
          <p:cNvPr id="8" name="文本框 7"/>
          <p:cNvSpPr txBox="1"/>
          <p:nvPr/>
        </p:nvSpPr>
        <p:spPr>
          <a:xfrm>
            <a:off x="767715" y="5085080"/>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6-15  </a:t>
            </a:r>
            <a:r>
              <a:rPr lang="zh-CN" sz="1600" i="0">
                <a:solidFill>
                  <a:srgbClr val="000000"/>
                </a:solidFill>
                <a:latin typeface="Times New Roman" panose="02020603050405020304" pitchFamily="18" charset="0"/>
                <a:ea typeface="宋体" panose="02010600030101010101" pitchFamily="2" charset="-122"/>
              </a:rPr>
              <a:t>内部公告</a:t>
            </a:r>
            <a:endParaRPr lang="zh-CN" altLang="en-US" sz="1600" i="0"/>
          </a:p>
        </p:txBody>
      </p:sp>
      <p:sp>
        <p:nvSpPr>
          <p:cNvPr id="9" name="文本框 8"/>
          <p:cNvSpPr txBox="1"/>
          <p:nvPr/>
        </p:nvSpPr>
        <p:spPr>
          <a:xfrm>
            <a:off x="6456045" y="5085080"/>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6-16  </a:t>
            </a:r>
            <a:r>
              <a:rPr lang="zh-CN" sz="1600" i="0">
                <a:solidFill>
                  <a:srgbClr val="000000"/>
                </a:solidFill>
                <a:latin typeface="Times New Roman" panose="02020603050405020304" pitchFamily="18" charset="0"/>
                <a:ea typeface="宋体" panose="02010600030101010101" pitchFamily="2" charset="-122"/>
              </a:rPr>
              <a:t>系统当前时间</a:t>
            </a:r>
            <a:endParaRPr lang="zh-CN" altLang="en-US" sz="1600" i="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a:t> </a:t>
            </a:r>
            <a:r>
              <a:rPr lang="zh-CN" altLang="en-US"/>
              <a:t>购买物流公司运作资源</a:t>
            </a:r>
            <a:endParaRPr lang="zh-CN" altLang="en-US"/>
          </a:p>
        </p:txBody>
      </p:sp>
      <p:sp>
        <p:nvSpPr>
          <p:cNvPr id="3" name="内容占位符 2"/>
          <p:cNvSpPr>
            <a:spLocks noGrp="1"/>
          </p:cNvSpPr>
          <p:nvPr>
            <p:ph sz="half" idx="1"/>
          </p:nvPr>
        </p:nvSpPr>
        <p:spPr/>
        <p:txBody>
          <a:bodyPr/>
          <a:p>
            <a:r>
              <a:rPr lang="zh-CN" altLang="en-US" sz="2000"/>
              <a:t>查看物流市场各个版块</a:t>
            </a:r>
            <a:endParaRPr lang="zh-CN" altLang="en-US" sz="2000"/>
          </a:p>
          <a:p>
            <a:endParaRPr lang="zh-CN" altLang="en-US" sz="1800"/>
          </a:p>
        </p:txBody>
      </p:sp>
      <p:sp>
        <p:nvSpPr>
          <p:cNvPr id="4" name="内容占位符 3"/>
          <p:cNvSpPr>
            <a:spLocks noGrp="1"/>
          </p:cNvSpPr>
          <p:nvPr>
            <p:ph sz="half" idx="2"/>
          </p:nvPr>
        </p:nvSpPr>
        <p:spPr>
          <a:xfrm>
            <a:off x="6238875" y="952500"/>
            <a:ext cx="5361940" cy="5388610"/>
          </a:xfrm>
        </p:spPr>
        <p:txBody>
          <a:bodyPr>
            <a:normAutofit lnSpcReduction="20000"/>
          </a:bodyPr>
          <a:p>
            <a:pPr>
              <a:lnSpc>
                <a:spcPct val="150000"/>
              </a:lnSpc>
            </a:pPr>
            <a:r>
              <a:rPr lang="zh-CN" altLang="en-US" sz="2000"/>
              <a:t>购买资源—车辆租售</a:t>
            </a:r>
            <a:endParaRPr lang="zh-CN" altLang="en-US" sz="2000"/>
          </a:p>
        </p:txBody>
      </p:sp>
      <p:pic>
        <p:nvPicPr>
          <p:cNvPr id="83" name="图片 8"/>
          <p:cNvPicPr>
            <a:picLocks noChangeAspect="1"/>
          </p:cNvPicPr>
          <p:nvPr/>
        </p:nvPicPr>
        <p:blipFill>
          <a:blip r:embed="rId1"/>
          <a:stretch>
            <a:fillRect/>
          </a:stretch>
        </p:blipFill>
        <p:spPr>
          <a:xfrm>
            <a:off x="669925" y="1484630"/>
            <a:ext cx="5387340" cy="3916680"/>
          </a:xfrm>
          <a:prstGeom prst="rect">
            <a:avLst/>
          </a:prstGeom>
          <a:noFill/>
          <a:ln>
            <a:noFill/>
          </a:ln>
        </p:spPr>
      </p:pic>
      <p:sp>
        <p:nvSpPr>
          <p:cNvPr id="100" name="文本框 99"/>
          <p:cNvSpPr txBox="1"/>
          <p:nvPr/>
        </p:nvSpPr>
        <p:spPr>
          <a:xfrm>
            <a:off x="1127760" y="5445125"/>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6-17  </a:t>
            </a:r>
            <a:r>
              <a:rPr lang="zh-CN" sz="1600" i="0">
                <a:solidFill>
                  <a:srgbClr val="000000"/>
                </a:solidFill>
                <a:latin typeface="Times New Roman" panose="02020603050405020304" pitchFamily="18" charset="0"/>
                <a:ea typeface="宋体" panose="02010600030101010101" pitchFamily="2" charset="-122"/>
              </a:rPr>
              <a:t>物流市场</a:t>
            </a:r>
            <a:endParaRPr lang="zh-CN" altLang="en-US" sz="1600" i="0"/>
          </a:p>
        </p:txBody>
      </p:sp>
      <p:pic>
        <p:nvPicPr>
          <p:cNvPr id="84" name="图片 76"/>
          <p:cNvPicPr>
            <a:picLocks noChangeAspect="1"/>
          </p:cNvPicPr>
          <p:nvPr/>
        </p:nvPicPr>
        <p:blipFill>
          <a:blip r:embed="rId2"/>
          <a:stretch>
            <a:fillRect/>
          </a:stretch>
        </p:blipFill>
        <p:spPr>
          <a:xfrm>
            <a:off x="6116320" y="1484630"/>
            <a:ext cx="3360420" cy="1547495"/>
          </a:xfrm>
          <a:prstGeom prst="rect">
            <a:avLst/>
          </a:prstGeom>
          <a:noFill/>
          <a:ln>
            <a:noFill/>
          </a:ln>
        </p:spPr>
      </p:pic>
      <p:pic>
        <p:nvPicPr>
          <p:cNvPr id="85" name="图片 77"/>
          <p:cNvPicPr>
            <a:picLocks noChangeAspect="1"/>
          </p:cNvPicPr>
          <p:nvPr/>
        </p:nvPicPr>
        <p:blipFill>
          <a:blip r:embed="rId3"/>
          <a:stretch>
            <a:fillRect/>
          </a:stretch>
        </p:blipFill>
        <p:spPr>
          <a:xfrm>
            <a:off x="9480550" y="1484630"/>
            <a:ext cx="2119630" cy="1546860"/>
          </a:xfrm>
          <a:prstGeom prst="rect">
            <a:avLst/>
          </a:prstGeom>
          <a:noFill/>
          <a:ln>
            <a:noFill/>
          </a:ln>
        </p:spPr>
      </p:pic>
      <p:sp>
        <p:nvSpPr>
          <p:cNvPr id="5" name="文本框 4"/>
          <p:cNvSpPr txBox="1"/>
          <p:nvPr/>
        </p:nvSpPr>
        <p:spPr>
          <a:xfrm>
            <a:off x="6116320" y="3068955"/>
            <a:ext cx="5613400" cy="337185"/>
          </a:xfrm>
          <a:prstGeom prst="rect">
            <a:avLst/>
          </a:prstGeom>
          <a:noFill/>
          <a:ln w="9525">
            <a:noFill/>
          </a:ln>
        </p:spPr>
        <p:txBody>
          <a:bodyPr wrap="square">
            <a:spAutoFit/>
          </a:bodyPr>
          <a:p>
            <a:pPr indent="127000"/>
            <a:r>
              <a:rPr lang="en-US" sz="1600" i="0">
                <a:latin typeface="Times New Roman" panose="02020603050405020304" pitchFamily="18" charset="0"/>
                <a:cs typeface="方正宋一简体" charset="0"/>
              </a:rPr>
              <a:t>  </a:t>
            </a:r>
            <a:r>
              <a:rPr lang="zh-CN" sz="1600" i="0">
                <a:latin typeface="Times New Roman" panose="02020603050405020304" pitchFamily="18" charset="0"/>
                <a:cs typeface="方正宋一简体" charset="0"/>
              </a:rPr>
              <a:t>图</a:t>
            </a:r>
            <a:r>
              <a:rPr lang="en-US" sz="1600" i="0">
                <a:latin typeface="Times New Roman" panose="02020603050405020304" pitchFamily="18" charset="0"/>
                <a:cs typeface="方正宋一简体" charset="0"/>
              </a:rPr>
              <a:t>6-18  </a:t>
            </a:r>
            <a:r>
              <a:rPr lang="zh-CN" sz="1600" i="0">
                <a:latin typeface="Times New Roman" panose="02020603050405020304" pitchFamily="18" charset="0"/>
                <a:cs typeface="方正宋一简体" charset="0"/>
              </a:rPr>
              <a:t>公共订单类信息  </a:t>
            </a:r>
            <a:r>
              <a:rPr lang="en-US" altLang="zh-CN" sz="1600" i="0">
                <a:latin typeface="Times New Roman" panose="02020603050405020304" pitchFamily="18" charset="0"/>
                <a:cs typeface="方正宋一简体" charset="0"/>
              </a:rPr>
              <a:t>             </a:t>
            </a:r>
            <a:r>
              <a:rPr lang="zh-CN" sz="1600" i="0">
                <a:latin typeface="Times New Roman" panose="02020603050405020304" pitchFamily="18" charset="0"/>
                <a:cs typeface="方正宋一简体" charset="0"/>
              </a:rPr>
              <a:t>    图</a:t>
            </a:r>
            <a:r>
              <a:rPr lang="en-US" sz="1600" i="0">
                <a:latin typeface="Times New Roman" panose="02020603050405020304" pitchFamily="18" charset="0"/>
                <a:cs typeface="方正宋一简体" charset="0"/>
              </a:rPr>
              <a:t>6-19   </a:t>
            </a:r>
            <a:r>
              <a:rPr lang="zh-CN" sz="1600" i="0">
                <a:latin typeface="Times New Roman" panose="02020603050405020304" pitchFamily="18" charset="0"/>
                <a:cs typeface="方正宋一简体" charset="0"/>
              </a:rPr>
              <a:t>物流资源市场</a:t>
            </a:r>
            <a:endParaRPr lang="zh-CN" altLang="en-US" sz="1600" i="0">
              <a:latin typeface="Times New Roman" panose="02020603050405020304" pitchFamily="18" charset="0"/>
              <a:cs typeface="方正宋一简体" charset="0"/>
            </a:endParaRPr>
          </a:p>
        </p:txBody>
      </p:sp>
      <p:pic>
        <p:nvPicPr>
          <p:cNvPr id="86" name="图片 78"/>
          <p:cNvPicPr>
            <a:picLocks noChangeAspect="1"/>
          </p:cNvPicPr>
          <p:nvPr/>
        </p:nvPicPr>
        <p:blipFill>
          <a:blip r:embed="rId4"/>
          <a:stretch>
            <a:fillRect/>
          </a:stretch>
        </p:blipFill>
        <p:spPr>
          <a:xfrm>
            <a:off x="6128385" y="3474720"/>
            <a:ext cx="3335655" cy="1905635"/>
          </a:xfrm>
          <a:prstGeom prst="rect">
            <a:avLst/>
          </a:prstGeom>
          <a:noFill/>
          <a:ln>
            <a:noFill/>
          </a:ln>
        </p:spPr>
      </p:pic>
      <p:pic>
        <p:nvPicPr>
          <p:cNvPr id="87" name="图片 79"/>
          <p:cNvPicPr>
            <a:picLocks noChangeAspect="1"/>
          </p:cNvPicPr>
          <p:nvPr/>
        </p:nvPicPr>
        <p:blipFill>
          <a:blip r:embed="rId5"/>
          <a:stretch>
            <a:fillRect/>
          </a:stretch>
        </p:blipFill>
        <p:spPr>
          <a:xfrm>
            <a:off x="9490075" y="3474720"/>
            <a:ext cx="2089785" cy="1960880"/>
          </a:xfrm>
          <a:prstGeom prst="rect">
            <a:avLst/>
          </a:prstGeom>
          <a:noFill/>
          <a:ln>
            <a:noFill/>
          </a:ln>
        </p:spPr>
      </p:pic>
      <p:sp>
        <p:nvSpPr>
          <p:cNvPr id="6" name="文本框 5"/>
          <p:cNvSpPr txBox="1"/>
          <p:nvPr/>
        </p:nvSpPr>
        <p:spPr>
          <a:xfrm>
            <a:off x="6168390" y="5388610"/>
            <a:ext cx="5530215" cy="337185"/>
          </a:xfrm>
          <a:prstGeom prst="rect">
            <a:avLst/>
          </a:prstGeom>
          <a:noFill/>
          <a:ln w="9525">
            <a:noFill/>
          </a:ln>
        </p:spPr>
        <p:txBody>
          <a:bodyPr wrap="square">
            <a:spAutoFit/>
          </a:bodyPr>
          <a:p>
            <a:pPr indent="127000"/>
            <a:r>
              <a:rPr lang="en-US" sz="1600" i="0">
                <a:solidFill>
                  <a:srgbClr val="000000"/>
                </a:solidFill>
                <a:latin typeface="Times New Roman" panose="02020603050405020304" pitchFamily="18" charset="0"/>
                <a:cs typeface="方正宋一简体" charset="0"/>
              </a:rPr>
              <a:t> </a:t>
            </a:r>
            <a:r>
              <a:rPr lang="zh-CN" sz="1600" i="0">
                <a:solidFill>
                  <a:srgbClr val="000000"/>
                </a:solidFill>
                <a:latin typeface="Times New Roman" panose="02020603050405020304" pitchFamily="18" charset="0"/>
                <a:cs typeface="方正宋一简体" charset="0"/>
              </a:rPr>
              <a:t>图</a:t>
            </a:r>
            <a:r>
              <a:rPr lang="en-US" sz="1600" i="0">
                <a:solidFill>
                  <a:srgbClr val="000000"/>
                </a:solidFill>
                <a:latin typeface="Times New Roman" panose="02020603050405020304" pitchFamily="18" charset="0"/>
                <a:cs typeface="方正宋一简体" charset="0"/>
              </a:rPr>
              <a:t>6-20  </a:t>
            </a:r>
            <a:r>
              <a:rPr lang="zh-CN" sz="1600" i="0">
                <a:solidFill>
                  <a:srgbClr val="000000"/>
                </a:solidFill>
                <a:latin typeface="Times New Roman" panose="02020603050405020304" pitchFamily="18" charset="0"/>
                <a:cs typeface="方正宋一简体" charset="0"/>
              </a:rPr>
              <a:t>车辆信息列表  </a:t>
            </a:r>
            <a:r>
              <a:rPr lang="en-US" altLang="zh-CN" sz="1600" i="0">
                <a:solidFill>
                  <a:srgbClr val="000000"/>
                </a:solidFill>
                <a:latin typeface="Times New Roman" panose="02020603050405020304" pitchFamily="18" charset="0"/>
                <a:cs typeface="方正宋一简体" charset="0"/>
              </a:rPr>
              <a:t>                   </a:t>
            </a:r>
            <a:r>
              <a:rPr lang="zh-CN" sz="1600" i="0">
                <a:solidFill>
                  <a:srgbClr val="000000"/>
                </a:solidFill>
                <a:latin typeface="Times New Roman" panose="02020603050405020304" pitchFamily="18" charset="0"/>
                <a:cs typeface="方正宋一简体" charset="0"/>
              </a:rPr>
              <a:t> 图</a:t>
            </a:r>
            <a:r>
              <a:rPr lang="en-US" sz="1600" i="0">
                <a:solidFill>
                  <a:srgbClr val="000000"/>
                </a:solidFill>
                <a:latin typeface="Times New Roman" panose="02020603050405020304" pitchFamily="18" charset="0"/>
                <a:cs typeface="方正宋一简体" charset="0"/>
              </a:rPr>
              <a:t>6-21  </a:t>
            </a:r>
            <a:r>
              <a:rPr lang="zh-CN" sz="1600" i="0">
                <a:solidFill>
                  <a:srgbClr val="000000"/>
                </a:solidFill>
                <a:latin typeface="Times New Roman" panose="02020603050405020304" pitchFamily="18" charset="0"/>
                <a:cs typeface="方正宋一简体" charset="0"/>
              </a:rPr>
              <a:t>购买或租借车辆</a:t>
            </a:r>
            <a:endParaRPr lang="zh-CN" altLang="en-US" sz="1600" i="0">
              <a:solidFill>
                <a:srgbClr val="000000"/>
              </a:solidFill>
              <a:latin typeface="Times New Roman" panose="02020603050405020304" pitchFamily="18" charset="0"/>
              <a:cs typeface="方正宋一简体"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71457" y="-5711"/>
            <a:ext cx="10852237" cy="441964"/>
          </a:xfrm>
        </p:spPr>
        <p:txBody>
          <a:bodyPr>
            <a:normAutofit fontScale="90000"/>
          </a:bodyPr>
          <a:p>
            <a:r>
              <a:rPr lang="en-US" altLang="zh-CN"/>
              <a:t>  </a:t>
            </a:r>
            <a:r>
              <a:rPr lang="zh-CN" altLang="en-US"/>
              <a:t>购买物流公司运作资源</a:t>
            </a:r>
            <a:endParaRPr lang="zh-CN" altLang="en-US"/>
          </a:p>
        </p:txBody>
      </p:sp>
      <p:sp>
        <p:nvSpPr>
          <p:cNvPr id="3" name="内容占位符 2"/>
          <p:cNvSpPr>
            <a:spLocks noGrp="1"/>
          </p:cNvSpPr>
          <p:nvPr>
            <p:ph sz="half" idx="1"/>
          </p:nvPr>
        </p:nvSpPr>
        <p:spPr>
          <a:xfrm>
            <a:off x="571500" y="463550"/>
            <a:ext cx="5283200" cy="524510"/>
          </a:xfrm>
        </p:spPr>
        <p:txBody>
          <a:bodyPr/>
          <a:p>
            <a:r>
              <a:rPr lang="zh-CN" altLang="en-US" sz="1800"/>
              <a:t>购买资源—仓库租售</a:t>
            </a:r>
            <a:endParaRPr lang="zh-CN" altLang="en-US" sz="1800"/>
          </a:p>
        </p:txBody>
      </p:sp>
      <p:sp>
        <p:nvSpPr>
          <p:cNvPr id="4" name="内容占位符 3"/>
          <p:cNvSpPr>
            <a:spLocks noGrp="1"/>
          </p:cNvSpPr>
          <p:nvPr>
            <p:ph sz="half" idx="2"/>
          </p:nvPr>
        </p:nvSpPr>
        <p:spPr>
          <a:xfrm>
            <a:off x="6108700" y="313055"/>
            <a:ext cx="5361940" cy="537210"/>
          </a:xfrm>
        </p:spPr>
        <p:txBody>
          <a:bodyPr>
            <a:normAutofit fontScale="90000"/>
          </a:bodyPr>
          <a:p>
            <a:pPr>
              <a:lnSpc>
                <a:spcPct val="150000"/>
              </a:lnSpc>
            </a:pPr>
            <a:r>
              <a:rPr lang="zh-CN" altLang="en-US" sz="2000"/>
              <a:t>购买资源—人员招聘</a:t>
            </a:r>
            <a:endParaRPr lang="zh-CN" altLang="en-US" sz="2000"/>
          </a:p>
        </p:txBody>
      </p:sp>
      <p:pic>
        <p:nvPicPr>
          <p:cNvPr id="88" name="图片 80"/>
          <p:cNvPicPr>
            <a:picLocks noChangeAspect="1"/>
          </p:cNvPicPr>
          <p:nvPr/>
        </p:nvPicPr>
        <p:blipFill>
          <a:blip r:embed="rId1"/>
          <a:stretch>
            <a:fillRect/>
          </a:stretch>
        </p:blipFill>
        <p:spPr>
          <a:xfrm>
            <a:off x="571500" y="908685"/>
            <a:ext cx="5480685" cy="2463800"/>
          </a:xfrm>
          <a:prstGeom prst="rect">
            <a:avLst/>
          </a:prstGeom>
          <a:noFill/>
          <a:ln>
            <a:noFill/>
          </a:ln>
        </p:spPr>
      </p:pic>
      <p:pic>
        <p:nvPicPr>
          <p:cNvPr id="89" name="图片 14"/>
          <p:cNvPicPr>
            <a:picLocks noChangeAspect="1"/>
          </p:cNvPicPr>
          <p:nvPr/>
        </p:nvPicPr>
        <p:blipFill>
          <a:blip r:embed="rId2"/>
          <a:stretch>
            <a:fillRect/>
          </a:stretch>
        </p:blipFill>
        <p:spPr>
          <a:xfrm>
            <a:off x="551815" y="3824605"/>
            <a:ext cx="5501005" cy="2416175"/>
          </a:xfrm>
          <a:prstGeom prst="rect">
            <a:avLst/>
          </a:prstGeom>
          <a:noFill/>
          <a:ln>
            <a:noFill/>
          </a:ln>
        </p:spPr>
      </p:pic>
      <p:sp>
        <p:nvSpPr>
          <p:cNvPr id="7" name="文本框 6"/>
          <p:cNvSpPr txBox="1"/>
          <p:nvPr/>
        </p:nvSpPr>
        <p:spPr>
          <a:xfrm>
            <a:off x="2496185" y="6309360"/>
            <a:ext cx="2774315" cy="337185"/>
          </a:xfrm>
          <a:prstGeom prst="rect">
            <a:avLst/>
          </a:prstGeom>
          <a:noFill/>
          <a:ln w="9525">
            <a:noFill/>
          </a:ln>
        </p:spPr>
        <p:txBody>
          <a:bodyPr wrap="square">
            <a:spAutoFit/>
          </a:bodyPr>
          <a:p>
            <a:r>
              <a:rPr lang="zh-CN" sz="1600" i="0">
                <a:solidFill>
                  <a:srgbClr val="000000"/>
                </a:solidFill>
                <a:latin typeface="Times New Roman" panose="02020603050405020304" pitchFamily="18" charset="0"/>
                <a:ea typeface="宋体" panose="02010600030101010101" pitchFamily="2" charset="-122"/>
              </a:rPr>
              <a:t>  图</a:t>
            </a:r>
            <a:r>
              <a:rPr lang="en-US" sz="1600" i="0">
                <a:solidFill>
                  <a:srgbClr val="000000"/>
                </a:solidFill>
                <a:latin typeface="Times New Roman" panose="02020603050405020304" pitchFamily="18" charset="0"/>
                <a:ea typeface="宋体" panose="02010600030101010101" pitchFamily="2" charset="-122"/>
              </a:rPr>
              <a:t>6-23  </a:t>
            </a:r>
            <a:r>
              <a:rPr lang="zh-CN" sz="1600" i="0">
                <a:solidFill>
                  <a:srgbClr val="000000"/>
                </a:solidFill>
                <a:latin typeface="Times New Roman" panose="02020603050405020304" pitchFamily="18" charset="0"/>
                <a:ea typeface="宋体" panose="02010600030101010101" pitchFamily="2" charset="-122"/>
              </a:rPr>
              <a:t>仓库信息</a:t>
            </a:r>
            <a:endParaRPr lang="zh-CN" altLang="en-US" sz="1600" i="0"/>
          </a:p>
        </p:txBody>
      </p:sp>
      <p:pic>
        <p:nvPicPr>
          <p:cNvPr id="90" name="图片 82" descr="..\..\6-24.tif"/>
          <p:cNvPicPr>
            <a:picLocks noChangeAspect="1"/>
          </p:cNvPicPr>
          <p:nvPr/>
        </p:nvPicPr>
        <p:blipFill>
          <a:blip r:embed="rId3"/>
          <a:stretch>
            <a:fillRect/>
          </a:stretch>
        </p:blipFill>
        <p:spPr>
          <a:xfrm>
            <a:off x="6108700" y="880745"/>
            <a:ext cx="5456555" cy="2454275"/>
          </a:xfrm>
          <a:prstGeom prst="rect">
            <a:avLst/>
          </a:prstGeom>
          <a:noFill/>
          <a:ln>
            <a:noFill/>
          </a:ln>
        </p:spPr>
      </p:pic>
      <p:sp>
        <p:nvSpPr>
          <p:cNvPr id="8" name="文本框 7"/>
          <p:cNvSpPr txBox="1"/>
          <p:nvPr/>
        </p:nvSpPr>
        <p:spPr>
          <a:xfrm>
            <a:off x="7032625" y="3423285"/>
            <a:ext cx="3105785" cy="337185"/>
          </a:xfrm>
          <a:prstGeom prst="rect">
            <a:avLst/>
          </a:prstGeom>
          <a:noFill/>
          <a:ln w="9525">
            <a:noFill/>
          </a:ln>
        </p:spPr>
        <p:txBody>
          <a:bodyPr wrap="square">
            <a:spAutoFit/>
          </a:bodyPr>
          <a:p>
            <a:pPr indent="127000"/>
            <a:r>
              <a:rPr lang="zh-CN" sz="1600" i="0">
                <a:solidFill>
                  <a:srgbClr val="000000"/>
                </a:solidFill>
                <a:latin typeface="Times New Roman" panose="02020603050405020304" pitchFamily="18" charset="0"/>
                <a:cs typeface="方正宋一简体" charset="0"/>
              </a:rPr>
              <a:t>图</a:t>
            </a:r>
            <a:r>
              <a:rPr lang="en-US" sz="1600" i="0">
                <a:solidFill>
                  <a:srgbClr val="000000"/>
                </a:solidFill>
                <a:latin typeface="Times New Roman" panose="02020603050405020304" pitchFamily="18" charset="0"/>
                <a:cs typeface="方正宋一简体" charset="0"/>
              </a:rPr>
              <a:t>6-24  </a:t>
            </a:r>
            <a:r>
              <a:rPr lang="zh-CN" sz="1600" i="0">
                <a:solidFill>
                  <a:srgbClr val="000000"/>
                </a:solidFill>
                <a:latin typeface="Times New Roman" panose="02020603050405020304" pitchFamily="18" charset="0"/>
                <a:cs typeface="方正宋一简体" charset="0"/>
              </a:rPr>
              <a:t>人员信息列表  </a:t>
            </a:r>
            <a:endParaRPr lang="zh-CN" altLang="en-US" sz="1600" i="0">
              <a:solidFill>
                <a:srgbClr val="000000"/>
              </a:solidFill>
              <a:latin typeface="Times New Roman" panose="02020603050405020304" pitchFamily="18" charset="0"/>
              <a:cs typeface="方正宋一简体" charset="0"/>
            </a:endParaRPr>
          </a:p>
        </p:txBody>
      </p:sp>
      <p:pic>
        <p:nvPicPr>
          <p:cNvPr id="91" name="图片 16"/>
          <p:cNvPicPr>
            <a:picLocks noChangeAspect="1"/>
          </p:cNvPicPr>
          <p:nvPr/>
        </p:nvPicPr>
        <p:blipFill>
          <a:blip r:embed="rId4"/>
          <a:stretch>
            <a:fillRect/>
          </a:stretch>
        </p:blipFill>
        <p:spPr>
          <a:xfrm>
            <a:off x="6096000" y="3789045"/>
            <a:ext cx="5481955" cy="2466340"/>
          </a:xfrm>
          <a:prstGeom prst="rect">
            <a:avLst/>
          </a:prstGeom>
          <a:noFill/>
          <a:ln>
            <a:noFill/>
          </a:ln>
        </p:spPr>
      </p:pic>
      <p:sp>
        <p:nvSpPr>
          <p:cNvPr id="9" name="文本框 8"/>
          <p:cNvSpPr txBox="1"/>
          <p:nvPr/>
        </p:nvSpPr>
        <p:spPr>
          <a:xfrm>
            <a:off x="7752715" y="6333490"/>
            <a:ext cx="2291080" cy="337185"/>
          </a:xfrm>
          <a:prstGeom prst="rect">
            <a:avLst/>
          </a:prstGeom>
          <a:noFill/>
          <a:ln w="9525">
            <a:noFill/>
          </a:ln>
        </p:spPr>
        <p:txBody>
          <a:bodyPr wrap="square">
            <a:spAutoFit/>
          </a:bodyPr>
          <a:p>
            <a:r>
              <a:rPr lang="en-US" sz="1600" i="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6-25  </a:t>
            </a:r>
            <a:r>
              <a:rPr lang="zh-CN" sz="1600" i="0">
                <a:solidFill>
                  <a:srgbClr val="000000"/>
                </a:solidFill>
                <a:latin typeface="Times New Roman" panose="02020603050405020304" pitchFamily="18" charset="0"/>
                <a:ea typeface="宋体" panose="02010600030101010101" pitchFamily="2" charset="-122"/>
              </a:rPr>
              <a:t>招聘司机</a:t>
            </a:r>
            <a:endParaRPr lang="zh-CN" altLang="en-US" sz="1600" i="0"/>
          </a:p>
        </p:txBody>
      </p:sp>
      <p:sp>
        <p:nvSpPr>
          <p:cNvPr id="10" name="文本框 9"/>
          <p:cNvSpPr txBox="1"/>
          <p:nvPr/>
        </p:nvSpPr>
        <p:spPr>
          <a:xfrm>
            <a:off x="1487805" y="3427730"/>
            <a:ext cx="3044825" cy="337185"/>
          </a:xfrm>
          <a:prstGeom prst="rect">
            <a:avLst/>
          </a:prstGeom>
          <a:noFill/>
        </p:spPr>
        <p:txBody>
          <a:bodyPr wrap="none" rtlCol="0" anchor="t">
            <a:spAutoFit/>
          </a:bodyPr>
          <a:p>
            <a:r>
              <a:rPr lang="zh-CN" sz="1600" i="0">
                <a:solidFill>
                  <a:srgbClr val="000000"/>
                </a:solidFill>
                <a:latin typeface="Times New Roman" panose="02020603050405020304" pitchFamily="18" charset="0"/>
                <a:ea typeface="宋体" panose="02010600030101010101" pitchFamily="2" charset="-122"/>
                <a:sym typeface="+mn-ea"/>
              </a:rPr>
              <a:t>图</a:t>
            </a:r>
            <a:r>
              <a:rPr lang="en-US" sz="1600" i="0">
                <a:solidFill>
                  <a:srgbClr val="000000"/>
                </a:solidFill>
                <a:latin typeface="Times New Roman" panose="02020603050405020304" pitchFamily="18" charset="0"/>
                <a:ea typeface="宋体" panose="02010600030101010101" pitchFamily="2" charset="-122"/>
                <a:sym typeface="+mn-ea"/>
              </a:rPr>
              <a:t>6-22  </a:t>
            </a:r>
            <a:r>
              <a:rPr lang="zh-CN" sz="1600" i="0">
                <a:solidFill>
                  <a:srgbClr val="000000"/>
                </a:solidFill>
                <a:latin typeface="Times New Roman" panose="02020603050405020304" pitchFamily="18" charset="0"/>
                <a:ea typeface="宋体" panose="02010600030101010101" pitchFamily="2" charset="-122"/>
                <a:sym typeface="+mn-ea"/>
              </a:rPr>
              <a:t>仓库信息列表          </a:t>
            </a:r>
            <a:r>
              <a:rPr lang="en-US" altLang="zh-CN" sz="1600" i="0">
                <a:solidFill>
                  <a:srgbClr val="000000"/>
                </a:solidFill>
                <a:latin typeface="Times New Roman" panose="02020603050405020304" pitchFamily="18" charset="0"/>
                <a:ea typeface="宋体" panose="02010600030101010101" pitchFamily="2" charset="-122"/>
                <a:sym typeface="+mn-ea"/>
              </a:rPr>
              <a:t>   </a:t>
            </a:r>
            <a:r>
              <a:rPr lang="zh-CN" sz="1600" i="0">
                <a:solidFill>
                  <a:srgbClr val="000000"/>
                </a:solidFill>
                <a:latin typeface="Times New Roman" panose="02020603050405020304" pitchFamily="18" charset="0"/>
                <a:ea typeface="宋体" panose="02010600030101010101" pitchFamily="2" charset="-122"/>
                <a:sym typeface="+mn-ea"/>
              </a:rPr>
              <a:t>      </a:t>
            </a:r>
            <a:endParaRPr lang="zh-CN" altLang="en-US" sz="1600" i="0">
              <a:solidFill>
                <a:srgbClr val="000000"/>
              </a:solidFill>
              <a:latin typeface="Times New Roman" panose="02020603050405020304" pitchFamily="18" charset="0"/>
              <a:ea typeface="宋体" panose="02010600030101010101" pitchFamily="2"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a:t> </a:t>
            </a:r>
            <a:r>
              <a:rPr>
                <a:sym typeface="+mn-ea"/>
              </a:rPr>
              <a:t>公路运输报价</a:t>
            </a:r>
            <a:endParaRPr>
              <a:sym typeface="+mn-ea"/>
            </a:endParaRPr>
          </a:p>
        </p:txBody>
      </p:sp>
      <p:pic>
        <p:nvPicPr>
          <p:cNvPr id="92" name="图片 17"/>
          <p:cNvPicPr>
            <a:picLocks noChangeAspect="1"/>
          </p:cNvPicPr>
          <p:nvPr/>
        </p:nvPicPr>
        <p:blipFill>
          <a:blip r:embed="rId1"/>
          <a:srcRect b="211"/>
          <a:stretch>
            <a:fillRect/>
          </a:stretch>
        </p:blipFill>
        <p:spPr>
          <a:xfrm>
            <a:off x="551815" y="885190"/>
            <a:ext cx="5501005" cy="2566670"/>
          </a:xfrm>
          <a:prstGeom prst="rect">
            <a:avLst/>
          </a:prstGeom>
          <a:noFill/>
          <a:ln>
            <a:noFill/>
          </a:ln>
        </p:spPr>
      </p:pic>
      <p:sp>
        <p:nvSpPr>
          <p:cNvPr id="100" name="文本框 99"/>
          <p:cNvSpPr txBox="1"/>
          <p:nvPr/>
        </p:nvSpPr>
        <p:spPr>
          <a:xfrm>
            <a:off x="695960" y="3500755"/>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6-26  </a:t>
            </a:r>
            <a:r>
              <a:rPr lang="zh-CN" sz="1600" i="0">
                <a:solidFill>
                  <a:srgbClr val="000000"/>
                </a:solidFill>
                <a:latin typeface="Times New Roman" panose="02020603050405020304" pitchFamily="18" charset="0"/>
                <a:ea typeface="宋体" panose="02010600030101010101" pitchFamily="2" charset="-122"/>
              </a:rPr>
              <a:t>选择报价类型</a:t>
            </a:r>
            <a:endParaRPr lang="zh-CN" altLang="en-US" sz="1600" i="0"/>
          </a:p>
        </p:txBody>
      </p:sp>
      <p:pic>
        <p:nvPicPr>
          <p:cNvPr id="93" name="图片 18"/>
          <p:cNvPicPr>
            <a:picLocks noChangeAspect="1"/>
          </p:cNvPicPr>
          <p:nvPr/>
        </p:nvPicPr>
        <p:blipFill>
          <a:blip r:embed="rId2"/>
          <a:stretch>
            <a:fillRect/>
          </a:stretch>
        </p:blipFill>
        <p:spPr>
          <a:xfrm>
            <a:off x="6096000" y="908685"/>
            <a:ext cx="2661920" cy="2498725"/>
          </a:xfrm>
          <a:prstGeom prst="rect">
            <a:avLst/>
          </a:prstGeom>
          <a:noFill/>
          <a:ln>
            <a:noFill/>
          </a:ln>
        </p:spPr>
      </p:pic>
      <p:pic>
        <p:nvPicPr>
          <p:cNvPr id="5" name="图片 45"/>
          <p:cNvPicPr>
            <a:picLocks noChangeAspect="1"/>
          </p:cNvPicPr>
          <p:nvPr/>
        </p:nvPicPr>
        <p:blipFill>
          <a:blip r:embed="rId3"/>
          <a:stretch>
            <a:fillRect/>
          </a:stretch>
        </p:blipFill>
        <p:spPr>
          <a:xfrm>
            <a:off x="8764905" y="909955"/>
            <a:ext cx="2955290" cy="2494915"/>
          </a:xfrm>
          <a:prstGeom prst="rect">
            <a:avLst/>
          </a:prstGeom>
          <a:noFill/>
          <a:ln>
            <a:noFill/>
          </a:ln>
        </p:spPr>
      </p:pic>
      <p:pic>
        <p:nvPicPr>
          <p:cNvPr id="95" name="图片 19"/>
          <p:cNvPicPr>
            <a:picLocks noChangeAspect="1"/>
          </p:cNvPicPr>
          <p:nvPr/>
        </p:nvPicPr>
        <p:blipFill>
          <a:blip r:embed="rId4"/>
          <a:stretch>
            <a:fillRect/>
          </a:stretch>
        </p:blipFill>
        <p:spPr>
          <a:xfrm>
            <a:off x="574675" y="3796030"/>
            <a:ext cx="5478780" cy="2369185"/>
          </a:xfrm>
          <a:prstGeom prst="rect">
            <a:avLst/>
          </a:prstGeom>
          <a:noFill/>
          <a:ln>
            <a:noFill/>
          </a:ln>
        </p:spPr>
      </p:pic>
      <p:sp>
        <p:nvSpPr>
          <p:cNvPr id="6" name="文本框 5"/>
          <p:cNvSpPr txBox="1"/>
          <p:nvPr/>
        </p:nvSpPr>
        <p:spPr>
          <a:xfrm>
            <a:off x="6063615" y="3429000"/>
            <a:ext cx="5563870" cy="337185"/>
          </a:xfrm>
          <a:prstGeom prst="rect">
            <a:avLst/>
          </a:prstGeom>
          <a:noFill/>
          <a:ln w="9525">
            <a:noFill/>
          </a:ln>
        </p:spPr>
        <p:txBody>
          <a:bodyPr wrap="square">
            <a:spAutoFit/>
          </a:bodyPr>
          <a:p>
            <a:pPr indent="127000"/>
            <a:r>
              <a:rPr lang="zh-CN" sz="1600" i="0">
                <a:latin typeface="宋体" panose="02010600030101010101" pitchFamily="2" charset="-122"/>
                <a:ea typeface="宋体" panose="02010600030101010101" pitchFamily="2" charset="-122"/>
                <a:cs typeface="宋体" panose="02010600030101010101" pitchFamily="2" charset="-122"/>
              </a:rPr>
              <a:t>图</a:t>
            </a:r>
            <a:r>
              <a:rPr lang="en-US" sz="1600" i="0">
                <a:latin typeface="宋体" panose="02010600030101010101" pitchFamily="2" charset="-122"/>
                <a:ea typeface="宋体" panose="02010600030101010101" pitchFamily="2" charset="-122"/>
                <a:cs typeface="宋体" panose="02010600030101010101" pitchFamily="2" charset="-122"/>
              </a:rPr>
              <a:t>6-27  </a:t>
            </a:r>
            <a:r>
              <a:rPr lang="zh-CN" sz="1600" i="0">
                <a:latin typeface="宋体" panose="02010600030101010101" pitchFamily="2" charset="-122"/>
                <a:ea typeface="宋体" panose="02010600030101010101" pitchFamily="2" charset="-122"/>
                <a:cs typeface="宋体" panose="02010600030101010101" pitchFamily="2" charset="-122"/>
              </a:rPr>
              <a:t>公路运输报价         </a:t>
            </a:r>
            <a:r>
              <a:rPr lang="zh-CN" sz="1600" i="0">
                <a:solidFill>
                  <a:srgbClr val="000000"/>
                </a:solidFill>
                <a:latin typeface="宋体" panose="02010600030101010101" pitchFamily="2" charset="-122"/>
                <a:ea typeface="宋体" panose="02010600030101010101" pitchFamily="2" charset="-122"/>
                <a:cs typeface="宋体" panose="02010600030101010101" pitchFamily="2" charset="-122"/>
              </a:rPr>
              <a:t>图</a:t>
            </a:r>
            <a:r>
              <a:rPr lang="en-US" sz="1600" i="0">
                <a:solidFill>
                  <a:srgbClr val="000000"/>
                </a:solidFill>
                <a:latin typeface="宋体" panose="02010600030101010101" pitchFamily="2" charset="-122"/>
                <a:ea typeface="宋体" panose="02010600030101010101" pitchFamily="2" charset="-122"/>
                <a:cs typeface="宋体" panose="02010600030101010101" pitchFamily="2" charset="-122"/>
              </a:rPr>
              <a:t>6-28  </a:t>
            </a:r>
            <a:r>
              <a:rPr lang="zh-CN" sz="1600" i="0">
                <a:solidFill>
                  <a:srgbClr val="000000"/>
                </a:solidFill>
                <a:latin typeface="宋体" panose="02010600030101010101" pitchFamily="2" charset="-122"/>
                <a:ea typeface="宋体" panose="02010600030101010101" pitchFamily="2" charset="-122"/>
                <a:cs typeface="宋体" panose="02010600030101010101" pitchFamily="2" charset="-122"/>
              </a:rPr>
              <a:t>公路运输报价</a:t>
            </a:r>
            <a:endParaRPr lang="zh-CN" altLang="en-US" sz="1600" i="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11" name="文本框 10"/>
          <p:cNvSpPr txBox="1"/>
          <p:nvPr/>
        </p:nvSpPr>
        <p:spPr>
          <a:xfrm>
            <a:off x="1016000" y="6165215"/>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6-29  </a:t>
            </a:r>
            <a:r>
              <a:rPr lang="zh-CN" sz="1600" i="0">
                <a:solidFill>
                  <a:srgbClr val="000000"/>
                </a:solidFill>
                <a:latin typeface="Times New Roman" panose="02020603050405020304" pitchFamily="18" charset="0"/>
                <a:ea typeface="宋体" panose="02010600030101010101" pitchFamily="2" charset="-122"/>
              </a:rPr>
              <a:t>成本计算</a:t>
            </a:r>
            <a:endParaRPr lang="zh-CN" altLang="en-US" sz="1600" i="0"/>
          </a:p>
        </p:txBody>
      </p:sp>
      <p:pic>
        <p:nvPicPr>
          <p:cNvPr id="96" name="图片 20"/>
          <p:cNvPicPr>
            <a:picLocks noChangeAspect="1"/>
          </p:cNvPicPr>
          <p:nvPr/>
        </p:nvPicPr>
        <p:blipFill>
          <a:blip r:embed="rId5"/>
          <a:stretch>
            <a:fillRect/>
          </a:stretch>
        </p:blipFill>
        <p:spPr>
          <a:xfrm>
            <a:off x="6096000" y="3832225"/>
            <a:ext cx="5511800" cy="2310130"/>
          </a:xfrm>
          <a:prstGeom prst="rect">
            <a:avLst/>
          </a:prstGeom>
          <a:noFill/>
          <a:ln>
            <a:noFill/>
          </a:ln>
        </p:spPr>
      </p:pic>
      <p:sp>
        <p:nvSpPr>
          <p:cNvPr id="12" name="文本框 11"/>
          <p:cNvSpPr txBox="1"/>
          <p:nvPr/>
        </p:nvSpPr>
        <p:spPr>
          <a:xfrm>
            <a:off x="6096000" y="6165215"/>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6-30  </a:t>
            </a:r>
            <a:r>
              <a:rPr lang="zh-CN" sz="1600" i="0">
                <a:solidFill>
                  <a:srgbClr val="000000"/>
                </a:solidFill>
                <a:latin typeface="Times New Roman" panose="02020603050405020304" pitchFamily="18" charset="0"/>
                <a:ea typeface="宋体" panose="02010600030101010101" pitchFamily="2" charset="-122"/>
              </a:rPr>
              <a:t>装卸费用报价</a:t>
            </a:r>
            <a:endParaRPr lang="zh-CN" altLang="en-US" sz="1600" i="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1772" y="16514"/>
            <a:ext cx="10852237" cy="441964"/>
          </a:xfrm>
        </p:spPr>
        <p:txBody>
          <a:bodyPr/>
          <a:p>
            <a:r>
              <a:rPr sz="2000"/>
              <a:t>广告发布管理</a:t>
            </a:r>
            <a:endParaRPr sz="2000"/>
          </a:p>
        </p:txBody>
      </p:sp>
      <p:pic>
        <p:nvPicPr>
          <p:cNvPr id="97" name="图片 81" descr="Snap1"/>
          <p:cNvPicPr>
            <a:picLocks noChangeAspect="1"/>
          </p:cNvPicPr>
          <p:nvPr/>
        </p:nvPicPr>
        <p:blipFill>
          <a:blip r:embed="rId1"/>
          <a:stretch>
            <a:fillRect/>
          </a:stretch>
        </p:blipFill>
        <p:spPr>
          <a:xfrm>
            <a:off x="512445" y="527050"/>
            <a:ext cx="5591810" cy="2833370"/>
          </a:xfrm>
          <a:prstGeom prst="rect">
            <a:avLst/>
          </a:prstGeom>
          <a:noFill/>
          <a:ln>
            <a:noFill/>
          </a:ln>
        </p:spPr>
      </p:pic>
      <p:sp>
        <p:nvSpPr>
          <p:cNvPr id="3" name="文本框 2"/>
          <p:cNvSpPr txBox="1"/>
          <p:nvPr/>
        </p:nvSpPr>
        <p:spPr>
          <a:xfrm>
            <a:off x="911860" y="3429000"/>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6-31  </a:t>
            </a:r>
            <a:r>
              <a:rPr lang="zh-CN" sz="1600" i="0">
                <a:solidFill>
                  <a:srgbClr val="000000"/>
                </a:solidFill>
                <a:latin typeface="Times New Roman" panose="02020603050405020304" pitchFamily="18" charset="0"/>
                <a:ea typeface="宋体" panose="02010600030101010101" pitchFamily="2" charset="-122"/>
              </a:rPr>
              <a:t>广告发布</a:t>
            </a:r>
            <a:endParaRPr lang="zh-CN" altLang="en-US" sz="1600" i="0"/>
          </a:p>
        </p:txBody>
      </p:sp>
      <p:sp>
        <p:nvSpPr>
          <p:cNvPr id="4" name="文本框 3"/>
          <p:cNvSpPr txBox="1"/>
          <p:nvPr/>
        </p:nvSpPr>
        <p:spPr>
          <a:xfrm>
            <a:off x="512445" y="3766185"/>
            <a:ext cx="5080000" cy="398780"/>
          </a:xfrm>
          <a:prstGeom prst="rect">
            <a:avLst/>
          </a:prstGeom>
          <a:noFill/>
          <a:ln w="9525">
            <a:noFill/>
          </a:ln>
        </p:spPr>
        <p:txBody>
          <a:bodyPr>
            <a:spAutoFit/>
          </a:bodyPr>
          <a:p>
            <a:pPr indent="127000"/>
            <a:r>
              <a:rPr lang="zh-CN" sz="2000" b="1" i="0">
                <a:latin typeface="Times New Roman" panose="02020603050405020304" pitchFamily="18" charset="0"/>
                <a:cs typeface="方正宋一简体" charset="0"/>
              </a:rPr>
              <a:t>接收公路运输订单</a:t>
            </a:r>
            <a:endParaRPr lang="zh-CN" altLang="en-US" sz="2000" b="1" i="0">
              <a:latin typeface="Times New Roman" panose="02020603050405020304" pitchFamily="18" charset="0"/>
              <a:cs typeface="方正宋一简体" charset="0"/>
            </a:endParaRPr>
          </a:p>
        </p:txBody>
      </p:sp>
      <p:pic>
        <p:nvPicPr>
          <p:cNvPr id="98" name="图片 82"/>
          <p:cNvPicPr>
            <a:picLocks noChangeAspect="1"/>
          </p:cNvPicPr>
          <p:nvPr/>
        </p:nvPicPr>
        <p:blipFill>
          <a:blip r:embed="rId2"/>
          <a:stretch>
            <a:fillRect/>
          </a:stretch>
        </p:blipFill>
        <p:spPr>
          <a:xfrm>
            <a:off x="512445" y="4149090"/>
            <a:ext cx="5525770" cy="2329815"/>
          </a:xfrm>
          <a:prstGeom prst="rect">
            <a:avLst/>
          </a:prstGeom>
          <a:noFill/>
          <a:ln>
            <a:noFill/>
          </a:ln>
        </p:spPr>
      </p:pic>
      <p:sp>
        <p:nvSpPr>
          <p:cNvPr id="7" name="文本框 6"/>
          <p:cNvSpPr txBox="1"/>
          <p:nvPr/>
        </p:nvSpPr>
        <p:spPr>
          <a:xfrm>
            <a:off x="1199515" y="6489700"/>
            <a:ext cx="5080000" cy="337185"/>
          </a:xfrm>
          <a:prstGeom prst="rect">
            <a:avLst/>
          </a:prstGeom>
          <a:noFill/>
          <a:ln w="9525">
            <a:noFill/>
          </a:ln>
        </p:spPr>
        <p:txBody>
          <a:bodyPr>
            <a:spAutoFit/>
          </a:bodyPr>
          <a:p>
            <a:pPr indent="127000"/>
            <a:r>
              <a:rPr lang="zh-CN" sz="1600" i="0">
                <a:solidFill>
                  <a:srgbClr val="000000"/>
                </a:solidFill>
                <a:latin typeface="Times New Roman" panose="02020603050405020304" pitchFamily="18" charset="0"/>
                <a:cs typeface="方正宋一简体" charset="0"/>
              </a:rPr>
              <a:t>图</a:t>
            </a:r>
            <a:r>
              <a:rPr lang="en-US" sz="1600" i="0">
                <a:solidFill>
                  <a:srgbClr val="000000"/>
                </a:solidFill>
                <a:latin typeface="Times New Roman" panose="02020603050405020304" pitchFamily="18" charset="0"/>
                <a:cs typeface="方正宋一简体" charset="0"/>
              </a:rPr>
              <a:t>6-32  </a:t>
            </a:r>
            <a:r>
              <a:rPr lang="zh-CN" sz="1600" i="0">
                <a:solidFill>
                  <a:srgbClr val="000000"/>
                </a:solidFill>
                <a:latin typeface="Times New Roman" panose="02020603050405020304" pitchFamily="18" charset="0"/>
                <a:cs typeface="方正宋一简体" charset="0"/>
              </a:rPr>
              <a:t>物流管理中心界面</a:t>
            </a:r>
            <a:endParaRPr lang="zh-CN" altLang="en-US" sz="1600" i="0">
              <a:solidFill>
                <a:srgbClr val="000000"/>
              </a:solidFill>
              <a:latin typeface="Times New Roman" panose="02020603050405020304" pitchFamily="18" charset="0"/>
              <a:cs typeface="方正宋一简体" charset="0"/>
            </a:endParaRPr>
          </a:p>
        </p:txBody>
      </p:sp>
      <p:pic>
        <p:nvPicPr>
          <p:cNvPr id="99" name="图片 22"/>
          <p:cNvPicPr>
            <a:picLocks noChangeAspect="1"/>
          </p:cNvPicPr>
          <p:nvPr/>
        </p:nvPicPr>
        <p:blipFill>
          <a:blip r:embed="rId3"/>
          <a:stretch>
            <a:fillRect/>
          </a:stretch>
        </p:blipFill>
        <p:spPr>
          <a:xfrm>
            <a:off x="6168390" y="457835"/>
            <a:ext cx="5488940" cy="1703705"/>
          </a:xfrm>
          <a:prstGeom prst="rect">
            <a:avLst/>
          </a:prstGeom>
          <a:noFill/>
          <a:ln>
            <a:noFill/>
          </a:ln>
        </p:spPr>
      </p:pic>
      <p:pic>
        <p:nvPicPr>
          <p:cNvPr id="8" name="图片 23"/>
          <p:cNvPicPr>
            <a:picLocks noChangeAspect="1"/>
          </p:cNvPicPr>
          <p:nvPr/>
        </p:nvPicPr>
        <p:blipFill>
          <a:blip r:embed="rId4"/>
          <a:srcRect b="5473"/>
          <a:stretch>
            <a:fillRect/>
          </a:stretch>
        </p:blipFill>
        <p:spPr>
          <a:xfrm>
            <a:off x="6096000" y="2552065"/>
            <a:ext cx="5513070" cy="1751330"/>
          </a:xfrm>
          <a:prstGeom prst="rect">
            <a:avLst/>
          </a:prstGeom>
          <a:noFill/>
          <a:ln>
            <a:noFill/>
          </a:ln>
        </p:spPr>
      </p:pic>
      <p:pic>
        <p:nvPicPr>
          <p:cNvPr id="101" name="图片 83" descr="Snap3"/>
          <p:cNvPicPr>
            <a:picLocks noChangeAspect="1"/>
          </p:cNvPicPr>
          <p:nvPr/>
        </p:nvPicPr>
        <p:blipFill>
          <a:blip r:embed="rId5"/>
          <a:stretch>
            <a:fillRect/>
          </a:stretch>
        </p:blipFill>
        <p:spPr>
          <a:xfrm>
            <a:off x="6096000" y="4688840"/>
            <a:ext cx="5494655" cy="1790065"/>
          </a:xfrm>
          <a:prstGeom prst="rect">
            <a:avLst/>
          </a:prstGeom>
          <a:noFill/>
          <a:ln>
            <a:noFill/>
          </a:ln>
        </p:spPr>
      </p:pic>
      <p:sp>
        <p:nvSpPr>
          <p:cNvPr id="9" name="文本框 8"/>
          <p:cNvSpPr txBox="1"/>
          <p:nvPr/>
        </p:nvSpPr>
        <p:spPr>
          <a:xfrm>
            <a:off x="6456045" y="2161540"/>
            <a:ext cx="5080000" cy="337185"/>
          </a:xfrm>
          <a:prstGeom prst="rect">
            <a:avLst/>
          </a:prstGeom>
          <a:noFill/>
          <a:ln w="9525">
            <a:noFill/>
          </a:ln>
        </p:spPr>
        <p:txBody>
          <a:bodyPr>
            <a:spAutoFit/>
          </a:bodyPr>
          <a:p>
            <a:pPr indent="127000" algn="ctr"/>
            <a:r>
              <a:rPr lang="zh-CN" sz="1600" i="0">
                <a:latin typeface="Times New Roman" panose="02020603050405020304" pitchFamily="18" charset="0"/>
                <a:cs typeface="方正宋一简体" charset="0"/>
              </a:rPr>
              <a:t>图</a:t>
            </a:r>
            <a:r>
              <a:rPr lang="en-US" sz="1600" i="0">
                <a:latin typeface="Times New Roman" panose="02020603050405020304" pitchFamily="18" charset="0"/>
                <a:cs typeface="方正宋一简体" charset="0"/>
              </a:rPr>
              <a:t>6-33  </a:t>
            </a:r>
            <a:r>
              <a:rPr lang="zh-CN" sz="1600" i="0">
                <a:latin typeface="Times New Roman" panose="02020603050405020304" pitchFamily="18" charset="0"/>
                <a:cs typeface="方正宋一简体" charset="0"/>
              </a:rPr>
              <a:t>角色信息  </a:t>
            </a:r>
            <a:endParaRPr lang="zh-CN" altLang="en-US" sz="1600" i="0">
              <a:latin typeface="Times New Roman" panose="02020603050405020304" pitchFamily="18" charset="0"/>
              <a:cs typeface="方正宋一简体" charset="0"/>
            </a:endParaRPr>
          </a:p>
        </p:txBody>
      </p:sp>
      <p:sp>
        <p:nvSpPr>
          <p:cNvPr id="10" name="文本框 9"/>
          <p:cNvSpPr txBox="1"/>
          <p:nvPr/>
        </p:nvSpPr>
        <p:spPr>
          <a:xfrm>
            <a:off x="6384290" y="4292600"/>
            <a:ext cx="5080000" cy="337185"/>
          </a:xfrm>
          <a:prstGeom prst="rect">
            <a:avLst/>
          </a:prstGeom>
          <a:noFill/>
          <a:ln w="9525">
            <a:noFill/>
          </a:ln>
        </p:spPr>
        <p:txBody>
          <a:bodyPr>
            <a:spAutoFit/>
          </a:bodyPr>
          <a:p>
            <a:pPr algn="ctr"/>
            <a:r>
              <a:rPr lang="zh-CN" sz="1600" i="0">
                <a:latin typeface="Times New Roman" panose="02020603050405020304" pitchFamily="18" charset="0"/>
                <a:ea typeface="宋体" panose="02010600030101010101" pitchFamily="2" charset="-122"/>
              </a:rPr>
              <a:t>图</a:t>
            </a:r>
            <a:r>
              <a:rPr lang="en-US" sz="1600" i="0">
                <a:latin typeface="Times New Roman" panose="02020603050405020304" pitchFamily="18" charset="0"/>
                <a:ea typeface="宋体" panose="02010600030101010101" pitchFamily="2" charset="-122"/>
              </a:rPr>
              <a:t>6-34  </a:t>
            </a:r>
            <a:r>
              <a:rPr lang="zh-CN" sz="1600" i="0">
                <a:latin typeface="Times New Roman" panose="02020603050405020304" pitchFamily="18" charset="0"/>
                <a:ea typeface="宋体" panose="02010600030101010101" pitchFamily="2" charset="-122"/>
              </a:rPr>
              <a:t>查看订单</a:t>
            </a:r>
            <a:endParaRPr lang="zh-CN" altLang="en-US" sz="1600" i="0"/>
          </a:p>
        </p:txBody>
      </p:sp>
      <p:sp>
        <p:nvSpPr>
          <p:cNvPr id="13" name="文本框 12"/>
          <p:cNvSpPr txBox="1"/>
          <p:nvPr/>
        </p:nvSpPr>
        <p:spPr>
          <a:xfrm>
            <a:off x="6384290" y="6487160"/>
            <a:ext cx="5080000" cy="337185"/>
          </a:xfrm>
          <a:prstGeom prst="rect">
            <a:avLst/>
          </a:prstGeom>
          <a:noFill/>
          <a:ln w="9525">
            <a:noFill/>
          </a:ln>
        </p:spPr>
        <p:txBody>
          <a:bodyPr>
            <a:spAutoFit/>
          </a:bodyPr>
          <a:p>
            <a:pPr algn="ctr"/>
            <a:r>
              <a:rPr lang="zh-CN" sz="1600" i="0">
                <a:solidFill>
                  <a:srgbClr val="000000"/>
                </a:solidFill>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6-35  </a:t>
            </a:r>
            <a:r>
              <a:rPr lang="zh-CN" sz="1600" i="0">
                <a:solidFill>
                  <a:srgbClr val="000000"/>
                </a:solidFill>
                <a:ea typeface="宋体" panose="02010600030101010101" pitchFamily="2" charset="-122"/>
              </a:rPr>
              <a:t>接洽订单</a:t>
            </a:r>
            <a:endParaRPr lang="zh-CN" altLang="en-US" sz="1600" i="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1772" y="16514"/>
            <a:ext cx="10852237" cy="441964"/>
          </a:xfrm>
        </p:spPr>
        <p:txBody>
          <a:bodyPr/>
          <a:p>
            <a:r>
              <a:rPr sz="2000"/>
              <a:t>订单分拣</a:t>
            </a:r>
            <a:endParaRPr sz="2000"/>
          </a:p>
        </p:txBody>
      </p:sp>
      <p:pic>
        <p:nvPicPr>
          <p:cNvPr id="102" name="图片 24"/>
          <p:cNvPicPr>
            <a:picLocks noChangeAspect="1"/>
          </p:cNvPicPr>
          <p:nvPr/>
        </p:nvPicPr>
        <p:blipFill>
          <a:blip r:embed="rId1"/>
          <a:stretch>
            <a:fillRect/>
          </a:stretch>
        </p:blipFill>
        <p:spPr>
          <a:xfrm>
            <a:off x="545465" y="849630"/>
            <a:ext cx="5527675" cy="2575560"/>
          </a:xfrm>
          <a:prstGeom prst="rect">
            <a:avLst/>
          </a:prstGeom>
          <a:noFill/>
          <a:ln>
            <a:noFill/>
          </a:ln>
        </p:spPr>
      </p:pic>
      <p:sp>
        <p:nvSpPr>
          <p:cNvPr id="100" name="文本框 99"/>
          <p:cNvSpPr txBox="1"/>
          <p:nvPr/>
        </p:nvSpPr>
        <p:spPr>
          <a:xfrm>
            <a:off x="545465" y="3458845"/>
            <a:ext cx="5080000" cy="337185"/>
          </a:xfrm>
          <a:prstGeom prst="rect">
            <a:avLst/>
          </a:prstGeom>
          <a:noFill/>
          <a:ln w="9525">
            <a:noFill/>
          </a:ln>
        </p:spPr>
        <p:txBody>
          <a:bodyPr>
            <a:spAutoFit/>
          </a:bodyPr>
          <a:p>
            <a:pPr indent="127000" algn="ctr"/>
            <a:r>
              <a:rPr lang="zh-CN" sz="1600" i="0">
                <a:solidFill>
                  <a:srgbClr val="000000"/>
                </a:solidFill>
                <a:latin typeface="Times New Roman" panose="02020603050405020304" pitchFamily="18" charset="0"/>
                <a:cs typeface="方正宋一简体" charset="0"/>
              </a:rPr>
              <a:t>图</a:t>
            </a:r>
            <a:r>
              <a:rPr lang="en-US" sz="1600" i="0">
                <a:solidFill>
                  <a:srgbClr val="000000"/>
                </a:solidFill>
                <a:latin typeface="Times New Roman" panose="02020603050405020304" pitchFamily="18" charset="0"/>
                <a:cs typeface="方正宋一简体" charset="0"/>
              </a:rPr>
              <a:t>6-36  </a:t>
            </a:r>
            <a:r>
              <a:rPr lang="zh-CN" sz="1600" i="0">
                <a:solidFill>
                  <a:srgbClr val="000000"/>
                </a:solidFill>
                <a:latin typeface="Times New Roman" panose="02020603050405020304" pitchFamily="18" charset="0"/>
                <a:cs typeface="方正宋一简体" charset="0"/>
              </a:rPr>
              <a:t>物流调度中心界面</a:t>
            </a:r>
            <a:endParaRPr lang="zh-CN" altLang="en-US" sz="1600" i="0">
              <a:solidFill>
                <a:srgbClr val="000000"/>
              </a:solidFill>
              <a:latin typeface="Times New Roman" panose="02020603050405020304" pitchFamily="18" charset="0"/>
              <a:cs typeface="方正宋一简体" charset="0"/>
            </a:endParaRPr>
          </a:p>
        </p:txBody>
      </p:sp>
      <p:pic>
        <p:nvPicPr>
          <p:cNvPr id="103" name="图片 33"/>
          <p:cNvPicPr>
            <a:picLocks noChangeAspect="1"/>
          </p:cNvPicPr>
          <p:nvPr/>
        </p:nvPicPr>
        <p:blipFill>
          <a:blip r:embed="rId2"/>
          <a:stretch>
            <a:fillRect/>
          </a:stretch>
        </p:blipFill>
        <p:spPr>
          <a:xfrm>
            <a:off x="551815" y="3803015"/>
            <a:ext cx="5464810" cy="2312670"/>
          </a:xfrm>
          <a:prstGeom prst="rect">
            <a:avLst/>
          </a:prstGeom>
          <a:noFill/>
          <a:ln>
            <a:noFill/>
          </a:ln>
        </p:spPr>
      </p:pic>
      <p:sp>
        <p:nvSpPr>
          <p:cNvPr id="5" name="文本框 4"/>
          <p:cNvSpPr txBox="1"/>
          <p:nvPr/>
        </p:nvSpPr>
        <p:spPr>
          <a:xfrm>
            <a:off x="839470" y="6165215"/>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6-37  </a:t>
            </a:r>
            <a:r>
              <a:rPr lang="zh-CN" sz="1600" i="0">
                <a:solidFill>
                  <a:srgbClr val="000000"/>
                </a:solidFill>
                <a:latin typeface="Times New Roman" panose="02020603050405020304" pitchFamily="18" charset="0"/>
                <a:ea typeface="宋体" panose="02010600030101010101" pitchFamily="2" charset="-122"/>
              </a:rPr>
              <a:t>角色信息</a:t>
            </a:r>
            <a:endParaRPr lang="zh-CN" altLang="en-US" sz="1600" i="0"/>
          </a:p>
        </p:txBody>
      </p:sp>
      <p:sp>
        <p:nvSpPr>
          <p:cNvPr id="6" name="文本框 5"/>
          <p:cNvSpPr txBox="1"/>
          <p:nvPr/>
        </p:nvSpPr>
        <p:spPr>
          <a:xfrm>
            <a:off x="551815" y="466725"/>
            <a:ext cx="5080000" cy="368300"/>
          </a:xfrm>
          <a:prstGeom prst="rect">
            <a:avLst/>
          </a:prstGeom>
          <a:noFill/>
          <a:ln w="9525">
            <a:noFill/>
          </a:ln>
        </p:spPr>
        <p:txBody>
          <a:bodyPr>
            <a:spAutoFit/>
          </a:bodyPr>
          <a:p>
            <a:pPr marL="285750" indent="-285750">
              <a:buFont typeface="Arial" panose="020B0604020202020204" pitchFamily="34" charset="0"/>
              <a:buChar char="•"/>
            </a:pPr>
            <a:r>
              <a:rPr lang="zh-CN" sz="1800" i="0">
                <a:solidFill>
                  <a:srgbClr val="000000"/>
                </a:solidFill>
                <a:latin typeface="Times New Roman" panose="02020603050405020304" pitchFamily="18" charset="0"/>
                <a:cs typeface="楷体_GB2312" charset="0"/>
              </a:rPr>
              <a:t>浏览物流调度中心</a:t>
            </a:r>
            <a:endParaRPr lang="zh-CN" altLang="en-US" sz="1800" i="0"/>
          </a:p>
        </p:txBody>
      </p:sp>
      <p:sp>
        <p:nvSpPr>
          <p:cNvPr id="11" name="文本框 10"/>
          <p:cNvSpPr txBox="1"/>
          <p:nvPr/>
        </p:nvSpPr>
        <p:spPr>
          <a:xfrm>
            <a:off x="6096000" y="476885"/>
            <a:ext cx="2540000" cy="368300"/>
          </a:xfrm>
          <a:prstGeom prst="rect">
            <a:avLst/>
          </a:prstGeom>
          <a:noFill/>
        </p:spPr>
        <p:txBody>
          <a:bodyPr wrap="square" rtlCol="0" anchor="t">
            <a:spAutoFit/>
          </a:bodyPr>
          <a:p>
            <a:pPr marL="285750" indent="-285750">
              <a:buFont typeface="Arial" panose="020B0604020202020204" pitchFamily="34" charset="0"/>
              <a:buChar char="•"/>
            </a:pPr>
            <a:r>
              <a:rPr lang="zh-CN" altLang="en-US" i="0"/>
              <a:t>订单分拣</a:t>
            </a:r>
            <a:endParaRPr lang="zh-CN" altLang="en-US" i="0"/>
          </a:p>
        </p:txBody>
      </p:sp>
      <p:pic>
        <p:nvPicPr>
          <p:cNvPr id="104" name="图片 31"/>
          <p:cNvPicPr>
            <a:picLocks noChangeAspect="1"/>
          </p:cNvPicPr>
          <p:nvPr/>
        </p:nvPicPr>
        <p:blipFill>
          <a:blip r:embed="rId3"/>
          <a:stretch>
            <a:fillRect/>
          </a:stretch>
        </p:blipFill>
        <p:spPr>
          <a:xfrm>
            <a:off x="6096000" y="1196975"/>
            <a:ext cx="2987675" cy="2118360"/>
          </a:xfrm>
          <a:prstGeom prst="rect">
            <a:avLst/>
          </a:prstGeom>
          <a:noFill/>
          <a:ln>
            <a:noFill/>
          </a:ln>
        </p:spPr>
      </p:pic>
      <p:pic>
        <p:nvPicPr>
          <p:cNvPr id="105" name="图片 32"/>
          <p:cNvPicPr>
            <a:picLocks noChangeAspect="1"/>
          </p:cNvPicPr>
          <p:nvPr/>
        </p:nvPicPr>
        <p:blipFill>
          <a:blip r:embed="rId4"/>
          <a:stretch>
            <a:fillRect/>
          </a:stretch>
        </p:blipFill>
        <p:spPr>
          <a:xfrm>
            <a:off x="9106535" y="1661160"/>
            <a:ext cx="2562225" cy="1189990"/>
          </a:xfrm>
          <a:prstGeom prst="rect">
            <a:avLst/>
          </a:prstGeom>
          <a:noFill/>
          <a:ln>
            <a:noFill/>
          </a:ln>
        </p:spPr>
      </p:pic>
      <p:sp>
        <p:nvSpPr>
          <p:cNvPr id="12" name="文本框 11"/>
          <p:cNvSpPr txBox="1"/>
          <p:nvPr/>
        </p:nvSpPr>
        <p:spPr>
          <a:xfrm>
            <a:off x="6323965" y="3429000"/>
            <a:ext cx="5242560" cy="337185"/>
          </a:xfrm>
          <a:prstGeom prst="rect">
            <a:avLst/>
          </a:prstGeom>
          <a:noFill/>
          <a:ln w="9525">
            <a:noFill/>
          </a:ln>
        </p:spPr>
        <p:txBody>
          <a:bodyPr wrap="square">
            <a:spAutoFit/>
          </a:bodyPr>
          <a:p>
            <a:pPr indent="127000"/>
            <a:r>
              <a:rPr lang="en-US" sz="1600" i="0">
                <a:latin typeface="Times New Roman" panose="02020603050405020304" pitchFamily="18" charset="0"/>
                <a:cs typeface="方正宋一简体" charset="0"/>
              </a:rPr>
              <a:t> </a:t>
            </a:r>
            <a:r>
              <a:rPr lang="zh-CN" sz="1600" i="0">
                <a:latin typeface="Times New Roman" panose="02020603050405020304" pitchFamily="18" charset="0"/>
                <a:cs typeface="方正宋一简体" charset="0"/>
              </a:rPr>
              <a:t>图</a:t>
            </a:r>
            <a:r>
              <a:rPr lang="en-US" sz="1600" i="0">
                <a:latin typeface="Times New Roman" panose="02020603050405020304" pitchFamily="18" charset="0"/>
                <a:cs typeface="方正宋一简体" charset="0"/>
              </a:rPr>
              <a:t>6-38  </a:t>
            </a:r>
            <a:r>
              <a:rPr lang="zh-CN" sz="1600" i="0">
                <a:latin typeface="Times New Roman" panose="02020603050405020304" pitchFamily="18" charset="0"/>
                <a:cs typeface="方正宋一简体" charset="0"/>
              </a:rPr>
              <a:t>系统公告         </a:t>
            </a:r>
            <a:r>
              <a:rPr lang="en-US" altLang="zh-CN" sz="1600" i="0">
                <a:latin typeface="Times New Roman" panose="02020603050405020304" pitchFamily="18" charset="0"/>
                <a:cs typeface="方正宋一简体" charset="0"/>
              </a:rPr>
              <a:t>              </a:t>
            </a:r>
            <a:r>
              <a:rPr lang="zh-CN" sz="1600" i="0">
                <a:latin typeface="Times New Roman" panose="02020603050405020304" pitchFamily="18" charset="0"/>
                <a:cs typeface="方正宋一简体" charset="0"/>
              </a:rPr>
              <a:t>   图</a:t>
            </a:r>
            <a:r>
              <a:rPr lang="en-US" sz="1600" i="0">
                <a:latin typeface="Times New Roman" panose="02020603050405020304" pitchFamily="18" charset="0"/>
                <a:cs typeface="方正宋一简体" charset="0"/>
              </a:rPr>
              <a:t>6-39  </a:t>
            </a:r>
            <a:r>
              <a:rPr lang="zh-CN" sz="1600" i="0">
                <a:latin typeface="Times New Roman" panose="02020603050405020304" pitchFamily="18" charset="0"/>
                <a:cs typeface="方正宋一简体" charset="0"/>
              </a:rPr>
              <a:t>选择订单分拣</a:t>
            </a:r>
            <a:endParaRPr lang="zh-CN" altLang="en-US" sz="1600" i="0">
              <a:latin typeface="Times New Roman" panose="02020603050405020304" pitchFamily="18" charset="0"/>
              <a:cs typeface="方正宋一简体" charset="0"/>
            </a:endParaRPr>
          </a:p>
        </p:txBody>
      </p:sp>
      <p:pic>
        <p:nvPicPr>
          <p:cNvPr id="106" name="图片 25"/>
          <p:cNvPicPr>
            <a:picLocks noChangeAspect="1"/>
          </p:cNvPicPr>
          <p:nvPr/>
        </p:nvPicPr>
        <p:blipFill>
          <a:blip r:embed="rId5"/>
          <a:stretch>
            <a:fillRect/>
          </a:stretch>
        </p:blipFill>
        <p:spPr>
          <a:xfrm>
            <a:off x="6096000" y="3803015"/>
            <a:ext cx="5489575" cy="2336800"/>
          </a:xfrm>
          <a:prstGeom prst="rect">
            <a:avLst/>
          </a:prstGeom>
          <a:noFill/>
          <a:ln>
            <a:noFill/>
          </a:ln>
        </p:spPr>
      </p:pic>
      <p:sp>
        <p:nvSpPr>
          <p:cNvPr id="15" name="文本框 14"/>
          <p:cNvSpPr txBox="1"/>
          <p:nvPr/>
        </p:nvSpPr>
        <p:spPr>
          <a:xfrm>
            <a:off x="7595870" y="6115685"/>
            <a:ext cx="2079625" cy="337185"/>
          </a:xfrm>
          <a:prstGeom prst="rect">
            <a:avLst/>
          </a:prstGeom>
          <a:noFill/>
        </p:spPr>
        <p:txBody>
          <a:bodyPr wrap="none" rtlCol="0">
            <a:spAutoFit/>
          </a:bodyPr>
          <a:p>
            <a:pPr algn="ctr"/>
            <a:r>
              <a:rPr lang="zh-CN" sz="1600" i="0">
                <a:solidFill>
                  <a:srgbClr val="000000"/>
                </a:solidFill>
                <a:latin typeface="Times New Roman" panose="02020603050405020304" pitchFamily="18" charset="0"/>
                <a:ea typeface="宋体" panose="02010600030101010101" pitchFamily="2" charset="-122"/>
                <a:sym typeface="+mn-ea"/>
              </a:rPr>
              <a:t>图</a:t>
            </a:r>
            <a:r>
              <a:rPr lang="en-US" sz="1600" i="0">
                <a:solidFill>
                  <a:srgbClr val="000000"/>
                </a:solidFill>
                <a:latin typeface="Times New Roman" panose="02020603050405020304" pitchFamily="18" charset="0"/>
                <a:ea typeface="宋体" panose="02010600030101010101" pitchFamily="2" charset="-122"/>
                <a:sym typeface="+mn-ea"/>
              </a:rPr>
              <a:t>6-40  </a:t>
            </a:r>
            <a:r>
              <a:rPr lang="zh-CN" sz="1600" i="0">
                <a:solidFill>
                  <a:srgbClr val="000000"/>
                </a:solidFill>
                <a:latin typeface="Times New Roman" panose="02020603050405020304" pitchFamily="18" charset="0"/>
                <a:ea typeface="宋体" panose="02010600030101010101" pitchFamily="2" charset="-122"/>
                <a:sym typeface="+mn-ea"/>
              </a:rPr>
              <a:t>订单分拣界面</a:t>
            </a:r>
            <a:endParaRPr lang="zh-CN" altLang="en-US" sz="1600" i="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1772" y="16514"/>
            <a:ext cx="10852237" cy="441964"/>
          </a:xfrm>
        </p:spPr>
        <p:txBody>
          <a:bodyPr/>
          <a:p>
            <a:r>
              <a:rPr sz="2000"/>
              <a:t>制订汽车运输的配送方案</a:t>
            </a:r>
            <a:endParaRPr sz="2000"/>
          </a:p>
        </p:txBody>
      </p:sp>
      <p:pic>
        <p:nvPicPr>
          <p:cNvPr id="3" name="图片 88" descr="..\..\6-41.tif"/>
          <p:cNvPicPr>
            <a:picLocks noChangeAspect="1"/>
          </p:cNvPicPr>
          <p:nvPr/>
        </p:nvPicPr>
        <p:blipFill>
          <a:blip r:embed="rId1"/>
          <a:stretch>
            <a:fillRect/>
          </a:stretch>
        </p:blipFill>
        <p:spPr>
          <a:xfrm>
            <a:off x="623570" y="459105"/>
            <a:ext cx="5445760" cy="2070735"/>
          </a:xfrm>
          <a:prstGeom prst="rect">
            <a:avLst/>
          </a:prstGeom>
          <a:noFill/>
          <a:ln>
            <a:noFill/>
          </a:ln>
        </p:spPr>
      </p:pic>
      <p:pic>
        <p:nvPicPr>
          <p:cNvPr id="108" name="图片 35"/>
          <p:cNvPicPr>
            <a:picLocks noChangeAspect="1"/>
          </p:cNvPicPr>
          <p:nvPr/>
        </p:nvPicPr>
        <p:blipFill>
          <a:blip r:embed="rId2"/>
          <a:stretch>
            <a:fillRect/>
          </a:stretch>
        </p:blipFill>
        <p:spPr>
          <a:xfrm>
            <a:off x="540385" y="2916555"/>
            <a:ext cx="2293620" cy="1150620"/>
          </a:xfrm>
          <a:prstGeom prst="rect">
            <a:avLst/>
          </a:prstGeom>
          <a:noFill/>
          <a:ln>
            <a:noFill/>
          </a:ln>
        </p:spPr>
      </p:pic>
      <p:sp>
        <p:nvSpPr>
          <p:cNvPr id="7" name="文本框 6"/>
          <p:cNvSpPr txBox="1"/>
          <p:nvPr/>
        </p:nvSpPr>
        <p:spPr>
          <a:xfrm>
            <a:off x="554990" y="4220845"/>
            <a:ext cx="2320290" cy="337185"/>
          </a:xfrm>
          <a:prstGeom prst="rect">
            <a:avLst/>
          </a:prstGeom>
          <a:noFill/>
          <a:ln w="9525">
            <a:noFill/>
          </a:ln>
        </p:spPr>
        <p:txBody>
          <a:bodyPr wrap="square">
            <a:spAutoFit/>
          </a:bodyPr>
          <a:p>
            <a:pPr indent="127000"/>
            <a:r>
              <a:rPr lang="zh-CN" sz="1600" i="0">
                <a:solidFill>
                  <a:srgbClr val="000000"/>
                </a:solidFill>
                <a:latin typeface="Times New Roman" panose="02020603050405020304" pitchFamily="18" charset="0"/>
                <a:cs typeface="方正宋一简体" charset="0"/>
              </a:rPr>
              <a:t>图</a:t>
            </a:r>
            <a:r>
              <a:rPr lang="en-US" sz="1600" i="0">
                <a:solidFill>
                  <a:srgbClr val="000000"/>
                </a:solidFill>
                <a:latin typeface="Times New Roman" panose="02020603050405020304" pitchFamily="18" charset="0"/>
                <a:cs typeface="方正宋一简体" charset="0"/>
              </a:rPr>
              <a:t>6-42  </a:t>
            </a:r>
            <a:r>
              <a:rPr lang="zh-CN" sz="1600" i="0">
                <a:solidFill>
                  <a:srgbClr val="000000"/>
                </a:solidFill>
                <a:latin typeface="Times New Roman" panose="02020603050405020304" pitchFamily="18" charset="0"/>
                <a:cs typeface="方正宋一简体" charset="0"/>
              </a:rPr>
              <a:t>配送方案选择</a:t>
            </a:r>
            <a:endParaRPr lang="zh-CN" altLang="en-US" sz="1600" i="0">
              <a:solidFill>
                <a:srgbClr val="000000"/>
              </a:solidFill>
              <a:latin typeface="Times New Roman" panose="02020603050405020304" pitchFamily="18" charset="0"/>
              <a:cs typeface="方正宋一简体" charset="0"/>
            </a:endParaRPr>
          </a:p>
        </p:txBody>
      </p:sp>
      <p:pic>
        <p:nvPicPr>
          <p:cNvPr id="109" name="图片 85" descr="图片2"/>
          <p:cNvPicPr>
            <a:picLocks noChangeAspect="1"/>
          </p:cNvPicPr>
          <p:nvPr/>
        </p:nvPicPr>
        <p:blipFill>
          <a:blip r:embed="rId3"/>
          <a:stretch>
            <a:fillRect/>
          </a:stretch>
        </p:blipFill>
        <p:spPr>
          <a:xfrm>
            <a:off x="2834005" y="2917190"/>
            <a:ext cx="3230245" cy="1963420"/>
          </a:xfrm>
          <a:prstGeom prst="rect">
            <a:avLst/>
          </a:prstGeom>
          <a:noFill/>
          <a:ln>
            <a:noFill/>
          </a:ln>
        </p:spPr>
      </p:pic>
      <p:sp>
        <p:nvSpPr>
          <p:cNvPr id="8" name="文本框 7"/>
          <p:cNvSpPr txBox="1"/>
          <p:nvPr/>
        </p:nvSpPr>
        <p:spPr>
          <a:xfrm>
            <a:off x="2712085" y="5032375"/>
            <a:ext cx="3540760" cy="337185"/>
          </a:xfrm>
          <a:prstGeom prst="rect">
            <a:avLst/>
          </a:prstGeom>
          <a:noFill/>
          <a:ln w="9525">
            <a:noFill/>
          </a:ln>
        </p:spPr>
        <p:txBody>
          <a:bodyPr wrap="square">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6-43  </a:t>
            </a:r>
            <a:r>
              <a:rPr lang="zh-CN" sz="1600" i="0">
                <a:solidFill>
                  <a:srgbClr val="000000"/>
                </a:solidFill>
                <a:latin typeface="Times New Roman" panose="02020603050405020304" pitchFamily="18" charset="0"/>
                <a:ea typeface="宋体" panose="02010600030101010101" pitchFamily="2" charset="-122"/>
              </a:rPr>
              <a:t>订单调度</a:t>
            </a:r>
            <a:endParaRPr lang="zh-CN" altLang="en-US" sz="1600" i="0">
              <a:solidFill>
                <a:srgbClr val="000000"/>
              </a:solidFill>
              <a:latin typeface="Times New Roman" panose="02020603050405020304" pitchFamily="18" charset="0"/>
              <a:ea typeface="宋体" panose="02010600030101010101" pitchFamily="2" charset="-122"/>
            </a:endParaRPr>
          </a:p>
        </p:txBody>
      </p:sp>
      <p:pic>
        <p:nvPicPr>
          <p:cNvPr id="110" name="图片 86" descr="图片3"/>
          <p:cNvPicPr>
            <a:picLocks noChangeAspect="1"/>
          </p:cNvPicPr>
          <p:nvPr/>
        </p:nvPicPr>
        <p:blipFill>
          <a:blip r:embed="rId4"/>
          <a:stretch>
            <a:fillRect/>
          </a:stretch>
        </p:blipFill>
        <p:spPr>
          <a:xfrm>
            <a:off x="6096000" y="404495"/>
            <a:ext cx="4999355" cy="2125345"/>
          </a:xfrm>
          <a:prstGeom prst="rect">
            <a:avLst/>
          </a:prstGeom>
          <a:noFill/>
          <a:ln>
            <a:noFill/>
          </a:ln>
        </p:spPr>
      </p:pic>
      <p:sp>
        <p:nvSpPr>
          <p:cNvPr id="9" name="文本框 8"/>
          <p:cNvSpPr txBox="1"/>
          <p:nvPr/>
        </p:nvSpPr>
        <p:spPr>
          <a:xfrm>
            <a:off x="5880100" y="2625725"/>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6-44  </a:t>
            </a:r>
            <a:r>
              <a:rPr lang="zh-CN" sz="1600" i="0">
                <a:solidFill>
                  <a:srgbClr val="000000"/>
                </a:solidFill>
                <a:latin typeface="Times New Roman" panose="02020603050405020304" pitchFamily="18" charset="0"/>
                <a:ea typeface="宋体" panose="02010600030101010101" pitchFamily="2" charset="-122"/>
              </a:rPr>
              <a:t>订单配送</a:t>
            </a:r>
            <a:endParaRPr lang="zh-CN" altLang="en-US" sz="1600" i="0"/>
          </a:p>
        </p:txBody>
      </p:sp>
      <p:pic>
        <p:nvPicPr>
          <p:cNvPr id="111" name="图片 28"/>
          <p:cNvPicPr>
            <a:picLocks noChangeAspect="1"/>
          </p:cNvPicPr>
          <p:nvPr/>
        </p:nvPicPr>
        <p:blipFill>
          <a:blip r:embed="rId5"/>
          <a:srcRect b="7234"/>
          <a:stretch>
            <a:fillRect/>
          </a:stretch>
        </p:blipFill>
        <p:spPr>
          <a:xfrm>
            <a:off x="6064250" y="2924810"/>
            <a:ext cx="5031105" cy="2022475"/>
          </a:xfrm>
          <a:prstGeom prst="rect">
            <a:avLst/>
          </a:prstGeom>
          <a:noFill/>
          <a:ln>
            <a:noFill/>
          </a:ln>
        </p:spPr>
      </p:pic>
      <p:sp>
        <p:nvSpPr>
          <p:cNvPr id="10" name="文本框 9"/>
          <p:cNvSpPr txBox="1"/>
          <p:nvPr/>
        </p:nvSpPr>
        <p:spPr>
          <a:xfrm>
            <a:off x="5952490" y="5085080"/>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6-45  </a:t>
            </a:r>
            <a:r>
              <a:rPr lang="zh-CN" sz="1600" i="0">
                <a:solidFill>
                  <a:srgbClr val="000000"/>
                </a:solidFill>
                <a:latin typeface="Times New Roman" panose="02020603050405020304" pitchFamily="18" charset="0"/>
                <a:ea typeface="宋体" panose="02010600030101010101" pitchFamily="2" charset="-122"/>
              </a:rPr>
              <a:t>设计运输方案</a:t>
            </a:r>
            <a:endParaRPr lang="zh-CN" altLang="en-US" sz="1600" i="0"/>
          </a:p>
        </p:txBody>
      </p:sp>
      <p:sp>
        <p:nvSpPr>
          <p:cNvPr id="13" name="文本框 12"/>
          <p:cNvSpPr txBox="1"/>
          <p:nvPr/>
        </p:nvSpPr>
        <p:spPr>
          <a:xfrm>
            <a:off x="2136140" y="2530475"/>
            <a:ext cx="2003425" cy="337185"/>
          </a:xfrm>
          <a:prstGeom prst="rect">
            <a:avLst/>
          </a:prstGeom>
          <a:noFill/>
        </p:spPr>
        <p:txBody>
          <a:bodyPr wrap="none" rtlCol="0">
            <a:spAutoFit/>
          </a:bodyPr>
          <a:p>
            <a:pPr indent="127000" algn="l"/>
            <a:r>
              <a:rPr lang="zh-CN" sz="1600" i="0">
                <a:latin typeface="Times New Roman" panose="02020603050405020304" pitchFamily="18" charset="0"/>
                <a:cs typeface="方正宋一简体" charset="0"/>
                <a:sym typeface="+mn-ea"/>
              </a:rPr>
              <a:t>图</a:t>
            </a:r>
            <a:r>
              <a:rPr lang="en-US" sz="1600" i="0">
                <a:latin typeface="Times New Roman" panose="02020603050405020304" pitchFamily="18" charset="0"/>
                <a:cs typeface="方正宋一简体" charset="0"/>
                <a:sym typeface="+mn-ea"/>
              </a:rPr>
              <a:t>6-41  </a:t>
            </a:r>
            <a:r>
              <a:rPr lang="zh-CN" sz="1600" i="0">
                <a:latin typeface="Times New Roman" panose="02020603050405020304" pitchFamily="18" charset="0"/>
                <a:cs typeface="方正宋一简体" charset="0"/>
                <a:sym typeface="+mn-ea"/>
              </a:rPr>
              <a:t>订单合并    </a:t>
            </a:r>
            <a:endParaRPr lang="zh-CN" altLang="en-US" sz="1600" i="0">
              <a:latin typeface="Times New Roman" panose="02020603050405020304" pitchFamily="18" charset="0"/>
              <a:cs typeface="方正宋一简体"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1772" y="4"/>
            <a:ext cx="10852237" cy="441964"/>
          </a:xfrm>
        </p:spPr>
        <p:txBody>
          <a:bodyPr/>
          <a:p>
            <a:r>
              <a:rPr sz="2000"/>
              <a:t>制订汽车运输的配送方案</a:t>
            </a:r>
            <a:endParaRPr sz="2000"/>
          </a:p>
        </p:txBody>
      </p:sp>
      <p:pic>
        <p:nvPicPr>
          <p:cNvPr id="114" name="图片 39"/>
          <p:cNvPicPr>
            <a:picLocks noChangeAspect="1"/>
          </p:cNvPicPr>
          <p:nvPr/>
        </p:nvPicPr>
        <p:blipFill>
          <a:blip r:embed="rId1"/>
          <a:stretch>
            <a:fillRect/>
          </a:stretch>
        </p:blipFill>
        <p:spPr>
          <a:xfrm>
            <a:off x="522605" y="908685"/>
            <a:ext cx="5576570" cy="1773555"/>
          </a:xfrm>
          <a:prstGeom prst="rect">
            <a:avLst/>
          </a:prstGeom>
          <a:noFill/>
          <a:ln>
            <a:noFill/>
          </a:ln>
        </p:spPr>
      </p:pic>
      <p:sp>
        <p:nvSpPr>
          <p:cNvPr id="100" name="文本框 99"/>
          <p:cNvSpPr txBox="1"/>
          <p:nvPr/>
        </p:nvSpPr>
        <p:spPr>
          <a:xfrm>
            <a:off x="770890" y="2924810"/>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6-46  </a:t>
            </a:r>
            <a:r>
              <a:rPr lang="zh-CN" sz="1600" i="0">
                <a:solidFill>
                  <a:srgbClr val="000000"/>
                </a:solidFill>
                <a:latin typeface="Times New Roman" panose="02020603050405020304" pitchFamily="18" charset="0"/>
                <a:ea typeface="宋体" panose="02010600030101010101" pitchFamily="2" charset="-122"/>
              </a:rPr>
              <a:t>填写运输计划</a:t>
            </a:r>
            <a:endParaRPr lang="zh-CN" altLang="en-US" sz="1600" i="0"/>
          </a:p>
        </p:txBody>
      </p:sp>
      <p:pic>
        <p:nvPicPr>
          <p:cNvPr id="115" name="图片 40"/>
          <p:cNvPicPr>
            <a:picLocks noChangeAspect="1"/>
          </p:cNvPicPr>
          <p:nvPr/>
        </p:nvPicPr>
        <p:blipFill>
          <a:blip r:embed="rId2"/>
          <a:srcRect b="8035"/>
          <a:stretch>
            <a:fillRect/>
          </a:stretch>
        </p:blipFill>
        <p:spPr>
          <a:xfrm>
            <a:off x="6099175" y="908685"/>
            <a:ext cx="5518785" cy="1773555"/>
          </a:xfrm>
          <a:prstGeom prst="rect">
            <a:avLst/>
          </a:prstGeom>
          <a:noFill/>
          <a:ln>
            <a:noFill/>
          </a:ln>
        </p:spPr>
      </p:pic>
      <p:sp>
        <p:nvSpPr>
          <p:cNvPr id="4" name="文本框 3"/>
          <p:cNvSpPr txBox="1"/>
          <p:nvPr/>
        </p:nvSpPr>
        <p:spPr>
          <a:xfrm>
            <a:off x="6312535" y="2853055"/>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6-47  </a:t>
            </a:r>
            <a:r>
              <a:rPr lang="zh-CN" sz="1600" i="0">
                <a:solidFill>
                  <a:srgbClr val="000000"/>
                </a:solidFill>
                <a:latin typeface="Times New Roman" panose="02020603050405020304" pitchFamily="18" charset="0"/>
                <a:ea typeface="宋体" panose="02010600030101010101" pitchFamily="2" charset="-122"/>
              </a:rPr>
              <a:t>提交运输计划</a:t>
            </a:r>
            <a:endParaRPr lang="zh-CN" altLang="en-US" sz="1600" i="0"/>
          </a:p>
        </p:txBody>
      </p:sp>
      <p:pic>
        <p:nvPicPr>
          <p:cNvPr id="116" name="图片 41"/>
          <p:cNvPicPr>
            <a:picLocks noChangeAspect="1"/>
          </p:cNvPicPr>
          <p:nvPr/>
        </p:nvPicPr>
        <p:blipFill>
          <a:blip r:embed="rId3"/>
          <a:stretch>
            <a:fillRect/>
          </a:stretch>
        </p:blipFill>
        <p:spPr>
          <a:xfrm>
            <a:off x="479425" y="3500755"/>
            <a:ext cx="5614670" cy="1678305"/>
          </a:xfrm>
          <a:prstGeom prst="rect">
            <a:avLst/>
          </a:prstGeom>
          <a:noFill/>
          <a:ln>
            <a:noFill/>
          </a:ln>
        </p:spPr>
      </p:pic>
      <p:sp>
        <p:nvSpPr>
          <p:cNvPr id="5" name="文本框 4"/>
          <p:cNvSpPr txBox="1"/>
          <p:nvPr/>
        </p:nvSpPr>
        <p:spPr>
          <a:xfrm>
            <a:off x="767715" y="5330825"/>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6-48  </a:t>
            </a:r>
            <a:r>
              <a:rPr lang="zh-CN" sz="1600" i="0">
                <a:solidFill>
                  <a:srgbClr val="000000"/>
                </a:solidFill>
                <a:latin typeface="Times New Roman" panose="02020603050405020304" pitchFamily="18" charset="0"/>
                <a:ea typeface="宋体" panose="02010600030101010101" pitchFamily="2" charset="-122"/>
              </a:rPr>
              <a:t>提交进出仓计划</a:t>
            </a:r>
            <a:endParaRPr lang="zh-CN" altLang="en-US" sz="1600" i="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1847850" y="1836451"/>
            <a:ext cx="8496300" cy="768350"/>
          </a:xfrm>
          <a:prstGeom prst="rect">
            <a:avLst/>
          </a:prstGeom>
          <a:solidFill>
            <a:schemeClr val="bg1"/>
          </a:solidFill>
          <a:ln>
            <a:solidFill>
              <a:schemeClr val="bg1">
                <a:lumMod val="85000"/>
              </a:schemeClr>
            </a:solid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sz="1800" dirty="0">
              <a:latin typeface="Arial" panose="020B0604020202020204" pitchFamily="34" charset="0"/>
              <a:ea typeface="微软雅黑" panose="020B0503020204020204" charset="-122"/>
            </a:endParaRPr>
          </a:p>
        </p:txBody>
      </p:sp>
      <p:sp>
        <p:nvSpPr>
          <p:cNvPr id="14" name="文本框 13"/>
          <p:cNvSpPr txBox="1"/>
          <p:nvPr>
            <p:custDataLst>
              <p:tags r:id="rId2"/>
            </p:custDataLst>
          </p:nvPr>
        </p:nvSpPr>
        <p:spPr>
          <a:xfrm>
            <a:off x="1955639" y="1928843"/>
            <a:ext cx="1046642" cy="583565"/>
          </a:xfrm>
          <a:prstGeom prst="rect">
            <a:avLst/>
          </a:prstGeom>
          <a:noFill/>
        </p:spPr>
        <p:txBody>
          <a:bodyPr wrap="square" rtlCol="0" anchor="ctr" anchorCtr="0">
            <a:normAutofit/>
          </a:bodyPr>
          <a:lstStyle/>
          <a:p>
            <a:pPr algn="ctr"/>
            <a:r>
              <a:rPr lang="en-US" altLang="zh-CN" sz="3200" b="1" dirty="0">
                <a:solidFill>
                  <a:schemeClr val="accent1"/>
                </a:solidFill>
                <a:latin typeface="Arial" panose="020B0604020202020204" pitchFamily="34" charset="0"/>
                <a:ea typeface="微软雅黑" panose="020B0503020204020204" charset="-122"/>
                <a:cs typeface="Arial" panose="020B0604020202020204" pitchFamily="34" charset="0"/>
              </a:rPr>
              <a:t>01</a:t>
            </a:r>
            <a:endParaRPr lang="en-US" altLang="zh-CN" sz="3200" b="1" dirty="0">
              <a:solidFill>
                <a:schemeClr val="accent1"/>
              </a:solidFill>
              <a:latin typeface="Arial" panose="020B0604020202020204" pitchFamily="34" charset="0"/>
              <a:ea typeface="微软雅黑" panose="020B0503020204020204" charset="-122"/>
              <a:cs typeface="Arial" panose="020B0604020202020204" pitchFamily="34" charset="0"/>
            </a:endParaRPr>
          </a:p>
        </p:txBody>
      </p:sp>
      <p:cxnSp>
        <p:nvCxnSpPr>
          <p:cNvPr id="16" name="直接连接符 15"/>
          <p:cNvCxnSpPr/>
          <p:nvPr>
            <p:custDataLst>
              <p:tags r:id="rId3"/>
            </p:custDataLst>
          </p:nvPr>
        </p:nvCxnSpPr>
        <p:spPr>
          <a:xfrm>
            <a:off x="3037840" y="1971706"/>
            <a:ext cx="0" cy="497840"/>
          </a:xfrm>
          <a:prstGeom prst="line">
            <a:avLst/>
          </a:prstGeom>
          <a:ln w="6350">
            <a:solidFill>
              <a:schemeClr val="bg1">
                <a:lumMod val="85000"/>
              </a:schemeClr>
            </a:solidFill>
            <a:prstDash val="dash"/>
          </a:ln>
        </p:spPr>
        <p:style>
          <a:lnRef idx="1">
            <a:srgbClr val="00A6CC"/>
          </a:lnRef>
          <a:fillRef idx="0">
            <a:srgbClr val="00A6CC"/>
          </a:fillRef>
          <a:effectRef idx="0">
            <a:srgbClr val="00A6CC"/>
          </a:effectRef>
          <a:fontRef idx="minor">
            <a:sysClr val="windowText" lastClr="000000"/>
          </a:fontRef>
        </p:style>
      </p:cxnSp>
      <p:sp>
        <p:nvSpPr>
          <p:cNvPr id="17" name="文本框 16"/>
          <p:cNvSpPr txBox="1"/>
          <p:nvPr>
            <p:custDataLst>
              <p:tags r:id="rId4"/>
            </p:custDataLst>
          </p:nvPr>
        </p:nvSpPr>
        <p:spPr>
          <a:xfrm>
            <a:off x="3276761" y="2022558"/>
            <a:ext cx="6645629" cy="396134"/>
          </a:xfrm>
          <a:prstGeom prst="rect">
            <a:avLst/>
          </a:prstGeom>
          <a:noFill/>
        </p:spPr>
        <p:txBody>
          <a:bodyPr wrap="square" rtlCol="0" anchor="ctr" anchorCtr="0">
            <a:normAutofit lnSpcReduction="10000"/>
          </a:bodyPr>
          <a:lstStyle/>
          <a:p>
            <a:pPr lvl="0">
              <a:lnSpc>
                <a:spcPct val="120000"/>
              </a:lnSpc>
            </a:pPr>
            <a:r>
              <a:rPr lang="zh-CN" altLang="en-US" sz="1800" spc="150" dirty="0" smtClean="0">
                <a:solidFill>
                  <a:schemeClr val="tx1">
                    <a:lumMod val="85000"/>
                    <a:lumOff val="15000"/>
                  </a:schemeClr>
                </a:solidFill>
                <a:latin typeface="Arial" panose="020B0604020202020204" pitchFamily="34" charset="0"/>
                <a:ea typeface="微软雅黑" panose="020B0503020204020204" charset="-122"/>
                <a:sym typeface="微软雅黑" panose="020B0503020204020204" charset="-122"/>
              </a:rPr>
              <a:t>知识准备</a:t>
            </a:r>
            <a:endParaRPr lang="zh-CN" altLang="en-US" sz="1800" spc="150" dirty="0">
              <a:solidFill>
                <a:schemeClr val="tx1">
                  <a:lumMod val="85000"/>
                  <a:lumOff val="15000"/>
                </a:schemeClr>
              </a:solidFill>
              <a:latin typeface="Arial" panose="020B0604020202020204" pitchFamily="34" charset="0"/>
              <a:ea typeface="微软雅黑" panose="020B0503020204020204" charset="-122"/>
              <a:sym typeface="微软雅黑" panose="020B0503020204020204" charset="-122"/>
            </a:endParaRPr>
          </a:p>
        </p:txBody>
      </p:sp>
      <p:sp>
        <p:nvSpPr>
          <p:cNvPr id="20" name="矩形 19"/>
          <p:cNvSpPr/>
          <p:nvPr>
            <p:custDataLst>
              <p:tags r:id="rId5"/>
            </p:custDataLst>
          </p:nvPr>
        </p:nvSpPr>
        <p:spPr>
          <a:xfrm>
            <a:off x="1847850" y="2952051"/>
            <a:ext cx="8496300" cy="768350"/>
          </a:xfrm>
          <a:prstGeom prst="rect">
            <a:avLst/>
          </a:prstGeom>
          <a:solidFill>
            <a:schemeClr val="bg1"/>
          </a:solidFill>
          <a:ln>
            <a:solidFill>
              <a:schemeClr val="bg1">
                <a:lumMod val="85000"/>
              </a:schemeClr>
            </a:solid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sz="1800" dirty="0">
              <a:latin typeface="Arial" panose="020B0604020202020204" pitchFamily="34" charset="0"/>
              <a:ea typeface="微软雅黑" panose="020B0503020204020204" charset="-122"/>
            </a:endParaRPr>
          </a:p>
        </p:txBody>
      </p:sp>
      <p:sp>
        <p:nvSpPr>
          <p:cNvPr id="22" name="文本框 21"/>
          <p:cNvSpPr txBox="1"/>
          <p:nvPr>
            <p:custDataLst>
              <p:tags r:id="rId6"/>
            </p:custDataLst>
          </p:nvPr>
        </p:nvSpPr>
        <p:spPr>
          <a:xfrm>
            <a:off x="1955639" y="3044443"/>
            <a:ext cx="1046642" cy="583565"/>
          </a:xfrm>
          <a:prstGeom prst="rect">
            <a:avLst/>
          </a:prstGeom>
          <a:noFill/>
        </p:spPr>
        <p:txBody>
          <a:bodyPr wrap="square" rtlCol="0" anchor="ctr" anchorCtr="0">
            <a:normAutofit/>
          </a:bodyPr>
          <a:lstStyle/>
          <a:p>
            <a:pPr algn="ctr"/>
            <a:r>
              <a:rPr lang="en-US" altLang="zh-CN" sz="3200" b="1" dirty="0">
                <a:solidFill>
                  <a:schemeClr val="accent2"/>
                </a:solidFill>
                <a:latin typeface="Arial" panose="020B0604020202020204" pitchFamily="34" charset="0"/>
                <a:ea typeface="微软雅黑" panose="020B0503020204020204" charset="-122"/>
                <a:cs typeface="Arial" panose="020B0604020202020204" pitchFamily="34" charset="0"/>
              </a:rPr>
              <a:t>02</a:t>
            </a:r>
            <a:endParaRPr lang="en-US" altLang="zh-CN" sz="3200" b="1" dirty="0">
              <a:solidFill>
                <a:schemeClr val="accent2"/>
              </a:solidFill>
              <a:latin typeface="Arial" panose="020B0604020202020204" pitchFamily="34" charset="0"/>
              <a:ea typeface="微软雅黑" panose="020B0503020204020204" charset="-122"/>
              <a:cs typeface="Arial" panose="020B0604020202020204" pitchFamily="34" charset="0"/>
            </a:endParaRPr>
          </a:p>
        </p:txBody>
      </p:sp>
      <p:cxnSp>
        <p:nvCxnSpPr>
          <p:cNvPr id="23" name="直接连接符 22"/>
          <p:cNvCxnSpPr/>
          <p:nvPr>
            <p:custDataLst>
              <p:tags r:id="rId7"/>
            </p:custDataLst>
          </p:nvPr>
        </p:nvCxnSpPr>
        <p:spPr>
          <a:xfrm>
            <a:off x="3037840" y="3087306"/>
            <a:ext cx="0" cy="497840"/>
          </a:xfrm>
          <a:prstGeom prst="line">
            <a:avLst/>
          </a:prstGeom>
          <a:ln w="6350">
            <a:solidFill>
              <a:schemeClr val="bg1">
                <a:lumMod val="85000"/>
              </a:schemeClr>
            </a:solidFill>
            <a:prstDash val="dash"/>
          </a:ln>
        </p:spPr>
        <p:style>
          <a:lnRef idx="1">
            <a:srgbClr val="00A6CC"/>
          </a:lnRef>
          <a:fillRef idx="0">
            <a:srgbClr val="00A6CC"/>
          </a:fillRef>
          <a:effectRef idx="0">
            <a:srgbClr val="00A6CC"/>
          </a:effectRef>
          <a:fontRef idx="minor">
            <a:sysClr val="windowText" lastClr="000000"/>
          </a:fontRef>
        </p:style>
      </p:cxnSp>
      <p:sp>
        <p:nvSpPr>
          <p:cNvPr id="24" name="文本框 23"/>
          <p:cNvSpPr txBox="1"/>
          <p:nvPr>
            <p:custDataLst>
              <p:tags r:id="rId8"/>
            </p:custDataLst>
          </p:nvPr>
        </p:nvSpPr>
        <p:spPr>
          <a:xfrm>
            <a:off x="3276762" y="3138158"/>
            <a:ext cx="6645634" cy="396134"/>
          </a:xfrm>
          <a:prstGeom prst="rect">
            <a:avLst/>
          </a:prstGeom>
          <a:noFill/>
        </p:spPr>
        <p:txBody>
          <a:bodyPr wrap="square" rtlCol="0" anchor="ctr" anchorCtr="0">
            <a:normAutofit lnSpcReduction="10000"/>
          </a:bodyPr>
          <a:lstStyle/>
          <a:p>
            <a:pPr lvl="0">
              <a:lnSpc>
                <a:spcPct val="120000"/>
              </a:lnSpc>
            </a:pPr>
            <a:r>
              <a:rPr lang="zh-CN" altLang="en-US" sz="1800" spc="150" dirty="0" smtClean="0">
                <a:solidFill>
                  <a:schemeClr val="tx1">
                    <a:lumMod val="85000"/>
                    <a:lumOff val="15000"/>
                  </a:schemeClr>
                </a:solidFill>
                <a:latin typeface="Arial" panose="020B0604020202020204" pitchFamily="34" charset="0"/>
                <a:ea typeface="微软雅黑" panose="020B0503020204020204" charset="-122"/>
                <a:sym typeface="微软雅黑" panose="020B0503020204020204" charset="-122"/>
              </a:rPr>
              <a:t>工作任务</a:t>
            </a:r>
            <a:endParaRPr lang="zh-CN" altLang="en-US" sz="1800" spc="150" dirty="0">
              <a:solidFill>
                <a:schemeClr val="tx1">
                  <a:lumMod val="85000"/>
                  <a:lumOff val="15000"/>
                </a:schemeClr>
              </a:solidFill>
              <a:latin typeface="Arial" panose="020B0604020202020204" pitchFamily="34" charset="0"/>
              <a:ea typeface="微软雅黑" panose="020B0503020204020204" charset="-122"/>
              <a:sym typeface="微软雅黑" panose="020B0503020204020204" charset="-122"/>
            </a:endParaRPr>
          </a:p>
        </p:txBody>
      </p:sp>
      <p:sp>
        <p:nvSpPr>
          <p:cNvPr id="26" name="矩形 25"/>
          <p:cNvSpPr/>
          <p:nvPr>
            <p:custDataLst>
              <p:tags r:id="rId9"/>
            </p:custDataLst>
          </p:nvPr>
        </p:nvSpPr>
        <p:spPr>
          <a:xfrm>
            <a:off x="1847850" y="4067651"/>
            <a:ext cx="8496300" cy="768350"/>
          </a:xfrm>
          <a:prstGeom prst="rect">
            <a:avLst/>
          </a:prstGeom>
          <a:solidFill>
            <a:schemeClr val="bg1"/>
          </a:solidFill>
          <a:ln>
            <a:solidFill>
              <a:schemeClr val="bg1">
                <a:lumMod val="85000"/>
              </a:schemeClr>
            </a:solid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sz="1800" dirty="0">
              <a:latin typeface="Arial" panose="020B0604020202020204" pitchFamily="34" charset="0"/>
              <a:ea typeface="微软雅黑" panose="020B0503020204020204" charset="-122"/>
            </a:endParaRPr>
          </a:p>
        </p:txBody>
      </p:sp>
      <p:sp>
        <p:nvSpPr>
          <p:cNvPr id="28" name="文本框 27"/>
          <p:cNvSpPr txBox="1"/>
          <p:nvPr>
            <p:custDataLst>
              <p:tags r:id="rId10"/>
            </p:custDataLst>
          </p:nvPr>
        </p:nvSpPr>
        <p:spPr>
          <a:xfrm>
            <a:off x="1955639" y="4160043"/>
            <a:ext cx="1046642" cy="583565"/>
          </a:xfrm>
          <a:prstGeom prst="rect">
            <a:avLst/>
          </a:prstGeom>
          <a:noFill/>
        </p:spPr>
        <p:txBody>
          <a:bodyPr wrap="square" rtlCol="0" anchor="ctr" anchorCtr="0">
            <a:normAutofit/>
          </a:bodyPr>
          <a:lstStyle/>
          <a:p>
            <a:pPr algn="ctr"/>
            <a:r>
              <a:rPr lang="en-US" altLang="zh-CN" sz="3200" b="1" dirty="0">
                <a:solidFill>
                  <a:schemeClr val="accent3"/>
                </a:solidFill>
                <a:latin typeface="Arial" panose="020B0604020202020204" pitchFamily="34" charset="0"/>
                <a:ea typeface="微软雅黑" panose="020B0503020204020204" charset="-122"/>
                <a:cs typeface="Arial" panose="020B0604020202020204" pitchFamily="34" charset="0"/>
              </a:rPr>
              <a:t>03</a:t>
            </a:r>
            <a:endParaRPr lang="en-US" altLang="zh-CN" sz="3200" b="1" dirty="0">
              <a:solidFill>
                <a:schemeClr val="accent3"/>
              </a:solidFill>
              <a:latin typeface="Arial" panose="020B0604020202020204" pitchFamily="34" charset="0"/>
              <a:ea typeface="微软雅黑" panose="020B0503020204020204" charset="-122"/>
              <a:cs typeface="Arial" panose="020B0604020202020204" pitchFamily="34" charset="0"/>
            </a:endParaRPr>
          </a:p>
        </p:txBody>
      </p:sp>
      <p:cxnSp>
        <p:nvCxnSpPr>
          <p:cNvPr id="29" name="直接连接符 28"/>
          <p:cNvCxnSpPr/>
          <p:nvPr>
            <p:custDataLst>
              <p:tags r:id="rId11"/>
            </p:custDataLst>
          </p:nvPr>
        </p:nvCxnSpPr>
        <p:spPr>
          <a:xfrm>
            <a:off x="3037840" y="4202906"/>
            <a:ext cx="0" cy="497840"/>
          </a:xfrm>
          <a:prstGeom prst="line">
            <a:avLst/>
          </a:prstGeom>
          <a:ln w="6350">
            <a:solidFill>
              <a:schemeClr val="bg1">
                <a:lumMod val="85000"/>
              </a:schemeClr>
            </a:solidFill>
            <a:prstDash val="dash"/>
          </a:ln>
        </p:spPr>
        <p:style>
          <a:lnRef idx="1">
            <a:srgbClr val="00A6CC"/>
          </a:lnRef>
          <a:fillRef idx="0">
            <a:srgbClr val="00A6CC"/>
          </a:fillRef>
          <a:effectRef idx="0">
            <a:srgbClr val="00A6CC"/>
          </a:effectRef>
          <a:fontRef idx="minor">
            <a:sysClr val="windowText" lastClr="000000"/>
          </a:fontRef>
        </p:style>
      </p:cxnSp>
      <p:sp>
        <p:nvSpPr>
          <p:cNvPr id="30" name="文本框 29"/>
          <p:cNvSpPr txBox="1"/>
          <p:nvPr>
            <p:custDataLst>
              <p:tags r:id="rId12"/>
            </p:custDataLst>
          </p:nvPr>
        </p:nvSpPr>
        <p:spPr>
          <a:xfrm>
            <a:off x="3276762" y="4253758"/>
            <a:ext cx="6645634" cy="396134"/>
          </a:xfrm>
          <a:prstGeom prst="rect">
            <a:avLst/>
          </a:prstGeom>
          <a:noFill/>
        </p:spPr>
        <p:txBody>
          <a:bodyPr wrap="square" rtlCol="0" anchor="ctr" anchorCtr="0">
            <a:normAutofit lnSpcReduction="10000"/>
          </a:bodyPr>
          <a:lstStyle/>
          <a:p>
            <a:pPr lvl="0">
              <a:lnSpc>
                <a:spcPct val="120000"/>
              </a:lnSpc>
            </a:pPr>
            <a:r>
              <a:rPr lang="zh-CN" altLang="en-US" sz="1800" spc="150" dirty="0" smtClean="0">
                <a:solidFill>
                  <a:schemeClr val="tx1">
                    <a:lumMod val="85000"/>
                    <a:lumOff val="15000"/>
                  </a:schemeClr>
                </a:solidFill>
                <a:latin typeface="Arial" panose="020B0604020202020204" pitchFamily="34" charset="0"/>
                <a:ea typeface="微软雅黑" panose="020B0503020204020204" charset="-122"/>
                <a:sym typeface="微软雅黑" panose="020B0503020204020204" charset="-122"/>
              </a:rPr>
              <a:t>实践应用</a:t>
            </a:r>
            <a:endParaRPr lang="zh-CN" altLang="en-US" sz="1800" spc="150" dirty="0">
              <a:solidFill>
                <a:schemeClr val="tx1">
                  <a:lumMod val="85000"/>
                  <a:lumOff val="15000"/>
                </a:schemeClr>
              </a:solidFill>
              <a:latin typeface="Arial" panose="020B0604020202020204" pitchFamily="34" charset="0"/>
              <a:ea typeface="微软雅黑" panose="020B0503020204020204" charset="-122"/>
              <a:sym typeface="微软雅黑" panose="020B0503020204020204" charset="-122"/>
            </a:endParaRPr>
          </a:p>
        </p:txBody>
      </p:sp>
      <p:sp>
        <p:nvSpPr>
          <p:cNvPr id="32" name="矩形 31"/>
          <p:cNvSpPr/>
          <p:nvPr>
            <p:custDataLst>
              <p:tags r:id="rId13"/>
            </p:custDataLst>
          </p:nvPr>
        </p:nvSpPr>
        <p:spPr>
          <a:xfrm>
            <a:off x="1847850" y="5183250"/>
            <a:ext cx="8496300" cy="768350"/>
          </a:xfrm>
          <a:prstGeom prst="rect">
            <a:avLst/>
          </a:prstGeom>
          <a:solidFill>
            <a:schemeClr val="bg1"/>
          </a:solidFill>
          <a:ln>
            <a:solidFill>
              <a:schemeClr val="bg1">
                <a:lumMod val="85000"/>
              </a:schemeClr>
            </a:solid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sz="1800" dirty="0">
              <a:latin typeface="Arial" panose="020B0604020202020204" pitchFamily="34" charset="0"/>
              <a:ea typeface="微软雅黑" panose="020B0503020204020204" charset="-122"/>
            </a:endParaRPr>
          </a:p>
        </p:txBody>
      </p:sp>
      <p:sp>
        <p:nvSpPr>
          <p:cNvPr id="34" name="文本框 33"/>
          <p:cNvSpPr txBox="1"/>
          <p:nvPr>
            <p:custDataLst>
              <p:tags r:id="rId14"/>
            </p:custDataLst>
          </p:nvPr>
        </p:nvSpPr>
        <p:spPr>
          <a:xfrm>
            <a:off x="1955639" y="5275642"/>
            <a:ext cx="1046642" cy="583565"/>
          </a:xfrm>
          <a:prstGeom prst="rect">
            <a:avLst/>
          </a:prstGeom>
          <a:noFill/>
        </p:spPr>
        <p:txBody>
          <a:bodyPr wrap="square" rtlCol="0" anchor="ctr" anchorCtr="0">
            <a:normAutofit/>
          </a:bodyPr>
          <a:lstStyle/>
          <a:p>
            <a:pPr algn="ctr"/>
            <a:r>
              <a:rPr lang="en-US" altLang="zh-CN" sz="3200" b="1" dirty="0">
                <a:solidFill>
                  <a:schemeClr val="accent4"/>
                </a:solidFill>
                <a:latin typeface="Arial" panose="020B0604020202020204" pitchFamily="34" charset="0"/>
                <a:ea typeface="微软雅黑" panose="020B0503020204020204" charset="-122"/>
                <a:cs typeface="Arial" panose="020B0604020202020204" pitchFamily="34" charset="0"/>
              </a:rPr>
              <a:t>04</a:t>
            </a:r>
            <a:endParaRPr lang="en-US" altLang="zh-CN" sz="3200" b="1" dirty="0">
              <a:solidFill>
                <a:schemeClr val="accent4"/>
              </a:solidFill>
              <a:latin typeface="Arial" panose="020B0604020202020204" pitchFamily="34" charset="0"/>
              <a:ea typeface="微软雅黑" panose="020B0503020204020204" charset="-122"/>
              <a:cs typeface="Arial" panose="020B0604020202020204" pitchFamily="34" charset="0"/>
            </a:endParaRPr>
          </a:p>
        </p:txBody>
      </p:sp>
      <p:cxnSp>
        <p:nvCxnSpPr>
          <p:cNvPr id="35" name="直接连接符 34"/>
          <p:cNvCxnSpPr/>
          <p:nvPr>
            <p:custDataLst>
              <p:tags r:id="rId15"/>
            </p:custDataLst>
          </p:nvPr>
        </p:nvCxnSpPr>
        <p:spPr>
          <a:xfrm>
            <a:off x="3037840" y="5318505"/>
            <a:ext cx="0" cy="497840"/>
          </a:xfrm>
          <a:prstGeom prst="line">
            <a:avLst/>
          </a:prstGeom>
          <a:ln w="6350">
            <a:solidFill>
              <a:schemeClr val="bg1">
                <a:lumMod val="85000"/>
              </a:schemeClr>
            </a:solidFill>
            <a:prstDash val="dash"/>
          </a:ln>
        </p:spPr>
        <p:style>
          <a:lnRef idx="1">
            <a:srgbClr val="00A6CC"/>
          </a:lnRef>
          <a:fillRef idx="0">
            <a:srgbClr val="00A6CC"/>
          </a:fillRef>
          <a:effectRef idx="0">
            <a:srgbClr val="00A6CC"/>
          </a:effectRef>
          <a:fontRef idx="minor">
            <a:sysClr val="windowText" lastClr="000000"/>
          </a:fontRef>
        </p:style>
      </p:cxnSp>
      <p:sp>
        <p:nvSpPr>
          <p:cNvPr id="36" name="文本框 35"/>
          <p:cNvSpPr txBox="1"/>
          <p:nvPr>
            <p:custDataLst>
              <p:tags r:id="rId16"/>
            </p:custDataLst>
          </p:nvPr>
        </p:nvSpPr>
        <p:spPr>
          <a:xfrm>
            <a:off x="3276762" y="5369357"/>
            <a:ext cx="6645634" cy="396134"/>
          </a:xfrm>
          <a:prstGeom prst="rect">
            <a:avLst/>
          </a:prstGeom>
          <a:noFill/>
        </p:spPr>
        <p:txBody>
          <a:bodyPr wrap="square" rtlCol="0" anchor="ctr" anchorCtr="0">
            <a:normAutofit lnSpcReduction="10000"/>
          </a:bodyPr>
          <a:lstStyle/>
          <a:p>
            <a:pPr lvl="0">
              <a:lnSpc>
                <a:spcPct val="120000"/>
              </a:lnSpc>
            </a:pPr>
            <a:r>
              <a:rPr lang="zh-CN" altLang="en-US" sz="1800" spc="150" dirty="0" smtClean="0">
                <a:solidFill>
                  <a:schemeClr val="tx1">
                    <a:lumMod val="85000"/>
                    <a:lumOff val="15000"/>
                  </a:schemeClr>
                </a:solidFill>
                <a:latin typeface="Arial" panose="020B0604020202020204" pitchFamily="34" charset="0"/>
                <a:ea typeface="微软雅黑" panose="020B0503020204020204" charset="-122"/>
                <a:sym typeface="微软雅黑" panose="020B0503020204020204" charset="-122"/>
              </a:rPr>
              <a:t>任务拓展</a:t>
            </a:r>
            <a:endParaRPr lang="zh-CN" altLang="en-US" sz="1800" spc="150" dirty="0">
              <a:solidFill>
                <a:schemeClr val="tx1">
                  <a:lumMod val="85000"/>
                  <a:lumOff val="15000"/>
                </a:schemeClr>
              </a:solidFill>
              <a:latin typeface="Arial" panose="020B0604020202020204" pitchFamily="34" charset="0"/>
              <a:ea typeface="微软雅黑" panose="020B0503020204020204" charset="-122"/>
              <a:sym typeface="微软雅黑" panose="020B0503020204020204" charset="-122"/>
            </a:endParaRPr>
          </a:p>
        </p:txBody>
      </p:sp>
      <p:sp>
        <p:nvSpPr>
          <p:cNvPr id="31" name="矩形 30"/>
          <p:cNvSpPr/>
          <p:nvPr>
            <p:custDataLst>
              <p:tags r:id="rId17"/>
            </p:custDataLst>
          </p:nvPr>
        </p:nvSpPr>
        <p:spPr>
          <a:xfrm>
            <a:off x="1855470" y="1842770"/>
            <a:ext cx="36195" cy="755650"/>
          </a:xfrm>
          <a:prstGeom prst="rect">
            <a:avLst/>
          </a:prstGeom>
          <a:solidFill>
            <a:schemeClr val="accent1"/>
          </a:solidFill>
          <a:ln>
            <a:no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sz="1800">
              <a:latin typeface="Arial" panose="020B0604020202020204" pitchFamily="34" charset="0"/>
              <a:ea typeface="微软雅黑" panose="020B0503020204020204" charset="-122"/>
            </a:endParaRPr>
          </a:p>
        </p:txBody>
      </p:sp>
      <p:sp>
        <p:nvSpPr>
          <p:cNvPr id="37" name="矩形 36"/>
          <p:cNvSpPr/>
          <p:nvPr>
            <p:custDataLst>
              <p:tags r:id="rId18"/>
            </p:custDataLst>
          </p:nvPr>
        </p:nvSpPr>
        <p:spPr>
          <a:xfrm>
            <a:off x="1855470" y="5189855"/>
            <a:ext cx="36195" cy="755650"/>
          </a:xfrm>
          <a:prstGeom prst="rect">
            <a:avLst/>
          </a:prstGeom>
          <a:solidFill>
            <a:schemeClr val="accent4"/>
          </a:solidFill>
          <a:ln>
            <a:no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sz="1800">
              <a:latin typeface="Arial" panose="020B0604020202020204" pitchFamily="34" charset="0"/>
              <a:ea typeface="微软雅黑" panose="020B0503020204020204" charset="-122"/>
            </a:endParaRPr>
          </a:p>
        </p:txBody>
      </p:sp>
      <p:sp>
        <p:nvSpPr>
          <p:cNvPr id="39" name="矩形 38"/>
          <p:cNvSpPr/>
          <p:nvPr>
            <p:custDataLst>
              <p:tags r:id="rId19"/>
            </p:custDataLst>
          </p:nvPr>
        </p:nvSpPr>
        <p:spPr>
          <a:xfrm>
            <a:off x="1855470" y="2958465"/>
            <a:ext cx="36195" cy="755650"/>
          </a:xfrm>
          <a:prstGeom prst="rect">
            <a:avLst/>
          </a:prstGeom>
          <a:solidFill>
            <a:schemeClr val="accent2"/>
          </a:solidFill>
          <a:ln>
            <a:no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sz="1800">
              <a:latin typeface="Arial" panose="020B0604020202020204" pitchFamily="34" charset="0"/>
              <a:ea typeface="微软雅黑" panose="020B0503020204020204" charset="-122"/>
            </a:endParaRPr>
          </a:p>
        </p:txBody>
      </p:sp>
      <p:sp>
        <p:nvSpPr>
          <p:cNvPr id="40" name="矩形 39"/>
          <p:cNvSpPr/>
          <p:nvPr>
            <p:custDataLst>
              <p:tags r:id="rId20"/>
            </p:custDataLst>
          </p:nvPr>
        </p:nvSpPr>
        <p:spPr>
          <a:xfrm>
            <a:off x="1855470" y="4074160"/>
            <a:ext cx="36195" cy="755650"/>
          </a:xfrm>
          <a:prstGeom prst="rect">
            <a:avLst/>
          </a:prstGeom>
          <a:solidFill>
            <a:schemeClr val="accent3"/>
          </a:solidFill>
          <a:ln>
            <a:noFill/>
          </a:ln>
        </p:spPr>
        <p:style>
          <a:lnRef idx="2">
            <a:srgbClr val="00A6CC">
              <a:shade val="50000"/>
            </a:srgbClr>
          </a:lnRef>
          <a:fillRef idx="1">
            <a:srgbClr val="00A6CC"/>
          </a:fillRef>
          <a:effectRef idx="0">
            <a:srgbClr val="00A6CC"/>
          </a:effectRef>
          <a:fontRef idx="minor">
            <a:sysClr val="window" lastClr="FFFFFF"/>
          </a:fontRef>
        </p:style>
        <p:txBody>
          <a:bodyPr rtlCol="0" anchor="ctr"/>
          <a:lstStyle/>
          <a:p>
            <a:pPr algn="ctr"/>
            <a:endParaRPr lang="zh-CN" altLang="en-US" sz="1800">
              <a:latin typeface="Arial" panose="020B0604020202020204" pitchFamily="34" charset="0"/>
              <a:ea typeface="微软雅黑" panose="020B0503020204020204" charset="-122"/>
            </a:endParaRPr>
          </a:p>
        </p:txBody>
      </p:sp>
      <p:sp>
        <p:nvSpPr>
          <p:cNvPr id="6" name="文本框 5"/>
          <p:cNvSpPr txBox="1"/>
          <p:nvPr>
            <p:custDataLst>
              <p:tags r:id="rId21"/>
            </p:custDataLst>
          </p:nvPr>
        </p:nvSpPr>
        <p:spPr>
          <a:xfrm>
            <a:off x="2400194" y="437089"/>
            <a:ext cx="7391612"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b" anchorCtr="0" compatLnSpc="1">
            <a:normAutofit/>
          </a:bodyPr>
          <a:lstStyle>
            <a:lvl1pPr algn="ct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r>
              <a:rPr lang="zh-CN" altLang="en-US" sz="3200" i="0" dirty="0" smtClean="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项目内容</a:t>
            </a:r>
            <a:endParaRPr lang="zh-CN" altLang="en-US" sz="3200" i="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7" name="矩形 6"/>
          <p:cNvSpPr/>
          <p:nvPr>
            <p:custDataLst>
              <p:tags r:id="rId22"/>
            </p:custDataLst>
          </p:nvPr>
        </p:nvSpPr>
        <p:spPr>
          <a:xfrm>
            <a:off x="622935" y="949960"/>
            <a:ext cx="10934065" cy="532765"/>
          </a:xfrm>
          <a:prstGeom prst="rect">
            <a:avLst/>
          </a:prstGeom>
        </p:spPr>
        <p:txBody>
          <a:bodyPr wrap="square"/>
          <a:lstStyle/>
          <a:p>
            <a:pPr algn="l"/>
            <a:r>
              <a:rPr lang="zh-CN" altLang="en-US" sz="1800" i="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理解第三方物流的概念和特征以及</a:t>
            </a:r>
            <a:r>
              <a:rPr lang="zh-CN" altLang="en-US" sz="1800" i="0" dirty="0">
                <a:solidFill>
                  <a:schemeClr val="bg1">
                    <a:lumMod val="50000"/>
                  </a:schemeClr>
                </a:solidFill>
                <a:ea typeface="微软雅黑" panose="020B0503020204020204" charset="-122"/>
                <a:sym typeface="Arial" panose="020B0604020202020204" pitchFamily="34" charset="0"/>
              </a:rPr>
              <a:t>第四方物流的概念与特征</a:t>
            </a:r>
            <a:r>
              <a:rPr lang="zh-CN" altLang="en-US" sz="1800" i="0"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，具备选择第三方物流服务提供商的能力、操作第三方物流管理软件的能力</a:t>
            </a:r>
            <a:r>
              <a:rPr lang="zh-CN" altLang="en-US" sz="1800" i="0" dirty="0">
                <a:solidFill>
                  <a:schemeClr val="bg1">
                    <a:lumMod val="50000"/>
                  </a:schemeClr>
                </a:solidFill>
                <a:ea typeface="微软雅黑" panose="020B0503020204020204" charset="-122"/>
                <a:sym typeface="Arial" panose="020B0604020202020204" pitchFamily="34" charset="0"/>
              </a:rPr>
              <a:t>、考核评估第三方物流服务质量的能力、采取合理措施降低物流成本的能力</a:t>
            </a:r>
            <a:r>
              <a:rPr lang="zh-CN" altLang="en-US" sz="1800" i="0" dirty="0">
                <a:solidFill>
                  <a:schemeClr val="bg1">
                    <a:lumMod val="50000"/>
                  </a:schemeClr>
                </a:solidFill>
                <a:ea typeface="微软雅黑" panose="020B0503020204020204" charset="-122"/>
                <a:sym typeface="Arial" panose="020B0604020202020204" pitchFamily="34" charset="0"/>
              </a:rPr>
              <a:t>等等</a:t>
            </a:r>
            <a:endParaRPr lang="zh-CN" altLang="en-US" sz="1800" i="0" dirty="0">
              <a:solidFill>
                <a:schemeClr val="bg1">
                  <a:lumMod val="50000"/>
                </a:schemeClr>
              </a:solidFill>
              <a:ea typeface="微软雅黑" panose="020B0503020204020204" charset="-122"/>
              <a:sym typeface="Arial" panose="020B0604020202020204" pitchFamily="34" charset="0"/>
            </a:endParaRPr>
          </a:p>
        </p:txBody>
      </p:sp>
    </p:spTree>
    <p:custDataLst>
      <p:tags r:id="rId23"/>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1772" y="4"/>
            <a:ext cx="10852237" cy="441964"/>
          </a:xfrm>
        </p:spPr>
        <p:txBody>
          <a:bodyPr/>
          <a:p>
            <a:r>
              <a:rPr sz="2000"/>
              <a:t>运输车辆管理</a:t>
            </a:r>
            <a:endParaRPr sz="2000"/>
          </a:p>
        </p:txBody>
      </p:sp>
      <p:pic>
        <p:nvPicPr>
          <p:cNvPr id="117" name="图片 87"/>
          <p:cNvPicPr>
            <a:picLocks noChangeAspect="1"/>
          </p:cNvPicPr>
          <p:nvPr/>
        </p:nvPicPr>
        <p:blipFill>
          <a:blip r:embed="rId1"/>
          <a:stretch>
            <a:fillRect/>
          </a:stretch>
        </p:blipFill>
        <p:spPr>
          <a:xfrm>
            <a:off x="479425" y="692785"/>
            <a:ext cx="5584190" cy="2675255"/>
          </a:xfrm>
          <a:prstGeom prst="rect">
            <a:avLst/>
          </a:prstGeom>
          <a:noFill/>
          <a:ln>
            <a:noFill/>
          </a:ln>
        </p:spPr>
      </p:pic>
      <p:sp>
        <p:nvSpPr>
          <p:cNvPr id="3" name="文本框 2"/>
          <p:cNvSpPr txBox="1"/>
          <p:nvPr/>
        </p:nvSpPr>
        <p:spPr>
          <a:xfrm>
            <a:off x="1127760" y="3467735"/>
            <a:ext cx="5080000" cy="337185"/>
          </a:xfrm>
          <a:prstGeom prst="rect">
            <a:avLst/>
          </a:prstGeom>
          <a:noFill/>
          <a:ln w="9525">
            <a:noFill/>
          </a:ln>
        </p:spPr>
        <p:txBody>
          <a:bodyPr>
            <a:spAutoFit/>
          </a:bodyPr>
          <a:p>
            <a:pPr indent="127000"/>
            <a:r>
              <a:rPr lang="zh-CN" sz="1600" i="0">
                <a:solidFill>
                  <a:srgbClr val="000000"/>
                </a:solidFill>
                <a:latin typeface="Times New Roman" panose="02020603050405020304" pitchFamily="18" charset="0"/>
                <a:cs typeface="方正宋一简体" charset="0"/>
              </a:rPr>
              <a:t>图</a:t>
            </a:r>
            <a:r>
              <a:rPr lang="en-US" sz="1600" i="0">
                <a:solidFill>
                  <a:srgbClr val="000000"/>
                </a:solidFill>
                <a:latin typeface="Times New Roman" panose="02020603050405020304" pitchFamily="18" charset="0"/>
                <a:cs typeface="方正宋一简体" charset="0"/>
              </a:rPr>
              <a:t>6-49  </a:t>
            </a:r>
            <a:r>
              <a:rPr lang="zh-CN" sz="1600" i="0">
                <a:solidFill>
                  <a:srgbClr val="000000"/>
                </a:solidFill>
                <a:latin typeface="Times New Roman" panose="02020603050405020304" pitchFamily="18" charset="0"/>
                <a:cs typeface="方正宋一简体" charset="0"/>
              </a:rPr>
              <a:t>物流运输中心</a:t>
            </a:r>
            <a:endParaRPr lang="zh-CN" altLang="en-US" sz="1600" i="0">
              <a:solidFill>
                <a:srgbClr val="000000"/>
              </a:solidFill>
              <a:latin typeface="Times New Roman" panose="02020603050405020304" pitchFamily="18" charset="0"/>
              <a:cs typeface="方正宋一简体" charset="0"/>
            </a:endParaRPr>
          </a:p>
        </p:txBody>
      </p:sp>
      <p:pic>
        <p:nvPicPr>
          <p:cNvPr id="118" name="图片 42"/>
          <p:cNvPicPr>
            <a:picLocks noChangeAspect="1"/>
          </p:cNvPicPr>
          <p:nvPr/>
        </p:nvPicPr>
        <p:blipFill>
          <a:blip r:embed="rId2"/>
          <a:stretch>
            <a:fillRect/>
          </a:stretch>
        </p:blipFill>
        <p:spPr>
          <a:xfrm>
            <a:off x="6125845" y="686435"/>
            <a:ext cx="5491480" cy="2681605"/>
          </a:xfrm>
          <a:prstGeom prst="rect">
            <a:avLst/>
          </a:prstGeom>
          <a:noFill/>
          <a:ln>
            <a:noFill/>
          </a:ln>
        </p:spPr>
      </p:pic>
      <p:pic>
        <p:nvPicPr>
          <p:cNvPr id="119" name="图片 43"/>
          <p:cNvPicPr>
            <a:picLocks noChangeAspect="1"/>
          </p:cNvPicPr>
          <p:nvPr/>
        </p:nvPicPr>
        <p:blipFill>
          <a:blip r:embed="rId3"/>
          <a:stretch>
            <a:fillRect/>
          </a:stretch>
        </p:blipFill>
        <p:spPr>
          <a:xfrm>
            <a:off x="1580515" y="3796030"/>
            <a:ext cx="9248775" cy="2372360"/>
          </a:xfrm>
          <a:prstGeom prst="rect">
            <a:avLst/>
          </a:prstGeom>
          <a:noFill/>
          <a:ln>
            <a:noFill/>
          </a:ln>
        </p:spPr>
      </p:pic>
      <p:sp>
        <p:nvSpPr>
          <p:cNvPr id="7" name="文本框 6"/>
          <p:cNvSpPr txBox="1"/>
          <p:nvPr/>
        </p:nvSpPr>
        <p:spPr>
          <a:xfrm>
            <a:off x="7608570" y="3436620"/>
            <a:ext cx="1859280" cy="368300"/>
          </a:xfrm>
          <a:prstGeom prst="rect">
            <a:avLst/>
          </a:prstGeom>
          <a:noFill/>
        </p:spPr>
        <p:txBody>
          <a:bodyPr wrap="none" rtlCol="0" anchor="t">
            <a:spAutoFit/>
          </a:bodyPr>
          <a:p>
            <a:r>
              <a:rPr lang="zh-CN" i="0">
                <a:latin typeface="Times New Roman" panose="02020603050405020304" pitchFamily="18" charset="0"/>
                <a:ea typeface="宋体" panose="02010600030101010101" pitchFamily="2" charset="-122"/>
                <a:sym typeface="+mn-ea"/>
              </a:rPr>
              <a:t>图</a:t>
            </a:r>
            <a:r>
              <a:rPr lang="en-US" i="0">
                <a:latin typeface="Times New Roman" panose="02020603050405020304" pitchFamily="18" charset="0"/>
                <a:ea typeface="宋体" panose="02010600030101010101" pitchFamily="2" charset="-122"/>
                <a:sym typeface="+mn-ea"/>
              </a:rPr>
              <a:t>6-50  </a:t>
            </a:r>
            <a:r>
              <a:rPr lang="zh-CN" i="0">
                <a:latin typeface="Times New Roman" panose="02020603050405020304" pitchFamily="18" charset="0"/>
                <a:ea typeface="宋体" panose="02010600030101010101" pitchFamily="2" charset="-122"/>
                <a:sym typeface="+mn-ea"/>
              </a:rPr>
              <a:t>角色信息</a:t>
            </a:r>
            <a:endParaRPr lang="zh-CN" altLang="en-US"/>
          </a:p>
        </p:txBody>
      </p:sp>
      <p:sp>
        <p:nvSpPr>
          <p:cNvPr id="8" name="文本框 7"/>
          <p:cNvSpPr txBox="1"/>
          <p:nvPr/>
        </p:nvSpPr>
        <p:spPr>
          <a:xfrm>
            <a:off x="4872355" y="6165215"/>
            <a:ext cx="2316480" cy="368300"/>
          </a:xfrm>
          <a:prstGeom prst="rect">
            <a:avLst/>
          </a:prstGeom>
          <a:noFill/>
        </p:spPr>
        <p:txBody>
          <a:bodyPr wrap="none" rtlCol="0" anchor="t">
            <a:spAutoFit/>
          </a:bodyPr>
          <a:p>
            <a:r>
              <a:rPr lang="zh-CN" i="0">
                <a:latin typeface="Times New Roman" panose="02020603050405020304" pitchFamily="18" charset="0"/>
                <a:ea typeface="宋体" panose="02010600030101010101" pitchFamily="2" charset="-122"/>
                <a:sym typeface="+mn-ea"/>
              </a:rPr>
              <a:t>图</a:t>
            </a:r>
            <a:r>
              <a:rPr lang="en-US" i="0">
                <a:latin typeface="Times New Roman" panose="02020603050405020304" pitchFamily="18" charset="0"/>
                <a:ea typeface="宋体" panose="02010600030101010101" pitchFamily="2" charset="-122"/>
                <a:sym typeface="+mn-ea"/>
              </a:rPr>
              <a:t>6-51  </a:t>
            </a:r>
            <a:r>
              <a:rPr lang="zh-CN" i="0">
                <a:latin typeface="Times New Roman" panose="02020603050405020304" pitchFamily="18" charset="0"/>
                <a:ea typeface="宋体" panose="02010600030101010101" pitchFamily="2" charset="-122"/>
                <a:sym typeface="+mn-ea"/>
              </a:rPr>
              <a:t>车辆管理系统</a:t>
            </a:r>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1772" y="4"/>
            <a:ext cx="10852237" cy="441964"/>
          </a:xfrm>
        </p:spPr>
        <p:txBody>
          <a:bodyPr/>
          <a:p>
            <a:r>
              <a:rPr sz="2000"/>
              <a:t>运输业务管理</a:t>
            </a:r>
            <a:endParaRPr sz="2000"/>
          </a:p>
        </p:txBody>
      </p:sp>
      <p:pic>
        <p:nvPicPr>
          <p:cNvPr id="120" name="图片 44"/>
          <p:cNvPicPr>
            <a:picLocks noChangeAspect="1"/>
          </p:cNvPicPr>
          <p:nvPr/>
        </p:nvPicPr>
        <p:blipFill>
          <a:blip r:embed="rId1"/>
          <a:srcRect t="7425" b="54900"/>
          <a:stretch>
            <a:fillRect/>
          </a:stretch>
        </p:blipFill>
        <p:spPr>
          <a:xfrm>
            <a:off x="551815" y="808355"/>
            <a:ext cx="5525770" cy="2331720"/>
          </a:xfrm>
          <a:prstGeom prst="rect">
            <a:avLst/>
          </a:prstGeom>
          <a:noFill/>
          <a:ln>
            <a:noFill/>
          </a:ln>
        </p:spPr>
      </p:pic>
      <p:sp>
        <p:nvSpPr>
          <p:cNvPr id="100" name="文本框 99"/>
          <p:cNvSpPr txBox="1"/>
          <p:nvPr/>
        </p:nvSpPr>
        <p:spPr>
          <a:xfrm>
            <a:off x="695960" y="3351530"/>
            <a:ext cx="5080000" cy="368300"/>
          </a:xfrm>
          <a:prstGeom prst="rect">
            <a:avLst/>
          </a:prstGeom>
          <a:noFill/>
          <a:ln w="9525">
            <a:noFill/>
          </a:ln>
        </p:spPr>
        <p:txBody>
          <a:bodyPr>
            <a:spAutoFit/>
          </a:bodyPr>
          <a:p>
            <a:pPr algn="ctr"/>
            <a:r>
              <a:rPr lang="zh-CN" sz="1800" i="0">
                <a:solidFill>
                  <a:srgbClr val="000000"/>
                </a:solidFill>
                <a:latin typeface="Times New Roman" panose="02020603050405020304" pitchFamily="18" charset="0"/>
                <a:ea typeface="宋体" panose="02010600030101010101" pitchFamily="2" charset="-122"/>
              </a:rPr>
              <a:t>图</a:t>
            </a:r>
            <a:r>
              <a:rPr lang="en-US" sz="1800" i="0">
                <a:solidFill>
                  <a:srgbClr val="000000"/>
                </a:solidFill>
                <a:latin typeface="Times New Roman" panose="02020603050405020304" pitchFamily="18" charset="0"/>
                <a:ea typeface="宋体" panose="02010600030101010101" pitchFamily="2" charset="-122"/>
              </a:rPr>
              <a:t>6-52  </a:t>
            </a:r>
            <a:r>
              <a:rPr lang="zh-CN" sz="1800" i="0">
                <a:solidFill>
                  <a:srgbClr val="000000"/>
                </a:solidFill>
                <a:latin typeface="Times New Roman" panose="02020603050405020304" pitchFamily="18" charset="0"/>
                <a:ea typeface="宋体" panose="02010600030101010101" pitchFamily="2" charset="-122"/>
              </a:rPr>
              <a:t>执行配送计划</a:t>
            </a:r>
            <a:endParaRPr lang="zh-CN" altLang="en-US" sz="1800" i="0">
              <a:solidFill>
                <a:srgbClr val="000000"/>
              </a:solidFill>
              <a:latin typeface="Times New Roman" panose="02020603050405020304" pitchFamily="18" charset="0"/>
              <a:ea typeface="宋体" panose="02010600030101010101" pitchFamily="2" charset="-122"/>
            </a:endParaRPr>
          </a:p>
        </p:txBody>
      </p:sp>
      <p:pic>
        <p:nvPicPr>
          <p:cNvPr id="121" name="图片 88"/>
          <p:cNvPicPr>
            <a:picLocks noChangeAspect="1"/>
          </p:cNvPicPr>
          <p:nvPr/>
        </p:nvPicPr>
        <p:blipFill>
          <a:blip r:embed="rId2"/>
          <a:stretch>
            <a:fillRect/>
          </a:stretch>
        </p:blipFill>
        <p:spPr>
          <a:xfrm>
            <a:off x="545465" y="3644900"/>
            <a:ext cx="5492750" cy="1986915"/>
          </a:xfrm>
          <a:prstGeom prst="rect">
            <a:avLst/>
          </a:prstGeom>
          <a:noFill/>
          <a:ln>
            <a:noFill/>
          </a:ln>
        </p:spPr>
      </p:pic>
      <p:sp>
        <p:nvSpPr>
          <p:cNvPr id="4" name="文本框 3"/>
          <p:cNvSpPr txBox="1"/>
          <p:nvPr/>
        </p:nvSpPr>
        <p:spPr>
          <a:xfrm>
            <a:off x="1271905" y="5796915"/>
            <a:ext cx="5080000" cy="368300"/>
          </a:xfrm>
          <a:prstGeom prst="rect">
            <a:avLst/>
          </a:prstGeom>
          <a:noFill/>
          <a:ln w="9525">
            <a:noFill/>
          </a:ln>
        </p:spPr>
        <p:txBody>
          <a:bodyPr>
            <a:spAutoFit/>
          </a:bodyPr>
          <a:p>
            <a:pPr indent="127000"/>
            <a:r>
              <a:rPr lang="zh-CN" sz="1800" i="0">
                <a:solidFill>
                  <a:srgbClr val="000000"/>
                </a:solidFill>
                <a:latin typeface="宋体" panose="02010600030101010101" pitchFamily="2" charset="-122"/>
                <a:ea typeface="宋体" panose="02010600030101010101" pitchFamily="2" charset="-122"/>
                <a:cs typeface="宋体" panose="02010600030101010101" pitchFamily="2" charset="-122"/>
              </a:rPr>
              <a:t>图</a:t>
            </a:r>
            <a:r>
              <a:rPr lang="en-US" sz="1800" i="0">
                <a:solidFill>
                  <a:srgbClr val="000000"/>
                </a:solidFill>
                <a:latin typeface="宋体" panose="02010600030101010101" pitchFamily="2" charset="-122"/>
                <a:ea typeface="宋体" panose="02010600030101010101" pitchFamily="2" charset="-122"/>
                <a:cs typeface="宋体" panose="02010600030101010101" pitchFamily="2" charset="-122"/>
              </a:rPr>
              <a:t>6-53  </a:t>
            </a:r>
            <a:r>
              <a:rPr lang="zh-CN" sz="1800" i="0">
                <a:solidFill>
                  <a:srgbClr val="000000"/>
                </a:solidFill>
                <a:latin typeface="宋体" panose="02010600030101010101" pitchFamily="2" charset="-122"/>
                <a:ea typeface="宋体" panose="02010600030101010101" pitchFamily="2" charset="-122"/>
                <a:cs typeface="宋体" panose="02010600030101010101" pitchFamily="2" charset="-122"/>
              </a:rPr>
              <a:t>处理运输业务</a:t>
            </a:r>
            <a:endParaRPr lang="zh-CN" altLang="en-US" sz="1800" i="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pic>
        <p:nvPicPr>
          <p:cNvPr id="122" name="图片 46"/>
          <p:cNvPicPr>
            <a:picLocks noChangeAspect="1"/>
          </p:cNvPicPr>
          <p:nvPr/>
        </p:nvPicPr>
        <p:blipFill>
          <a:blip r:embed="rId3"/>
          <a:stretch>
            <a:fillRect/>
          </a:stretch>
        </p:blipFill>
        <p:spPr>
          <a:xfrm>
            <a:off x="6096000" y="808355"/>
            <a:ext cx="5382895" cy="2312670"/>
          </a:xfrm>
          <a:prstGeom prst="rect">
            <a:avLst/>
          </a:prstGeom>
          <a:noFill/>
          <a:ln>
            <a:noFill/>
          </a:ln>
        </p:spPr>
      </p:pic>
      <p:pic>
        <p:nvPicPr>
          <p:cNvPr id="123" name="图片 47"/>
          <p:cNvPicPr>
            <a:picLocks noChangeAspect="1"/>
          </p:cNvPicPr>
          <p:nvPr/>
        </p:nvPicPr>
        <p:blipFill>
          <a:blip r:embed="rId4"/>
          <a:stretch>
            <a:fillRect/>
          </a:stretch>
        </p:blipFill>
        <p:spPr>
          <a:xfrm>
            <a:off x="6077585" y="3644900"/>
            <a:ext cx="5327015" cy="2025650"/>
          </a:xfrm>
          <a:prstGeom prst="rect">
            <a:avLst/>
          </a:prstGeom>
          <a:noFill/>
          <a:ln>
            <a:noFill/>
          </a:ln>
        </p:spPr>
      </p:pic>
      <p:sp>
        <p:nvSpPr>
          <p:cNvPr id="5" name="文本框 4"/>
          <p:cNvSpPr txBox="1"/>
          <p:nvPr/>
        </p:nvSpPr>
        <p:spPr>
          <a:xfrm>
            <a:off x="6600190" y="3322955"/>
            <a:ext cx="5080000" cy="368300"/>
          </a:xfrm>
          <a:prstGeom prst="rect">
            <a:avLst/>
          </a:prstGeom>
          <a:noFill/>
          <a:ln w="9525">
            <a:noFill/>
          </a:ln>
        </p:spPr>
        <p:txBody>
          <a:bodyPr>
            <a:spAutoFit/>
          </a:bodyPr>
          <a:p>
            <a:pPr indent="127000"/>
            <a:r>
              <a:rPr lang="zh-CN" i="0">
                <a:latin typeface="宋体" panose="02010600030101010101" pitchFamily="2" charset="-122"/>
                <a:ea typeface="宋体" panose="02010600030101010101" pitchFamily="2" charset="-122"/>
                <a:cs typeface="宋体" panose="02010600030101010101" pitchFamily="2" charset="-122"/>
              </a:rPr>
              <a:t>图</a:t>
            </a:r>
            <a:r>
              <a:rPr lang="en-US" i="0">
                <a:latin typeface="宋体" panose="02010600030101010101" pitchFamily="2" charset="-122"/>
                <a:ea typeface="宋体" panose="02010600030101010101" pitchFamily="2" charset="-122"/>
                <a:cs typeface="宋体" panose="02010600030101010101" pitchFamily="2" charset="-122"/>
              </a:rPr>
              <a:t>6-54  </a:t>
            </a:r>
            <a:r>
              <a:rPr lang="zh-CN" i="0">
                <a:latin typeface="宋体" panose="02010600030101010101" pitchFamily="2" charset="-122"/>
                <a:ea typeface="宋体" panose="02010600030101010101" pitchFamily="2" charset="-122"/>
                <a:cs typeface="宋体" panose="02010600030101010101" pitchFamily="2" charset="-122"/>
              </a:rPr>
              <a:t>选择运输车辆 </a:t>
            </a:r>
            <a:endParaRPr lang="zh-CN" altLang="en-US" i="0">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6351905" y="5805170"/>
            <a:ext cx="5080000" cy="368300"/>
          </a:xfrm>
          <a:prstGeom prst="rect">
            <a:avLst/>
          </a:prstGeom>
          <a:noFill/>
          <a:ln w="9525">
            <a:noFill/>
          </a:ln>
        </p:spPr>
        <p:txBody>
          <a:bodyPr>
            <a:spAutoFit/>
          </a:bodyPr>
          <a:p>
            <a:r>
              <a:rPr lang="zh-CN" sz="1800" i="0">
                <a:latin typeface="Times New Roman" panose="02020603050405020304" pitchFamily="18" charset="0"/>
                <a:ea typeface="宋体" panose="02010600030101010101" pitchFamily="2" charset="-122"/>
              </a:rPr>
              <a:t>图</a:t>
            </a:r>
            <a:r>
              <a:rPr lang="en-US" sz="1800" i="0">
                <a:latin typeface="Times New Roman" panose="02020603050405020304" pitchFamily="18" charset="0"/>
                <a:ea typeface="宋体" panose="02010600030101010101" pitchFamily="2" charset="-122"/>
              </a:rPr>
              <a:t>6-55  </a:t>
            </a:r>
            <a:r>
              <a:rPr lang="zh-CN" sz="1800" i="0">
                <a:latin typeface="Times New Roman" panose="02020603050405020304" pitchFamily="18" charset="0"/>
                <a:ea typeface="宋体" panose="02010600030101010101" pitchFamily="2" charset="-122"/>
              </a:rPr>
              <a:t>运输业务财务管理界面</a:t>
            </a:r>
            <a:endParaRPr lang="zh-CN" altLang="en-US" sz="1800" i="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1772" y="4"/>
            <a:ext cx="10852237" cy="441964"/>
          </a:xfrm>
        </p:spPr>
        <p:txBody>
          <a:bodyPr/>
          <a:p>
            <a:r>
              <a:rPr sz="2000"/>
              <a:t>出库管理</a:t>
            </a:r>
            <a:endParaRPr sz="2000"/>
          </a:p>
        </p:txBody>
      </p:sp>
      <p:pic>
        <p:nvPicPr>
          <p:cNvPr id="124" name="图片 89"/>
          <p:cNvPicPr>
            <a:picLocks noChangeAspect="1"/>
          </p:cNvPicPr>
          <p:nvPr/>
        </p:nvPicPr>
        <p:blipFill>
          <a:blip r:embed="rId1"/>
          <a:stretch>
            <a:fillRect/>
          </a:stretch>
        </p:blipFill>
        <p:spPr>
          <a:xfrm>
            <a:off x="551815" y="404495"/>
            <a:ext cx="5518785" cy="2973705"/>
          </a:xfrm>
          <a:prstGeom prst="rect">
            <a:avLst/>
          </a:prstGeom>
          <a:noFill/>
          <a:ln>
            <a:noFill/>
          </a:ln>
        </p:spPr>
      </p:pic>
      <p:sp>
        <p:nvSpPr>
          <p:cNvPr id="100" name="文本框 99"/>
          <p:cNvSpPr txBox="1"/>
          <p:nvPr/>
        </p:nvSpPr>
        <p:spPr>
          <a:xfrm>
            <a:off x="695960" y="3500755"/>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6-56  </a:t>
            </a:r>
            <a:r>
              <a:rPr lang="zh-CN" sz="1600" i="0">
                <a:solidFill>
                  <a:srgbClr val="000000"/>
                </a:solidFill>
                <a:latin typeface="Times New Roman" panose="02020603050405020304" pitchFamily="18" charset="0"/>
                <a:ea typeface="宋体" panose="02010600030101010101" pitchFamily="2" charset="-122"/>
              </a:rPr>
              <a:t>物流仓储中心界面</a:t>
            </a:r>
            <a:endParaRPr lang="zh-CN" altLang="en-US" sz="1600" i="0"/>
          </a:p>
        </p:txBody>
      </p:sp>
      <p:pic>
        <p:nvPicPr>
          <p:cNvPr id="125" name="图片 49"/>
          <p:cNvPicPr>
            <a:picLocks noChangeAspect="1"/>
          </p:cNvPicPr>
          <p:nvPr/>
        </p:nvPicPr>
        <p:blipFill>
          <a:blip r:embed="rId2"/>
          <a:stretch>
            <a:fillRect/>
          </a:stretch>
        </p:blipFill>
        <p:spPr>
          <a:xfrm>
            <a:off x="6528435" y="404495"/>
            <a:ext cx="4499610" cy="1416050"/>
          </a:xfrm>
          <a:prstGeom prst="rect">
            <a:avLst/>
          </a:prstGeom>
          <a:noFill/>
          <a:ln>
            <a:noFill/>
          </a:ln>
        </p:spPr>
      </p:pic>
      <p:sp>
        <p:nvSpPr>
          <p:cNvPr id="4" name="文本框 3"/>
          <p:cNvSpPr txBox="1"/>
          <p:nvPr/>
        </p:nvSpPr>
        <p:spPr>
          <a:xfrm>
            <a:off x="6240145" y="1844675"/>
            <a:ext cx="5080000" cy="337185"/>
          </a:xfrm>
          <a:prstGeom prst="rect">
            <a:avLst/>
          </a:prstGeom>
          <a:noFill/>
          <a:ln w="9525">
            <a:noFill/>
          </a:ln>
        </p:spPr>
        <p:txBody>
          <a:bodyPr>
            <a:spAutoFit/>
          </a:bodyPr>
          <a:p>
            <a:pPr indent="127000" algn="ctr"/>
            <a:r>
              <a:rPr lang="zh-CN" sz="1600" i="0">
                <a:latin typeface="Times New Roman" panose="02020603050405020304" pitchFamily="18" charset="0"/>
                <a:cs typeface="方正宋一简体" charset="0"/>
              </a:rPr>
              <a:t>图</a:t>
            </a:r>
            <a:r>
              <a:rPr lang="en-US" sz="1600" i="0">
                <a:latin typeface="Times New Roman" panose="02020603050405020304" pitchFamily="18" charset="0"/>
                <a:cs typeface="方正宋一简体" charset="0"/>
              </a:rPr>
              <a:t>6-57  </a:t>
            </a:r>
            <a:r>
              <a:rPr lang="zh-CN" sz="1600" i="0">
                <a:latin typeface="Times New Roman" panose="02020603050405020304" pitchFamily="18" charset="0"/>
                <a:cs typeface="方正宋一简体" charset="0"/>
              </a:rPr>
              <a:t>角色信息 </a:t>
            </a:r>
            <a:endParaRPr lang="zh-CN" altLang="en-US" sz="1600" i="0">
              <a:latin typeface="Times New Roman" panose="02020603050405020304" pitchFamily="18" charset="0"/>
              <a:cs typeface="方正宋一简体" charset="0"/>
            </a:endParaRPr>
          </a:p>
        </p:txBody>
      </p:sp>
      <p:pic>
        <p:nvPicPr>
          <p:cNvPr id="126" name="图片 50"/>
          <p:cNvPicPr>
            <a:picLocks noChangeAspect="1"/>
          </p:cNvPicPr>
          <p:nvPr/>
        </p:nvPicPr>
        <p:blipFill>
          <a:blip r:embed="rId3"/>
          <a:stretch>
            <a:fillRect/>
          </a:stretch>
        </p:blipFill>
        <p:spPr>
          <a:xfrm>
            <a:off x="6503035" y="2210435"/>
            <a:ext cx="4511040" cy="1186815"/>
          </a:xfrm>
          <a:prstGeom prst="rect">
            <a:avLst/>
          </a:prstGeom>
          <a:noFill/>
          <a:ln>
            <a:noFill/>
          </a:ln>
        </p:spPr>
      </p:pic>
      <p:sp>
        <p:nvSpPr>
          <p:cNvPr id="5" name="文本框 4"/>
          <p:cNvSpPr txBox="1"/>
          <p:nvPr/>
        </p:nvSpPr>
        <p:spPr>
          <a:xfrm>
            <a:off x="6503035" y="3470275"/>
            <a:ext cx="5080000" cy="337185"/>
          </a:xfrm>
          <a:prstGeom prst="rect">
            <a:avLst/>
          </a:prstGeom>
          <a:noFill/>
          <a:ln w="9525">
            <a:noFill/>
          </a:ln>
        </p:spPr>
        <p:txBody>
          <a:bodyPr>
            <a:spAutoFit/>
          </a:bodyPr>
          <a:p>
            <a:pPr algn="ctr"/>
            <a:r>
              <a:rPr lang="zh-CN" sz="1600" i="0">
                <a:latin typeface="Times New Roman" panose="02020603050405020304" pitchFamily="18" charset="0"/>
                <a:ea typeface="宋体" panose="02010600030101010101" pitchFamily="2" charset="-122"/>
              </a:rPr>
              <a:t>图</a:t>
            </a:r>
            <a:r>
              <a:rPr lang="en-US" sz="1600" i="0">
                <a:latin typeface="Times New Roman" panose="02020603050405020304" pitchFamily="18" charset="0"/>
                <a:ea typeface="宋体" panose="02010600030101010101" pitchFamily="2" charset="-122"/>
              </a:rPr>
              <a:t>6-58  </a:t>
            </a:r>
            <a:r>
              <a:rPr lang="zh-CN" sz="1600" i="0">
                <a:latin typeface="Times New Roman" panose="02020603050405020304" pitchFamily="18" charset="0"/>
                <a:ea typeface="宋体" panose="02010600030101010101" pitchFamily="2" charset="-122"/>
              </a:rPr>
              <a:t>系统信息</a:t>
            </a:r>
            <a:endParaRPr lang="zh-CN" altLang="en-US" sz="1600" i="0"/>
          </a:p>
        </p:txBody>
      </p:sp>
      <p:pic>
        <p:nvPicPr>
          <p:cNvPr id="127" name="图片 90" descr="picture"/>
          <p:cNvPicPr>
            <a:picLocks noChangeAspect="1"/>
          </p:cNvPicPr>
          <p:nvPr/>
        </p:nvPicPr>
        <p:blipFill>
          <a:blip r:embed="rId4"/>
          <a:srcRect t="1640" b="20079"/>
          <a:stretch>
            <a:fillRect/>
          </a:stretch>
        </p:blipFill>
        <p:spPr>
          <a:xfrm>
            <a:off x="551815" y="3807460"/>
            <a:ext cx="3107690" cy="1790700"/>
          </a:xfrm>
          <a:prstGeom prst="rect">
            <a:avLst/>
          </a:prstGeom>
          <a:noFill/>
          <a:ln>
            <a:noFill/>
          </a:ln>
        </p:spPr>
      </p:pic>
      <p:sp>
        <p:nvSpPr>
          <p:cNvPr id="6" name="文本框 5"/>
          <p:cNvSpPr txBox="1"/>
          <p:nvPr/>
        </p:nvSpPr>
        <p:spPr>
          <a:xfrm>
            <a:off x="695960" y="5661025"/>
            <a:ext cx="3441065" cy="337185"/>
          </a:xfrm>
          <a:prstGeom prst="rect">
            <a:avLst/>
          </a:prstGeom>
          <a:noFill/>
          <a:ln w="9525">
            <a:noFill/>
          </a:ln>
        </p:spPr>
        <p:txBody>
          <a:bodyPr wrap="square">
            <a:spAutoFit/>
          </a:bodyPr>
          <a:p>
            <a:pPr algn="ctr"/>
            <a:r>
              <a:rPr lang="zh-CN" sz="1600">
                <a:solidFill>
                  <a:srgbClr val="000000"/>
                </a:solidFill>
                <a:latin typeface="Times New Roman" panose="02020603050405020304" pitchFamily="18" charset="0"/>
                <a:ea typeface="宋体" panose="02010600030101010101" pitchFamily="2" charset="-122"/>
              </a:rPr>
              <a:t>图</a:t>
            </a:r>
            <a:r>
              <a:rPr lang="en-US" sz="1600">
                <a:solidFill>
                  <a:srgbClr val="000000"/>
                </a:solidFill>
                <a:latin typeface="Times New Roman" panose="02020603050405020304" pitchFamily="18" charset="0"/>
                <a:ea typeface="宋体" panose="02010600030101010101" pitchFamily="2" charset="-122"/>
              </a:rPr>
              <a:t>6-59  </a:t>
            </a:r>
            <a:r>
              <a:rPr lang="zh-CN" sz="1600">
                <a:solidFill>
                  <a:srgbClr val="000000"/>
                </a:solidFill>
                <a:latin typeface="Times New Roman" panose="02020603050405020304" pitchFamily="18" charset="0"/>
                <a:ea typeface="宋体" panose="02010600030101010101" pitchFamily="2" charset="-122"/>
              </a:rPr>
              <a:t>出仓</a:t>
            </a:r>
            <a:r>
              <a:rPr lang="en-US" sz="1600">
                <a:solidFill>
                  <a:srgbClr val="000000"/>
                </a:solidFill>
                <a:latin typeface="Times New Roman" panose="02020603050405020304" pitchFamily="18" charset="0"/>
                <a:ea typeface="宋体" panose="02010600030101010101" pitchFamily="2" charset="-122"/>
              </a:rPr>
              <a:t>/</a:t>
            </a:r>
            <a:r>
              <a:rPr lang="zh-CN" sz="1600">
                <a:solidFill>
                  <a:srgbClr val="000000"/>
                </a:solidFill>
                <a:latin typeface="Times New Roman" panose="02020603050405020304" pitchFamily="18" charset="0"/>
                <a:ea typeface="宋体" panose="02010600030101010101" pitchFamily="2" charset="-122"/>
              </a:rPr>
              <a:t>入仓记录</a:t>
            </a:r>
            <a:endParaRPr lang="zh-CN" altLang="en-US" sz="1600"/>
          </a:p>
        </p:txBody>
      </p:sp>
      <p:pic>
        <p:nvPicPr>
          <p:cNvPr id="128" name="图片 91"/>
          <p:cNvPicPr>
            <a:picLocks noChangeAspect="1"/>
          </p:cNvPicPr>
          <p:nvPr/>
        </p:nvPicPr>
        <p:blipFill>
          <a:blip r:embed="rId5"/>
          <a:stretch>
            <a:fillRect/>
          </a:stretch>
        </p:blipFill>
        <p:spPr>
          <a:xfrm>
            <a:off x="3719830" y="3809365"/>
            <a:ext cx="3796030" cy="1809115"/>
          </a:xfrm>
          <a:prstGeom prst="rect">
            <a:avLst/>
          </a:prstGeom>
          <a:noFill/>
          <a:ln>
            <a:noFill/>
          </a:ln>
        </p:spPr>
      </p:pic>
      <p:sp>
        <p:nvSpPr>
          <p:cNvPr id="9" name="文本框 8"/>
          <p:cNvSpPr txBox="1"/>
          <p:nvPr/>
        </p:nvSpPr>
        <p:spPr>
          <a:xfrm>
            <a:off x="3437890" y="5661025"/>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6-60  </a:t>
            </a:r>
            <a:r>
              <a:rPr lang="zh-CN" sz="1600" i="0">
                <a:solidFill>
                  <a:srgbClr val="000000"/>
                </a:solidFill>
                <a:latin typeface="Times New Roman" panose="02020603050405020304" pitchFamily="18" charset="0"/>
                <a:ea typeface="宋体" panose="02010600030101010101" pitchFamily="2" charset="-122"/>
              </a:rPr>
              <a:t>出库操作步骤</a:t>
            </a:r>
            <a:endParaRPr lang="zh-CN" altLang="en-US" sz="1600" i="0"/>
          </a:p>
        </p:txBody>
      </p:sp>
      <p:pic>
        <p:nvPicPr>
          <p:cNvPr id="129" name="图片 34"/>
          <p:cNvPicPr>
            <a:picLocks noChangeAspect="1"/>
          </p:cNvPicPr>
          <p:nvPr/>
        </p:nvPicPr>
        <p:blipFill>
          <a:blip r:embed="rId6"/>
          <a:stretch>
            <a:fillRect/>
          </a:stretch>
        </p:blipFill>
        <p:spPr>
          <a:xfrm>
            <a:off x="7536180" y="3789045"/>
            <a:ext cx="3791585" cy="1797050"/>
          </a:xfrm>
          <a:prstGeom prst="rect">
            <a:avLst/>
          </a:prstGeom>
          <a:noFill/>
          <a:ln>
            <a:noFill/>
          </a:ln>
        </p:spPr>
      </p:pic>
      <p:sp>
        <p:nvSpPr>
          <p:cNvPr id="10" name="文本框 9"/>
          <p:cNvSpPr txBox="1"/>
          <p:nvPr/>
        </p:nvSpPr>
        <p:spPr>
          <a:xfrm>
            <a:off x="7112000" y="5687695"/>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6-61  </a:t>
            </a:r>
            <a:r>
              <a:rPr lang="zh-CN" sz="1600" i="0">
                <a:solidFill>
                  <a:srgbClr val="000000"/>
                </a:solidFill>
                <a:latin typeface="Times New Roman" panose="02020603050405020304" pitchFamily="18" charset="0"/>
                <a:ea typeface="宋体" panose="02010600030101010101" pitchFamily="2" charset="-122"/>
              </a:rPr>
              <a:t>出仓通知</a:t>
            </a:r>
            <a:endParaRPr lang="zh-CN" altLang="en-US" sz="1600" i="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1772" y="4"/>
            <a:ext cx="10852237" cy="441964"/>
          </a:xfrm>
        </p:spPr>
        <p:txBody>
          <a:bodyPr/>
          <a:p>
            <a:r>
              <a:rPr sz="2000"/>
              <a:t>出库管理</a:t>
            </a:r>
            <a:endParaRPr sz="2000"/>
          </a:p>
        </p:txBody>
      </p:sp>
      <p:pic>
        <p:nvPicPr>
          <p:cNvPr id="130" name="图片 92"/>
          <p:cNvPicPr>
            <a:picLocks noChangeAspect="1"/>
          </p:cNvPicPr>
          <p:nvPr/>
        </p:nvPicPr>
        <p:blipFill>
          <a:blip r:embed="rId1"/>
          <a:srcRect b="-17638"/>
          <a:stretch>
            <a:fillRect/>
          </a:stretch>
        </p:blipFill>
        <p:spPr>
          <a:xfrm>
            <a:off x="551815" y="404495"/>
            <a:ext cx="5565775" cy="1217295"/>
          </a:xfrm>
          <a:prstGeom prst="rect">
            <a:avLst/>
          </a:prstGeom>
          <a:noFill/>
          <a:ln>
            <a:noFill/>
          </a:ln>
        </p:spPr>
      </p:pic>
      <p:sp>
        <p:nvSpPr>
          <p:cNvPr id="3" name="文本框 2"/>
          <p:cNvSpPr txBox="1"/>
          <p:nvPr/>
        </p:nvSpPr>
        <p:spPr>
          <a:xfrm>
            <a:off x="767715" y="1484630"/>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6-62  </a:t>
            </a:r>
            <a:r>
              <a:rPr lang="zh-CN" sz="1600" i="0">
                <a:solidFill>
                  <a:srgbClr val="000000"/>
                </a:solidFill>
                <a:latin typeface="Times New Roman" panose="02020603050405020304" pitchFamily="18" charset="0"/>
                <a:ea typeface="宋体" panose="02010600030101010101" pitchFamily="2" charset="-122"/>
              </a:rPr>
              <a:t>备货</a:t>
            </a:r>
            <a:endParaRPr lang="zh-CN" altLang="en-US" sz="1600" i="0"/>
          </a:p>
        </p:txBody>
      </p:sp>
      <p:pic>
        <p:nvPicPr>
          <p:cNvPr id="131" name="图片 91" descr="..\..\6-63.tif"/>
          <p:cNvPicPr>
            <a:picLocks noChangeAspect="1"/>
          </p:cNvPicPr>
          <p:nvPr/>
        </p:nvPicPr>
        <p:blipFill>
          <a:blip r:embed="rId2"/>
          <a:stretch>
            <a:fillRect/>
          </a:stretch>
        </p:blipFill>
        <p:spPr>
          <a:xfrm>
            <a:off x="545465" y="1844675"/>
            <a:ext cx="5571490" cy="2322830"/>
          </a:xfrm>
          <a:prstGeom prst="rect">
            <a:avLst/>
          </a:prstGeom>
          <a:noFill/>
          <a:ln>
            <a:noFill/>
          </a:ln>
        </p:spPr>
      </p:pic>
      <p:sp>
        <p:nvSpPr>
          <p:cNvPr id="7" name="文本框 6"/>
          <p:cNvSpPr txBox="1"/>
          <p:nvPr/>
        </p:nvSpPr>
        <p:spPr>
          <a:xfrm>
            <a:off x="839470" y="4390390"/>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6-63  </a:t>
            </a:r>
            <a:r>
              <a:rPr lang="zh-CN" sz="1600" i="0">
                <a:solidFill>
                  <a:srgbClr val="000000"/>
                </a:solidFill>
                <a:latin typeface="Times New Roman" panose="02020603050405020304" pitchFamily="18" charset="0"/>
                <a:ea typeface="宋体" panose="02010600030101010101" pitchFamily="2" charset="-122"/>
              </a:rPr>
              <a:t>备货补货</a:t>
            </a:r>
            <a:endParaRPr lang="zh-CN" altLang="en-US" sz="1600" i="0"/>
          </a:p>
        </p:txBody>
      </p:sp>
      <p:pic>
        <p:nvPicPr>
          <p:cNvPr id="132" name="图片 54"/>
          <p:cNvPicPr>
            <a:picLocks noChangeAspect="1"/>
          </p:cNvPicPr>
          <p:nvPr/>
        </p:nvPicPr>
        <p:blipFill>
          <a:blip r:embed="rId3"/>
          <a:srcRect b="-6662"/>
          <a:stretch>
            <a:fillRect/>
          </a:stretch>
        </p:blipFill>
        <p:spPr>
          <a:xfrm>
            <a:off x="545465" y="4727575"/>
            <a:ext cx="5570855" cy="955040"/>
          </a:xfrm>
          <a:prstGeom prst="rect">
            <a:avLst/>
          </a:prstGeom>
          <a:noFill/>
          <a:ln>
            <a:noFill/>
          </a:ln>
        </p:spPr>
      </p:pic>
      <p:sp>
        <p:nvSpPr>
          <p:cNvPr id="8" name="文本框 7"/>
          <p:cNvSpPr txBox="1"/>
          <p:nvPr/>
        </p:nvSpPr>
        <p:spPr>
          <a:xfrm>
            <a:off x="1919605" y="5733415"/>
            <a:ext cx="5080000" cy="337185"/>
          </a:xfrm>
          <a:prstGeom prst="rect">
            <a:avLst/>
          </a:prstGeom>
          <a:noFill/>
          <a:ln w="9525">
            <a:noFill/>
          </a:ln>
        </p:spPr>
        <p:txBody>
          <a:bodyPr>
            <a:spAutoFit/>
          </a:bodyPr>
          <a:p>
            <a:pPr indent="127000"/>
            <a:r>
              <a:rPr lang="zh-CN" sz="1600" i="0">
                <a:solidFill>
                  <a:srgbClr val="000000"/>
                </a:solidFill>
                <a:latin typeface="宋体" panose="02010600030101010101" pitchFamily="2" charset="-122"/>
                <a:ea typeface="宋体" panose="02010600030101010101" pitchFamily="2" charset="-122"/>
                <a:cs typeface="宋体" panose="02010600030101010101" pitchFamily="2" charset="-122"/>
              </a:rPr>
              <a:t>图</a:t>
            </a:r>
            <a:r>
              <a:rPr lang="en-US" sz="1600" i="0">
                <a:solidFill>
                  <a:srgbClr val="000000"/>
                </a:solidFill>
                <a:latin typeface="宋体" panose="02010600030101010101" pitchFamily="2" charset="-122"/>
                <a:ea typeface="宋体" panose="02010600030101010101" pitchFamily="2" charset="-122"/>
                <a:cs typeface="宋体" panose="02010600030101010101" pitchFamily="2" charset="-122"/>
              </a:rPr>
              <a:t>6-64  </a:t>
            </a:r>
            <a:r>
              <a:rPr lang="zh-CN" sz="1600" i="0">
                <a:solidFill>
                  <a:srgbClr val="000000"/>
                </a:solidFill>
                <a:latin typeface="宋体" panose="02010600030101010101" pitchFamily="2" charset="-122"/>
                <a:ea typeface="宋体" panose="02010600030101010101" pitchFamily="2" charset="-122"/>
                <a:cs typeface="宋体" panose="02010600030101010101" pitchFamily="2" charset="-122"/>
              </a:rPr>
              <a:t>编制备货计划</a:t>
            </a:r>
            <a:endParaRPr lang="zh-CN" altLang="en-US" sz="1600" i="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pic>
        <p:nvPicPr>
          <p:cNvPr id="133" name="图片 55"/>
          <p:cNvPicPr>
            <a:picLocks noChangeAspect="1"/>
          </p:cNvPicPr>
          <p:nvPr/>
        </p:nvPicPr>
        <p:blipFill>
          <a:blip r:embed="rId4"/>
          <a:stretch>
            <a:fillRect/>
          </a:stretch>
        </p:blipFill>
        <p:spPr>
          <a:xfrm>
            <a:off x="6168390" y="441960"/>
            <a:ext cx="5367020" cy="2169160"/>
          </a:xfrm>
          <a:prstGeom prst="rect">
            <a:avLst/>
          </a:prstGeom>
          <a:noFill/>
          <a:ln>
            <a:noFill/>
          </a:ln>
        </p:spPr>
      </p:pic>
      <p:sp>
        <p:nvSpPr>
          <p:cNvPr id="11" name="文本框 10"/>
          <p:cNvSpPr txBox="1"/>
          <p:nvPr/>
        </p:nvSpPr>
        <p:spPr>
          <a:xfrm>
            <a:off x="6384290" y="2708910"/>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6-65  </a:t>
            </a:r>
            <a:r>
              <a:rPr lang="zh-CN" sz="1600" i="0">
                <a:solidFill>
                  <a:srgbClr val="000000"/>
                </a:solidFill>
                <a:latin typeface="Times New Roman" panose="02020603050405020304" pitchFamily="18" charset="0"/>
                <a:ea typeface="宋体" panose="02010600030101010101" pitchFamily="2" charset="-122"/>
              </a:rPr>
              <a:t>备货计划登记</a:t>
            </a:r>
            <a:endParaRPr lang="zh-CN" altLang="en-US" sz="1600" i="0"/>
          </a:p>
        </p:txBody>
      </p:sp>
      <p:pic>
        <p:nvPicPr>
          <p:cNvPr id="134" name="图片 15" descr="..\..\6-66.tif"/>
          <p:cNvPicPr>
            <a:picLocks noChangeAspect="1"/>
          </p:cNvPicPr>
          <p:nvPr/>
        </p:nvPicPr>
        <p:blipFill>
          <a:blip r:embed="rId5"/>
          <a:stretch>
            <a:fillRect/>
          </a:stretch>
        </p:blipFill>
        <p:spPr>
          <a:xfrm>
            <a:off x="6168390" y="3110230"/>
            <a:ext cx="5367020" cy="1255395"/>
          </a:xfrm>
          <a:prstGeom prst="rect">
            <a:avLst/>
          </a:prstGeom>
          <a:noFill/>
          <a:ln>
            <a:noFill/>
          </a:ln>
        </p:spPr>
      </p:pic>
      <p:sp>
        <p:nvSpPr>
          <p:cNvPr id="12" name="文本框 11"/>
          <p:cNvSpPr txBox="1"/>
          <p:nvPr/>
        </p:nvSpPr>
        <p:spPr>
          <a:xfrm>
            <a:off x="7752715" y="4364990"/>
            <a:ext cx="5080000" cy="337185"/>
          </a:xfrm>
          <a:prstGeom prst="rect">
            <a:avLst/>
          </a:prstGeom>
          <a:noFill/>
          <a:ln w="9525">
            <a:noFill/>
          </a:ln>
        </p:spPr>
        <p:txBody>
          <a:bodyPr>
            <a:spAutoFit/>
          </a:bodyPr>
          <a:p>
            <a:pPr indent="127000"/>
            <a:r>
              <a:rPr lang="zh-CN" sz="1600" i="0">
                <a:solidFill>
                  <a:srgbClr val="000000"/>
                </a:solidFill>
                <a:latin typeface="宋体" panose="02010600030101010101" pitchFamily="2" charset="-122"/>
                <a:ea typeface="宋体" panose="02010600030101010101" pitchFamily="2" charset="-122"/>
                <a:cs typeface="宋体" panose="02010600030101010101" pitchFamily="2" charset="-122"/>
              </a:rPr>
              <a:t>图</a:t>
            </a:r>
            <a:r>
              <a:rPr lang="en-US" sz="1600" i="0">
                <a:solidFill>
                  <a:srgbClr val="000000"/>
                </a:solidFill>
                <a:latin typeface="宋体" panose="02010600030101010101" pitchFamily="2" charset="-122"/>
                <a:ea typeface="宋体" panose="02010600030101010101" pitchFamily="2" charset="-122"/>
                <a:cs typeface="宋体" panose="02010600030101010101" pitchFamily="2" charset="-122"/>
              </a:rPr>
              <a:t>6-66  </a:t>
            </a:r>
            <a:r>
              <a:rPr lang="zh-CN" sz="1600" i="0">
                <a:solidFill>
                  <a:srgbClr val="000000"/>
                </a:solidFill>
                <a:latin typeface="宋体" panose="02010600030101010101" pitchFamily="2" charset="-122"/>
                <a:ea typeface="宋体" panose="02010600030101010101" pitchFamily="2" charset="-122"/>
                <a:cs typeface="宋体" panose="02010600030101010101" pitchFamily="2" charset="-122"/>
              </a:rPr>
              <a:t>备货计划删除</a:t>
            </a:r>
            <a:endParaRPr lang="zh-CN" altLang="en-US" sz="1600" i="0">
              <a:latin typeface="宋体" panose="02010600030101010101" pitchFamily="2" charset="-122"/>
              <a:ea typeface="宋体" panose="02010600030101010101" pitchFamily="2" charset="-122"/>
              <a:cs typeface="宋体" panose="02010600030101010101" pitchFamily="2" charset="-122"/>
            </a:endParaRPr>
          </a:p>
        </p:txBody>
      </p:sp>
      <p:pic>
        <p:nvPicPr>
          <p:cNvPr id="135" name="图片 57"/>
          <p:cNvPicPr>
            <a:picLocks noChangeAspect="1"/>
          </p:cNvPicPr>
          <p:nvPr/>
        </p:nvPicPr>
        <p:blipFill>
          <a:blip r:embed="rId6"/>
          <a:stretch>
            <a:fillRect/>
          </a:stretch>
        </p:blipFill>
        <p:spPr>
          <a:xfrm>
            <a:off x="6168390" y="4727575"/>
            <a:ext cx="5367020" cy="1336675"/>
          </a:xfrm>
          <a:prstGeom prst="rect">
            <a:avLst/>
          </a:prstGeom>
          <a:noFill/>
          <a:ln>
            <a:noFill/>
          </a:ln>
        </p:spPr>
      </p:pic>
      <p:sp>
        <p:nvSpPr>
          <p:cNvPr id="13" name="文本框 12"/>
          <p:cNvSpPr txBox="1"/>
          <p:nvPr/>
        </p:nvSpPr>
        <p:spPr>
          <a:xfrm>
            <a:off x="6384290" y="6165215"/>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6-67  </a:t>
            </a:r>
            <a:r>
              <a:rPr lang="zh-CN" sz="1600" i="0">
                <a:solidFill>
                  <a:srgbClr val="000000"/>
                </a:solidFill>
                <a:latin typeface="Times New Roman" panose="02020603050405020304" pitchFamily="18" charset="0"/>
                <a:ea typeface="宋体" panose="02010600030101010101" pitchFamily="2" charset="-122"/>
              </a:rPr>
              <a:t>签发货物运单</a:t>
            </a:r>
            <a:endParaRPr lang="zh-CN" altLang="en-US" sz="1600" i="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1772" y="4"/>
            <a:ext cx="10852237" cy="441964"/>
          </a:xfrm>
        </p:spPr>
        <p:txBody>
          <a:bodyPr/>
          <a:p>
            <a:r>
              <a:rPr sz="2000"/>
              <a:t>出库管理</a:t>
            </a:r>
            <a:endParaRPr sz="2000"/>
          </a:p>
        </p:txBody>
      </p:sp>
      <p:pic>
        <p:nvPicPr>
          <p:cNvPr id="136" name="图片 37"/>
          <p:cNvPicPr>
            <a:picLocks noChangeAspect="1"/>
          </p:cNvPicPr>
          <p:nvPr/>
        </p:nvPicPr>
        <p:blipFill>
          <a:blip r:embed="rId1"/>
          <a:stretch>
            <a:fillRect/>
          </a:stretch>
        </p:blipFill>
        <p:spPr>
          <a:xfrm>
            <a:off x="545465" y="332740"/>
            <a:ext cx="5549265" cy="4938395"/>
          </a:xfrm>
          <a:prstGeom prst="rect">
            <a:avLst/>
          </a:prstGeom>
          <a:noFill/>
          <a:ln>
            <a:noFill/>
          </a:ln>
        </p:spPr>
      </p:pic>
      <p:sp>
        <p:nvSpPr>
          <p:cNvPr id="100" name="文本框 99"/>
          <p:cNvSpPr txBox="1"/>
          <p:nvPr/>
        </p:nvSpPr>
        <p:spPr>
          <a:xfrm>
            <a:off x="695960" y="5373370"/>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6-68  </a:t>
            </a:r>
            <a:r>
              <a:rPr lang="zh-CN" sz="1600" i="0">
                <a:solidFill>
                  <a:srgbClr val="000000"/>
                </a:solidFill>
                <a:latin typeface="Times New Roman" panose="02020603050405020304" pitchFamily="18" charset="0"/>
                <a:ea typeface="宋体" panose="02010600030101010101" pitchFamily="2" charset="-122"/>
              </a:rPr>
              <a:t>出库登记</a:t>
            </a:r>
            <a:endParaRPr lang="zh-CN" altLang="en-US" sz="1600" i="0"/>
          </a:p>
        </p:txBody>
      </p:sp>
      <p:pic>
        <p:nvPicPr>
          <p:cNvPr id="137" name="图片 38"/>
          <p:cNvPicPr>
            <a:picLocks noChangeAspect="1"/>
          </p:cNvPicPr>
          <p:nvPr/>
        </p:nvPicPr>
        <p:blipFill>
          <a:blip r:embed="rId2"/>
          <a:stretch>
            <a:fillRect/>
          </a:stretch>
        </p:blipFill>
        <p:spPr>
          <a:xfrm>
            <a:off x="6168390" y="404495"/>
            <a:ext cx="5428615" cy="2242820"/>
          </a:xfrm>
          <a:prstGeom prst="rect">
            <a:avLst/>
          </a:prstGeom>
          <a:noFill/>
          <a:ln>
            <a:noFill/>
          </a:ln>
        </p:spPr>
      </p:pic>
      <p:sp>
        <p:nvSpPr>
          <p:cNvPr id="4" name="文本框 3"/>
          <p:cNvSpPr txBox="1"/>
          <p:nvPr/>
        </p:nvSpPr>
        <p:spPr>
          <a:xfrm>
            <a:off x="7608570" y="2731770"/>
            <a:ext cx="2757170" cy="337185"/>
          </a:xfrm>
          <a:prstGeom prst="rect">
            <a:avLst/>
          </a:prstGeom>
          <a:noFill/>
          <a:ln w="9525">
            <a:noFill/>
          </a:ln>
        </p:spPr>
        <p:txBody>
          <a:bodyPr wrap="square">
            <a:spAutoFit/>
          </a:bodyPr>
          <a:p>
            <a:pPr indent="127000"/>
            <a:r>
              <a:rPr lang="zh-CN" sz="1600" i="0">
                <a:solidFill>
                  <a:srgbClr val="000000"/>
                </a:solidFill>
                <a:latin typeface="宋体" panose="02010600030101010101" pitchFamily="2" charset="-122"/>
                <a:ea typeface="宋体" panose="02010600030101010101" pitchFamily="2" charset="-122"/>
                <a:cs typeface="宋体" panose="02010600030101010101" pitchFamily="2" charset="-122"/>
              </a:rPr>
              <a:t>图</a:t>
            </a:r>
            <a:r>
              <a:rPr lang="en-US" sz="1600" i="0">
                <a:solidFill>
                  <a:srgbClr val="000000"/>
                </a:solidFill>
                <a:latin typeface="宋体" panose="02010600030101010101" pitchFamily="2" charset="-122"/>
                <a:ea typeface="宋体" panose="02010600030101010101" pitchFamily="2" charset="-122"/>
                <a:cs typeface="宋体" panose="02010600030101010101" pitchFamily="2" charset="-122"/>
              </a:rPr>
              <a:t>6-69  </a:t>
            </a:r>
            <a:r>
              <a:rPr lang="zh-CN" sz="1600" i="0">
                <a:solidFill>
                  <a:srgbClr val="000000"/>
                </a:solidFill>
                <a:latin typeface="宋体" panose="02010600030101010101" pitchFamily="2" charset="-122"/>
                <a:ea typeface="宋体" panose="02010600030101010101" pitchFamily="2" charset="-122"/>
                <a:cs typeface="宋体" panose="02010600030101010101" pitchFamily="2" charset="-122"/>
              </a:rPr>
              <a:t>出库登记清单信息</a:t>
            </a:r>
            <a:endParaRPr lang="zh-CN" altLang="en-US" sz="1600" i="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pic>
        <p:nvPicPr>
          <p:cNvPr id="138" name="图片 93"/>
          <p:cNvPicPr>
            <a:picLocks noChangeAspect="1"/>
          </p:cNvPicPr>
          <p:nvPr/>
        </p:nvPicPr>
        <p:blipFill>
          <a:blip r:embed="rId3"/>
          <a:stretch>
            <a:fillRect/>
          </a:stretch>
        </p:blipFill>
        <p:spPr>
          <a:xfrm>
            <a:off x="6168390" y="3068955"/>
            <a:ext cx="5438140" cy="2202180"/>
          </a:xfrm>
          <a:prstGeom prst="rect">
            <a:avLst/>
          </a:prstGeom>
          <a:noFill/>
          <a:ln>
            <a:noFill/>
          </a:ln>
        </p:spPr>
      </p:pic>
      <p:sp>
        <p:nvSpPr>
          <p:cNvPr id="5" name="文本框 4"/>
          <p:cNvSpPr txBox="1"/>
          <p:nvPr/>
        </p:nvSpPr>
        <p:spPr>
          <a:xfrm>
            <a:off x="6672580" y="5358765"/>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6-70  </a:t>
            </a:r>
            <a:r>
              <a:rPr lang="zh-CN" sz="1600" i="0">
                <a:solidFill>
                  <a:srgbClr val="000000"/>
                </a:solidFill>
                <a:latin typeface="Times New Roman" panose="02020603050405020304" pitchFamily="18" charset="0"/>
                <a:ea typeface="宋体" panose="02010600030101010101" pitchFamily="2" charset="-122"/>
              </a:rPr>
              <a:t>费用结算</a:t>
            </a:r>
            <a:endParaRPr lang="zh-CN" altLang="en-US" sz="1600" i="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1772" y="4"/>
            <a:ext cx="10852237" cy="441964"/>
          </a:xfrm>
        </p:spPr>
        <p:txBody>
          <a:bodyPr/>
          <a:p>
            <a:r>
              <a:rPr sz="2000"/>
              <a:t>入库操作</a:t>
            </a:r>
            <a:endParaRPr sz="2000"/>
          </a:p>
        </p:txBody>
      </p:sp>
      <p:pic>
        <p:nvPicPr>
          <p:cNvPr id="139" name="图片 94"/>
          <p:cNvPicPr>
            <a:picLocks noChangeAspect="1"/>
          </p:cNvPicPr>
          <p:nvPr/>
        </p:nvPicPr>
        <p:blipFill>
          <a:blip r:embed="rId1"/>
          <a:stretch>
            <a:fillRect/>
          </a:stretch>
        </p:blipFill>
        <p:spPr>
          <a:xfrm>
            <a:off x="545465" y="441960"/>
            <a:ext cx="5518150" cy="2299335"/>
          </a:xfrm>
          <a:prstGeom prst="rect">
            <a:avLst/>
          </a:prstGeom>
          <a:noFill/>
          <a:ln>
            <a:noFill/>
          </a:ln>
        </p:spPr>
      </p:pic>
      <p:sp>
        <p:nvSpPr>
          <p:cNvPr id="3" name="文本框 2"/>
          <p:cNvSpPr txBox="1"/>
          <p:nvPr/>
        </p:nvSpPr>
        <p:spPr>
          <a:xfrm>
            <a:off x="695960" y="2780665"/>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6-71  </a:t>
            </a:r>
            <a:r>
              <a:rPr lang="zh-CN" sz="1600" i="0">
                <a:solidFill>
                  <a:srgbClr val="000000"/>
                </a:solidFill>
                <a:latin typeface="Times New Roman" panose="02020603050405020304" pitchFamily="18" charset="0"/>
                <a:ea typeface="宋体" panose="02010600030101010101" pitchFamily="2" charset="-122"/>
              </a:rPr>
              <a:t>入库操作流程</a:t>
            </a:r>
            <a:endParaRPr lang="zh-CN" altLang="en-US" sz="1600" i="0"/>
          </a:p>
        </p:txBody>
      </p:sp>
      <p:pic>
        <p:nvPicPr>
          <p:cNvPr id="140" name="图片 95"/>
          <p:cNvPicPr>
            <a:picLocks noChangeAspect="1"/>
          </p:cNvPicPr>
          <p:nvPr/>
        </p:nvPicPr>
        <p:blipFill>
          <a:blip r:embed="rId2"/>
          <a:stretch>
            <a:fillRect/>
          </a:stretch>
        </p:blipFill>
        <p:spPr>
          <a:xfrm>
            <a:off x="551815" y="3068955"/>
            <a:ext cx="5512435" cy="2262505"/>
          </a:xfrm>
          <a:prstGeom prst="rect">
            <a:avLst/>
          </a:prstGeom>
          <a:noFill/>
          <a:ln>
            <a:noFill/>
          </a:ln>
        </p:spPr>
      </p:pic>
      <p:sp>
        <p:nvSpPr>
          <p:cNvPr id="6" name="文本框 5"/>
          <p:cNvSpPr txBox="1"/>
          <p:nvPr/>
        </p:nvSpPr>
        <p:spPr>
          <a:xfrm>
            <a:off x="983615" y="5373370"/>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6-72  </a:t>
            </a:r>
            <a:r>
              <a:rPr lang="zh-CN" sz="1600" i="0">
                <a:solidFill>
                  <a:srgbClr val="000000"/>
                </a:solidFill>
                <a:latin typeface="Times New Roman" panose="02020603050405020304" pitchFamily="18" charset="0"/>
                <a:ea typeface="宋体" panose="02010600030101010101" pitchFamily="2" charset="-122"/>
              </a:rPr>
              <a:t>进仓通知</a:t>
            </a:r>
            <a:endParaRPr lang="zh-CN" altLang="en-US" sz="1600" i="0"/>
          </a:p>
        </p:txBody>
      </p:sp>
      <p:pic>
        <p:nvPicPr>
          <p:cNvPr id="141" name="图片 96"/>
          <p:cNvPicPr>
            <a:picLocks noChangeAspect="1"/>
          </p:cNvPicPr>
          <p:nvPr/>
        </p:nvPicPr>
        <p:blipFill>
          <a:blip r:embed="rId3"/>
          <a:stretch>
            <a:fillRect/>
          </a:stretch>
        </p:blipFill>
        <p:spPr>
          <a:xfrm>
            <a:off x="6168390" y="441960"/>
            <a:ext cx="5413375" cy="2338070"/>
          </a:xfrm>
          <a:prstGeom prst="rect">
            <a:avLst/>
          </a:prstGeom>
          <a:noFill/>
          <a:ln>
            <a:noFill/>
          </a:ln>
        </p:spPr>
      </p:pic>
      <p:sp>
        <p:nvSpPr>
          <p:cNvPr id="7" name="文本框 6"/>
          <p:cNvSpPr txBox="1"/>
          <p:nvPr/>
        </p:nvSpPr>
        <p:spPr>
          <a:xfrm>
            <a:off x="7248525" y="2780030"/>
            <a:ext cx="5080000" cy="337185"/>
          </a:xfrm>
          <a:prstGeom prst="rect">
            <a:avLst/>
          </a:prstGeom>
          <a:noFill/>
          <a:ln w="9525">
            <a:noFill/>
          </a:ln>
        </p:spPr>
        <p:txBody>
          <a:bodyPr>
            <a:spAutoFit/>
          </a:bodyPr>
          <a:p>
            <a:pPr indent="127000"/>
            <a:r>
              <a:rPr lang="zh-CN" sz="1600" i="0">
                <a:solidFill>
                  <a:srgbClr val="000000"/>
                </a:solidFill>
                <a:latin typeface="宋体" panose="02010600030101010101" pitchFamily="2" charset="-122"/>
                <a:ea typeface="宋体" panose="02010600030101010101" pitchFamily="2" charset="-122"/>
                <a:cs typeface="宋体" panose="02010600030101010101" pitchFamily="2" charset="-122"/>
              </a:rPr>
              <a:t>图</a:t>
            </a:r>
            <a:r>
              <a:rPr lang="en-US" sz="1600" i="0">
                <a:solidFill>
                  <a:srgbClr val="000000"/>
                </a:solidFill>
                <a:latin typeface="宋体" panose="02010600030101010101" pitchFamily="2" charset="-122"/>
                <a:ea typeface="宋体" panose="02010600030101010101" pitchFamily="2" charset="-122"/>
                <a:cs typeface="宋体" panose="02010600030101010101" pitchFamily="2" charset="-122"/>
              </a:rPr>
              <a:t>6-73  </a:t>
            </a:r>
            <a:r>
              <a:rPr lang="zh-CN" sz="1600" i="0">
                <a:solidFill>
                  <a:srgbClr val="000000"/>
                </a:solidFill>
                <a:latin typeface="宋体" panose="02010600030101010101" pitchFamily="2" charset="-122"/>
                <a:ea typeface="宋体" panose="02010600030101010101" pitchFamily="2" charset="-122"/>
                <a:cs typeface="宋体" panose="02010600030101010101" pitchFamily="2" charset="-122"/>
              </a:rPr>
              <a:t>接收入仓计划</a:t>
            </a:r>
            <a:endParaRPr lang="zh-CN" altLang="en-US" sz="1600" i="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pic>
        <p:nvPicPr>
          <p:cNvPr id="142" name="图片 97"/>
          <p:cNvPicPr>
            <a:picLocks noChangeAspect="1"/>
          </p:cNvPicPr>
          <p:nvPr/>
        </p:nvPicPr>
        <p:blipFill>
          <a:blip r:embed="rId4"/>
          <a:stretch>
            <a:fillRect/>
          </a:stretch>
        </p:blipFill>
        <p:spPr>
          <a:xfrm>
            <a:off x="6096000" y="3117215"/>
            <a:ext cx="5485130" cy="2259965"/>
          </a:xfrm>
          <a:prstGeom prst="rect">
            <a:avLst/>
          </a:prstGeom>
          <a:noFill/>
          <a:ln>
            <a:noFill/>
          </a:ln>
        </p:spPr>
      </p:pic>
      <p:sp>
        <p:nvSpPr>
          <p:cNvPr id="8" name="文本框 7"/>
          <p:cNvSpPr txBox="1"/>
          <p:nvPr/>
        </p:nvSpPr>
        <p:spPr>
          <a:xfrm>
            <a:off x="6298565" y="5349875"/>
            <a:ext cx="5080000" cy="337185"/>
          </a:xfrm>
          <a:prstGeom prst="rect">
            <a:avLst/>
          </a:prstGeom>
          <a:noFill/>
          <a:ln w="9525">
            <a:noFill/>
          </a:ln>
        </p:spPr>
        <p:txBody>
          <a:bodyPr>
            <a:spAutoFit/>
          </a:bodyPr>
          <a:p>
            <a:pPr indent="127000" algn="ctr"/>
            <a:r>
              <a:rPr lang="zh-CN" sz="1600" i="0">
                <a:solidFill>
                  <a:srgbClr val="000000"/>
                </a:solidFill>
                <a:latin typeface="宋体" panose="02010600030101010101" pitchFamily="2" charset="-122"/>
                <a:ea typeface="宋体" panose="02010600030101010101" pitchFamily="2" charset="-122"/>
                <a:cs typeface="宋体" panose="02010600030101010101" pitchFamily="2" charset="-122"/>
              </a:rPr>
              <a:t>图</a:t>
            </a:r>
            <a:r>
              <a:rPr lang="en-US" sz="1600" i="0">
                <a:solidFill>
                  <a:srgbClr val="000000"/>
                </a:solidFill>
                <a:latin typeface="宋体" panose="02010600030101010101" pitchFamily="2" charset="-122"/>
                <a:ea typeface="宋体" panose="02010600030101010101" pitchFamily="2" charset="-122"/>
                <a:cs typeface="宋体" panose="02010600030101010101" pitchFamily="2" charset="-122"/>
              </a:rPr>
              <a:t>6-74  </a:t>
            </a:r>
            <a:r>
              <a:rPr lang="zh-CN" sz="1600" i="0">
                <a:solidFill>
                  <a:srgbClr val="000000"/>
                </a:solidFill>
                <a:latin typeface="宋体" panose="02010600030101010101" pitchFamily="2" charset="-122"/>
                <a:ea typeface="宋体" panose="02010600030101010101" pitchFamily="2" charset="-122"/>
                <a:cs typeface="宋体" panose="02010600030101010101" pitchFamily="2" charset="-122"/>
              </a:rPr>
              <a:t>签收货物运单</a:t>
            </a:r>
            <a:endParaRPr lang="zh-CN" altLang="en-US" sz="1600" i="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1772" y="4"/>
            <a:ext cx="10852237" cy="441964"/>
          </a:xfrm>
        </p:spPr>
        <p:txBody>
          <a:bodyPr/>
          <a:p>
            <a:r>
              <a:rPr sz="2000"/>
              <a:t>入库操作</a:t>
            </a:r>
            <a:endParaRPr sz="2000"/>
          </a:p>
        </p:txBody>
      </p:sp>
      <p:pic>
        <p:nvPicPr>
          <p:cNvPr id="144" name="图片 65"/>
          <p:cNvPicPr>
            <a:picLocks noChangeAspect="1"/>
          </p:cNvPicPr>
          <p:nvPr/>
        </p:nvPicPr>
        <p:blipFill>
          <a:blip r:embed="rId1"/>
          <a:stretch>
            <a:fillRect/>
          </a:stretch>
        </p:blipFill>
        <p:spPr>
          <a:xfrm>
            <a:off x="551815" y="1557020"/>
            <a:ext cx="5556885" cy="3224530"/>
          </a:xfrm>
          <a:prstGeom prst="rect">
            <a:avLst/>
          </a:prstGeom>
          <a:noFill/>
          <a:ln>
            <a:noFill/>
          </a:ln>
        </p:spPr>
      </p:pic>
      <p:sp>
        <p:nvSpPr>
          <p:cNvPr id="100" name="文本框 99"/>
          <p:cNvSpPr txBox="1"/>
          <p:nvPr/>
        </p:nvSpPr>
        <p:spPr>
          <a:xfrm>
            <a:off x="551815" y="5013325"/>
            <a:ext cx="5080000" cy="337185"/>
          </a:xfrm>
          <a:prstGeom prst="rect">
            <a:avLst/>
          </a:prstGeom>
          <a:noFill/>
          <a:ln w="9525">
            <a:noFill/>
          </a:ln>
        </p:spPr>
        <p:txBody>
          <a:bodyPr>
            <a:spAutoFit/>
          </a:bodyPr>
          <a:p>
            <a:pPr algn="ctr"/>
            <a:r>
              <a:rPr lang="zh-CN" sz="1600" i="0">
                <a:solidFill>
                  <a:srgbClr val="000000"/>
                </a:solidFill>
                <a:latin typeface="宋体" panose="02010600030101010101" pitchFamily="2" charset="-122"/>
                <a:ea typeface="宋体" panose="02010600030101010101" pitchFamily="2" charset="-122"/>
                <a:cs typeface="宋体" panose="02010600030101010101" pitchFamily="2" charset="-122"/>
              </a:rPr>
              <a:t>图</a:t>
            </a:r>
            <a:r>
              <a:rPr lang="en-US" sz="1600" i="0">
                <a:solidFill>
                  <a:srgbClr val="000000"/>
                </a:solidFill>
                <a:latin typeface="宋体" panose="02010600030101010101" pitchFamily="2" charset="-122"/>
                <a:ea typeface="宋体" panose="02010600030101010101" pitchFamily="2" charset="-122"/>
                <a:cs typeface="宋体" panose="02010600030101010101" pitchFamily="2" charset="-122"/>
              </a:rPr>
              <a:t>6-76  </a:t>
            </a:r>
            <a:r>
              <a:rPr lang="zh-CN" sz="1600" i="0">
                <a:solidFill>
                  <a:srgbClr val="000000"/>
                </a:solidFill>
                <a:latin typeface="宋体" panose="02010600030101010101" pitchFamily="2" charset="-122"/>
                <a:ea typeface="宋体" panose="02010600030101010101" pitchFamily="2" charset="-122"/>
                <a:cs typeface="宋体" panose="02010600030101010101" pitchFamily="2" charset="-122"/>
              </a:rPr>
              <a:t>费用结算</a:t>
            </a:r>
            <a:endParaRPr lang="zh-CN" altLang="en-US" sz="1600" i="0">
              <a:latin typeface="宋体" panose="02010600030101010101" pitchFamily="2" charset="-122"/>
              <a:ea typeface="宋体" panose="02010600030101010101" pitchFamily="2" charset="-122"/>
              <a:cs typeface="宋体" panose="02010600030101010101" pitchFamily="2" charset="-122"/>
            </a:endParaRPr>
          </a:p>
        </p:txBody>
      </p:sp>
      <p:pic>
        <p:nvPicPr>
          <p:cNvPr id="145" name="图片 98"/>
          <p:cNvPicPr>
            <a:picLocks noChangeAspect="1"/>
          </p:cNvPicPr>
          <p:nvPr/>
        </p:nvPicPr>
        <p:blipFill>
          <a:blip r:embed="rId2"/>
          <a:stretch>
            <a:fillRect/>
          </a:stretch>
        </p:blipFill>
        <p:spPr>
          <a:xfrm>
            <a:off x="6168390" y="1557020"/>
            <a:ext cx="5462905" cy="3225165"/>
          </a:xfrm>
          <a:prstGeom prst="rect">
            <a:avLst/>
          </a:prstGeom>
          <a:noFill/>
          <a:ln>
            <a:noFill/>
          </a:ln>
        </p:spPr>
      </p:pic>
      <p:sp>
        <p:nvSpPr>
          <p:cNvPr id="4" name="文本框 3"/>
          <p:cNvSpPr txBox="1"/>
          <p:nvPr/>
        </p:nvSpPr>
        <p:spPr>
          <a:xfrm>
            <a:off x="6360160" y="5013325"/>
            <a:ext cx="5080000" cy="337185"/>
          </a:xfrm>
          <a:prstGeom prst="rect">
            <a:avLst/>
          </a:prstGeom>
          <a:noFill/>
          <a:ln w="9525">
            <a:noFill/>
          </a:ln>
        </p:spPr>
        <p:txBody>
          <a:bodyPr wrap="square">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6-77  </a:t>
            </a:r>
            <a:r>
              <a:rPr lang="zh-CN" sz="1600" i="0">
                <a:solidFill>
                  <a:srgbClr val="000000"/>
                </a:solidFill>
                <a:latin typeface="Times New Roman" panose="02020603050405020304" pitchFamily="18" charset="0"/>
                <a:ea typeface="宋体" panose="02010600030101010101" pitchFamily="2" charset="-122"/>
              </a:rPr>
              <a:t>财务上报</a:t>
            </a:r>
            <a:endParaRPr lang="zh-CN" altLang="en-US" sz="1600" i="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1772" y="4"/>
            <a:ext cx="10852237" cy="441964"/>
          </a:xfrm>
        </p:spPr>
        <p:txBody>
          <a:bodyPr/>
          <a:p>
            <a:r>
              <a:rPr sz="2000"/>
              <a:t>结算管理</a:t>
            </a:r>
            <a:endParaRPr sz="2000"/>
          </a:p>
        </p:txBody>
      </p:sp>
      <p:pic>
        <p:nvPicPr>
          <p:cNvPr id="146" name="图片 99"/>
          <p:cNvPicPr>
            <a:picLocks noChangeAspect="1"/>
          </p:cNvPicPr>
          <p:nvPr/>
        </p:nvPicPr>
        <p:blipFill>
          <a:blip r:embed="rId1"/>
          <a:stretch>
            <a:fillRect/>
          </a:stretch>
        </p:blipFill>
        <p:spPr>
          <a:xfrm>
            <a:off x="1271905" y="1052830"/>
            <a:ext cx="9852660" cy="4098290"/>
          </a:xfrm>
          <a:prstGeom prst="rect">
            <a:avLst/>
          </a:prstGeom>
          <a:noFill/>
          <a:ln>
            <a:noFill/>
          </a:ln>
        </p:spPr>
      </p:pic>
      <p:sp>
        <p:nvSpPr>
          <p:cNvPr id="3" name="文本框 2"/>
          <p:cNvSpPr txBox="1"/>
          <p:nvPr/>
        </p:nvSpPr>
        <p:spPr>
          <a:xfrm>
            <a:off x="3648075" y="5373370"/>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6-78  </a:t>
            </a:r>
            <a:r>
              <a:rPr lang="zh-CN" sz="1600" i="0">
                <a:solidFill>
                  <a:srgbClr val="000000"/>
                </a:solidFill>
                <a:latin typeface="Times New Roman" panose="02020603050405020304" pitchFamily="18" charset="0"/>
                <a:ea typeface="宋体" panose="02010600030101010101" pitchFamily="2" charset="-122"/>
              </a:rPr>
              <a:t>财务结算</a:t>
            </a:r>
            <a:endParaRPr lang="zh-CN" altLang="en-US" sz="1600" i="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任意多边形: 形状 3"/>
          <p:cNvSpPr/>
          <p:nvPr/>
        </p:nvSpPr>
        <p:spPr>
          <a:xfrm>
            <a:off x="0" y="0"/>
            <a:ext cx="4163438" cy="6858000"/>
          </a:xfrm>
          <a:custGeom>
            <a:avLst/>
            <a:gdLst>
              <a:gd name="connsiteX0" fmla="*/ 0 w 4163438"/>
              <a:gd name="connsiteY0" fmla="*/ 0 h 6858000"/>
              <a:gd name="connsiteX1" fmla="*/ 2742992 w 4163438"/>
              <a:gd name="connsiteY1" fmla="*/ 0 h 6858000"/>
              <a:gd name="connsiteX2" fmla="*/ 2844235 w 4163438"/>
              <a:gd name="connsiteY2" fmla="*/ 103427 h 6858000"/>
              <a:gd name="connsiteX3" fmla="*/ 4163438 w 4163438"/>
              <a:gd name="connsiteY3" fmla="*/ 3429000 h 6858000"/>
              <a:gd name="connsiteX4" fmla="*/ 2844235 w 4163438"/>
              <a:gd name="connsiteY4" fmla="*/ 6754574 h 6858000"/>
              <a:gd name="connsiteX5" fmla="*/ 2742992 w 4163438"/>
              <a:gd name="connsiteY5" fmla="*/ 6858000 h 6858000"/>
              <a:gd name="connsiteX6" fmla="*/ 0 w 41634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3438" h="6858000">
                <a:moveTo>
                  <a:pt x="0" y="0"/>
                </a:moveTo>
                <a:lnTo>
                  <a:pt x="2742992" y="0"/>
                </a:lnTo>
                <a:lnTo>
                  <a:pt x="2844235" y="103427"/>
                </a:lnTo>
                <a:cubicBezTo>
                  <a:pt x="3663879" y="981771"/>
                  <a:pt x="4163438" y="2148565"/>
                  <a:pt x="4163438" y="3429000"/>
                </a:cubicBezTo>
                <a:cubicBezTo>
                  <a:pt x="4163438" y="4709436"/>
                  <a:pt x="3663879" y="5876229"/>
                  <a:pt x="2844235" y="6754574"/>
                </a:cubicBezTo>
                <a:lnTo>
                  <a:pt x="2742992" y="6858000"/>
                </a:lnTo>
                <a:lnTo>
                  <a:pt x="0" y="6858000"/>
                </a:lnTo>
                <a:close/>
              </a:path>
            </a:pathLst>
          </a:cu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站酷文艺体" panose="02000603000000000000"/>
              <a:cs typeface="+mn-cs"/>
            </a:endParaRPr>
          </a:p>
        </p:txBody>
      </p:sp>
      <p:pic>
        <p:nvPicPr>
          <p:cNvPr id="14" name="图片 13" descr="图片包含 游戏机, 建筑, 桌子, 房间&#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5302" t="357" r="18621"/>
          <a:stretch>
            <a:fillRect/>
          </a:stretch>
        </p:blipFill>
        <p:spPr>
          <a:xfrm flipH="1">
            <a:off x="47629" y="-530818"/>
            <a:ext cx="3814629" cy="6833522"/>
          </a:xfrm>
          <a:custGeom>
            <a:avLst/>
            <a:gdLst>
              <a:gd name="connsiteX0" fmla="*/ 3814629 w 3814629"/>
              <a:gd name="connsiteY0" fmla="*/ 0 h 6833522"/>
              <a:gd name="connsiteX1" fmla="*/ 1322877 w 3814629"/>
              <a:gd name="connsiteY1" fmla="*/ 0 h 6833522"/>
              <a:gd name="connsiteX2" fmla="*/ 1228588 w 3814629"/>
              <a:gd name="connsiteY2" fmla="*/ 103427 h 6833522"/>
              <a:gd name="connsiteX3" fmla="*/ 0 w 3814629"/>
              <a:gd name="connsiteY3" fmla="*/ 3429000 h 6833522"/>
              <a:gd name="connsiteX4" fmla="*/ 1228588 w 3814629"/>
              <a:gd name="connsiteY4" fmla="*/ 6754574 h 6833522"/>
              <a:gd name="connsiteX5" fmla="*/ 1300561 w 3814629"/>
              <a:gd name="connsiteY5" fmla="*/ 6833522 h 6833522"/>
              <a:gd name="connsiteX6" fmla="*/ 3814629 w 3814629"/>
              <a:gd name="connsiteY6" fmla="*/ 6833522 h 683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629" h="6833522">
                <a:moveTo>
                  <a:pt x="3814629" y="0"/>
                </a:moveTo>
                <a:lnTo>
                  <a:pt x="1322877" y="0"/>
                </a:lnTo>
                <a:lnTo>
                  <a:pt x="1228588" y="103427"/>
                </a:lnTo>
                <a:cubicBezTo>
                  <a:pt x="465245" y="981771"/>
                  <a:pt x="0" y="2148565"/>
                  <a:pt x="0" y="3429000"/>
                </a:cubicBezTo>
                <a:cubicBezTo>
                  <a:pt x="0" y="4709436"/>
                  <a:pt x="465245" y="5876229"/>
                  <a:pt x="1228588" y="6754574"/>
                </a:cubicBezTo>
                <a:lnTo>
                  <a:pt x="1300561" y="6833522"/>
                </a:lnTo>
                <a:lnTo>
                  <a:pt x="3814629" y="6833522"/>
                </a:lnTo>
                <a:close/>
              </a:path>
            </a:pathLst>
          </a:custGeom>
        </p:spPr>
      </p:pic>
      <p:sp>
        <p:nvSpPr>
          <p:cNvPr id="6" name="文本框 5"/>
          <p:cNvSpPr txBox="1"/>
          <p:nvPr/>
        </p:nvSpPr>
        <p:spPr>
          <a:xfrm>
            <a:off x="6610035" y="3061922"/>
            <a:ext cx="4257157" cy="829945"/>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300" normalizeH="0" baseline="0" noProof="0" dirty="0">
                <a:ln>
                  <a:noFill/>
                </a:ln>
                <a:solidFill>
                  <a:prstClr val="white"/>
                </a:solidFill>
                <a:effectLst>
                  <a:outerShdw dist="38100" dir="2700000" algn="tl" rotWithShape="0">
                    <a:prstClr val="black">
                      <a:alpha val="40000"/>
                    </a:prstClr>
                  </a:outerShdw>
                </a:effectLst>
                <a:uLnTx/>
                <a:uFillTx/>
                <a:latin typeface="站酷文艺体" panose="02000603000000000000" pitchFamily="2" charset="-122"/>
                <a:ea typeface="站酷文艺体" panose="02000603000000000000" pitchFamily="2" charset="-122"/>
                <a:cs typeface="+mn-cs"/>
              </a:rPr>
              <a:t>任务拓展</a:t>
            </a:r>
            <a:endParaRPr kumimoji="0" lang="zh-CN" altLang="en-US" sz="4800" b="0" i="0" u="none" strike="noStrike" kern="1200" cap="none" spc="300" normalizeH="0" baseline="0" noProof="0" dirty="0">
              <a:ln>
                <a:noFill/>
              </a:ln>
              <a:solidFill>
                <a:prstClr val="white"/>
              </a:solidFill>
              <a:effectLst>
                <a:outerShdw dist="38100" dir="2700000" algn="tl" rotWithShape="0">
                  <a:prstClr val="black">
                    <a:alpha val="40000"/>
                  </a:prstClr>
                </a:outerShdw>
              </a:effectLst>
              <a:uLnTx/>
              <a:uFillTx/>
              <a:latin typeface="站酷文艺体" panose="02000603000000000000" pitchFamily="2" charset="-122"/>
              <a:ea typeface="站酷文艺体" panose="02000603000000000000" pitchFamily="2" charset="-122"/>
              <a:cs typeface="+mn-cs"/>
            </a:endParaRPr>
          </a:p>
        </p:txBody>
      </p:sp>
      <p:sp>
        <p:nvSpPr>
          <p:cNvPr id="7" name="文本框 6"/>
          <p:cNvSpPr txBox="1"/>
          <p:nvPr/>
        </p:nvSpPr>
        <p:spPr>
          <a:xfrm>
            <a:off x="5535295" y="2855595"/>
            <a:ext cx="1075690" cy="1106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solidFill>
                  <a:prstClr val="white"/>
                </a:solidFill>
                <a:effectLst>
                  <a:outerShdw dist="38100" dir="2700000" algn="tl" rotWithShape="0">
                    <a:prstClr val="black">
                      <a:alpha val="40000"/>
                    </a:prstClr>
                  </a:outerShdw>
                </a:effectLst>
                <a:uLnTx/>
                <a:uFillTx/>
                <a:latin typeface="站酷小薇LOGO体" panose="02010600010101010101" pitchFamily="2" charset="-122"/>
                <a:ea typeface="站酷小薇LOGO体" panose="02010600010101010101" pitchFamily="2" charset="-122"/>
                <a:cs typeface="+mn-cs"/>
              </a:rPr>
              <a:t>0</a:t>
            </a:r>
            <a:r>
              <a:rPr kumimoji="0" lang="en-US" sz="6600" b="0" i="0" u="none" strike="noStrike" kern="1200" cap="none" spc="0" normalizeH="0" baseline="0" noProof="0" dirty="0">
                <a:ln>
                  <a:noFill/>
                </a:ln>
                <a:solidFill>
                  <a:prstClr val="white"/>
                </a:solidFill>
                <a:effectLst>
                  <a:outerShdw dist="38100" dir="2700000" algn="tl" rotWithShape="0">
                    <a:prstClr val="black">
                      <a:alpha val="40000"/>
                    </a:prstClr>
                  </a:outerShdw>
                </a:effectLst>
                <a:uLnTx/>
                <a:uFillTx/>
                <a:latin typeface="站酷小薇LOGO体" panose="02010600010101010101" pitchFamily="2" charset="-122"/>
                <a:ea typeface="站酷小薇LOGO体" panose="02010600010101010101" pitchFamily="2" charset="-122"/>
                <a:cs typeface="+mn-cs"/>
              </a:rPr>
              <a:t>4</a:t>
            </a:r>
            <a:endParaRPr kumimoji="0" lang="en-US" sz="6600" b="0" i="0" u="none" strike="noStrike" kern="1200" cap="none" spc="0" normalizeH="0" baseline="0" noProof="0" dirty="0">
              <a:ln>
                <a:noFill/>
              </a:ln>
              <a:solidFill>
                <a:prstClr val="white"/>
              </a:solidFill>
              <a:effectLst>
                <a:outerShdw dist="38100" dir="2700000" algn="tl" rotWithShape="0">
                  <a:prstClr val="black">
                    <a:alpha val="40000"/>
                  </a:prstClr>
                </a:outerShdw>
              </a:effectLst>
              <a:uLnTx/>
              <a:uFillTx/>
              <a:latin typeface="站酷小薇LOGO体" panose="02010600010101010101" pitchFamily="2" charset="-122"/>
              <a:ea typeface="站酷小薇LOGO体" panose="02010600010101010101" pitchFamily="2" charset="-122"/>
              <a:cs typeface="+mn-cs"/>
            </a:endParaRPr>
          </a:p>
        </p:txBody>
      </p:sp>
      <p:cxnSp>
        <p:nvCxnSpPr>
          <p:cNvPr id="8" name="直接连接符 7"/>
          <p:cNvCxnSpPr/>
          <p:nvPr/>
        </p:nvCxnSpPr>
        <p:spPr>
          <a:xfrm>
            <a:off x="5803947" y="4025470"/>
            <a:ext cx="4757244"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flipH="1">
            <a:off x="6188465" y="4358935"/>
            <a:ext cx="4465768" cy="2990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sz="9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rPr>
              <a:t>菜鸟物流管家应用分析</a:t>
            </a:r>
            <a:r>
              <a:rPr kumimoji="0" lang="en-US" sz="9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rPr>
              <a:t>  分析京东与供应商合作模式</a:t>
            </a:r>
            <a:endParaRPr kumimoji="0" lang="en-US" sz="9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endParaRPr>
          </a:p>
        </p:txBody>
      </p:sp>
      <p:sp>
        <p:nvSpPr>
          <p:cNvPr id="10" name="矩形 9"/>
          <p:cNvSpPr/>
          <p:nvPr/>
        </p:nvSpPr>
        <p:spPr>
          <a:xfrm>
            <a:off x="5803948" y="4377610"/>
            <a:ext cx="250690" cy="279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任务拓展一 菜鸟物流管家应用分析</a:t>
            </a:r>
            <a:endParaRPr lang="zh-CN" altLang="en-US"/>
          </a:p>
        </p:txBody>
      </p:sp>
      <p:sp>
        <p:nvSpPr>
          <p:cNvPr id="3" name="内容占位符 2"/>
          <p:cNvSpPr>
            <a:spLocks noGrp="1"/>
          </p:cNvSpPr>
          <p:nvPr>
            <p:ph idx="1"/>
          </p:nvPr>
        </p:nvSpPr>
        <p:spPr/>
        <p:txBody>
          <a:bodyPr>
            <a:normAutofit lnSpcReduction="20000"/>
          </a:bodyPr>
          <a:p>
            <a:r>
              <a:rPr lang="zh-CN" altLang="en-US" sz="2000"/>
              <a:t>任务背景</a:t>
            </a:r>
            <a:endParaRPr lang="zh-CN" altLang="en-US" sz="2000"/>
          </a:p>
          <a:p>
            <a:pPr lvl="1">
              <a:lnSpc>
                <a:spcPct val="150000"/>
              </a:lnSpc>
            </a:pPr>
            <a:r>
              <a:rPr lang="zh-CN" altLang="en-US" sz="1800"/>
              <a:t>物流管家是阿里巴巴菜鸟网络官方为商家定制的一站式物流管理、寄件发货、物流活动监控与分析、异常处理的平台和通道，共包含我的工作台、物流洞察、包裹管理和服务中心四个频道</a:t>
            </a:r>
            <a:endParaRPr lang="zh-CN" altLang="en-US" sz="1800"/>
          </a:p>
          <a:p>
            <a:pPr lvl="1">
              <a:lnSpc>
                <a:spcPct val="150000"/>
              </a:lnSpc>
            </a:pPr>
            <a:r>
              <a:rPr lang="zh-CN" altLang="en-US" sz="1800"/>
              <a:t>我的工作台。该频道显示最近常用的功能模块，显示活动指挥室、包裹管理、时效诊断的快捷入口，还显示推荐服务，如无忧退、电子面单、菜鸟推荐快递服务等</a:t>
            </a:r>
            <a:endParaRPr lang="zh-CN" altLang="en-US" sz="1800"/>
          </a:p>
          <a:p>
            <a:pPr lvl="1">
              <a:lnSpc>
                <a:spcPct val="150000"/>
              </a:lnSpc>
            </a:pPr>
            <a:r>
              <a:rPr lang="zh-CN" altLang="en-US" sz="1800"/>
              <a:t>物流洞察。该频道有物流总览、活动指挥室和物流诊断3个功能模块，显示活动指挥室、包裹管理、时效诊断的快捷入口</a:t>
            </a:r>
            <a:endParaRPr lang="zh-CN" altLang="en-US" sz="1800"/>
          </a:p>
          <a:p>
            <a:pPr lvl="1">
              <a:lnSpc>
                <a:spcPct val="150000"/>
              </a:lnSpc>
            </a:pPr>
            <a:r>
              <a:rPr lang="zh-CN" altLang="en-US" sz="1800"/>
              <a:t>包裹管理。该频道为菜鸟发货平台，有裹裹寄件发货、免费打单发货、包裹管理、物流洞察、设置中心共5个功能模块，专注于为小微商家提供专业的寄件服务，可支持商家淘系店铺订单和非淘系店铺订单的寄件需求</a:t>
            </a:r>
            <a:endParaRPr lang="zh-CN" altLang="en-US" sz="1800"/>
          </a:p>
          <a:p>
            <a:pPr lvl="1">
              <a:lnSpc>
                <a:spcPct val="150000"/>
              </a:lnSpc>
            </a:pPr>
            <a:r>
              <a:rPr lang="zh-CN" altLang="en-US" sz="1800"/>
              <a:t>服务中心。该频道有商家服务产品和商家客诉中心2个功能模块，还显示活动指挥室、包裹管理、时效诊断的快捷入口</a:t>
            </a:r>
            <a:endParaRPr lang="zh-CN" altLang="en-US"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6" name="图片 93"/>
          <p:cNvPicPr>
            <a:picLocks noChangeAspect="1"/>
          </p:cNvPicPr>
          <p:nvPr/>
        </p:nvPicPr>
        <p:blipFill>
          <a:blip r:embed="rId1"/>
          <a:srcRect t="13161" r="1181" b="5151"/>
          <a:stretch>
            <a:fillRect/>
          </a:stretch>
        </p:blipFill>
        <p:spPr>
          <a:xfrm>
            <a:off x="623570" y="985520"/>
            <a:ext cx="10913745" cy="5073650"/>
          </a:xfrm>
          <a:prstGeom prst="rect">
            <a:avLst/>
          </a:prstGeom>
          <a:noFill/>
          <a:ln>
            <a:noFill/>
          </a:ln>
        </p:spPr>
      </p:pic>
      <p:sp>
        <p:nvSpPr>
          <p:cNvPr id="2" name="标题 1"/>
          <p:cNvSpPr>
            <a:spLocks noGrp="1"/>
          </p:cNvSpPr>
          <p:nvPr>
            <p:ph type="title"/>
          </p:nvPr>
        </p:nvSpPr>
        <p:spPr/>
        <p:txBody>
          <a:bodyPr>
            <a:normAutofit fontScale="90000"/>
          </a:bodyPr>
          <a:p>
            <a:r>
              <a:rPr lang="zh-CN" altLang="en-US"/>
              <a:t>项目导入</a:t>
            </a:r>
            <a:r>
              <a:rPr lang="en-US" altLang="zh-CN"/>
              <a:t>                  </a:t>
            </a:r>
            <a:r>
              <a:rPr lang="zh-CN" altLang="en-US"/>
              <a:t>德邦快递助力服装行业物流一体化</a:t>
            </a:r>
            <a:endParaRPr lang="zh-CN"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任务拓展一 菜鸟物流管家应用分析</a:t>
            </a:r>
            <a:endParaRPr lang="zh-CN" altLang="en-US"/>
          </a:p>
        </p:txBody>
      </p:sp>
      <p:pic>
        <p:nvPicPr>
          <p:cNvPr id="154" name="图片 154" descr="菜鸟物流管家"/>
          <p:cNvPicPr>
            <a:picLocks noChangeAspect="1"/>
          </p:cNvPicPr>
          <p:nvPr>
            <p:ph idx="1"/>
          </p:nvPr>
        </p:nvPicPr>
        <p:blipFill>
          <a:blip r:embed="rId1"/>
          <a:stretch>
            <a:fillRect/>
          </a:stretch>
        </p:blipFill>
        <p:spPr>
          <a:xfrm>
            <a:off x="669925" y="1255395"/>
            <a:ext cx="10852150" cy="478218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任务拓展一 </a:t>
            </a:r>
            <a:r>
              <a:rPr>
                <a:sym typeface="+mn-ea"/>
              </a:rPr>
              <a:t>菜鸟物流管家应用分析</a:t>
            </a:r>
            <a:endParaRPr lang="zh-CN" altLang="en-US"/>
          </a:p>
        </p:txBody>
      </p:sp>
      <p:sp>
        <p:nvSpPr>
          <p:cNvPr id="3" name="内容占位符 2"/>
          <p:cNvSpPr>
            <a:spLocks noGrp="1"/>
          </p:cNvSpPr>
          <p:nvPr>
            <p:ph idx="1"/>
          </p:nvPr>
        </p:nvSpPr>
        <p:spPr/>
        <p:txBody>
          <a:bodyPr>
            <a:normAutofit lnSpcReduction="10000"/>
          </a:bodyPr>
          <a:p>
            <a:pPr>
              <a:lnSpc>
                <a:spcPct val="200000"/>
              </a:lnSpc>
            </a:pPr>
            <a:r>
              <a:rPr lang="zh-CN" altLang="en-US" sz="2000"/>
              <a:t>任务内容</a:t>
            </a:r>
            <a:endParaRPr lang="zh-CN" altLang="en-US" sz="2000"/>
          </a:p>
          <a:p>
            <a:pPr lvl="1" defTabSz="914400">
              <a:lnSpc>
                <a:spcPct val="200000"/>
              </a:lnSpc>
              <a:tabLst>
                <a:tab pos="1609725" algn="l"/>
                <a:tab pos="1609725" algn="l"/>
              </a:tabLst>
            </a:pPr>
            <a:r>
              <a:rPr sz="2000"/>
              <a:t>请应用菜鸟物流管家分析某淘宝/天猫店铺的物流活动概况，发货、揽收、派送、签收各环节的时效，对于时效出现异常的环节要求诊断产生的原因，然后收集退货退款数据，并诊断退货退款的原因，再分析本店铺与同行业的DSR变化趋势，查找差评产生的原因，如果有大促活动，请用活动指挥室对物流活动进行实时监控，实时跟踪物流各环节的进展，分析出现异常的订单、快递和线路等。</a:t>
            </a:r>
            <a:endParaRPr sz="2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任务拓展一 </a:t>
            </a:r>
            <a:r>
              <a:rPr>
                <a:sym typeface="+mn-ea"/>
              </a:rPr>
              <a:t>菜鸟物流管家应用分析</a:t>
            </a:r>
            <a:endParaRPr lang="zh-CN" altLang="en-US"/>
          </a:p>
        </p:txBody>
      </p:sp>
      <p:sp>
        <p:nvSpPr>
          <p:cNvPr id="3" name="内容占位符 2"/>
          <p:cNvSpPr>
            <a:spLocks noGrp="1"/>
          </p:cNvSpPr>
          <p:nvPr>
            <p:ph idx="1"/>
          </p:nvPr>
        </p:nvSpPr>
        <p:spPr/>
        <p:txBody>
          <a:bodyPr>
            <a:normAutofit lnSpcReduction="10000"/>
          </a:bodyPr>
          <a:p>
            <a:pPr>
              <a:lnSpc>
                <a:spcPct val="200000"/>
              </a:lnSpc>
            </a:pPr>
            <a:r>
              <a:rPr lang="zh-CN" altLang="en-US" sz="2000"/>
              <a:t>任务要求</a:t>
            </a:r>
            <a:endParaRPr lang="zh-CN" altLang="en-US" sz="2000"/>
          </a:p>
          <a:p>
            <a:pPr lvl="1" defTabSz="914400">
              <a:lnSpc>
                <a:spcPct val="200000"/>
              </a:lnSpc>
              <a:tabLst>
                <a:tab pos="1609725" algn="l"/>
                <a:tab pos="1609725" algn="l"/>
              </a:tabLst>
            </a:pPr>
            <a:r>
              <a:rPr lang="zh-CN" altLang="en-US" sz="2000"/>
              <a:t>本任务是一个自主学习型任务，要求学生一边学习一边自主完成，两个同学一组，时间为一天，任务完成后撰写《菜鸟物流管家应用分析报告》，字数不限，要求分析到位，有理有据，内容格式规范，条理清晰。</a:t>
            </a:r>
            <a:endParaRPr lang="zh-CN" altLang="en-US" sz="2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任务拓展二</a:t>
            </a:r>
            <a:r>
              <a:rPr lang="zh-CN" altLang="en-US"/>
              <a:t> 分析京东与供应商合作模式</a:t>
            </a:r>
            <a:endParaRPr lang="zh-CN" altLang="en-US"/>
          </a:p>
        </p:txBody>
      </p:sp>
      <p:sp>
        <p:nvSpPr>
          <p:cNvPr id="3" name="内容占位符 2"/>
          <p:cNvSpPr>
            <a:spLocks noGrp="1"/>
          </p:cNvSpPr>
          <p:nvPr>
            <p:ph idx="1"/>
          </p:nvPr>
        </p:nvSpPr>
        <p:spPr/>
        <p:txBody>
          <a:bodyPr>
            <a:normAutofit lnSpcReduction="20000"/>
          </a:bodyPr>
          <a:p>
            <a:r>
              <a:rPr lang="zh-CN" altLang="en-US" sz="2000"/>
              <a:t>任务背景</a:t>
            </a:r>
            <a:endParaRPr lang="zh-CN" altLang="en-US" sz="2000"/>
          </a:p>
          <a:p>
            <a:pPr lvl="1">
              <a:lnSpc>
                <a:spcPct val="150000"/>
              </a:lnSpc>
            </a:pPr>
            <a:r>
              <a:rPr lang="zh-CN" altLang="en-US" sz="1800"/>
              <a:t>京东与供应商的合作模式主要有两种：FBP、SOP。</a:t>
            </a:r>
            <a:endParaRPr lang="zh-CN" altLang="en-US" sz="1800"/>
          </a:p>
          <a:p>
            <a:pPr lvl="1">
              <a:lnSpc>
                <a:spcPct val="150000"/>
              </a:lnSpc>
            </a:pPr>
            <a:r>
              <a:rPr lang="zh-CN" altLang="en-US" sz="1800"/>
              <a:t>FBP（Fulfillment By POP）模式。FBP是京东平台与供应商的合作模式之一。由供应商负责提供商品信息上传、咨询答复、商品推广宣传等事宜。用户下单成功后，“京东”根据双方签订的协议提供仓储及配送等供应链管理服务，并由“京东”给消费者开具商品发票。京东给供应商一个独立操作的后台，供应商“八地”入库（北京，上海，广州，沈阳，武汉，西安，成都，德州），从仓储到配送到客服都是京东来操作，京东自营产品所有能享受的服务，供应商都能享受（支持211限时达、自提、货到付款、POS刷卡），客户体验值最高。FBP是全托管，类似于京东采购模式。</a:t>
            </a:r>
            <a:endParaRPr lang="zh-CN" altLang="en-US" sz="1800"/>
          </a:p>
          <a:p>
            <a:pPr lvl="1">
              <a:lnSpc>
                <a:spcPct val="150000"/>
              </a:lnSpc>
            </a:pPr>
            <a:r>
              <a:rPr lang="zh-CN" altLang="en-US" sz="1800"/>
              <a:t>SOP（Sales On POP）模式。SOP是商家在京东平台的经营模式之一，由商家以其自身名义进行商品信息上传、展示、咨询答复、商品销售、发票开具、物流配送服务及售后服务提供等。京东给供应商一个独立操作的后台，跟淘宝商城模式比较类似，要求订单产生后12小时内发货，由供应商来承担所有的服务。 </a:t>
            </a:r>
            <a:endParaRPr lang="zh-CN" altLang="en-US" sz="18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任务拓展二 </a:t>
            </a:r>
            <a:r>
              <a:rPr>
                <a:sym typeface="+mn-ea"/>
              </a:rPr>
              <a:t>分析京东与供应商合作模式</a:t>
            </a:r>
            <a:endParaRPr>
              <a:sym typeface="+mn-ea"/>
            </a:endParaRPr>
          </a:p>
        </p:txBody>
      </p:sp>
      <p:sp>
        <p:nvSpPr>
          <p:cNvPr id="3" name="内容占位符 2"/>
          <p:cNvSpPr>
            <a:spLocks noGrp="1"/>
          </p:cNvSpPr>
          <p:nvPr>
            <p:ph idx="1"/>
          </p:nvPr>
        </p:nvSpPr>
        <p:spPr/>
        <p:txBody>
          <a:bodyPr>
            <a:normAutofit lnSpcReduction="20000"/>
          </a:bodyPr>
          <a:p>
            <a:pPr>
              <a:lnSpc>
                <a:spcPct val="200000"/>
              </a:lnSpc>
            </a:pPr>
            <a:r>
              <a:rPr lang="zh-CN" altLang="en-US" sz="2000"/>
              <a:t>任务内容</a:t>
            </a:r>
            <a:endParaRPr lang="zh-CN" altLang="en-US" sz="2000"/>
          </a:p>
          <a:p>
            <a:pPr lvl="1" defTabSz="914400">
              <a:lnSpc>
                <a:spcPct val="200000"/>
              </a:lnSpc>
              <a:tabLst>
                <a:tab pos="1609725" algn="l"/>
                <a:tab pos="1609725" algn="l"/>
              </a:tabLst>
            </a:pPr>
            <a:r>
              <a:rPr lang="zh-CN" altLang="en-US" sz="1800"/>
              <a:t>一个完整的电商业务流程包括创意、设计、研发、制造、定价、营销、交易、仓储、配送到售后共10个环节，比较分析京东与供应商的两种合作模式在业务流程上的异同，再查找两种模式的资质要求和扣点方法，并分析每一种模式的优缺点</a:t>
            </a:r>
            <a:endParaRPr lang="zh-CN" altLang="en-US" sz="1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任务拓展二 </a:t>
            </a:r>
            <a:r>
              <a:rPr>
                <a:sym typeface="+mn-ea"/>
              </a:rPr>
              <a:t>分析京东与供应商合作模式</a:t>
            </a:r>
            <a:endParaRPr>
              <a:sym typeface="+mn-ea"/>
            </a:endParaRPr>
          </a:p>
        </p:txBody>
      </p:sp>
      <p:sp>
        <p:nvSpPr>
          <p:cNvPr id="3" name="内容占位符 2"/>
          <p:cNvSpPr>
            <a:spLocks noGrp="1"/>
          </p:cNvSpPr>
          <p:nvPr>
            <p:ph idx="1"/>
          </p:nvPr>
        </p:nvSpPr>
        <p:spPr/>
        <p:txBody>
          <a:bodyPr>
            <a:normAutofit lnSpcReduction="20000"/>
          </a:bodyPr>
          <a:p>
            <a:pPr>
              <a:lnSpc>
                <a:spcPct val="200000"/>
              </a:lnSpc>
            </a:pPr>
            <a:r>
              <a:rPr lang="zh-CN" altLang="en-US" sz="2000"/>
              <a:t>任务要求</a:t>
            </a:r>
            <a:endParaRPr lang="zh-CN" altLang="en-US" sz="2000"/>
          </a:p>
          <a:p>
            <a:pPr lvl="1" defTabSz="914400">
              <a:lnSpc>
                <a:spcPct val="200000"/>
              </a:lnSpc>
              <a:tabLst>
                <a:tab pos="1609725" algn="l"/>
                <a:tab pos="1609725" algn="l"/>
              </a:tabLst>
            </a:pPr>
            <a:r>
              <a:rPr lang="zh-CN" altLang="en-US" sz="1800"/>
              <a:t>本任务是一个自主学习型任务，要求学生一边学习一边自主完成任务，两个同学一组，时间为一天，任务完成后撰写《京东与供应商合作模式分析报告》，字数不限，要求分析到位，有理有据，内容格式规范，条理清晰</a:t>
            </a:r>
            <a:endParaRPr lang="zh-CN" altLang="en-US" sz="1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r>
              <a:rPr lang="zh-CN" altLang="en-US"/>
              <a:t>欢迎指导</a:t>
            </a: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矩形 3"/>
          <p:cNvSpPr/>
          <p:nvPr/>
        </p:nvSpPr>
        <p:spPr>
          <a:xfrm>
            <a:off x="546100" y="1619885"/>
            <a:ext cx="11238230" cy="4646295"/>
          </a:xfrm>
          <a:prstGeom prst="rect">
            <a:avLst/>
          </a:prstGeom>
          <a:solidFill>
            <a:srgbClr val="B5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a:ea typeface="Source Han Sans Regular"/>
              <a:cs typeface="+mn-cs"/>
            </a:endParaRPr>
          </a:p>
        </p:txBody>
      </p:sp>
      <p:grpSp>
        <p:nvGrpSpPr>
          <p:cNvPr id="9" name="组合 8"/>
          <p:cNvGrpSpPr/>
          <p:nvPr/>
        </p:nvGrpSpPr>
        <p:grpSpPr>
          <a:xfrm>
            <a:off x="1130299" y="2401644"/>
            <a:ext cx="381043" cy="381043"/>
            <a:chOff x="3868099" y="5741049"/>
            <a:chExt cx="366050" cy="366050"/>
          </a:xfrm>
          <a:solidFill>
            <a:schemeClr val="bg1"/>
          </a:solidFill>
        </p:grpSpPr>
        <p:sp>
          <p:nvSpPr>
            <p:cNvPr id="10" name="AutoShape 123"/>
            <p:cNvSpPr/>
            <p:nvPr/>
          </p:nvSpPr>
          <p:spPr bwMode="auto">
            <a:xfrm>
              <a:off x="3868099" y="5741049"/>
              <a:ext cx="366050"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38100" tIns="38100" rIns="38100" bIns="3810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a:ln>
                  <a:noFill/>
                </a:ln>
                <a:solidFill>
                  <a:srgbClr val="B5BDC4"/>
                </a:solidFill>
                <a:effectLst>
                  <a:outerShdw blurRad="38100" dist="38100" dir="2700000" algn="tl">
                    <a:srgbClr val="000000"/>
                  </a:outerShdw>
                </a:effectLst>
                <a:uLnTx/>
                <a:uFillTx/>
                <a:latin typeface="思源宋体 CN"/>
                <a:ea typeface="Source Han Sans Regular"/>
                <a:cs typeface="+mn-cs"/>
              </a:endParaRPr>
            </a:p>
          </p:txBody>
        </p:sp>
        <p:sp>
          <p:nvSpPr>
            <p:cNvPr id="11" name="AutoShape 124"/>
            <p:cNvSpPr/>
            <p:nvPr/>
          </p:nvSpPr>
          <p:spPr bwMode="auto">
            <a:xfrm>
              <a:off x="3971344" y="5843668"/>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38100" tIns="38100" rIns="38100" bIns="3810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a:ln>
                  <a:noFill/>
                </a:ln>
                <a:solidFill>
                  <a:srgbClr val="B5BDC4"/>
                </a:solidFill>
                <a:effectLst>
                  <a:outerShdw blurRad="38100" dist="38100" dir="2700000" algn="tl">
                    <a:srgbClr val="000000"/>
                  </a:outerShdw>
                </a:effectLst>
                <a:uLnTx/>
                <a:uFillTx/>
                <a:latin typeface="思源宋体 CN"/>
                <a:ea typeface="Source Han Sans Regular"/>
                <a:cs typeface="+mn-cs"/>
              </a:endParaRPr>
            </a:p>
          </p:txBody>
        </p:sp>
        <p:sp>
          <p:nvSpPr>
            <p:cNvPr id="12" name="AutoShape 125"/>
            <p:cNvSpPr/>
            <p:nvPr/>
          </p:nvSpPr>
          <p:spPr bwMode="auto">
            <a:xfrm>
              <a:off x="4005134" y="5878083"/>
              <a:ext cx="91982"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38100" tIns="38100" rIns="38100" bIns="3810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a:ln>
                  <a:noFill/>
                </a:ln>
                <a:solidFill>
                  <a:srgbClr val="B5BDC4"/>
                </a:solidFill>
                <a:effectLst>
                  <a:outerShdw blurRad="38100" dist="38100" dir="2700000" algn="tl">
                    <a:srgbClr val="000000"/>
                  </a:outerShdw>
                </a:effectLst>
                <a:uLnTx/>
                <a:uFillTx/>
                <a:latin typeface="思源宋体 CN"/>
                <a:ea typeface="Source Han Sans Regular"/>
                <a:cs typeface="+mn-cs"/>
              </a:endParaRPr>
            </a:p>
          </p:txBody>
        </p:sp>
      </p:grpSp>
      <p:sp>
        <p:nvSpPr>
          <p:cNvPr id="13" name="AutoShape 59"/>
          <p:cNvSpPr/>
          <p:nvPr/>
        </p:nvSpPr>
        <p:spPr bwMode="auto">
          <a:xfrm>
            <a:off x="1129606" y="4973984"/>
            <a:ext cx="381694" cy="381043"/>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p:spPr>
        <p:txBody>
          <a:bodyPr lIns="38100" tIns="38100" rIns="38100" bIns="3810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a:ln>
                <a:noFill/>
              </a:ln>
              <a:solidFill>
                <a:srgbClr val="B5BDC4"/>
              </a:solidFill>
              <a:effectLst>
                <a:outerShdw blurRad="38100" dist="38100" dir="2700000" algn="tl">
                  <a:srgbClr val="000000"/>
                </a:outerShdw>
              </a:effectLst>
              <a:uLnTx/>
              <a:uFillTx/>
              <a:latin typeface="思源宋体 CN"/>
              <a:ea typeface="Source Han Sans Regular"/>
              <a:cs typeface="+mn-cs"/>
            </a:endParaRPr>
          </a:p>
        </p:txBody>
      </p:sp>
      <p:grpSp>
        <p:nvGrpSpPr>
          <p:cNvPr id="14" name="组合 13"/>
          <p:cNvGrpSpPr/>
          <p:nvPr/>
        </p:nvGrpSpPr>
        <p:grpSpPr>
          <a:xfrm>
            <a:off x="1129606" y="3751652"/>
            <a:ext cx="381694" cy="321119"/>
            <a:chOff x="4600201" y="5775463"/>
            <a:chExt cx="366676" cy="308484"/>
          </a:xfrm>
          <a:solidFill>
            <a:schemeClr val="bg1"/>
          </a:solidFill>
        </p:grpSpPr>
        <p:sp>
          <p:nvSpPr>
            <p:cNvPr id="15" name="AutoShape 120"/>
            <p:cNvSpPr/>
            <p:nvPr/>
          </p:nvSpPr>
          <p:spPr bwMode="auto">
            <a:xfrm>
              <a:off x="4692182" y="5855558"/>
              <a:ext cx="182712" cy="182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38100" tIns="38100" rIns="38100" bIns="3810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a:ln>
                  <a:noFill/>
                </a:ln>
                <a:solidFill>
                  <a:srgbClr val="B5BDC4"/>
                </a:solidFill>
                <a:effectLst>
                  <a:outerShdw blurRad="38100" dist="38100" dir="2700000" algn="tl">
                    <a:srgbClr val="000000"/>
                  </a:outerShdw>
                </a:effectLst>
                <a:uLnTx/>
                <a:uFillTx/>
                <a:latin typeface="思源宋体 CN"/>
                <a:ea typeface="Source Han Sans Regular"/>
                <a:cs typeface="+mn-cs"/>
              </a:endParaRPr>
            </a:p>
          </p:txBody>
        </p:sp>
        <p:sp>
          <p:nvSpPr>
            <p:cNvPr id="16" name="AutoShape 121"/>
            <p:cNvSpPr/>
            <p:nvPr/>
          </p:nvSpPr>
          <p:spPr bwMode="auto">
            <a:xfrm>
              <a:off x="4737861" y="5901235"/>
              <a:ext cx="51310"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38100" tIns="38100" rIns="38100" bIns="3810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a:ln>
                  <a:noFill/>
                </a:ln>
                <a:solidFill>
                  <a:srgbClr val="B5BDC4"/>
                </a:solidFill>
                <a:effectLst>
                  <a:outerShdw blurRad="38100" dist="38100" dir="2700000" algn="tl">
                    <a:srgbClr val="000000"/>
                  </a:outerShdw>
                </a:effectLst>
                <a:uLnTx/>
                <a:uFillTx/>
                <a:latin typeface="思源宋体 CN"/>
                <a:ea typeface="Source Han Sans Regular"/>
                <a:cs typeface="+mn-cs"/>
              </a:endParaRPr>
            </a:p>
          </p:txBody>
        </p:sp>
        <p:sp>
          <p:nvSpPr>
            <p:cNvPr id="17" name="AutoShape 122"/>
            <p:cNvSpPr/>
            <p:nvPr/>
          </p:nvSpPr>
          <p:spPr bwMode="auto">
            <a:xfrm>
              <a:off x="4600201" y="5775463"/>
              <a:ext cx="366676" cy="3084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38100" tIns="38100" rIns="38100" bIns="38100" anchor="ct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a:ln>
                  <a:noFill/>
                </a:ln>
                <a:solidFill>
                  <a:srgbClr val="B5BDC4"/>
                </a:solidFill>
                <a:effectLst>
                  <a:outerShdw blurRad="38100" dist="38100" dir="2700000" algn="tl">
                    <a:srgbClr val="000000"/>
                  </a:outerShdw>
                </a:effectLst>
                <a:uLnTx/>
                <a:uFillTx/>
                <a:latin typeface="思源宋体 CN"/>
                <a:ea typeface="Source Han Sans Regular"/>
                <a:cs typeface="+mn-cs"/>
              </a:endParaRPr>
            </a:p>
          </p:txBody>
        </p:sp>
      </p:grpSp>
      <p:sp>
        <p:nvSpPr>
          <p:cNvPr id="18" name="文本框 17"/>
          <p:cNvSpPr txBox="1"/>
          <p:nvPr/>
        </p:nvSpPr>
        <p:spPr>
          <a:xfrm>
            <a:off x="1783080" y="2204720"/>
            <a:ext cx="4349115" cy="5530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rPr>
              <a:t>服装企业对第三方物流有什么需求？</a:t>
            </a:r>
            <a:endParaRPr kumimoji="0" lang="zh-CN" altLang="en-US" sz="20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endParaRPr>
          </a:p>
        </p:txBody>
      </p:sp>
      <p:sp>
        <p:nvSpPr>
          <p:cNvPr id="19" name="文本框 18"/>
          <p:cNvSpPr txBox="1"/>
          <p:nvPr/>
        </p:nvSpPr>
        <p:spPr>
          <a:xfrm>
            <a:off x="1783080" y="3573145"/>
            <a:ext cx="4504055" cy="10147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2000" i="0" noProof="0" dirty="0">
                <a:ln>
                  <a:noFill/>
                </a:ln>
                <a:solidFill>
                  <a:prstClr val="white"/>
                </a:solidFill>
                <a:effectLst/>
                <a:uLnTx/>
                <a:uFillTx/>
                <a:latin typeface="站酷文艺体" panose="02000603000000000000" pitchFamily="2" charset="-122"/>
                <a:ea typeface="站酷文艺体" panose="02000603000000000000" pitchFamily="2" charset="-122"/>
                <a:sym typeface="+mn-ea"/>
              </a:rPr>
              <a:t>德邦快递提供的服装一体化物流服务内容有哪些？</a:t>
            </a:r>
            <a:endParaRPr lang="zh-CN" altLang="en-US" sz="2000" i="0" noProof="0" dirty="0">
              <a:ln>
                <a:noFill/>
              </a:ln>
              <a:solidFill>
                <a:prstClr val="white"/>
              </a:solidFill>
              <a:effectLst/>
              <a:uLnTx/>
              <a:uFillTx/>
              <a:latin typeface="站酷文艺体" panose="02000603000000000000" pitchFamily="2" charset="-122"/>
              <a:ea typeface="站酷文艺体" panose="02000603000000000000" pitchFamily="2" charset="-122"/>
              <a:sym typeface="+mn-ea"/>
            </a:endParaRPr>
          </a:p>
        </p:txBody>
      </p:sp>
      <p:sp>
        <p:nvSpPr>
          <p:cNvPr id="20" name="文本框 19"/>
          <p:cNvSpPr txBox="1"/>
          <p:nvPr/>
        </p:nvSpPr>
        <p:spPr>
          <a:xfrm>
            <a:off x="1703705" y="4761230"/>
            <a:ext cx="4259580" cy="10147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2000" i="0" noProof="0" dirty="0">
                <a:ln>
                  <a:noFill/>
                </a:ln>
                <a:solidFill>
                  <a:prstClr val="white"/>
                </a:solidFill>
                <a:effectLst/>
                <a:uLnTx/>
                <a:uFillTx/>
                <a:latin typeface="站酷文艺体" panose="02000603000000000000" pitchFamily="2" charset="-122"/>
                <a:ea typeface="站酷文艺体" panose="02000603000000000000" pitchFamily="2" charset="-122"/>
                <a:sym typeface="+mn-ea"/>
              </a:rPr>
              <a:t>德邦快递提供的服装一体化物流服务能够帮助服装企业解决那些痛点？</a:t>
            </a:r>
            <a:endParaRPr lang="zh-CN" altLang="en-US" sz="2000" i="0" noProof="0" dirty="0">
              <a:ln>
                <a:noFill/>
              </a:ln>
              <a:solidFill>
                <a:prstClr val="white"/>
              </a:solidFill>
              <a:effectLst/>
              <a:uLnTx/>
              <a:uFillTx/>
              <a:latin typeface="站酷文艺体" panose="02000603000000000000" pitchFamily="2" charset="-122"/>
              <a:ea typeface="站酷文艺体" panose="02000603000000000000" pitchFamily="2" charset="-122"/>
              <a:sym typeface="+mn-ea"/>
            </a:endParaRPr>
          </a:p>
        </p:txBody>
      </p:sp>
      <p:grpSp>
        <p:nvGrpSpPr>
          <p:cNvPr id="24" name="组合 23"/>
          <p:cNvGrpSpPr/>
          <p:nvPr/>
        </p:nvGrpSpPr>
        <p:grpSpPr>
          <a:xfrm>
            <a:off x="437650" y="407964"/>
            <a:ext cx="3021021" cy="521970"/>
            <a:chOff x="437650" y="407964"/>
            <a:chExt cx="3021021" cy="521970"/>
          </a:xfrm>
        </p:grpSpPr>
        <p:grpSp>
          <p:nvGrpSpPr>
            <p:cNvPr id="25" name="组合 24"/>
            <p:cNvGrpSpPr/>
            <p:nvPr/>
          </p:nvGrpSpPr>
          <p:grpSpPr>
            <a:xfrm>
              <a:off x="437650" y="426743"/>
              <a:ext cx="503641" cy="485662"/>
              <a:chOff x="431503" y="418769"/>
              <a:chExt cx="710506" cy="685142"/>
            </a:xfrm>
          </p:grpSpPr>
          <p:sp>
            <p:nvSpPr>
              <p:cNvPr id="28" name="矩形 27"/>
              <p:cNvSpPr/>
              <p:nvPr/>
            </p:nvSpPr>
            <p:spPr>
              <a:xfrm>
                <a:off x="508000" y="469900"/>
                <a:ext cx="634009" cy="63401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
            <p:nvSpPr>
              <p:cNvPr id="29" name="矩形 28"/>
              <p:cNvSpPr/>
              <p:nvPr/>
            </p:nvSpPr>
            <p:spPr>
              <a:xfrm>
                <a:off x="431503" y="418769"/>
                <a:ext cx="634008" cy="634011"/>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a:ea typeface="Source Han Sans Regular"/>
                  <a:cs typeface="+mn-cs"/>
                </a:endParaRPr>
              </a:p>
            </p:txBody>
          </p:sp>
        </p:grpSp>
        <p:sp>
          <p:nvSpPr>
            <p:cNvPr id="27" name="文本框 26"/>
            <p:cNvSpPr txBox="1"/>
            <p:nvPr/>
          </p:nvSpPr>
          <p:spPr>
            <a:xfrm>
              <a:off x="1039846" y="407964"/>
              <a:ext cx="2418825" cy="5219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rPr>
                <a:t>思考</a:t>
              </a:r>
              <a:endParaRPr kumimoji="0" lang="zh-CN" altLang="en-US" sz="2800" b="0" i="0" u="none" strike="noStrike" kern="1200" cap="none" spc="0" normalizeH="0" baseline="0" noProof="0" dirty="0">
                <a:ln>
                  <a:noFill/>
                </a:ln>
                <a:solidFill>
                  <a:prstClr val="white"/>
                </a:solidFill>
                <a:effectLst/>
                <a:uLnTx/>
                <a:uFillTx/>
                <a:latin typeface="站酷文艺体" panose="02000603000000000000" pitchFamily="2" charset="-122"/>
                <a:ea typeface="站酷文艺体" panose="02000603000000000000" pitchFamily="2" charset="-122"/>
                <a:cs typeface="+mn-cs"/>
              </a:endParaRPr>
            </a:p>
          </p:txBody>
        </p:sp>
      </p:grpSp>
      <p:pic>
        <p:nvPicPr>
          <p:cNvPr id="23" name="图片 22"/>
          <p:cNvPicPr>
            <a:picLocks noChangeAspect="1"/>
          </p:cNvPicPr>
          <p:nvPr/>
        </p:nvPicPr>
        <p:blipFill>
          <a:blip r:embed="rId1" cstate="screen"/>
          <a:srcRect/>
          <a:stretch>
            <a:fillRect/>
          </a:stretch>
        </p:blipFill>
        <p:spPr>
          <a:xfrm>
            <a:off x="6082665" y="1619885"/>
            <a:ext cx="5701665" cy="4368800"/>
          </a:xfrm>
          <a:custGeom>
            <a:avLst/>
            <a:gdLst>
              <a:gd name="connsiteX0" fmla="*/ 1190943 w 5954714"/>
              <a:gd name="connsiteY0" fmla="*/ 0 h 4368799"/>
              <a:gd name="connsiteX1" fmla="*/ 5954714 w 5954714"/>
              <a:gd name="connsiteY1" fmla="*/ 0 h 4368799"/>
              <a:gd name="connsiteX2" fmla="*/ 5954714 w 5954714"/>
              <a:gd name="connsiteY2" fmla="*/ 4368799 h 4368799"/>
              <a:gd name="connsiteX3" fmla="*/ 0 w 5954714"/>
              <a:gd name="connsiteY3" fmla="*/ 4368799 h 4368799"/>
            </a:gdLst>
            <a:ahLst/>
            <a:cxnLst>
              <a:cxn ang="0">
                <a:pos x="connsiteX0" y="connsiteY0"/>
              </a:cxn>
              <a:cxn ang="0">
                <a:pos x="connsiteX1" y="connsiteY1"/>
              </a:cxn>
              <a:cxn ang="0">
                <a:pos x="connsiteX2" y="connsiteY2"/>
              </a:cxn>
              <a:cxn ang="0">
                <a:pos x="connsiteX3" y="connsiteY3"/>
              </a:cxn>
            </a:cxnLst>
            <a:rect l="l" t="t" r="r" b="b"/>
            <a:pathLst>
              <a:path w="5954714" h="4368799">
                <a:moveTo>
                  <a:pt x="1190943" y="0"/>
                </a:moveTo>
                <a:lnTo>
                  <a:pt x="5954714" y="0"/>
                </a:lnTo>
                <a:lnTo>
                  <a:pt x="5954714" y="4368799"/>
                </a:lnTo>
                <a:lnTo>
                  <a:pt x="0" y="4368799"/>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任意多边形: 形状 3"/>
          <p:cNvSpPr/>
          <p:nvPr/>
        </p:nvSpPr>
        <p:spPr>
          <a:xfrm>
            <a:off x="0" y="0"/>
            <a:ext cx="4163438" cy="6858000"/>
          </a:xfrm>
          <a:custGeom>
            <a:avLst/>
            <a:gdLst>
              <a:gd name="connsiteX0" fmla="*/ 0 w 4163438"/>
              <a:gd name="connsiteY0" fmla="*/ 0 h 6858000"/>
              <a:gd name="connsiteX1" fmla="*/ 2742992 w 4163438"/>
              <a:gd name="connsiteY1" fmla="*/ 0 h 6858000"/>
              <a:gd name="connsiteX2" fmla="*/ 2844235 w 4163438"/>
              <a:gd name="connsiteY2" fmla="*/ 103427 h 6858000"/>
              <a:gd name="connsiteX3" fmla="*/ 4163438 w 4163438"/>
              <a:gd name="connsiteY3" fmla="*/ 3429000 h 6858000"/>
              <a:gd name="connsiteX4" fmla="*/ 2844235 w 4163438"/>
              <a:gd name="connsiteY4" fmla="*/ 6754574 h 6858000"/>
              <a:gd name="connsiteX5" fmla="*/ 2742992 w 4163438"/>
              <a:gd name="connsiteY5" fmla="*/ 6858000 h 6858000"/>
              <a:gd name="connsiteX6" fmla="*/ 0 w 41634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3438" h="6858000">
                <a:moveTo>
                  <a:pt x="0" y="0"/>
                </a:moveTo>
                <a:lnTo>
                  <a:pt x="2742992" y="0"/>
                </a:lnTo>
                <a:lnTo>
                  <a:pt x="2844235" y="103427"/>
                </a:lnTo>
                <a:cubicBezTo>
                  <a:pt x="3663879" y="981771"/>
                  <a:pt x="4163438" y="2148565"/>
                  <a:pt x="4163438" y="3429000"/>
                </a:cubicBezTo>
                <a:cubicBezTo>
                  <a:pt x="4163438" y="4709436"/>
                  <a:pt x="3663879" y="5876229"/>
                  <a:pt x="2844235" y="6754574"/>
                </a:cubicBezTo>
                <a:lnTo>
                  <a:pt x="2742992" y="6858000"/>
                </a:lnTo>
                <a:lnTo>
                  <a:pt x="0" y="6858000"/>
                </a:lnTo>
                <a:close/>
              </a:path>
            </a:pathLst>
          </a:cu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站酷文艺体" panose="02000603000000000000"/>
              <a:cs typeface="+mn-cs"/>
            </a:endParaRPr>
          </a:p>
        </p:txBody>
      </p:sp>
      <p:pic>
        <p:nvPicPr>
          <p:cNvPr id="14" name="图片 13" descr="图片包含 游戏机, 建筑, 桌子, 房间&#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5302" t="357" r="18621"/>
          <a:stretch>
            <a:fillRect/>
          </a:stretch>
        </p:blipFill>
        <p:spPr>
          <a:xfrm flipH="1">
            <a:off x="4" y="5122"/>
            <a:ext cx="3814629" cy="6833522"/>
          </a:xfrm>
          <a:custGeom>
            <a:avLst/>
            <a:gdLst>
              <a:gd name="connsiteX0" fmla="*/ 3814629 w 3814629"/>
              <a:gd name="connsiteY0" fmla="*/ 0 h 6833522"/>
              <a:gd name="connsiteX1" fmla="*/ 1322877 w 3814629"/>
              <a:gd name="connsiteY1" fmla="*/ 0 h 6833522"/>
              <a:gd name="connsiteX2" fmla="*/ 1228588 w 3814629"/>
              <a:gd name="connsiteY2" fmla="*/ 103427 h 6833522"/>
              <a:gd name="connsiteX3" fmla="*/ 0 w 3814629"/>
              <a:gd name="connsiteY3" fmla="*/ 3429000 h 6833522"/>
              <a:gd name="connsiteX4" fmla="*/ 1228588 w 3814629"/>
              <a:gd name="connsiteY4" fmla="*/ 6754574 h 6833522"/>
              <a:gd name="connsiteX5" fmla="*/ 1300561 w 3814629"/>
              <a:gd name="connsiteY5" fmla="*/ 6833522 h 6833522"/>
              <a:gd name="connsiteX6" fmla="*/ 3814629 w 3814629"/>
              <a:gd name="connsiteY6" fmla="*/ 6833522 h 683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629" h="6833522">
                <a:moveTo>
                  <a:pt x="3814629" y="0"/>
                </a:moveTo>
                <a:lnTo>
                  <a:pt x="1322877" y="0"/>
                </a:lnTo>
                <a:lnTo>
                  <a:pt x="1228588" y="103427"/>
                </a:lnTo>
                <a:cubicBezTo>
                  <a:pt x="465245" y="981771"/>
                  <a:pt x="0" y="2148565"/>
                  <a:pt x="0" y="3429000"/>
                </a:cubicBezTo>
                <a:cubicBezTo>
                  <a:pt x="0" y="4709436"/>
                  <a:pt x="465245" y="5876229"/>
                  <a:pt x="1228588" y="6754574"/>
                </a:cubicBezTo>
                <a:lnTo>
                  <a:pt x="1300561" y="6833522"/>
                </a:lnTo>
                <a:lnTo>
                  <a:pt x="3814629" y="6833522"/>
                </a:lnTo>
                <a:close/>
              </a:path>
            </a:pathLst>
          </a:custGeom>
        </p:spPr>
      </p:pic>
      <p:sp>
        <p:nvSpPr>
          <p:cNvPr id="6" name="文本框 5"/>
          <p:cNvSpPr txBox="1"/>
          <p:nvPr/>
        </p:nvSpPr>
        <p:spPr>
          <a:xfrm>
            <a:off x="6610035" y="3061922"/>
            <a:ext cx="4257157" cy="829945"/>
          </a:xfrm>
          <a:prstGeom prst="rect">
            <a:avLst/>
          </a:prstGeom>
          <a:noFill/>
          <a:effectLst/>
        </p:spPr>
        <p:txBody>
          <a:bodyPr wrap="square" rtlCol="0">
            <a:spAutoFit/>
          </a:bodyPr>
          <a:lstStyle/>
          <a:p>
            <a:pPr marR="0" algn="just" defTabSz="914400" fontAlgn="auto">
              <a:spcBef>
                <a:spcPts val="0"/>
              </a:spcBef>
              <a:spcAft>
                <a:spcPts val="0"/>
              </a:spcAft>
              <a:buClrTx/>
              <a:buSzTx/>
              <a:buFontTx/>
              <a:buNone/>
              <a:defRPr/>
            </a:pPr>
            <a:r>
              <a:rPr kumimoji="0" lang="zh-CN" altLang="en-US" sz="4800" i="0" kern="1200" cap="none" spc="300" normalizeH="0" baseline="0" noProof="0" dirty="0">
                <a:solidFill>
                  <a:prstClr val="white"/>
                </a:solidFill>
                <a:effectLst>
                  <a:outerShdw dist="38100" dir="2700000" algn="tl" rotWithShape="0">
                    <a:prstClr val="black">
                      <a:alpha val="40000"/>
                    </a:prstClr>
                  </a:outerShdw>
                </a:effectLst>
                <a:latin typeface="站酷文艺体" panose="02000603000000000000" pitchFamily="2" charset="-122"/>
                <a:ea typeface="站酷文艺体" panose="02000603000000000000" pitchFamily="2" charset="-122"/>
                <a:cs typeface="+mn-cs"/>
              </a:rPr>
              <a:t>知识准备</a:t>
            </a:r>
            <a:endParaRPr kumimoji="0" lang="zh-CN" altLang="en-US" sz="4800" i="0" kern="1200" cap="none" spc="300" normalizeH="0" baseline="0" noProof="0" dirty="0">
              <a:solidFill>
                <a:prstClr val="white"/>
              </a:solidFill>
              <a:effectLst>
                <a:outerShdw dist="38100" dir="2700000" algn="tl" rotWithShape="0">
                  <a:prstClr val="black">
                    <a:alpha val="40000"/>
                  </a:prstClr>
                </a:outerShdw>
              </a:effectLst>
              <a:latin typeface="站酷文艺体" panose="02000603000000000000" pitchFamily="2" charset="-122"/>
              <a:ea typeface="站酷文艺体" panose="02000603000000000000" pitchFamily="2" charset="-122"/>
              <a:cs typeface="+mn-cs"/>
            </a:endParaRPr>
          </a:p>
        </p:txBody>
      </p:sp>
      <p:sp>
        <p:nvSpPr>
          <p:cNvPr id="7" name="文本框 6"/>
          <p:cNvSpPr txBox="1"/>
          <p:nvPr/>
        </p:nvSpPr>
        <p:spPr>
          <a:xfrm>
            <a:off x="5535295" y="2855595"/>
            <a:ext cx="1075690" cy="1106805"/>
          </a:xfrm>
          <a:prstGeom prst="rect">
            <a:avLst/>
          </a:prstGeom>
          <a:noFill/>
        </p:spPr>
        <p:txBody>
          <a:bodyPr wrap="square" rtlCol="0">
            <a:spAutoFit/>
          </a:bodyPr>
          <a:lstStyle/>
          <a:p>
            <a:pPr marR="0" defTabSz="914400" fontAlgn="auto">
              <a:spcBef>
                <a:spcPts val="0"/>
              </a:spcBef>
              <a:spcAft>
                <a:spcPts val="0"/>
              </a:spcAft>
              <a:buClrTx/>
              <a:buSzTx/>
              <a:buFontTx/>
              <a:buNone/>
              <a:defRPr/>
            </a:pPr>
            <a:r>
              <a:rPr lang="en-US" altLang="zh-CN" sz="6600" i="0" noProof="0" dirty="0">
                <a:solidFill>
                  <a:prstClr val="white"/>
                </a:solidFill>
                <a:effectLst>
                  <a:outerShdw dist="38100" dir="2700000" algn="tl" rotWithShape="0">
                    <a:prstClr val="black">
                      <a:alpha val="40000"/>
                    </a:prstClr>
                  </a:outerShdw>
                </a:effectLst>
                <a:latin typeface="站酷小薇LOGO体" panose="02010600010101010101" pitchFamily="2" charset="-122"/>
                <a:ea typeface="站酷小薇LOGO体" panose="02010600010101010101" pitchFamily="2" charset="-122"/>
                <a:sym typeface="+mn-ea"/>
              </a:rPr>
              <a:t>01</a:t>
            </a:r>
            <a:endParaRPr kumimoji="0" lang="zh-CN" altLang="en-US" sz="6600" i="0" kern="1200" cap="none" spc="0" normalizeH="0" baseline="0" noProof="0" dirty="0">
              <a:solidFill>
                <a:prstClr val="white"/>
              </a:solidFill>
              <a:effectLst>
                <a:outerShdw dist="38100" dir="2700000" algn="tl" rotWithShape="0">
                  <a:prstClr val="black">
                    <a:alpha val="40000"/>
                  </a:prstClr>
                </a:outerShdw>
              </a:effectLst>
              <a:latin typeface="站酷小薇LOGO体" panose="02010600010101010101" pitchFamily="2" charset="-122"/>
              <a:ea typeface="站酷小薇LOGO体" panose="02010600010101010101" pitchFamily="2" charset="-122"/>
              <a:cs typeface="+mn-cs"/>
            </a:endParaRPr>
          </a:p>
        </p:txBody>
      </p:sp>
      <p:cxnSp>
        <p:nvCxnSpPr>
          <p:cNvPr id="8" name="直接连接符 7"/>
          <p:cNvCxnSpPr/>
          <p:nvPr/>
        </p:nvCxnSpPr>
        <p:spPr>
          <a:xfrm>
            <a:off x="5803947" y="4025470"/>
            <a:ext cx="4757244"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flipH="1">
            <a:off x="6168145" y="4358300"/>
            <a:ext cx="4465768" cy="299085"/>
          </a:xfrm>
          <a:prstGeom prst="rect">
            <a:avLst/>
          </a:prstGeom>
          <a:noFill/>
        </p:spPr>
        <p:txBody>
          <a:bodyPr wrap="square" rtlCol="0">
            <a:spAutoFit/>
          </a:bodyPr>
          <a:lstStyle/>
          <a:p>
            <a:pPr marR="0" defTabSz="914400" fontAlgn="auto">
              <a:lnSpc>
                <a:spcPct val="150000"/>
              </a:lnSpc>
              <a:spcBef>
                <a:spcPts val="0"/>
              </a:spcBef>
              <a:spcAft>
                <a:spcPts val="0"/>
              </a:spcAft>
              <a:buClrTx/>
              <a:buSzTx/>
              <a:buFontTx/>
              <a:buNone/>
              <a:defRPr/>
            </a:pPr>
            <a:r>
              <a:rPr kumimoji="0" sz="900" i="0" kern="1200" cap="none" spc="0" normalizeH="0" baseline="0" noProof="0" dirty="0">
                <a:solidFill>
                  <a:prstClr val="white"/>
                </a:solidFill>
                <a:latin typeface="站酷文艺体" panose="02000603000000000000" pitchFamily="2" charset="-122"/>
                <a:ea typeface="站酷文艺体" panose="02000603000000000000" pitchFamily="2" charset="-122"/>
                <a:cs typeface="+mn-cs"/>
              </a:rPr>
              <a:t>第三方物流概述</a:t>
            </a:r>
            <a:r>
              <a:rPr kumimoji="0" lang="en-US" sz="900" i="0" kern="1200" cap="none" spc="0" normalizeH="0" baseline="0" noProof="0" dirty="0">
                <a:solidFill>
                  <a:prstClr val="white"/>
                </a:solidFill>
                <a:latin typeface="站酷文艺体" panose="02000603000000000000" pitchFamily="2" charset="-122"/>
                <a:ea typeface="站酷文艺体" panose="02000603000000000000" pitchFamily="2" charset="-122"/>
                <a:cs typeface="+mn-cs"/>
              </a:rPr>
              <a:t>   仓配一体化服务  第四方物流</a:t>
            </a:r>
            <a:endParaRPr kumimoji="0" lang="en-US" sz="900" i="0" kern="1200" cap="none" spc="0" normalizeH="0" baseline="0" noProof="0" dirty="0">
              <a:solidFill>
                <a:prstClr val="white"/>
              </a:solidFill>
              <a:latin typeface="站酷文艺体" panose="02000603000000000000" pitchFamily="2" charset="-122"/>
              <a:ea typeface="站酷文艺体" panose="02000603000000000000" pitchFamily="2" charset="-122"/>
              <a:cs typeface="+mn-cs"/>
            </a:endParaRPr>
          </a:p>
        </p:txBody>
      </p:sp>
      <p:sp>
        <p:nvSpPr>
          <p:cNvPr id="2" name="矩形 1"/>
          <p:cNvSpPr/>
          <p:nvPr/>
        </p:nvSpPr>
        <p:spPr>
          <a:xfrm>
            <a:off x="5803948" y="4377610"/>
            <a:ext cx="250690" cy="279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思源宋体 CN"/>
              <a:ea typeface="Source Han Sans Regular"/>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第三方物流概述</a:t>
            </a:r>
            <a:endParaRPr lang="zh-CN" altLang="en-US"/>
          </a:p>
        </p:txBody>
      </p:sp>
      <p:sp>
        <p:nvSpPr>
          <p:cNvPr id="8" name="内容占位符 7"/>
          <p:cNvSpPr/>
          <p:nvPr>
            <p:ph sz="quarter" idx="13"/>
          </p:nvPr>
        </p:nvSpPr>
        <p:spPr>
          <a:xfrm>
            <a:off x="551815" y="1341120"/>
            <a:ext cx="5451475" cy="4766310"/>
          </a:xfrm>
        </p:spPr>
        <p:txBody>
          <a:bodyPr>
            <a:normAutofit lnSpcReduction="10000"/>
          </a:bodyPr>
          <a:p>
            <a:pPr lvl="0"/>
            <a:r>
              <a:rPr lang="zh-CN" altLang="en-US" sz="1800">
                <a:sym typeface="+mn-ea"/>
              </a:rPr>
              <a:t>狭义的第三方物流是指</a:t>
            </a:r>
            <a:endParaRPr lang="zh-CN" altLang="en-US" sz="1800">
              <a:sym typeface="+mn-ea"/>
            </a:endParaRPr>
          </a:p>
          <a:p>
            <a:pPr marL="685800" lvl="1" indent="-228600">
              <a:buFont typeface="Arial" panose="020B0604020202020204" pitchFamily="34" charset="0"/>
              <a:buChar char="•"/>
            </a:pPr>
            <a:r>
              <a:rPr lang="zh-CN" altLang="en-US" sz="1800">
                <a:solidFill>
                  <a:schemeClr val="tx1">
                    <a:lumMod val="85000"/>
                    <a:lumOff val="15000"/>
                  </a:schemeClr>
                </a:solidFill>
                <a:sym typeface="+mn-ea"/>
              </a:rPr>
              <a:t>社会化物流企业所提供的现代化和系统的物流服务活动。</a:t>
            </a:r>
            <a:endParaRPr lang="zh-CN" altLang="en-US" sz="1800">
              <a:solidFill>
                <a:schemeClr val="tx1">
                  <a:lumMod val="85000"/>
                  <a:lumOff val="15000"/>
                </a:schemeClr>
              </a:solidFill>
              <a:sym typeface="+mn-ea"/>
            </a:endParaRPr>
          </a:p>
          <a:p>
            <a:pPr marL="685800" lvl="1" indent="-228600">
              <a:buFont typeface="Arial" panose="020B0604020202020204" pitchFamily="34" charset="0"/>
              <a:buChar char="•"/>
            </a:pPr>
            <a:endParaRPr lang="zh-CN" altLang="en-US" sz="1800">
              <a:solidFill>
                <a:schemeClr val="tx1">
                  <a:lumMod val="85000"/>
                  <a:lumOff val="15000"/>
                </a:schemeClr>
              </a:solidFill>
              <a:sym typeface="+mn-ea"/>
            </a:endParaRPr>
          </a:p>
          <a:p>
            <a:pPr marL="685800" lvl="1" indent="-228600">
              <a:buFont typeface="Arial" panose="020B0604020202020204" pitchFamily="34" charset="0"/>
              <a:buChar char="•"/>
            </a:pPr>
            <a:endParaRPr lang="zh-CN" altLang="en-US" sz="1800">
              <a:solidFill>
                <a:schemeClr val="tx1">
                  <a:lumMod val="85000"/>
                  <a:lumOff val="15000"/>
                </a:schemeClr>
              </a:solidFill>
              <a:sym typeface="+mn-ea"/>
            </a:endParaRPr>
          </a:p>
          <a:p>
            <a:pPr marL="685800" lvl="1" indent="-228600">
              <a:buFont typeface="Arial" panose="020B0604020202020204" pitchFamily="34" charset="0"/>
              <a:buChar char="•"/>
            </a:pPr>
            <a:endParaRPr lang="zh-CN" altLang="en-US" sz="1800">
              <a:solidFill>
                <a:schemeClr val="tx1">
                  <a:lumMod val="85000"/>
                  <a:lumOff val="15000"/>
                </a:schemeClr>
              </a:solidFill>
              <a:sym typeface="+mn-ea"/>
            </a:endParaRPr>
          </a:p>
          <a:p>
            <a:pPr marL="228600" lvl="0" indent="-228600">
              <a:buFont typeface="Arial" panose="020B0604020202020204" pitchFamily="34" charset="0"/>
              <a:buChar char="•"/>
            </a:pPr>
            <a:r>
              <a:rPr lang="zh-CN" altLang="en-US" sz="1800">
                <a:solidFill>
                  <a:schemeClr val="tx1">
                    <a:lumMod val="85000"/>
                    <a:lumOff val="15000"/>
                  </a:schemeClr>
                </a:solidFill>
                <a:sym typeface="+mn-ea"/>
              </a:rPr>
              <a:t>广义的第三方物流是</a:t>
            </a:r>
            <a:r>
              <a:rPr lang="zh-CN" altLang="en-US" sz="1800">
                <a:sym typeface="+mn-ea"/>
              </a:rPr>
              <a:t>指</a:t>
            </a:r>
            <a:endParaRPr lang="zh-CN" altLang="en-US" sz="1800">
              <a:solidFill>
                <a:schemeClr val="tx1">
                  <a:lumMod val="85000"/>
                  <a:lumOff val="15000"/>
                </a:schemeClr>
              </a:solidFill>
              <a:sym typeface="+mn-ea"/>
            </a:endParaRPr>
          </a:p>
          <a:p>
            <a:pPr marL="685800" lvl="1" indent="-228600">
              <a:buFont typeface="Arial" panose="020B0604020202020204" pitchFamily="34" charset="0"/>
              <a:buChar char="•"/>
            </a:pPr>
            <a:r>
              <a:rPr lang="zh-CN" altLang="en-US" sz="1800">
                <a:solidFill>
                  <a:schemeClr val="tx1">
                    <a:lumMod val="85000"/>
                    <a:lumOff val="15000"/>
                  </a:schemeClr>
                </a:solidFill>
                <a:sym typeface="+mn-ea"/>
              </a:rPr>
              <a:t>广义的第三方物流是相对于自营物流而言的。凡是由社会化的专业物流企业，按照货主的要求所从事的物流活动，都可以包含在第三方物流范围之内。</a:t>
            </a:r>
            <a:endParaRPr lang="zh-CN" altLang="en-US" sz="1800">
              <a:solidFill>
                <a:schemeClr val="tx1">
                  <a:lumMod val="85000"/>
                  <a:lumOff val="15000"/>
                </a:schemeClr>
              </a:solidFill>
              <a:sym typeface="+mn-ea"/>
            </a:endParaRPr>
          </a:p>
        </p:txBody>
      </p:sp>
      <p:pic>
        <p:nvPicPr>
          <p:cNvPr id="68" name="图片 3" descr="0601"/>
          <p:cNvPicPr>
            <a:picLocks noChangeAspect="1"/>
          </p:cNvPicPr>
          <p:nvPr/>
        </p:nvPicPr>
        <p:blipFill>
          <a:blip r:embed="rId1"/>
          <a:stretch>
            <a:fillRect/>
          </a:stretch>
        </p:blipFill>
        <p:spPr>
          <a:xfrm>
            <a:off x="6398260" y="3827145"/>
            <a:ext cx="5084445" cy="2258060"/>
          </a:xfrm>
          <a:prstGeom prst="rect">
            <a:avLst/>
          </a:prstGeom>
          <a:noFill/>
          <a:ln>
            <a:noFill/>
          </a:ln>
        </p:spPr>
      </p:pic>
      <p:sp>
        <p:nvSpPr>
          <p:cNvPr id="6" name="文本框 5"/>
          <p:cNvSpPr txBox="1"/>
          <p:nvPr/>
        </p:nvSpPr>
        <p:spPr>
          <a:xfrm>
            <a:off x="6168390" y="1196975"/>
            <a:ext cx="5448935" cy="2861310"/>
          </a:xfrm>
          <a:prstGeom prst="rect">
            <a:avLst/>
          </a:prstGeom>
          <a:noFill/>
        </p:spPr>
        <p:txBody>
          <a:bodyPr wrap="square" rtlCol="0">
            <a:spAutoFit/>
          </a:bodyPr>
          <a:p>
            <a:pPr marL="285750" indent="-285750">
              <a:lnSpc>
                <a:spcPct val="150000"/>
              </a:lnSpc>
              <a:buFont typeface="Arial" panose="020B0604020202020204" pitchFamily="34" charset="0"/>
              <a:buChar char="•"/>
            </a:pPr>
            <a:r>
              <a:rPr lang="zh-CN" altLang="en-US" i="0"/>
              <a:t>第三方物流的含义</a:t>
            </a:r>
            <a:endParaRPr lang="zh-CN" altLang="en-US" i="0"/>
          </a:p>
          <a:p>
            <a:pPr marL="742950" lvl="1" indent="-285750">
              <a:lnSpc>
                <a:spcPct val="150000"/>
              </a:lnSpc>
              <a:buFont typeface="Arial" panose="020B0604020202020204" pitchFamily="34" charset="0"/>
              <a:buChar char="•"/>
            </a:pPr>
            <a:r>
              <a:rPr lang="zh-CN" altLang="en-US" sz="1800" i="0">
                <a:solidFill>
                  <a:schemeClr val="tx1"/>
                </a:solidFill>
              </a:rPr>
              <a:t>电商企业之所以选择第三方物流是为了集中精力搞好主业，把原来属于自己处理的物流活动以合同方式委托给专业物流服务企业，同时通过信息系统与物流企业保持密切联系，以实现对物流全程管理的控制</a:t>
            </a:r>
            <a:endParaRPr lang="zh-CN" altLang="en-US" sz="1800" i="0">
              <a:solidFill>
                <a:schemeClr val="tx1"/>
              </a:solidFill>
            </a:endParaRPr>
          </a:p>
          <a:p>
            <a:pPr marL="285750" indent="-285750"/>
            <a:endParaRPr lang="zh-CN" altLang="en-US" i="0"/>
          </a:p>
        </p:txBody>
      </p:sp>
      <p:sp>
        <p:nvSpPr>
          <p:cNvPr id="100" name="文本框 99"/>
          <p:cNvSpPr txBox="1"/>
          <p:nvPr/>
        </p:nvSpPr>
        <p:spPr>
          <a:xfrm>
            <a:off x="6528435" y="6179185"/>
            <a:ext cx="5080000" cy="337185"/>
          </a:xfrm>
          <a:prstGeom prst="rect">
            <a:avLst/>
          </a:prstGeom>
          <a:noFill/>
          <a:ln w="9525">
            <a:noFill/>
          </a:ln>
        </p:spPr>
        <p:txBody>
          <a:bodyPr>
            <a:spAutoFit/>
          </a:bodyPr>
          <a:p>
            <a:pPr algn="ctr"/>
            <a:r>
              <a:rPr lang="zh-CN" sz="1600" i="0">
                <a:solidFill>
                  <a:srgbClr val="000000"/>
                </a:solidFill>
                <a:latin typeface="Times New Roman" panose="02020603050405020304" pitchFamily="18" charset="0"/>
                <a:ea typeface="宋体" panose="02010600030101010101" pitchFamily="2" charset="-122"/>
              </a:rPr>
              <a:t>图</a:t>
            </a:r>
            <a:r>
              <a:rPr lang="en-US" sz="1600" i="0">
                <a:solidFill>
                  <a:srgbClr val="000000"/>
                </a:solidFill>
                <a:latin typeface="Times New Roman" panose="02020603050405020304" pitchFamily="18" charset="0"/>
                <a:ea typeface="宋体" panose="02010600030101010101" pitchFamily="2" charset="-122"/>
              </a:rPr>
              <a:t>6-2  </a:t>
            </a:r>
            <a:r>
              <a:rPr lang="zh-CN" sz="1600" i="0">
                <a:solidFill>
                  <a:srgbClr val="000000"/>
                </a:solidFill>
                <a:latin typeface="Times New Roman" panose="02020603050405020304" pitchFamily="18" charset="0"/>
                <a:ea typeface="宋体" panose="02010600030101010101" pitchFamily="2" charset="-122"/>
              </a:rPr>
              <a:t>第三方物流与供应方和需求方的关系</a:t>
            </a:r>
            <a:endParaRPr lang="zh-CN" altLang="en-US" sz="1600" i="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第三方物流概述</a:t>
            </a:r>
            <a:endParaRPr lang="zh-CN" altLang="en-US"/>
          </a:p>
        </p:txBody>
      </p:sp>
      <p:sp>
        <p:nvSpPr>
          <p:cNvPr id="8" name="内容占位符 7"/>
          <p:cNvSpPr/>
          <p:nvPr>
            <p:ph sz="quarter" idx="13"/>
          </p:nvPr>
        </p:nvSpPr>
        <p:spPr>
          <a:xfrm>
            <a:off x="551815" y="1341120"/>
            <a:ext cx="5451475" cy="4766310"/>
          </a:xfrm>
        </p:spPr>
        <p:txBody>
          <a:bodyPr>
            <a:normAutofit/>
          </a:bodyPr>
          <a:p>
            <a:pPr lvl="0">
              <a:lnSpc>
                <a:spcPct val="150000"/>
              </a:lnSpc>
            </a:pPr>
            <a:r>
              <a:rPr lang="zh-CN" altLang="en-US" sz="1800">
                <a:sym typeface="+mn-ea"/>
              </a:rPr>
              <a:t>第三方物流的特征</a:t>
            </a:r>
            <a:endParaRPr lang="zh-CN" altLang="en-US" sz="1800">
              <a:sym typeface="+mn-ea"/>
            </a:endParaRPr>
          </a:p>
          <a:p>
            <a:pPr marL="685800" lvl="1" indent="-228600">
              <a:lnSpc>
                <a:spcPct val="150000"/>
              </a:lnSpc>
              <a:buFont typeface="Arial" panose="020B0604020202020204" pitchFamily="34" charset="0"/>
              <a:buChar char="•"/>
            </a:pPr>
            <a:r>
              <a:rPr lang="zh-CN" altLang="en-US" sz="1800">
                <a:solidFill>
                  <a:schemeClr val="tx1">
                    <a:lumMod val="85000"/>
                    <a:lumOff val="15000"/>
                  </a:schemeClr>
                </a:solidFill>
                <a:sym typeface="+mn-ea"/>
              </a:rPr>
              <a:t>第三方物流是合同导向的一系列服务 </a:t>
            </a:r>
            <a:endParaRPr lang="zh-CN" altLang="en-US" sz="1800">
              <a:solidFill>
                <a:schemeClr val="tx1">
                  <a:lumMod val="85000"/>
                  <a:lumOff val="15000"/>
                </a:schemeClr>
              </a:solidFill>
              <a:sym typeface="+mn-ea"/>
            </a:endParaRPr>
          </a:p>
          <a:p>
            <a:pPr marL="685800" lvl="1" indent="-228600">
              <a:lnSpc>
                <a:spcPct val="150000"/>
              </a:lnSpc>
              <a:buFont typeface="Arial" panose="020B0604020202020204" pitchFamily="34" charset="0"/>
              <a:buChar char="•"/>
            </a:pPr>
            <a:r>
              <a:rPr lang="zh-CN" altLang="en-US" sz="1800">
                <a:solidFill>
                  <a:schemeClr val="tx1">
                    <a:lumMod val="85000"/>
                    <a:lumOff val="15000"/>
                  </a:schemeClr>
                </a:solidFill>
                <a:sym typeface="+mn-ea"/>
              </a:rPr>
              <a:t>第三方物流是专业化、个性化的物流服务</a:t>
            </a:r>
            <a:endParaRPr lang="zh-CN" altLang="en-US" sz="1800">
              <a:solidFill>
                <a:schemeClr val="tx1">
                  <a:lumMod val="85000"/>
                  <a:lumOff val="15000"/>
                </a:schemeClr>
              </a:solidFill>
              <a:sym typeface="+mn-ea"/>
            </a:endParaRPr>
          </a:p>
          <a:p>
            <a:pPr marL="685800" lvl="1" indent="-228600">
              <a:lnSpc>
                <a:spcPct val="150000"/>
              </a:lnSpc>
              <a:buFont typeface="Arial" panose="020B0604020202020204" pitchFamily="34" charset="0"/>
              <a:buChar char="•"/>
            </a:pPr>
            <a:r>
              <a:rPr lang="zh-CN" altLang="en-US" sz="1800">
                <a:solidFill>
                  <a:schemeClr val="tx1">
                    <a:lumMod val="85000"/>
                    <a:lumOff val="15000"/>
                  </a:schemeClr>
                </a:solidFill>
                <a:sym typeface="+mn-ea"/>
              </a:rPr>
              <a:t>第三方物流是建立在现代信息技术基础上的物流服务</a:t>
            </a:r>
            <a:endParaRPr lang="zh-CN" altLang="en-US" sz="1800">
              <a:solidFill>
                <a:schemeClr val="tx1">
                  <a:lumMod val="85000"/>
                  <a:lumOff val="15000"/>
                </a:schemeClr>
              </a:solidFill>
              <a:sym typeface="+mn-ea"/>
            </a:endParaRPr>
          </a:p>
          <a:p>
            <a:pPr marL="685800" lvl="1" indent="-228600">
              <a:lnSpc>
                <a:spcPct val="150000"/>
              </a:lnSpc>
              <a:buFont typeface="Arial" panose="020B0604020202020204" pitchFamily="34" charset="0"/>
              <a:buChar char="•"/>
            </a:pPr>
            <a:r>
              <a:rPr lang="zh-CN" altLang="en-US" sz="1800">
                <a:solidFill>
                  <a:schemeClr val="tx1">
                    <a:lumMod val="85000"/>
                    <a:lumOff val="15000"/>
                  </a:schemeClr>
                </a:solidFill>
                <a:sym typeface="+mn-ea"/>
              </a:rPr>
              <a:t>第三方物流拥有灵活性</a:t>
            </a:r>
            <a:endParaRPr lang="zh-CN" altLang="en-US" sz="1800">
              <a:solidFill>
                <a:schemeClr val="tx1">
                  <a:lumMod val="85000"/>
                  <a:lumOff val="15000"/>
                </a:schemeClr>
              </a:solidFill>
              <a:sym typeface="+mn-ea"/>
            </a:endParaRPr>
          </a:p>
          <a:p>
            <a:pPr marL="685800" lvl="1" indent="-228600">
              <a:lnSpc>
                <a:spcPct val="150000"/>
              </a:lnSpc>
              <a:buFont typeface="Arial" panose="020B0604020202020204" pitchFamily="34" charset="0"/>
              <a:buChar char="•"/>
            </a:pPr>
            <a:r>
              <a:rPr lang="zh-CN" altLang="en-US" sz="1800">
                <a:solidFill>
                  <a:schemeClr val="tx1">
                    <a:lumMod val="85000"/>
                    <a:lumOff val="15000"/>
                  </a:schemeClr>
                </a:solidFill>
                <a:sym typeface="+mn-ea"/>
              </a:rPr>
              <a:t>第三方物流具备大数据优势</a:t>
            </a:r>
            <a:endParaRPr lang="zh-CN" altLang="en-US" sz="1800">
              <a:solidFill>
                <a:schemeClr val="tx1">
                  <a:lumMod val="85000"/>
                  <a:lumOff val="15000"/>
                </a:schemeClr>
              </a:solidFill>
              <a:sym typeface="+mn-ea"/>
            </a:endParaRPr>
          </a:p>
          <a:p>
            <a:pPr marL="685800" lvl="1" indent="-228600">
              <a:buFont typeface="Arial" panose="020B0604020202020204" pitchFamily="34" charset="0"/>
              <a:buChar char="•"/>
            </a:pPr>
            <a:endParaRPr lang="zh-CN" altLang="en-US" sz="1800">
              <a:solidFill>
                <a:schemeClr val="tx1">
                  <a:lumMod val="85000"/>
                  <a:lumOff val="15000"/>
                </a:schemeClr>
              </a:solidFill>
              <a:sym typeface="+mn-ea"/>
            </a:endParaRPr>
          </a:p>
          <a:p>
            <a:pPr marL="457200" lvl="1" indent="0">
              <a:buFont typeface="Arial" panose="020B0604020202020204" pitchFamily="34" charset="0"/>
              <a:buNone/>
            </a:pPr>
            <a:endParaRPr lang="zh-CN" altLang="en-US" sz="1800">
              <a:solidFill>
                <a:schemeClr val="tx1">
                  <a:lumMod val="85000"/>
                  <a:lumOff val="15000"/>
                </a:schemeClr>
              </a:solidFill>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仓配一体化服务</a:t>
            </a:r>
            <a:endParaRPr lang="zh-CN" altLang="en-US"/>
          </a:p>
        </p:txBody>
      </p:sp>
      <p:sp>
        <p:nvSpPr>
          <p:cNvPr id="8" name="内容占位符 7"/>
          <p:cNvSpPr/>
          <p:nvPr>
            <p:ph sz="quarter" idx="13"/>
          </p:nvPr>
        </p:nvSpPr>
        <p:spPr>
          <a:xfrm>
            <a:off x="568325" y="1124585"/>
            <a:ext cx="5608320" cy="2635250"/>
          </a:xfrm>
        </p:spPr>
        <p:txBody>
          <a:bodyPr>
            <a:noAutofit/>
          </a:bodyPr>
          <a:p>
            <a:pPr lvl="0">
              <a:lnSpc>
                <a:spcPct val="150000"/>
              </a:lnSpc>
            </a:pPr>
            <a:r>
              <a:rPr lang="zh-CN" altLang="en-US">
                <a:sym typeface="+mn-ea"/>
              </a:rPr>
              <a:t>仓配一体化是趋势</a:t>
            </a:r>
            <a:endParaRPr lang="zh-CN" altLang="en-US">
              <a:sym typeface="+mn-ea"/>
            </a:endParaRPr>
          </a:p>
          <a:p>
            <a:pPr marL="685800" lvl="1" indent="-228600">
              <a:lnSpc>
                <a:spcPct val="150000"/>
              </a:lnSpc>
              <a:buFont typeface="Arial" panose="020B0604020202020204" pitchFamily="34" charset="0"/>
              <a:buChar char="•"/>
            </a:pPr>
            <a:r>
              <a:rPr lang="zh-CN" altLang="en-US">
                <a:solidFill>
                  <a:schemeClr val="tx1">
                    <a:lumMod val="85000"/>
                    <a:lumOff val="15000"/>
                  </a:schemeClr>
                </a:solidFill>
                <a:sym typeface="+mn-ea"/>
              </a:rPr>
              <a:t>因为电商改变了传统的配送模式，由以前的B2B变成了B2C，而电商企业又大多不具备做好仓储配送的能力。</a:t>
            </a:r>
            <a:endParaRPr lang="zh-CN" altLang="en-US">
              <a:solidFill>
                <a:schemeClr val="tx1">
                  <a:lumMod val="85000"/>
                  <a:lumOff val="15000"/>
                </a:schemeClr>
              </a:solidFill>
              <a:sym typeface="+mn-ea"/>
            </a:endParaRPr>
          </a:p>
          <a:p>
            <a:pPr marL="685800" lvl="1" indent="-228600">
              <a:lnSpc>
                <a:spcPct val="150000"/>
              </a:lnSpc>
              <a:buFont typeface="Arial" panose="020B0604020202020204" pitchFamily="34" charset="0"/>
              <a:buChar char="•"/>
            </a:pPr>
            <a:r>
              <a:rPr lang="zh-CN" altLang="en-US">
                <a:solidFill>
                  <a:schemeClr val="tx1">
                    <a:lumMod val="85000"/>
                    <a:lumOff val="15000"/>
                  </a:schemeClr>
                </a:solidFill>
                <a:sym typeface="+mn-ea"/>
              </a:rPr>
              <a:t>电商仓配一体化无论是从降低成本，还是提高效率上看都是一个必然趋势。</a:t>
            </a:r>
            <a:endParaRPr lang="zh-CN" altLang="en-US">
              <a:solidFill>
                <a:schemeClr val="tx1">
                  <a:lumMod val="85000"/>
                  <a:lumOff val="15000"/>
                </a:schemeClr>
              </a:solidFill>
              <a:sym typeface="+mn-ea"/>
            </a:endParaRPr>
          </a:p>
        </p:txBody>
      </p:sp>
      <p:sp>
        <p:nvSpPr>
          <p:cNvPr id="9" name="文本框 8"/>
          <p:cNvSpPr txBox="1"/>
          <p:nvPr/>
        </p:nvSpPr>
        <p:spPr>
          <a:xfrm>
            <a:off x="551815" y="3860800"/>
            <a:ext cx="5640705" cy="2306955"/>
          </a:xfrm>
          <a:prstGeom prst="rect">
            <a:avLst/>
          </a:prstGeom>
          <a:noFill/>
          <a:ln w="9525">
            <a:noFill/>
          </a:ln>
        </p:spPr>
        <p:txBody>
          <a:bodyPr wrap="square">
            <a:spAutoFit/>
          </a:bodyPr>
          <a:p>
            <a:pPr marL="285750" indent="-285750">
              <a:lnSpc>
                <a:spcPct val="150000"/>
              </a:lnSpc>
              <a:buFont typeface="Arial" panose="020B0604020202020204" pitchFamily="34" charset="0"/>
              <a:buChar char="•"/>
            </a:pPr>
            <a:r>
              <a:rPr lang="zh-CN" sz="1600" i="0">
                <a:solidFill>
                  <a:srgbClr val="000000"/>
                </a:solidFill>
                <a:latin typeface="Times New Roman" panose="02020603050405020304" pitchFamily="18" charset="0"/>
                <a:cs typeface="方正宋一简体" charset="0"/>
              </a:rPr>
              <a:t>仓配一体化服务内容</a:t>
            </a:r>
            <a:endParaRPr lang="zh-CN" sz="1600" i="0">
              <a:solidFill>
                <a:srgbClr val="000000"/>
              </a:solidFill>
              <a:latin typeface="Times New Roman" panose="02020603050405020304" pitchFamily="18" charset="0"/>
              <a:cs typeface="方正宋一简体" charset="0"/>
            </a:endParaRPr>
          </a:p>
          <a:p>
            <a:pPr marL="742950" lvl="1" indent="-285750">
              <a:lnSpc>
                <a:spcPct val="150000"/>
              </a:lnSpc>
              <a:buFont typeface="Arial" panose="020B0604020202020204" pitchFamily="34" charset="0"/>
              <a:buChar char="•"/>
            </a:pPr>
            <a:r>
              <a:rPr lang="zh-CN" altLang="en-US" sz="1600" i="0">
                <a:solidFill>
                  <a:srgbClr val="000000"/>
                </a:solidFill>
                <a:latin typeface="Times New Roman" panose="02020603050405020304" pitchFamily="18" charset="0"/>
                <a:cs typeface="方正宋一简体" charset="0"/>
              </a:rPr>
              <a:t>在传统模式里，仓储主要有五个环节，存储、分拣、打包、称重、速递的交接，配的环节主要是揽收、称重、发运</a:t>
            </a:r>
            <a:endParaRPr lang="zh-CN" altLang="en-US" sz="1600" i="0">
              <a:solidFill>
                <a:srgbClr val="000000"/>
              </a:solidFill>
              <a:latin typeface="Times New Roman" panose="02020603050405020304" pitchFamily="18" charset="0"/>
              <a:cs typeface="方正宋一简体" charset="0"/>
            </a:endParaRPr>
          </a:p>
          <a:p>
            <a:pPr marL="742950" lvl="1" indent="-285750">
              <a:lnSpc>
                <a:spcPct val="150000"/>
              </a:lnSpc>
              <a:buFont typeface="Arial" panose="020B0604020202020204" pitchFamily="34" charset="0"/>
              <a:buChar char="•"/>
            </a:pPr>
            <a:r>
              <a:rPr lang="zh-CN" altLang="en-US" sz="1600" i="0">
                <a:solidFill>
                  <a:srgbClr val="000000"/>
                </a:solidFill>
                <a:latin typeface="Times New Roman" panose="02020603050405020304" pitchFamily="18" charset="0"/>
                <a:cs typeface="方正宋一简体" charset="0"/>
              </a:rPr>
              <a:t>在仓配一体化的模式下，物流企业要在保证货品安全的前提下提高效率，让整个业务流程更加无缝对接</a:t>
            </a:r>
            <a:endParaRPr lang="zh-CN" altLang="en-US" sz="1600" i="0">
              <a:solidFill>
                <a:srgbClr val="000000"/>
              </a:solidFill>
              <a:latin typeface="Times New Roman" panose="02020603050405020304" pitchFamily="18" charset="0"/>
              <a:cs typeface="方正宋一简体" charset="0"/>
            </a:endParaRPr>
          </a:p>
        </p:txBody>
      </p:sp>
      <p:sp>
        <p:nvSpPr>
          <p:cNvPr id="10" name="文本框 9"/>
          <p:cNvSpPr txBox="1"/>
          <p:nvPr/>
        </p:nvSpPr>
        <p:spPr>
          <a:xfrm>
            <a:off x="6168390" y="1196975"/>
            <a:ext cx="5438775" cy="2306955"/>
          </a:xfrm>
          <a:prstGeom prst="rect">
            <a:avLst/>
          </a:prstGeom>
          <a:noFill/>
          <a:ln w="9525">
            <a:noFill/>
          </a:ln>
        </p:spPr>
        <p:txBody>
          <a:bodyPr wrap="square">
            <a:spAutoFit/>
          </a:bodyPr>
          <a:p>
            <a:pPr marL="285750" indent="-285750">
              <a:lnSpc>
                <a:spcPct val="150000"/>
              </a:lnSpc>
              <a:buFont typeface="Arial" panose="020B0604020202020204" pitchFamily="34" charset="0"/>
              <a:buChar char="•"/>
            </a:pPr>
            <a:r>
              <a:rPr lang="zh-CN" sz="1600" i="0">
                <a:solidFill>
                  <a:srgbClr val="000000"/>
                </a:solidFill>
                <a:latin typeface="Times New Roman" panose="02020603050405020304" pitchFamily="18" charset="0"/>
                <a:cs typeface="方正宋一简体" charset="0"/>
              </a:rPr>
              <a:t>仓配一体化的打造</a:t>
            </a:r>
            <a:endParaRPr lang="zh-CN" sz="1600" i="0">
              <a:solidFill>
                <a:srgbClr val="000000"/>
              </a:solidFill>
              <a:latin typeface="Times New Roman" panose="02020603050405020304" pitchFamily="18" charset="0"/>
              <a:cs typeface="方正宋一简体" charset="0"/>
            </a:endParaRPr>
          </a:p>
          <a:p>
            <a:pPr marL="742950" lvl="1" indent="-285750">
              <a:lnSpc>
                <a:spcPct val="150000"/>
              </a:lnSpc>
              <a:buFont typeface="Arial" panose="020B0604020202020204" pitchFamily="34" charset="0"/>
              <a:buChar char="•"/>
            </a:pPr>
            <a:r>
              <a:rPr lang="zh-CN" altLang="en-US" sz="1600" i="0">
                <a:solidFill>
                  <a:srgbClr val="000000"/>
                </a:solidFill>
                <a:latin typeface="Times New Roman" panose="02020603050405020304" pitchFamily="18" charset="0"/>
                <a:cs typeface="方正宋一简体" charset="0"/>
              </a:rPr>
              <a:t>物流企业打造仓配一体化需要五种能力。首先是人才建设，二是平台建设，三是网格建设，四是品质提升，五是信息系统建设</a:t>
            </a:r>
            <a:endParaRPr lang="zh-CN" altLang="en-US" sz="1600" i="0">
              <a:solidFill>
                <a:srgbClr val="000000"/>
              </a:solidFill>
              <a:latin typeface="Times New Roman" panose="02020603050405020304" pitchFamily="18" charset="0"/>
              <a:cs typeface="方正宋一简体" charset="0"/>
            </a:endParaRPr>
          </a:p>
          <a:p>
            <a:pPr marL="742950" lvl="1" indent="-285750">
              <a:lnSpc>
                <a:spcPct val="150000"/>
              </a:lnSpc>
              <a:buFont typeface="Arial" panose="020B0604020202020204" pitchFamily="34" charset="0"/>
              <a:buChar char="•"/>
            </a:pPr>
            <a:r>
              <a:rPr lang="zh-CN" altLang="en-US" sz="1600" i="0">
                <a:solidFill>
                  <a:srgbClr val="000000"/>
                </a:solidFill>
                <a:latin typeface="Times New Roman" panose="02020603050405020304" pitchFamily="18" charset="0"/>
                <a:cs typeface="方正宋一简体" charset="0"/>
              </a:rPr>
              <a:t>物流企业打造仓配一体化要提前考虑客户的需求</a:t>
            </a:r>
            <a:endParaRPr lang="zh-CN" altLang="en-US" sz="1600" i="0">
              <a:solidFill>
                <a:srgbClr val="000000"/>
              </a:solidFill>
              <a:latin typeface="Times New Roman" panose="02020603050405020304" pitchFamily="18" charset="0"/>
              <a:cs typeface="方正宋一简体" charset="0"/>
            </a:endParaRPr>
          </a:p>
          <a:p>
            <a:pPr marL="742950" lvl="1" indent="-285750">
              <a:lnSpc>
                <a:spcPct val="150000"/>
              </a:lnSpc>
              <a:buFont typeface="Arial" panose="020B0604020202020204" pitchFamily="34" charset="0"/>
              <a:buChar char="•"/>
            </a:pPr>
            <a:r>
              <a:rPr lang="zh-CN" altLang="en-US" sz="1600" i="0">
                <a:solidFill>
                  <a:srgbClr val="000000"/>
                </a:solidFill>
                <a:latin typeface="Times New Roman" panose="02020603050405020304" pitchFamily="18" charset="0"/>
                <a:cs typeface="方正宋一简体" charset="0"/>
              </a:rPr>
              <a:t>物流企业打造仓配一体化需要做好需求预测</a:t>
            </a:r>
            <a:endParaRPr lang="zh-CN" altLang="en-US" sz="1600" i="0">
              <a:solidFill>
                <a:srgbClr val="000000"/>
              </a:solidFill>
              <a:latin typeface="Times New Roman" panose="02020603050405020304" pitchFamily="18" charset="0"/>
              <a:cs typeface="方正宋一简体" charset="0"/>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1"/>
</p:tagLst>
</file>

<file path=ppt/tags/tag105.xml><?xml version="1.0" encoding="utf-8"?>
<p:tagLst xmlns:p="http://schemas.openxmlformats.org/presentationml/2006/main">
  <p:tag name="KSO_WM_SLIDE_BACKGROUND_TYPE" val="frame"/>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1"/>
</p:tagLst>
</file>

<file path=ppt/tags/tag151.xml><?xml version="1.0" encoding="utf-8"?>
<p:tagLst xmlns:p="http://schemas.openxmlformats.org/presentationml/2006/main">
  <p:tag name="KSO_WM_SLIDE_BACKGROUND_TYPE" val="belt"/>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4.xml><?xml version="1.0" encoding="utf-8"?>
<p:tagLst xmlns:p="http://schemas.openxmlformats.org/presentationml/2006/main">
  <p:tag name="KSO_WM_SLIDE_BACKGROUND_TYPE" val="belt"/>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228"/>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228"/>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7.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3228"/>
  <p:tag name="KSO_WM_TEMPLATE_MASTER_THUMB_INDEX" val="12"/>
  <p:tag name="KSO_WM_TEMPLATE_THUMBS_INDEX" val="1、4、7、8、9、12、15、19、24、25、26、27"/>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1"/>
</p:tagLst>
</file>

<file path=ppt/tags/tag272.xml><?xml version="1.0" encoding="utf-8"?>
<p:tagLst xmlns:p="http://schemas.openxmlformats.org/presentationml/2006/main">
  <p:tag name="KSO_WM_SLIDE_BACKGROUND_TYPE" val="frame"/>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1"/>
</p:tagLst>
</file>

<file path=ppt/tags/tag318.xml><?xml version="1.0" encoding="utf-8"?>
<p:tagLst xmlns:p="http://schemas.openxmlformats.org/presentationml/2006/main">
  <p:tag name="KSO_WM_SLIDE_BACKGROUND_TYPE" val="belt"/>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1.xml><?xml version="1.0" encoding="utf-8"?>
<p:tagLst xmlns:p="http://schemas.openxmlformats.org/presentationml/2006/main">
  <p:tag name="KSO_WM_SLIDE_BACKGROUND_TYPE" val="belt"/>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228"/>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228"/>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34.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3228"/>
  <p:tag name="KSO_WM_TEMPLATE_MASTER_THUMB_INDEX" val="12"/>
  <p:tag name="KSO_WM_TEMPLATE_THUMBS_INDEX" val="1、4、7、8、9、12、15、19、24、25、26、27"/>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1"/>
</p:tagLst>
</file>

<file path=ppt/tags/tag439.xml><?xml version="1.0" encoding="utf-8"?>
<p:tagLst xmlns:p="http://schemas.openxmlformats.org/presentationml/2006/main">
  <p:tag name="KSO_WM_SLIDE_BACKGROUND_TYPE" val="frame"/>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1"/>
</p:tagLst>
</file>

<file path=ppt/tags/tag485.xml><?xml version="1.0" encoding="utf-8"?>
<p:tagLst xmlns:p="http://schemas.openxmlformats.org/presentationml/2006/main">
  <p:tag name="KSO_WM_SLIDE_BACKGROUND_TYPE" val="belt"/>
</p:tagLst>
</file>

<file path=ppt/tags/tag4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88.xml><?xml version="1.0" encoding="utf-8"?>
<p:tagLst xmlns:p="http://schemas.openxmlformats.org/presentationml/2006/main">
  <p:tag name="KSO_WM_SLIDE_BACKGROUND_TYPE" val="belt"/>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228"/>
</p:tagLst>
</file>

<file path=ppt/tags/tag4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228"/>
</p:tagLst>
</file>

<file path=ppt/tags/tag4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1.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3228"/>
  <p:tag name="KSO_WM_TEMPLATE_MASTER_THUMB_INDEX" val="12"/>
  <p:tag name="KSO_WM_TEMPLATE_THUMBS_INDEX" val="1、4、7、8、9、12、15、19、24、25、26、27"/>
</p:tagLst>
</file>

<file path=ppt/tags/tag5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1_3"/>
  <p:tag name="KSO_WM_UNIT_ID" val="custom20203228_12*l_h_i*1_1_3"/>
  <p:tag name="KSO_WM_TEMPLATE_CATEGORY" val="custom"/>
  <p:tag name="KSO_WM_TEMPLATE_INDEX" val="2020322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 name="KSO_WM_UNIT_DIAGRAM_SCHEMECOLOR_ID" val="0"/>
</p:tagLst>
</file>

<file path=ppt/tags/tag5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1_2"/>
  <p:tag name="KSO_WM_UNIT_ID" val="custom20203228_12*l_h_i*1_1_2"/>
  <p:tag name="KSO_WM_TEMPLATE_CATEGORY" val="custom"/>
  <p:tag name="KSO_WM_TEMPLATE_INDEX" val="20203228"/>
  <p:tag name="KSO_WM_UNIT_LAYERLEVEL" val="1_1_1"/>
  <p:tag name="KSO_WM_TAG_VERSION" val="1.0"/>
  <p:tag name="KSO_WM_BEAUTIFY_FLAG" val="#wm#"/>
  <p:tag name="KSO_WM_UNIT_TEXT_FILL_FORE_SCHEMECOLOR_INDEX" val="5"/>
  <p:tag name="KSO_WM_UNIT_TEXT_FILL_TYPE" val="1"/>
  <p:tag name="KSO_WM_UNIT_USESOURCEFORMAT_APPLY" val="1"/>
  <p:tag name="KSO_WM_UNIT_DIAGRAM_SCHEMECOLOR_ID" val="0"/>
</p:tagLst>
</file>

<file path=ppt/tags/tag5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1_1"/>
  <p:tag name="KSO_WM_UNIT_ID" val="custom20203228_12*l_h_i*1_1_1"/>
  <p:tag name="KSO_WM_TEMPLATE_CATEGORY" val="custom"/>
  <p:tag name="KSO_WM_TEMPLATE_INDEX" val="20203228"/>
  <p:tag name="KSO_WM_UNIT_LAYERLEVEL" val="1_1_1"/>
  <p:tag name="KSO_WM_TAG_VERSION" val="1.0"/>
  <p:tag name="KSO_WM_BEAUTIFY_FLAG" val="#wm#"/>
  <p:tag name="KSO_WM_UNIT_LINE_FORE_SCHEMECOLOR_INDEX" val="14"/>
  <p:tag name="KSO_WM_UNIT_LINE_FILL_TYPE" val="2"/>
  <p:tag name="KSO_WM_UNIT_USESOURCEFORMAT_APPLY" val="1"/>
  <p:tag name="KSO_WM_UNIT_DIAGRAM_SCHEMECOLOR_ID" val="0"/>
</p:tagLst>
</file>

<file path=ppt/tags/tag505.xml><?xml version="1.0" encoding="utf-8"?>
<p:tagLst xmlns:p="http://schemas.openxmlformats.org/presentationml/2006/main">
  <p:tag name="KSO_WM_UNIT_PRESET_TEXT" val="点击此处添加正文，文字是您思想的提炼。"/>
  <p:tag name="KSO_WM_UNIT_NOCLEAR" val="0"/>
  <p:tag name="KSO_WM_UNIT_HIGHLIGHT" val="0"/>
  <p:tag name="KSO_WM_UNIT_COMPATIBLE" val="0"/>
  <p:tag name="KSO_WM_UNIT_DIAGRAM_ISNUMVISUAL" val="0"/>
  <p:tag name="KSO_WM_UNIT_DIAGRAM_ISREFERUNIT" val="0"/>
  <p:tag name="KSO_WM_DIAGRAM_GROUP_CODE" val="l1-2"/>
  <p:tag name="KSO_WM_UNIT_TYPE" val="l_h_f"/>
  <p:tag name="KSO_WM_UNIT_INDEX" val="1_1_1"/>
  <p:tag name="KSO_WM_UNIT_ID" val="custom20203228_12*l_h_f*1_1_1"/>
  <p:tag name="KSO_WM_TEMPLATE_CATEGORY" val="custom"/>
  <p:tag name="KSO_WM_TEMPLATE_INDEX" val="20203228"/>
  <p:tag name="KSO_WM_UNIT_LAYERLEVEL" val="1_1_1"/>
  <p:tag name="KSO_WM_TAG_VERSION" val="1.0"/>
  <p:tag name="KSO_WM_BEAUTIFY_FLAG" val="#wm#"/>
  <p:tag name="KSO_WM_UNIT_TEXT_FILL_FORE_SCHEMECOLOR_INDEX" val="13"/>
  <p:tag name="KSO_WM_UNIT_TEXT_FILL_TYPE" val="1"/>
  <p:tag name="KSO_WM_UNIT_USESOURCEFORMAT_APPLY" val="1"/>
  <p:tag name="KSO_WM_UNIT_DIAGRAM_SCHEMECOLOR_ID" val="0"/>
  <p:tag name="KSO_WM_UNIT_VALUE" val="28"/>
  <p:tag name="KSO_WM_UNIT_SUBTYPE" val="a"/>
</p:tagLst>
</file>

<file path=ppt/tags/tag5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2_3"/>
  <p:tag name="KSO_WM_UNIT_ID" val="custom20203228_12*l_h_i*1_2_3"/>
  <p:tag name="KSO_WM_TEMPLATE_CATEGORY" val="custom"/>
  <p:tag name="KSO_WM_TEMPLATE_INDEX" val="2020322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 name="KSO_WM_UNIT_DIAGRAM_SCHEMECOLOR_ID" val="0"/>
</p:tagLst>
</file>

<file path=ppt/tags/tag5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2_2"/>
  <p:tag name="KSO_WM_UNIT_ID" val="custom20203228_12*l_h_i*1_2_2"/>
  <p:tag name="KSO_WM_TEMPLATE_CATEGORY" val="custom"/>
  <p:tag name="KSO_WM_TEMPLATE_INDEX" val="20203228"/>
  <p:tag name="KSO_WM_UNIT_LAYERLEVEL" val="1_1_1"/>
  <p:tag name="KSO_WM_TAG_VERSION" val="1.0"/>
  <p:tag name="KSO_WM_BEAUTIFY_FLAG" val="#wm#"/>
  <p:tag name="KSO_WM_UNIT_TEXT_FILL_FORE_SCHEMECOLOR_INDEX" val="5"/>
  <p:tag name="KSO_WM_UNIT_TEXT_FILL_TYPE" val="1"/>
  <p:tag name="KSO_WM_UNIT_USESOURCEFORMAT_APPLY" val="1"/>
  <p:tag name="KSO_WM_UNIT_DIAGRAM_SCHEMECOLOR_ID" val="0"/>
</p:tagLst>
</file>

<file path=ppt/tags/tag5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2_1"/>
  <p:tag name="KSO_WM_UNIT_ID" val="custom20203228_12*l_h_i*1_2_1"/>
  <p:tag name="KSO_WM_TEMPLATE_CATEGORY" val="custom"/>
  <p:tag name="KSO_WM_TEMPLATE_INDEX" val="20203228"/>
  <p:tag name="KSO_WM_UNIT_LAYERLEVEL" val="1_1_1"/>
  <p:tag name="KSO_WM_TAG_VERSION" val="1.0"/>
  <p:tag name="KSO_WM_BEAUTIFY_FLAG" val="#wm#"/>
  <p:tag name="KSO_WM_UNIT_LINE_FORE_SCHEMECOLOR_INDEX" val="14"/>
  <p:tag name="KSO_WM_UNIT_LINE_FILL_TYPE" val="2"/>
  <p:tag name="KSO_WM_UNIT_USESOURCEFORMAT_APPLY" val="1"/>
  <p:tag name="KSO_WM_UNIT_DIAGRAM_SCHEMECOLOR_ID" val="0"/>
</p:tagLst>
</file>

<file path=ppt/tags/tag509.xml><?xml version="1.0" encoding="utf-8"?>
<p:tagLst xmlns:p="http://schemas.openxmlformats.org/presentationml/2006/main">
  <p:tag name="KSO_WM_UNIT_PRESET_TEXT" val="点击此处添加正文，文字是您思想的提炼。"/>
  <p:tag name="KSO_WM_UNIT_NOCLEAR" val="0"/>
  <p:tag name="KSO_WM_UNIT_HIGHLIGHT" val="0"/>
  <p:tag name="KSO_WM_UNIT_COMPATIBLE" val="0"/>
  <p:tag name="KSO_WM_UNIT_DIAGRAM_ISNUMVISUAL" val="0"/>
  <p:tag name="KSO_WM_UNIT_DIAGRAM_ISREFERUNIT" val="0"/>
  <p:tag name="KSO_WM_DIAGRAM_GROUP_CODE" val="l1-2"/>
  <p:tag name="KSO_WM_UNIT_TYPE" val="l_h_f"/>
  <p:tag name="KSO_WM_UNIT_INDEX" val="1_2_1"/>
  <p:tag name="KSO_WM_UNIT_ID" val="custom20203228_12*l_h_f*1_2_1"/>
  <p:tag name="KSO_WM_TEMPLATE_CATEGORY" val="custom"/>
  <p:tag name="KSO_WM_TEMPLATE_INDEX" val="20203228"/>
  <p:tag name="KSO_WM_UNIT_LAYERLEVEL" val="1_1_1"/>
  <p:tag name="KSO_WM_TAG_VERSION" val="1.0"/>
  <p:tag name="KSO_WM_BEAUTIFY_FLAG" val="#wm#"/>
  <p:tag name="KSO_WM_UNIT_TEXT_FILL_FORE_SCHEMECOLOR_INDEX" val="13"/>
  <p:tag name="KSO_WM_UNIT_TEXT_FILL_TYPE" val="1"/>
  <p:tag name="KSO_WM_UNIT_USESOURCEFORMAT_APPLY" val="1"/>
  <p:tag name="KSO_WM_UNIT_DIAGRAM_SCHEMECOLOR_ID" val="0"/>
  <p:tag name="KSO_WM_UNIT_SUBTYPE" val="a"/>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3"/>
  <p:tag name="KSO_WM_UNIT_ID" val="custom20203228_12*l_h_i*1_3_3"/>
  <p:tag name="KSO_WM_TEMPLATE_CATEGORY" val="custom"/>
  <p:tag name="KSO_WM_TEMPLATE_INDEX" val="2020322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 name="KSO_WM_UNIT_DIAGRAM_SCHEMECOLOR_ID" val="0"/>
</p:tagLst>
</file>

<file path=ppt/tags/tag5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2"/>
  <p:tag name="KSO_WM_UNIT_ID" val="custom20203228_12*l_h_i*1_3_2"/>
  <p:tag name="KSO_WM_TEMPLATE_CATEGORY" val="custom"/>
  <p:tag name="KSO_WM_TEMPLATE_INDEX" val="20203228"/>
  <p:tag name="KSO_WM_UNIT_LAYERLEVEL" val="1_1_1"/>
  <p:tag name="KSO_WM_TAG_VERSION" val="1.0"/>
  <p:tag name="KSO_WM_BEAUTIFY_FLAG" val="#wm#"/>
  <p:tag name="KSO_WM_UNIT_TEXT_FILL_FORE_SCHEMECOLOR_INDEX" val="5"/>
  <p:tag name="KSO_WM_UNIT_TEXT_FILL_TYPE" val="1"/>
  <p:tag name="KSO_WM_UNIT_USESOURCEFORMAT_APPLY" val="1"/>
  <p:tag name="KSO_WM_UNIT_DIAGRAM_SCHEMECOLOR_ID" val="0"/>
</p:tagLst>
</file>

<file path=ppt/tags/tag5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1"/>
  <p:tag name="KSO_WM_UNIT_ID" val="custom20203228_12*l_h_i*1_3_1"/>
  <p:tag name="KSO_WM_TEMPLATE_CATEGORY" val="custom"/>
  <p:tag name="KSO_WM_TEMPLATE_INDEX" val="20203228"/>
  <p:tag name="KSO_WM_UNIT_LAYERLEVEL" val="1_1_1"/>
  <p:tag name="KSO_WM_TAG_VERSION" val="1.0"/>
  <p:tag name="KSO_WM_BEAUTIFY_FLAG" val="#wm#"/>
  <p:tag name="KSO_WM_UNIT_LINE_FORE_SCHEMECOLOR_INDEX" val="14"/>
  <p:tag name="KSO_WM_UNIT_LINE_FILL_TYPE" val="2"/>
  <p:tag name="KSO_WM_UNIT_USESOURCEFORMAT_APPLY" val="1"/>
  <p:tag name="KSO_WM_UNIT_DIAGRAM_SCHEMECOLOR_ID" val="0"/>
</p:tagLst>
</file>

<file path=ppt/tags/tag513.xml><?xml version="1.0" encoding="utf-8"?>
<p:tagLst xmlns:p="http://schemas.openxmlformats.org/presentationml/2006/main">
  <p:tag name="KSO_WM_UNIT_PRESET_TEXT" val="点击此处添加正文，文字是您思想的提炼。"/>
  <p:tag name="KSO_WM_UNIT_NOCLEAR" val="0"/>
  <p:tag name="KSO_WM_UNIT_HIGHLIGHT" val="0"/>
  <p:tag name="KSO_WM_UNIT_COMPATIBLE" val="0"/>
  <p:tag name="KSO_WM_UNIT_DIAGRAM_ISNUMVISUAL" val="0"/>
  <p:tag name="KSO_WM_UNIT_DIAGRAM_ISREFERUNIT" val="0"/>
  <p:tag name="KSO_WM_DIAGRAM_GROUP_CODE" val="l1-2"/>
  <p:tag name="KSO_WM_UNIT_TYPE" val="l_h_f"/>
  <p:tag name="KSO_WM_UNIT_INDEX" val="1_3_1"/>
  <p:tag name="KSO_WM_UNIT_ID" val="custom20203228_12*l_h_f*1_3_1"/>
  <p:tag name="KSO_WM_TEMPLATE_CATEGORY" val="custom"/>
  <p:tag name="KSO_WM_TEMPLATE_INDEX" val="20203228"/>
  <p:tag name="KSO_WM_UNIT_LAYERLEVEL" val="1_1_1"/>
  <p:tag name="KSO_WM_TAG_VERSION" val="1.0"/>
  <p:tag name="KSO_WM_BEAUTIFY_FLAG" val="#wm#"/>
  <p:tag name="KSO_WM_UNIT_TEXT_FILL_FORE_SCHEMECOLOR_INDEX" val="13"/>
  <p:tag name="KSO_WM_UNIT_TEXT_FILL_TYPE" val="1"/>
  <p:tag name="KSO_WM_UNIT_USESOURCEFORMAT_APPLY" val="1"/>
  <p:tag name="KSO_WM_UNIT_DIAGRAM_SCHEMECOLOR_ID" val="0"/>
  <p:tag name="KSO_WM_UNIT_SUBTYPE" val="a"/>
</p:tagLst>
</file>

<file path=ppt/tags/tag5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4"/>
  <p:tag name="KSO_WM_UNIT_ID" val="custom20203228_12*l_h_i*1_4_4"/>
  <p:tag name="KSO_WM_TEMPLATE_CATEGORY" val="custom"/>
  <p:tag name="KSO_WM_TEMPLATE_INDEX" val="2020322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 name="KSO_WM_UNIT_DIAGRAM_SCHEMECOLOR_ID" val="0"/>
</p:tagLst>
</file>

<file path=ppt/tags/tag5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3"/>
  <p:tag name="KSO_WM_UNIT_ID" val="custom20203228_12*l_h_i*1_4_3"/>
  <p:tag name="KSO_WM_TEMPLATE_CATEGORY" val="custom"/>
  <p:tag name="KSO_WM_TEMPLATE_INDEX" val="20203228"/>
  <p:tag name="KSO_WM_UNIT_LAYERLEVEL" val="1_1_1"/>
  <p:tag name="KSO_WM_TAG_VERSION" val="1.0"/>
  <p:tag name="KSO_WM_BEAUTIFY_FLAG" val="#wm#"/>
  <p:tag name="KSO_WM_UNIT_TEXT_FILL_FORE_SCHEMECOLOR_INDEX" val="5"/>
  <p:tag name="KSO_WM_UNIT_TEXT_FILL_TYPE" val="1"/>
  <p:tag name="KSO_WM_UNIT_USESOURCEFORMAT_APPLY" val="1"/>
  <p:tag name="KSO_WM_UNIT_DIAGRAM_SCHEMECOLOR_ID" val="0"/>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2"/>
  <p:tag name="KSO_WM_UNIT_ID" val="custom20203228_12*l_h_i*1_4_2"/>
  <p:tag name="KSO_WM_TEMPLATE_CATEGORY" val="custom"/>
  <p:tag name="KSO_WM_TEMPLATE_INDEX" val="20203228"/>
  <p:tag name="KSO_WM_UNIT_LAYERLEVEL" val="1_1_1"/>
  <p:tag name="KSO_WM_TAG_VERSION" val="1.0"/>
  <p:tag name="KSO_WM_BEAUTIFY_FLAG" val="#wm#"/>
  <p:tag name="KSO_WM_UNIT_LINE_FORE_SCHEMECOLOR_INDEX" val="14"/>
  <p:tag name="KSO_WM_UNIT_LINE_FILL_TYPE" val="2"/>
  <p:tag name="KSO_WM_UNIT_USESOURCEFORMAT_APPLY" val="1"/>
  <p:tag name="KSO_WM_UNIT_DIAGRAM_SCHEMECOLOR_ID" val="0"/>
</p:tagLst>
</file>

<file path=ppt/tags/tag517.xml><?xml version="1.0" encoding="utf-8"?>
<p:tagLst xmlns:p="http://schemas.openxmlformats.org/presentationml/2006/main">
  <p:tag name="KSO_WM_UNIT_PRESET_TEXT" val="点击此处添加正文，文字是您思想的提炼。"/>
  <p:tag name="KSO_WM_UNIT_NOCLEAR" val="0"/>
  <p:tag name="KSO_WM_UNIT_HIGHLIGHT" val="0"/>
  <p:tag name="KSO_WM_UNIT_COMPATIBLE" val="0"/>
  <p:tag name="KSO_WM_UNIT_DIAGRAM_ISNUMVISUAL" val="0"/>
  <p:tag name="KSO_WM_UNIT_DIAGRAM_ISREFERUNIT" val="0"/>
  <p:tag name="KSO_WM_DIAGRAM_GROUP_CODE" val="l1-2"/>
  <p:tag name="KSO_WM_UNIT_TYPE" val="l_h_f"/>
  <p:tag name="KSO_WM_UNIT_INDEX" val="1_4_1"/>
  <p:tag name="KSO_WM_UNIT_ID" val="custom20203228_12*l_h_f*1_4_1"/>
  <p:tag name="KSO_WM_TEMPLATE_CATEGORY" val="custom"/>
  <p:tag name="KSO_WM_TEMPLATE_INDEX" val="20203228"/>
  <p:tag name="KSO_WM_UNIT_LAYERLEVEL" val="1_1_1"/>
  <p:tag name="KSO_WM_TAG_VERSION" val="1.0"/>
  <p:tag name="KSO_WM_BEAUTIFY_FLAG" val="#wm#"/>
  <p:tag name="KSO_WM_UNIT_TEXT_FILL_FORE_SCHEMECOLOR_INDEX" val="13"/>
  <p:tag name="KSO_WM_UNIT_TEXT_FILL_TYPE" val="1"/>
  <p:tag name="KSO_WM_UNIT_USESOURCEFORMAT_APPLY" val="1"/>
  <p:tag name="KSO_WM_UNIT_DIAGRAM_SCHEMECOLOR_ID" val="0"/>
  <p:tag name="KSO_WM_UNIT_SUBTYPE" val="a"/>
</p:tagLst>
</file>

<file path=ppt/tags/tag5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1_4"/>
  <p:tag name="KSO_WM_UNIT_ID" val="custom20203228_12*l_h_i*1_1_4"/>
  <p:tag name="KSO_WM_TEMPLATE_CATEGORY" val="custom"/>
  <p:tag name="KSO_WM_TEMPLATE_INDEX" val="2020322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UNIT_DIAGRAM_SCHEMECOLOR_ID" val="0"/>
</p:tagLst>
</file>

<file path=ppt/tags/tag5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4_1"/>
  <p:tag name="KSO_WM_UNIT_ID" val="custom20203228_12*l_h_i*1_4_1"/>
  <p:tag name="KSO_WM_TEMPLATE_CATEGORY" val="custom"/>
  <p:tag name="KSO_WM_TEMPLATE_INDEX" val="2020322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UNIT_DIAGRAM_SCHEMECOLOR_ID" val="0"/>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2_4"/>
  <p:tag name="KSO_WM_UNIT_ID" val="custom20203228_12*l_h_i*1_2_4"/>
  <p:tag name="KSO_WM_TEMPLATE_CATEGORY" val="custom"/>
  <p:tag name="KSO_WM_TEMPLATE_INDEX" val="2020322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UNIT_DIAGRAM_SCHEMECOLOR_ID" val="0"/>
</p:tagLst>
</file>

<file path=ppt/tags/tag5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l_h_i"/>
  <p:tag name="KSO_WM_UNIT_INDEX" val="1_3_4"/>
  <p:tag name="KSO_WM_UNIT_ID" val="custom20203228_12*l_h_i*1_3_4"/>
  <p:tag name="KSO_WM_TEMPLATE_CATEGORY" val="custom"/>
  <p:tag name="KSO_WM_TEMPLATE_INDEX" val="2020322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UNIT_DIAGRAM_SCHEMECOLOR_ID" val="0"/>
</p:tagLst>
</file>

<file path=ppt/tags/tag522.xml><?xml version="1.0" encoding="utf-8"?>
<p:tagLst xmlns:p="http://schemas.openxmlformats.org/presentationml/2006/main">
  <p:tag name="KSO_WM_TAG_VERSION" val="1.0"/>
  <p:tag name="KSO_WM_BEAUTIFY_FLAG" val="#wm#"/>
  <p:tag name="KSO_WM_UNIT_TYPE" val="a"/>
  <p:tag name="KSO_WM_UNIT_INDEX" val="1"/>
  <p:tag name="KSO_WM_UNIT_LAYERLEVEL" val="1"/>
  <p:tag name="KSO_WM_UNIT_VALUE" val="23"/>
  <p:tag name="KSO_WM_UNIT_ISCONTENTSTITLE" val="0"/>
  <p:tag name="KSO_WM_UNIT_HIGHLIGHT" val="0"/>
  <p:tag name="KSO_WM_UNIT_COMPATIBLE" val="0"/>
  <p:tag name="KSO_WM_TEMPLATE_CATEGORY" val="custom"/>
  <p:tag name="KSO_WM_TEMPLATE_INDEX" val="20203228"/>
  <p:tag name="KSO_WM_DIAGRAM_GROUP_CODE" val="l1-2"/>
  <p:tag name="KSO_WM_UNIT_ID" val="custom20203228_12*a*1"/>
  <p:tag name="KSO_WM_UNIT_NOCLEAR" val="0"/>
  <p:tag name="KSO_WM_UNIT_DIAGRAM_ISNUMVISUAL" val="0"/>
  <p:tag name="KSO_WM_UNIT_DIAGRAM_ISREFERUNIT" val="0"/>
  <p:tag name="KSO_WM_UNIT_PRESET_TEXT" val="单击此处添加标题"/>
  <p:tag name="KSO_WM_UNIT_TEXT_FILL_FORE_SCHEMECOLOR_INDEX" val="5"/>
  <p:tag name="KSO_WM_UNIT_TEXT_FILL_TYPE" val="1"/>
  <p:tag name="KSO_WM_UNIT_USESOURCEFORMAT_APPLY" val="1"/>
  <p:tag name="KSO_WM_UNIT_ISNUMDGMTITLE" val="0"/>
</p:tagLst>
</file>

<file path=ppt/tags/tag5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ID" val="custom20203228_12*b*1"/>
  <p:tag name="KSO_WM_TEMPLATE_CATEGORY" val="custom"/>
  <p:tag name="KSO_WM_TEMPLATE_INDEX" val="20203228"/>
  <p:tag name="KSO_WM_UNIT_LAYERLEVEL" val="1"/>
  <p:tag name="KSO_WM_TAG_VERSION" val="1.0"/>
  <p:tag name="KSO_WM_BEAUTIFY_FLAG" val="#wm#"/>
  <p:tag name="KSO_WM_UNIT_ISCONTENTSTITLE" val="0"/>
  <p:tag name="KSO_WM_UNIT_PRESET_TEXT" val="单击此处添加文本具体内容"/>
  <p:tag name="KSO_WM_UNIT_NOCLEAR" val="0"/>
  <p:tag name="KSO_WM_UNIT_VALUE" val="17"/>
  <p:tag name="KSO_WM_UNIT_TYPE" val="b"/>
  <p:tag name="KSO_WM_UNIT_INDEX" val="1"/>
  <p:tag name="KSO_WM_UNIT_ISNUMDGMTITLE" val="0"/>
  <p:tag name="KSO_WM_UNIT_TEXT_FILL_FORE_SCHEMECOLOR_INDEX" val="14"/>
  <p:tag name="KSO_WM_UNIT_TEXT_FILL_TYPE" val="1"/>
  <p:tag name="KSO_WM_UNIT_USESOURCEFORMAT_APPLY" val="1"/>
</p:tagLst>
</file>

<file path=ppt/tags/tag524.xml><?xml version="1.0" encoding="utf-8"?>
<p:tagLst xmlns:p="http://schemas.openxmlformats.org/presentationml/2006/main">
  <p:tag name="KSO_WM_BEAUTIFY_FLAG" val="#wm#"/>
  <p:tag name="KSO_WM_TEMPLATE_CATEGORY" val="custom"/>
  <p:tag name="KSO_WM_TEMPLATE_INDEX" val="20203228"/>
  <p:tag name="KSO_WM_SLIDE_ID" val="custom20203228_12"/>
  <p:tag name="KSO_WM_TEMPLATE_SUBCATEGORY" val="15"/>
  <p:tag name="KSO_WM_SLIDE_TYPE" val="text"/>
  <p:tag name="KSO_WM_SLIDE_SUBTYPE" val="diag"/>
  <p:tag name="KSO_WM_SLIDE_ITEM_CNT" val="4"/>
  <p:tag name="KSO_WM_SLIDE_INDEX" val="12"/>
  <p:tag name="KSO_WM_SLIDE_SIZE" val="669*324.027"/>
  <p:tag name="KSO_WM_SLIDE_POSITION" val="145.5*144.602"/>
  <p:tag name="KSO_WM_DIAGRAM_GROUP_CODE" val="l1-2"/>
  <p:tag name="KSO_WM_SLIDE_DIAGTYPE" val="l"/>
  <p:tag name="KSO_WM_TAG_VERSION" val="1.0"/>
  <p:tag name="KSO_WM_SLIDE_LAYOUT" val="a_b_l"/>
  <p:tag name="KSO_WM_SLIDE_LAYOUT_CNT" val="1_1_1"/>
  <p:tag name="KSO_WM_TEMPLATE_MASTER_TYPE" val="1"/>
  <p:tag name="KSO_WM_TEMPLATE_COLOR_TYPE" val="1"/>
</p:tagLst>
</file>

<file path=ppt/tags/tag525.xml><?xml version="1.0" encoding="utf-8"?>
<p:tagLst xmlns:p="http://schemas.openxmlformats.org/presentationml/2006/main">
  <p:tag name="KSO_WM_UNIT_TABLE_BEAUTIFY" val="smartTable{6067740e-6574-48c3-86b7-34320d719fab}"/>
  <p:tag name="TABLE_ENDDRAG_ORIGIN_RECT" val="529*406"/>
  <p:tag name="TABLE_ENDDRAG_RECT" val="394*105*529*406"/>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heme/theme1.xml><?xml version="1.0" encoding="utf-8"?>
<a:theme xmlns:a="http://schemas.openxmlformats.org/drawingml/2006/main" name="1_Office 主题​​">
  <a:themeElements>
    <a:clrScheme name="0910">
      <a:dk1>
        <a:sysClr val="windowText" lastClr="000000"/>
      </a:dk1>
      <a:lt1>
        <a:sysClr val="window" lastClr="FFFFFF"/>
      </a:lt1>
      <a:dk2>
        <a:srgbClr val="373F4C"/>
      </a:dk2>
      <a:lt2>
        <a:srgbClr val="FFFFFF"/>
      </a:lt2>
      <a:accent1>
        <a:srgbClr val="FBB613"/>
      </a:accent1>
      <a:accent2>
        <a:srgbClr val="CDBA41"/>
      </a:accent2>
      <a:accent3>
        <a:srgbClr val="9EBF70"/>
      </a:accent3>
      <a:accent4>
        <a:srgbClr val="70C39E"/>
      </a:accent4>
      <a:accent5>
        <a:srgbClr val="41C8CD"/>
      </a:accent5>
      <a:accent6>
        <a:srgbClr val="13CCF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0910">
      <a:dk1>
        <a:sysClr val="windowText" lastClr="000000"/>
      </a:dk1>
      <a:lt1>
        <a:sysClr val="window" lastClr="FFFFFF"/>
      </a:lt1>
      <a:dk2>
        <a:srgbClr val="373F4C"/>
      </a:dk2>
      <a:lt2>
        <a:srgbClr val="FFFFFF"/>
      </a:lt2>
      <a:accent1>
        <a:srgbClr val="FBB613"/>
      </a:accent1>
      <a:accent2>
        <a:srgbClr val="CDBA41"/>
      </a:accent2>
      <a:accent3>
        <a:srgbClr val="9EBF70"/>
      </a:accent3>
      <a:accent4>
        <a:srgbClr val="70C39E"/>
      </a:accent4>
      <a:accent5>
        <a:srgbClr val="41C8CD"/>
      </a:accent5>
      <a:accent6>
        <a:srgbClr val="13CCF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0910">
      <a:dk1>
        <a:sysClr val="windowText" lastClr="000000"/>
      </a:dk1>
      <a:lt1>
        <a:sysClr val="window" lastClr="FFFFFF"/>
      </a:lt1>
      <a:dk2>
        <a:srgbClr val="373F4C"/>
      </a:dk2>
      <a:lt2>
        <a:srgbClr val="FFFFFF"/>
      </a:lt2>
      <a:accent1>
        <a:srgbClr val="FBB613"/>
      </a:accent1>
      <a:accent2>
        <a:srgbClr val="CDBA41"/>
      </a:accent2>
      <a:accent3>
        <a:srgbClr val="9EBF70"/>
      </a:accent3>
      <a:accent4>
        <a:srgbClr val="70C39E"/>
      </a:accent4>
      <a:accent5>
        <a:srgbClr val="41C8CD"/>
      </a:accent5>
      <a:accent6>
        <a:srgbClr val="13CCF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5591</Words>
  <Application>WPS 演示</Application>
  <PresentationFormat>宽屏</PresentationFormat>
  <Paragraphs>457</Paragraphs>
  <Slides>46</Slides>
  <Notes>1</Notes>
  <HiddenSlides>0</HiddenSlides>
  <MMClips>0</MMClips>
  <ScaleCrop>false</ScaleCrop>
  <HeadingPairs>
    <vt:vector size="6" baseType="variant">
      <vt:variant>
        <vt:lpstr>已用的字体</vt:lpstr>
      </vt:variant>
      <vt:variant>
        <vt:i4>23</vt:i4>
      </vt:variant>
      <vt:variant>
        <vt:lpstr>主题</vt:lpstr>
      </vt:variant>
      <vt:variant>
        <vt:i4>5</vt:i4>
      </vt:variant>
      <vt:variant>
        <vt:lpstr>幻灯片标题</vt:lpstr>
      </vt:variant>
      <vt:variant>
        <vt:i4>46</vt:i4>
      </vt:variant>
    </vt:vector>
  </HeadingPairs>
  <TitlesOfParts>
    <vt:vector size="74" baseType="lpstr">
      <vt:lpstr>Arial</vt:lpstr>
      <vt:lpstr>宋体</vt:lpstr>
      <vt:lpstr>Wingdings</vt:lpstr>
      <vt:lpstr>华文细黑</vt:lpstr>
      <vt:lpstr>微软雅黑</vt:lpstr>
      <vt:lpstr>汉仪旗黑-85S</vt:lpstr>
      <vt:lpstr>黑体</vt:lpstr>
      <vt:lpstr>Arial</vt:lpstr>
      <vt:lpstr>站酷文艺体</vt:lpstr>
      <vt:lpstr>等线</vt:lpstr>
      <vt:lpstr>思源宋体 CN</vt:lpstr>
      <vt:lpstr>Source Han Sans Regular</vt:lpstr>
      <vt:lpstr>Tempus Sans ITC</vt:lpstr>
      <vt:lpstr>幼圆</vt:lpstr>
      <vt:lpstr>站酷文艺体</vt:lpstr>
      <vt:lpstr>站酷小薇LOGO体</vt:lpstr>
      <vt:lpstr>Times New Roman</vt:lpstr>
      <vt:lpstr>方正宋一简体</vt:lpstr>
      <vt:lpstr>Arial Unicode MS</vt:lpstr>
      <vt:lpstr>楷体_GB2312</vt:lpstr>
      <vt:lpstr>新宋体</vt:lpstr>
      <vt:lpstr>Segoe Print</vt:lpstr>
      <vt:lpstr>Trebuchet MS</vt:lpstr>
      <vt:lpstr>1_Office 主题​​</vt:lpstr>
      <vt:lpstr>3_Office 主题​​</vt:lpstr>
      <vt:lpstr>Office 主题​​</vt:lpstr>
      <vt:lpstr>2_Office 主题​​</vt:lpstr>
      <vt:lpstr>4_Office 主题​​</vt:lpstr>
      <vt:lpstr>PowerPoint 演示文稿</vt:lpstr>
      <vt:lpstr>PowerPoint 演示文稿</vt:lpstr>
      <vt:lpstr>PowerPoint 演示文稿</vt:lpstr>
      <vt:lpstr>项目导入                  德邦快递助力服装行业物流一体化</vt:lpstr>
      <vt:lpstr>PowerPoint 演示文稿</vt:lpstr>
      <vt:lpstr>PowerPoint 演示文稿</vt:lpstr>
      <vt:lpstr>第三方物流概述</vt:lpstr>
      <vt:lpstr>第三方物流概述</vt:lpstr>
      <vt:lpstr>仓配一体化服务</vt:lpstr>
      <vt:lpstr>第四方物流概念</vt:lpstr>
      <vt:lpstr>第四方物流的特征</vt:lpstr>
      <vt:lpstr>第四方物流的运作模式</vt:lpstr>
      <vt:lpstr>PowerPoint 演示文稿</vt:lpstr>
      <vt:lpstr>工作任务一 物流服务提供商的选择</vt:lpstr>
      <vt:lpstr>工作任务一 物流服务提供商的选择</vt:lpstr>
      <vt:lpstr>工作任务二 小米与苏宁物流的战略合作</vt:lpstr>
      <vt:lpstr>工作任务二 小米与苏宁物流的战略合作</vt:lpstr>
      <vt:lpstr>PowerPoint 演示文稿</vt:lpstr>
      <vt:lpstr>实践应用一  3PL模拟软件的应用</vt:lpstr>
      <vt:lpstr>实践应用一  3PL模拟软件的应用</vt:lpstr>
      <vt:lpstr>实践应用一  3PL模拟软件的应用</vt:lpstr>
      <vt:lpstr> 3PL模拟软件的应用</vt:lpstr>
      <vt:lpstr> 购买物流公司运作资源</vt:lpstr>
      <vt:lpstr>  购买物流公司运作资源</vt:lpstr>
      <vt:lpstr> 公路运输报价</vt:lpstr>
      <vt:lpstr>广告发布管理</vt:lpstr>
      <vt:lpstr>订单分拣</vt:lpstr>
      <vt:lpstr>制订汽车运输的配送方案</vt:lpstr>
      <vt:lpstr>制订汽车运输的配送方案</vt:lpstr>
      <vt:lpstr>运输车辆管理</vt:lpstr>
      <vt:lpstr>运输业务管理</vt:lpstr>
      <vt:lpstr>出库管理</vt:lpstr>
      <vt:lpstr>出库管理</vt:lpstr>
      <vt:lpstr>出库管理</vt:lpstr>
      <vt:lpstr>入库操作</vt:lpstr>
      <vt:lpstr>入库操作</vt:lpstr>
      <vt:lpstr>结算管理</vt:lpstr>
      <vt:lpstr>PowerPoint 演示文稿</vt:lpstr>
      <vt:lpstr>任务拓展一 菜鸟物流管家应用分析</vt:lpstr>
      <vt:lpstr>任务拓展一 菜鸟物流管家应用分析</vt:lpstr>
      <vt:lpstr>任务拓展一 菜鸟物流管家应用分析</vt:lpstr>
      <vt:lpstr>任务拓展一 菜鸟物流管家应用分析</vt:lpstr>
      <vt:lpstr>任务拓展二 分析京东与供应商合作模式</vt:lpstr>
      <vt:lpstr>任务拓展二 分析京东与供应商合作模式</vt:lpstr>
      <vt:lpstr>任务拓展二 分析京东与供应商合作模式</vt:lpstr>
      <vt:lpstr>欢迎指导</vt:lpstr>
    </vt:vector>
  </TitlesOfParts>
  <Company>浙江商业职业技术学院</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《电子商务物流管理》第二版（人民邮电出版社）</dc:title>
  <dc:creator>邵贵平</dc:creator>
  <cp:lastModifiedBy>张j</cp:lastModifiedBy>
  <cp:revision>453</cp:revision>
  <dcterms:created xsi:type="dcterms:W3CDTF">2008-05-06T01:42:00Z</dcterms:created>
  <dcterms:modified xsi:type="dcterms:W3CDTF">2026-03-05T12:37:37Z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D96D14F92B2B4501BDB0F63686DFE141</vt:lpwstr>
  </property>
</Properties>
</file>