
<file path=[Content_Types].xml><?xml version="1.0" encoding="utf-8"?>
<Types xmlns="http://schemas.openxmlformats.org/package/2006/content-types">
  <Default Extension="jpeg" ContentType="image/jpeg"/>
  <Default Extension="JPG" ContentType="image/.jpg"/>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xml" ContentType="application/vnd.openxmlformats-officedocument.presentationml.slideLayout+xml"/>
  <Override PartName="/ppt/slideLayouts/slideLayout80.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71" r:id="rId3"/>
    <p:sldMasterId id="2147483683" r:id="rId4"/>
    <p:sldMasterId id="2147483695" r:id="rId5"/>
    <p:sldMasterId id="2147483714" r:id="rId6"/>
  </p:sldMasterIdLst>
  <p:notesMasterIdLst>
    <p:notesMasterId r:id="rId10"/>
  </p:notesMasterIdLst>
  <p:handoutMasterIdLst>
    <p:handoutMasterId r:id="rId44"/>
  </p:handoutMasterIdLst>
  <p:sldIdLst>
    <p:sldId id="571" r:id="rId7"/>
    <p:sldId id="572" r:id="rId8"/>
    <p:sldId id="813" r:id="rId9"/>
    <p:sldId id="814" r:id="rId11"/>
    <p:sldId id="677" r:id="rId12"/>
    <p:sldId id="678" r:id="rId13"/>
    <p:sldId id="681" r:id="rId14"/>
    <p:sldId id="770" r:id="rId15"/>
    <p:sldId id="771" r:id="rId16"/>
    <p:sldId id="911" r:id="rId17"/>
    <p:sldId id="886" r:id="rId18"/>
    <p:sldId id="691" r:id="rId19"/>
    <p:sldId id="693" r:id="rId20"/>
    <p:sldId id="887" r:id="rId21"/>
    <p:sldId id="889" r:id="rId22"/>
    <p:sldId id="890" r:id="rId23"/>
    <p:sldId id="694" r:id="rId24"/>
    <p:sldId id="720" r:id="rId25"/>
    <p:sldId id="891" r:id="rId26"/>
    <p:sldId id="892" r:id="rId27"/>
    <p:sldId id="893" r:id="rId28"/>
    <p:sldId id="698" r:id="rId29"/>
    <p:sldId id="699" r:id="rId30"/>
    <p:sldId id="894" r:id="rId31"/>
    <p:sldId id="896" r:id="rId32"/>
    <p:sldId id="867" r:id="rId33"/>
    <p:sldId id="897" r:id="rId34"/>
    <p:sldId id="912" r:id="rId35"/>
    <p:sldId id="707" r:id="rId36"/>
    <p:sldId id="898" r:id="rId37"/>
    <p:sldId id="899" r:id="rId38"/>
    <p:sldId id="900" r:id="rId39"/>
    <p:sldId id="710" r:id="rId40"/>
    <p:sldId id="868" r:id="rId41"/>
    <p:sldId id="712" r:id="rId42"/>
    <p:sldId id="716" r:id="rId43"/>
  </p:sldIdLst>
  <p:sldSz cx="12192000" cy="6858000"/>
  <p:notesSz cx="6858000" cy="9144000"/>
  <p:defaultTextStyle>
    <a:defPPr>
      <a:defRPr lang="zh-CN"/>
    </a:defPPr>
    <a:lvl1pPr marL="0" lvl="0" indent="0" algn="l" defTabSz="914400" rtl="0" eaLnBrk="1" fontAlgn="base" latinLnBrk="0" hangingPunct="1">
      <a:lnSpc>
        <a:spcPct val="100000"/>
      </a:lnSpc>
      <a:spcBef>
        <a:spcPct val="0"/>
      </a:spcBef>
      <a:spcAft>
        <a:spcPct val="0"/>
      </a:spcAft>
      <a:buNone/>
      <a:defRPr b="0" i="1" u="none" kern="1200" baseline="0">
        <a:solidFill>
          <a:schemeClr val="tx1"/>
        </a:solidFill>
        <a:latin typeface="Arial" panose="020B0604020202020204" pitchFamily="34" charset="0"/>
        <a:ea typeface="华文细黑" panose="0201060004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1" u="none" kern="1200" baseline="0">
        <a:solidFill>
          <a:schemeClr val="tx1"/>
        </a:solidFill>
        <a:latin typeface="Arial" panose="020B0604020202020204" pitchFamily="34" charset="0"/>
        <a:ea typeface="华文细黑" panose="0201060004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1" u="none" kern="1200" baseline="0">
        <a:solidFill>
          <a:schemeClr val="tx1"/>
        </a:solidFill>
        <a:latin typeface="Arial" panose="020B0604020202020204" pitchFamily="34" charset="0"/>
        <a:ea typeface="华文细黑" panose="0201060004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1" u="none" kern="1200" baseline="0">
        <a:solidFill>
          <a:schemeClr val="tx1"/>
        </a:solidFill>
        <a:latin typeface="Arial" panose="020B0604020202020204" pitchFamily="34" charset="0"/>
        <a:ea typeface="华文细黑" panose="0201060004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1" u="none" kern="1200" baseline="0">
        <a:solidFill>
          <a:schemeClr val="tx1"/>
        </a:solidFill>
        <a:latin typeface="Arial" panose="020B0604020202020204" pitchFamily="34" charset="0"/>
        <a:ea typeface="华文细黑" panose="0201060004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1" u="none" kern="1200" baseline="0">
        <a:solidFill>
          <a:schemeClr val="tx1"/>
        </a:solidFill>
        <a:latin typeface="Arial" panose="020B0604020202020204" pitchFamily="34" charset="0"/>
        <a:ea typeface="华文细黑" panose="0201060004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1" u="none" kern="1200" baseline="0">
        <a:solidFill>
          <a:schemeClr val="tx1"/>
        </a:solidFill>
        <a:latin typeface="Arial" panose="020B0604020202020204" pitchFamily="34" charset="0"/>
        <a:ea typeface="华文细黑" panose="0201060004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1" u="none" kern="1200" baseline="0">
        <a:solidFill>
          <a:schemeClr val="tx1"/>
        </a:solidFill>
        <a:latin typeface="Arial" panose="020B0604020202020204" pitchFamily="34" charset="0"/>
        <a:ea typeface="华文细黑" panose="0201060004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1" u="none" kern="1200" baseline="0">
        <a:solidFill>
          <a:schemeClr val="tx1"/>
        </a:solidFill>
        <a:latin typeface="Arial" panose="020B0604020202020204" pitchFamily="34" charset="0"/>
        <a:ea typeface="华文细黑" panose="02010600040101010101" pitchFamily="2" charset="-122"/>
        <a:cs typeface="+mn-cs"/>
      </a:defRPr>
    </a:lvl9pPr>
  </p:defaultTextStyle>
  <p:extLst>
    <p:ext uri="{EFAFB233-063F-42B5-8137-9DF3F51BA10A}">
      <p15:sldGuideLst xmlns:p15="http://schemas.microsoft.com/office/powerpoint/2012/main">
        <p15:guide id="1" orient="horz" pos="2432" userDrawn="1">
          <p15:clr>
            <a:srgbClr val="A4A3A4"/>
          </p15:clr>
        </p15:guide>
        <p15:guide id="2" orient="horz" pos="3929" userDrawn="1">
          <p15:clr>
            <a:srgbClr val="A4A3A4"/>
          </p15:clr>
        </p15:guide>
        <p15:guide id="3" orient="horz" pos="289" userDrawn="1">
          <p15:clr>
            <a:srgbClr val="A4A3A4"/>
          </p15:clr>
        </p15:guide>
        <p15:guide id="4" pos="7318" userDrawn="1">
          <p15:clr>
            <a:srgbClr val="A4A3A4"/>
          </p15:clr>
        </p15:guide>
        <p15:guide id="5" pos="3885" userDrawn="1">
          <p15:clr>
            <a:srgbClr val="A4A3A4"/>
          </p15:clr>
        </p15:guide>
        <p15:guide id="6" pos="34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1C1C1C"/>
    <a:srgbClr val="080808"/>
    <a:srgbClr val="C02500"/>
    <a:srgbClr val="FF6743"/>
    <a:srgbClr val="FF3300"/>
    <a:srgbClr val="FF9900"/>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15"/>
    <p:restoredTop sz="94660"/>
  </p:normalViewPr>
  <p:slideViewPr>
    <p:cSldViewPr showGuides="1">
      <p:cViewPr varScale="1">
        <p:scale>
          <a:sx n="68" d="100"/>
          <a:sy n="68" d="100"/>
        </p:scale>
        <p:origin x="786" y="78"/>
      </p:cViewPr>
      <p:guideLst>
        <p:guide orient="horz" pos="2432"/>
        <p:guide orient="horz" pos="3929"/>
        <p:guide orient="horz" pos="289"/>
        <p:guide pos="7318"/>
        <p:guide pos="3885"/>
        <p:guide pos="344"/>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3.xml"/><Relationship Id="rId8" Type="http://schemas.openxmlformats.org/officeDocument/2006/relationships/slide" Target="slides/slide2.xml"/><Relationship Id="rId7" Type="http://schemas.openxmlformats.org/officeDocument/2006/relationships/slide" Target="slides/slide1.xml"/><Relationship Id="rId6" Type="http://schemas.openxmlformats.org/officeDocument/2006/relationships/slideMaster" Target="slideMasters/slideMaster5.xml"/><Relationship Id="rId5" Type="http://schemas.openxmlformats.org/officeDocument/2006/relationships/slideMaster" Target="slideMasters/slideMaster4.xml"/><Relationship Id="rId48" Type="http://schemas.openxmlformats.org/officeDocument/2006/relationships/commentAuthors" Target="commentAuthors.xml"/><Relationship Id="rId47" Type="http://schemas.openxmlformats.org/officeDocument/2006/relationships/tableStyles" Target="tableStyles.xml"/><Relationship Id="rId46" Type="http://schemas.openxmlformats.org/officeDocument/2006/relationships/viewProps" Target="viewProps.xml"/><Relationship Id="rId45" Type="http://schemas.openxmlformats.org/officeDocument/2006/relationships/presProps" Target="presProps.xml"/><Relationship Id="rId44" Type="http://schemas.openxmlformats.org/officeDocument/2006/relationships/handoutMaster" Target="handoutMasters/handoutMaster1.xml"/><Relationship Id="rId43" Type="http://schemas.openxmlformats.org/officeDocument/2006/relationships/slide" Target="slides/slide36.xml"/><Relationship Id="rId42" Type="http://schemas.openxmlformats.org/officeDocument/2006/relationships/slide" Target="slides/slide35.xml"/><Relationship Id="rId41" Type="http://schemas.openxmlformats.org/officeDocument/2006/relationships/slide" Target="slides/slide34.xml"/><Relationship Id="rId40" Type="http://schemas.openxmlformats.org/officeDocument/2006/relationships/slide" Target="slides/slide33.xml"/><Relationship Id="rId4" Type="http://schemas.openxmlformats.org/officeDocument/2006/relationships/slideMaster" Target="slideMasters/slideMaster3.xml"/><Relationship Id="rId39" Type="http://schemas.openxmlformats.org/officeDocument/2006/relationships/slide" Target="slides/slide32.xml"/><Relationship Id="rId38" Type="http://schemas.openxmlformats.org/officeDocument/2006/relationships/slide" Target="slides/slide31.xml"/><Relationship Id="rId37" Type="http://schemas.openxmlformats.org/officeDocument/2006/relationships/slide" Target="slides/slide30.xml"/><Relationship Id="rId36" Type="http://schemas.openxmlformats.org/officeDocument/2006/relationships/slide" Target="slides/slide29.xml"/><Relationship Id="rId35" Type="http://schemas.openxmlformats.org/officeDocument/2006/relationships/slide" Target="slides/slide28.xml"/><Relationship Id="rId34" Type="http://schemas.openxmlformats.org/officeDocument/2006/relationships/slide" Target="slides/slide27.xml"/><Relationship Id="rId33" Type="http://schemas.openxmlformats.org/officeDocument/2006/relationships/slide" Target="slides/slide26.xml"/><Relationship Id="rId32" Type="http://schemas.openxmlformats.org/officeDocument/2006/relationships/slide" Target="slides/slide25.xml"/><Relationship Id="rId31" Type="http://schemas.openxmlformats.org/officeDocument/2006/relationships/slide" Target="slides/slide24.xml"/><Relationship Id="rId30" Type="http://schemas.openxmlformats.org/officeDocument/2006/relationships/slide" Target="slides/slide23.xml"/><Relationship Id="rId3" Type="http://schemas.openxmlformats.org/officeDocument/2006/relationships/slideMaster" Target="slideMasters/slideMaster2.xml"/><Relationship Id="rId29" Type="http://schemas.openxmlformats.org/officeDocument/2006/relationships/slide" Target="slides/slide22.xml"/><Relationship Id="rId28" Type="http://schemas.openxmlformats.org/officeDocument/2006/relationships/slide" Target="slides/slide21.xml"/><Relationship Id="rId27" Type="http://schemas.openxmlformats.org/officeDocument/2006/relationships/slide" Target="slides/slide20.xml"/><Relationship Id="rId26" Type="http://schemas.openxmlformats.org/officeDocument/2006/relationships/slide" Target="slides/slide19.xml"/><Relationship Id="rId25" Type="http://schemas.openxmlformats.org/officeDocument/2006/relationships/slide" Target="slides/slide18.xml"/><Relationship Id="rId24" Type="http://schemas.openxmlformats.org/officeDocument/2006/relationships/slide" Target="slides/slide17.xml"/><Relationship Id="rId23" Type="http://schemas.openxmlformats.org/officeDocument/2006/relationships/slide" Target="slides/slide16.xml"/><Relationship Id="rId22" Type="http://schemas.openxmlformats.org/officeDocument/2006/relationships/slide" Target="slides/slide15.xml"/><Relationship Id="rId21" Type="http://schemas.openxmlformats.org/officeDocument/2006/relationships/slide" Target="slides/slide14.xml"/><Relationship Id="rId20" Type="http://schemas.openxmlformats.org/officeDocument/2006/relationships/slide" Target="slides/slide13.xml"/><Relationship Id="rId2" Type="http://schemas.openxmlformats.org/officeDocument/2006/relationships/theme" Target="theme/theme1.xml"/><Relationship Id="rId19" Type="http://schemas.openxmlformats.org/officeDocument/2006/relationships/slide" Target="slides/slide12.xml"/><Relationship Id="rId18" Type="http://schemas.openxmlformats.org/officeDocument/2006/relationships/slide" Target="slides/slide11.xml"/><Relationship Id="rId17" Type="http://schemas.openxmlformats.org/officeDocument/2006/relationships/slide" Target="slides/slide10.xml"/><Relationship Id="rId16" Type="http://schemas.openxmlformats.org/officeDocument/2006/relationships/slide" Target="slides/slide9.xml"/><Relationship Id="rId15" Type="http://schemas.openxmlformats.org/officeDocument/2006/relationships/slide" Target="slides/slide8.xml"/><Relationship Id="rId14" Type="http://schemas.openxmlformats.org/officeDocument/2006/relationships/slide" Target="slides/slide7.xml"/><Relationship Id="rId13" Type="http://schemas.openxmlformats.org/officeDocument/2006/relationships/slide" Target="slides/slide6.xml"/><Relationship Id="rId12" Type="http://schemas.openxmlformats.org/officeDocument/2006/relationships/slide" Target="slides/slide5.xml"/><Relationship Id="rId11" Type="http://schemas.openxmlformats.org/officeDocument/2006/relationships/slide" Target="slides/slide4.xml"/><Relationship Id="rId10" Type="http://schemas.openxmlformats.org/officeDocument/2006/relationships/notesMaster" Target="notesMasters/notesMaster1.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0213" cy="457200"/>
          </a:xfrm>
          <a:prstGeom prst="rect">
            <a:avLst/>
          </a:prstGeom>
          <a:noFill/>
          <a:ln w="9525">
            <a:noFill/>
            <a:miter lim="800000"/>
          </a:ln>
        </p:spPr>
        <p:txBody>
          <a:bodyPr vert="horz" wrap="square" lIns="91440" tIns="45720" rIns="91440" bIns="45720" numCol="1" anchor="t" anchorCtr="0" compatLnSpc="1"/>
          <a:lstStyle>
            <a:lvl1pPr>
              <a:defRPr sz="1200" i="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
        <p:nvSpPr>
          <p:cNvPr id="5123" name="Rectangle 3"/>
          <p:cNvSpPr>
            <a:spLocks noGrp="1" noChangeArrowheads="1"/>
          </p:cNvSpPr>
          <p:nvPr>
            <p:ph type="dt" idx="1"/>
          </p:nvPr>
        </p:nvSpPr>
        <p:spPr bwMode="auto">
          <a:xfrm>
            <a:off x="3883025" y="0"/>
            <a:ext cx="2973388" cy="457200"/>
          </a:xfrm>
          <a:prstGeom prst="rect">
            <a:avLst/>
          </a:prstGeom>
          <a:noFill/>
          <a:ln w="9525">
            <a:noFill/>
            <a:miter lim="800000"/>
          </a:ln>
        </p:spPr>
        <p:txBody>
          <a:bodyPr vert="horz" wrap="square" lIns="91440" tIns="45720" rIns="91440" bIns="45720" numCol="1" anchor="t" anchorCtr="0" compatLnSpc="1"/>
          <a:lstStyle>
            <a:lvl1pPr algn="r">
              <a:defRPr sz="1200" i="0"/>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
        <p:nvSpPr>
          <p:cNvPr id="46084" name="Rectangle 4"/>
          <p:cNvSpPr>
            <a:spLocks noGrp="1" noRot="1" noChangeAspect="1"/>
          </p:cNvSpPr>
          <p:nvPr>
            <p:ph type="sldImg" idx="2"/>
          </p:nvPr>
        </p:nvSpPr>
        <p:spPr>
          <a:xfrm>
            <a:off x="381000" y="685800"/>
            <a:ext cx="6096000" cy="3429000"/>
          </a:xfrm>
          <a:prstGeom prst="rect">
            <a:avLst/>
          </a:prstGeom>
          <a:noFill/>
          <a:ln w="9525">
            <a:noFill/>
          </a:ln>
        </p:spPr>
      </p:sp>
      <p:sp>
        <p:nvSpPr>
          <p:cNvPr id="5125" name="Rectangle 5"/>
          <p:cNvSpPr>
            <a:spLocks noGrp="1" noChangeArrowheads="1"/>
          </p:cNvSpPr>
          <p:nvPr>
            <p:ph type="body" sz="quarter" idx="3"/>
          </p:nvPr>
        </p:nvSpPr>
        <p:spPr bwMode="auto">
          <a:xfrm>
            <a:off x="685800" y="4343400"/>
            <a:ext cx="5486400" cy="4114800"/>
          </a:xfrm>
          <a:prstGeom prst="rect">
            <a:avLst/>
          </a:prstGeom>
          <a:noFill/>
          <a:ln w="9525">
            <a:noFill/>
            <a:miter lim="800000"/>
          </a:ln>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华文细黑" panose="02010600040101010101" pitchFamily="2" charset="-122"/>
                <a:cs typeface="+mn-cs"/>
              </a:rPr>
              <a:t>单击此处编辑母版文本样式</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华文细黑" panose="02010600040101010101" pitchFamily="2" charset="-122"/>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华文细黑" panose="02010600040101010101" pitchFamily="2" charset="-122"/>
                <a:cs typeface="+mn-cs"/>
              </a:rPr>
              <a:t>第二级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华文细黑" panose="02010600040101010101" pitchFamily="2" charset="-122"/>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华文细黑" panose="02010600040101010101" pitchFamily="2" charset="-122"/>
                <a:cs typeface="+mn-cs"/>
              </a:rPr>
              <a:t>第三级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华文细黑" panose="02010600040101010101" pitchFamily="2" charset="-122"/>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华文细黑" panose="02010600040101010101" pitchFamily="2" charset="-122"/>
                <a:cs typeface="+mn-cs"/>
              </a:rPr>
              <a:t>第四级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华文细黑" panose="02010600040101010101" pitchFamily="2" charset="-122"/>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华文细黑" panose="02010600040101010101" pitchFamily="2" charset="-122"/>
                <a:cs typeface="+mn-cs"/>
              </a:rPr>
              <a:t>第五级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华文细黑" panose="02010600040101010101" pitchFamily="2" charset="-122"/>
              <a:cs typeface="+mn-cs"/>
            </a:endParaRPr>
          </a:p>
        </p:txBody>
      </p:sp>
      <p:sp>
        <p:nvSpPr>
          <p:cNvPr id="5126" name="Rectangle 6"/>
          <p:cNvSpPr>
            <a:spLocks noGrp="1" noChangeArrowheads="1"/>
          </p:cNvSpPr>
          <p:nvPr>
            <p:ph type="ftr" sz="quarter" idx="4"/>
          </p:nvPr>
        </p:nvSpPr>
        <p:spPr bwMode="auto">
          <a:xfrm>
            <a:off x="0" y="8685213"/>
            <a:ext cx="2970213" cy="457200"/>
          </a:xfrm>
          <a:prstGeom prst="rect">
            <a:avLst/>
          </a:prstGeom>
          <a:noFill/>
          <a:ln w="9525">
            <a:noFill/>
            <a:miter lim="800000"/>
          </a:ln>
        </p:spPr>
        <p:txBody>
          <a:bodyPr vert="horz" wrap="square" lIns="91440" tIns="45720" rIns="91440" bIns="45720" numCol="1" anchor="b" anchorCtr="0" compatLnSpc="1"/>
          <a:lstStyle>
            <a:lvl1pPr>
              <a:defRPr sz="1200" i="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
        <p:nvSpPr>
          <p:cNvPr id="5127" name="Rectangle 7"/>
          <p:cNvSpPr>
            <a:spLocks noGrp="1" noChangeArrowheads="1"/>
          </p:cNvSpPr>
          <p:nvPr>
            <p:ph type="sldNum" sz="quarter" idx="5"/>
          </p:nvPr>
        </p:nvSpPr>
        <p:spPr bwMode="auto">
          <a:xfrm>
            <a:off x="3883025" y="8685213"/>
            <a:ext cx="2973388" cy="457200"/>
          </a:xfrm>
          <a:prstGeom prst="rect">
            <a:avLst/>
          </a:prstGeom>
          <a:noFill/>
          <a:ln w="9525">
            <a:noFill/>
            <a:miter lim="800000"/>
          </a:ln>
        </p:spPr>
        <p:txBody>
          <a:bodyPr vert="horz" wrap="square" lIns="91440" tIns="45720" rIns="91440" bIns="45720" numCol="1" anchor="b" anchorCtr="0" compatLnSpc="1"/>
          <a:lstStyle/>
          <a:p>
            <a:pPr lvl="0" algn="r" eaLnBrk="1" hangingPunct="1"/>
            <a:fld id="{9A0DB2DC-4C9A-4742-B13C-FB6460FD3503}" type="slidenum">
              <a:rPr lang="en-US" altLang="zh-CN" sz="1200" i="0" dirty="0"/>
            </a:fld>
            <a:endParaRPr lang="en-US" altLang="zh-CN" sz="1200" i="0" dirty="0"/>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panose="020B0604020202020204" pitchFamily="34" charset="0"/>
        <a:ea typeface="华文细黑" panose="02010600040101010101" pitchFamily="2" charset="-122"/>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华文细黑" panose="02010600040101010101" pitchFamily="2" charset="-122"/>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华文细黑" panose="02010600040101010101" pitchFamily="2" charset="-122"/>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华文细黑" panose="02010600040101010101" pitchFamily="2" charset="-122"/>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华文细黑" panose="0201060004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9" Type="http://schemas.openxmlformats.org/officeDocument/2006/relationships/tags" Target="../tags/tag7.xml"/><Relationship Id="rId8" Type="http://schemas.openxmlformats.org/officeDocument/2006/relationships/tags" Target="../tags/tag6.xml"/><Relationship Id="rId7" Type="http://schemas.openxmlformats.org/officeDocument/2006/relationships/tags" Target="../tags/tag5.xml"/><Relationship Id="rId6" Type="http://schemas.openxmlformats.org/officeDocument/2006/relationships/tags" Target="../tags/tag4.xml"/><Relationship Id="rId5" Type="http://schemas.openxmlformats.org/officeDocument/2006/relationships/tags" Target="../tags/tag3.xml"/><Relationship Id="rId4" Type="http://schemas.openxmlformats.org/officeDocument/2006/relationships/tags" Target="../tags/tag2.xml"/><Relationship Id="rId3" Type="http://schemas.openxmlformats.org/officeDocument/2006/relationships/image" Target="../media/image1.png"/><Relationship Id="rId2" Type="http://schemas.openxmlformats.org/officeDocument/2006/relationships/tags" Target="../tags/tag1.xml"/><Relationship Id="rId15" Type="http://schemas.openxmlformats.org/officeDocument/2006/relationships/tags" Target="../tags/tag13.xml"/><Relationship Id="rId14" Type="http://schemas.openxmlformats.org/officeDocument/2006/relationships/tags" Target="../tags/tag12.xml"/><Relationship Id="rId13" Type="http://schemas.openxmlformats.org/officeDocument/2006/relationships/tags" Target="../tags/tag11.xml"/><Relationship Id="rId12" Type="http://schemas.openxmlformats.org/officeDocument/2006/relationships/tags" Target="../tags/tag10.xml"/><Relationship Id="rId11" Type="http://schemas.openxmlformats.org/officeDocument/2006/relationships/tags" Target="../tags/tag9.xml"/><Relationship Id="rId10" Type="http://schemas.openxmlformats.org/officeDocument/2006/relationships/tags" Target="../tags/tag8.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6" Type="http://schemas.openxmlformats.org/officeDocument/2006/relationships/tags" Target="../tags/tag80.xml"/><Relationship Id="rId5" Type="http://schemas.openxmlformats.org/officeDocument/2006/relationships/tags" Target="../tags/tag79.xml"/><Relationship Id="rId4" Type="http://schemas.openxmlformats.org/officeDocument/2006/relationships/tags" Target="../tags/tag78.xml"/><Relationship Id="rId3" Type="http://schemas.openxmlformats.org/officeDocument/2006/relationships/tags" Target="../tags/tag77.xml"/><Relationship Id="rId2" Type="http://schemas.openxmlformats.org/officeDocument/2006/relationships/tags" Target="../tags/tag76.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9" Type="http://schemas.openxmlformats.org/officeDocument/2006/relationships/tags" Target="../tags/tag88.xml"/><Relationship Id="rId8" Type="http://schemas.openxmlformats.org/officeDocument/2006/relationships/tags" Target="../tags/tag87.xml"/><Relationship Id="rId7" Type="http://schemas.openxmlformats.org/officeDocument/2006/relationships/tags" Target="../tags/tag86.xml"/><Relationship Id="rId6" Type="http://schemas.openxmlformats.org/officeDocument/2006/relationships/tags" Target="../tags/tag85.xml"/><Relationship Id="rId5" Type="http://schemas.openxmlformats.org/officeDocument/2006/relationships/tags" Target="../tags/tag84.xml"/><Relationship Id="rId4" Type="http://schemas.openxmlformats.org/officeDocument/2006/relationships/tags" Target="../tags/tag83.xml"/><Relationship Id="rId3" Type="http://schemas.openxmlformats.org/officeDocument/2006/relationships/tags" Target="../tags/tag82.xml"/><Relationship Id="rId2" Type="http://schemas.openxmlformats.org/officeDocument/2006/relationships/tags" Target="../tags/tag81.xml"/><Relationship Id="rId17" Type="http://schemas.openxmlformats.org/officeDocument/2006/relationships/tags" Target="../tags/tag96.xml"/><Relationship Id="rId16" Type="http://schemas.openxmlformats.org/officeDocument/2006/relationships/tags" Target="../tags/tag95.xml"/><Relationship Id="rId15" Type="http://schemas.openxmlformats.org/officeDocument/2006/relationships/tags" Target="../tags/tag94.xml"/><Relationship Id="rId14" Type="http://schemas.openxmlformats.org/officeDocument/2006/relationships/tags" Target="../tags/tag93.xml"/><Relationship Id="rId13" Type="http://schemas.openxmlformats.org/officeDocument/2006/relationships/tags" Target="../tags/tag92.xml"/><Relationship Id="rId12" Type="http://schemas.openxmlformats.org/officeDocument/2006/relationships/tags" Target="../tags/tag91.xml"/><Relationship Id="rId11" Type="http://schemas.openxmlformats.org/officeDocument/2006/relationships/tags" Target="../tags/tag90.xml"/><Relationship Id="rId10" Type="http://schemas.openxmlformats.org/officeDocument/2006/relationships/tags" Target="../tags/tag89.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tags" Target="../tags/tag103.xml"/><Relationship Id="rId7" Type="http://schemas.openxmlformats.org/officeDocument/2006/relationships/tags" Target="../tags/tag102.xml"/><Relationship Id="rId6" Type="http://schemas.openxmlformats.org/officeDocument/2006/relationships/tags" Target="../tags/tag101.xml"/><Relationship Id="rId5" Type="http://schemas.openxmlformats.org/officeDocument/2006/relationships/tags" Target="../tags/tag100.xml"/><Relationship Id="rId4" Type="http://schemas.openxmlformats.org/officeDocument/2006/relationships/tags" Target="../tags/tag99.xml"/><Relationship Id="rId3" Type="http://schemas.openxmlformats.org/officeDocument/2006/relationships/tags" Target="../tags/tag98.xml"/><Relationship Id="rId2" Type="http://schemas.openxmlformats.org/officeDocument/2006/relationships/tags" Target="../tags/tag97.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9" Type="http://schemas.openxmlformats.org/officeDocument/2006/relationships/tags" Target="../tags/tag111.xml"/><Relationship Id="rId8" Type="http://schemas.openxmlformats.org/officeDocument/2006/relationships/tags" Target="../tags/tag110.xml"/><Relationship Id="rId7" Type="http://schemas.openxmlformats.org/officeDocument/2006/relationships/tags" Target="../tags/tag109.xml"/><Relationship Id="rId6" Type="http://schemas.openxmlformats.org/officeDocument/2006/relationships/tags" Target="../tags/tag108.xml"/><Relationship Id="rId5" Type="http://schemas.openxmlformats.org/officeDocument/2006/relationships/tags" Target="../tags/tag107.xml"/><Relationship Id="rId4" Type="http://schemas.openxmlformats.org/officeDocument/2006/relationships/tags" Target="../tags/tag106.xml"/><Relationship Id="rId3" Type="http://schemas.openxmlformats.org/officeDocument/2006/relationships/tags" Target="../tags/tag105.xml"/><Relationship Id="rId2" Type="http://schemas.openxmlformats.org/officeDocument/2006/relationships/tags" Target="../tags/tag104.xml"/><Relationship Id="rId11" Type="http://schemas.openxmlformats.org/officeDocument/2006/relationships/tags" Target="../tags/tag113.xml"/><Relationship Id="rId10" Type="http://schemas.openxmlformats.org/officeDocument/2006/relationships/tags" Target="../tags/tag112.xm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9" Type="http://schemas.openxmlformats.org/officeDocument/2006/relationships/tags" Target="../tags/tag121.xml"/><Relationship Id="rId8" Type="http://schemas.openxmlformats.org/officeDocument/2006/relationships/tags" Target="../tags/tag120.xml"/><Relationship Id="rId7" Type="http://schemas.openxmlformats.org/officeDocument/2006/relationships/tags" Target="../tags/tag119.xml"/><Relationship Id="rId6" Type="http://schemas.openxmlformats.org/officeDocument/2006/relationships/tags" Target="../tags/tag118.xml"/><Relationship Id="rId5" Type="http://schemas.openxmlformats.org/officeDocument/2006/relationships/tags" Target="../tags/tag117.xml"/><Relationship Id="rId4" Type="http://schemas.openxmlformats.org/officeDocument/2006/relationships/tags" Target="../tags/tag116.xml"/><Relationship Id="rId3" Type="http://schemas.openxmlformats.org/officeDocument/2006/relationships/tags" Target="../tags/tag115.xml"/><Relationship Id="rId2" Type="http://schemas.openxmlformats.org/officeDocument/2006/relationships/tags" Target="../tags/tag114.xml"/><Relationship Id="rId11" Type="http://schemas.openxmlformats.org/officeDocument/2006/relationships/tags" Target="../tags/tag123.xml"/><Relationship Id="rId10" Type="http://schemas.openxmlformats.org/officeDocument/2006/relationships/tags" Target="../tags/tag122.xm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9" Type="http://schemas.openxmlformats.org/officeDocument/2006/relationships/tags" Target="../tags/tag131.xml"/><Relationship Id="rId8" Type="http://schemas.openxmlformats.org/officeDocument/2006/relationships/tags" Target="../tags/tag130.xml"/><Relationship Id="rId7" Type="http://schemas.openxmlformats.org/officeDocument/2006/relationships/tags" Target="../tags/tag129.xml"/><Relationship Id="rId6" Type="http://schemas.openxmlformats.org/officeDocument/2006/relationships/tags" Target="../tags/tag128.xml"/><Relationship Id="rId5" Type="http://schemas.openxmlformats.org/officeDocument/2006/relationships/tags" Target="../tags/tag127.xml"/><Relationship Id="rId4" Type="http://schemas.openxmlformats.org/officeDocument/2006/relationships/tags" Target="../tags/tag126.xml"/><Relationship Id="rId3" Type="http://schemas.openxmlformats.org/officeDocument/2006/relationships/tags" Target="../tags/tag125.xml"/><Relationship Id="rId2" Type="http://schemas.openxmlformats.org/officeDocument/2006/relationships/tags" Target="../tags/tag124.xml"/><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139.xml"/><Relationship Id="rId8" Type="http://schemas.openxmlformats.org/officeDocument/2006/relationships/tags" Target="../tags/tag138.xml"/><Relationship Id="rId7" Type="http://schemas.openxmlformats.org/officeDocument/2006/relationships/tags" Target="../tags/tag137.xml"/><Relationship Id="rId6" Type="http://schemas.openxmlformats.org/officeDocument/2006/relationships/tags" Target="../tags/tag136.xml"/><Relationship Id="rId5" Type="http://schemas.openxmlformats.org/officeDocument/2006/relationships/tags" Target="../tags/tag135.xml"/><Relationship Id="rId4" Type="http://schemas.openxmlformats.org/officeDocument/2006/relationships/tags" Target="../tags/tag134.xml"/><Relationship Id="rId3" Type="http://schemas.openxmlformats.org/officeDocument/2006/relationships/tags" Target="../tags/tag133.xml"/><Relationship Id="rId2" Type="http://schemas.openxmlformats.org/officeDocument/2006/relationships/tags" Target="../tags/tag132.xml"/><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9" Type="http://schemas.openxmlformats.org/officeDocument/2006/relationships/tags" Target="../tags/tag147.xml"/><Relationship Id="rId8" Type="http://schemas.openxmlformats.org/officeDocument/2006/relationships/tags" Target="../tags/tag146.xml"/><Relationship Id="rId7" Type="http://schemas.openxmlformats.org/officeDocument/2006/relationships/tags" Target="../tags/tag145.xml"/><Relationship Id="rId6" Type="http://schemas.openxmlformats.org/officeDocument/2006/relationships/tags" Target="../tags/tag144.xml"/><Relationship Id="rId5" Type="http://schemas.openxmlformats.org/officeDocument/2006/relationships/tags" Target="../tags/tag143.xml"/><Relationship Id="rId4" Type="http://schemas.openxmlformats.org/officeDocument/2006/relationships/tags" Target="../tags/tag142.xml"/><Relationship Id="rId3" Type="http://schemas.openxmlformats.org/officeDocument/2006/relationships/tags" Target="../tags/tag141.xml"/><Relationship Id="rId2" Type="http://schemas.openxmlformats.org/officeDocument/2006/relationships/tags" Target="../tags/tag140.xml"/><Relationship Id="rId11" Type="http://schemas.openxmlformats.org/officeDocument/2006/relationships/tags" Target="../tags/tag149.xml"/><Relationship Id="rId10" Type="http://schemas.openxmlformats.org/officeDocument/2006/relationships/tags" Target="../tags/tag148.xml"/><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9" Type="http://schemas.openxmlformats.org/officeDocument/2006/relationships/tags" Target="../tags/tag157.xml"/><Relationship Id="rId8" Type="http://schemas.openxmlformats.org/officeDocument/2006/relationships/tags" Target="../tags/tag156.xml"/><Relationship Id="rId7" Type="http://schemas.openxmlformats.org/officeDocument/2006/relationships/tags" Target="../tags/tag155.xml"/><Relationship Id="rId6" Type="http://schemas.openxmlformats.org/officeDocument/2006/relationships/tags" Target="../tags/tag154.xml"/><Relationship Id="rId5" Type="http://schemas.openxmlformats.org/officeDocument/2006/relationships/tags" Target="../tags/tag153.xml"/><Relationship Id="rId4" Type="http://schemas.openxmlformats.org/officeDocument/2006/relationships/tags" Target="../tags/tag152.xml"/><Relationship Id="rId3" Type="http://schemas.openxmlformats.org/officeDocument/2006/relationships/tags" Target="../tags/tag151.xml"/><Relationship Id="rId2" Type="http://schemas.openxmlformats.org/officeDocument/2006/relationships/tags" Target="../tags/tag150.xml"/><Relationship Id="rId13" Type="http://schemas.openxmlformats.org/officeDocument/2006/relationships/tags" Target="../tags/tag161.xml"/><Relationship Id="rId12" Type="http://schemas.openxmlformats.org/officeDocument/2006/relationships/tags" Target="../tags/tag160.xml"/><Relationship Id="rId11" Type="http://schemas.openxmlformats.org/officeDocument/2006/relationships/tags" Target="../tags/tag159.xml"/><Relationship Id="rId10" Type="http://schemas.openxmlformats.org/officeDocument/2006/relationships/tags" Target="../tags/tag158.xml"/><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9" Type="http://schemas.openxmlformats.org/officeDocument/2006/relationships/tags" Target="../tags/tag21.xml"/><Relationship Id="rId8" Type="http://schemas.openxmlformats.org/officeDocument/2006/relationships/tags" Target="../tags/tag20.xml"/><Relationship Id="rId7" Type="http://schemas.openxmlformats.org/officeDocument/2006/relationships/tags" Target="../tags/tag19.xml"/><Relationship Id="rId6" Type="http://schemas.openxmlformats.org/officeDocument/2006/relationships/tags" Target="../tags/tag18.xml"/><Relationship Id="rId5" Type="http://schemas.openxmlformats.org/officeDocument/2006/relationships/tags" Target="../tags/tag17.xml"/><Relationship Id="rId4" Type="http://schemas.openxmlformats.org/officeDocument/2006/relationships/tags" Target="../tags/tag16.xml"/><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0" Type="http://schemas.openxmlformats.org/officeDocument/2006/relationships/tags" Target="../tags/tag30.xml"/><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9" Type="http://schemas.openxmlformats.org/officeDocument/2006/relationships/tags" Target="../tags/tag38.xml"/><Relationship Id="rId8" Type="http://schemas.openxmlformats.org/officeDocument/2006/relationships/tags" Target="../tags/tag37.xml"/><Relationship Id="rId7" Type="http://schemas.openxmlformats.org/officeDocument/2006/relationships/tags" Target="../tags/tag36.xml"/><Relationship Id="rId6" Type="http://schemas.openxmlformats.org/officeDocument/2006/relationships/tags" Target="../tags/tag35.xml"/><Relationship Id="rId5" Type="http://schemas.openxmlformats.org/officeDocument/2006/relationships/tags" Target="../tags/tag34.xml"/><Relationship Id="rId4" Type="http://schemas.openxmlformats.org/officeDocument/2006/relationships/tags" Target="../tags/tag33.xml"/><Relationship Id="rId3" Type="http://schemas.openxmlformats.org/officeDocument/2006/relationships/tags" Target="../tags/tag32.xml"/><Relationship Id="rId2" Type="http://schemas.openxmlformats.org/officeDocument/2006/relationships/tags" Target="../tags/tag31.xml"/><Relationship Id="rId10" Type="http://schemas.openxmlformats.org/officeDocument/2006/relationships/tags" Target="../tags/tag39.xml"/><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9" Type="http://schemas.openxmlformats.org/officeDocument/2006/relationships/tags" Target="../tags/tag174.xml"/><Relationship Id="rId8" Type="http://schemas.openxmlformats.org/officeDocument/2006/relationships/tags" Target="../tags/tag173.xml"/><Relationship Id="rId7" Type="http://schemas.openxmlformats.org/officeDocument/2006/relationships/tags" Target="../tags/tag172.xml"/><Relationship Id="rId6" Type="http://schemas.openxmlformats.org/officeDocument/2006/relationships/tags" Target="../tags/tag171.xml"/><Relationship Id="rId5" Type="http://schemas.openxmlformats.org/officeDocument/2006/relationships/tags" Target="../tags/tag170.xml"/><Relationship Id="rId4" Type="http://schemas.openxmlformats.org/officeDocument/2006/relationships/tags" Target="../tags/tag169.xml"/><Relationship Id="rId3" Type="http://schemas.openxmlformats.org/officeDocument/2006/relationships/image" Target="../media/image1.png"/><Relationship Id="rId2" Type="http://schemas.openxmlformats.org/officeDocument/2006/relationships/tags" Target="../tags/tag168.xml"/><Relationship Id="rId15" Type="http://schemas.openxmlformats.org/officeDocument/2006/relationships/tags" Target="../tags/tag180.xml"/><Relationship Id="rId14" Type="http://schemas.openxmlformats.org/officeDocument/2006/relationships/tags" Target="../tags/tag179.xml"/><Relationship Id="rId13" Type="http://schemas.openxmlformats.org/officeDocument/2006/relationships/tags" Target="../tags/tag178.xml"/><Relationship Id="rId12" Type="http://schemas.openxmlformats.org/officeDocument/2006/relationships/tags" Target="../tags/tag177.xml"/><Relationship Id="rId11" Type="http://schemas.openxmlformats.org/officeDocument/2006/relationships/tags" Target="../tags/tag176.xml"/><Relationship Id="rId10" Type="http://schemas.openxmlformats.org/officeDocument/2006/relationships/tags" Target="../tags/tag175.xml"/><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9" Type="http://schemas.openxmlformats.org/officeDocument/2006/relationships/tags" Target="../tags/tag188.xml"/><Relationship Id="rId8" Type="http://schemas.openxmlformats.org/officeDocument/2006/relationships/tags" Target="../tags/tag187.xml"/><Relationship Id="rId7" Type="http://schemas.openxmlformats.org/officeDocument/2006/relationships/tags" Target="../tags/tag186.xml"/><Relationship Id="rId6" Type="http://schemas.openxmlformats.org/officeDocument/2006/relationships/tags" Target="../tags/tag185.xml"/><Relationship Id="rId5" Type="http://schemas.openxmlformats.org/officeDocument/2006/relationships/tags" Target="../tags/tag184.xml"/><Relationship Id="rId4" Type="http://schemas.openxmlformats.org/officeDocument/2006/relationships/tags" Target="../tags/tag183.xml"/><Relationship Id="rId3" Type="http://schemas.openxmlformats.org/officeDocument/2006/relationships/tags" Target="../tags/tag182.xml"/><Relationship Id="rId2" Type="http://schemas.openxmlformats.org/officeDocument/2006/relationships/tags" Target="../tags/tag181.xml"/><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9" Type="http://schemas.openxmlformats.org/officeDocument/2006/relationships/tags" Target="../tags/tag196.xml"/><Relationship Id="rId8" Type="http://schemas.openxmlformats.org/officeDocument/2006/relationships/tags" Target="../tags/tag195.xml"/><Relationship Id="rId7" Type="http://schemas.openxmlformats.org/officeDocument/2006/relationships/tags" Target="../tags/tag194.xml"/><Relationship Id="rId6" Type="http://schemas.openxmlformats.org/officeDocument/2006/relationships/tags" Target="../tags/tag193.xml"/><Relationship Id="rId5" Type="http://schemas.openxmlformats.org/officeDocument/2006/relationships/tags" Target="../tags/tag192.xml"/><Relationship Id="rId4" Type="http://schemas.openxmlformats.org/officeDocument/2006/relationships/tags" Target="../tags/tag191.xml"/><Relationship Id="rId3" Type="http://schemas.openxmlformats.org/officeDocument/2006/relationships/tags" Target="../tags/tag190.xml"/><Relationship Id="rId2" Type="http://schemas.openxmlformats.org/officeDocument/2006/relationships/tags" Target="../tags/tag189.xml"/><Relationship Id="rId10" Type="http://schemas.openxmlformats.org/officeDocument/2006/relationships/tags" Target="../tags/tag197.xml"/><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9" Type="http://schemas.openxmlformats.org/officeDocument/2006/relationships/tags" Target="../tags/tag205.xml"/><Relationship Id="rId8" Type="http://schemas.openxmlformats.org/officeDocument/2006/relationships/tags" Target="../tags/tag204.xml"/><Relationship Id="rId7" Type="http://schemas.openxmlformats.org/officeDocument/2006/relationships/tags" Target="../tags/tag203.xml"/><Relationship Id="rId6" Type="http://schemas.openxmlformats.org/officeDocument/2006/relationships/tags" Target="../tags/tag202.xml"/><Relationship Id="rId5" Type="http://schemas.openxmlformats.org/officeDocument/2006/relationships/tags" Target="../tags/tag201.xml"/><Relationship Id="rId4" Type="http://schemas.openxmlformats.org/officeDocument/2006/relationships/tags" Target="../tags/tag200.xml"/><Relationship Id="rId3" Type="http://schemas.openxmlformats.org/officeDocument/2006/relationships/tags" Target="../tags/tag199.xml"/><Relationship Id="rId2" Type="http://schemas.openxmlformats.org/officeDocument/2006/relationships/tags" Target="../tags/tag198.xml"/><Relationship Id="rId10" Type="http://schemas.openxmlformats.org/officeDocument/2006/relationships/tags" Target="../tags/tag206.xml"/><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9" Type="http://schemas.openxmlformats.org/officeDocument/2006/relationships/tags" Target="../tags/tag214.xml"/><Relationship Id="rId8" Type="http://schemas.openxmlformats.org/officeDocument/2006/relationships/tags" Target="../tags/tag213.xml"/><Relationship Id="rId7" Type="http://schemas.openxmlformats.org/officeDocument/2006/relationships/tags" Target="../tags/tag212.xml"/><Relationship Id="rId6" Type="http://schemas.openxmlformats.org/officeDocument/2006/relationships/tags" Target="../tags/tag211.xml"/><Relationship Id="rId5" Type="http://schemas.openxmlformats.org/officeDocument/2006/relationships/tags" Target="../tags/tag210.xml"/><Relationship Id="rId4" Type="http://schemas.openxmlformats.org/officeDocument/2006/relationships/tags" Target="../tags/tag209.xml"/><Relationship Id="rId3" Type="http://schemas.openxmlformats.org/officeDocument/2006/relationships/tags" Target="../tags/tag208.xml"/><Relationship Id="rId2" Type="http://schemas.openxmlformats.org/officeDocument/2006/relationships/tags" Target="../tags/tag207.xml"/><Relationship Id="rId12" Type="http://schemas.openxmlformats.org/officeDocument/2006/relationships/tags" Target="../tags/tag217.xml"/><Relationship Id="rId11" Type="http://schemas.openxmlformats.org/officeDocument/2006/relationships/tags" Target="../tags/tag216.xml"/><Relationship Id="rId10" Type="http://schemas.openxmlformats.org/officeDocument/2006/relationships/tags" Target="../tags/tag215.xml"/><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47.xml"/><Relationship Id="rId8" Type="http://schemas.openxmlformats.org/officeDocument/2006/relationships/tags" Target="../tags/tag46.xml"/><Relationship Id="rId7" Type="http://schemas.openxmlformats.org/officeDocument/2006/relationships/tags" Target="../tags/tag45.xml"/><Relationship Id="rId6" Type="http://schemas.openxmlformats.org/officeDocument/2006/relationships/tags" Target="../tags/tag44.xml"/><Relationship Id="rId5" Type="http://schemas.openxmlformats.org/officeDocument/2006/relationships/tags" Target="../tags/tag43.xml"/><Relationship Id="rId4" Type="http://schemas.openxmlformats.org/officeDocument/2006/relationships/tags" Target="../tags/tag42.xml"/><Relationship Id="rId3" Type="http://schemas.openxmlformats.org/officeDocument/2006/relationships/tags" Target="../tags/tag41.xml"/><Relationship Id="rId2" Type="http://schemas.openxmlformats.org/officeDocument/2006/relationships/tags" Target="../tags/tag40.xml"/><Relationship Id="rId12" Type="http://schemas.openxmlformats.org/officeDocument/2006/relationships/tags" Target="../tags/tag50.xml"/><Relationship Id="rId11" Type="http://schemas.openxmlformats.org/officeDocument/2006/relationships/tags" Target="../tags/tag49.xml"/><Relationship Id="rId10" Type="http://schemas.openxmlformats.org/officeDocument/2006/relationships/tags" Target="../tags/tag48.xml"/><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7" Type="http://schemas.openxmlformats.org/officeDocument/2006/relationships/tags" Target="../tags/tag222.xml"/><Relationship Id="rId6" Type="http://schemas.openxmlformats.org/officeDocument/2006/relationships/tags" Target="../tags/tag221.xml"/><Relationship Id="rId5" Type="http://schemas.openxmlformats.org/officeDocument/2006/relationships/tags" Target="../tags/tag220.xml"/><Relationship Id="rId4" Type="http://schemas.openxmlformats.org/officeDocument/2006/relationships/tags" Target="../tags/tag219.xml"/><Relationship Id="rId3" Type="http://schemas.openxmlformats.org/officeDocument/2006/relationships/image" Target="../media/image2.jpeg"/><Relationship Id="rId2" Type="http://schemas.openxmlformats.org/officeDocument/2006/relationships/tags" Target="../tags/tag218.xml"/><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4" Type="http://schemas.openxmlformats.org/officeDocument/2006/relationships/tags" Target="../tags/tag225.xml"/><Relationship Id="rId3" Type="http://schemas.openxmlformats.org/officeDocument/2006/relationships/tags" Target="../tags/tag224.xml"/><Relationship Id="rId2" Type="http://schemas.openxmlformats.org/officeDocument/2006/relationships/tags" Target="../tags/tag223.xml"/><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9" Type="http://schemas.openxmlformats.org/officeDocument/2006/relationships/tags" Target="../tags/tag233.xml"/><Relationship Id="rId8" Type="http://schemas.openxmlformats.org/officeDocument/2006/relationships/tags" Target="../tags/tag232.xml"/><Relationship Id="rId7" Type="http://schemas.openxmlformats.org/officeDocument/2006/relationships/tags" Target="../tags/tag231.xml"/><Relationship Id="rId6" Type="http://schemas.openxmlformats.org/officeDocument/2006/relationships/tags" Target="../tags/tag230.xml"/><Relationship Id="rId5" Type="http://schemas.openxmlformats.org/officeDocument/2006/relationships/tags" Target="../tags/tag229.xml"/><Relationship Id="rId4" Type="http://schemas.openxmlformats.org/officeDocument/2006/relationships/tags" Target="../tags/tag228.xml"/><Relationship Id="rId3" Type="http://schemas.openxmlformats.org/officeDocument/2006/relationships/tags" Target="../tags/tag227.xml"/><Relationship Id="rId2" Type="http://schemas.openxmlformats.org/officeDocument/2006/relationships/tags" Target="../tags/tag226.xml"/><Relationship Id="rId10" Type="http://schemas.openxmlformats.org/officeDocument/2006/relationships/tags" Target="../tags/tag234.xml"/><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9" Type="http://schemas.openxmlformats.org/officeDocument/2006/relationships/tags" Target="../tags/tag242.xml"/><Relationship Id="rId8" Type="http://schemas.openxmlformats.org/officeDocument/2006/relationships/tags" Target="../tags/tag241.xml"/><Relationship Id="rId7" Type="http://schemas.openxmlformats.org/officeDocument/2006/relationships/tags" Target="../tags/tag240.xml"/><Relationship Id="rId6" Type="http://schemas.openxmlformats.org/officeDocument/2006/relationships/tags" Target="../tags/tag239.xml"/><Relationship Id="rId5" Type="http://schemas.openxmlformats.org/officeDocument/2006/relationships/tags" Target="../tags/tag238.xml"/><Relationship Id="rId4" Type="http://schemas.openxmlformats.org/officeDocument/2006/relationships/tags" Target="../tags/tag237.xml"/><Relationship Id="rId3" Type="http://schemas.openxmlformats.org/officeDocument/2006/relationships/tags" Target="../tags/tag236.xml"/><Relationship Id="rId2" Type="http://schemas.openxmlformats.org/officeDocument/2006/relationships/tags" Target="../tags/tag235.xml"/><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6" Type="http://schemas.openxmlformats.org/officeDocument/2006/relationships/tags" Target="../tags/tag247.xml"/><Relationship Id="rId5" Type="http://schemas.openxmlformats.org/officeDocument/2006/relationships/tags" Target="../tags/tag246.xml"/><Relationship Id="rId4" Type="http://schemas.openxmlformats.org/officeDocument/2006/relationships/tags" Target="../tags/tag245.xml"/><Relationship Id="rId3" Type="http://schemas.openxmlformats.org/officeDocument/2006/relationships/tags" Target="../tags/tag244.xml"/><Relationship Id="rId2" Type="http://schemas.openxmlformats.org/officeDocument/2006/relationships/tags" Target="../tags/tag243.xml"/><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9" Type="http://schemas.openxmlformats.org/officeDocument/2006/relationships/tags" Target="../tags/tag255.xml"/><Relationship Id="rId8" Type="http://schemas.openxmlformats.org/officeDocument/2006/relationships/tags" Target="../tags/tag254.xml"/><Relationship Id="rId7" Type="http://schemas.openxmlformats.org/officeDocument/2006/relationships/tags" Target="../tags/tag253.xml"/><Relationship Id="rId6" Type="http://schemas.openxmlformats.org/officeDocument/2006/relationships/tags" Target="../tags/tag252.xml"/><Relationship Id="rId5" Type="http://schemas.openxmlformats.org/officeDocument/2006/relationships/tags" Target="../tags/tag251.xml"/><Relationship Id="rId4" Type="http://schemas.openxmlformats.org/officeDocument/2006/relationships/tags" Target="../tags/tag250.xml"/><Relationship Id="rId3" Type="http://schemas.openxmlformats.org/officeDocument/2006/relationships/tags" Target="../tags/tag249.xml"/><Relationship Id="rId2" Type="http://schemas.openxmlformats.org/officeDocument/2006/relationships/tags" Target="../tags/tag248.xml"/><Relationship Id="rId17" Type="http://schemas.openxmlformats.org/officeDocument/2006/relationships/tags" Target="../tags/tag263.xml"/><Relationship Id="rId16" Type="http://schemas.openxmlformats.org/officeDocument/2006/relationships/tags" Target="../tags/tag262.xml"/><Relationship Id="rId15" Type="http://schemas.openxmlformats.org/officeDocument/2006/relationships/tags" Target="../tags/tag261.xml"/><Relationship Id="rId14" Type="http://schemas.openxmlformats.org/officeDocument/2006/relationships/tags" Target="../tags/tag260.xml"/><Relationship Id="rId13" Type="http://schemas.openxmlformats.org/officeDocument/2006/relationships/tags" Target="../tags/tag259.xml"/><Relationship Id="rId12" Type="http://schemas.openxmlformats.org/officeDocument/2006/relationships/tags" Target="../tags/tag258.xml"/><Relationship Id="rId11" Type="http://schemas.openxmlformats.org/officeDocument/2006/relationships/tags" Target="../tags/tag257.xml"/><Relationship Id="rId10" Type="http://schemas.openxmlformats.org/officeDocument/2006/relationships/tags" Target="../tags/tag256.xml"/><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8" Type="http://schemas.openxmlformats.org/officeDocument/2006/relationships/tags" Target="../tags/tag270.xml"/><Relationship Id="rId7" Type="http://schemas.openxmlformats.org/officeDocument/2006/relationships/tags" Target="../tags/tag269.xml"/><Relationship Id="rId6" Type="http://schemas.openxmlformats.org/officeDocument/2006/relationships/tags" Target="../tags/tag268.xml"/><Relationship Id="rId5" Type="http://schemas.openxmlformats.org/officeDocument/2006/relationships/tags" Target="../tags/tag267.xml"/><Relationship Id="rId4" Type="http://schemas.openxmlformats.org/officeDocument/2006/relationships/tags" Target="../tags/tag266.xml"/><Relationship Id="rId3" Type="http://schemas.openxmlformats.org/officeDocument/2006/relationships/tags" Target="../tags/tag265.xml"/><Relationship Id="rId2" Type="http://schemas.openxmlformats.org/officeDocument/2006/relationships/tags" Target="../tags/tag264.xml"/><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9" Type="http://schemas.openxmlformats.org/officeDocument/2006/relationships/tags" Target="../tags/tag278.xml"/><Relationship Id="rId8" Type="http://schemas.openxmlformats.org/officeDocument/2006/relationships/tags" Target="../tags/tag277.xml"/><Relationship Id="rId7" Type="http://schemas.openxmlformats.org/officeDocument/2006/relationships/tags" Target="../tags/tag276.xml"/><Relationship Id="rId6" Type="http://schemas.openxmlformats.org/officeDocument/2006/relationships/tags" Target="../tags/tag275.xml"/><Relationship Id="rId5" Type="http://schemas.openxmlformats.org/officeDocument/2006/relationships/tags" Target="../tags/tag274.xml"/><Relationship Id="rId4" Type="http://schemas.openxmlformats.org/officeDocument/2006/relationships/tags" Target="../tags/tag273.xml"/><Relationship Id="rId3" Type="http://schemas.openxmlformats.org/officeDocument/2006/relationships/tags" Target="../tags/tag272.xml"/><Relationship Id="rId2" Type="http://schemas.openxmlformats.org/officeDocument/2006/relationships/tags" Target="../tags/tag271.xml"/><Relationship Id="rId11" Type="http://schemas.openxmlformats.org/officeDocument/2006/relationships/tags" Target="../tags/tag280.xml"/><Relationship Id="rId10" Type="http://schemas.openxmlformats.org/officeDocument/2006/relationships/tags" Target="../tags/tag279.xml"/><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9" Type="http://schemas.openxmlformats.org/officeDocument/2006/relationships/tags" Target="../tags/tag288.xml"/><Relationship Id="rId8" Type="http://schemas.openxmlformats.org/officeDocument/2006/relationships/tags" Target="../tags/tag287.xml"/><Relationship Id="rId7" Type="http://schemas.openxmlformats.org/officeDocument/2006/relationships/tags" Target="../tags/tag286.xml"/><Relationship Id="rId6" Type="http://schemas.openxmlformats.org/officeDocument/2006/relationships/tags" Target="../tags/tag285.xml"/><Relationship Id="rId5" Type="http://schemas.openxmlformats.org/officeDocument/2006/relationships/tags" Target="../tags/tag284.xml"/><Relationship Id="rId4" Type="http://schemas.openxmlformats.org/officeDocument/2006/relationships/tags" Target="../tags/tag283.xml"/><Relationship Id="rId3" Type="http://schemas.openxmlformats.org/officeDocument/2006/relationships/tags" Target="../tags/tag282.xml"/><Relationship Id="rId2" Type="http://schemas.openxmlformats.org/officeDocument/2006/relationships/tags" Target="../tags/tag281.xml"/><Relationship Id="rId11" Type="http://schemas.openxmlformats.org/officeDocument/2006/relationships/tags" Target="../tags/tag290.xml"/><Relationship Id="rId10" Type="http://schemas.openxmlformats.org/officeDocument/2006/relationships/tags" Target="../tags/tag289.xml"/><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9" Type="http://schemas.openxmlformats.org/officeDocument/2006/relationships/tags" Target="../tags/tag298.xml"/><Relationship Id="rId8" Type="http://schemas.openxmlformats.org/officeDocument/2006/relationships/tags" Target="../tags/tag297.xml"/><Relationship Id="rId7" Type="http://schemas.openxmlformats.org/officeDocument/2006/relationships/tags" Target="../tags/tag296.xml"/><Relationship Id="rId6" Type="http://schemas.openxmlformats.org/officeDocument/2006/relationships/tags" Target="../tags/tag295.xml"/><Relationship Id="rId5" Type="http://schemas.openxmlformats.org/officeDocument/2006/relationships/tags" Target="../tags/tag294.xml"/><Relationship Id="rId4" Type="http://schemas.openxmlformats.org/officeDocument/2006/relationships/tags" Target="../tags/tag293.xml"/><Relationship Id="rId3" Type="http://schemas.openxmlformats.org/officeDocument/2006/relationships/tags" Target="../tags/tag292.xml"/><Relationship Id="rId2" Type="http://schemas.openxmlformats.org/officeDocument/2006/relationships/tags" Target="../tags/tag291.xml"/><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7" Type="http://schemas.openxmlformats.org/officeDocument/2006/relationships/tags" Target="../tags/tag55.xml"/><Relationship Id="rId6" Type="http://schemas.openxmlformats.org/officeDocument/2006/relationships/tags" Target="../tags/tag54.xml"/><Relationship Id="rId5" Type="http://schemas.openxmlformats.org/officeDocument/2006/relationships/tags" Target="../tags/tag53.xml"/><Relationship Id="rId4" Type="http://schemas.openxmlformats.org/officeDocument/2006/relationships/tags" Target="../tags/tag52.xml"/><Relationship Id="rId3" Type="http://schemas.openxmlformats.org/officeDocument/2006/relationships/image" Target="../media/image2.jpeg"/><Relationship Id="rId2" Type="http://schemas.openxmlformats.org/officeDocument/2006/relationships/tags" Target="../tags/tag51.xml"/><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9" Type="http://schemas.openxmlformats.org/officeDocument/2006/relationships/tags" Target="../tags/tag306.xml"/><Relationship Id="rId8" Type="http://schemas.openxmlformats.org/officeDocument/2006/relationships/tags" Target="../tags/tag305.xml"/><Relationship Id="rId7" Type="http://schemas.openxmlformats.org/officeDocument/2006/relationships/tags" Target="../tags/tag304.xml"/><Relationship Id="rId6" Type="http://schemas.openxmlformats.org/officeDocument/2006/relationships/tags" Target="../tags/tag303.xml"/><Relationship Id="rId5" Type="http://schemas.openxmlformats.org/officeDocument/2006/relationships/tags" Target="../tags/tag302.xml"/><Relationship Id="rId4" Type="http://schemas.openxmlformats.org/officeDocument/2006/relationships/tags" Target="../tags/tag301.xml"/><Relationship Id="rId3" Type="http://schemas.openxmlformats.org/officeDocument/2006/relationships/tags" Target="../tags/tag300.xml"/><Relationship Id="rId2" Type="http://schemas.openxmlformats.org/officeDocument/2006/relationships/tags" Target="../tags/tag299.xml"/><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9" Type="http://schemas.openxmlformats.org/officeDocument/2006/relationships/tags" Target="../tags/tag314.xml"/><Relationship Id="rId8" Type="http://schemas.openxmlformats.org/officeDocument/2006/relationships/tags" Target="../tags/tag313.xml"/><Relationship Id="rId7" Type="http://schemas.openxmlformats.org/officeDocument/2006/relationships/tags" Target="../tags/tag312.xml"/><Relationship Id="rId6" Type="http://schemas.openxmlformats.org/officeDocument/2006/relationships/tags" Target="../tags/tag311.xml"/><Relationship Id="rId5" Type="http://schemas.openxmlformats.org/officeDocument/2006/relationships/tags" Target="../tags/tag310.xml"/><Relationship Id="rId4" Type="http://schemas.openxmlformats.org/officeDocument/2006/relationships/tags" Target="../tags/tag309.xml"/><Relationship Id="rId3" Type="http://schemas.openxmlformats.org/officeDocument/2006/relationships/tags" Target="../tags/tag308.xml"/><Relationship Id="rId2" Type="http://schemas.openxmlformats.org/officeDocument/2006/relationships/tags" Target="../tags/tag307.xml"/><Relationship Id="rId11" Type="http://schemas.openxmlformats.org/officeDocument/2006/relationships/tags" Target="../tags/tag316.xml"/><Relationship Id="rId10" Type="http://schemas.openxmlformats.org/officeDocument/2006/relationships/tags" Target="../tags/tag315.xml"/><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9" Type="http://schemas.openxmlformats.org/officeDocument/2006/relationships/tags" Target="../tags/tag324.xml"/><Relationship Id="rId8" Type="http://schemas.openxmlformats.org/officeDocument/2006/relationships/tags" Target="../tags/tag323.xml"/><Relationship Id="rId7" Type="http://schemas.openxmlformats.org/officeDocument/2006/relationships/tags" Target="../tags/tag322.xml"/><Relationship Id="rId6" Type="http://schemas.openxmlformats.org/officeDocument/2006/relationships/tags" Target="../tags/tag321.xml"/><Relationship Id="rId5" Type="http://schemas.openxmlformats.org/officeDocument/2006/relationships/tags" Target="../tags/tag320.xml"/><Relationship Id="rId4" Type="http://schemas.openxmlformats.org/officeDocument/2006/relationships/tags" Target="../tags/tag319.xml"/><Relationship Id="rId3" Type="http://schemas.openxmlformats.org/officeDocument/2006/relationships/tags" Target="../tags/tag318.xml"/><Relationship Id="rId2" Type="http://schemas.openxmlformats.org/officeDocument/2006/relationships/tags" Target="../tags/tag317.xml"/><Relationship Id="rId13" Type="http://schemas.openxmlformats.org/officeDocument/2006/relationships/tags" Target="../tags/tag328.xml"/><Relationship Id="rId12" Type="http://schemas.openxmlformats.org/officeDocument/2006/relationships/tags" Target="../tags/tag327.xml"/><Relationship Id="rId11" Type="http://schemas.openxmlformats.org/officeDocument/2006/relationships/tags" Target="../tags/tag326.xml"/><Relationship Id="rId10" Type="http://schemas.openxmlformats.org/officeDocument/2006/relationships/tags" Target="../tags/tag325.xml"/><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9" Type="http://schemas.openxmlformats.org/officeDocument/2006/relationships/tags" Target="../tags/tag341.xml"/><Relationship Id="rId8" Type="http://schemas.openxmlformats.org/officeDocument/2006/relationships/tags" Target="../tags/tag340.xml"/><Relationship Id="rId7" Type="http://schemas.openxmlformats.org/officeDocument/2006/relationships/tags" Target="../tags/tag339.xml"/><Relationship Id="rId6" Type="http://schemas.openxmlformats.org/officeDocument/2006/relationships/tags" Target="../tags/tag338.xml"/><Relationship Id="rId5" Type="http://schemas.openxmlformats.org/officeDocument/2006/relationships/tags" Target="../tags/tag337.xml"/><Relationship Id="rId4" Type="http://schemas.openxmlformats.org/officeDocument/2006/relationships/tags" Target="../tags/tag336.xml"/><Relationship Id="rId3" Type="http://schemas.openxmlformats.org/officeDocument/2006/relationships/image" Target="../media/image1.png"/><Relationship Id="rId2" Type="http://schemas.openxmlformats.org/officeDocument/2006/relationships/tags" Target="../tags/tag335.xml"/><Relationship Id="rId15" Type="http://schemas.openxmlformats.org/officeDocument/2006/relationships/tags" Target="../tags/tag347.xml"/><Relationship Id="rId14" Type="http://schemas.openxmlformats.org/officeDocument/2006/relationships/tags" Target="../tags/tag346.xml"/><Relationship Id="rId13" Type="http://schemas.openxmlformats.org/officeDocument/2006/relationships/tags" Target="../tags/tag345.xml"/><Relationship Id="rId12" Type="http://schemas.openxmlformats.org/officeDocument/2006/relationships/tags" Target="../tags/tag344.xml"/><Relationship Id="rId11" Type="http://schemas.openxmlformats.org/officeDocument/2006/relationships/tags" Target="../tags/tag343.xml"/><Relationship Id="rId10" Type="http://schemas.openxmlformats.org/officeDocument/2006/relationships/tags" Target="../tags/tag342.xml"/><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9" Type="http://schemas.openxmlformats.org/officeDocument/2006/relationships/tags" Target="../tags/tag355.xml"/><Relationship Id="rId8" Type="http://schemas.openxmlformats.org/officeDocument/2006/relationships/tags" Target="../tags/tag354.xml"/><Relationship Id="rId7" Type="http://schemas.openxmlformats.org/officeDocument/2006/relationships/tags" Target="../tags/tag353.xml"/><Relationship Id="rId6" Type="http://schemas.openxmlformats.org/officeDocument/2006/relationships/tags" Target="../tags/tag352.xml"/><Relationship Id="rId5" Type="http://schemas.openxmlformats.org/officeDocument/2006/relationships/tags" Target="../tags/tag351.xml"/><Relationship Id="rId4" Type="http://schemas.openxmlformats.org/officeDocument/2006/relationships/tags" Target="../tags/tag350.xml"/><Relationship Id="rId3" Type="http://schemas.openxmlformats.org/officeDocument/2006/relationships/tags" Target="../tags/tag349.xml"/><Relationship Id="rId2" Type="http://schemas.openxmlformats.org/officeDocument/2006/relationships/tags" Target="../tags/tag348.xml"/><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9" Type="http://schemas.openxmlformats.org/officeDocument/2006/relationships/tags" Target="../tags/tag363.xml"/><Relationship Id="rId8" Type="http://schemas.openxmlformats.org/officeDocument/2006/relationships/tags" Target="../tags/tag362.xml"/><Relationship Id="rId7" Type="http://schemas.openxmlformats.org/officeDocument/2006/relationships/tags" Target="../tags/tag361.xml"/><Relationship Id="rId6" Type="http://schemas.openxmlformats.org/officeDocument/2006/relationships/tags" Target="../tags/tag360.xml"/><Relationship Id="rId5" Type="http://schemas.openxmlformats.org/officeDocument/2006/relationships/tags" Target="../tags/tag359.xml"/><Relationship Id="rId4" Type="http://schemas.openxmlformats.org/officeDocument/2006/relationships/tags" Target="../tags/tag358.xml"/><Relationship Id="rId3" Type="http://schemas.openxmlformats.org/officeDocument/2006/relationships/tags" Target="../tags/tag357.xml"/><Relationship Id="rId2" Type="http://schemas.openxmlformats.org/officeDocument/2006/relationships/tags" Target="../tags/tag356.xml"/><Relationship Id="rId10" Type="http://schemas.openxmlformats.org/officeDocument/2006/relationships/tags" Target="../tags/tag364.xml"/><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9" Type="http://schemas.openxmlformats.org/officeDocument/2006/relationships/tags" Target="../tags/tag372.xml"/><Relationship Id="rId8" Type="http://schemas.openxmlformats.org/officeDocument/2006/relationships/tags" Target="../tags/tag371.xml"/><Relationship Id="rId7" Type="http://schemas.openxmlformats.org/officeDocument/2006/relationships/tags" Target="../tags/tag370.xml"/><Relationship Id="rId6" Type="http://schemas.openxmlformats.org/officeDocument/2006/relationships/tags" Target="../tags/tag369.xml"/><Relationship Id="rId5" Type="http://schemas.openxmlformats.org/officeDocument/2006/relationships/tags" Target="../tags/tag368.xml"/><Relationship Id="rId4" Type="http://schemas.openxmlformats.org/officeDocument/2006/relationships/tags" Target="../tags/tag367.xml"/><Relationship Id="rId3" Type="http://schemas.openxmlformats.org/officeDocument/2006/relationships/tags" Target="../tags/tag366.xml"/><Relationship Id="rId2" Type="http://schemas.openxmlformats.org/officeDocument/2006/relationships/tags" Target="../tags/tag365.xml"/><Relationship Id="rId10" Type="http://schemas.openxmlformats.org/officeDocument/2006/relationships/tags" Target="../tags/tag373.xml"/><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9" Type="http://schemas.openxmlformats.org/officeDocument/2006/relationships/tags" Target="../tags/tag381.xml"/><Relationship Id="rId8" Type="http://schemas.openxmlformats.org/officeDocument/2006/relationships/tags" Target="../tags/tag380.xml"/><Relationship Id="rId7" Type="http://schemas.openxmlformats.org/officeDocument/2006/relationships/tags" Target="../tags/tag379.xml"/><Relationship Id="rId6" Type="http://schemas.openxmlformats.org/officeDocument/2006/relationships/tags" Target="../tags/tag378.xml"/><Relationship Id="rId5" Type="http://schemas.openxmlformats.org/officeDocument/2006/relationships/tags" Target="../tags/tag377.xml"/><Relationship Id="rId4" Type="http://schemas.openxmlformats.org/officeDocument/2006/relationships/tags" Target="../tags/tag376.xml"/><Relationship Id="rId3" Type="http://schemas.openxmlformats.org/officeDocument/2006/relationships/tags" Target="../tags/tag375.xml"/><Relationship Id="rId2" Type="http://schemas.openxmlformats.org/officeDocument/2006/relationships/tags" Target="../tags/tag374.xml"/><Relationship Id="rId12" Type="http://schemas.openxmlformats.org/officeDocument/2006/relationships/tags" Target="../tags/tag384.xml"/><Relationship Id="rId11" Type="http://schemas.openxmlformats.org/officeDocument/2006/relationships/tags" Target="../tags/tag383.xml"/><Relationship Id="rId10" Type="http://schemas.openxmlformats.org/officeDocument/2006/relationships/tags" Target="../tags/tag382.xml"/><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7" Type="http://schemas.openxmlformats.org/officeDocument/2006/relationships/tags" Target="../tags/tag389.xml"/><Relationship Id="rId6" Type="http://schemas.openxmlformats.org/officeDocument/2006/relationships/tags" Target="../tags/tag388.xml"/><Relationship Id="rId5" Type="http://schemas.openxmlformats.org/officeDocument/2006/relationships/tags" Target="../tags/tag387.xml"/><Relationship Id="rId4" Type="http://schemas.openxmlformats.org/officeDocument/2006/relationships/tags" Target="../tags/tag386.xml"/><Relationship Id="rId3" Type="http://schemas.openxmlformats.org/officeDocument/2006/relationships/image" Target="../media/image2.jpeg"/><Relationship Id="rId2" Type="http://schemas.openxmlformats.org/officeDocument/2006/relationships/tags" Target="../tags/tag385.xml"/><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4" Type="http://schemas.openxmlformats.org/officeDocument/2006/relationships/tags" Target="../tags/tag392.xml"/><Relationship Id="rId3" Type="http://schemas.openxmlformats.org/officeDocument/2006/relationships/tags" Target="../tags/tag391.xml"/><Relationship Id="rId2" Type="http://schemas.openxmlformats.org/officeDocument/2006/relationships/tags" Target="../tags/tag390.xml"/><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58.xml"/><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9" Type="http://schemas.openxmlformats.org/officeDocument/2006/relationships/tags" Target="../tags/tag400.xml"/><Relationship Id="rId8" Type="http://schemas.openxmlformats.org/officeDocument/2006/relationships/tags" Target="../tags/tag399.xml"/><Relationship Id="rId7" Type="http://schemas.openxmlformats.org/officeDocument/2006/relationships/tags" Target="../tags/tag398.xml"/><Relationship Id="rId6" Type="http://schemas.openxmlformats.org/officeDocument/2006/relationships/tags" Target="../tags/tag397.xml"/><Relationship Id="rId5" Type="http://schemas.openxmlformats.org/officeDocument/2006/relationships/tags" Target="../tags/tag396.xml"/><Relationship Id="rId4" Type="http://schemas.openxmlformats.org/officeDocument/2006/relationships/tags" Target="../tags/tag395.xml"/><Relationship Id="rId3" Type="http://schemas.openxmlformats.org/officeDocument/2006/relationships/tags" Target="../tags/tag394.xml"/><Relationship Id="rId2" Type="http://schemas.openxmlformats.org/officeDocument/2006/relationships/tags" Target="../tags/tag393.xml"/><Relationship Id="rId10" Type="http://schemas.openxmlformats.org/officeDocument/2006/relationships/tags" Target="../tags/tag401.xml"/><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9" Type="http://schemas.openxmlformats.org/officeDocument/2006/relationships/tags" Target="../tags/tag409.xml"/><Relationship Id="rId8" Type="http://schemas.openxmlformats.org/officeDocument/2006/relationships/tags" Target="../tags/tag408.xml"/><Relationship Id="rId7" Type="http://schemas.openxmlformats.org/officeDocument/2006/relationships/tags" Target="../tags/tag407.xml"/><Relationship Id="rId6" Type="http://schemas.openxmlformats.org/officeDocument/2006/relationships/tags" Target="../tags/tag406.xml"/><Relationship Id="rId5" Type="http://schemas.openxmlformats.org/officeDocument/2006/relationships/tags" Target="../tags/tag405.xml"/><Relationship Id="rId4" Type="http://schemas.openxmlformats.org/officeDocument/2006/relationships/tags" Target="../tags/tag404.xml"/><Relationship Id="rId3" Type="http://schemas.openxmlformats.org/officeDocument/2006/relationships/tags" Target="../tags/tag403.xml"/><Relationship Id="rId2" Type="http://schemas.openxmlformats.org/officeDocument/2006/relationships/tags" Target="../tags/tag402.xml"/><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6" Type="http://schemas.openxmlformats.org/officeDocument/2006/relationships/tags" Target="../tags/tag414.xml"/><Relationship Id="rId5" Type="http://schemas.openxmlformats.org/officeDocument/2006/relationships/tags" Target="../tags/tag413.xml"/><Relationship Id="rId4" Type="http://schemas.openxmlformats.org/officeDocument/2006/relationships/tags" Target="../tags/tag412.xml"/><Relationship Id="rId3" Type="http://schemas.openxmlformats.org/officeDocument/2006/relationships/tags" Target="../tags/tag411.xml"/><Relationship Id="rId2" Type="http://schemas.openxmlformats.org/officeDocument/2006/relationships/tags" Target="../tags/tag410.xml"/><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9" Type="http://schemas.openxmlformats.org/officeDocument/2006/relationships/tags" Target="../tags/tag422.xml"/><Relationship Id="rId8" Type="http://schemas.openxmlformats.org/officeDocument/2006/relationships/tags" Target="../tags/tag421.xml"/><Relationship Id="rId7" Type="http://schemas.openxmlformats.org/officeDocument/2006/relationships/tags" Target="../tags/tag420.xml"/><Relationship Id="rId6" Type="http://schemas.openxmlformats.org/officeDocument/2006/relationships/tags" Target="../tags/tag419.xml"/><Relationship Id="rId5" Type="http://schemas.openxmlformats.org/officeDocument/2006/relationships/tags" Target="../tags/tag418.xml"/><Relationship Id="rId4" Type="http://schemas.openxmlformats.org/officeDocument/2006/relationships/tags" Target="../tags/tag417.xml"/><Relationship Id="rId3" Type="http://schemas.openxmlformats.org/officeDocument/2006/relationships/tags" Target="../tags/tag416.xml"/><Relationship Id="rId2" Type="http://schemas.openxmlformats.org/officeDocument/2006/relationships/tags" Target="../tags/tag415.xml"/><Relationship Id="rId17" Type="http://schemas.openxmlformats.org/officeDocument/2006/relationships/tags" Target="../tags/tag430.xml"/><Relationship Id="rId16" Type="http://schemas.openxmlformats.org/officeDocument/2006/relationships/tags" Target="../tags/tag429.xml"/><Relationship Id="rId15" Type="http://schemas.openxmlformats.org/officeDocument/2006/relationships/tags" Target="../tags/tag428.xml"/><Relationship Id="rId14" Type="http://schemas.openxmlformats.org/officeDocument/2006/relationships/tags" Target="../tags/tag427.xml"/><Relationship Id="rId13" Type="http://schemas.openxmlformats.org/officeDocument/2006/relationships/tags" Target="../tags/tag426.xml"/><Relationship Id="rId12" Type="http://schemas.openxmlformats.org/officeDocument/2006/relationships/tags" Target="../tags/tag425.xml"/><Relationship Id="rId11" Type="http://schemas.openxmlformats.org/officeDocument/2006/relationships/tags" Target="../tags/tag424.xml"/><Relationship Id="rId10" Type="http://schemas.openxmlformats.org/officeDocument/2006/relationships/tags" Target="../tags/tag423.xml"/><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8" Type="http://schemas.openxmlformats.org/officeDocument/2006/relationships/tags" Target="../tags/tag437.xml"/><Relationship Id="rId7" Type="http://schemas.openxmlformats.org/officeDocument/2006/relationships/tags" Target="../tags/tag436.xml"/><Relationship Id="rId6" Type="http://schemas.openxmlformats.org/officeDocument/2006/relationships/tags" Target="../tags/tag435.xml"/><Relationship Id="rId5" Type="http://schemas.openxmlformats.org/officeDocument/2006/relationships/tags" Target="../tags/tag434.xml"/><Relationship Id="rId4" Type="http://schemas.openxmlformats.org/officeDocument/2006/relationships/tags" Target="../tags/tag433.xml"/><Relationship Id="rId3" Type="http://schemas.openxmlformats.org/officeDocument/2006/relationships/tags" Target="../tags/tag432.xml"/><Relationship Id="rId2" Type="http://schemas.openxmlformats.org/officeDocument/2006/relationships/tags" Target="../tags/tag431.xml"/><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9" Type="http://schemas.openxmlformats.org/officeDocument/2006/relationships/tags" Target="../tags/tag445.xml"/><Relationship Id="rId8" Type="http://schemas.openxmlformats.org/officeDocument/2006/relationships/tags" Target="../tags/tag444.xml"/><Relationship Id="rId7" Type="http://schemas.openxmlformats.org/officeDocument/2006/relationships/tags" Target="../tags/tag443.xml"/><Relationship Id="rId6" Type="http://schemas.openxmlformats.org/officeDocument/2006/relationships/tags" Target="../tags/tag442.xml"/><Relationship Id="rId5" Type="http://schemas.openxmlformats.org/officeDocument/2006/relationships/tags" Target="../tags/tag441.xml"/><Relationship Id="rId4" Type="http://schemas.openxmlformats.org/officeDocument/2006/relationships/tags" Target="../tags/tag440.xml"/><Relationship Id="rId3" Type="http://schemas.openxmlformats.org/officeDocument/2006/relationships/tags" Target="../tags/tag439.xml"/><Relationship Id="rId2" Type="http://schemas.openxmlformats.org/officeDocument/2006/relationships/tags" Target="../tags/tag438.xml"/><Relationship Id="rId11" Type="http://schemas.openxmlformats.org/officeDocument/2006/relationships/tags" Target="../tags/tag447.xml"/><Relationship Id="rId10" Type="http://schemas.openxmlformats.org/officeDocument/2006/relationships/tags" Target="../tags/tag446.xml"/><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9" Type="http://schemas.openxmlformats.org/officeDocument/2006/relationships/tags" Target="../tags/tag455.xml"/><Relationship Id="rId8" Type="http://schemas.openxmlformats.org/officeDocument/2006/relationships/tags" Target="../tags/tag454.xml"/><Relationship Id="rId7" Type="http://schemas.openxmlformats.org/officeDocument/2006/relationships/tags" Target="../tags/tag453.xml"/><Relationship Id="rId6" Type="http://schemas.openxmlformats.org/officeDocument/2006/relationships/tags" Target="../tags/tag452.xml"/><Relationship Id="rId5" Type="http://schemas.openxmlformats.org/officeDocument/2006/relationships/tags" Target="../tags/tag451.xml"/><Relationship Id="rId4" Type="http://schemas.openxmlformats.org/officeDocument/2006/relationships/tags" Target="../tags/tag450.xml"/><Relationship Id="rId3" Type="http://schemas.openxmlformats.org/officeDocument/2006/relationships/tags" Target="../tags/tag449.xml"/><Relationship Id="rId2" Type="http://schemas.openxmlformats.org/officeDocument/2006/relationships/tags" Target="../tags/tag448.xml"/><Relationship Id="rId11" Type="http://schemas.openxmlformats.org/officeDocument/2006/relationships/tags" Target="../tags/tag457.xml"/><Relationship Id="rId10" Type="http://schemas.openxmlformats.org/officeDocument/2006/relationships/tags" Target="../tags/tag456.xml"/><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9" Type="http://schemas.openxmlformats.org/officeDocument/2006/relationships/tags" Target="../tags/tag465.xml"/><Relationship Id="rId8" Type="http://schemas.openxmlformats.org/officeDocument/2006/relationships/tags" Target="../tags/tag464.xml"/><Relationship Id="rId7" Type="http://schemas.openxmlformats.org/officeDocument/2006/relationships/tags" Target="../tags/tag463.xml"/><Relationship Id="rId6" Type="http://schemas.openxmlformats.org/officeDocument/2006/relationships/tags" Target="../tags/tag462.xml"/><Relationship Id="rId5" Type="http://schemas.openxmlformats.org/officeDocument/2006/relationships/tags" Target="../tags/tag461.xml"/><Relationship Id="rId4" Type="http://schemas.openxmlformats.org/officeDocument/2006/relationships/tags" Target="../tags/tag460.xml"/><Relationship Id="rId3" Type="http://schemas.openxmlformats.org/officeDocument/2006/relationships/tags" Target="../tags/tag459.xml"/><Relationship Id="rId2" Type="http://schemas.openxmlformats.org/officeDocument/2006/relationships/tags" Target="../tags/tag458.xml"/><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9" Type="http://schemas.openxmlformats.org/officeDocument/2006/relationships/tags" Target="../tags/tag473.xml"/><Relationship Id="rId8" Type="http://schemas.openxmlformats.org/officeDocument/2006/relationships/tags" Target="../tags/tag472.xml"/><Relationship Id="rId7" Type="http://schemas.openxmlformats.org/officeDocument/2006/relationships/tags" Target="../tags/tag471.xml"/><Relationship Id="rId6" Type="http://schemas.openxmlformats.org/officeDocument/2006/relationships/tags" Target="../tags/tag470.xml"/><Relationship Id="rId5" Type="http://schemas.openxmlformats.org/officeDocument/2006/relationships/tags" Target="../tags/tag469.xml"/><Relationship Id="rId4" Type="http://schemas.openxmlformats.org/officeDocument/2006/relationships/tags" Target="../tags/tag468.xml"/><Relationship Id="rId3" Type="http://schemas.openxmlformats.org/officeDocument/2006/relationships/tags" Target="../tags/tag467.xml"/><Relationship Id="rId2" Type="http://schemas.openxmlformats.org/officeDocument/2006/relationships/tags" Target="../tags/tag466.xml"/><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9" Type="http://schemas.openxmlformats.org/officeDocument/2006/relationships/tags" Target="../tags/tag481.xml"/><Relationship Id="rId8" Type="http://schemas.openxmlformats.org/officeDocument/2006/relationships/tags" Target="../tags/tag480.xml"/><Relationship Id="rId7" Type="http://schemas.openxmlformats.org/officeDocument/2006/relationships/tags" Target="../tags/tag479.xml"/><Relationship Id="rId6" Type="http://schemas.openxmlformats.org/officeDocument/2006/relationships/tags" Target="../tags/tag478.xml"/><Relationship Id="rId5" Type="http://schemas.openxmlformats.org/officeDocument/2006/relationships/tags" Target="../tags/tag477.xml"/><Relationship Id="rId4" Type="http://schemas.openxmlformats.org/officeDocument/2006/relationships/tags" Target="../tags/tag476.xml"/><Relationship Id="rId3" Type="http://schemas.openxmlformats.org/officeDocument/2006/relationships/tags" Target="../tags/tag475.xml"/><Relationship Id="rId2" Type="http://schemas.openxmlformats.org/officeDocument/2006/relationships/tags" Target="../tags/tag474.xml"/><Relationship Id="rId11" Type="http://schemas.openxmlformats.org/officeDocument/2006/relationships/tags" Target="../tags/tag483.xml"/><Relationship Id="rId10" Type="http://schemas.openxmlformats.org/officeDocument/2006/relationships/tags" Target="../tags/tag482.xml"/><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9" Type="http://schemas.openxmlformats.org/officeDocument/2006/relationships/tags" Target="../tags/tag66.xml"/><Relationship Id="rId8" Type="http://schemas.openxmlformats.org/officeDocument/2006/relationships/tags" Target="../tags/tag65.xml"/><Relationship Id="rId7" Type="http://schemas.openxmlformats.org/officeDocument/2006/relationships/tags" Target="../tags/tag64.xml"/><Relationship Id="rId6" Type="http://schemas.openxmlformats.org/officeDocument/2006/relationships/tags" Target="../tags/tag63.xml"/><Relationship Id="rId5" Type="http://schemas.openxmlformats.org/officeDocument/2006/relationships/tags" Target="../tags/tag62.xml"/><Relationship Id="rId4" Type="http://schemas.openxmlformats.org/officeDocument/2006/relationships/tags" Target="../tags/tag61.xml"/><Relationship Id="rId3" Type="http://schemas.openxmlformats.org/officeDocument/2006/relationships/tags" Target="../tags/tag60.xml"/><Relationship Id="rId2" Type="http://schemas.openxmlformats.org/officeDocument/2006/relationships/tags" Target="../tags/tag59.xml"/><Relationship Id="rId10" Type="http://schemas.openxmlformats.org/officeDocument/2006/relationships/tags" Target="../tags/tag67.xml"/><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9" Type="http://schemas.openxmlformats.org/officeDocument/2006/relationships/tags" Target="../tags/tag491.xml"/><Relationship Id="rId8" Type="http://schemas.openxmlformats.org/officeDocument/2006/relationships/tags" Target="../tags/tag490.xml"/><Relationship Id="rId7" Type="http://schemas.openxmlformats.org/officeDocument/2006/relationships/tags" Target="../tags/tag489.xml"/><Relationship Id="rId6" Type="http://schemas.openxmlformats.org/officeDocument/2006/relationships/tags" Target="../tags/tag488.xml"/><Relationship Id="rId5" Type="http://schemas.openxmlformats.org/officeDocument/2006/relationships/tags" Target="../tags/tag487.xml"/><Relationship Id="rId4" Type="http://schemas.openxmlformats.org/officeDocument/2006/relationships/tags" Target="../tags/tag486.xml"/><Relationship Id="rId3" Type="http://schemas.openxmlformats.org/officeDocument/2006/relationships/tags" Target="../tags/tag485.xml"/><Relationship Id="rId2" Type="http://schemas.openxmlformats.org/officeDocument/2006/relationships/tags" Target="../tags/tag484.xml"/><Relationship Id="rId13" Type="http://schemas.openxmlformats.org/officeDocument/2006/relationships/tags" Target="../tags/tag495.xml"/><Relationship Id="rId12" Type="http://schemas.openxmlformats.org/officeDocument/2006/relationships/tags" Target="../tags/tag494.xml"/><Relationship Id="rId11" Type="http://schemas.openxmlformats.org/officeDocument/2006/relationships/tags" Target="../tags/tag493.xml"/><Relationship Id="rId10" Type="http://schemas.openxmlformats.org/officeDocument/2006/relationships/tags" Target="../tags/tag492.xml"/><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9" Type="http://schemas.openxmlformats.org/officeDocument/2006/relationships/tags" Target="../tags/tag75.xml"/><Relationship Id="rId8" Type="http://schemas.openxmlformats.org/officeDocument/2006/relationships/tags" Target="../tags/tag74.xml"/><Relationship Id="rId7" Type="http://schemas.openxmlformats.org/officeDocument/2006/relationships/tags" Target="../tags/tag73.xml"/><Relationship Id="rId6" Type="http://schemas.openxmlformats.org/officeDocument/2006/relationships/tags" Target="../tags/tag72.xml"/><Relationship Id="rId5" Type="http://schemas.openxmlformats.org/officeDocument/2006/relationships/tags" Target="../tags/tag71.xml"/><Relationship Id="rId4" Type="http://schemas.openxmlformats.org/officeDocument/2006/relationships/tags" Target="../tags/tag70.xml"/><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tx2"/>
        </a:solidFill>
        <a:effectLst/>
      </p:bgPr>
    </p:bg>
    <p:spTree>
      <p:nvGrpSpPr>
        <p:cNvPr id="1" name=""/>
        <p:cNvGrpSpPr/>
        <p:nvPr/>
      </p:nvGrpSpPr>
      <p:grpSpPr>
        <a:xfrm>
          <a:off x="0" y="0"/>
          <a:ext cx="0" cy="0"/>
          <a:chOff x="0" y="0"/>
          <a:chExt cx="0" cy="0"/>
        </a:xfrm>
      </p:grpSpPr>
      <p:pic>
        <p:nvPicPr>
          <p:cNvPr id="5" name="图片 4"/>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6894893" y="0"/>
            <a:ext cx="5297107" cy="4916020"/>
          </a:xfrm>
          <a:prstGeom prst="rect">
            <a:avLst/>
          </a:prstGeom>
        </p:spPr>
      </p:pic>
      <p:sp>
        <p:nvSpPr>
          <p:cNvPr id="15" name="任意多边形: 形状 14"/>
          <p:cNvSpPr/>
          <p:nvPr>
            <p:custDataLst>
              <p:tags r:id="rId4"/>
            </p:custDataLst>
          </p:nvPr>
        </p:nvSpPr>
        <p:spPr>
          <a:xfrm flipV="1">
            <a:off x="5633969" y="-9525"/>
            <a:ext cx="6558031" cy="4914900"/>
          </a:xfrm>
          <a:custGeom>
            <a:avLst/>
            <a:gdLst>
              <a:gd name="connsiteX0" fmla="*/ 0 w 6558031"/>
              <a:gd name="connsiteY0" fmla="*/ 4914900 h 4914900"/>
              <a:gd name="connsiteX1" fmla="*/ 6558031 w 6558031"/>
              <a:gd name="connsiteY1" fmla="*/ 4914900 h 4914900"/>
              <a:gd name="connsiteX2" fmla="*/ 6558031 w 6558031"/>
              <a:gd name="connsiteY2" fmla="*/ 667040 h 4914900"/>
              <a:gd name="connsiteX3" fmla="*/ 6391271 w 6558031"/>
              <a:gd name="connsiteY3" fmla="*/ 0 h 4914900"/>
              <a:gd name="connsiteX4" fmla="*/ 1228726 w 6558031"/>
              <a:gd name="connsiteY4" fmla="*/ 0 h 4914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8031" h="4914900">
                <a:moveTo>
                  <a:pt x="0" y="4914900"/>
                </a:moveTo>
                <a:lnTo>
                  <a:pt x="6558031" y="4914900"/>
                </a:lnTo>
                <a:lnTo>
                  <a:pt x="6558031" y="667040"/>
                </a:lnTo>
                <a:lnTo>
                  <a:pt x="6391271" y="0"/>
                </a:lnTo>
                <a:lnTo>
                  <a:pt x="1228726" y="0"/>
                </a:lnTo>
                <a:close/>
              </a:path>
            </a:pathLst>
          </a:custGeom>
          <a:solidFill>
            <a:schemeClr val="bg2">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 baseline="0">
              <a:latin typeface="Arial" panose="020B0604020202020204" pitchFamily="34" charset="0"/>
            </a:endParaRPr>
          </a:p>
        </p:txBody>
      </p:sp>
      <p:sp>
        <p:nvSpPr>
          <p:cNvPr id="19" name="任意多边形: 形状 18"/>
          <p:cNvSpPr/>
          <p:nvPr>
            <p:custDataLst>
              <p:tags r:id="rId5"/>
            </p:custDataLst>
          </p:nvPr>
        </p:nvSpPr>
        <p:spPr>
          <a:xfrm>
            <a:off x="6370570" y="4908550"/>
            <a:ext cx="5821430" cy="1968500"/>
          </a:xfrm>
          <a:custGeom>
            <a:avLst/>
            <a:gdLst>
              <a:gd name="connsiteX0" fmla="*/ 492125 w 5821430"/>
              <a:gd name="connsiteY0" fmla="*/ 0 h 1968500"/>
              <a:gd name="connsiteX1" fmla="*/ 5654671 w 5821430"/>
              <a:gd name="connsiteY1" fmla="*/ 0 h 1968500"/>
              <a:gd name="connsiteX2" fmla="*/ 5821430 w 5821430"/>
              <a:gd name="connsiteY2" fmla="*/ 667037 h 1968500"/>
              <a:gd name="connsiteX3" fmla="*/ 5821430 w 5821430"/>
              <a:gd name="connsiteY3" fmla="*/ 1968500 h 1968500"/>
              <a:gd name="connsiteX4" fmla="*/ 0 w 5821430"/>
              <a:gd name="connsiteY4" fmla="*/ 1968500 h 1968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1430" h="1968500">
                <a:moveTo>
                  <a:pt x="492125" y="0"/>
                </a:moveTo>
                <a:lnTo>
                  <a:pt x="5654671" y="0"/>
                </a:lnTo>
                <a:lnTo>
                  <a:pt x="5821430" y="667037"/>
                </a:lnTo>
                <a:lnTo>
                  <a:pt x="5821430" y="1968500"/>
                </a:lnTo>
                <a:lnTo>
                  <a:pt x="0" y="1968500"/>
                </a:lnTo>
                <a:close/>
              </a:path>
            </a:pathLst>
          </a:custGeom>
          <a:solidFill>
            <a:schemeClr val="bg2">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 baseline="0">
              <a:latin typeface="Arial" panose="020B0604020202020204" pitchFamily="34" charset="0"/>
            </a:endParaRPr>
          </a:p>
        </p:txBody>
      </p:sp>
      <p:sp>
        <p:nvSpPr>
          <p:cNvPr id="20" name="任意多边形: 形状 19"/>
          <p:cNvSpPr/>
          <p:nvPr>
            <p:custDataLst>
              <p:tags r:id="rId6"/>
            </p:custDataLst>
          </p:nvPr>
        </p:nvSpPr>
        <p:spPr>
          <a:xfrm>
            <a:off x="7635897" y="4889500"/>
            <a:ext cx="4556103" cy="1968500"/>
          </a:xfrm>
          <a:custGeom>
            <a:avLst/>
            <a:gdLst>
              <a:gd name="connsiteX0" fmla="*/ 492125 w 4556103"/>
              <a:gd name="connsiteY0" fmla="*/ 0 h 1968500"/>
              <a:gd name="connsiteX1" fmla="*/ 4556103 w 4556103"/>
              <a:gd name="connsiteY1" fmla="*/ 0 h 1968500"/>
              <a:gd name="connsiteX2" fmla="*/ 4556103 w 4556103"/>
              <a:gd name="connsiteY2" fmla="*/ 1968500 h 1968500"/>
              <a:gd name="connsiteX3" fmla="*/ 0 w 4556103"/>
              <a:gd name="connsiteY3" fmla="*/ 1968500 h 1968500"/>
            </a:gdLst>
            <a:ahLst/>
            <a:cxnLst>
              <a:cxn ang="0">
                <a:pos x="connsiteX0" y="connsiteY0"/>
              </a:cxn>
              <a:cxn ang="0">
                <a:pos x="connsiteX1" y="connsiteY1"/>
              </a:cxn>
              <a:cxn ang="0">
                <a:pos x="connsiteX2" y="connsiteY2"/>
              </a:cxn>
              <a:cxn ang="0">
                <a:pos x="connsiteX3" y="connsiteY3"/>
              </a:cxn>
            </a:cxnLst>
            <a:rect l="l" t="t" r="r" b="b"/>
            <a:pathLst>
              <a:path w="4556103" h="1968500">
                <a:moveTo>
                  <a:pt x="492125" y="0"/>
                </a:moveTo>
                <a:lnTo>
                  <a:pt x="4556103" y="0"/>
                </a:lnTo>
                <a:lnTo>
                  <a:pt x="4556103" y="1968500"/>
                </a:lnTo>
                <a:lnTo>
                  <a:pt x="0" y="19685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 baseline="0">
              <a:latin typeface="Arial" panose="020B0604020202020204" pitchFamily="34" charset="0"/>
            </a:endParaRPr>
          </a:p>
        </p:txBody>
      </p:sp>
      <p:sp>
        <p:nvSpPr>
          <p:cNvPr id="8" name="矩形 7"/>
          <p:cNvSpPr/>
          <p:nvPr>
            <p:custDataLst>
              <p:tags r:id="rId7"/>
            </p:custDataLst>
          </p:nvPr>
        </p:nvSpPr>
        <p:spPr>
          <a:xfrm>
            <a:off x="10109199" y="3429000"/>
            <a:ext cx="2082800" cy="2611526"/>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 baseline="0">
              <a:latin typeface="Arial" panose="020B0604020202020204" pitchFamily="34" charset="0"/>
              <a:sym typeface="Arial" panose="020B0604020202020204" pitchFamily="34" charset="0"/>
            </a:endParaRPr>
          </a:p>
        </p:txBody>
      </p:sp>
      <p:sp>
        <p:nvSpPr>
          <p:cNvPr id="9" name="矩形 8"/>
          <p:cNvSpPr/>
          <p:nvPr>
            <p:custDataLst>
              <p:tags r:id="rId8"/>
            </p:custDataLst>
          </p:nvPr>
        </p:nvSpPr>
        <p:spPr>
          <a:xfrm>
            <a:off x="6688148" y="1393026"/>
            <a:ext cx="1150948" cy="1150948"/>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 baseline="0">
              <a:latin typeface="Arial" panose="020B0604020202020204" pitchFamily="34" charset="0"/>
              <a:sym typeface="Arial" panose="020B0604020202020204" pitchFamily="34" charset="0"/>
            </a:endParaRPr>
          </a:p>
        </p:txBody>
      </p:sp>
      <p:sp>
        <p:nvSpPr>
          <p:cNvPr id="10" name="矩形 9"/>
          <p:cNvSpPr/>
          <p:nvPr>
            <p:custDataLst>
              <p:tags r:id="rId9"/>
            </p:custDataLst>
          </p:nvPr>
        </p:nvSpPr>
        <p:spPr>
          <a:xfrm>
            <a:off x="6370570" y="2230426"/>
            <a:ext cx="795349" cy="795349"/>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 baseline="0">
              <a:latin typeface="Arial" panose="020B0604020202020204" pitchFamily="34" charset="0"/>
              <a:sym typeface="Arial" panose="020B0604020202020204" pitchFamily="34" charset="0"/>
            </a:endParaRPr>
          </a:p>
        </p:txBody>
      </p:sp>
      <p:cxnSp>
        <p:nvCxnSpPr>
          <p:cNvPr id="11" name="直接连接符 10"/>
          <p:cNvCxnSpPr/>
          <p:nvPr>
            <p:custDataLst>
              <p:tags r:id="rId10"/>
            </p:custDataLst>
          </p:nvPr>
        </p:nvCxnSpPr>
        <p:spPr>
          <a:xfrm>
            <a:off x="871453" y="4183108"/>
            <a:ext cx="1044433"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ctrTitle" hasCustomPrompt="1"/>
            <p:custDataLst>
              <p:tags r:id="rId11"/>
            </p:custDataLst>
          </p:nvPr>
        </p:nvSpPr>
        <p:spPr>
          <a:xfrm>
            <a:off x="755241" y="2338254"/>
            <a:ext cx="5297107" cy="1740987"/>
          </a:xfrm>
        </p:spPr>
        <p:txBody>
          <a:bodyPr lIns="90000" tIns="46800" rIns="90000" bIns="46800" anchor="b" anchorCtr="0">
            <a:normAutofit/>
          </a:bodyPr>
          <a:lstStyle>
            <a:lvl1pPr algn="l">
              <a:defRPr sz="4050" spc="600" baseline="0">
                <a:solidFill>
                  <a:schemeClr val="accent1"/>
                </a:solidFill>
                <a:latin typeface="Arial" panose="020B0604020202020204" pitchFamily="34" charset="0"/>
                <a:ea typeface="汉仪旗黑-85S" panose="00020600040101010101" pitchFamily="18" charset="-122"/>
              </a:defRPr>
            </a:lvl1pPr>
          </a:lstStyle>
          <a:p>
            <a:r>
              <a:rPr lang="zh-CN" altLang="en-US" dirty="0"/>
              <a:t>编辑标题</a:t>
            </a:r>
            <a:endParaRPr lang="zh-CN" altLang="en-US" dirty="0"/>
          </a:p>
        </p:txBody>
      </p:sp>
      <p:sp>
        <p:nvSpPr>
          <p:cNvPr id="3" name="副标题 2"/>
          <p:cNvSpPr>
            <a:spLocks noGrp="1"/>
          </p:cNvSpPr>
          <p:nvPr>
            <p:ph type="subTitle" idx="1" hasCustomPrompt="1"/>
            <p:custDataLst>
              <p:tags r:id="rId12"/>
            </p:custDataLst>
          </p:nvPr>
        </p:nvSpPr>
        <p:spPr>
          <a:xfrm>
            <a:off x="755241" y="4373369"/>
            <a:ext cx="5297107" cy="1085997"/>
          </a:xfrm>
        </p:spPr>
        <p:txBody>
          <a:bodyPr lIns="90170" tIns="46990" rIns="90170" bIns="46990">
            <a:normAutofit/>
          </a:bodyPr>
          <a:lstStyle>
            <a:lvl1pPr marL="0" indent="0" algn="l" eaLnBrk="1" fontAlgn="auto" latinLnBrk="0" hangingPunct="1">
              <a:lnSpc>
                <a:spcPct val="100000"/>
              </a:lnSpc>
              <a:buNone/>
              <a:defRPr sz="1800" u="none" strike="noStrike" kern="1200" cap="none" spc="200" normalizeH="0" baseline="0">
                <a:solidFill>
                  <a:schemeClr val="bg1"/>
                </a:solidFill>
                <a:uFillTx/>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13"/>
            </p:custDataLst>
          </p:nvPr>
        </p:nvSpPr>
        <p:spPr/>
        <p:txBody>
          <a:bodyPr/>
          <a:lstStyle>
            <a:lvl1pPr>
              <a:defRPr baseline="0">
                <a:latin typeface="Arial" panose="020B0604020202020204" pitchFamily="34" charset="0"/>
              </a:defRPr>
            </a:lvl1p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14"/>
            </p:custDataLst>
          </p:nvPr>
        </p:nvSpPr>
        <p:spPr/>
        <p:txBody>
          <a:bodyPr/>
          <a:lstStyle>
            <a:lvl1pPr>
              <a:defRPr baseline="0">
                <a:latin typeface="Arial" panose="020B0604020202020204" pitchFamily="34" charset="0"/>
              </a:defRPr>
            </a:lvl1pPr>
          </a:lstStyle>
          <a:p>
            <a:endParaRPr lang="zh-CN" altLang="en-US" dirty="0"/>
          </a:p>
        </p:txBody>
      </p:sp>
      <p:sp>
        <p:nvSpPr>
          <p:cNvPr id="18" name="灯片编号占位符 17"/>
          <p:cNvSpPr>
            <a:spLocks noGrp="1"/>
          </p:cNvSpPr>
          <p:nvPr>
            <p:ph type="sldNum" sz="quarter" idx="12"/>
            <p:custDataLst>
              <p:tags r:id="rId15"/>
            </p:custDataLst>
          </p:nvPr>
        </p:nvSpPr>
        <p:spPr/>
        <p:txBody>
          <a:bodyPr/>
          <a:lstStyle>
            <a:lvl1pPr>
              <a:defRPr baseline="0">
                <a:latin typeface="Arial" panose="020B0604020202020204" pitchFamily="34" charset="0"/>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sp>
        <p:nvSpPr>
          <p:cNvPr id="6" name="任意多边形: 形状 9"/>
          <p:cNvSpPr/>
          <p:nvPr>
            <p:custDataLst>
              <p:tags r:id="rId2"/>
            </p:custDataLst>
          </p:nvPr>
        </p:nvSpPr>
        <p:spPr>
          <a:xfrm>
            <a:off x="8517890" y="6485890"/>
            <a:ext cx="3680460" cy="372110"/>
          </a:xfrm>
          <a:custGeom>
            <a:avLst/>
            <a:gdLst>
              <a:gd name="connsiteX0" fmla="*/ 492125 w 4556103"/>
              <a:gd name="connsiteY0" fmla="*/ 0 h 1968500"/>
              <a:gd name="connsiteX1" fmla="*/ 4556103 w 4556103"/>
              <a:gd name="connsiteY1" fmla="*/ 0 h 1968500"/>
              <a:gd name="connsiteX2" fmla="*/ 4556103 w 4556103"/>
              <a:gd name="connsiteY2" fmla="*/ 1968500 h 1968500"/>
              <a:gd name="connsiteX3" fmla="*/ 0 w 4556103"/>
              <a:gd name="connsiteY3" fmla="*/ 1968500 h 1968500"/>
            </a:gdLst>
            <a:ahLst/>
            <a:cxnLst>
              <a:cxn ang="0">
                <a:pos x="connsiteX0" y="connsiteY0"/>
              </a:cxn>
              <a:cxn ang="0">
                <a:pos x="connsiteX1" y="connsiteY1"/>
              </a:cxn>
              <a:cxn ang="0">
                <a:pos x="connsiteX2" y="connsiteY2"/>
              </a:cxn>
              <a:cxn ang="0">
                <a:pos x="connsiteX3" y="connsiteY3"/>
              </a:cxn>
            </a:cxnLst>
            <a:rect l="l" t="t" r="r" b="b"/>
            <a:pathLst>
              <a:path w="4556103" h="1968500">
                <a:moveTo>
                  <a:pt x="492125" y="0"/>
                </a:moveTo>
                <a:lnTo>
                  <a:pt x="4556103" y="0"/>
                </a:lnTo>
                <a:lnTo>
                  <a:pt x="4556103" y="1968500"/>
                </a:lnTo>
                <a:lnTo>
                  <a:pt x="0" y="19685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 baseline="0">
              <a:solidFill>
                <a:schemeClr val="tx1">
                  <a:lumMod val="85000"/>
                  <a:lumOff val="15000"/>
                </a:schemeClr>
              </a:solidFill>
              <a:latin typeface="Arial" panose="020B0604020202020204" pitchFamily="34" charset="0"/>
              <a:ea typeface="微软雅黑" panose="020B0503020204020204" charset="-122"/>
            </a:endParaRPr>
          </a:p>
        </p:txBody>
      </p:sp>
      <p:sp>
        <p:nvSpPr>
          <p:cNvPr id="3" name="日期占位符 2"/>
          <p:cNvSpPr>
            <a:spLocks noGrp="1"/>
          </p:cNvSpPr>
          <p:nvPr>
            <p:ph type="dt" sz="half" idx="10"/>
            <p:custDataLst>
              <p:tags r:id="rId3"/>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5"/>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6"/>
            </p:custDataLst>
          </p:nvPr>
        </p:nvSpPr>
        <p:spPr>
          <a:xfrm>
            <a:off x="669930" y="952508"/>
            <a:ext cx="10852237" cy="5388907"/>
          </a:xfr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tx2"/>
        </a:solidFill>
        <a:effectLst/>
      </p:bgPr>
    </p:bg>
    <p:spTree>
      <p:nvGrpSpPr>
        <p:cNvPr id="1" name=""/>
        <p:cNvGrpSpPr/>
        <p:nvPr/>
      </p:nvGrpSpPr>
      <p:grpSpPr>
        <a:xfrm>
          <a:off x="0" y="0"/>
          <a:ext cx="0" cy="0"/>
          <a:chOff x="0" y="0"/>
          <a:chExt cx="0" cy="0"/>
        </a:xfrm>
      </p:grpSpPr>
      <p:grpSp>
        <p:nvGrpSpPr>
          <p:cNvPr id="9" name="组合 8"/>
          <p:cNvGrpSpPr/>
          <p:nvPr>
            <p:custDataLst>
              <p:tags r:id="rId2"/>
            </p:custDataLst>
          </p:nvPr>
        </p:nvGrpSpPr>
        <p:grpSpPr>
          <a:xfrm>
            <a:off x="0" y="1"/>
            <a:ext cx="2024743" cy="6858000"/>
            <a:chOff x="0" y="0"/>
            <a:chExt cx="2429692" cy="8229601"/>
          </a:xfrm>
        </p:grpSpPr>
        <p:grpSp>
          <p:nvGrpSpPr>
            <p:cNvPr id="10" name="组合 9"/>
            <p:cNvGrpSpPr/>
            <p:nvPr userDrawn="1"/>
          </p:nvGrpSpPr>
          <p:grpSpPr>
            <a:xfrm rot="10800000" flipH="1">
              <a:off x="0" y="0"/>
              <a:ext cx="2429692" cy="4114800"/>
              <a:chOff x="2634343" y="0"/>
              <a:chExt cx="4049486" cy="6858000"/>
            </a:xfrm>
          </p:grpSpPr>
          <p:sp>
            <p:nvSpPr>
              <p:cNvPr id="14" name="箭头: V 形 13"/>
              <p:cNvSpPr/>
              <p:nvPr>
                <p:custDataLst>
                  <p:tags r:id="rId3"/>
                </p:custDataLst>
              </p:nvPr>
            </p:nvSpPr>
            <p:spPr>
              <a:xfrm>
                <a:off x="2634343" y="0"/>
                <a:ext cx="3178628" cy="6858000"/>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
                  <a:solidFill>
                    <a:schemeClr val="tx1"/>
                  </a:solidFill>
                </a:endParaRPr>
              </a:p>
            </p:txBody>
          </p:sp>
          <p:sp>
            <p:nvSpPr>
              <p:cNvPr id="15" name="任意多边形: 形状 14"/>
              <p:cNvSpPr/>
              <p:nvPr>
                <p:custDataLst>
                  <p:tags r:id="rId4"/>
                </p:custDataLst>
              </p:nvPr>
            </p:nvSpPr>
            <p:spPr>
              <a:xfrm>
                <a:off x="4582886" y="0"/>
                <a:ext cx="2100943" cy="6858000"/>
              </a:xfrm>
              <a:custGeom>
                <a:avLst/>
                <a:gdLst>
                  <a:gd name="connsiteX0" fmla="*/ 0 w 2100943"/>
                  <a:gd name="connsiteY0" fmla="*/ 0 h 6858000"/>
                  <a:gd name="connsiteX1" fmla="*/ 511629 w 2100943"/>
                  <a:gd name="connsiteY1" fmla="*/ 0 h 6858000"/>
                  <a:gd name="connsiteX2" fmla="*/ 2100943 w 2100943"/>
                  <a:gd name="connsiteY2" fmla="*/ 3429000 h 6858000"/>
                  <a:gd name="connsiteX3" fmla="*/ 511629 w 2100943"/>
                  <a:gd name="connsiteY3" fmla="*/ 6858000 h 6858000"/>
                  <a:gd name="connsiteX4" fmla="*/ 0 w 2100943"/>
                  <a:gd name="connsiteY4" fmla="*/ 6858000 h 6858000"/>
                  <a:gd name="connsiteX5" fmla="*/ 1589314 w 2100943"/>
                  <a:gd name="connsiteY5" fmla="*/ 3429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0943" h="6858000">
                    <a:moveTo>
                      <a:pt x="0" y="0"/>
                    </a:moveTo>
                    <a:lnTo>
                      <a:pt x="511629" y="0"/>
                    </a:lnTo>
                    <a:lnTo>
                      <a:pt x="2100943" y="3429000"/>
                    </a:lnTo>
                    <a:lnTo>
                      <a:pt x="511629" y="6858000"/>
                    </a:lnTo>
                    <a:lnTo>
                      <a:pt x="0" y="6858000"/>
                    </a:lnTo>
                    <a:lnTo>
                      <a:pt x="1589314" y="3429000"/>
                    </a:lnTo>
                    <a:close/>
                  </a:path>
                </a:pathLst>
              </a:custGeom>
              <a:solidFill>
                <a:schemeClr val="bg2">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
                  <a:solidFill>
                    <a:schemeClr val="tx1"/>
                  </a:solidFill>
                </a:endParaRPr>
              </a:p>
            </p:txBody>
          </p:sp>
        </p:grpSp>
        <p:grpSp>
          <p:nvGrpSpPr>
            <p:cNvPr id="11" name="组合 10"/>
            <p:cNvGrpSpPr/>
            <p:nvPr userDrawn="1"/>
          </p:nvGrpSpPr>
          <p:grpSpPr>
            <a:xfrm rot="10800000" flipH="1">
              <a:off x="0" y="4099561"/>
              <a:ext cx="2429692" cy="4130040"/>
              <a:chOff x="2634343" y="0"/>
              <a:chExt cx="4049486" cy="6883400"/>
            </a:xfrm>
          </p:grpSpPr>
          <p:sp>
            <p:nvSpPr>
              <p:cNvPr id="12" name="箭头: V 形 11"/>
              <p:cNvSpPr/>
              <p:nvPr>
                <p:custDataLst>
                  <p:tags r:id="rId5"/>
                </p:custDataLst>
              </p:nvPr>
            </p:nvSpPr>
            <p:spPr>
              <a:xfrm>
                <a:off x="2634343" y="25400"/>
                <a:ext cx="3178628" cy="6858000"/>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
                  <a:solidFill>
                    <a:schemeClr val="tx1"/>
                  </a:solidFill>
                </a:endParaRPr>
              </a:p>
            </p:txBody>
          </p:sp>
          <p:sp>
            <p:nvSpPr>
              <p:cNvPr id="13" name="任意多边形: 形状 12"/>
              <p:cNvSpPr/>
              <p:nvPr>
                <p:custDataLst>
                  <p:tags r:id="rId6"/>
                </p:custDataLst>
              </p:nvPr>
            </p:nvSpPr>
            <p:spPr>
              <a:xfrm>
                <a:off x="4582886" y="0"/>
                <a:ext cx="2100943" cy="6858000"/>
              </a:xfrm>
              <a:custGeom>
                <a:avLst/>
                <a:gdLst>
                  <a:gd name="connsiteX0" fmla="*/ 0 w 2100943"/>
                  <a:gd name="connsiteY0" fmla="*/ 0 h 6858000"/>
                  <a:gd name="connsiteX1" fmla="*/ 511629 w 2100943"/>
                  <a:gd name="connsiteY1" fmla="*/ 0 h 6858000"/>
                  <a:gd name="connsiteX2" fmla="*/ 2100943 w 2100943"/>
                  <a:gd name="connsiteY2" fmla="*/ 3429000 h 6858000"/>
                  <a:gd name="connsiteX3" fmla="*/ 511629 w 2100943"/>
                  <a:gd name="connsiteY3" fmla="*/ 6858000 h 6858000"/>
                  <a:gd name="connsiteX4" fmla="*/ 0 w 2100943"/>
                  <a:gd name="connsiteY4" fmla="*/ 6858000 h 6858000"/>
                  <a:gd name="connsiteX5" fmla="*/ 1589314 w 2100943"/>
                  <a:gd name="connsiteY5" fmla="*/ 3429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0943" h="6858000">
                    <a:moveTo>
                      <a:pt x="0" y="0"/>
                    </a:moveTo>
                    <a:lnTo>
                      <a:pt x="511629" y="0"/>
                    </a:lnTo>
                    <a:lnTo>
                      <a:pt x="2100943" y="3429000"/>
                    </a:lnTo>
                    <a:lnTo>
                      <a:pt x="511629" y="6858000"/>
                    </a:lnTo>
                    <a:lnTo>
                      <a:pt x="0" y="6858000"/>
                    </a:lnTo>
                    <a:lnTo>
                      <a:pt x="1589314" y="3429000"/>
                    </a:lnTo>
                    <a:close/>
                  </a:path>
                </a:pathLst>
              </a:custGeom>
              <a:solidFill>
                <a:schemeClr val="bg2">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
                  <a:solidFill>
                    <a:schemeClr val="tx1"/>
                  </a:solidFill>
                </a:endParaRPr>
              </a:p>
            </p:txBody>
          </p:sp>
        </p:grpSp>
      </p:grpSp>
      <p:grpSp>
        <p:nvGrpSpPr>
          <p:cNvPr id="16" name="组合 15"/>
          <p:cNvGrpSpPr/>
          <p:nvPr>
            <p:custDataLst>
              <p:tags r:id="rId7"/>
            </p:custDataLst>
          </p:nvPr>
        </p:nvGrpSpPr>
        <p:grpSpPr>
          <a:xfrm flipH="1">
            <a:off x="10167257" y="0"/>
            <a:ext cx="2024743" cy="6858000"/>
            <a:chOff x="0" y="0"/>
            <a:chExt cx="2429692" cy="8229601"/>
          </a:xfrm>
        </p:grpSpPr>
        <p:grpSp>
          <p:nvGrpSpPr>
            <p:cNvPr id="17" name="组合 16"/>
            <p:cNvGrpSpPr/>
            <p:nvPr userDrawn="1"/>
          </p:nvGrpSpPr>
          <p:grpSpPr>
            <a:xfrm rot="10800000" flipH="1">
              <a:off x="0" y="0"/>
              <a:ext cx="2429692" cy="4114800"/>
              <a:chOff x="2634343" y="0"/>
              <a:chExt cx="4049486" cy="6858000"/>
            </a:xfrm>
          </p:grpSpPr>
          <p:sp>
            <p:nvSpPr>
              <p:cNvPr id="21" name="箭头: V 形 20"/>
              <p:cNvSpPr/>
              <p:nvPr>
                <p:custDataLst>
                  <p:tags r:id="rId8"/>
                </p:custDataLst>
              </p:nvPr>
            </p:nvSpPr>
            <p:spPr>
              <a:xfrm>
                <a:off x="2634343" y="0"/>
                <a:ext cx="3178628" cy="6858000"/>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
                  <a:solidFill>
                    <a:schemeClr val="tx1"/>
                  </a:solidFill>
                </a:endParaRPr>
              </a:p>
            </p:txBody>
          </p:sp>
          <p:sp>
            <p:nvSpPr>
              <p:cNvPr id="22" name="任意多边形: 形状 21"/>
              <p:cNvSpPr/>
              <p:nvPr>
                <p:custDataLst>
                  <p:tags r:id="rId9"/>
                </p:custDataLst>
              </p:nvPr>
            </p:nvSpPr>
            <p:spPr>
              <a:xfrm>
                <a:off x="4582886" y="0"/>
                <a:ext cx="2100943" cy="6858000"/>
              </a:xfrm>
              <a:custGeom>
                <a:avLst/>
                <a:gdLst>
                  <a:gd name="connsiteX0" fmla="*/ 0 w 2100943"/>
                  <a:gd name="connsiteY0" fmla="*/ 0 h 6858000"/>
                  <a:gd name="connsiteX1" fmla="*/ 511629 w 2100943"/>
                  <a:gd name="connsiteY1" fmla="*/ 0 h 6858000"/>
                  <a:gd name="connsiteX2" fmla="*/ 2100943 w 2100943"/>
                  <a:gd name="connsiteY2" fmla="*/ 3429000 h 6858000"/>
                  <a:gd name="connsiteX3" fmla="*/ 511629 w 2100943"/>
                  <a:gd name="connsiteY3" fmla="*/ 6858000 h 6858000"/>
                  <a:gd name="connsiteX4" fmla="*/ 0 w 2100943"/>
                  <a:gd name="connsiteY4" fmla="*/ 6858000 h 6858000"/>
                  <a:gd name="connsiteX5" fmla="*/ 1589314 w 2100943"/>
                  <a:gd name="connsiteY5" fmla="*/ 3429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0943" h="6858000">
                    <a:moveTo>
                      <a:pt x="0" y="0"/>
                    </a:moveTo>
                    <a:lnTo>
                      <a:pt x="511629" y="0"/>
                    </a:lnTo>
                    <a:lnTo>
                      <a:pt x="2100943" y="3429000"/>
                    </a:lnTo>
                    <a:lnTo>
                      <a:pt x="511629" y="6858000"/>
                    </a:lnTo>
                    <a:lnTo>
                      <a:pt x="0" y="6858000"/>
                    </a:lnTo>
                    <a:lnTo>
                      <a:pt x="1589314" y="3429000"/>
                    </a:lnTo>
                    <a:close/>
                  </a:path>
                </a:pathLst>
              </a:custGeom>
              <a:solidFill>
                <a:schemeClr val="bg2">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
                  <a:solidFill>
                    <a:schemeClr val="tx1"/>
                  </a:solidFill>
                </a:endParaRPr>
              </a:p>
            </p:txBody>
          </p:sp>
        </p:grpSp>
        <p:grpSp>
          <p:nvGrpSpPr>
            <p:cNvPr id="18" name="组合 17"/>
            <p:cNvGrpSpPr/>
            <p:nvPr userDrawn="1"/>
          </p:nvGrpSpPr>
          <p:grpSpPr>
            <a:xfrm rot="10800000" flipH="1">
              <a:off x="0" y="4114801"/>
              <a:ext cx="2429692" cy="4114800"/>
              <a:chOff x="2634343" y="0"/>
              <a:chExt cx="4049486" cy="6858000"/>
            </a:xfrm>
          </p:grpSpPr>
          <p:sp>
            <p:nvSpPr>
              <p:cNvPr id="19" name="箭头: V 形 18"/>
              <p:cNvSpPr/>
              <p:nvPr>
                <p:custDataLst>
                  <p:tags r:id="rId10"/>
                </p:custDataLst>
              </p:nvPr>
            </p:nvSpPr>
            <p:spPr>
              <a:xfrm>
                <a:off x="2634343" y="0"/>
                <a:ext cx="3178628" cy="6858000"/>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
                  <a:solidFill>
                    <a:schemeClr val="tx1"/>
                  </a:solidFill>
                </a:endParaRPr>
              </a:p>
            </p:txBody>
          </p:sp>
          <p:sp>
            <p:nvSpPr>
              <p:cNvPr id="20" name="任意多边形: 形状 19"/>
              <p:cNvSpPr/>
              <p:nvPr>
                <p:custDataLst>
                  <p:tags r:id="rId11"/>
                </p:custDataLst>
              </p:nvPr>
            </p:nvSpPr>
            <p:spPr>
              <a:xfrm>
                <a:off x="4582886" y="0"/>
                <a:ext cx="2100943" cy="6858000"/>
              </a:xfrm>
              <a:custGeom>
                <a:avLst/>
                <a:gdLst>
                  <a:gd name="connsiteX0" fmla="*/ 0 w 2100943"/>
                  <a:gd name="connsiteY0" fmla="*/ 0 h 6858000"/>
                  <a:gd name="connsiteX1" fmla="*/ 511629 w 2100943"/>
                  <a:gd name="connsiteY1" fmla="*/ 0 h 6858000"/>
                  <a:gd name="connsiteX2" fmla="*/ 2100943 w 2100943"/>
                  <a:gd name="connsiteY2" fmla="*/ 3429000 h 6858000"/>
                  <a:gd name="connsiteX3" fmla="*/ 511629 w 2100943"/>
                  <a:gd name="connsiteY3" fmla="*/ 6858000 h 6858000"/>
                  <a:gd name="connsiteX4" fmla="*/ 0 w 2100943"/>
                  <a:gd name="connsiteY4" fmla="*/ 6858000 h 6858000"/>
                  <a:gd name="connsiteX5" fmla="*/ 1589314 w 2100943"/>
                  <a:gd name="connsiteY5" fmla="*/ 3429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0943" h="6858000">
                    <a:moveTo>
                      <a:pt x="0" y="0"/>
                    </a:moveTo>
                    <a:lnTo>
                      <a:pt x="511629" y="0"/>
                    </a:lnTo>
                    <a:lnTo>
                      <a:pt x="2100943" y="3429000"/>
                    </a:lnTo>
                    <a:lnTo>
                      <a:pt x="511629" y="6858000"/>
                    </a:lnTo>
                    <a:lnTo>
                      <a:pt x="0" y="6858000"/>
                    </a:lnTo>
                    <a:lnTo>
                      <a:pt x="1589314" y="3429000"/>
                    </a:lnTo>
                    <a:close/>
                  </a:path>
                </a:pathLst>
              </a:custGeom>
              <a:solidFill>
                <a:schemeClr val="bg2">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
                  <a:solidFill>
                    <a:schemeClr val="tx1"/>
                  </a:solidFill>
                </a:endParaRPr>
              </a:p>
            </p:txBody>
          </p:sp>
        </p:grpSp>
      </p:grpSp>
      <p:cxnSp>
        <p:nvCxnSpPr>
          <p:cNvPr id="6" name="直接连接符 5"/>
          <p:cNvCxnSpPr/>
          <p:nvPr>
            <p:custDataLst>
              <p:tags r:id="rId12"/>
            </p:custDataLst>
          </p:nvPr>
        </p:nvCxnSpPr>
        <p:spPr>
          <a:xfrm>
            <a:off x="5767005" y="3578588"/>
            <a:ext cx="65799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hasCustomPrompt="1"/>
            <p:custDataLst>
              <p:tags r:id="rId13"/>
            </p:custDataLst>
          </p:nvPr>
        </p:nvSpPr>
        <p:spPr>
          <a:xfrm>
            <a:off x="2729593" y="2618761"/>
            <a:ext cx="6732814" cy="899167"/>
          </a:xfrm>
        </p:spPr>
        <p:txBody>
          <a:bodyPr vert="horz" lIns="90000" tIns="46800" rIns="90000" bIns="46800" rtlCol="0" anchor="b" anchorCtr="0">
            <a:normAutofit/>
          </a:bodyPr>
          <a:lstStyle>
            <a:lvl1pPr marL="0" marR="0" algn="ctr" defTabSz="914400" rtl="0" eaLnBrk="1" fontAlgn="auto" latinLnBrk="0" hangingPunct="1">
              <a:lnSpc>
                <a:spcPct val="100000"/>
              </a:lnSpc>
              <a:buNone/>
              <a:defRPr kumimoji="0" lang="zh-CN" altLang="en-US" sz="3675" b="1" i="0" u="none" strike="noStrike" kern="1200" cap="none" spc="600" normalizeH="0" baseline="0" noProof="1" dirty="0">
                <a:solidFill>
                  <a:schemeClr val="bg1"/>
                </a:solidFill>
                <a:uFillTx/>
                <a:latin typeface="Arial" panose="020B0604020202020204" pitchFamily="34" charset="0"/>
                <a:ea typeface="汉仪旗黑-85S" panose="00020600040101010101" pitchFamily="18" charset="-122"/>
                <a:cs typeface="+mj-cs"/>
                <a:sym typeface="+mn-ea"/>
              </a:defRPr>
            </a:lvl1pPr>
          </a:lstStyle>
          <a:p>
            <a:pPr lvl="0"/>
            <a:r>
              <a:rPr>
                <a:sym typeface="+mn-ea"/>
              </a:rPr>
              <a:t>单击此处编辑标题</a:t>
            </a:r>
            <a:endParaRPr>
              <a:sym typeface="+mn-ea"/>
            </a:endParaRPr>
          </a:p>
        </p:txBody>
      </p:sp>
      <p:sp>
        <p:nvSpPr>
          <p:cNvPr id="3" name="日期占位符 2"/>
          <p:cNvSpPr>
            <a:spLocks noGrp="1"/>
          </p:cNvSpPr>
          <p:nvPr>
            <p:ph type="dt" sz="half" idx="10"/>
            <p:custDataLst>
              <p:tags r:id="rId14"/>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5"/>
            </p:custDataLst>
          </p:nvPr>
        </p:nvSpPr>
        <p:spPr/>
        <p:txBody>
          <a:bodyPr/>
          <a:lstStyle/>
          <a:p>
            <a:endParaRPr lang="zh-CN" altLang="en-US"/>
          </a:p>
        </p:txBody>
      </p:sp>
      <p:sp>
        <p:nvSpPr>
          <p:cNvPr id="5" name="灯片编号占位符 4"/>
          <p:cNvSpPr>
            <a:spLocks noGrp="1"/>
          </p:cNvSpPr>
          <p:nvPr>
            <p:ph type="sldNum" sz="quarter" idx="12"/>
            <p:custDataLst>
              <p:tags r:id="rId16"/>
            </p:custDataLst>
          </p:nvPr>
        </p:nvSpPr>
        <p:spPr/>
        <p:txBody>
          <a:bodyPr/>
          <a:lstStyle/>
          <a:p>
            <a:fld id="{49AE70B2-8BF9-45C0-BB95-33D1B9D3A854}" type="slidenum">
              <a:rPr lang="zh-CN" altLang="en-US" smtClean="0"/>
            </a:fld>
            <a:endParaRPr lang="zh-CN" altLang="en-US"/>
          </a:p>
        </p:txBody>
      </p:sp>
      <p:sp>
        <p:nvSpPr>
          <p:cNvPr id="24" name="文本占位符 23"/>
          <p:cNvSpPr>
            <a:spLocks noGrp="1"/>
          </p:cNvSpPr>
          <p:nvPr>
            <p:ph type="body" sz="quarter" idx="13" hasCustomPrompt="1"/>
            <p:custDataLst>
              <p:tags r:id="rId17"/>
            </p:custDataLst>
          </p:nvPr>
        </p:nvSpPr>
        <p:spPr>
          <a:xfrm>
            <a:off x="2728913" y="3645538"/>
            <a:ext cx="6734176" cy="668108"/>
          </a:xfrm>
        </p:spPr>
        <p:txBody>
          <a:bodyPr lIns="90000" tIns="46800" rIns="90000" bIns="46800">
            <a:normAutofit/>
          </a:bodyPr>
          <a:lstStyle>
            <a:lvl1pPr marL="0" indent="0" algn="ctr">
              <a:buNone/>
              <a:defRPr sz="1800">
                <a:solidFill>
                  <a:schemeClr val="bg1"/>
                </a:solidFill>
              </a:defRPr>
            </a:lvl1pPr>
          </a:lstStyle>
          <a:p>
            <a:pPr lvl="0"/>
            <a:r>
              <a:rPr lang="zh-CN" altLang="en-US" dirty="0"/>
              <a:t>单击此处编辑文本</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grpSp>
        <p:nvGrpSpPr>
          <p:cNvPr id="7" name="组合 6"/>
          <p:cNvGrpSpPr/>
          <p:nvPr>
            <p:custDataLst>
              <p:tags r:id="rId2"/>
            </p:custDataLst>
          </p:nvPr>
        </p:nvGrpSpPr>
        <p:grpSpPr>
          <a:xfrm>
            <a:off x="11203913" y="5876765"/>
            <a:ext cx="813462" cy="813461"/>
            <a:chOff x="329538" y="251935"/>
            <a:chExt cx="1056292" cy="1056291"/>
          </a:xfrm>
        </p:grpSpPr>
        <p:sp>
          <p:nvSpPr>
            <p:cNvPr id="6" name="矩形 5"/>
            <p:cNvSpPr/>
            <p:nvPr userDrawn="1">
              <p:custDataLst>
                <p:tags r:id="rId3"/>
              </p:custDataLst>
            </p:nvPr>
          </p:nvSpPr>
          <p:spPr>
            <a:xfrm>
              <a:off x="627207" y="251935"/>
              <a:ext cx="758623" cy="758623"/>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 baseline="0">
                <a:solidFill>
                  <a:schemeClr val="tx1">
                    <a:lumMod val="85000"/>
                    <a:lumOff val="15000"/>
                  </a:schemeClr>
                </a:solidFill>
                <a:latin typeface="Arial" panose="020B0604020202020204" pitchFamily="34" charset="0"/>
                <a:ea typeface="微软雅黑" panose="020B0503020204020204" charset="-122"/>
              </a:endParaRPr>
            </a:p>
          </p:txBody>
        </p:sp>
        <p:sp>
          <p:nvSpPr>
            <p:cNvPr id="8" name="矩形 7"/>
            <p:cNvSpPr/>
            <p:nvPr userDrawn="1">
              <p:custDataLst>
                <p:tags r:id="rId4"/>
              </p:custDataLst>
            </p:nvPr>
          </p:nvSpPr>
          <p:spPr>
            <a:xfrm>
              <a:off x="329538" y="712889"/>
              <a:ext cx="595337" cy="595337"/>
            </a:xfrm>
            <a:prstGeom prst="rect">
              <a:avLst/>
            </a:prstGeom>
            <a:noFill/>
            <a:ln w="190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 baseline="0">
                <a:solidFill>
                  <a:schemeClr val="tx1">
                    <a:lumMod val="85000"/>
                    <a:lumOff val="15000"/>
                  </a:schemeClr>
                </a:solidFill>
                <a:latin typeface="Arial" panose="020B0604020202020204" pitchFamily="34" charset="0"/>
                <a:ea typeface="微软雅黑" panose="020B0503020204020204" charset="-122"/>
              </a:endParaRPr>
            </a:p>
          </p:txBody>
        </p:sp>
      </p:grpSp>
      <p:sp>
        <p:nvSpPr>
          <p:cNvPr id="2" name="标题 1"/>
          <p:cNvSpPr>
            <a:spLocks noGrp="1"/>
          </p:cNvSpPr>
          <p:nvPr>
            <p:ph type="title"/>
            <p:custDataLst>
              <p:tags r:id="rId5"/>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6"/>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bg2"/>
        </a:solidFill>
        <a:effectLst/>
      </p:bgPr>
    </p:bg>
    <p:spTree>
      <p:nvGrpSpPr>
        <p:cNvPr id="1" name=""/>
        <p:cNvGrpSpPr/>
        <p:nvPr/>
      </p:nvGrpSpPr>
      <p:grpSpPr>
        <a:xfrm>
          <a:off x="0" y="0"/>
          <a:ext cx="0" cy="0"/>
          <a:chOff x="0" y="0"/>
          <a:chExt cx="0" cy="0"/>
        </a:xfrm>
      </p:grpSpPr>
      <p:sp>
        <p:nvSpPr>
          <p:cNvPr id="8" name="矩形 7"/>
          <p:cNvSpPr/>
          <p:nvPr>
            <p:custDataLst>
              <p:tags r:id="rId2"/>
            </p:custDataLst>
          </p:nvPr>
        </p:nvSpPr>
        <p:spPr>
          <a:xfrm>
            <a:off x="292800" y="304200"/>
            <a:ext cx="11606400" cy="6249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 baseline="0">
              <a:latin typeface="Arial" panose="020B0604020202020204" pitchFamily="34" charset="0"/>
              <a:ea typeface="微软雅黑" panose="020B0503020204020204" charset="-122"/>
            </a:endParaRPr>
          </a:p>
        </p:txBody>
      </p:sp>
      <p:grpSp>
        <p:nvGrpSpPr>
          <p:cNvPr id="6" name="组合 5"/>
          <p:cNvGrpSpPr/>
          <p:nvPr>
            <p:custDataLst>
              <p:tags r:id="rId3"/>
            </p:custDataLst>
          </p:nvPr>
        </p:nvGrpSpPr>
        <p:grpSpPr>
          <a:xfrm rot="5400000">
            <a:off x="-78740" y="-72390"/>
            <a:ext cx="836930" cy="836930"/>
            <a:chOff x="17644" y="9255"/>
            <a:chExt cx="1281" cy="1281"/>
          </a:xfrm>
        </p:grpSpPr>
        <p:sp>
          <p:nvSpPr>
            <p:cNvPr id="9" name="矩形 8"/>
            <p:cNvSpPr/>
            <p:nvPr userDrawn="1">
              <p:custDataLst>
                <p:tags r:id="rId4"/>
              </p:custDataLst>
            </p:nvPr>
          </p:nvSpPr>
          <p:spPr>
            <a:xfrm>
              <a:off x="18005" y="9255"/>
              <a:ext cx="920" cy="92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 baseline="0">
                <a:latin typeface="Arial" panose="020B0604020202020204" pitchFamily="34" charset="0"/>
                <a:ea typeface="微软雅黑" panose="020B0503020204020204" charset="-122"/>
              </a:endParaRPr>
            </a:p>
          </p:txBody>
        </p:sp>
        <p:sp>
          <p:nvSpPr>
            <p:cNvPr id="11" name="矩形 10"/>
            <p:cNvSpPr/>
            <p:nvPr userDrawn="1">
              <p:custDataLst>
                <p:tags r:id="rId5"/>
              </p:custDataLst>
            </p:nvPr>
          </p:nvSpPr>
          <p:spPr>
            <a:xfrm>
              <a:off x="17644" y="9814"/>
              <a:ext cx="722" cy="722"/>
            </a:xfrm>
            <a:prstGeom prst="rect">
              <a:avLst/>
            </a:prstGeom>
            <a:noFill/>
            <a:ln w="190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 baseline="0">
                <a:latin typeface="Arial" panose="020B0604020202020204" pitchFamily="34" charset="0"/>
                <a:ea typeface="微软雅黑" panose="020B0503020204020204" charset="-122"/>
              </a:endParaRPr>
            </a:p>
          </p:txBody>
        </p:sp>
      </p:grpSp>
      <p:sp>
        <p:nvSpPr>
          <p:cNvPr id="10" name="任意多边形: 形状 9"/>
          <p:cNvSpPr/>
          <p:nvPr>
            <p:custDataLst>
              <p:tags r:id="rId6"/>
            </p:custDataLst>
          </p:nvPr>
        </p:nvSpPr>
        <p:spPr>
          <a:xfrm>
            <a:off x="8517890" y="6485890"/>
            <a:ext cx="3680460" cy="372110"/>
          </a:xfrm>
          <a:custGeom>
            <a:avLst/>
            <a:gdLst>
              <a:gd name="connsiteX0" fmla="*/ 492125 w 4556103"/>
              <a:gd name="connsiteY0" fmla="*/ 0 h 1968500"/>
              <a:gd name="connsiteX1" fmla="*/ 4556103 w 4556103"/>
              <a:gd name="connsiteY1" fmla="*/ 0 h 1968500"/>
              <a:gd name="connsiteX2" fmla="*/ 4556103 w 4556103"/>
              <a:gd name="connsiteY2" fmla="*/ 1968500 h 1968500"/>
              <a:gd name="connsiteX3" fmla="*/ 0 w 4556103"/>
              <a:gd name="connsiteY3" fmla="*/ 1968500 h 1968500"/>
            </a:gdLst>
            <a:ahLst/>
            <a:cxnLst>
              <a:cxn ang="0">
                <a:pos x="connsiteX0" y="connsiteY0"/>
              </a:cxn>
              <a:cxn ang="0">
                <a:pos x="connsiteX1" y="connsiteY1"/>
              </a:cxn>
              <a:cxn ang="0">
                <a:pos x="connsiteX2" y="connsiteY2"/>
              </a:cxn>
              <a:cxn ang="0">
                <a:pos x="connsiteX3" y="connsiteY3"/>
              </a:cxn>
            </a:cxnLst>
            <a:rect l="l" t="t" r="r" b="b"/>
            <a:pathLst>
              <a:path w="4556103" h="1968500">
                <a:moveTo>
                  <a:pt x="492125" y="0"/>
                </a:moveTo>
                <a:lnTo>
                  <a:pt x="4556103" y="0"/>
                </a:lnTo>
                <a:lnTo>
                  <a:pt x="4556103" y="1968500"/>
                </a:lnTo>
                <a:lnTo>
                  <a:pt x="0" y="19685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 baseline="0">
              <a:latin typeface="Arial" panose="020B0604020202020204" pitchFamily="34" charset="0"/>
              <a:ea typeface="微软雅黑" panose="020B0503020204020204" charset="-122"/>
            </a:endParaRPr>
          </a:p>
        </p:txBody>
      </p:sp>
      <p:sp>
        <p:nvSpPr>
          <p:cNvPr id="2" name="标题 1"/>
          <p:cNvSpPr>
            <a:spLocks noGrp="1"/>
          </p:cNvSpPr>
          <p:nvPr>
            <p:ph type="title" hasCustomPrompt="1"/>
            <p:custDataLst>
              <p:tags r:id="rId7"/>
            </p:custDataLst>
          </p:nvPr>
        </p:nvSpPr>
        <p:spPr>
          <a:xfrm>
            <a:off x="1281600" y="1249200"/>
            <a:ext cx="9626400" cy="723600"/>
          </a:xfrm>
        </p:spPr>
        <p:txBody>
          <a:bodyPr anchor="ctr"/>
          <a:lstStyle>
            <a:lvl1pPr>
              <a:defRPr sz="2400" baseline="0">
                <a:solidFill>
                  <a:schemeClr val="bg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8"/>
            </p:custDataLst>
          </p:nvPr>
        </p:nvSpPr>
        <p:spPr>
          <a:xfrm>
            <a:off x="1281113" y="2163600"/>
            <a:ext cx="9626600" cy="3445200"/>
          </a:xfrm>
        </p:spPr>
        <p:txBody>
          <a:bodyPr/>
          <a:lstStyle>
            <a:lvl1pPr>
              <a:defRPr baseline="0">
                <a:solidFill>
                  <a:schemeClr val="bg1"/>
                </a:solidFill>
                <a:latin typeface="Arial" panose="020B0604020202020204" pitchFamily="34" charset="0"/>
                <a:ea typeface="微软雅黑" panose="020B0503020204020204" charset="-122"/>
              </a:defRPr>
            </a:lvl1pPr>
            <a:lvl2pPr>
              <a:defRPr baseline="0">
                <a:solidFill>
                  <a:schemeClr val="bg1"/>
                </a:solidFill>
                <a:latin typeface="Arial" panose="020B0604020202020204" pitchFamily="34" charset="0"/>
                <a:ea typeface="微软雅黑" panose="020B0503020204020204" charset="-122"/>
              </a:defRPr>
            </a:lvl2pPr>
            <a:lvl3pPr>
              <a:defRPr baseline="0">
                <a:solidFill>
                  <a:schemeClr val="bg1"/>
                </a:solidFill>
                <a:latin typeface="Arial" panose="020B0604020202020204" pitchFamily="34" charset="0"/>
                <a:ea typeface="微软雅黑" panose="020B0503020204020204" charset="-122"/>
              </a:defRPr>
            </a:lvl3pPr>
            <a:lvl4pPr>
              <a:defRPr baseline="0">
                <a:solidFill>
                  <a:schemeClr val="bg1"/>
                </a:solidFill>
                <a:latin typeface="Arial" panose="020B0604020202020204" pitchFamily="34" charset="0"/>
                <a:ea typeface="微软雅黑" panose="020B0503020204020204" charset="-122"/>
              </a:defRPr>
            </a:lvl4pPr>
            <a:lvl5pPr>
              <a:defRPr baseline="0">
                <a:solidFill>
                  <a:schemeClr val="bg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9"/>
            </p:custDataLst>
          </p:nvPr>
        </p:nvSpPr>
        <p:spPr/>
        <p:txBody>
          <a:bodyPr/>
          <a:lstStyle>
            <a:lvl1pPr>
              <a:defRPr baseline="0">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0"/>
            </p:custDataLst>
          </p:nvPr>
        </p:nvSpPr>
        <p:spPr/>
        <p:txBody>
          <a:bodyPr/>
          <a:lstStyle>
            <a:lvl1pPr>
              <a:defRPr baseline="0">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1"/>
            </p:custDataLst>
          </p:nvPr>
        </p:nvSpPr>
        <p:spPr/>
        <p:txBody>
          <a:bodyPr/>
          <a:lstStyle>
            <a:lvl1pPr>
              <a:defRPr baseline="0">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8" name="矩形 7"/>
          <p:cNvSpPr/>
          <p:nvPr>
            <p:custDataLst>
              <p:tags r:id="rId2"/>
            </p:custDataLst>
          </p:nvPr>
        </p:nvSpPr>
        <p:spPr>
          <a:xfrm>
            <a:off x="0" y="0"/>
            <a:ext cx="4823460"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35" baseline="0" dirty="0">
              <a:latin typeface="Arial" panose="020B0604020202020204" pitchFamily="34" charset="0"/>
              <a:ea typeface="微软雅黑" panose="020B0503020204020204" charset="-122"/>
              <a:sym typeface="+mn-ea"/>
            </a:endParaRPr>
          </a:p>
        </p:txBody>
      </p:sp>
      <p:grpSp>
        <p:nvGrpSpPr>
          <p:cNvPr id="10" name="组合 9"/>
          <p:cNvGrpSpPr/>
          <p:nvPr>
            <p:custDataLst>
              <p:tags r:id="rId3"/>
            </p:custDataLst>
          </p:nvPr>
        </p:nvGrpSpPr>
        <p:grpSpPr>
          <a:xfrm>
            <a:off x="276860" y="5769610"/>
            <a:ext cx="836930" cy="836930"/>
            <a:chOff x="17644" y="9255"/>
            <a:chExt cx="1281" cy="1281"/>
          </a:xfrm>
        </p:grpSpPr>
        <p:sp>
          <p:nvSpPr>
            <p:cNvPr id="6" name="矩形 5"/>
            <p:cNvSpPr/>
            <p:nvPr userDrawn="1">
              <p:custDataLst>
                <p:tags r:id="rId4"/>
              </p:custDataLst>
            </p:nvPr>
          </p:nvSpPr>
          <p:spPr>
            <a:xfrm>
              <a:off x="18005" y="9255"/>
              <a:ext cx="920" cy="92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 baseline="0">
                <a:latin typeface="Arial" panose="020B0604020202020204" pitchFamily="34" charset="0"/>
                <a:ea typeface="微软雅黑" panose="020B0503020204020204" charset="-122"/>
              </a:endParaRPr>
            </a:p>
          </p:txBody>
        </p:sp>
        <p:sp>
          <p:nvSpPr>
            <p:cNvPr id="11" name="矩形 10"/>
            <p:cNvSpPr/>
            <p:nvPr userDrawn="1">
              <p:custDataLst>
                <p:tags r:id="rId5"/>
              </p:custDataLst>
            </p:nvPr>
          </p:nvSpPr>
          <p:spPr>
            <a:xfrm>
              <a:off x="17644" y="9814"/>
              <a:ext cx="722" cy="722"/>
            </a:xfrm>
            <a:prstGeom prst="rect">
              <a:avLst/>
            </a:prstGeom>
            <a:noFill/>
            <a:ln w="190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 baseline="0">
                <a:latin typeface="Arial" panose="020B0604020202020204" pitchFamily="34" charset="0"/>
                <a:ea typeface="微软雅黑" panose="020B0503020204020204" charset="-122"/>
              </a:endParaRPr>
            </a:p>
          </p:txBody>
        </p:sp>
      </p:grpSp>
      <p:sp>
        <p:nvSpPr>
          <p:cNvPr id="2" name="标题 1"/>
          <p:cNvSpPr>
            <a:spLocks noGrp="1"/>
          </p:cNvSpPr>
          <p:nvPr>
            <p:ph type="title" hasCustomPrompt="1"/>
            <p:custDataLst>
              <p:tags r:id="rId6"/>
            </p:custDataLst>
          </p:nvPr>
        </p:nvSpPr>
        <p:spPr>
          <a:xfrm>
            <a:off x="583200" y="770400"/>
            <a:ext cx="3960000" cy="882000"/>
          </a:xfrm>
        </p:spPr>
        <p:txBody>
          <a:bodyPr anchor="ctr"/>
          <a:lstStyle>
            <a:lvl1pPr>
              <a:defRPr sz="2700" baseline="0">
                <a:solidFill>
                  <a:schemeClr val="bg1"/>
                </a:solidFill>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7"/>
            </p:custDataLst>
          </p:nvPr>
        </p:nvSpPr>
        <p:spPr/>
        <p:txBody>
          <a:bodyPr/>
          <a:lstStyle>
            <a:lvl1pPr>
              <a:defRPr baseline="0">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lstStyle>
            <a:lvl1pPr>
              <a:defRPr baseline="0">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9"/>
            </p:custDataLst>
          </p:nvPr>
        </p:nvSpPr>
        <p:spPr/>
        <p:txBody>
          <a:bodyPr/>
          <a:lstStyle>
            <a:lvl1pPr>
              <a:defRPr baseline="0">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0"/>
            </p:custDataLst>
          </p:nvPr>
        </p:nvSpPr>
        <p:spPr>
          <a:xfrm>
            <a:off x="586800" y="1764000"/>
            <a:ext cx="3956400" cy="4093200"/>
          </a:xfrm>
        </p:spPr>
        <p:txBody>
          <a:bodyPr/>
          <a:lstStyle>
            <a:lvl1pPr>
              <a:defRPr baseline="0">
                <a:solidFill>
                  <a:schemeClr val="bg1"/>
                </a:solidFill>
                <a:latin typeface="Arial" panose="020B0604020202020204" pitchFamily="34" charset="0"/>
                <a:ea typeface="微软雅黑" panose="020B0503020204020204" charset="-122"/>
              </a:defRPr>
            </a:lvl1pPr>
            <a:lvl2pPr>
              <a:defRPr baseline="0">
                <a:solidFill>
                  <a:schemeClr val="bg1"/>
                </a:solidFill>
                <a:latin typeface="Arial" panose="020B0604020202020204" pitchFamily="34" charset="0"/>
                <a:ea typeface="微软雅黑" panose="020B0503020204020204" charset="-122"/>
              </a:defRPr>
            </a:lvl2pPr>
            <a:lvl3pPr>
              <a:defRPr baseline="0">
                <a:solidFill>
                  <a:schemeClr val="bg1"/>
                </a:solidFill>
                <a:latin typeface="Arial" panose="020B0604020202020204" pitchFamily="34" charset="0"/>
                <a:ea typeface="微软雅黑" panose="020B0503020204020204" charset="-122"/>
              </a:defRPr>
            </a:lvl3pPr>
            <a:lvl4pPr>
              <a:defRPr baseline="0">
                <a:solidFill>
                  <a:schemeClr val="bg1"/>
                </a:solidFill>
                <a:latin typeface="Arial" panose="020B0604020202020204" pitchFamily="34" charset="0"/>
                <a:ea typeface="微软雅黑" panose="020B0503020204020204" charset="-122"/>
              </a:defRPr>
            </a:lvl4pPr>
            <a:lvl5pPr>
              <a:defRPr baseline="0">
                <a:solidFill>
                  <a:schemeClr val="bg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1"/>
            </p:custDataLst>
          </p:nvPr>
        </p:nvSpPr>
        <p:spPr>
          <a:xfrm>
            <a:off x="5101200" y="769938"/>
            <a:ext cx="6480000" cy="5087937"/>
          </a:xfrm>
        </p:spPr>
        <p:txBody>
          <a:bodyPr/>
          <a:lstStyle>
            <a:lvl1pPr>
              <a:defRPr baseline="0">
                <a:latin typeface="Arial" panose="020B0604020202020204" pitchFamily="34" charset="0"/>
                <a:ea typeface="微软雅黑" panose="020B0503020204020204" charset="-122"/>
              </a:defRPr>
            </a:lvl1pPr>
            <a:lvl2pPr>
              <a:defRPr baseline="0">
                <a:latin typeface="Arial" panose="020B0604020202020204" pitchFamily="34" charset="0"/>
                <a:ea typeface="微软雅黑" panose="020B0503020204020204" charset="-122"/>
              </a:defRPr>
            </a:lvl2pPr>
            <a:lvl3pPr>
              <a:defRPr baseline="0">
                <a:latin typeface="Arial" panose="020B0604020202020204" pitchFamily="34" charset="0"/>
                <a:ea typeface="微软雅黑" panose="020B0503020204020204" charset="-122"/>
              </a:defRPr>
            </a:lvl3pPr>
            <a:lvl4pPr>
              <a:defRPr baseline="0">
                <a:latin typeface="Arial" panose="020B0604020202020204" pitchFamily="34" charset="0"/>
                <a:ea typeface="微软雅黑" panose="020B0503020204020204" charset="-122"/>
              </a:defRPr>
            </a:lvl4pPr>
            <a:lvl5pPr>
              <a:defRPr baseline="0">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2"/>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35" baseline="0">
              <a:latin typeface="Arial" panose="020B0604020202020204" pitchFamily="34" charset="0"/>
              <a:ea typeface="微软雅黑" panose="020B0503020204020204" charset="-122"/>
              <a:sym typeface="+mn-ea"/>
            </a:endParaRPr>
          </a:p>
        </p:txBody>
      </p:sp>
      <p:sp>
        <p:nvSpPr>
          <p:cNvPr id="2" name="标题 1"/>
          <p:cNvSpPr>
            <a:spLocks noGrp="1"/>
          </p:cNvSpPr>
          <p:nvPr>
            <p:ph type="title"/>
            <p:custDataLst>
              <p:tags r:id="rId3"/>
            </p:custDataLst>
          </p:nvPr>
        </p:nvSpPr>
        <p:spPr>
          <a:xfrm>
            <a:off x="612000" y="781200"/>
            <a:ext cx="10976400" cy="626400"/>
          </a:xfrm>
        </p:spPr>
        <p:txBody>
          <a:bodyPr anchor="ctr"/>
          <a:lstStyle>
            <a:lvl1pPr algn="ctr">
              <a:defRPr sz="2700" baseline="0">
                <a:solidFill>
                  <a:schemeClr val="bg1"/>
                </a:solidFill>
                <a:latin typeface="Arial" panose="020B0604020202020204" pitchFamily="34" charset="0"/>
                <a:ea typeface="微软雅黑" panose="020B0503020204020204" charset="-122"/>
              </a:defRPr>
            </a:lvl1pPr>
          </a:lstStyle>
          <a:p>
            <a:r>
              <a:rPr lang="zh-CN" altLang="en-US"/>
              <a:t>单击此处编辑母版标题样式</a:t>
            </a:r>
            <a:endParaRPr lang="zh-CN" altLang="en-US"/>
          </a:p>
        </p:txBody>
      </p:sp>
      <p:sp>
        <p:nvSpPr>
          <p:cNvPr id="3" name="日期占位符 2"/>
          <p:cNvSpPr>
            <a:spLocks noGrp="1"/>
          </p:cNvSpPr>
          <p:nvPr>
            <p:ph type="dt" sz="half" idx="10"/>
            <p:custDataLst>
              <p:tags r:id="rId4"/>
            </p:custDataLst>
          </p:nvPr>
        </p:nvSpPr>
        <p:spPr/>
        <p:txBody>
          <a:bodyPr/>
          <a:lstStyle>
            <a:lvl1pPr>
              <a:defRPr baseline="0">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a:lstStyle>
            <a:lvl1pPr>
              <a:defRPr baseline="0">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lvl1pPr>
              <a:defRPr baseline="0">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7"/>
            </p:custDataLst>
          </p:nvPr>
        </p:nvSpPr>
        <p:spPr>
          <a:xfrm>
            <a:off x="612000" y="1659600"/>
            <a:ext cx="10975975" cy="828000"/>
          </a:xfrm>
        </p:spPr>
        <p:txBody>
          <a:bodyPr/>
          <a:lstStyle>
            <a:lvl1pPr algn="ctr">
              <a:defRPr baseline="0">
                <a:solidFill>
                  <a:schemeClr val="bg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8"/>
            </p:custDataLst>
          </p:nvPr>
        </p:nvSpPr>
        <p:spPr>
          <a:xfrm>
            <a:off x="612775" y="2808000"/>
            <a:ext cx="10965600" cy="3430800"/>
          </a:xfrm>
        </p:spPr>
        <p:txBody>
          <a:bodyPr/>
          <a:lstStyle>
            <a:lvl1pPr>
              <a:defRPr baseline="0">
                <a:latin typeface="Arial" panose="020B0604020202020204" pitchFamily="34" charset="0"/>
                <a:ea typeface="微软雅黑" panose="020B0503020204020204" charset="-122"/>
              </a:defRPr>
            </a:lvl1pPr>
            <a:lvl2pPr>
              <a:defRPr baseline="0">
                <a:latin typeface="Arial" panose="020B0604020202020204" pitchFamily="34" charset="0"/>
                <a:ea typeface="微软雅黑" panose="020B0503020204020204" charset="-122"/>
              </a:defRPr>
            </a:lvl2pPr>
            <a:lvl3pPr>
              <a:defRPr baseline="0">
                <a:latin typeface="Arial" panose="020B0604020202020204" pitchFamily="34" charset="0"/>
                <a:ea typeface="微软雅黑" panose="020B0503020204020204" charset="-122"/>
              </a:defRPr>
            </a:lvl3pPr>
            <a:lvl4pPr>
              <a:defRPr baseline="0">
                <a:latin typeface="Arial" panose="020B0604020202020204" pitchFamily="34" charset="0"/>
                <a:ea typeface="微软雅黑" panose="020B0503020204020204" charset="-122"/>
              </a:defRPr>
            </a:lvl4pPr>
            <a:lvl5pPr>
              <a:defRPr baseline="0">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6" name="任意多边形: 形状 9"/>
          <p:cNvSpPr/>
          <p:nvPr>
            <p:custDataLst>
              <p:tags r:id="rId9"/>
            </p:custDataLst>
          </p:nvPr>
        </p:nvSpPr>
        <p:spPr>
          <a:xfrm flipV="1">
            <a:off x="8517890" y="-3810"/>
            <a:ext cx="3680460" cy="372110"/>
          </a:xfrm>
          <a:custGeom>
            <a:avLst/>
            <a:gdLst>
              <a:gd name="connsiteX0" fmla="*/ 492125 w 4556103"/>
              <a:gd name="connsiteY0" fmla="*/ 0 h 1968500"/>
              <a:gd name="connsiteX1" fmla="*/ 4556103 w 4556103"/>
              <a:gd name="connsiteY1" fmla="*/ 0 h 1968500"/>
              <a:gd name="connsiteX2" fmla="*/ 4556103 w 4556103"/>
              <a:gd name="connsiteY2" fmla="*/ 1968500 h 1968500"/>
              <a:gd name="connsiteX3" fmla="*/ 0 w 4556103"/>
              <a:gd name="connsiteY3" fmla="*/ 1968500 h 1968500"/>
            </a:gdLst>
            <a:ahLst/>
            <a:cxnLst>
              <a:cxn ang="0">
                <a:pos x="connsiteX0" y="connsiteY0"/>
              </a:cxn>
              <a:cxn ang="0">
                <a:pos x="connsiteX1" y="connsiteY1"/>
              </a:cxn>
              <a:cxn ang="0">
                <a:pos x="connsiteX2" y="connsiteY2"/>
              </a:cxn>
              <a:cxn ang="0">
                <a:pos x="connsiteX3" y="connsiteY3"/>
              </a:cxn>
            </a:cxnLst>
            <a:rect l="l" t="t" r="r" b="b"/>
            <a:pathLst>
              <a:path w="4556103" h="1968500">
                <a:moveTo>
                  <a:pt x="492125" y="0"/>
                </a:moveTo>
                <a:lnTo>
                  <a:pt x="4556103" y="0"/>
                </a:lnTo>
                <a:lnTo>
                  <a:pt x="4556103" y="1968500"/>
                </a:lnTo>
                <a:lnTo>
                  <a:pt x="0" y="19685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 baseline="0">
              <a:latin typeface="Arial" panose="020B0604020202020204" pitchFamily="34" charset="0"/>
              <a:ea typeface="微软雅黑" panose="020B0503020204020204" charset="-122"/>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8" name="矩形 7"/>
          <p:cNvSpPr/>
          <p:nvPr>
            <p:custDataLst>
              <p:tags r:id="rId2"/>
            </p:custDataLst>
          </p:nvPr>
        </p:nvSpPr>
        <p:spPr>
          <a:xfrm>
            <a:off x="0" y="50419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35" baseline="0">
              <a:latin typeface="Arial" panose="020B0604020202020204" pitchFamily="34" charset="0"/>
              <a:ea typeface="微软雅黑" panose="020B0503020204020204" charset="-122"/>
              <a:sym typeface="+mn-ea"/>
            </a:endParaRPr>
          </a:p>
        </p:txBody>
      </p:sp>
      <p:sp>
        <p:nvSpPr>
          <p:cNvPr id="10" name="任意多边形: 形状 9"/>
          <p:cNvSpPr/>
          <p:nvPr>
            <p:custDataLst>
              <p:tags r:id="rId3"/>
            </p:custDataLst>
          </p:nvPr>
        </p:nvSpPr>
        <p:spPr>
          <a:xfrm>
            <a:off x="8517890" y="6485890"/>
            <a:ext cx="3680460" cy="372110"/>
          </a:xfrm>
          <a:custGeom>
            <a:avLst/>
            <a:gdLst>
              <a:gd name="connsiteX0" fmla="*/ 492125 w 4556103"/>
              <a:gd name="connsiteY0" fmla="*/ 0 h 1968500"/>
              <a:gd name="connsiteX1" fmla="*/ 4556103 w 4556103"/>
              <a:gd name="connsiteY1" fmla="*/ 0 h 1968500"/>
              <a:gd name="connsiteX2" fmla="*/ 4556103 w 4556103"/>
              <a:gd name="connsiteY2" fmla="*/ 1968500 h 1968500"/>
              <a:gd name="connsiteX3" fmla="*/ 0 w 4556103"/>
              <a:gd name="connsiteY3" fmla="*/ 1968500 h 1968500"/>
            </a:gdLst>
            <a:ahLst/>
            <a:cxnLst>
              <a:cxn ang="0">
                <a:pos x="connsiteX0" y="connsiteY0"/>
              </a:cxn>
              <a:cxn ang="0">
                <a:pos x="connsiteX1" y="connsiteY1"/>
              </a:cxn>
              <a:cxn ang="0">
                <a:pos x="connsiteX2" y="connsiteY2"/>
              </a:cxn>
              <a:cxn ang="0">
                <a:pos x="connsiteX3" y="connsiteY3"/>
              </a:cxn>
            </a:cxnLst>
            <a:rect l="l" t="t" r="r" b="b"/>
            <a:pathLst>
              <a:path w="4556103" h="1968500">
                <a:moveTo>
                  <a:pt x="492125" y="0"/>
                </a:moveTo>
                <a:lnTo>
                  <a:pt x="4556103" y="0"/>
                </a:lnTo>
                <a:lnTo>
                  <a:pt x="4556103" y="1968500"/>
                </a:lnTo>
                <a:lnTo>
                  <a:pt x="0" y="19685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 baseline="0">
              <a:latin typeface="Arial" panose="020B0604020202020204" pitchFamily="34" charset="0"/>
              <a:ea typeface="微软雅黑" panose="020B0503020204020204" charset="-122"/>
            </a:endParaRPr>
          </a:p>
        </p:txBody>
      </p:sp>
      <p:sp>
        <p:nvSpPr>
          <p:cNvPr id="2" name="标题 1"/>
          <p:cNvSpPr>
            <a:spLocks noGrp="1"/>
          </p:cNvSpPr>
          <p:nvPr>
            <p:ph type="title"/>
            <p:custDataLst>
              <p:tags r:id="rId4"/>
            </p:custDataLst>
          </p:nvPr>
        </p:nvSpPr>
        <p:spPr>
          <a:xfrm>
            <a:off x="604800" y="669600"/>
            <a:ext cx="10976400" cy="565200"/>
          </a:xfrm>
        </p:spPr>
        <p:txBody>
          <a:bodyPr anchor="ctr"/>
          <a:lstStyle>
            <a:lvl1pPr algn="ctr">
              <a:defRPr sz="2400" baseline="0">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5"/>
            </p:custDataLst>
          </p:nvPr>
        </p:nvSpPr>
        <p:spPr/>
        <p:txBody>
          <a:bodyPr/>
          <a:lstStyle>
            <a:lvl1pPr>
              <a:defRPr baseline="0">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lvl1pPr>
              <a:defRPr baseline="0">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7"/>
            </p:custDataLst>
          </p:nvPr>
        </p:nvSpPr>
        <p:spPr/>
        <p:txBody>
          <a:bodyPr/>
          <a:lstStyle>
            <a:lvl1pPr>
              <a:defRPr baseline="0">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8"/>
            </p:custDataLst>
          </p:nvPr>
        </p:nvSpPr>
        <p:spPr>
          <a:xfrm>
            <a:off x="604837" y="1681200"/>
            <a:ext cx="10990800" cy="3211200"/>
          </a:xfrm>
        </p:spPr>
        <p:txBody>
          <a:bodyPr/>
          <a:lstStyle>
            <a:lvl1pPr>
              <a:defRPr baseline="0">
                <a:latin typeface="Arial" panose="020B0604020202020204" pitchFamily="34" charset="0"/>
                <a:ea typeface="微软雅黑" panose="020B0503020204020204" charset="-122"/>
              </a:defRPr>
            </a:lvl1pPr>
            <a:lvl2pPr>
              <a:defRPr baseline="0">
                <a:latin typeface="Arial" panose="020B0604020202020204" pitchFamily="34" charset="0"/>
                <a:ea typeface="微软雅黑" panose="020B0503020204020204" charset="-122"/>
              </a:defRPr>
            </a:lvl2pPr>
            <a:lvl3pPr>
              <a:defRPr baseline="0">
                <a:latin typeface="Arial" panose="020B0604020202020204" pitchFamily="34" charset="0"/>
                <a:ea typeface="微软雅黑" panose="020B0503020204020204" charset="-122"/>
              </a:defRPr>
            </a:lvl3pPr>
            <a:lvl4pPr>
              <a:defRPr baseline="0">
                <a:latin typeface="Arial" panose="020B0604020202020204" pitchFamily="34" charset="0"/>
                <a:ea typeface="微软雅黑" panose="020B0503020204020204" charset="-122"/>
              </a:defRPr>
            </a:lvl4pPr>
            <a:lvl5pPr>
              <a:defRPr baseline="0">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9"/>
            </p:custDataLst>
          </p:nvPr>
        </p:nvSpPr>
        <p:spPr>
          <a:xfrm>
            <a:off x="594000" y="5180400"/>
            <a:ext cx="11001600" cy="1011600"/>
          </a:xfrm>
        </p:spPr>
        <p:txBody>
          <a:bodyPr/>
          <a:lstStyle>
            <a:lvl1pPr>
              <a:defRPr baseline="0">
                <a:solidFill>
                  <a:schemeClr val="bg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6" name="任意多边形: 形状 9"/>
          <p:cNvSpPr/>
          <p:nvPr>
            <p:custDataLst>
              <p:tags r:id="rId2"/>
            </p:custDataLst>
          </p:nvPr>
        </p:nvSpPr>
        <p:spPr>
          <a:xfrm>
            <a:off x="8517890" y="6485890"/>
            <a:ext cx="3680460" cy="372110"/>
          </a:xfrm>
          <a:custGeom>
            <a:avLst/>
            <a:gdLst>
              <a:gd name="connsiteX0" fmla="*/ 492125 w 4556103"/>
              <a:gd name="connsiteY0" fmla="*/ 0 h 1968500"/>
              <a:gd name="connsiteX1" fmla="*/ 4556103 w 4556103"/>
              <a:gd name="connsiteY1" fmla="*/ 0 h 1968500"/>
              <a:gd name="connsiteX2" fmla="*/ 4556103 w 4556103"/>
              <a:gd name="connsiteY2" fmla="*/ 1968500 h 1968500"/>
              <a:gd name="connsiteX3" fmla="*/ 0 w 4556103"/>
              <a:gd name="connsiteY3" fmla="*/ 1968500 h 1968500"/>
            </a:gdLst>
            <a:ahLst/>
            <a:cxnLst>
              <a:cxn ang="0">
                <a:pos x="connsiteX0" y="connsiteY0"/>
              </a:cxn>
              <a:cxn ang="0">
                <a:pos x="connsiteX1" y="connsiteY1"/>
              </a:cxn>
              <a:cxn ang="0">
                <a:pos x="connsiteX2" y="connsiteY2"/>
              </a:cxn>
              <a:cxn ang="0">
                <a:pos x="connsiteX3" y="connsiteY3"/>
              </a:cxn>
            </a:cxnLst>
            <a:rect l="l" t="t" r="r" b="b"/>
            <a:pathLst>
              <a:path w="4556103" h="1968500">
                <a:moveTo>
                  <a:pt x="492125" y="0"/>
                </a:moveTo>
                <a:lnTo>
                  <a:pt x="4556103" y="0"/>
                </a:lnTo>
                <a:lnTo>
                  <a:pt x="4556103" y="1968500"/>
                </a:lnTo>
                <a:lnTo>
                  <a:pt x="0" y="1968500"/>
                </a:lnTo>
                <a:close/>
              </a:path>
            </a:pathLst>
          </a:custGeom>
          <a:solidFill>
            <a:srgbClr val="FBB6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 baseline="0">
              <a:latin typeface="Arial" panose="020B0604020202020204" pitchFamily="34" charset="0"/>
              <a:ea typeface="微软雅黑" panose="020B0503020204020204" charset="-122"/>
            </a:endParaRPr>
          </a:p>
        </p:txBody>
      </p:sp>
      <p:sp>
        <p:nvSpPr>
          <p:cNvPr id="10" name="矩形 9"/>
          <p:cNvSpPr/>
          <p:nvPr>
            <p:custDataLst>
              <p:tags r:id="rId3"/>
            </p:custDataLst>
          </p:nvPr>
        </p:nvSpPr>
        <p:spPr>
          <a:xfrm>
            <a:off x="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35" baseline="0">
              <a:latin typeface="Arial" panose="020B0604020202020204" pitchFamily="34" charset="0"/>
              <a:ea typeface="微软雅黑" panose="020B0503020204020204" charset="-122"/>
              <a:sym typeface="+mn-ea"/>
            </a:endParaRPr>
          </a:p>
        </p:txBody>
      </p:sp>
      <p:sp>
        <p:nvSpPr>
          <p:cNvPr id="2" name="标题 1"/>
          <p:cNvSpPr>
            <a:spLocks noGrp="1"/>
          </p:cNvSpPr>
          <p:nvPr>
            <p:ph type="title"/>
            <p:custDataLst>
              <p:tags r:id="rId4"/>
            </p:custDataLst>
          </p:nvPr>
        </p:nvSpPr>
        <p:spPr>
          <a:xfrm>
            <a:off x="579600" y="237600"/>
            <a:ext cx="11037600" cy="441964"/>
          </a:xfrm>
        </p:spPr>
        <p:txBody>
          <a:bodyPr/>
          <a:lstStyle>
            <a:lvl1pPr>
              <a:defRPr baseline="0">
                <a:solidFill>
                  <a:schemeClr val="bg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5"/>
            </p:custDataLst>
          </p:nvPr>
        </p:nvSpPr>
        <p:spPr/>
        <p:txBody>
          <a:bodyPr/>
          <a:lstStyle>
            <a:lvl1pPr>
              <a:defRPr baseline="0">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lvl1pPr>
              <a:defRPr baseline="0">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7"/>
            </p:custDataLst>
          </p:nvPr>
        </p:nvSpPr>
        <p:spPr/>
        <p:txBody>
          <a:bodyPr/>
          <a:lstStyle>
            <a:lvl1pPr>
              <a:defRPr baseline="0">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8"/>
            </p:custDataLst>
          </p:nvPr>
        </p:nvSpPr>
        <p:spPr>
          <a:xfrm>
            <a:off x="579600" y="1663200"/>
            <a:ext cx="5342400" cy="2894400"/>
          </a:xfrm>
        </p:spPr>
        <p:txBody>
          <a:bodyPr/>
          <a:lstStyle>
            <a:lvl1pPr>
              <a:defRPr baseline="0">
                <a:latin typeface="Arial" panose="020B0604020202020204" pitchFamily="34" charset="0"/>
                <a:ea typeface="微软雅黑" panose="020B0503020204020204" charset="-122"/>
              </a:defRPr>
            </a:lvl1pPr>
            <a:lvl2pPr>
              <a:defRPr baseline="0">
                <a:latin typeface="Arial" panose="020B0604020202020204" pitchFamily="34" charset="0"/>
                <a:ea typeface="微软雅黑" panose="020B0503020204020204" charset="-122"/>
              </a:defRPr>
            </a:lvl2pPr>
            <a:lvl3pPr>
              <a:defRPr baseline="0">
                <a:latin typeface="Arial" panose="020B0604020202020204" pitchFamily="34" charset="0"/>
                <a:ea typeface="微软雅黑" panose="020B0503020204020204" charset="-122"/>
              </a:defRPr>
            </a:lvl3pPr>
            <a:lvl4pPr>
              <a:defRPr baseline="0">
                <a:latin typeface="Arial" panose="020B0604020202020204" pitchFamily="34" charset="0"/>
                <a:ea typeface="微软雅黑" panose="020B0503020204020204" charset="-122"/>
              </a:defRPr>
            </a:lvl4pPr>
            <a:lvl5pPr>
              <a:defRPr baseline="0">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9"/>
            </p:custDataLst>
          </p:nvPr>
        </p:nvSpPr>
        <p:spPr>
          <a:xfrm>
            <a:off x="6242400" y="1663200"/>
            <a:ext cx="5367600" cy="2894400"/>
          </a:xfrm>
        </p:spPr>
        <p:txBody>
          <a:bodyPr/>
          <a:lstStyle>
            <a:lvl1pPr>
              <a:defRPr baseline="0">
                <a:latin typeface="Arial" panose="020B0604020202020204" pitchFamily="34" charset="0"/>
                <a:ea typeface="微软雅黑" panose="020B0503020204020204" charset="-122"/>
              </a:defRPr>
            </a:lvl1pPr>
            <a:lvl2pPr>
              <a:defRPr baseline="0">
                <a:latin typeface="Arial" panose="020B0604020202020204" pitchFamily="34" charset="0"/>
                <a:ea typeface="微软雅黑" panose="020B0503020204020204" charset="-122"/>
              </a:defRPr>
            </a:lvl2pPr>
            <a:lvl3pPr>
              <a:defRPr baseline="0">
                <a:latin typeface="Arial" panose="020B0604020202020204" pitchFamily="34" charset="0"/>
                <a:ea typeface="微软雅黑" panose="020B0503020204020204" charset="-122"/>
              </a:defRPr>
            </a:lvl3pPr>
            <a:lvl4pPr>
              <a:defRPr baseline="0">
                <a:latin typeface="Arial" panose="020B0604020202020204" pitchFamily="34" charset="0"/>
                <a:ea typeface="微软雅黑" panose="020B0503020204020204" charset="-122"/>
              </a:defRPr>
            </a:lvl4pPr>
            <a:lvl5pPr>
              <a:defRPr baseline="0">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0"/>
            </p:custDataLst>
          </p:nvPr>
        </p:nvSpPr>
        <p:spPr>
          <a:xfrm>
            <a:off x="572400" y="4816800"/>
            <a:ext cx="5342400" cy="781200"/>
          </a:xfrm>
        </p:spPr>
        <p:txBody>
          <a:bodyPr/>
          <a:lstStyle>
            <a:lvl1pPr>
              <a:defRPr baseline="0">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1"/>
            </p:custDataLst>
          </p:nvPr>
        </p:nvSpPr>
        <p:spPr>
          <a:xfrm>
            <a:off x="6253200" y="4813200"/>
            <a:ext cx="5367600" cy="781200"/>
          </a:xfrm>
        </p:spPr>
        <p:txBody>
          <a:bodyPr/>
          <a:lstStyle>
            <a:lvl1pPr>
              <a:defRPr baseline="0">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2"/>
            </p:custDataLst>
          </p:nvPr>
        </p:nvSpPr>
        <p:spPr>
          <a:xfrm>
            <a:off x="0" y="959224"/>
            <a:ext cx="12192000" cy="4939553"/>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35">
              <a:sym typeface="+mn-ea"/>
            </a:endParaRPr>
          </a:p>
        </p:txBody>
      </p:sp>
      <p:grpSp>
        <p:nvGrpSpPr>
          <p:cNvPr id="23" name="组合 22"/>
          <p:cNvGrpSpPr/>
          <p:nvPr>
            <p:custDataLst>
              <p:tags r:id="rId3"/>
            </p:custDataLst>
          </p:nvPr>
        </p:nvGrpSpPr>
        <p:grpSpPr>
          <a:xfrm>
            <a:off x="8010525" y="5364480"/>
            <a:ext cx="4187825" cy="1014095"/>
            <a:chOff x="12615" y="8448"/>
            <a:chExt cx="6595" cy="1597"/>
          </a:xfrm>
        </p:grpSpPr>
        <p:sp>
          <p:nvSpPr>
            <p:cNvPr id="24" name="任意多边形: 形状 9"/>
            <p:cNvSpPr/>
            <p:nvPr userDrawn="1">
              <p:custDataLst>
                <p:tags r:id="rId4"/>
              </p:custDataLst>
            </p:nvPr>
          </p:nvSpPr>
          <p:spPr>
            <a:xfrm>
              <a:off x="13570" y="8448"/>
              <a:ext cx="5632" cy="1291"/>
            </a:xfrm>
            <a:custGeom>
              <a:avLst/>
              <a:gdLst>
                <a:gd name="connsiteX0" fmla="*/ 492125 w 4556103"/>
                <a:gd name="connsiteY0" fmla="*/ 0 h 1968500"/>
                <a:gd name="connsiteX1" fmla="*/ 4556103 w 4556103"/>
                <a:gd name="connsiteY1" fmla="*/ 0 h 1968500"/>
                <a:gd name="connsiteX2" fmla="*/ 4556103 w 4556103"/>
                <a:gd name="connsiteY2" fmla="*/ 1968500 h 1968500"/>
                <a:gd name="connsiteX3" fmla="*/ 0 w 4556103"/>
                <a:gd name="connsiteY3" fmla="*/ 1968500 h 1968500"/>
              </a:gdLst>
              <a:ahLst/>
              <a:cxnLst>
                <a:cxn ang="0">
                  <a:pos x="connsiteX0" y="connsiteY0"/>
                </a:cxn>
                <a:cxn ang="0">
                  <a:pos x="connsiteX1" y="connsiteY1"/>
                </a:cxn>
                <a:cxn ang="0">
                  <a:pos x="connsiteX2" y="connsiteY2"/>
                </a:cxn>
                <a:cxn ang="0">
                  <a:pos x="connsiteX3" y="connsiteY3"/>
                </a:cxn>
              </a:cxnLst>
              <a:rect l="l" t="t" r="r" b="b"/>
              <a:pathLst>
                <a:path w="5632" h="1291">
                  <a:moveTo>
                    <a:pt x="712" y="0"/>
                  </a:moveTo>
                  <a:lnTo>
                    <a:pt x="5632" y="0"/>
                  </a:lnTo>
                  <a:lnTo>
                    <a:pt x="5632" y="1291"/>
                  </a:lnTo>
                  <a:lnTo>
                    <a:pt x="0" y="1291"/>
                  </a:lnTo>
                  <a:lnTo>
                    <a:pt x="712" y="0"/>
                  </a:lnTo>
                  <a:close/>
                </a:path>
              </a:pathLst>
            </a:custGeom>
            <a:solidFill>
              <a:schemeClr val="bg1">
                <a:lumMod val="95000"/>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35"/>
            </a:p>
          </p:txBody>
        </p:sp>
        <p:sp>
          <p:nvSpPr>
            <p:cNvPr id="25" name="任意多边形: 形状 9"/>
            <p:cNvSpPr/>
            <p:nvPr userDrawn="1">
              <p:custDataLst>
                <p:tags r:id="rId5"/>
              </p:custDataLst>
            </p:nvPr>
          </p:nvSpPr>
          <p:spPr>
            <a:xfrm>
              <a:off x="12615" y="9033"/>
              <a:ext cx="6595" cy="1012"/>
            </a:xfrm>
            <a:custGeom>
              <a:avLst/>
              <a:gdLst>
                <a:gd name="connsiteX0" fmla="*/ 492125 w 4556103"/>
                <a:gd name="connsiteY0" fmla="*/ 0 h 1968500"/>
                <a:gd name="connsiteX1" fmla="*/ 4556103 w 4556103"/>
                <a:gd name="connsiteY1" fmla="*/ 0 h 1968500"/>
                <a:gd name="connsiteX2" fmla="*/ 4556103 w 4556103"/>
                <a:gd name="connsiteY2" fmla="*/ 1968500 h 1968500"/>
                <a:gd name="connsiteX3" fmla="*/ 0 w 4556103"/>
                <a:gd name="connsiteY3" fmla="*/ 1968500 h 1968500"/>
              </a:gdLst>
              <a:ahLst/>
              <a:cxnLst>
                <a:cxn ang="0">
                  <a:pos x="connsiteX0" y="connsiteY0"/>
                </a:cxn>
                <a:cxn ang="0">
                  <a:pos x="connsiteX1" y="connsiteY1"/>
                </a:cxn>
                <a:cxn ang="0">
                  <a:pos x="connsiteX2" y="connsiteY2"/>
                </a:cxn>
                <a:cxn ang="0">
                  <a:pos x="connsiteX3" y="connsiteY3"/>
                </a:cxn>
              </a:cxnLst>
              <a:rect l="l" t="t" r="r" b="b"/>
              <a:pathLst>
                <a:path w="4556103" h="1968500">
                  <a:moveTo>
                    <a:pt x="492125" y="0"/>
                  </a:moveTo>
                  <a:lnTo>
                    <a:pt x="4556103" y="0"/>
                  </a:lnTo>
                  <a:lnTo>
                    <a:pt x="4556103" y="1968500"/>
                  </a:lnTo>
                  <a:lnTo>
                    <a:pt x="0" y="19685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
            </a:p>
          </p:txBody>
        </p:sp>
      </p:grpSp>
      <p:grpSp>
        <p:nvGrpSpPr>
          <p:cNvPr id="26" name="组合 25"/>
          <p:cNvGrpSpPr/>
          <p:nvPr>
            <p:custDataLst>
              <p:tags r:id="rId6"/>
            </p:custDataLst>
          </p:nvPr>
        </p:nvGrpSpPr>
        <p:grpSpPr>
          <a:xfrm rot="10800000">
            <a:off x="-3810" y="538480"/>
            <a:ext cx="4187825" cy="1026795"/>
            <a:chOff x="12615" y="8428"/>
            <a:chExt cx="6595" cy="1617"/>
          </a:xfrm>
        </p:grpSpPr>
        <p:sp>
          <p:nvSpPr>
            <p:cNvPr id="27" name="任意多边形: 形状 9"/>
            <p:cNvSpPr/>
            <p:nvPr userDrawn="1">
              <p:custDataLst>
                <p:tags r:id="rId7"/>
              </p:custDataLst>
            </p:nvPr>
          </p:nvSpPr>
          <p:spPr>
            <a:xfrm>
              <a:off x="13570" y="8428"/>
              <a:ext cx="5632" cy="1291"/>
            </a:xfrm>
            <a:custGeom>
              <a:avLst/>
              <a:gdLst>
                <a:gd name="connsiteX0" fmla="*/ 492125 w 4556103"/>
                <a:gd name="connsiteY0" fmla="*/ 0 h 1968500"/>
                <a:gd name="connsiteX1" fmla="*/ 4556103 w 4556103"/>
                <a:gd name="connsiteY1" fmla="*/ 0 h 1968500"/>
                <a:gd name="connsiteX2" fmla="*/ 4556103 w 4556103"/>
                <a:gd name="connsiteY2" fmla="*/ 1968500 h 1968500"/>
                <a:gd name="connsiteX3" fmla="*/ 0 w 4556103"/>
                <a:gd name="connsiteY3" fmla="*/ 1968500 h 1968500"/>
              </a:gdLst>
              <a:ahLst/>
              <a:cxnLst>
                <a:cxn ang="0">
                  <a:pos x="connsiteX0" y="connsiteY0"/>
                </a:cxn>
                <a:cxn ang="0">
                  <a:pos x="connsiteX1" y="connsiteY1"/>
                </a:cxn>
                <a:cxn ang="0">
                  <a:pos x="connsiteX2" y="connsiteY2"/>
                </a:cxn>
                <a:cxn ang="0">
                  <a:pos x="connsiteX3" y="connsiteY3"/>
                </a:cxn>
              </a:cxnLst>
              <a:rect l="l" t="t" r="r" b="b"/>
              <a:pathLst>
                <a:path w="5632" h="1291">
                  <a:moveTo>
                    <a:pt x="712" y="0"/>
                  </a:moveTo>
                  <a:lnTo>
                    <a:pt x="5632" y="0"/>
                  </a:lnTo>
                  <a:lnTo>
                    <a:pt x="5632" y="1291"/>
                  </a:lnTo>
                  <a:lnTo>
                    <a:pt x="0" y="1291"/>
                  </a:lnTo>
                  <a:lnTo>
                    <a:pt x="712" y="0"/>
                  </a:lnTo>
                  <a:close/>
                </a:path>
              </a:pathLst>
            </a:custGeom>
            <a:solidFill>
              <a:schemeClr val="bg1">
                <a:lumMod val="95000"/>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35"/>
            </a:p>
          </p:txBody>
        </p:sp>
        <p:sp>
          <p:nvSpPr>
            <p:cNvPr id="28" name="任意多边形: 形状 9"/>
            <p:cNvSpPr/>
            <p:nvPr userDrawn="1">
              <p:custDataLst>
                <p:tags r:id="rId8"/>
              </p:custDataLst>
            </p:nvPr>
          </p:nvSpPr>
          <p:spPr>
            <a:xfrm>
              <a:off x="12615" y="9033"/>
              <a:ext cx="6595" cy="1012"/>
            </a:xfrm>
            <a:custGeom>
              <a:avLst/>
              <a:gdLst>
                <a:gd name="connsiteX0" fmla="*/ 492125 w 4556103"/>
                <a:gd name="connsiteY0" fmla="*/ 0 h 1968500"/>
                <a:gd name="connsiteX1" fmla="*/ 4556103 w 4556103"/>
                <a:gd name="connsiteY1" fmla="*/ 0 h 1968500"/>
                <a:gd name="connsiteX2" fmla="*/ 4556103 w 4556103"/>
                <a:gd name="connsiteY2" fmla="*/ 1968500 h 1968500"/>
                <a:gd name="connsiteX3" fmla="*/ 0 w 4556103"/>
                <a:gd name="connsiteY3" fmla="*/ 1968500 h 1968500"/>
              </a:gdLst>
              <a:ahLst/>
              <a:cxnLst>
                <a:cxn ang="0">
                  <a:pos x="connsiteX0" y="connsiteY0"/>
                </a:cxn>
                <a:cxn ang="0">
                  <a:pos x="connsiteX1" y="connsiteY1"/>
                </a:cxn>
                <a:cxn ang="0">
                  <a:pos x="connsiteX2" y="connsiteY2"/>
                </a:cxn>
                <a:cxn ang="0">
                  <a:pos x="connsiteX3" y="connsiteY3"/>
                </a:cxn>
              </a:cxnLst>
              <a:rect l="l" t="t" r="r" b="b"/>
              <a:pathLst>
                <a:path w="4556103" h="1968500">
                  <a:moveTo>
                    <a:pt x="492125" y="0"/>
                  </a:moveTo>
                  <a:lnTo>
                    <a:pt x="4556103" y="0"/>
                  </a:lnTo>
                  <a:lnTo>
                    <a:pt x="4556103" y="1968500"/>
                  </a:lnTo>
                  <a:lnTo>
                    <a:pt x="0" y="19685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
            </a:p>
          </p:txBody>
        </p:sp>
      </p:grpSp>
      <p:sp>
        <p:nvSpPr>
          <p:cNvPr id="2" name="标题 1"/>
          <p:cNvSpPr>
            <a:spLocks noGrp="1"/>
          </p:cNvSpPr>
          <p:nvPr>
            <p:ph type="title" hasCustomPrompt="1"/>
            <p:custDataLst>
              <p:tags r:id="rId9"/>
            </p:custDataLst>
          </p:nvPr>
        </p:nvSpPr>
        <p:spPr>
          <a:xfrm>
            <a:off x="1522800" y="1339200"/>
            <a:ext cx="9144000" cy="2386800"/>
          </a:xfrm>
        </p:spPr>
        <p:txBody>
          <a:bodyPr anchor="b"/>
          <a:lstStyle>
            <a:lvl1pPr algn="ctr">
              <a:defRPr sz="4500" baseline="0">
                <a:solidFill>
                  <a:schemeClr val="bg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10"/>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p:txBody>
          <a:bodyPr/>
          <a:lstStyle/>
          <a:p>
            <a:endParaRPr lang="zh-CN" altLang="en-US" dirty="0"/>
          </a:p>
        </p:txBody>
      </p:sp>
      <p:sp>
        <p:nvSpPr>
          <p:cNvPr id="5" name="灯片编号占位符 4"/>
          <p:cNvSpPr>
            <a:spLocks noGrp="1"/>
          </p:cNvSpPr>
          <p:nvPr>
            <p:ph type="sldNum" sz="quarter" idx="12"/>
            <p:custDataLst>
              <p:tags r:id="rId12"/>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3"/>
            </p:custDataLst>
          </p:nvPr>
        </p:nvSpPr>
        <p:spPr>
          <a:xfrm>
            <a:off x="1522413" y="3862800"/>
            <a:ext cx="9144000" cy="1656000"/>
          </a:xfrm>
        </p:spPr>
        <p:txBody>
          <a:bodyPr/>
          <a:lstStyle>
            <a:lvl1pPr algn="ctr">
              <a:defRPr baseline="0">
                <a:solidFill>
                  <a:schemeClr val="bg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grpSp>
        <p:nvGrpSpPr>
          <p:cNvPr id="7" name="组合 6"/>
          <p:cNvGrpSpPr/>
          <p:nvPr>
            <p:custDataLst>
              <p:tags r:id="rId2"/>
            </p:custDataLst>
          </p:nvPr>
        </p:nvGrpSpPr>
        <p:grpSpPr>
          <a:xfrm>
            <a:off x="276860" y="5769610"/>
            <a:ext cx="836930" cy="836930"/>
            <a:chOff x="17644" y="9255"/>
            <a:chExt cx="1281" cy="1281"/>
          </a:xfrm>
        </p:grpSpPr>
        <p:sp>
          <p:nvSpPr>
            <p:cNvPr id="8" name="矩形 7"/>
            <p:cNvSpPr/>
            <p:nvPr userDrawn="1">
              <p:custDataLst>
                <p:tags r:id="rId3"/>
              </p:custDataLst>
            </p:nvPr>
          </p:nvSpPr>
          <p:spPr>
            <a:xfrm>
              <a:off x="18005" y="9255"/>
              <a:ext cx="920" cy="92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 baseline="0">
                <a:solidFill>
                  <a:schemeClr val="tx1">
                    <a:lumMod val="85000"/>
                    <a:lumOff val="15000"/>
                  </a:schemeClr>
                </a:solidFill>
                <a:latin typeface="Arial" panose="020B0604020202020204" pitchFamily="34" charset="0"/>
                <a:ea typeface="微软雅黑" panose="020B0503020204020204" charset="-122"/>
              </a:endParaRPr>
            </a:p>
          </p:txBody>
        </p:sp>
        <p:sp>
          <p:nvSpPr>
            <p:cNvPr id="9" name="矩形 8"/>
            <p:cNvSpPr/>
            <p:nvPr userDrawn="1">
              <p:custDataLst>
                <p:tags r:id="rId4"/>
              </p:custDataLst>
            </p:nvPr>
          </p:nvSpPr>
          <p:spPr>
            <a:xfrm>
              <a:off x="17644" y="9814"/>
              <a:ext cx="722" cy="722"/>
            </a:xfrm>
            <a:prstGeom prst="rect">
              <a:avLst/>
            </a:prstGeom>
            <a:noFill/>
            <a:ln w="190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 baseline="0">
                <a:solidFill>
                  <a:schemeClr val="tx1">
                    <a:lumMod val="85000"/>
                    <a:lumOff val="15000"/>
                  </a:schemeClr>
                </a:solidFill>
                <a:latin typeface="Arial" panose="020B0604020202020204" pitchFamily="34" charset="0"/>
                <a:ea typeface="微软雅黑" panose="020B0503020204020204" charset="-122"/>
              </a:endParaRPr>
            </a:p>
          </p:txBody>
        </p:sp>
      </p:grpSp>
      <p:sp>
        <p:nvSpPr>
          <p:cNvPr id="2" name="标题 1"/>
          <p:cNvSpPr>
            <a:spLocks noGrp="1"/>
          </p:cNvSpPr>
          <p:nvPr>
            <p:ph type="title"/>
            <p:custDataLst>
              <p:tags r:id="rId5"/>
            </p:custDataLst>
          </p:nvPr>
        </p:nvSpPr>
        <p:spPr>
          <a:xfrm>
            <a:off x="669882" y="443234"/>
            <a:ext cx="10852237" cy="441964"/>
          </a:xfrm>
        </p:spPr>
        <p:txBody>
          <a:bodyPr vert="horz" lIns="90170" tIns="46990" rIns="90170" bIns="46990" rtlCol="0" anchor="t" anchorCtr="0">
            <a:normAutofit/>
          </a:bodyPr>
          <a:lstStyle>
            <a:lvl1pPr marL="0" marR="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6"/>
            </p:custDataLst>
          </p:nvPr>
        </p:nvSpPr>
        <p:spPr>
          <a:xfrm>
            <a:off x="669882" y="952508"/>
            <a:ext cx="10852237" cy="5388907"/>
          </a:xfrm>
        </p:spPr>
        <p:txBody>
          <a:bodyPr vert="horz"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7"/>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8"/>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9"/>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676AE85C-6B07-4D10-9785-78FBC9CB71B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7838B65-7592-4C2F-9341-69370AA90548}" type="slidenum">
              <a:rPr lang="zh-CN" altLang="en-US" smtClean="0"/>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676AE85C-6B07-4D10-9785-78FBC9CB71B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7838B65-7592-4C2F-9341-69370AA90548}" type="slidenum">
              <a:rPr lang="zh-CN" altLang="en-US" smtClean="0"/>
            </a:fld>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676AE85C-6B07-4D10-9785-78FBC9CB71B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7838B65-7592-4C2F-9341-69370AA90548}" type="slidenum">
              <a:rPr lang="zh-CN" altLang="en-US" smtClean="0"/>
            </a:fld>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676AE85C-6B07-4D10-9785-78FBC9CB71B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7838B65-7592-4C2F-9341-69370AA90548}" type="slidenum">
              <a:rPr lang="zh-CN" altLang="en-US" smtClean="0"/>
            </a:fld>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676AE85C-6B07-4D10-9785-78FBC9CB71B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7838B65-7592-4C2F-9341-69370AA90548}" type="slidenum">
              <a:rPr lang="zh-CN" altLang="en-US" smtClean="0"/>
            </a:fld>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676AE85C-6B07-4D10-9785-78FBC9CB71B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7838B65-7592-4C2F-9341-69370AA90548}" type="slidenum">
              <a:rPr lang="zh-CN" altLang="en-US" smtClean="0"/>
            </a:fld>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76AE85C-6B07-4D10-9785-78FBC9CB71B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7838B65-7592-4C2F-9341-69370AA90548}"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tx2"/>
        </a:solidFill>
        <a:effectLst/>
      </p:bgPr>
    </p:bg>
    <p:spTree>
      <p:nvGrpSpPr>
        <p:cNvPr id="1" name=""/>
        <p:cNvGrpSpPr/>
        <p:nvPr/>
      </p:nvGrpSpPr>
      <p:grpSpPr>
        <a:xfrm>
          <a:off x="0" y="0"/>
          <a:ext cx="0" cy="0"/>
          <a:chOff x="0" y="0"/>
          <a:chExt cx="0" cy="0"/>
        </a:xfrm>
      </p:grpSpPr>
      <p:grpSp>
        <p:nvGrpSpPr>
          <p:cNvPr id="11" name="组合 10"/>
          <p:cNvGrpSpPr/>
          <p:nvPr>
            <p:custDataLst>
              <p:tags r:id="rId2"/>
            </p:custDataLst>
          </p:nvPr>
        </p:nvGrpSpPr>
        <p:grpSpPr>
          <a:xfrm flipH="1">
            <a:off x="7066643" y="0"/>
            <a:ext cx="4049486" cy="6858000"/>
            <a:chOff x="2634343" y="0"/>
            <a:chExt cx="4049486" cy="6858000"/>
          </a:xfrm>
        </p:grpSpPr>
        <p:sp>
          <p:nvSpPr>
            <p:cNvPr id="12" name="箭头: V 形 11"/>
            <p:cNvSpPr/>
            <p:nvPr>
              <p:custDataLst>
                <p:tags r:id="rId3"/>
              </p:custDataLst>
            </p:nvPr>
          </p:nvSpPr>
          <p:spPr>
            <a:xfrm>
              <a:off x="2634343" y="0"/>
              <a:ext cx="3178628" cy="6858000"/>
            </a:xfrm>
            <a:prstGeom prst="chevron">
              <a:avLst/>
            </a:prstGeom>
            <a:solidFill>
              <a:schemeClr val="bg2">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 baseline="0">
                <a:solidFill>
                  <a:schemeClr val="tx1"/>
                </a:solidFill>
                <a:latin typeface="Arial" panose="020B0604020202020204" pitchFamily="34" charset="0"/>
              </a:endParaRPr>
            </a:p>
          </p:txBody>
        </p:sp>
        <p:sp>
          <p:nvSpPr>
            <p:cNvPr id="13" name="任意多边形: 形状 12"/>
            <p:cNvSpPr/>
            <p:nvPr>
              <p:custDataLst>
                <p:tags r:id="rId4"/>
              </p:custDataLst>
            </p:nvPr>
          </p:nvSpPr>
          <p:spPr>
            <a:xfrm>
              <a:off x="4582886" y="0"/>
              <a:ext cx="2100943" cy="6858000"/>
            </a:xfrm>
            <a:custGeom>
              <a:avLst/>
              <a:gdLst>
                <a:gd name="connsiteX0" fmla="*/ 0 w 2100943"/>
                <a:gd name="connsiteY0" fmla="*/ 0 h 6858000"/>
                <a:gd name="connsiteX1" fmla="*/ 511629 w 2100943"/>
                <a:gd name="connsiteY1" fmla="*/ 0 h 6858000"/>
                <a:gd name="connsiteX2" fmla="*/ 2100943 w 2100943"/>
                <a:gd name="connsiteY2" fmla="*/ 3429000 h 6858000"/>
                <a:gd name="connsiteX3" fmla="*/ 511629 w 2100943"/>
                <a:gd name="connsiteY3" fmla="*/ 6858000 h 6858000"/>
                <a:gd name="connsiteX4" fmla="*/ 0 w 2100943"/>
                <a:gd name="connsiteY4" fmla="*/ 6858000 h 6858000"/>
                <a:gd name="connsiteX5" fmla="*/ 1589314 w 2100943"/>
                <a:gd name="connsiteY5" fmla="*/ 3429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0943" h="6858000">
                  <a:moveTo>
                    <a:pt x="0" y="0"/>
                  </a:moveTo>
                  <a:lnTo>
                    <a:pt x="511629" y="0"/>
                  </a:lnTo>
                  <a:lnTo>
                    <a:pt x="2100943" y="3429000"/>
                  </a:lnTo>
                  <a:lnTo>
                    <a:pt x="511629" y="6858000"/>
                  </a:lnTo>
                  <a:lnTo>
                    <a:pt x="0" y="6858000"/>
                  </a:lnTo>
                  <a:lnTo>
                    <a:pt x="1589314" y="3429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 baseline="0">
                <a:solidFill>
                  <a:schemeClr val="tx1"/>
                </a:solidFill>
                <a:latin typeface="Arial" panose="020B0604020202020204" pitchFamily="34" charset="0"/>
              </a:endParaRPr>
            </a:p>
          </p:txBody>
        </p:sp>
      </p:grpSp>
      <p:cxnSp>
        <p:nvCxnSpPr>
          <p:cNvPr id="7" name="直接连接符 6"/>
          <p:cNvCxnSpPr/>
          <p:nvPr>
            <p:custDataLst>
              <p:tags r:id="rId5"/>
            </p:custDataLst>
          </p:nvPr>
        </p:nvCxnSpPr>
        <p:spPr>
          <a:xfrm>
            <a:off x="3110846" y="3034030"/>
            <a:ext cx="11160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hasCustomPrompt="1"/>
            <p:custDataLst>
              <p:tags r:id="rId6"/>
            </p:custDataLst>
          </p:nvPr>
        </p:nvSpPr>
        <p:spPr>
          <a:xfrm>
            <a:off x="1154201" y="3251289"/>
            <a:ext cx="5029291" cy="778827"/>
          </a:xfrm>
        </p:spPr>
        <p:txBody>
          <a:bodyPr lIns="90000" tIns="46800" rIns="90000" bIns="46800" anchor="b" anchorCtr="0">
            <a:normAutofit/>
          </a:bodyPr>
          <a:lstStyle>
            <a:lvl1pPr algn="ctr">
              <a:defRPr sz="3300" u="none" strike="noStrike" kern="1200" cap="none" spc="300" normalizeH="0" baseline="0">
                <a:solidFill>
                  <a:schemeClr val="bg1"/>
                </a:solidFill>
                <a:uFillTx/>
                <a:latin typeface="Arial" panose="020B0604020202020204" pitchFamily="34" charset="0"/>
                <a:ea typeface="汉仪旗黑-85S" panose="00020600040101010101" pitchFamily="18" charset="-122"/>
              </a:defRPr>
            </a:lvl1pPr>
          </a:lstStyle>
          <a:p>
            <a:r>
              <a:rPr lang="zh-CN" altLang="en-US" dirty="0"/>
              <a:t>单击此处编辑标题</a:t>
            </a:r>
            <a:endParaRPr lang="zh-CN" altLang="en-US" dirty="0"/>
          </a:p>
        </p:txBody>
      </p:sp>
      <p:sp>
        <p:nvSpPr>
          <p:cNvPr id="3" name="文本占位符 2"/>
          <p:cNvSpPr>
            <a:spLocks noGrp="1"/>
          </p:cNvSpPr>
          <p:nvPr>
            <p:ph type="body" idx="1"/>
            <p:custDataLst>
              <p:tags r:id="rId7"/>
            </p:custDataLst>
          </p:nvPr>
        </p:nvSpPr>
        <p:spPr>
          <a:xfrm>
            <a:off x="804996" y="4067810"/>
            <a:ext cx="5727700" cy="1287145"/>
          </a:xfrm>
        </p:spPr>
        <p:txBody>
          <a:bodyPr lIns="90170" tIns="46990" rIns="90170" bIns="46990">
            <a:normAutofit/>
          </a:bodyPr>
          <a:lstStyle>
            <a:lvl1pPr marL="0" indent="0" algn="ctr" eaLnBrk="1" fontAlgn="auto" latinLnBrk="0" hangingPunct="1">
              <a:buNone/>
              <a:defRPr kumimoji="0" lang="zh-CN" altLang="en-US" sz="1500" b="0" i="0" u="none" strike="noStrike" kern="1200" cap="none" spc="150" normalizeH="0" baseline="0" noProof="1">
                <a:solidFill>
                  <a:schemeClr val="bg1"/>
                </a:solidFill>
                <a:uFillTx/>
                <a:latin typeface="Arial" panose="020B0604020202020204" pitchFamily="34" charset="0"/>
                <a:ea typeface="微软雅黑" panose="020B0503020204020204" charset="-122"/>
                <a:cs typeface="+mn-cs"/>
                <a:sym typeface="+mn-ea"/>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dirty="0"/>
              <a:t>单击此处编辑母版文本样式</a:t>
            </a:r>
            <a:endParaRPr lang="zh-CN" altLang="en-US" dirty="0"/>
          </a:p>
        </p:txBody>
      </p:sp>
      <p:sp>
        <p:nvSpPr>
          <p:cNvPr id="4" name="日期占位符 3"/>
          <p:cNvSpPr>
            <a:spLocks noGrp="1"/>
          </p:cNvSpPr>
          <p:nvPr>
            <p:ph type="dt" sz="half" idx="10"/>
            <p:custDataLst>
              <p:tags r:id="rId8"/>
            </p:custDataLst>
          </p:nvPr>
        </p:nvSpPr>
        <p:spPr/>
        <p:txBody>
          <a:bodyPr/>
          <a:lstStyle>
            <a:lvl1pPr>
              <a:defRPr baseline="0">
                <a:latin typeface="Arial" panose="020B0604020202020204" pitchFamily="34" charset="0"/>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9"/>
            </p:custDataLst>
          </p:nvPr>
        </p:nvSpPr>
        <p:spPr/>
        <p:txBody>
          <a:bodyPr/>
          <a:lstStyle>
            <a:lvl1pPr>
              <a:defRPr baseline="0">
                <a:latin typeface="Arial" panose="020B0604020202020204" pitchFamily="34" charset="0"/>
              </a:defRPr>
            </a:lvl1pPr>
          </a:lstStyle>
          <a:p>
            <a:endParaRPr lang="zh-CN" altLang="en-US"/>
          </a:p>
        </p:txBody>
      </p:sp>
      <p:sp>
        <p:nvSpPr>
          <p:cNvPr id="6" name="灯片编号占位符 5"/>
          <p:cNvSpPr>
            <a:spLocks noGrp="1"/>
          </p:cNvSpPr>
          <p:nvPr>
            <p:ph type="sldNum" sz="quarter" idx="12"/>
            <p:custDataLst>
              <p:tags r:id="rId10"/>
            </p:custDataLst>
          </p:nvPr>
        </p:nvSpPr>
        <p:spPr/>
        <p:txBody>
          <a:bodyPr/>
          <a:lstStyle>
            <a:lvl1pPr>
              <a:defRPr baseline="0">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676AE85C-6B07-4D10-9785-78FBC9CB71B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7838B65-7592-4C2F-9341-69370AA90548}" type="slidenum">
              <a:rPr lang="zh-CN" altLang="en-US" smtClean="0"/>
            </a:fld>
            <a:endParaRPr lang="zh-CN"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676AE85C-6B07-4D10-9785-78FBC9CB71B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7838B65-7592-4C2F-9341-69370AA90548}" type="slidenum">
              <a:rPr lang="zh-CN" altLang="en-US" smtClean="0"/>
            </a:fld>
            <a:endParaRPr lang="zh-CN"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676AE85C-6B07-4D10-9785-78FBC9CB71B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7838B65-7592-4C2F-9341-69370AA90548}" type="slidenum">
              <a:rPr lang="zh-CN" altLang="en-US" smtClean="0"/>
            </a:fld>
            <a:endParaRPr lang="zh-CN"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676AE85C-6B07-4D10-9785-78FBC9CB71B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7838B65-7592-4C2F-9341-69370AA90548}" type="slidenum">
              <a:rPr lang="zh-CN" altLang="en-US" smtClean="0"/>
            </a:fld>
            <a:endParaRPr lang="zh-CN"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676AE85C-6B07-4D10-9785-78FBC9CB71B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7838B65-7592-4C2F-9341-69370AA90548}" type="slidenum">
              <a:rPr lang="zh-CN" altLang="en-US" smtClean="0"/>
            </a:fld>
            <a:endParaRPr lang="zh-CN"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676AE85C-6B07-4D10-9785-78FBC9CB71B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7838B65-7592-4C2F-9341-69370AA90548}" type="slidenum">
              <a:rPr lang="zh-CN" altLang="en-US" smtClean="0"/>
            </a:fld>
            <a:endParaRPr lang="zh-CN" alt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676AE85C-6B07-4D10-9785-78FBC9CB71B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7838B65-7592-4C2F-9341-69370AA90548}" type="slidenum">
              <a:rPr lang="zh-CN" altLang="en-US" smtClean="0"/>
            </a:fld>
            <a:endParaRPr lang="zh-CN" alt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676AE85C-6B07-4D10-9785-78FBC9CB71B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7838B65-7592-4C2F-9341-69370AA90548}" type="slidenum">
              <a:rPr lang="zh-CN" altLang="en-US" smtClean="0"/>
            </a:fld>
            <a:endParaRPr lang="zh-CN" alt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676AE85C-6B07-4D10-9785-78FBC9CB71B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7838B65-7592-4C2F-9341-69370AA90548}" type="slidenum">
              <a:rPr lang="zh-CN" altLang="en-US" smtClean="0"/>
            </a:fld>
            <a:endParaRPr lang="zh-CN" alt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676AE85C-6B07-4D10-9785-78FBC9CB71B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7838B65-7592-4C2F-9341-69370AA90548}"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grpSp>
        <p:nvGrpSpPr>
          <p:cNvPr id="11" name="组合 10"/>
          <p:cNvGrpSpPr/>
          <p:nvPr>
            <p:custDataLst>
              <p:tags r:id="rId2"/>
            </p:custDataLst>
          </p:nvPr>
        </p:nvGrpSpPr>
        <p:grpSpPr>
          <a:xfrm>
            <a:off x="276860" y="5769610"/>
            <a:ext cx="836930" cy="836930"/>
            <a:chOff x="17644" y="9255"/>
            <a:chExt cx="1281" cy="1281"/>
          </a:xfrm>
        </p:grpSpPr>
        <p:sp>
          <p:nvSpPr>
            <p:cNvPr id="12" name="矩形 11"/>
            <p:cNvSpPr/>
            <p:nvPr userDrawn="1">
              <p:custDataLst>
                <p:tags r:id="rId3"/>
              </p:custDataLst>
            </p:nvPr>
          </p:nvSpPr>
          <p:spPr>
            <a:xfrm>
              <a:off x="18005" y="9255"/>
              <a:ext cx="920" cy="92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 baseline="0">
                <a:solidFill>
                  <a:schemeClr val="tx1">
                    <a:lumMod val="85000"/>
                    <a:lumOff val="15000"/>
                  </a:schemeClr>
                </a:solidFill>
                <a:latin typeface="Arial" panose="020B0604020202020204" pitchFamily="34" charset="0"/>
                <a:ea typeface="微软雅黑" panose="020B0503020204020204" charset="-122"/>
              </a:endParaRPr>
            </a:p>
          </p:txBody>
        </p:sp>
        <p:sp>
          <p:nvSpPr>
            <p:cNvPr id="13" name="矩形 12"/>
            <p:cNvSpPr/>
            <p:nvPr userDrawn="1">
              <p:custDataLst>
                <p:tags r:id="rId4"/>
              </p:custDataLst>
            </p:nvPr>
          </p:nvSpPr>
          <p:spPr>
            <a:xfrm>
              <a:off x="17644" y="9814"/>
              <a:ext cx="722" cy="722"/>
            </a:xfrm>
            <a:prstGeom prst="rect">
              <a:avLst/>
            </a:prstGeom>
            <a:noFill/>
            <a:ln w="190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 baseline="0">
                <a:solidFill>
                  <a:schemeClr val="tx1">
                    <a:lumMod val="85000"/>
                    <a:lumOff val="15000"/>
                  </a:schemeClr>
                </a:solidFill>
                <a:latin typeface="Arial" panose="020B0604020202020204" pitchFamily="34" charset="0"/>
                <a:ea typeface="微软雅黑" panose="020B0503020204020204" charset="-122"/>
              </a:endParaRPr>
            </a:p>
          </p:txBody>
        </p:sp>
      </p:grpSp>
      <p:sp>
        <p:nvSpPr>
          <p:cNvPr id="2" name="标题 1"/>
          <p:cNvSpPr>
            <a:spLocks noGrp="1"/>
          </p:cNvSpPr>
          <p:nvPr>
            <p:ph type="title"/>
            <p:custDataLst>
              <p:tags r:id="rId5"/>
            </p:custDataLst>
          </p:nvPr>
        </p:nvSpPr>
        <p:spPr>
          <a:xfrm>
            <a:off x="669882" y="443234"/>
            <a:ext cx="10852237" cy="441964"/>
          </a:xfrm>
        </p:spPr>
        <p:txBody>
          <a:bodyPr vert="horz" lIns="90170" tIns="46990" rIns="90170" bIns="46990" rtlCol="0" anchor="t"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6"/>
            </p:custDataLst>
          </p:nvPr>
        </p:nvSpPr>
        <p:spPr>
          <a:xfrm>
            <a:off x="669930" y="952508"/>
            <a:ext cx="5283242" cy="5388907"/>
          </a:xfrm>
        </p:spPr>
        <p:txBody>
          <a:bodyPr vert="horz"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7"/>
            </p:custDataLst>
          </p:nvPr>
        </p:nvSpPr>
        <p:spPr>
          <a:xfrm>
            <a:off x="6238877" y="952508"/>
            <a:ext cx="5283242" cy="5388907"/>
          </a:xfrm>
        </p:spPr>
        <p:txBody>
          <a:bodyPr lIns="90170" tIns="46990" rIns="90170" bIns="46990">
            <a:normAutofit/>
          </a:bodyPr>
          <a:lstStyle>
            <a:lvl1pPr>
              <a:defRPr sz="1200" baseline="0">
                <a:solidFill>
                  <a:schemeClr val="tx1">
                    <a:lumMod val="85000"/>
                    <a:lumOff val="15000"/>
                  </a:schemeClr>
                </a:solidFill>
                <a:latin typeface="Arial" panose="020B0604020202020204" pitchFamily="34" charset="0"/>
                <a:ea typeface="微软雅黑" panose="020B0503020204020204" charset="-122"/>
              </a:defRPr>
            </a:lvl1pPr>
            <a:lvl2pPr>
              <a:defRPr sz="1200" baseline="0">
                <a:solidFill>
                  <a:schemeClr val="tx1">
                    <a:lumMod val="85000"/>
                    <a:lumOff val="15000"/>
                  </a:schemeClr>
                </a:solidFill>
                <a:latin typeface="Arial" panose="020B0604020202020204" pitchFamily="34" charset="0"/>
                <a:ea typeface="微软雅黑" panose="020B0503020204020204" charset="-122"/>
              </a:defRPr>
            </a:lvl2pPr>
            <a:lvl3pPr>
              <a:defRPr sz="1200" baseline="0">
                <a:solidFill>
                  <a:schemeClr val="tx1">
                    <a:lumMod val="85000"/>
                    <a:lumOff val="15000"/>
                  </a:schemeClr>
                </a:solidFill>
                <a:latin typeface="Arial" panose="020B0604020202020204" pitchFamily="34" charset="0"/>
                <a:ea typeface="微软雅黑" panose="020B0503020204020204" charset="-122"/>
              </a:defRPr>
            </a:lvl3pPr>
            <a:lvl4pPr>
              <a:defRPr sz="1200" baseline="0">
                <a:solidFill>
                  <a:schemeClr val="tx1">
                    <a:lumMod val="85000"/>
                    <a:lumOff val="15000"/>
                  </a:schemeClr>
                </a:solidFill>
                <a:latin typeface="Arial" panose="020B0604020202020204" pitchFamily="34" charset="0"/>
                <a:ea typeface="微软雅黑" panose="020B0503020204020204" charset="-122"/>
              </a:defRPr>
            </a:lvl4pPr>
            <a:lvl5pPr>
              <a:defRPr sz="1200"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8"/>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9"/>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a:p>
        </p:txBody>
      </p:sp>
      <p:sp>
        <p:nvSpPr>
          <p:cNvPr id="7" name="灯片编号占位符 6"/>
          <p:cNvSpPr>
            <a:spLocks noGrp="1"/>
          </p:cNvSpPr>
          <p:nvPr>
            <p:ph type="sldNum" sz="quarter" idx="12"/>
            <p:custDataLst>
              <p:tags r:id="rId10"/>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76AE85C-6B07-4D10-9785-78FBC9CB71B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7838B65-7592-4C2F-9341-69370AA90548}" type="slidenum">
              <a:rPr lang="zh-CN" altLang="en-US" smtClean="0"/>
            </a:fld>
            <a:endParaRPr lang="zh-CN" alt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676AE85C-6B07-4D10-9785-78FBC9CB71B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7838B65-7592-4C2F-9341-69370AA90548}" type="slidenum">
              <a:rPr lang="zh-CN" altLang="en-US" smtClean="0"/>
            </a:fld>
            <a:endParaRPr lang="zh-CN" alt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676AE85C-6B07-4D10-9785-78FBC9CB71B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7838B65-7592-4C2F-9341-69370AA90548}" type="slidenum">
              <a:rPr lang="zh-CN" altLang="en-US" smtClean="0"/>
            </a:fld>
            <a:endParaRPr lang="zh-CN" alt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676AE85C-6B07-4D10-9785-78FBC9CB71B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7838B65-7592-4C2F-9341-69370AA90548}" type="slidenum">
              <a:rPr lang="zh-CN" altLang="en-US" smtClean="0"/>
            </a:fld>
            <a:endParaRPr lang="zh-CN" alt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676AE85C-6B07-4D10-9785-78FBC9CB71B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7838B65-7592-4C2F-9341-69370AA90548}" type="slidenum">
              <a:rPr lang="zh-CN" altLang="en-US" smtClean="0"/>
            </a:fld>
            <a:endParaRPr lang="zh-CN" alt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tx2"/>
        </a:solidFill>
        <a:effectLst/>
      </p:bgPr>
    </p:bg>
    <p:spTree>
      <p:nvGrpSpPr>
        <p:cNvPr id="1" name=""/>
        <p:cNvGrpSpPr/>
        <p:nvPr/>
      </p:nvGrpSpPr>
      <p:grpSpPr>
        <a:xfrm>
          <a:off x="0" y="0"/>
          <a:ext cx="0" cy="0"/>
          <a:chOff x="0" y="0"/>
          <a:chExt cx="0" cy="0"/>
        </a:xfrm>
      </p:grpSpPr>
      <p:pic>
        <p:nvPicPr>
          <p:cNvPr id="5" name="图片 4"/>
          <p:cNvPicPr>
            <a:picLocks noChangeAspect="1"/>
          </p:cNvPicPr>
          <p:nvPr userDrawn="1">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6894893" y="857250"/>
            <a:ext cx="5297107" cy="3687015"/>
          </a:xfrm>
          <a:prstGeom prst="rect">
            <a:avLst/>
          </a:prstGeom>
        </p:spPr>
      </p:pic>
      <p:sp>
        <p:nvSpPr>
          <p:cNvPr id="15" name="任意多边形: 形状 14"/>
          <p:cNvSpPr/>
          <p:nvPr userDrawn="1">
            <p:custDataLst>
              <p:tags r:id="rId4"/>
            </p:custDataLst>
          </p:nvPr>
        </p:nvSpPr>
        <p:spPr>
          <a:xfrm flipV="1">
            <a:off x="5633969" y="850106"/>
            <a:ext cx="6558031" cy="3686175"/>
          </a:xfrm>
          <a:custGeom>
            <a:avLst/>
            <a:gdLst>
              <a:gd name="connsiteX0" fmla="*/ 0 w 6558031"/>
              <a:gd name="connsiteY0" fmla="*/ 4914900 h 4914900"/>
              <a:gd name="connsiteX1" fmla="*/ 6558031 w 6558031"/>
              <a:gd name="connsiteY1" fmla="*/ 4914900 h 4914900"/>
              <a:gd name="connsiteX2" fmla="*/ 6558031 w 6558031"/>
              <a:gd name="connsiteY2" fmla="*/ 667040 h 4914900"/>
              <a:gd name="connsiteX3" fmla="*/ 6391271 w 6558031"/>
              <a:gd name="connsiteY3" fmla="*/ 0 h 4914900"/>
              <a:gd name="connsiteX4" fmla="*/ 1228726 w 6558031"/>
              <a:gd name="connsiteY4" fmla="*/ 0 h 4914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8031" h="4914900">
                <a:moveTo>
                  <a:pt x="0" y="4914900"/>
                </a:moveTo>
                <a:lnTo>
                  <a:pt x="6558031" y="4914900"/>
                </a:lnTo>
                <a:lnTo>
                  <a:pt x="6558031" y="667040"/>
                </a:lnTo>
                <a:lnTo>
                  <a:pt x="6391271" y="0"/>
                </a:lnTo>
                <a:lnTo>
                  <a:pt x="1228726" y="0"/>
                </a:lnTo>
                <a:close/>
              </a:path>
            </a:pathLst>
          </a:custGeom>
          <a:solidFill>
            <a:schemeClr val="bg2">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latin typeface="Arial" panose="020B0604020202020204" pitchFamily="34" charset="0"/>
            </a:endParaRPr>
          </a:p>
        </p:txBody>
      </p:sp>
      <p:sp>
        <p:nvSpPr>
          <p:cNvPr id="19" name="任意多边形: 形状 18"/>
          <p:cNvSpPr/>
          <p:nvPr userDrawn="1">
            <p:custDataLst>
              <p:tags r:id="rId5"/>
            </p:custDataLst>
          </p:nvPr>
        </p:nvSpPr>
        <p:spPr>
          <a:xfrm>
            <a:off x="6370571" y="4538663"/>
            <a:ext cx="5821431" cy="1476375"/>
          </a:xfrm>
          <a:custGeom>
            <a:avLst/>
            <a:gdLst>
              <a:gd name="connsiteX0" fmla="*/ 492125 w 5821430"/>
              <a:gd name="connsiteY0" fmla="*/ 0 h 1968500"/>
              <a:gd name="connsiteX1" fmla="*/ 5654671 w 5821430"/>
              <a:gd name="connsiteY1" fmla="*/ 0 h 1968500"/>
              <a:gd name="connsiteX2" fmla="*/ 5821430 w 5821430"/>
              <a:gd name="connsiteY2" fmla="*/ 667037 h 1968500"/>
              <a:gd name="connsiteX3" fmla="*/ 5821430 w 5821430"/>
              <a:gd name="connsiteY3" fmla="*/ 1968500 h 1968500"/>
              <a:gd name="connsiteX4" fmla="*/ 0 w 5821430"/>
              <a:gd name="connsiteY4" fmla="*/ 1968500 h 1968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1430" h="1968500">
                <a:moveTo>
                  <a:pt x="492125" y="0"/>
                </a:moveTo>
                <a:lnTo>
                  <a:pt x="5654671" y="0"/>
                </a:lnTo>
                <a:lnTo>
                  <a:pt x="5821430" y="667037"/>
                </a:lnTo>
                <a:lnTo>
                  <a:pt x="5821430" y="1968500"/>
                </a:lnTo>
                <a:lnTo>
                  <a:pt x="0" y="1968500"/>
                </a:lnTo>
                <a:close/>
              </a:path>
            </a:pathLst>
          </a:custGeom>
          <a:solidFill>
            <a:schemeClr val="bg2">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latin typeface="Arial" panose="020B0604020202020204" pitchFamily="34" charset="0"/>
            </a:endParaRPr>
          </a:p>
        </p:txBody>
      </p:sp>
      <p:sp>
        <p:nvSpPr>
          <p:cNvPr id="20" name="任意多边形: 形状 19"/>
          <p:cNvSpPr/>
          <p:nvPr userDrawn="1">
            <p:custDataLst>
              <p:tags r:id="rId6"/>
            </p:custDataLst>
          </p:nvPr>
        </p:nvSpPr>
        <p:spPr>
          <a:xfrm>
            <a:off x="7635897" y="4524375"/>
            <a:ext cx="4556103" cy="1476375"/>
          </a:xfrm>
          <a:custGeom>
            <a:avLst/>
            <a:gdLst>
              <a:gd name="connsiteX0" fmla="*/ 492125 w 4556103"/>
              <a:gd name="connsiteY0" fmla="*/ 0 h 1968500"/>
              <a:gd name="connsiteX1" fmla="*/ 4556103 w 4556103"/>
              <a:gd name="connsiteY1" fmla="*/ 0 h 1968500"/>
              <a:gd name="connsiteX2" fmla="*/ 4556103 w 4556103"/>
              <a:gd name="connsiteY2" fmla="*/ 1968500 h 1968500"/>
              <a:gd name="connsiteX3" fmla="*/ 0 w 4556103"/>
              <a:gd name="connsiteY3" fmla="*/ 1968500 h 1968500"/>
            </a:gdLst>
            <a:ahLst/>
            <a:cxnLst>
              <a:cxn ang="0">
                <a:pos x="connsiteX0" y="connsiteY0"/>
              </a:cxn>
              <a:cxn ang="0">
                <a:pos x="connsiteX1" y="connsiteY1"/>
              </a:cxn>
              <a:cxn ang="0">
                <a:pos x="connsiteX2" y="connsiteY2"/>
              </a:cxn>
              <a:cxn ang="0">
                <a:pos x="connsiteX3" y="connsiteY3"/>
              </a:cxn>
            </a:cxnLst>
            <a:rect l="l" t="t" r="r" b="b"/>
            <a:pathLst>
              <a:path w="4556103" h="1968500">
                <a:moveTo>
                  <a:pt x="492125" y="0"/>
                </a:moveTo>
                <a:lnTo>
                  <a:pt x="4556103" y="0"/>
                </a:lnTo>
                <a:lnTo>
                  <a:pt x="4556103" y="1968500"/>
                </a:lnTo>
                <a:lnTo>
                  <a:pt x="0" y="19685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latin typeface="Arial" panose="020B0604020202020204" pitchFamily="34" charset="0"/>
            </a:endParaRPr>
          </a:p>
        </p:txBody>
      </p:sp>
      <p:sp>
        <p:nvSpPr>
          <p:cNvPr id="8" name="矩形 7"/>
          <p:cNvSpPr/>
          <p:nvPr userDrawn="1">
            <p:custDataLst>
              <p:tags r:id="rId7"/>
            </p:custDataLst>
          </p:nvPr>
        </p:nvSpPr>
        <p:spPr>
          <a:xfrm>
            <a:off x="10109199" y="3429000"/>
            <a:ext cx="2082800" cy="1958645"/>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latin typeface="Arial" panose="020B0604020202020204" pitchFamily="34" charset="0"/>
              <a:sym typeface="Arial" panose="020B0604020202020204" pitchFamily="34" charset="0"/>
            </a:endParaRPr>
          </a:p>
        </p:txBody>
      </p:sp>
      <p:sp>
        <p:nvSpPr>
          <p:cNvPr id="9" name="矩形 8"/>
          <p:cNvSpPr/>
          <p:nvPr userDrawn="1">
            <p:custDataLst>
              <p:tags r:id="rId8"/>
            </p:custDataLst>
          </p:nvPr>
        </p:nvSpPr>
        <p:spPr>
          <a:xfrm>
            <a:off x="6688148" y="1902020"/>
            <a:ext cx="1150948" cy="863211"/>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latin typeface="Arial" panose="020B0604020202020204" pitchFamily="34" charset="0"/>
              <a:sym typeface="Arial" panose="020B0604020202020204" pitchFamily="34" charset="0"/>
            </a:endParaRPr>
          </a:p>
        </p:txBody>
      </p:sp>
      <p:sp>
        <p:nvSpPr>
          <p:cNvPr id="10" name="矩形 9"/>
          <p:cNvSpPr/>
          <p:nvPr userDrawn="1">
            <p:custDataLst>
              <p:tags r:id="rId9"/>
            </p:custDataLst>
          </p:nvPr>
        </p:nvSpPr>
        <p:spPr>
          <a:xfrm>
            <a:off x="6370571" y="2530070"/>
            <a:ext cx="795349" cy="596512"/>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latin typeface="Arial" panose="020B0604020202020204" pitchFamily="34" charset="0"/>
              <a:sym typeface="Arial" panose="020B0604020202020204" pitchFamily="34" charset="0"/>
            </a:endParaRPr>
          </a:p>
        </p:txBody>
      </p:sp>
      <p:cxnSp>
        <p:nvCxnSpPr>
          <p:cNvPr id="11" name="直接连接符 10"/>
          <p:cNvCxnSpPr/>
          <p:nvPr userDrawn="1">
            <p:custDataLst>
              <p:tags r:id="rId10"/>
            </p:custDataLst>
          </p:nvPr>
        </p:nvCxnSpPr>
        <p:spPr>
          <a:xfrm>
            <a:off x="871453" y="3994581"/>
            <a:ext cx="1044433"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ctrTitle" hasCustomPrompt="1"/>
            <p:custDataLst>
              <p:tags r:id="rId11"/>
            </p:custDataLst>
          </p:nvPr>
        </p:nvSpPr>
        <p:spPr>
          <a:xfrm>
            <a:off x="755241" y="2610941"/>
            <a:ext cx="5297107" cy="1305740"/>
          </a:xfrm>
        </p:spPr>
        <p:txBody>
          <a:bodyPr lIns="90000" tIns="46800" rIns="90000" bIns="46800" anchor="b" anchorCtr="0">
            <a:normAutofit/>
          </a:bodyPr>
          <a:lstStyle>
            <a:lvl1pPr algn="l">
              <a:defRPr sz="5400" spc="600" baseline="0">
                <a:solidFill>
                  <a:schemeClr val="accent1"/>
                </a:solidFill>
                <a:latin typeface="Arial" panose="020B0604020202020204" pitchFamily="34" charset="0"/>
                <a:ea typeface="汉仪旗黑-85S" panose="00020600040101010101" pitchFamily="18" charset="-122"/>
              </a:defRPr>
            </a:lvl1pPr>
          </a:lstStyle>
          <a:p>
            <a:r>
              <a:rPr lang="zh-CN" altLang="en-US" dirty="0"/>
              <a:t>编辑标题</a:t>
            </a:r>
            <a:endParaRPr lang="zh-CN" altLang="en-US" dirty="0"/>
          </a:p>
        </p:txBody>
      </p:sp>
      <p:sp>
        <p:nvSpPr>
          <p:cNvPr id="3" name="副标题 2"/>
          <p:cNvSpPr>
            <a:spLocks noGrp="1"/>
          </p:cNvSpPr>
          <p:nvPr>
            <p:ph type="subTitle" idx="1" hasCustomPrompt="1"/>
            <p:custDataLst>
              <p:tags r:id="rId12"/>
            </p:custDataLst>
          </p:nvPr>
        </p:nvSpPr>
        <p:spPr>
          <a:xfrm>
            <a:off x="755241" y="4137277"/>
            <a:ext cx="5297107" cy="814498"/>
          </a:xfrm>
        </p:spPr>
        <p:txBody>
          <a:bodyPr lIns="90170" tIns="46990" rIns="90170" bIns="46990">
            <a:normAutofit/>
          </a:bodyPr>
          <a:lstStyle>
            <a:lvl1pPr marL="0" indent="0" algn="l" eaLnBrk="1" fontAlgn="auto" latinLnBrk="0" hangingPunct="1">
              <a:lnSpc>
                <a:spcPct val="100000"/>
              </a:lnSpc>
              <a:buNone/>
              <a:defRPr sz="2400" u="none" strike="noStrike" kern="1200" cap="none" spc="200" normalizeH="0" baseline="0">
                <a:solidFill>
                  <a:schemeClr val="bg1"/>
                </a:solidFill>
                <a:uFillTx/>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13"/>
            </p:custDataLst>
          </p:nvPr>
        </p:nvSpPr>
        <p:spPr/>
        <p:txBody>
          <a:bodyPr/>
          <a:lstStyle>
            <a:lvl1pPr>
              <a:defRPr baseline="0">
                <a:latin typeface="Arial" panose="020B0604020202020204" pitchFamily="34" charset="0"/>
              </a:defRPr>
            </a:lvl1p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14"/>
            </p:custDataLst>
          </p:nvPr>
        </p:nvSpPr>
        <p:spPr/>
        <p:txBody>
          <a:bodyPr/>
          <a:lstStyle>
            <a:lvl1pPr>
              <a:defRPr baseline="0">
                <a:latin typeface="Arial" panose="020B0604020202020204" pitchFamily="34" charset="0"/>
              </a:defRPr>
            </a:lvl1pPr>
          </a:lstStyle>
          <a:p>
            <a:endParaRPr lang="zh-CN" altLang="en-US" dirty="0"/>
          </a:p>
        </p:txBody>
      </p:sp>
      <p:sp>
        <p:nvSpPr>
          <p:cNvPr id="18" name="灯片编号占位符 17"/>
          <p:cNvSpPr>
            <a:spLocks noGrp="1"/>
          </p:cNvSpPr>
          <p:nvPr>
            <p:ph type="sldNum" sz="quarter" idx="12"/>
            <p:custDataLst>
              <p:tags r:id="rId15"/>
            </p:custDataLst>
          </p:nvPr>
        </p:nvSpPr>
        <p:spPr/>
        <p:txBody>
          <a:bodyPr/>
          <a:lstStyle>
            <a:lvl1pPr>
              <a:defRPr baseline="0">
                <a:latin typeface="Arial" panose="020B0604020202020204" pitchFamily="34" charset="0"/>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grpSp>
        <p:nvGrpSpPr>
          <p:cNvPr id="7" name="组合 6"/>
          <p:cNvGrpSpPr/>
          <p:nvPr userDrawn="1">
            <p:custDataLst>
              <p:tags r:id="rId2"/>
            </p:custDataLst>
          </p:nvPr>
        </p:nvGrpSpPr>
        <p:grpSpPr>
          <a:xfrm>
            <a:off x="276860" y="5184458"/>
            <a:ext cx="836931" cy="627698"/>
            <a:chOff x="17644" y="9255"/>
            <a:chExt cx="1281" cy="1281"/>
          </a:xfrm>
        </p:grpSpPr>
        <p:sp>
          <p:nvSpPr>
            <p:cNvPr id="8" name="矩形 7"/>
            <p:cNvSpPr/>
            <p:nvPr userDrawn="1">
              <p:custDataLst>
                <p:tags r:id="rId3"/>
              </p:custDataLst>
            </p:nvPr>
          </p:nvSpPr>
          <p:spPr>
            <a:xfrm>
              <a:off x="18005" y="9255"/>
              <a:ext cx="920" cy="92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solidFill>
                  <a:schemeClr val="tx1">
                    <a:lumMod val="85000"/>
                    <a:lumOff val="15000"/>
                  </a:schemeClr>
                </a:solidFill>
                <a:latin typeface="Arial" panose="020B0604020202020204" pitchFamily="34" charset="0"/>
                <a:ea typeface="微软雅黑" panose="020B0503020204020204" charset="-122"/>
              </a:endParaRPr>
            </a:p>
          </p:txBody>
        </p:sp>
        <p:sp>
          <p:nvSpPr>
            <p:cNvPr id="9" name="矩形 8"/>
            <p:cNvSpPr/>
            <p:nvPr userDrawn="1">
              <p:custDataLst>
                <p:tags r:id="rId4"/>
              </p:custDataLst>
            </p:nvPr>
          </p:nvSpPr>
          <p:spPr>
            <a:xfrm>
              <a:off x="17644" y="9814"/>
              <a:ext cx="722" cy="722"/>
            </a:xfrm>
            <a:prstGeom prst="rect">
              <a:avLst/>
            </a:prstGeom>
            <a:noFill/>
            <a:ln w="190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solidFill>
                  <a:schemeClr val="tx1">
                    <a:lumMod val="85000"/>
                    <a:lumOff val="15000"/>
                  </a:schemeClr>
                </a:solidFill>
                <a:latin typeface="Arial" panose="020B0604020202020204" pitchFamily="34" charset="0"/>
                <a:ea typeface="微软雅黑" panose="020B0503020204020204" charset="-122"/>
              </a:endParaRPr>
            </a:p>
          </p:txBody>
        </p:sp>
      </p:grpSp>
      <p:sp>
        <p:nvSpPr>
          <p:cNvPr id="2" name="标题 1"/>
          <p:cNvSpPr>
            <a:spLocks noGrp="1"/>
          </p:cNvSpPr>
          <p:nvPr>
            <p:ph type="title"/>
            <p:custDataLst>
              <p:tags r:id="rId5"/>
            </p:custDataLst>
          </p:nvPr>
        </p:nvSpPr>
        <p:spPr>
          <a:xfrm>
            <a:off x="669883" y="1189676"/>
            <a:ext cx="10852237" cy="331473"/>
          </a:xfrm>
        </p:spPr>
        <p:txBody>
          <a:bodyPr vert="horz" lIns="90170" tIns="46990" rIns="90170" bIns="46990" rtlCol="0" anchor="t" anchorCtr="0">
            <a:norm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6"/>
            </p:custDataLst>
          </p:nvPr>
        </p:nvSpPr>
        <p:spPr>
          <a:xfrm>
            <a:off x="669883" y="1571631"/>
            <a:ext cx="10852237" cy="4041680"/>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7"/>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8"/>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9"/>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tx2"/>
        </a:solidFill>
        <a:effectLst/>
      </p:bgPr>
    </p:bg>
    <p:spTree>
      <p:nvGrpSpPr>
        <p:cNvPr id="1" name=""/>
        <p:cNvGrpSpPr/>
        <p:nvPr/>
      </p:nvGrpSpPr>
      <p:grpSpPr>
        <a:xfrm>
          <a:off x="0" y="0"/>
          <a:ext cx="0" cy="0"/>
          <a:chOff x="0" y="0"/>
          <a:chExt cx="0" cy="0"/>
        </a:xfrm>
      </p:grpSpPr>
      <p:grpSp>
        <p:nvGrpSpPr>
          <p:cNvPr id="11" name="组合 10"/>
          <p:cNvGrpSpPr/>
          <p:nvPr userDrawn="1">
            <p:custDataLst>
              <p:tags r:id="rId2"/>
            </p:custDataLst>
          </p:nvPr>
        </p:nvGrpSpPr>
        <p:grpSpPr>
          <a:xfrm flipH="1">
            <a:off x="7066643" y="857250"/>
            <a:ext cx="4049487" cy="5143500"/>
            <a:chOff x="2634343" y="0"/>
            <a:chExt cx="4049486" cy="6858000"/>
          </a:xfrm>
        </p:grpSpPr>
        <p:sp>
          <p:nvSpPr>
            <p:cNvPr id="12" name="箭头: V 形 11"/>
            <p:cNvSpPr/>
            <p:nvPr>
              <p:custDataLst>
                <p:tags r:id="rId3"/>
              </p:custDataLst>
            </p:nvPr>
          </p:nvSpPr>
          <p:spPr>
            <a:xfrm>
              <a:off x="2634343" y="0"/>
              <a:ext cx="3178628" cy="6858000"/>
            </a:xfrm>
            <a:prstGeom prst="chevron">
              <a:avLst/>
            </a:prstGeom>
            <a:solidFill>
              <a:schemeClr val="bg2">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solidFill>
                  <a:schemeClr val="tx1"/>
                </a:solidFill>
                <a:latin typeface="Arial" panose="020B0604020202020204" pitchFamily="34" charset="0"/>
              </a:endParaRPr>
            </a:p>
          </p:txBody>
        </p:sp>
        <p:sp>
          <p:nvSpPr>
            <p:cNvPr id="13" name="任意多边形: 形状 12"/>
            <p:cNvSpPr/>
            <p:nvPr>
              <p:custDataLst>
                <p:tags r:id="rId4"/>
              </p:custDataLst>
            </p:nvPr>
          </p:nvSpPr>
          <p:spPr>
            <a:xfrm>
              <a:off x="4582886" y="0"/>
              <a:ext cx="2100943" cy="6858000"/>
            </a:xfrm>
            <a:custGeom>
              <a:avLst/>
              <a:gdLst>
                <a:gd name="connsiteX0" fmla="*/ 0 w 2100943"/>
                <a:gd name="connsiteY0" fmla="*/ 0 h 6858000"/>
                <a:gd name="connsiteX1" fmla="*/ 511629 w 2100943"/>
                <a:gd name="connsiteY1" fmla="*/ 0 h 6858000"/>
                <a:gd name="connsiteX2" fmla="*/ 2100943 w 2100943"/>
                <a:gd name="connsiteY2" fmla="*/ 3429000 h 6858000"/>
                <a:gd name="connsiteX3" fmla="*/ 511629 w 2100943"/>
                <a:gd name="connsiteY3" fmla="*/ 6858000 h 6858000"/>
                <a:gd name="connsiteX4" fmla="*/ 0 w 2100943"/>
                <a:gd name="connsiteY4" fmla="*/ 6858000 h 6858000"/>
                <a:gd name="connsiteX5" fmla="*/ 1589314 w 2100943"/>
                <a:gd name="connsiteY5" fmla="*/ 3429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0943" h="6858000">
                  <a:moveTo>
                    <a:pt x="0" y="0"/>
                  </a:moveTo>
                  <a:lnTo>
                    <a:pt x="511629" y="0"/>
                  </a:lnTo>
                  <a:lnTo>
                    <a:pt x="2100943" y="3429000"/>
                  </a:lnTo>
                  <a:lnTo>
                    <a:pt x="511629" y="6858000"/>
                  </a:lnTo>
                  <a:lnTo>
                    <a:pt x="0" y="6858000"/>
                  </a:lnTo>
                  <a:lnTo>
                    <a:pt x="1589314" y="3429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solidFill>
                  <a:schemeClr val="tx1"/>
                </a:solidFill>
                <a:latin typeface="Arial" panose="020B0604020202020204" pitchFamily="34" charset="0"/>
              </a:endParaRPr>
            </a:p>
          </p:txBody>
        </p:sp>
      </p:grpSp>
      <p:cxnSp>
        <p:nvCxnSpPr>
          <p:cNvPr id="7" name="直接连接符 6"/>
          <p:cNvCxnSpPr/>
          <p:nvPr userDrawn="1">
            <p:custDataLst>
              <p:tags r:id="rId5"/>
            </p:custDataLst>
          </p:nvPr>
        </p:nvCxnSpPr>
        <p:spPr>
          <a:xfrm>
            <a:off x="3110847" y="3132773"/>
            <a:ext cx="11160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hasCustomPrompt="1"/>
            <p:custDataLst>
              <p:tags r:id="rId6"/>
            </p:custDataLst>
          </p:nvPr>
        </p:nvSpPr>
        <p:spPr>
          <a:xfrm>
            <a:off x="1154201" y="3295717"/>
            <a:ext cx="5029291" cy="584120"/>
          </a:xfrm>
        </p:spPr>
        <p:txBody>
          <a:bodyPr lIns="90000" tIns="46800" rIns="90000" bIns="46800" anchor="b" anchorCtr="0">
            <a:normAutofit/>
          </a:bodyPr>
          <a:lstStyle>
            <a:lvl1pPr algn="ctr">
              <a:defRPr sz="4400" u="none" strike="noStrike" kern="1200" cap="none" spc="300" normalizeH="0" baseline="0">
                <a:solidFill>
                  <a:schemeClr val="bg1"/>
                </a:solidFill>
                <a:uFillTx/>
                <a:latin typeface="Arial" panose="020B0604020202020204" pitchFamily="34" charset="0"/>
                <a:ea typeface="汉仪旗黑-85S" panose="00020600040101010101" pitchFamily="18" charset="-122"/>
              </a:defRPr>
            </a:lvl1pPr>
          </a:lstStyle>
          <a:p>
            <a:r>
              <a:rPr lang="zh-CN" altLang="en-US" dirty="0"/>
              <a:t>单击此处编辑标题</a:t>
            </a:r>
            <a:endParaRPr lang="zh-CN" altLang="en-US" dirty="0"/>
          </a:p>
        </p:txBody>
      </p:sp>
      <p:sp>
        <p:nvSpPr>
          <p:cNvPr id="3" name="文本占位符 2"/>
          <p:cNvSpPr>
            <a:spLocks noGrp="1"/>
          </p:cNvSpPr>
          <p:nvPr>
            <p:ph type="body" idx="1"/>
            <p:custDataLst>
              <p:tags r:id="rId7"/>
            </p:custDataLst>
          </p:nvPr>
        </p:nvSpPr>
        <p:spPr>
          <a:xfrm>
            <a:off x="804996" y="3908108"/>
            <a:ext cx="5727700" cy="965359"/>
          </a:xfrm>
        </p:spPr>
        <p:txBody>
          <a:bodyPr lIns="90170" tIns="46990" rIns="90170" bIns="46990">
            <a:normAutofit/>
          </a:bodyPr>
          <a:lstStyle>
            <a:lvl1pPr marL="0" indent="0" algn="ctr" eaLnBrk="1" fontAlgn="auto" latinLnBrk="0" hangingPunct="1">
              <a:buNone/>
              <a:defRPr kumimoji="0" lang="zh-CN" altLang="en-US" sz="2000" b="0" i="0" u="none" strike="noStrike" kern="1200" cap="none" spc="150" normalizeH="0" baseline="0" noProof="1">
                <a:solidFill>
                  <a:schemeClr val="bg1"/>
                </a:solidFill>
                <a:uFillTx/>
                <a:latin typeface="Arial" panose="020B0604020202020204" pitchFamily="34" charset="0"/>
                <a:ea typeface="微软雅黑" panose="020B050302020402020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zh-CN" altLang="en-US" dirty="0"/>
          </a:p>
        </p:txBody>
      </p:sp>
      <p:sp>
        <p:nvSpPr>
          <p:cNvPr id="4" name="日期占位符 3"/>
          <p:cNvSpPr>
            <a:spLocks noGrp="1"/>
          </p:cNvSpPr>
          <p:nvPr>
            <p:ph type="dt" sz="half" idx="10"/>
            <p:custDataLst>
              <p:tags r:id="rId8"/>
            </p:custDataLst>
          </p:nvPr>
        </p:nvSpPr>
        <p:spPr/>
        <p:txBody>
          <a:bodyPr/>
          <a:lstStyle>
            <a:lvl1pPr>
              <a:defRPr baseline="0">
                <a:latin typeface="Arial" panose="020B0604020202020204" pitchFamily="34" charset="0"/>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9"/>
            </p:custDataLst>
          </p:nvPr>
        </p:nvSpPr>
        <p:spPr/>
        <p:txBody>
          <a:bodyPr/>
          <a:lstStyle>
            <a:lvl1pPr>
              <a:defRPr baseline="0">
                <a:latin typeface="Arial" panose="020B0604020202020204" pitchFamily="34" charset="0"/>
              </a:defRPr>
            </a:lvl1pPr>
          </a:lstStyle>
          <a:p>
            <a:endParaRPr lang="zh-CN" altLang="en-US"/>
          </a:p>
        </p:txBody>
      </p:sp>
      <p:sp>
        <p:nvSpPr>
          <p:cNvPr id="6" name="灯片编号占位符 5"/>
          <p:cNvSpPr>
            <a:spLocks noGrp="1"/>
          </p:cNvSpPr>
          <p:nvPr>
            <p:ph type="sldNum" sz="quarter" idx="12"/>
            <p:custDataLst>
              <p:tags r:id="rId10"/>
            </p:custDataLst>
          </p:nvPr>
        </p:nvSpPr>
        <p:spPr/>
        <p:txBody>
          <a:bodyPr/>
          <a:lstStyle>
            <a:lvl1pPr>
              <a:defRPr baseline="0">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grpSp>
        <p:nvGrpSpPr>
          <p:cNvPr id="11" name="组合 10"/>
          <p:cNvGrpSpPr/>
          <p:nvPr userDrawn="1">
            <p:custDataLst>
              <p:tags r:id="rId2"/>
            </p:custDataLst>
          </p:nvPr>
        </p:nvGrpSpPr>
        <p:grpSpPr>
          <a:xfrm>
            <a:off x="276860" y="5184458"/>
            <a:ext cx="836931" cy="627698"/>
            <a:chOff x="17644" y="9255"/>
            <a:chExt cx="1281" cy="1281"/>
          </a:xfrm>
        </p:grpSpPr>
        <p:sp>
          <p:nvSpPr>
            <p:cNvPr id="12" name="矩形 11"/>
            <p:cNvSpPr/>
            <p:nvPr userDrawn="1">
              <p:custDataLst>
                <p:tags r:id="rId3"/>
              </p:custDataLst>
            </p:nvPr>
          </p:nvSpPr>
          <p:spPr>
            <a:xfrm>
              <a:off x="18005" y="9255"/>
              <a:ext cx="920" cy="92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solidFill>
                  <a:schemeClr val="tx1">
                    <a:lumMod val="85000"/>
                    <a:lumOff val="15000"/>
                  </a:schemeClr>
                </a:solidFill>
                <a:latin typeface="Arial" panose="020B0604020202020204" pitchFamily="34" charset="0"/>
                <a:ea typeface="微软雅黑" panose="020B0503020204020204" charset="-122"/>
              </a:endParaRPr>
            </a:p>
          </p:txBody>
        </p:sp>
        <p:sp>
          <p:nvSpPr>
            <p:cNvPr id="13" name="矩形 12"/>
            <p:cNvSpPr/>
            <p:nvPr userDrawn="1">
              <p:custDataLst>
                <p:tags r:id="rId4"/>
              </p:custDataLst>
            </p:nvPr>
          </p:nvSpPr>
          <p:spPr>
            <a:xfrm>
              <a:off x="17644" y="9814"/>
              <a:ext cx="722" cy="722"/>
            </a:xfrm>
            <a:prstGeom prst="rect">
              <a:avLst/>
            </a:prstGeom>
            <a:noFill/>
            <a:ln w="190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solidFill>
                  <a:schemeClr val="tx1">
                    <a:lumMod val="85000"/>
                    <a:lumOff val="15000"/>
                  </a:schemeClr>
                </a:solidFill>
                <a:latin typeface="Arial" panose="020B0604020202020204" pitchFamily="34" charset="0"/>
                <a:ea typeface="微软雅黑" panose="020B0503020204020204" charset="-122"/>
              </a:endParaRPr>
            </a:p>
          </p:txBody>
        </p:sp>
      </p:grpSp>
      <p:sp>
        <p:nvSpPr>
          <p:cNvPr id="2" name="标题 1"/>
          <p:cNvSpPr>
            <a:spLocks noGrp="1"/>
          </p:cNvSpPr>
          <p:nvPr>
            <p:ph type="title"/>
            <p:custDataLst>
              <p:tags r:id="rId5"/>
            </p:custDataLst>
          </p:nvPr>
        </p:nvSpPr>
        <p:spPr>
          <a:xfrm>
            <a:off x="669883" y="1189676"/>
            <a:ext cx="10852237" cy="331473"/>
          </a:xfrm>
        </p:spPr>
        <p:txBody>
          <a:bodyPr vert="horz" lIns="90170" tIns="46990" rIns="90170" bIns="4699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6"/>
            </p:custDataLst>
          </p:nvPr>
        </p:nvSpPr>
        <p:spPr>
          <a:xfrm>
            <a:off x="669931" y="1571631"/>
            <a:ext cx="5283243" cy="4041680"/>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7"/>
            </p:custDataLst>
          </p:nvPr>
        </p:nvSpPr>
        <p:spPr>
          <a:xfrm>
            <a:off x="6238877" y="1571631"/>
            <a:ext cx="5283243" cy="4041680"/>
          </a:xfrm>
        </p:spPr>
        <p:txBody>
          <a:bodyPr lIns="90170" tIns="46990" rIns="90170" bIns="46990">
            <a:normAutofit/>
          </a:bodyPr>
          <a:lstStyle>
            <a:lvl1pPr>
              <a:defRPr sz="1600" baseline="0">
                <a:solidFill>
                  <a:schemeClr val="tx1">
                    <a:lumMod val="85000"/>
                    <a:lumOff val="15000"/>
                  </a:schemeClr>
                </a:solidFill>
                <a:latin typeface="Arial" panose="020B0604020202020204" pitchFamily="34" charset="0"/>
                <a:ea typeface="微软雅黑" panose="020B0503020204020204" charset="-122"/>
              </a:defRPr>
            </a:lvl1pPr>
            <a:lvl2pPr>
              <a:defRPr sz="1600" baseline="0">
                <a:solidFill>
                  <a:schemeClr val="tx1">
                    <a:lumMod val="85000"/>
                    <a:lumOff val="15000"/>
                  </a:schemeClr>
                </a:solidFill>
                <a:latin typeface="Arial" panose="020B0604020202020204" pitchFamily="34" charset="0"/>
                <a:ea typeface="微软雅黑" panose="020B0503020204020204" charset="-122"/>
              </a:defRPr>
            </a:lvl2pPr>
            <a:lvl3pPr>
              <a:defRPr sz="1600" baseline="0">
                <a:solidFill>
                  <a:schemeClr val="tx1">
                    <a:lumMod val="85000"/>
                    <a:lumOff val="15000"/>
                  </a:schemeClr>
                </a:solidFill>
                <a:latin typeface="Arial" panose="020B0604020202020204" pitchFamily="34" charset="0"/>
                <a:ea typeface="微软雅黑" panose="020B0503020204020204" charset="-122"/>
              </a:defRPr>
            </a:lvl3pPr>
            <a:lvl4pPr>
              <a:defRPr sz="1600" baseline="0">
                <a:solidFill>
                  <a:schemeClr val="tx1">
                    <a:lumMod val="85000"/>
                    <a:lumOff val="15000"/>
                  </a:schemeClr>
                </a:solidFill>
                <a:latin typeface="Arial" panose="020B0604020202020204" pitchFamily="34" charset="0"/>
                <a:ea typeface="微软雅黑" panose="020B0503020204020204" charset="-122"/>
              </a:defRPr>
            </a:lvl4pPr>
            <a:lvl5pPr>
              <a:defRPr sz="1600"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8"/>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9"/>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a:p>
        </p:txBody>
      </p:sp>
      <p:sp>
        <p:nvSpPr>
          <p:cNvPr id="7" name="灯片编号占位符 6"/>
          <p:cNvSpPr>
            <a:spLocks noGrp="1"/>
          </p:cNvSpPr>
          <p:nvPr>
            <p:ph type="sldNum" sz="quarter" idx="12"/>
            <p:custDataLst>
              <p:tags r:id="rId10"/>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grpSp>
        <p:nvGrpSpPr>
          <p:cNvPr id="10" name="组合 9"/>
          <p:cNvGrpSpPr/>
          <p:nvPr userDrawn="1">
            <p:custDataLst>
              <p:tags r:id="rId2"/>
            </p:custDataLst>
          </p:nvPr>
        </p:nvGrpSpPr>
        <p:grpSpPr>
          <a:xfrm>
            <a:off x="276860" y="5184458"/>
            <a:ext cx="836931" cy="627698"/>
            <a:chOff x="17644" y="9255"/>
            <a:chExt cx="1281" cy="1281"/>
          </a:xfrm>
        </p:grpSpPr>
        <p:sp>
          <p:nvSpPr>
            <p:cNvPr id="11" name="矩形 10"/>
            <p:cNvSpPr/>
            <p:nvPr userDrawn="1">
              <p:custDataLst>
                <p:tags r:id="rId3"/>
              </p:custDataLst>
            </p:nvPr>
          </p:nvSpPr>
          <p:spPr>
            <a:xfrm>
              <a:off x="18005" y="9255"/>
              <a:ext cx="920" cy="92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solidFill>
                  <a:schemeClr val="tx1">
                    <a:lumMod val="85000"/>
                    <a:lumOff val="15000"/>
                  </a:schemeClr>
                </a:solidFill>
                <a:latin typeface="Arial" panose="020B0604020202020204" pitchFamily="34" charset="0"/>
                <a:ea typeface="微软雅黑" panose="020B0503020204020204" charset="-122"/>
              </a:endParaRPr>
            </a:p>
          </p:txBody>
        </p:sp>
        <p:sp>
          <p:nvSpPr>
            <p:cNvPr id="12" name="矩形 11"/>
            <p:cNvSpPr/>
            <p:nvPr userDrawn="1">
              <p:custDataLst>
                <p:tags r:id="rId4"/>
              </p:custDataLst>
            </p:nvPr>
          </p:nvSpPr>
          <p:spPr>
            <a:xfrm>
              <a:off x="17644" y="9814"/>
              <a:ext cx="722" cy="722"/>
            </a:xfrm>
            <a:prstGeom prst="rect">
              <a:avLst/>
            </a:prstGeom>
            <a:noFill/>
            <a:ln w="190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solidFill>
                  <a:schemeClr val="tx1">
                    <a:lumMod val="85000"/>
                    <a:lumOff val="15000"/>
                  </a:schemeClr>
                </a:solidFill>
                <a:latin typeface="Arial" panose="020B0604020202020204" pitchFamily="34" charset="0"/>
                <a:ea typeface="微软雅黑" panose="020B0503020204020204" charset="-122"/>
              </a:endParaRPr>
            </a:p>
          </p:txBody>
        </p:sp>
      </p:grpSp>
      <p:sp>
        <p:nvSpPr>
          <p:cNvPr id="2" name="标题 1"/>
          <p:cNvSpPr>
            <a:spLocks noGrp="1"/>
          </p:cNvSpPr>
          <p:nvPr>
            <p:ph type="title"/>
            <p:custDataLst>
              <p:tags r:id="rId5"/>
            </p:custDataLst>
          </p:nvPr>
        </p:nvSpPr>
        <p:spPr>
          <a:xfrm>
            <a:off x="669883" y="1189676"/>
            <a:ext cx="10852237" cy="331473"/>
          </a:xfrm>
        </p:spPr>
        <p:txBody>
          <a:bodyPr vert="horz" lIns="90170" tIns="46990" rIns="90170" bIns="4699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6"/>
            </p:custDataLst>
          </p:nvPr>
        </p:nvSpPr>
        <p:spPr>
          <a:xfrm>
            <a:off x="669931" y="1571631"/>
            <a:ext cx="5283243" cy="285752"/>
          </a:xfrm>
        </p:spPr>
        <p:txBody>
          <a:bodyPr lIns="90170" tIns="46990" rIns="90170" bIns="46990" anchor="t" anchorCtr="0">
            <a:norm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7"/>
            </p:custDataLst>
          </p:nvPr>
        </p:nvSpPr>
        <p:spPr>
          <a:xfrm>
            <a:off x="669925" y="1912144"/>
            <a:ext cx="5283200" cy="3701064"/>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8"/>
            </p:custDataLst>
          </p:nvPr>
        </p:nvSpPr>
        <p:spPr>
          <a:xfrm>
            <a:off x="6235751" y="1571631"/>
            <a:ext cx="5283243" cy="285752"/>
          </a:xfrm>
        </p:spPr>
        <p:txBody>
          <a:bodyPr vert="horz" lIns="90170" tIns="46990" rIns="90170" bIns="4699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9"/>
            </p:custDataLst>
          </p:nvPr>
        </p:nvSpPr>
        <p:spPr>
          <a:xfrm>
            <a:off x="6235751" y="1912144"/>
            <a:ext cx="5283243" cy="3701064"/>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10"/>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11"/>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a:p>
        </p:txBody>
      </p:sp>
      <p:sp>
        <p:nvSpPr>
          <p:cNvPr id="9" name="灯片编号占位符 8"/>
          <p:cNvSpPr>
            <a:spLocks noGrp="1"/>
          </p:cNvSpPr>
          <p:nvPr>
            <p:ph type="sldNum" sz="quarter" idx="12"/>
            <p:custDataLst>
              <p:tags r:id="rId12"/>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grpSp>
        <p:nvGrpSpPr>
          <p:cNvPr id="10" name="组合 9"/>
          <p:cNvGrpSpPr/>
          <p:nvPr>
            <p:custDataLst>
              <p:tags r:id="rId2"/>
            </p:custDataLst>
          </p:nvPr>
        </p:nvGrpSpPr>
        <p:grpSpPr>
          <a:xfrm>
            <a:off x="276860" y="5769610"/>
            <a:ext cx="836930" cy="836930"/>
            <a:chOff x="17644" y="9255"/>
            <a:chExt cx="1281" cy="1281"/>
          </a:xfrm>
        </p:grpSpPr>
        <p:sp>
          <p:nvSpPr>
            <p:cNvPr id="11" name="矩形 10"/>
            <p:cNvSpPr/>
            <p:nvPr userDrawn="1">
              <p:custDataLst>
                <p:tags r:id="rId3"/>
              </p:custDataLst>
            </p:nvPr>
          </p:nvSpPr>
          <p:spPr>
            <a:xfrm>
              <a:off x="18005" y="9255"/>
              <a:ext cx="920" cy="92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 baseline="0">
                <a:solidFill>
                  <a:schemeClr val="tx1">
                    <a:lumMod val="85000"/>
                    <a:lumOff val="15000"/>
                  </a:schemeClr>
                </a:solidFill>
                <a:latin typeface="Arial" panose="020B0604020202020204" pitchFamily="34" charset="0"/>
                <a:ea typeface="微软雅黑" panose="020B0503020204020204" charset="-122"/>
              </a:endParaRPr>
            </a:p>
          </p:txBody>
        </p:sp>
        <p:sp>
          <p:nvSpPr>
            <p:cNvPr id="12" name="矩形 11"/>
            <p:cNvSpPr/>
            <p:nvPr userDrawn="1">
              <p:custDataLst>
                <p:tags r:id="rId4"/>
              </p:custDataLst>
            </p:nvPr>
          </p:nvSpPr>
          <p:spPr>
            <a:xfrm>
              <a:off x="17644" y="9814"/>
              <a:ext cx="722" cy="722"/>
            </a:xfrm>
            <a:prstGeom prst="rect">
              <a:avLst/>
            </a:prstGeom>
            <a:noFill/>
            <a:ln w="190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 baseline="0">
                <a:solidFill>
                  <a:schemeClr val="tx1">
                    <a:lumMod val="85000"/>
                    <a:lumOff val="15000"/>
                  </a:schemeClr>
                </a:solidFill>
                <a:latin typeface="Arial" panose="020B0604020202020204" pitchFamily="34" charset="0"/>
                <a:ea typeface="微软雅黑" panose="020B0503020204020204" charset="-122"/>
              </a:endParaRPr>
            </a:p>
          </p:txBody>
        </p:sp>
      </p:grpSp>
      <p:sp>
        <p:nvSpPr>
          <p:cNvPr id="2" name="标题 1"/>
          <p:cNvSpPr>
            <a:spLocks noGrp="1"/>
          </p:cNvSpPr>
          <p:nvPr>
            <p:ph type="title"/>
            <p:custDataLst>
              <p:tags r:id="rId5"/>
            </p:custDataLst>
          </p:nvPr>
        </p:nvSpPr>
        <p:spPr>
          <a:xfrm>
            <a:off x="669882" y="443234"/>
            <a:ext cx="10852237" cy="441964"/>
          </a:xfrm>
        </p:spPr>
        <p:txBody>
          <a:bodyPr vert="horz" lIns="90170" tIns="46990" rIns="90170" bIns="46990" rtlCol="0" anchor="t"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6"/>
            </p:custDataLst>
          </p:nvPr>
        </p:nvSpPr>
        <p:spPr>
          <a:xfrm>
            <a:off x="669930" y="952508"/>
            <a:ext cx="5283242" cy="381003"/>
          </a:xfrm>
        </p:spPr>
        <p:txBody>
          <a:bodyPr lIns="90170" tIns="46990" rIns="90170" bIns="46990" anchor="t" anchorCtr="0">
            <a:normAutofit/>
          </a:bodyPr>
          <a:lstStyle>
            <a:lvl1pPr marL="0" indent="0" eaLnBrk="1" fontAlgn="auto" latinLnBrk="0" hangingPunct="1">
              <a:lnSpc>
                <a:spcPct val="100000"/>
              </a:lnSpc>
              <a:spcAft>
                <a:spcPts val="0"/>
              </a:spcAft>
              <a:buNone/>
              <a:defRPr sz="1500" b="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7"/>
            </p:custDataLst>
          </p:nvPr>
        </p:nvSpPr>
        <p:spPr>
          <a:xfrm>
            <a:off x="669925" y="1406525"/>
            <a:ext cx="5283200" cy="4934752"/>
          </a:xfrm>
        </p:spPr>
        <p:txBody>
          <a:bodyPr vert="horz"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8"/>
            </p:custDataLst>
          </p:nvPr>
        </p:nvSpPr>
        <p:spPr>
          <a:xfrm>
            <a:off x="6235750" y="952508"/>
            <a:ext cx="5283242" cy="381003"/>
          </a:xfrm>
        </p:spPr>
        <p:txBody>
          <a:bodyPr vert="horz" lIns="90170" tIns="46990" rIns="90170" bIns="4699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9"/>
            </p:custDataLst>
          </p:nvPr>
        </p:nvSpPr>
        <p:spPr>
          <a:xfrm>
            <a:off x="6235750" y="1406525"/>
            <a:ext cx="5283242" cy="4934752"/>
          </a:xfrm>
        </p:spPr>
        <p:txBody>
          <a:bodyPr vert="horz"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10"/>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11"/>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a:p>
        </p:txBody>
      </p:sp>
      <p:sp>
        <p:nvSpPr>
          <p:cNvPr id="9" name="灯片编号占位符 8"/>
          <p:cNvSpPr>
            <a:spLocks noGrp="1"/>
          </p:cNvSpPr>
          <p:nvPr>
            <p:ph type="sldNum" sz="quarter" idx="12"/>
            <p:custDataLst>
              <p:tags r:id="rId12"/>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pic>
        <p:nvPicPr>
          <p:cNvPr id="7" name="图片 6"/>
          <p:cNvPicPr>
            <a:picLocks noChangeAspect="1"/>
          </p:cNvPicPr>
          <p:nvPr userDrawn="1">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0" y="857250"/>
            <a:ext cx="12192000" cy="1857375"/>
          </a:xfrm>
          <a:prstGeom prst="rect">
            <a:avLst/>
          </a:prstGeom>
        </p:spPr>
      </p:pic>
      <p:sp>
        <p:nvSpPr>
          <p:cNvPr id="2" name="标题 1"/>
          <p:cNvSpPr>
            <a:spLocks noGrp="1"/>
          </p:cNvSpPr>
          <p:nvPr>
            <p:ph type="title"/>
            <p:custDataLst>
              <p:tags r:id="rId4"/>
            </p:custDataLst>
          </p:nvPr>
        </p:nvSpPr>
        <p:spPr/>
        <p:txBody>
          <a:bodyPr vert="horz" lIns="90170" tIns="46990" rIns="90170" bIns="4699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bg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grpSp>
        <p:nvGrpSpPr>
          <p:cNvPr id="8" name="组合 7"/>
          <p:cNvGrpSpPr/>
          <p:nvPr userDrawn="1">
            <p:custDataLst>
              <p:tags r:id="rId2"/>
            </p:custDataLst>
          </p:nvPr>
        </p:nvGrpSpPr>
        <p:grpSpPr>
          <a:xfrm>
            <a:off x="276860" y="5184458"/>
            <a:ext cx="836931" cy="627698"/>
            <a:chOff x="17644" y="9255"/>
            <a:chExt cx="1281" cy="1281"/>
          </a:xfrm>
        </p:grpSpPr>
        <p:sp>
          <p:nvSpPr>
            <p:cNvPr id="9" name="矩形 8"/>
            <p:cNvSpPr/>
            <p:nvPr userDrawn="1">
              <p:custDataLst>
                <p:tags r:id="rId3"/>
              </p:custDataLst>
            </p:nvPr>
          </p:nvSpPr>
          <p:spPr>
            <a:xfrm>
              <a:off x="18005" y="9255"/>
              <a:ext cx="920" cy="92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solidFill>
                  <a:schemeClr val="tx1">
                    <a:lumMod val="85000"/>
                    <a:lumOff val="15000"/>
                  </a:schemeClr>
                </a:solidFill>
                <a:latin typeface="Arial" panose="020B0604020202020204" pitchFamily="34" charset="0"/>
                <a:ea typeface="微软雅黑" panose="020B0503020204020204" charset="-122"/>
              </a:endParaRPr>
            </a:p>
          </p:txBody>
        </p:sp>
        <p:sp>
          <p:nvSpPr>
            <p:cNvPr id="10" name="矩形 9"/>
            <p:cNvSpPr/>
            <p:nvPr userDrawn="1">
              <p:custDataLst>
                <p:tags r:id="rId4"/>
              </p:custDataLst>
            </p:nvPr>
          </p:nvSpPr>
          <p:spPr>
            <a:xfrm>
              <a:off x="17644" y="9814"/>
              <a:ext cx="722" cy="722"/>
            </a:xfrm>
            <a:prstGeom prst="rect">
              <a:avLst/>
            </a:prstGeom>
            <a:noFill/>
            <a:ln w="190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solidFill>
                  <a:schemeClr val="tx1">
                    <a:lumMod val="85000"/>
                    <a:lumOff val="15000"/>
                  </a:schemeClr>
                </a:solidFill>
                <a:latin typeface="Arial" panose="020B0604020202020204" pitchFamily="34" charset="0"/>
                <a:ea typeface="微软雅黑" panose="020B0503020204020204" charset="-122"/>
              </a:endParaRPr>
            </a:p>
          </p:txBody>
        </p:sp>
      </p:grpSp>
      <p:sp>
        <p:nvSpPr>
          <p:cNvPr id="2" name="标题 1"/>
          <p:cNvSpPr>
            <a:spLocks noGrp="1"/>
          </p:cNvSpPr>
          <p:nvPr>
            <p:ph type="title"/>
            <p:custDataLst>
              <p:tags r:id="rId5"/>
            </p:custDataLst>
          </p:nvPr>
        </p:nvSpPr>
        <p:spPr>
          <a:xfrm>
            <a:off x="669931" y="1189676"/>
            <a:ext cx="10852237" cy="331473"/>
          </a:xfrm>
        </p:spPr>
        <p:txBody>
          <a:bodyPr vert="horz" lIns="90170" tIns="46990" rIns="90170" bIns="4699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6"/>
            </p:custDataLst>
          </p:nvPr>
        </p:nvSpPr>
        <p:spPr>
          <a:xfrm>
            <a:off x="669931" y="1571631"/>
            <a:ext cx="5283243" cy="4041680"/>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7"/>
            </p:custDataLst>
          </p:nvPr>
        </p:nvSpPr>
        <p:spPr>
          <a:xfrm>
            <a:off x="6238925" y="1571631"/>
            <a:ext cx="5283243" cy="4041680"/>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8"/>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9"/>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7" name="灯片编号占位符 6"/>
          <p:cNvSpPr>
            <a:spLocks noGrp="1"/>
          </p:cNvSpPr>
          <p:nvPr>
            <p:ph type="sldNum" sz="quarter" idx="12"/>
            <p:custDataLst>
              <p:tags r:id="rId10"/>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FABC47A4-756D-490B-A52F-7D9E2C9FC05F}" type="slidenum">
              <a:rPr lang="zh-CN" altLang="en-US" smtClean="0"/>
            </a:fld>
            <a:endParaRPr lang="zh-CN" alt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grpSp>
        <p:nvGrpSpPr>
          <p:cNvPr id="7" name="组合 6"/>
          <p:cNvGrpSpPr/>
          <p:nvPr userDrawn="1">
            <p:custDataLst>
              <p:tags r:id="rId2"/>
            </p:custDataLst>
          </p:nvPr>
        </p:nvGrpSpPr>
        <p:grpSpPr>
          <a:xfrm>
            <a:off x="11203913" y="5264824"/>
            <a:ext cx="813463" cy="610096"/>
            <a:chOff x="329538" y="251935"/>
            <a:chExt cx="1056292" cy="1056291"/>
          </a:xfrm>
        </p:grpSpPr>
        <p:sp>
          <p:nvSpPr>
            <p:cNvPr id="8" name="矩形 7"/>
            <p:cNvSpPr/>
            <p:nvPr userDrawn="1">
              <p:custDataLst>
                <p:tags r:id="rId3"/>
              </p:custDataLst>
            </p:nvPr>
          </p:nvSpPr>
          <p:spPr>
            <a:xfrm>
              <a:off x="627207" y="251935"/>
              <a:ext cx="758623" cy="758623"/>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solidFill>
                  <a:schemeClr val="tx1">
                    <a:lumMod val="85000"/>
                    <a:lumOff val="15000"/>
                  </a:schemeClr>
                </a:solidFill>
                <a:latin typeface="Arial" panose="020B0604020202020204" pitchFamily="34" charset="0"/>
                <a:ea typeface="微软雅黑" panose="020B0503020204020204" charset="-122"/>
              </a:endParaRPr>
            </a:p>
          </p:txBody>
        </p:sp>
        <p:sp>
          <p:nvSpPr>
            <p:cNvPr id="9" name="矩形 8"/>
            <p:cNvSpPr/>
            <p:nvPr userDrawn="1">
              <p:custDataLst>
                <p:tags r:id="rId4"/>
              </p:custDataLst>
            </p:nvPr>
          </p:nvSpPr>
          <p:spPr>
            <a:xfrm>
              <a:off x="329538" y="712889"/>
              <a:ext cx="595337" cy="595337"/>
            </a:xfrm>
            <a:prstGeom prst="rect">
              <a:avLst/>
            </a:prstGeom>
            <a:noFill/>
            <a:ln w="190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solidFill>
                  <a:schemeClr val="tx1">
                    <a:lumMod val="85000"/>
                    <a:lumOff val="15000"/>
                  </a:schemeClr>
                </a:solidFill>
                <a:latin typeface="Arial" panose="020B0604020202020204" pitchFamily="34" charset="0"/>
                <a:ea typeface="微软雅黑" panose="020B0503020204020204" charset="-122"/>
              </a:endParaRPr>
            </a:p>
          </p:txBody>
        </p:sp>
      </p:grpSp>
      <p:sp>
        <p:nvSpPr>
          <p:cNvPr id="2" name="竖排标题 1"/>
          <p:cNvSpPr>
            <a:spLocks noGrp="1"/>
          </p:cNvSpPr>
          <p:nvPr>
            <p:ph type="title" orient="vert"/>
            <p:custDataLst>
              <p:tags r:id="rId5"/>
            </p:custDataLst>
          </p:nvPr>
        </p:nvSpPr>
        <p:spPr>
          <a:xfrm>
            <a:off x="10571135" y="1571631"/>
            <a:ext cx="950984" cy="4041680"/>
          </a:xfrm>
        </p:spPr>
        <p:txBody>
          <a:bodyPr vert="eaVert" lIns="90170" tIns="46990" rIns="90170" bIns="46990" rtlCol="0" anchor="ctr" anchorCtr="0">
            <a:norm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6"/>
            </p:custDataLst>
          </p:nvPr>
        </p:nvSpPr>
        <p:spPr>
          <a:xfrm>
            <a:off x="669925" y="1571625"/>
            <a:ext cx="9828101" cy="4041680"/>
          </a:xfrm>
        </p:spPr>
        <p:txBody>
          <a:bodyPr vert="eaVert" lIns="90170" tIns="46990" rIns="90170" bIns="46990">
            <a:normAutofit/>
          </a:bodyPr>
          <a:lstStyle>
            <a:lvl1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1pPr>
            <a:lvl2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2pPr>
            <a:lvl3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3pPr>
            <a:lvl4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4pPr>
            <a:lvl5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7"/>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8"/>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9"/>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sp>
        <p:nvSpPr>
          <p:cNvPr id="6" name="任意多边形: 形状 9"/>
          <p:cNvSpPr/>
          <p:nvPr userDrawn="1">
            <p:custDataLst>
              <p:tags r:id="rId2"/>
            </p:custDataLst>
          </p:nvPr>
        </p:nvSpPr>
        <p:spPr>
          <a:xfrm>
            <a:off x="8517891" y="5721668"/>
            <a:ext cx="3680460" cy="279083"/>
          </a:xfrm>
          <a:custGeom>
            <a:avLst/>
            <a:gdLst>
              <a:gd name="connsiteX0" fmla="*/ 492125 w 4556103"/>
              <a:gd name="connsiteY0" fmla="*/ 0 h 1968500"/>
              <a:gd name="connsiteX1" fmla="*/ 4556103 w 4556103"/>
              <a:gd name="connsiteY1" fmla="*/ 0 h 1968500"/>
              <a:gd name="connsiteX2" fmla="*/ 4556103 w 4556103"/>
              <a:gd name="connsiteY2" fmla="*/ 1968500 h 1968500"/>
              <a:gd name="connsiteX3" fmla="*/ 0 w 4556103"/>
              <a:gd name="connsiteY3" fmla="*/ 1968500 h 1968500"/>
            </a:gdLst>
            <a:ahLst/>
            <a:cxnLst>
              <a:cxn ang="0">
                <a:pos x="connsiteX0" y="connsiteY0"/>
              </a:cxn>
              <a:cxn ang="0">
                <a:pos x="connsiteX1" y="connsiteY1"/>
              </a:cxn>
              <a:cxn ang="0">
                <a:pos x="connsiteX2" y="connsiteY2"/>
              </a:cxn>
              <a:cxn ang="0">
                <a:pos x="connsiteX3" y="connsiteY3"/>
              </a:cxn>
            </a:cxnLst>
            <a:rect l="l" t="t" r="r" b="b"/>
            <a:pathLst>
              <a:path w="4556103" h="1968500">
                <a:moveTo>
                  <a:pt x="492125" y="0"/>
                </a:moveTo>
                <a:lnTo>
                  <a:pt x="4556103" y="0"/>
                </a:lnTo>
                <a:lnTo>
                  <a:pt x="4556103" y="1968500"/>
                </a:lnTo>
                <a:lnTo>
                  <a:pt x="0" y="19685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solidFill>
                <a:schemeClr val="tx1">
                  <a:lumMod val="85000"/>
                  <a:lumOff val="15000"/>
                </a:schemeClr>
              </a:solidFill>
              <a:latin typeface="Arial" panose="020B0604020202020204" pitchFamily="34" charset="0"/>
              <a:ea typeface="微软雅黑" panose="020B0503020204020204" charset="-122"/>
            </a:endParaRPr>
          </a:p>
        </p:txBody>
      </p:sp>
      <p:sp>
        <p:nvSpPr>
          <p:cNvPr id="3" name="日期占位符 2"/>
          <p:cNvSpPr>
            <a:spLocks noGrp="1"/>
          </p:cNvSpPr>
          <p:nvPr>
            <p:ph type="dt" sz="half" idx="10"/>
            <p:custDataLst>
              <p:tags r:id="rId3"/>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5"/>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6"/>
            </p:custDataLst>
          </p:nvPr>
        </p:nvSpPr>
        <p:spPr>
          <a:xfrm>
            <a:off x="669931" y="1571631"/>
            <a:ext cx="10852237" cy="4041680"/>
          </a:xfr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tx2"/>
        </a:solidFill>
        <a:effectLst/>
      </p:bgPr>
    </p:bg>
    <p:spTree>
      <p:nvGrpSpPr>
        <p:cNvPr id="1" name=""/>
        <p:cNvGrpSpPr/>
        <p:nvPr/>
      </p:nvGrpSpPr>
      <p:grpSpPr>
        <a:xfrm>
          <a:off x="0" y="0"/>
          <a:ext cx="0" cy="0"/>
          <a:chOff x="0" y="0"/>
          <a:chExt cx="0" cy="0"/>
        </a:xfrm>
      </p:grpSpPr>
      <p:grpSp>
        <p:nvGrpSpPr>
          <p:cNvPr id="9" name="组合 8"/>
          <p:cNvGrpSpPr/>
          <p:nvPr userDrawn="1">
            <p:custDataLst>
              <p:tags r:id="rId2"/>
            </p:custDataLst>
          </p:nvPr>
        </p:nvGrpSpPr>
        <p:grpSpPr>
          <a:xfrm>
            <a:off x="0" y="857251"/>
            <a:ext cx="2024743" cy="5143500"/>
            <a:chOff x="0" y="0"/>
            <a:chExt cx="2429692" cy="8229601"/>
          </a:xfrm>
        </p:grpSpPr>
        <p:grpSp>
          <p:nvGrpSpPr>
            <p:cNvPr id="10" name="组合 9"/>
            <p:cNvGrpSpPr/>
            <p:nvPr userDrawn="1"/>
          </p:nvGrpSpPr>
          <p:grpSpPr>
            <a:xfrm rot="10800000" flipH="1">
              <a:off x="0" y="0"/>
              <a:ext cx="2429692" cy="4114800"/>
              <a:chOff x="2634343" y="0"/>
              <a:chExt cx="4049486" cy="6858000"/>
            </a:xfrm>
          </p:grpSpPr>
          <p:sp>
            <p:nvSpPr>
              <p:cNvPr id="14" name="箭头: V 形 13"/>
              <p:cNvSpPr/>
              <p:nvPr>
                <p:custDataLst>
                  <p:tags r:id="rId3"/>
                </p:custDataLst>
              </p:nvPr>
            </p:nvSpPr>
            <p:spPr>
              <a:xfrm>
                <a:off x="2634343" y="0"/>
                <a:ext cx="3178628" cy="6858000"/>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15" name="任意多边形: 形状 14"/>
              <p:cNvSpPr/>
              <p:nvPr>
                <p:custDataLst>
                  <p:tags r:id="rId4"/>
                </p:custDataLst>
              </p:nvPr>
            </p:nvSpPr>
            <p:spPr>
              <a:xfrm>
                <a:off x="4582886" y="0"/>
                <a:ext cx="2100943" cy="6858000"/>
              </a:xfrm>
              <a:custGeom>
                <a:avLst/>
                <a:gdLst>
                  <a:gd name="connsiteX0" fmla="*/ 0 w 2100943"/>
                  <a:gd name="connsiteY0" fmla="*/ 0 h 6858000"/>
                  <a:gd name="connsiteX1" fmla="*/ 511629 w 2100943"/>
                  <a:gd name="connsiteY1" fmla="*/ 0 h 6858000"/>
                  <a:gd name="connsiteX2" fmla="*/ 2100943 w 2100943"/>
                  <a:gd name="connsiteY2" fmla="*/ 3429000 h 6858000"/>
                  <a:gd name="connsiteX3" fmla="*/ 511629 w 2100943"/>
                  <a:gd name="connsiteY3" fmla="*/ 6858000 h 6858000"/>
                  <a:gd name="connsiteX4" fmla="*/ 0 w 2100943"/>
                  <a:gd name="connsiteY4" fmla="*/ 6858000 h 6858000"/>
                  <a:gd name="connsiteX5" fmla="*/ 1589314 w 2100943"/>
                  <a:gd name="connsiteY5" fmla="*/ 3429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0943" h="6858000">
                    <a:moveTo>
                      <a:pt x="0" y="0"/>
                    </a:moveTo>
                    <a:lnTo>
                      <a:pt x="511629" y="0"/>
                    </a:lnTo>
                    <a:lnTo>
                      <a:pt x="2100943" y="3429000"/>
                    </a:lnTo>
                    <a:lnTo>
                      <a:pt x="511629" y="6858000"/>
                    </a:lnTo>
                    <a:lnTo>
                      <a:pt x="0" y="6858000"/>
                    </a:lnTo>
                    <a:lnTo>
                      <a:pt x="1589314" y="3429000"/>
                    </a:lnTo>
                    <a:close/>
                  </a:path>
                </a:pathLst>
              </a:custGeom>
              <a:solidFill>
                <a:schemeClr val="bg2">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grpSp>
        <p:grpSp>
          <p:nvGrpSpPr>
            <p:cNvPr id="11" name="组合 10"/>
            <p:cNvGrpSpPr/>
            <p:nvPr userDrawn="1"/>
          </p:nvGrpSpPr>
          <p:grpSpPr>
            <a:xfrm rot="10800000" flipH="1">
              <a:off x="0" y="4099561"/>
              <a:ext cx="2429692" cy="4130040"/>
              <a:chOff x="2634343" y="0"/>
              <a:chExt cx="4049486" cy="6883400"/>
            </a:xfrm>
          </p:grpSpPr>
          <p:sp>
            <p:nvSpPr>
              <p:cNvPr id="12" name="箭头: V 形 11"/>
              <p:cNvSpPr/>
              <p:nvPr>
                <p:custDataLst>
                  <p:tags r:id="rId5"/>
                </p:custDataLst>
              </p:nvPr>
            </p:nvSpPr>
            <p:spPr>
              <a:xfrm>
                <a:off x="2634343" y="25400"/>
                <a:ext cx="3178628" cy="6858000"/>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13" name="任意多边形: 形状 12"/>
              <p:cNvSpPr/>
              <p:nvPr>
                <p:custDataLst>
                  <p:tags r:id="rId6"/>
                </p:custDataLst>
              </p:nvPr>
            </p:nvSpPr>
            <p:spPr>
              <a:xfrm>
                <a:off x="4582886" y="0"/>
                <a:ext cx="2100943" cy="6858000"/>
              </a:xfrm>
              <a:custGeom>
                <a:avLst/>
                <a:gdLst>
                  <a:gd name="connsiteX0" fmla="*/ 0 w 2100943"/>
                  <a:gd name="connsiteY0" fmla="*/ 0 h 6858000"/>
                  <a:gd name="connsiteX1" fmla="*/ 511629 w 2100943"/>
                  <a:gd name="connsiteY1" fmla="*/ 0 h 6858000"/>
                  <a:gd name="connsiteX2" fmla="*/ 2100943 w 2100943"/>
                  <a:gd name="connsiteY2" fmla="*/ 3429000 h 6858000"/>
                  <a:gd name="connsiteX3" fmla="*/ 511629 w 2100943"/>
                  <a:gd name="connsiteY3" fmla="*/ 6858000 h 6858000"/>
                  <a:gd name="connsiteX4" fmla="*/ 0 w 2100943"/>
                  <a:gd name="connsiteY4" fmla="*/ 6858000 h 6858000"/>
                  <a:gd name="connsiteX5" fmla="*/ 1589314 w 2100943"/>
                  <a:gd name="connsiteY5" fmla="*/ 3429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0943" h="6858000">
                    <a:moveTo>
                      <a:pt x="0" y="0"/>
                    </a:moveTo>
                    <a:lnTo>
                      <a:pt x="511629" y="0"/>
                    </a:lnTo>
                    <a:lnTo>
                      <a:pt x="2100943" y="3429000"/>
                    </a:lnTo>
                    <a:lnTo>
                      <a:pt x="511629" y="6858000"/>
                    </a:lnTo>
                    <a:lnTo>
                      <a:pt x="0" y="6858000"/>
                    </a:lnTo>
                    <a:lnTo>
                      <a:pt x="1589314" y="3429000"/>
                    </a:lnTo>
                    <a:close/>
                  </a:path>
                </a:pathLst>
              </a:custGeom>
              <a:solidFill>
                <a:schemeClr val="bg2">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grpSp>
      </p:grpSp>
      <p:grpSp>
        <p:nvGrpSpPr>
          <p:cNvPr id="16" name="组合 15"/>
          <p:cNvGrpSpPr/>
          <p:nvPr userDrawn="1">
            <p:custDataLst>
              <p:tags r:id="rId7"/>
            </p:custDataLst>
          </p:nvPr>
        </p:nvGrpSpPr>
        <p:grpSpPr>
          <a:xfrm flipH="1">
            <a:off x="10167257" y="857250"/>
            <a:ext cx="2024743" cy="5143500"/>
            <a:chOff x="0" y="0"/>
            <a:chExt cx="2429692" cy="8229601"/>
          </a:xfrm>
        </p:grpSpPr>
        <p:grpSp>
          <p:nvGrpSpPr>
            <p:cNvPr id="17" name="组合 16"/>
            <p:cNvGrpSpPr/>
            <p:nvPr userDrawn="1"/>
          </p:nvGrpSpPr>
          <p:grpSpPr>
            <a:xfrm rot="10800000" flipH="1">
              <a:off x="0" y="0"/>
              <a:ext cx="2429692" cy="4114800"/>
              <a:chOff x="2634343" y="0"/>
              <a:chExt cx="4049486" cy="6858000"/>
            </a:xfrm>
          </p:grpSpPr>
          <p:sp>
            <p:nvSpPr>
              <p:cNvPr id="21" name="箭头: V 形 20"/>
              <p:cNvSpPr/>
              <p:nvPr>
                <p:custDataLst>
                  <p:tags r:id="rId8"/>
                </p:custDataLst>
              </p:nvPr>
            </p:nvSpPr>
            <p:spPr>
              <a:xfrm>
                <a:off x="2634343" y="0"/>
                <a:ext cx="3178628" cy="6858000"/>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22" name="任意多边形: 形状 21"/>
              <p:cNvSpPr/>
              <p:nvPr>
                <p:custDataLst>
                  <p:tags r:id="rId9"/>
                </p:custDataLst>
              </p:nvPr>
            </p:nvSpPr>
            <p:spPr>
              <a:xfrm>
                <a:off x="4582886" y="0"/>
                <a:ext cx="2100943" cy="6858000"/>
              </a:xfrm>
              <a:custGeom>
                <a:avLst/>
                <a:gdLst>
                  <a:gd name="connsiteX0" fmla="*/ 0 w 2100943"/>
                  <a:gd name="connsiteY0" fmla="*/ 0 h 6858000"/>
                  <a:gd name="connsiteX1" fmla="*/ 511629 w 2100943"/>
                  <a:gd name="connsiteY1" fmla="*/ 0 h 6858000"/>
                  <a:gd name="connsiteX2" fmla="*/ 2100943 w 2100943"/>
                  <a:gd name="connsiteY2" fmla="*/ 3429000 h 6858000"/>
                  <a:gd name="connsiteX3" fmla="*/ 511629 w 2100943"/>
                  <a:gd name="connsiteY3" fmla="*/ 6858000 h 6858000"/>
                  <a:gd name="connsiteX4" fmla="*/ 0 w 2100943"/>
                  <a:gd name="connsiteY4" fmla="*/ 6858000 h 6858000"/>
                  <a:gd name="connsiteX5" fmla="*/ 1589314 w 2100943"/>
                  <a:gd name="connsiteY5" fmla="*/ 3429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0943" h="6858000">
                    <a:moveTo>
                      <a:pt x="0" y="0"/>
                    </a:moveTo>
                    <a:lnTo>
                      <a:pt x="511629" y="0"/>
                    </a:lnTo>
                    <a:lnTo>
                      <a:pt x="2100943" y="3429000"/>
                    </a:lnTo>
                    <a:lnTo>
                      <a:pt x="511629" y="6858000"/>
                    </a:lnTo>
                    <a:lnTo>
                      <a:pt x="0" y="6858000"/>
                    </a:lnTo>
                    <a:lnTo>
                      <a:pt x="1589314" y="3429000"/>
                    </a:lnTo>
                    <a:close/>
                  </a:path>
                </a:pathLst>
              </a:custGeom>
              <a:solidFill>
                <a:schemeClr val="bg2">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grpSp>
        <p:grpSp>
          <p:nvGrpSpPr>
            <p:cNvPr id="18" name="组合 17"/>
            <p:cNvGrpSpPr/>
            <p:nvPr userDrawn="1"/>
          </p:nvGrpSpPr>
          <p:grpSpPr>
            <a:xfrm rot="10800000" flipH="1">
              <a:off x="0" y="4114801"/>
              <a:ext cx="2429692" cy="4114800"/>
              <a:chOff x="2634343" y="0"/>
              <a:chExt cx="4049486" cy="6858000"/>
            </a:xfrm>
          </p:grpSpPr>
          <p:sp>
            <p:nvSpPr>
              <p:cNvPr id="19" name="箭头: V 形 18"/>
              <p:cNvSpPr/>
              <p:nvPr>
                <p:custDataLst>
                  <p:tags r:id="rId10"/>
                </p:custDataLst>
              </p:nvPr>
            </p:nvSpPr>
            <p:spPr>
              <a:xfrm>
                <a:off x="2634343" y="0"/>
                <a:ext cx="3178628" cy="6858000"/>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20" name="任意多边形: 形状 19"/>
              <p:cNvSpPr/>
              <p:nvPr>
                <p:custDataLst>
                  <p:tags r:id="rId11"/>
                </p:custDataLst>
              </p:nvPr>
            </p:nvSpPr>
            <p:spPr>
              <a:xfrm>
                <a:off x="4582886" y="0"/>
                <a:ext cx="2100943" cy="6858000"/>
              </a:xfrm>
              <a:custGeom>
                <a:avLst/>
                <a:gdLst>
                  <a:gd name="connsiteX0" fmla="*/ 0 w 2100943"/>
                  <a:gd name="connsiteY0" fmla="*/ 0 h 6858000"/>
                  <a:gd name="connsiteX1" fmla="*/ 511629 w 2100943"/>
                  <a:gd name="connsiteY1" fmla="*/ 0 h 6858000"/>
                  <a:gd name="connsiteX2" fmla="*/ 2100943 w 2100943"/>
                  <a:gd name="connsiteY2" fmla="*/ 3429000 h 6858000"/>
                  <a:gd name="connsiteX3" fmla="*/ 511629 w 2100943"/>
                  <a:gd name="connsiteY3" fmla="*/ 6858000 h 6858000"/>
                  <a:gd name="connsiteX4" fmla="*/ 0 w 2100943"/>
                  <a:gd name="connsiteY4" fmla="*/ 6858000 h 6858000"/>
                  <a:gd name="connsiteX5" fmla="*/ 1589314 w 2100943"/>
                  <a:gd name="connsiteY5" fmla="*/ 3429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0943" h="6858000">
                    <a:moveTo>
                      <a:pt x="0" y="0"/>
                    </a:moveTo>
                    <a:lnTo>
                      <a:pt x="511629" y="0"/>
                    </a:lnTo>
                    <a:lnTo>
                      <a:pt x="2100943" y="3429000"/>
                    </a:lnTo>
                    <a:lnTo>
                      <a:pt x="511629" y="6858000"/>
                    </a:lnTo>
                    <a:lnTo>
                      <a:pt x="0" y="6858000"/>
                    </a:lnTo>
                    <a:lnTo>
                      <a:pt x="1589314" y="3429000"/>
                    </a:lnTo>
                    <a:close/>
                  </a:path>
                </a:pathLst>
              </a:custGeom>
              <a:solidFill>
                <a:schemeClr val="bg2">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grpSp>
      </p:grpSp>
      <p:cxnSp>
        <p:nvCxnSpPr>
          <p:cNvPr id="6" name="直接连接符 5"/>
          <p:cNvCxnSpPr/>
          <p:nvPr userDrawn="1">
            <p:custDataLst>
              <p:tags r:id="rId12"/>
            </p:custDataLst>
          </p:nvPr>
        </p:nvCxnSpPr>
        <p:spPr>
          <a:xfrm>
            <a:off x="5767005" y="3541191"/>
            <a:ext cx="657991"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hasCustomPrompt="1"/>
            <p:custDataLst>
              <p:tags r:id="rId13"/>
            </p:custDataLst>
          </p:nvPr>
        </p:nvSpPr>
        <p:spPr>
          <a:xfrm>
            <a:off x="2729593" y="2821321"/>
            <a:ext cx="6732815" cy="674375"/>
          </a:xfrm>
        </p:spPr>
        <p:txBody>
          <a:bodyPr vert="horz" lIns="90000" tIns="46800" rIns="90000" bIns="46800" rtlCol="0" anchor="b" anchorCtr="0">
            <a:normAutofit/>
          </a:bodyPr>
          <a:lstStyle>
            <a:lvl1pPr marL="0" marR="0" algn="ctr" defTabSz="914400" rtl="0" eaLnBrk="1" fontAlgn="auto" latinLnBrk="0" hangingPunct="1">
              <a:lnSpc>
                <a:spcPct val="100000"/>
              </a:lnSpc>
              <a:buNone/>
              <a:defRPr kumimoji="0" lang="zh-CN" altLang="en-US" sz="4900" b="1" i="0" u="none" strike="noStrike" kern="1200" cap="none" spc="600" normalizeH="0" baseline="0" noProof="1" dirty="0">
                <a:solidFill>
                  <a:schemeClr val="bg1"/>
                </a:solidFill>
                <a:uFillTx/>
                <a:latin typeface="Arial" panose="020B0604020202020204" pitchFamily="34" charset="0"/>
                <a:ea typeface="汉仪旗黑-85S" panose="00020600040101010101" pitchFamily="18" charset="-122"/>
                <a:cs typeface="+mj-cs"/>
                <a:sym typeface="+mn-ea"/>
              </a:defRPr>
            </a:lvl1pPr>
          </a:lstStyle>
          <a:p>
            <a:pPr lvl="0"/>
            <a:r>
              <a:rPr>
                <a:sym typeface="+mn-ea"/>
              </a:rPr>
              <a:t>单击此处编辑标题</a:t>
            </a:r>
            <a:endParaRPr>
              <a:sym typeface="+mn-ea"/>
            </a:endParaRPr>
          </a:p>
        </p:txBody>
      </p:sp>
      <p:sp>
        <p:nvSpPr>
          <p:cNvPr id="3" name="日期占位符 2"/>
          <p:cNvSpPr>
            <a:spLocks noGrp="1"/>
          </p:cNvSpPr>
          <p:nvPr>
            <p:ph type="dt" sz="half" idx="10"/>
            <p:custDataLst>
              <p:tags r:id="rId14"/>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5"/>
            </p:custDataLst>
          </p:nvPr>
        </p:nvSpPr>
        <p:spPr/>
        <p:txBody>
          <a:bodyPr/>
          <a:lstStyle/>
          <a:p>
            <a:endParaRPr lang="zh-CN" altLang="en-US"/>
          </a:p>
        </p:txBody>
      </p:sp>
      <p:sp>
        <p:nvSpPr>
          <p:cNvPr id="5" name="灯片编号占位符 4"/>
          <p:cNvSpPr>
            <a:spLocks noGrp="1"/>
          </p:cNvSpPr>
          <p:nvPr>
            <p:ph type="sldNum" sz="quarter" idx="12"/>
            <p:custDataLst>
              <p:tags r:id="rId16"/>
            </p:custDataLst>
          </p:nvPr>
        </p:nvSpPr>
        <p:spPr/>
        <p:txBody>
          <a:bodyPr/>
          <a:lstStyle/>
          <a:p>
            <a:fld id="{49AE70B2-8BF9-45C0-BB95-33D1B9D3A854}" type="slidenum">
              <a:rPr lang="zh-CN" altLang="en-US" smtClean="0"/>
            </a:fld>
            <a:endParaRPr lang="zh-CN" altLang="en-US"/>
          </a:p>
        </p:txBody>
      </p:sp>
      <p:sp>
        <p:nvSpPr>
          <p:cNvPr id="24" name="文本占位符 23"/>
          <p:cNvSpPr>
            <a:spLocks noGrp="1"/>
          </p:cNvSpPr>
          <p:nvPr>
            <p:ph type="body" sz="quarter" idx="13" hasCustomPrompt="1"/>
            <p:custDataLst>
              <p:tags r:id="rId17"/>
            </p:custDataLst>
          </p:nvPr>
        </p:nvSpPr>
        <p:spPr>
          <a:xfrm>
            <a:off x="2728913" y="3591404"/>
            <a:ext cx="6734176" cy="501081"/>
          </a:xfrm>
        </p:spPr>
        <p:txBody>
          <a:bodyPr lIns="90000" tIns="46800" rIns="90000" bIns="46800">
            <a:normAutofit/>
          </a:bodyPr>
          <a:lstStyle>
            <a:lvl1pPr marL="0" indent="0" algn="ctr">
              <a:buNone/>
              <a:defRPr sz="2400">
                <a:solidFill>
                  <a:schemeClr val="bg1"/>
                </a:solidFill>
              </a:defRPr>
            </a:lvl1pPr>
          </a:lstStyle>
          <a:p>
            <a:pPr lvl="0"/>
            <a:r>
              <a:rPr lang="zh-CN" altLang="en-US" dirty="0"/>
              <a:t>单击此处编辑文本</a:t>
            </a:r>
            <a:endParaRPr lang="zh-CN" altLang="en-US" dirty="0"/>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grpSp>
        <p:nvGrpSpPr>
          <p:cNvPr id="7" name="组合 6"/>
          <p:cNvGrpSpPr/>
          <p:nvPr userDrawn="1">
            <p:custDataLst>
              <p:tags r:id="rId2"/>
            </p:custDataLst>
          </p:nvPr>
        </p:nvGrpSpPr>
        <p:grpSpPr>
          <a:xfrm>
            <a:off x="11203913" y="5264824"/>
            <a:ext cx="813463" cy="610096"/>
            <a:chOff x="329538" y="251935"/>
            <a:chExt cx="1056292" cy="1056291"/>
          </a:xfrm>
        </p:grpSpPr>
        <p:sp>
          <p:nvSpPr>
            <p:cNvPr id="6" name="矩形 5"/>
            <p:cNvSpPr/>
            <p:nvPr userDrawn="1">
              <p:custDataLst>
                <p:tags r:id="rId3"/>
              </p:custDataLst>
            </p:nvPr>
          </p:nvSpPr>
          <p:spPr>
            <a:xfrm>
              <a:off x="627207" y="251935"/>
              <a:ext cx="758623" cy="758623"/>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solidFill>
                  <a:schemeClr val="tx1">
                    <a:lumMod val="85000"/>
                    <a:lumOff val="15000"/>
                  </a:schemeClr>
                </a:solidFill>
                <a:latin typeface="Arial" panose="020B0604020202020204" pitchFamily="34" charset="0"/>
                <a:ea typeface="微软雅黑" panose="020B0503020204020204" charset="-122"/>
              </a:endParaRPr>
            </a:p>
          </p:txBody>
        </p:sp>
        <p:sp>
          <p:nvSpPr>
            <p:cNvPr id="8" name="矩形 7"/>
            <p:cNvSpPr/>
            <p:nvPr userDrawn="1">
              <p:custDataLst>
                <p:tags r:id="rId4"/>
              </p:custDataLst>
            </p:nvPr>
          </p:nvSpPr>
          <p:spPr>
            <a:xfrm>
              <a:off x="329538" y="712889"/>
              <a:ext cx="595337" cy="595337"/>
            </a:xfrm>
            <a:prstGeom prst="rect">
              <a:avLst/>
            </a:prstGeom>
            <a:noFill/>
            <a:ln w="190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solidFill>
                  <a:schemeClr val="tx1">
                    <a:lumMod val="85000"/>
                    <a:lumOff val="15000"/>
                  </a:schemeClr>
                </a:solidFill>
                <a:latin typeface="Arial" panose="020B0604020202020204" pitchFamily="34" charset="0"/>
                <a:ea typeface="微软雅黑" panose="020B0503020204020204" charset="-122"/>
              </a:endParaRPr>
            </a:p>
          </p:txBody>
        </p:sp>
      </p:grpSp>
      <p:sp>
        <p:nvSpPr>
          <p:cNvPr id="2" name="标题 1"/>
          <p:cNvSpPr>
            <a:spLocks noGrp="1"/>
          </p:cNvSpPr>
          <p:nvPr>
            <p:ph type="title"/>
            <p:custDataLst>
              <p:tags r:id="rId5"/>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6"/>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292800" y="1085400"/>
            <a:ext cx="11606400" cy="4687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latin typeface="Arial" panose="020B0604020202020204" pitchFamily="34" charset="0"/>
              <a:ea typeface="微软雅黑" panose="020B0503020204020204" charset="-122"/>
            </a:endParaRPr>
          </a:p>
        </p:txBody>
      </p:sp>
      <p:grpSp>
        <p:nvGrpSpPr>
          <p:cNvPr id="6" name="组合 5"/>
          <p:cNvGrpSpPr/>
          <p:nvPr userDrawn="1">
            <p:custDataLst>
              <p:tags r:id="rId3"/>
            </p:custDataLst>
          </p:nvPr>
        </p:nvGrpSpPr>
        <p:grpSpPr>
          <a:xfrm rot="5400000">
            <a:off x="-78740" y="802958"/>
            <a:ext cx="836931" cy="627698"/>
            <a:chOff x="17644" y="9255"/>
            <a:chExt cx="1281" cy="1281"/>
          </a:xfrm>
        </p:grpSpPr>
        <p:sp>
          <p:nvSpPr>
            <p:cNvPr id="9" name="矩形 8"/>
            <p:cNvSpPr/>
            <p:nvPr userDrawn="1">
              <p:custDataLst>
                <p:tags r:id="rId4"/>
              </p:custDataLst>
            </p:nvPr>
          </p:nvSpPr>
          <p:spPr>
            <a:xfrm>
              <a:off x="18005" y="9255"/>
              <a:ext cx="920" cy="92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latin typeface="Arial" panose="020B0604020202020204" pitchFamily="34" charset="0"/>
                <a:ea typeface="微软雅黑" panose="020B0503020204020204" charset="-122"/>
              </a:endParaRPr>
            </a:p>
          </p:txBody>
        </p:sp>
        <p:sp>
          <p:nvSpPr>
            <p:cNvPr id="11" name="矩形 10"/>
            <p:cNvSpPr/>
            <p:nvPr userDrawn="1">
              <p:custDataLst>
                <p:tags r:id="rId5"/>
              </p:custDataLst>
            </p:nvPr>
          </p:nvSpPr>
          <p:spPr>
            <a:xfrm>
              <a:off x="17644" y="9814"/>
              <a:ext cx="722" cy="722"/>
            </a:xfrm>
            <a:prstGeom prst="rect">
              <a:avLst/>
            </a:prstGeom>
            <a:noFill/>
            <a:ln w="190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latin typeface="Arial" panose="020B0604020202020204" pitchFamily="34" charset="0"/>
                <a:ea typeface="微软雅黑" panose="020B0503020204020204" charset="-122"/>
              </a:endParaRPr>
            </a:p>
          </p:txBody>
        </p:sp>
      </p:grpSp>
      <p:sp>
        <p:nvSpPr>
          <p:cNvPr id="10" name="任意多边形: 形状 9"/>
          <p:cNvSpPr/>
          <p:nvPr userDrawn="1">
            <p:custDataLst>
              <p:tags r:id="rId6"/>
            </p:custDataLst>
          </p:nvPr>
        </p:nvSpPr>
        <p:spPr>
          <a:xfrm>
            <a:off x="8517891" y="5721668"/>
            <a:ext cx="3680460" cy="279083"/>
          </a:xfrm>
          <a:custGeom>
            <a:avLst/>
            <a:gdLst>
              <a:gd name="connsiteX0" fmla="*/ 492125 w 4556103"/>
              <a:gd name="connsiteY0" fmla="*/ 0 h 1968500"/>
              <a:gd name="connsiteX1" fmla="*/ 4556103 w 4556103"/>
              <a:gd name="connsiteY1" fmla="*/ 0 h 1968500"/>
              <a:gd name="connsiteX2" fmla="*/ 4556103 w 4556103"/>
              <a:gd name="connsiteY2" fmla="*/ 1968500 h 1968500"/>
              <a:gd name="connsiteX3" fmla="*/ 0 w 4556103"/>
              <a:gd name="connsiteY3" fmla="*/ 1968500 h 1968500"/>
            </a:gdLst>
            <a:ahLst/>
            <a:cxnLst>
              <a:cxn ang="0">
                <a:pos x="connsiteX0" y="connsiteY0"/>
              </a:cxn>
              <a:cxn ang="0">
                <a:pos x="connsiteX1" y="connsiteY1"/>
              </a:cxn>
              <a:cxn ang="0">
                <a:pos x="connsiteX2" y="connsiteY2"/>
              </a:cxn>
              <a:cxn ang="0">
                <a:pos x="connsiteX3" y="connsiteY3"/>
              </a:cxn>
            </a:cxnLst>
            <a:rect l="l" t="t" r="r" b="b"/>
            <a:pathLst>
              <a:path w="4556103" h="1968500">
                <a:moveTo>
                  <a:pt x="492125" y="0"/>
                </a:moveTo>
                <a:lnTo>
                  <a:pt x="4556103" y="0"/>
                </a:lnTo>
                <a:lnTo>
                  <a:pt x="4556103" y="1968500"/>
                </a:lnTo>
                <a:lnTo>
                  <a:pt x="0" y="19685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latin typeface="Arial" panose="020B0604020202020204" pitchFamily="34" charset="0"/>
              <a:ea typeface="微软雅黑" panose="020B0503020204020204" charset="-122"/>
            </a:endParaRPr>
          </a:p>
        </p:txBody>
      </p:sp>
      <p:sp>
        <p:nvSpPr>
          <p:cNvPr id="2" name="标题 1"/>
          <p:cNvSpPr>
            <a:spLocks noGrp="1"/>
          </p:cNvSpPr>
          <p:nvPr>
            <p:ph type="title" hasCustomPrompt="1"/>
            <p:custDataLst>
              <p:tags r:id="rId7"/>
            </p:custDataLst>
          </p:nvPr>
        </p:nvSpPr>
        <p:spPr>
          <a:xfrm>
            <a:off x="1281600" y="1794150"/>
            <a:ext cx="9626400" cy="542700"/>
          </a:xfrm>
        </p:spPr>
        <p:txBody>
          <a:bodyPr anchor="ctr"/>
          <a:lstStyle>
            <a:lvl1pPr>
              <a:defRPr sz="3200" baseline="0">
                <a:solidFill>
                  <a:schemeClr val="bg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8"/>
            </p:custDataLst>
          </p:nvPr>
        </p:nvSpPr>
        <p:spPr>
          <a:xfrm>
            <a:off x="1281113" y="2479950"/>
            <a:ext cx="9626600" cy="2583900"/>
          </a:xfrm>
        </p:spPr>
        <p:txBody>
          <a:bodyPr/>
          <a:lstStyle>
            <a:lvl1pPr>
              <a:defRPr baseline="0">
                <a:solidFill>
                  <a:schemeClr val="bg1"/>
                </a:solidFill>
                <a:latin typeface="Arial" panose="020B0604020202020204" pitchFamily="34" charset="0"/>
                <a:ea typeface="微软雅黑" panose="020B0503020204020204" charset="-122"/>
              </a:defRPr>
            </a:lvl1pPr>
            <a:lvl2pPr>
              <a:defRPr baseline="0">
                <a:solidFill>
                  <a:schemeClr val="bg1"/>
                </a:solidFill>
                <a:latin typeface="Arial" panose="020B0604020202020204" pitchFamily="34" charset="0"/>
                <a:ea typeface="微软雅黑" panose="020B0503020204020204" charset="-122"/>
              </a:defRPr>
            </a:lvl2pPr>
            <a:lvl3pPr>
              <a:defRPr baseline="0">
                <a:solidFill>
                  <a:schemeClr val="bg1"/>
                </a:solidFill>
                <a:latin typeface="Arial" panose="020B0604020202020204" pitchFamily="34" charset="0"/>
                <a:ea typeface="微软雅黑" panose="020B0503020204020204" charset="-122"/>
              </a:defRPr>
            </a:lvl3pPr>
            <a:lvl4pPr>
              <a:defRPr baseline="0">
                <a:solidFill>
                  <a:schemeClr val="bg1"/>
                </a:solidFill>
                <a:latin typeface="Arial" panose="020B0604020202020204" pitchFamily="34" charset="0"/>
                <a:ea typeface="微软雅黑" panose="020B0503020204020204" charset="-122"/>
              </a:defRPr>
            </a:lvl4pPr>
            <a:lvl5pPr>
              <a:defRPr baseline="0">
                <a:solidFill>
                  <a:schemeClr val="bg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9"/>
            </p:custDataLst>
          </p:nvPr>
        </p:nvSpPr>
        <p:spPr/>
        <p:txBody>
          <a:bodyPr/>
          <a:lstStyle>
            <a:lvl1pPr>
              <a:defRPr baseline="0">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0"/>
            </p:custDataLst>
          </p:nvPr>
        </p:nvSpPr>
        <p:spPr/>
        <p:txBody>
          <a:bodyPr/>
          <a:lstStyle>
            <a:lvl1pPr>
              <a:defRPr baseline="0">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1"/>
            </p:custDataLst>
          </p:nvPr>
        </p:nvSpPr>
        <p:spPr/>
        <p:txBody>
          <a:bodyPr/>
          <a:lstStyle>
            <a:lvl1pPr>
              <a:defRPr baseline="0">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857250"/>
            <a:ext cx="4823460" cy="5149691"/>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800" baseline="0" dirty="0">
              <a:latin typeface="Arial" panose="020B0604020202020204" pitchFamily="34" charset="0"/>
              <a:ea typeface="微软雅黑" panose="020B0503020204020204" charset="-122"/>
              <a:sym typeface="+mn-ea"/>
            </a:endParaRPr>
          </a:p>
        </p:txBody>
      </p:sp>
      <p:grpSp>
        <p:nvGrpSpPr>
          <p:cNvPr id="10" name="组合 9"/>
          <p:cNvGrpSpPr/>
          <p:nvPr userDrawn="1">
            <p:custDataLst>
              <p:tags r:id="rId3"/>
            </p:custDataLst>
          </p:nvPr>
        </p:nvGrpSpPr>
        <p:grpSpPr>
          <a:xfrm>
            <a:off x="276860" y="5184458"/>
            <a:ext cx="836931" cy="627698"/>
            <a:chOff x="17644" y="9255"/>
            <a:chExt cx="1281" cy="1281"/>
          </a:xfrm>
        </p:grpSpPr>
        <p:sp>
          <p:nvSpPr>
            <p:cNvPr id="6" name="矩形 5"/>
            <p:cNvSpPr/>
            <p:nvPr userDrawn="1">
              <p:custDataLst>
                <p:tags r:id="rId4"/>
              </p:custDataLst>
            </p:nvPr>
          </p:nvSpPr>
          <p:spPr>
            <a:xfrm>
              <a:off x="18005" y="9255"/>
              <a:ext cx="920" cy="92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latin typeface="Arial" panose="020B0604020202020204" pitchFamily="34" charset="0"/>
                <a:ea typeface="微软雅黑" panose="020B0503020204020204" charset="-122"/>
              </a:endParaRPr>
            </a:p>
          </p:txBody>
        </p:sp>
        <p:sp>
          <p:nvSpPr>
            <p:cNvPr id="11" name="矩形 10"/>
            <p:cNvSpPr/>
            <p:nvPr userDrawn="1">
              <p:custDataLst>
                <p:tags r:id="rId5"/>
              </p:custDataLst>
            </p:nvPr>
          </p:nvSpPr>
          <p:spPr>
            <a:xfrm>
              <a:off x="17644" y="9814"/>
              <a:ext cx="722" cy="722"/>
            </a:xfrm>
            <a:prstGeom prst="rect">
              <a:avLst/>
            </a:prstGeom>
            <a:noFill/>
            <a:ln w="190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latin typeface="Arial" panose="020B0604020202020204" pitchFamily="34" charset="0"/>
                <a:ea typeface="微软雅黑" panose="020B0503020204020204" charset="-122"/>
              </a:endParaRPr>
            </a:p>
          </p:txBody>
        </p:sp>
      </p:grpSp>
      <p:sp>
        <p:nvSpPr>
          <p:cNvPr id="2" name="标题 1"/>
          <p:cNvSpPr>
            <a:spLocks noGrp="1"/>
          </p:cNvSpPr>
          <p:nvPr>
            <p:ph type="title" hasCustomPrompt="1"/>
            <p:custDataLst>
              <p:tags r:id="rId6"/>
            </p:custDataLst>
          </p:nvPr>
        </p:nvSpPr>
        <p:spPr>
          <a:xfrm>
            <a:off x="583200" y="1435050"/>
            <a:ext cx="3960000" cy="661500"/>
          </a:xfrm>
        </p:spPr>
        <p:txBody>
          <a:bodyPr anchor="ctr"/>
          <a:lstStyle>
            <a:lvl1pPr>
              <a:defRPr sz="3600" baseline="0">
                <a:solidFill>
                  <a:schemeClr val="bg1"/>
                </a:solidFill>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7"/>
            </p:custDataLst>
          </p:nvPr>
        </p:nvSpPr>
        <p:spPr/>
        <p:txBody>
          <a:bodyPr/>
          <a:lstStyle>
            <a:lvl1pPr>
              <a:defRPr baseline="0">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lstStyle>
            <a:lvl1pPr>
              <a:defRPr baseline="0">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9"/>
            </p:custDataLst>
          </p:nvPr>
        </p:nvSpPr>
        <p:spPr/>
        <p:txBody>
          <a:bodyPr/>
          <a:lstStyle>
            <a:lvl1pPr>
              <a:defRPr baseline="0">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0"/>
            </p:custDataLst>
          </p:nvPr>
        </p:nvSpPr>
        <p:spPr>
          <a:xfrm>
            <a:off x="586800" y="2180250"/>
            <a:ext cx="3956400" cy="3069900"/>
          </a:xfrm>
        </p:spPr>
        <p:txBody>
          <a:bodyPr/>
          <a:lstStyle>
            <a:lvl1pPr>
              <a:defRPr baseline="0">
                <a:solidFill>
                  <a:schemeClr val="bg1"/>
                </a:solidFill>
                <a:latin typeface="Arial" panose="020B0604020202020204" pitchFamily="34" charset="0"/>
                <a:ea typeface="微软雅黑" panose="020B0503020204020204" charset="-122"/>
              </a:defRPr>
            </a:lvl1pPr>
            <a:lvl2pPr>
              <a:defRPr baseline="0">
                <a:solidFill>
                  <a:schemeClr val="bg1"/>
                </a:solidFill>
                <a:latin typeface="Arial" panose="020B0604020202020204" pitchFamily="34" charset="0"/>
                <a:ea typeface="微软雅黑" panose="020B0503020204020204" charset="-122"/>
              </a:defRPr>
            </a:lvl2pPr>
            <a:lvl3pPr>
              <a:defRPr baseline="0">
                <a:solidFill>
                  <a:schemeClr val="bg1"/>
                </a:solidFill>
                <a:latin typeface="Arial" panose="020B0604020202020204" pitchFamily="34" charset="0"/>
                <a:ea typeface="微软雅黑" panose="020B0503020204020204" charset="-122"/>
              </a:defRPr>
            </a:lvl3pPr>
            <a:lvl4pPr>
              <a:defRPr baseline="0">
                <a:solidFill>
                  <a:schemeClr val="bg1"/>
                </a:solidFill>
                <a:latin typeface="Arial" panose="020B0604020202020204" pitchFamily="34" charset="0"/>
                <a:ea typeface="微软雅黑" panose="020B0503020204020204" charset="-122"/>
              </a:defRPr>
            </a:lvl4pPr>
            <a:lvl5pPr>
              <a:defRPr baseline="0">
                <a:solidFill>
                  <a:schemeClr val="bg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1"/>
            </p:custDataLst>
          </p:nvPr>
        </p:nvSpPr>
        <p:spPr>
          <a:xfrm>
            <a:off x="5101200" y="1434704"/>
            <a:ext cx="6480000" cy="3815953"/>
          </a:xfrm>
        </p:spPr>
        <p:txBody>
          <a:bodyPr/>
          <a:lstStyle>
            <a:lvl1pPr>
              <a:defRPr baseline="0">
                <a:latin typeface="Arial" panose="020B0604020202020204" pitchFamily="34" charset="0"/>
                <a:ea typeface="微软雅黑" panose="020B0503020204020204" charset="-122"/>
              </a:defRPr>
            </a:lvl1pPr>
            <a:lvl2pPr>
              <a:defRPr baseline="0">
                <a:latin typeface="Arial" panose="020B0604020202020204" pitchFamily="34" charset="0"/>
                <a:ea typeface="微软雅黑" panose="020B0503020204020204" charset="-122"/>
              </a:defRPr>
            </a:lvl2pPr>
            <a:lvl3pPr>
              <a:defRPr baseline="0">
                <a:latin typeface="Arial" panose="020B0604020202020204" pitchFamily="34" charset="0"/>
                <a:ea typeface="微软雅黑" panose="020B0503020204020204" charset="-122"/>
              </a:defRPr>
            </a:lvl3pPr>
            <a:lvl4pPr>
              <a:defRPr baseline="0">
                <a:latin typeface="Arial" panose="020B0604020202020204" pitchFamily="34" charset="0"/>
                <a:ea typeface="微软雅黑" panose="020B0503020204020204" charset="-122"/>
              </a:defRPr>
            </a:lvl4pPr>
            <a:lvl5pPr>
              <a:defRPr baseline="0">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857250"/>
            <a:ext cx="12192000" cy="1998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800" baseline="0">
              <a:latin typeface="Arial" panose="020B0604020202020204" pitchFamily="34" charset="0"/>
              <a:ea typeface="微软雅黑" panose="020B0503020204020204" charset="-122"/>
              <a:sym typeface="+mn-ea"/>
            </a:endParaRPr>
          </a:p>
        </p:txBody>
      </p:sp>
      <p:sp>
        <p:nvSpPr>
          <p:cNvPr id="2" name="标题 1"/>
          <p:cNvSpPr>
            <a:spLocks noGrp="1"/>
          </p:cNvSpPr>
          <p:nvPr>
            <p:ph type="title"/>
            <p:custDataLst>
              <p:tags r:id="rId3"/>
            </p:custDataLst>
          </p:nvPr>
        </p:nvSpPr>
        <p:spPr>
          <a:xfrm>
            <a:off x="612000" y="1443150"/>
            <a:ext cx="10976400" cy="469800"/>
          </a:xfrm>
        </p:spPr>
        <p:txBody>
          <a:bodyPr anchor="ctr"/>
          <a:lstStyle>
            <a:lvl1pPr algn="ctr">
              <a:defRPr sz="3600" baseline="0">
                <a:solidFill>
                  <a:schemeClr val="bg1"/>
                </a:solidFill>
                <a:latin typeface="Arial" panose="020B0604020202020204" pitchFamily="34" charset="0"/>
                <a:ea typeface="微软雅黑" panose="020B0503020204020204" charset="-122"/>
              </a:defRPr>
            </a:lvl1pPr>
          </a:lstStyle>
          <a:p>
            <a:r>
              <a:rPr lang="zh-CN" altLang="en-US"/>
              <a:t>单击此处编辑母版标题样式</a:t>
            </a:r>
            <a:endParaRPr lang="zh-CN" altLang="en-US"/>
          </a:p>
        </p:txBody>
      </p:sp>
      <p:sp>
        <p:nvSpPr>
          <p:cNvPr id="3" name="日期占位符 2"/>
          <p:cNvSpPr>
            <a:spLocks noGrp="1"/>
          </p:cNvSpPr>
          <p:nvPr>
            <p:ph type="dt" sz="half" idx="10"/>
            <p:custDataLst>
              <p:tags r:id="rId4"/>
            </p:custDataLst>
          </p:nvPr>
        </p:nvSpPr>
        <p:spPr/>
        <p:txBody>
          <a:bodyPr/>
          <a:lstStyle>
            <a:lvl1pPr>
              <a:defRPr baseline="0">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a:lstStyle>
            <a:lvl1pPr>
              <a:defRPr baseline="0">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lvl1pPr>
              <a:defRPr baseline="0">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7"/>
            </p:custDataLst>
          </p:nvPr>
        </p:nvSpPr>
        <p:spPr>
          <a:xfrm>
            <a:off x="612000" y="2101950"/>
            <a:ext cx="10975975" cy="621000"/>
          </a:xfrm>
        </p:spPr>
        <p:txBody>
          <a:bodyPr/>
          <a:lstStyle>
            <a:lvl1pPr algn="ctr">
              <a:defRPr baseline="0">
                <a:solidFill>
                  <a:schemeClr val="bg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8"/>
            </p:custDataLst>
          </p:nvPr>
        </p:nvSpPr>
        <p:spPr>
          <a:xfrm>
            <a:off x="612775" y="2963250"/>
            <a:ext cx="10965600" cy="2573100"/>
          </a:xfrm>
        </p:spPr>
        <p:txBody>
          <a:bodyPr/>
          <a:lstStyle>
            <a:lvl1pPr>
              <a:defRPr baseline="0">
                <a:latin typeface="Arial" panose="020B0604020202020204" pitchFamily="34" charset="0"/>
                <a:ea typeface="微软雅黑" panose="020B0503020204020204" charset="-122"/>
              </a:defRPr>
            </a:lvl1pPr>
            <a:lvl2pPr>
              <a:defRPr baseline="0">
                <a:latin typeface="Arial" panose="020B0604020202020204" pitchFamily="34" charset="0"/>
                <a:ea typeface="微软雅黑" panose="020B0503020204020204" charset="-122"/>
              </a:defRPr>
            </a:lvl2pPr>
            <a:lvl3pPr>
              <a:defRPr baseline="0">
                <a:latin typeface="Arial" panose="020B0604020202020204" pitchFamily="34" charset="0"/>
                <a:ea typeface="微软雅黑" panose="020B0503020204020204" charset="-122"/>
              </a:defRPr>
            </a:lvl3pPr>
            <a:lvl4pPr>
              <a:defRPr baseline="0">
                <a:latin typeface="Arial" panose="020B0604020202020204" pitchFamily="34" charset="0"/>
                <a:ea typeface="微软雅黑" panose="020B0503020204020204" charset="-122"/>
              </a:defRPr>
            </a:lvl4pPr>
            <a:lvl5pPr>
              <a:defRPr baseline="0">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6" name="任意多边形: 形状 9"/>
          <p:cNvSpPr/>
          <p:nvPr userDrawn="1">
            <p:custDataLst>
              <p:tags r:id="rId9"/>
            </p:custDataLst>
          </p:nvPr>
        </p:nvSpPr>
        <p:spPr>
          <a:xfrm flipV="1">
            <a:off x="8517891" y="854393"/>
            <a:ext cx="3680460" cy="279083"/>
          </a:xfrm>
          <a:custGeom>
            <a:avLst/>
            <a:gdLst>
              <a:gd name="connsiteX0" fmla="*/ 492125 w 4556103"/>
              <a:gd name="connsiteY0" fmla="*/ 0 h 1968500"/>
              <a:gd name="connsiteX1" fmla="*/ 4556103 w 4556103"/>
              <a:gd name="connsiteY1" fmla="*/ 0 h 1968500"/>
              <a:gd name="connsiteX2" fmla="*/ 4556103 w 4556103"/>
              <a:gd name="connsiteY2" fmla="*/ 1968500 h 1968500"/>
              <a:gd name="connsiteX3" fmla="*/ 0 w 4556103"/>
              <a:gd name="connsiteY3" fmla="*/ 1968500 h 1968500"/>
            </a:gdLst>
            <a:ahLst/>
            <a:cxnLst>
              <a:cxn ang="0">
                <a:pos x="connsiteX0" y="connsiteY0"/>
              </a:cxn>
              <a:cxn ang="0">
                <a:pos x="connsiteX1" y="connsiteY1"/>
              </a:cxn>
              <a:cxn ang="0">
                <a:pos x="connsiteX2" y="connsiteY2"/>
              </a:cxn>
              <a:cxn ang="0">
                <a:pos x="connsiteX3" y="connsiteY3"/>
              </a:cxn>
            </a:cxnLst>
            <a:rect l="l" t="t" r="r" b="b"/>
            <a:pathLst>
              <a:path w="4556103" h="1968500">
                <a:moveTo>
                  <a:pt x="492125" y="0"/>
                </a:moveTo>
                <a:lnTo>
                  <a:pt x="4556103" y="0"/>
                </a:lnTo>
                <a:lnTo>
                  <a:pt x="4556103" y="1968500"/>
                </a:lnTo>
                <a:lnTo>
                  <a:pt x="0" y="19685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latin typeface="Arial" panose="020B0604020202020204" pitchFamily="34" charset="0"/>
              <a:ea typeface="微软雅黑" panose="020B0503020204020204" charset="-122"/>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pic>
        <p:nvPicPr>
          <p:cNvPr id="7" name="图片 6"/>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0" y="0"/>
            <a:ext cx="12192000" cy="2476500"/>
          </a:xfrm>
          <a:prstGeom prst="rect">
            <a:avLst/>
          </a:prstGeom>
        </p:spPr>
      </p:pic>
      <p:sp>
        <p:nvSpPr>
          <p:cNvPr id="2" name="标题 1"/>
          <p:cNvSpPr>
            <a:spLocks noGrp="1"/>
          </p:cNvSpPr>
          <p:nvPr>
            <p:ph type="title"/>
            <p:custDataLst>
              <p:tags r:id="rId4"/>
            </p:custDataLst>
          </p:nvPr>
        </p:nvSpPr>
        <p:spPr/>
        <p:txBody>
          <a:bodyPr vert="horz" lIns="90170" tIns="46990" rIns="90170" bIns="46990" rtlCol="0" anchor="t"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bg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4638676"/>
            <a:ext cx="12192000" cy="13715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800" baseline="0">
              <a:latin typeface="Arial" panose="020B0604020202020204" pitchFamily="34" charset="0"/>
              <a:ea typeface="微软雅黑" panose="020B0503020204020204" charset="-122"/>
              <a:sym typeface="+mn-ea"/>
            </a:endParaRPr>
          </a:p>
        </p:txBody>
      </p:sp>
      <p:sp>
        <p:nvSpPr>
          <p:cNvPr id="10" name="任意多边形: 形状 9"/>
          <p:cNvSpPr/>
          <p:nvPr userDrawn="1">
            <p:custDataLst>
              <p:tags r:id="rId3"/>
            </p:custDataLst>
          </p:nvPr>
        </p:nvSpPr>
        <p:spPr>
          <a:xfrm>
            <a:off x="8517891" y="5721668"/>
            <a:ext cx="3680460" cy="279083"/>
          </a:xfrm>
          <a:custGeom>
            <a:avLst/>
            <a:gdLst>
              <a:gd name="connsiteX0" fmla="*/ 492125 w 4556103"/>
              <a:gd name="connsiteY0" fmla="*/ 0 h 1968500"/>
              <a:gd name="connsiteX1" fmla="*/ 4556103 w 4556103"/>
              <a:gd name="connsiteY1" fmla="*/ 0 h 1968500"/>
              <a:gd name="connsiteX2" fmla="*/ 4556103 w 4556103"/>
              <a:gd name="connsiteY2" fmla="*/ 1968500 h 1968500"/>
              <a:gd name="connsiteX3" fmla="*/ 0 w 4556103"/>
              <a:gd name="connsiteY3" fmla="*/ 1968500 h 1968500"/>
            </a:gdLst>
            <a:ahLst/>
            <a:cxnLst>
              <a:cxn ang="0">
                <a:pos x="connsiteX0" y="connsiteY0"/>
              </a:cxn>
              <a:cxn ang="0">
                <a:pos x="connsiteX1" y="connsiteY1"/>
              </a:cxn>
              <a:cxn ang="0">
                <a:pos x="connsiteX2" y="connsiteY2"/>
              </a:cxn>
              <a:cxn ang="0">
                <a:pos x="connsiteX3" y="connsiteY3"/>
              </a:cxn>
            </a:cxnLst>
            <a:rect l="l" t="t" r="r" b="b"/>
            <a:pathLst>
              <a:path w="4556103" h="1968500">
                <a:moveTo>
                  <a:pt x="492125" y="0"/>
                </a:moveTo>
                <a:lnTo>
                  <a:pt x="4556103" y="0"/>
                </a:lnTo>
                <a:lnTo>
                  <a:pt x="4556103" y="1968500"/>
                </a:lnTo>
                <a:lnTo>
                  <a:pt x="0" y="19685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latin typeface="Arial" panose="020B0604020202020204" pitchFamily="34" charset="0"/>
              <a:ea typeface="微软雅黑" panose="020B0503020204020204" charset="-122"/>
            </a:endParaRPr>
          </a:p>
        </p:txBody>
      </p:sp>
      <p:sp>
        <p:nvSpPr>
          <p:cNvPr id="2" name="标题 1"/>
          <p:cNvSpPr>
            <a:spLocks noGrp="1"/>
          </p:cNvSpPr>
          <p:nvPr>
            <p:ph type="title"/>
            <p:custDataLst>
              <p:tags r:id="rId4"/>
            </p:custDataLst>
          </p:nvPr>
        </p:nvSpPr>
        <p:spPr>
          <a:xfrm>
            <a:off x="604800" y="1359450"/>
            <a:ext cx="10976400" cy="423900"/>
          </a:xfrm>
        </p:spPr>
        <p:txBody>
          <a:bodyPr anchor="ctr"/>
          <a:lstStyle>
            <a:lvl1pPr algn="ctr">
              <a:defRPr sz="3200" baseline="0">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5"/>
            </p:custDataLst>
          </p:nvPr>
        </p:nvSpPr>
        <p:spPr/>
        <p:txBody>
          <a:bodyPr/>
          <a:lstStyle>
            <a:lvl1pPr>
              <a:defRPr baseline="0">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lvl1pPr>
              <a:defRPr baseline="0">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7"/>
            </p:custDataLst>
          </p:nvPr>
        </p:nvSpPr>
        <p:spPr/>
        <p:txBody>
          <a:bodyPr/>
          <a:lstStyle>
            <a:lvl1pPr>
              <a:defRPr baseline="0">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8"/>
            </p:custDataLst>
          </p:nvPr>
        </p:nvSpPr>
        <p:spPr>
          <a:xfrm>
            <a:off x="604837" y="2118150"/>
            <a:ext cx="10990800" cy="2408400"/>
          </a:xfrm>
        </p:spPr>
        <p:txBody>
          <a:bodyPr/>
          <a:lstStyle>
            <a:lvl1pPr>
              <a:defRPr baseline="0">
                <a:latin typeface="Arial" panose="020B0604020202020204" pitchFamily="34" charset="0"/>
                <a:ea typeface="微软雅黑" panose="020B0503020204020204" charset="-122"/>
              </a:defRPr>
            </a:lvl1pPr>
            <a:lvl2pPr>
              <a:defRPr baseline="0">
                <a:latin typeface="Arial" panose="020B0604020202020204" pitchFamily="34" charset="0"/>
                <a:ea typeface="微软雅黑" panose="020B0503020204020204" charset="-122"/>
              </a:defRPr>
            </a:lvl2pPr>
            <a:lvl3pPr>
              <a:defRPr baseline="0">
                <a:latin typeface="Arial" panose="020B0604020202020204" pitchFamily="34" charset="0"/>
                <a:ea typeface="微软雅黑" panose="020B0503020204020204" charset="-122"/>
              </a:defRPr>
            </a:lvl3pPr>
            <a:lvl4pPr>
              <a:defRPr baseline="0">
                <a:latin typeface="Arial" panose="020B0604020202020204" pitchFamily="34" charset="0"/>
                <a:ea typeface="微软雅黑" panose="020B0503020204020204" charset="-122"/>
              </a:defRPr>
            </a:lvl4pPr>
            <a:lvl5pPr>
              <a:defRPr baseline="0">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9"/>
            </p:custDataLst>
          </p:nvPr>
        </p:nvSpPr>
        <p:spPr>
          <a:xfrm>
            <a:off x="594000" y="4742550"/>
            <a:ext cx="11001600" cy="758700"/>
          </a:xfrm>
        </p:spPr>
        <p:txBody>
          <a:bodyPr/>
          <a:lstStyle>
            <a:lvl1pPr>
              <a:defRPr baseline="0">
                <a:solidFill>
                  <a:schemeClr val="bg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6" name="任意多边形: 形状 9"/>
          <p:cNvSpPr/>
          <p:nvPr userDrawn="1">
            <p:custDataLst>
              <p:tags r:id="rId2"/>
            </p:custDataLst>
          </p:nvPr>
        </p:nvSpPr>
        <p:spPr>
          <a:xfrm>
            <a:off x="8517891" y="5721668"/>
            <a:ext cx="3680460" cy="279083"/>
          </a:xfrm>
          <a:custGeom>
            <a:avLst/>
            <a:gdLst>
              <a:gd name="connsiteX0" fmla="*/ 492125 w 4556103"/>
              <a:gd name="connsiteY0" fmla="*/ 0 h 1968500"/>
              <a:gd name="connsiteX1" fmla="*/ 4556103 w 4556103"/>
              <a:gd name="connsiteY1" fmla="*/ 0 h 1968500"/>
              <a:gd name="connsiteX2" fmla="*/ 4556103 w 4556103"/>
              <a:gd name="connsiteY2" fmla="*/ 1968500 h 1968500"/>
              <a:gd name="connsiteX3" fmla="*/ 0 w 4556103"/>
              <a:gd name="connsiteY3" fmla="*/ 1968500 h 1968500"/>
            </a:gdLst>
            <a:ahLst/>
            <a:cxnLst>
              <a:cxn ang="0">
                <a:pos x="connsiteX0" y="connsiteY0"/>
              </a:cxn>
              <a:cxn ang="0">
                <a:pos x="connsiteX1" y="connsiteY1"/>
              </a:cxn>
              <a:cxn ang="0">
                <a:pos x="connsiteX2" y="connsiteY2"/>
              </a:cxn>
              <a:cxn ang="0">
                <a:pos x="connsiteX3" y="connsiteY3"/>
              </a:cxn>
            </a:cxnLst>
            <a:rect l="l" t="t" r="r" b="b"/>
            <a:pathLst>
              <a:path w="4556103" h="1968500">
                <a:moveTo>
                  <a:pt x="492125" y="0"/>
                </a:moveTo>
                <a:lnTo>
                  <a:pt x="4556103" y="0"/>
                </a:lnTo>
                <a:lnTo>
                  <a:pt x="4556103" y="1968500"/>
                </a:lnTo>
                <a:lnTo>
                  <a:pt x="0" y="1968500"/>
                </a:lnTo>
                <a:close/>
              </a:path>
            </a:pathLst>
          </a:custGeom>
          <a:solidFill>
            <a:srgbClr val="FBB6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latin typeface="Arial" panose="020B0604020202020204" pitchFamily="34" charset="0"/>
              <a:ea typeface="微软雅黑" panose="020B0503020204020204" charset="-122"/>
            </a:endParaRPr>
          </a:p>
        </p:txBody>
      </p:sp>
      <p:sp>
        <p:nvSpPr>
          <p:cNvPr id="10" name="矩形 9"/>
          <p:cNvSpPr/>
          <p:nvPr userDrawn="1">
            <p:custDataLst>
              <p:tags r:id="rId3"/>
            </p:custDataLst>
          </p:nvPr>
        </p:nvSpPr>
        <p:spPr>
          <a:xfrm>
            <a:off x="0" y="857250"/>
            <a:ext cx="12192000" cy="6858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800" baseline="0">
              <a:latin typeface="Arial" panose="020B0604020202020204" pitchFamily="34" charset="0"/>
              <a:ea typeface="微软雅黑" panose="020B0503020204020204" charset="-122"/>
              <a:sym typeface="+mn-ea"/>
            </a:endParaRPr>
          </a:p>
        </p:txBody>
      </p:sp>
      <p:sp>
        <p:nvSpPr>
          <p:cNvPr id="2" name="标题 1"/>
          <p:cNvSpPr>
            <a:spLocks noGrp="1"/>
          </p:cNvSpPr>
          <p:nvPr>
            <p:ph type="title"/>
            <p:custDataLst>
              <p:tags r:id="rId4"/>
            </p:custDataLst>
          </p:nvPr>
        </p:nvSpPr>
        <p:spPr>
          <a:xfrm>
            <a:off x="579600" y="1035450"/>
            <a:ext cx="11037600" cy="331473"/>
          </a:xfrm>
        </p:spPr>
        <p:txBody>
          <a:bodyPr/>
          <a:lstStyle>
            <a:lvl1pPr>
              <a:defRPr baseline="0">
                <a:solidFill>
                  <a:schemeClr val="bg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5"/>
            </p:custDataLst>
          </p:nvPr>
        </p:nvSpPr>
        <p:spPr/>
        <p:txBody>
          <a:bodyPr/>
          <a:lstStyle>
            <a:lvl1pPr>
              <a:defRPr baseline="0">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lvl1pPr>
              <a:defRPr baseline="0">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7"/>
            </p:custDataLst>
          </p:nvPr>
        </p:nvSpPr>
        <p:spPr/>
        <p:txBody>
          <a:bodyPr/>
          <a:lstStyle>
            <a:lvl1pPr>
              <a:defRPr baseline="0">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8"/>
            </p:custDataLst>
          </p:nvPr>
        </p:nvSpPr>
        <p:spPr>
          <a:xfrm>
            <a:off x="579600" y="2104650"/>
            <a:ext cx="5342400" cy="2170800"/>
          </a:xfrm>
        </p:spPr>
        <p:txBody>
          <a:bodyPr/>
          <a:lstStyle>
            <a:lvl1pPr>
              <a:defRPr baseline="0">
                <a:latin typeface="Arial" panose="020B0604020202020204" pitchFamily="34" charset="0"/>
                <a:ea typeface="微软雅黑" panose="020B0503020204020204" charset="-122"/>
              </a:defRPr>
            </a:lvl1pPr>
            <a:lvl2pPr>
              <a:defRPr baseline="0">
                <a:latin typeface="Arial" panose="020B0604020202020204" pitchFamily="34" charset="0"/>
                <a:ea typeface="微软雅黑" panose="020B0503020204020204" charset="-122"/>
              </a:defRPr>
            </a:lvl2pPr>
            <a:lvl3pPr>
              <a:defRPr baseline="0">
                <a:latin typeface="Arial" panose="020B0604020202020204" pitchFamily="34" charset="0"/>
                <a:ea typeface="微软雅黑" panose="020B0503020204020204" charset="-122"/>
              </a:defRPr>
            </a:lvl3pPr>
            <a:lvl4pPr>
              <a:defRPr baseline="0">
                <a:latin typeface="Arial" panose="020B0604020202020204" pitchFamily="34" charset="0"/>
                <a:ea typeface="微软雅黑" panose="020B0503020204020204" charset="-122"/>
              </a:defRPr>
            </a:lvl4pPr>
            <a:lvl5pPr>
              <a:defRPr baseline="0">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9"/>
            </p:custDataLst>
          </p:nvPr>
        </p:nvSpPr>
        <p:spPr>
          <a:xfrm>
            <a:off x="6242400" y="2104650"/>
            <a:ext cx="5367600" cy="2170800"/>
          </a:xfrm>
        </p:spPr>
        <p:txBody>
          <a:bodyPr/>
          <a:lstStyle>
            <a:lvl1pPr>
              <a:defRPr baseline="0">
                <a:latin typeface="Arial" panose="020B0604020202020204" pitchFamily="34" charset="0"/>
                <a:ea typeface="微软雅黑" panose="020B0503020204020204" charset="-122"/>
              </a:defRPr>
            </a:lvl1pPr>
            <a:lvl2pPr>
              <a:defRPr baseline="0">
                <a:latin typeface="Arial" panose="020B0604020202020204" pitchFamily="34" charset="0"/>
                <a:ea typeface="微软雅黑" panose="020B0503020204020204" charset="-122"/>
              </a:defRPr>
            </a:lvl2pPr>
            <a:lvl3pPr>
              <a:defRPr baseline="0">
                <a:latin typeface="Arial" panose="020B0604020202020204" pitchFamily="34" charset="0"/>
                <a:ea typeface="微软雅黑" panose="020B0503020204020204" charset="-122"/>
              </a:defRPr>
            </a:lvl3pPr>
            <a:lvl4pPr>
              <a:defRPr baseline="0">
                <a:latin typeface="Arial" panose="020B0604020202020204" pitchFamily="34" charset="0"/>
                <a:ea typeface="微软雅黑" panose="020B0503020204020204" charset="-122"/>
              </a:defRPr>
            </a:lvl4pPr>
            <a:lvl5pPr>
              <a:defRPr baseline="0">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0"/>
            </p:custDataLst>
          </p:nvPr>
        </p:nvSpPr>
        <p:spPr>
          <a:xfrm>
            <a:off x="572400" y="4469850"/>
            <a:ext cx="5342400" cy="585900"/>
          </a:xfrm>
        </p:spPr>
        <p:txBody>
          <a:bodyPr/>
          <a:lstStyle>
            <a:lvl1pPr>
              <a:defRPr baseline="0">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1"/>
            </p:custDataLst>
          </p:nvPr>
        </p:nvSpPr>
        <p:spPr>
          <a:xfrm>
            <a:off x="6253200" y="4467150"/>
            <a:ext cx="5367600" cy="585900"/>
          </a:xfrm>
        </p:spPr>
        <p:txBody>
          <a:bodyPr/>
          <a:lstStyle>
            <a:lvl1pPr>
              <a:defRPr baseline="0">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1576668"/>
            <a:ext cx="12192000" cy="370466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800">
              <a:sym typeface="+mn-ea"/>
            </a:endParaRPr>
          </a:p>
        </p:txBody>
      </p:sp>
      <p:grpSp>
        <p:nvGrpSpPr>
          <p:cNvPr id="23" name="组合 22"/>
          <p:cNvGrpSpPr/>
          <p:nvPr userDrawn="1">
            <p:custDataLst>
              <p:tags r:id="rId3"/>
            </p:custDataLst>
          </p:nvPr>
        </p:nvGrpSpPr>
        <p:grpSpPr>
          <a:xfrm>
            <a:off x="8010525" y="4880610"/>
            <a:ext cx="4187825" cy="760571"/>
            <a:chOff x="12615" y="8448"/>
            <a:chExt cx="6595" cy="1597"/>
          </a:xfrm>
        </p:grpSpPr>
        <p:sp>
          <p:nvSpPr>
            <p:cNvPr id="24" name="任意多边形: 形状 9"/>
            <p:cNvSpPr/>
            <p:nvPr userDrawn="1">
              <p:custDataLst>
                <p:tags r:id="rId4"/>
              </p:custDataLst>
            </p:nvPr>
          </p:nvSpPr>
          <p:spPr>
            <a:xfrm>
              <a:off x="13570" y="8448"/>
              <a:ext cx="5632" cy="1291"/>
            </a:xfrm>
            <a:custGeom>
              <a:avLst/>
              <a:gdLst>
                <a:gd name="connsiteX0" fmla="*/ 492125 w 4556103"/>
                <a:gd name="connsiteY0" fmla="*/ 0 h 1968500"/>
                <a:gd name="connsiteX1" fmla="*/ 4556103 w 4556103"/>
                <a:gd name="connsiteY1" fmla="*/ 0 h 1968500"/>
                <a:gd name="connsiteX2" fmla="*/ 4556103 w 4556103"/>
                <a:gd name="connsiteY2" fmla="*/ 1968500 h 1968500"/>
                <a:gd name="connsiteX3" fmla="*/ 0 w 4556103"/>
                <a:gd name="connsiteY3" fmla="*/ 1968500 h 1968500"/>
              </a:gdLst>
              <a:ahLst/>
              <a:cxnLst>
                <a:cxn ang="0">
                  <a:pos x="connsiteX0" y="connsiteY0"/>
                </a:cxn>
                <a:cxn ang="0">
                  <a:pos x="connsiteX1" y="connsiteY1"/>
                </a:cxn>
                <a:cxn ang="0">
                  <a:pos x="connsiteX2" y="connsiteY2"/>
                </a:cxn>
                <a:cxn ang="0">
                  <a:pos x="connsiteX3" y="connsiteY3"/>
                </a:cxn>
              </a:cxnLst>
              <a:rect l="l" t="t" r="r" b="b"/>
              <a:pathLst>
                <a:path w="5632" h="1291">
                  <a:moveTo>
                    <a:pt x="712" y="0"/>
                  </a:moveTo>
                  <a:lnTo>
                    <a:pt x="5632" y="0"/>
                  </a:lnTo>
                  <a:lnTo>
                    <a:pt x="5632" y="1291"/>
                  </a:lnTo>
                  <a:lnTo>
                    <a:pt x="0" y="1291"/>
                  </a:lnTo>
                  <a:lnTo>
                    <a:pt x="712" y="0"/>
                  </a:lnTo>
                  <a:close/>
                </a:path>
              </a:pathLst>
            </a:custGeom>
            <a:solidFill>
              <a:schemeClr val="bg1">
                <a:lumMod val="95000"/>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00"/>
            </a:p>
          </p:txBody>
        </p:sp>
        <p:sp>
          <p:nvSpPr>
            <p:cNvPr id="25" name="任意多边形: 形状 9"/>
            <p:cNvSpPr/>
            <p:nvPr userDrawn="1">
              <p:custDataLst>
                <p:tags r:id="rId5"/>
              </p:custDataLst>
            </p:nvPr>
          </p:nvSpPr>
          <p:spPr>
            <a:xfrm>
              <a:off x="12615" y="9033"/>
              <a:ext cx="6595" cy="1012"/>
            </a:xfrm>
            <a:custGeom>
              <a:avLst/>
              <a:gdLst>
                <a:gd name="connsiteX0" fmla="*/ 492125 w 4556103"/>
                <a:gd name="connsiteY0" fmla="*/ 0 h 1968500"/>
                <a:gd name="connsiteX1" fmla="*/ 4556103 w 4556103"/>
                <a:gd name="connsiteY1" fmla="*/ 0 h 1968500"/>
                <a:gd name="connsiteX2" fmla="*/ 4556103 w 4556103"/>
                <a:gd name="connsiteY2" fmla="*/ 1968500 h 1968500"/>
                <a:gd name="connsiteX3" fmla="*/ 0 w 4556103"/>
                <a:gd name="connsiteY3" fmla="*/ 1968500 h 1968500"/>
              </a:gdLst>
              <a:ahLst/>
              <a:cxnLst>
                <a:cxn ang="0">
                  <a:pos x="connsiteX0" y="connsiteY0"/>
                </a:cxn>
                <a:cxn ang="0">
                  <a:pos x="connsiteX1" y="connsiteY1"/>
                </a:cxn>
                <a:cxn ang="0">
                  <a:pos x="connsiteX2" y="connsiteY2"/>
                </a:cxn>
                <a:cxn ang="0">
                  <a:pos x="connsiteX3" y="connsiteY3"/>
                </a:cxn>
              </a:cxnLst>
              <a:rect l="l" t="t" r="r" b="b"/>
              <a:pathLst>
                <a:path w="4556103" h="1968500">
                  <a:moveTo>
                    <a:pt x="492125" y="0"/>
                  </a:moveTo>
                  <a:lnTo>
                    <a:pt x="4556103" y="0"/>
                  </a:lnTo>
                  <a:lnTo>
                    <a:pt x="4556103" y="1968500"/>
                  </a:lnTo>
                  <a:lnTo>
                    <a:pt x="0" y="19685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grpSp>
        <p:nvGrpSpPr>
          <p:cNvPr id="26" name="组合 25"/>
          <p:cNvGrpSpPr/>
          <p:nvPr userDrawn="1">
            <p:custDataLst>
              <p:tags r:id="rId6"/>
            </p:custDataLst>
          </p:nvPr>
        </p:nvGrpSpPr>
        <p:grpSpPr>
          <a:xfrm rot="10800000">
            <a:off x="-3809" y="1261110"/>
            <a:ext cx="4187825" cy="770096"/>
            <a:chOff x="12615" y="8428"/>
            <a:chExt cx="6595" cy="1617"/>
          </a:xfrm>
        </p:grpSpPr>
        <p:sp>
          <p:nvSpPr>
            <p:cNvPr id="27" name="任意多边形: 形状 9"/>
            <p:cNvSpPr/>
            <p:nvPr userDrawn="1">
              <p:custDataLst>
                <p:tags r:id="rId7"/>
              </p:custDataLst>
            </p:nvPr>
          </p:nvSpPr>
          <p:spPr>
            <a:xfrm>
              <a:off x="13570" y="8428"/>
              <a:ext cx="5632" cy="1291"/>
            </a:xfrm>
            <a:custGeom>
              <a:avLst/>
              <a:gdLst>
                <a:gd name="connsiteX0" fmla="*/ 492125 w 4556103"/>
                <a:gd name="connsiteY0" fmla="*/ 0 h 1968500"/>
                <a:gd name="connsiteX1" fmla="*/ 4556103 w 4556103"/>
                <a:gd name="connsiteY1" fmla="*/ 0 h 1968500"/>
                <a:gd name="connsiteX2" fmla="*/ 4556103 w 4556103"/>
                <a:gd name="connsiteY2" fmla="*/ 1968500 h 1968500"/>
                <a:gd name="connsiteX3" fmla="*/ 0 w 4556103"/>
                <a:gd name="connsiteY3" fmla="*/ 1968500 h 1968500"/>
              </a:gdLst>
              <a:ahLst/>
              <a:cxnLst>
                <a:cxn ang="0">
                  <a:pos x="connsiteX0" y="connsiteY0"/>
                </a:cxn>
                <a:cxn ang="0">
                  <a:pos x="connsiteX1" y="connsiteY1"/>
                </a:cxn>
                <a:cxn ang="0">
                  <a:pos x="connsiteX2" y="connsiteY2"/>
                </a:cxn>
                <a:cxn ang="0">
                  <a:pos x="connsiteX3" y="connsiteY3"/>
                </a:cxn>
              </a:cxnLst>
              <a:rect l="l" t="t" r="r" b="b"/>
              <a:pathLst>
                <a:path w="5632" h="1291">
                  <a:moveTo>
                    <a:pt x="712" y="0"/>
                  </a:moveTo>
                  <a:lnTo>
                    <a:pt x="5632" y="0"/>
                  </a:lnTo>
                  <a:lnTo>
                    <a:pt x="5632" y="1291"/>
                  </a:lnTo>
                  <a:lnTo>
                    <a:pt x="0" y="1291"/>
                  </a:lnTo>
                  <a:lnTo>
                    <a:pt x="712" y="0"/>
                  </a:lnTo>
                  <a:close/>
                </a:path>
              </a:pathLst>
            </a:custGeom>
            <a:solidFill>
              <a:schemeClr val="bg1">
                <a:lumMod val="95000"/>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00"/>
            </a:p>
          </p:txBody>
        </p:sp>
        <p:sp>
          <p:nvSpPr>
            <p:cNvPr id="28" name="任意多边形: 形状 9"/>
            <p:cNvSpPr/>
            <p:nvPr userDrawn="1">
              <p:custDataLst>
                <p:tags r:id="rId8"/>
              </p:custDataLst>
            </p:nvPr>
          </p:nvSpPr>
          <p:spPr>
            <a:xfrm>
              <a:off x="12615" y="9033"/>
              <a:ext cx="6595" cy="1012"/>
            </a:xfrm>
            <a:custGeom>
              <a:avLst/>
              <a:gdLst>
                <a:gd name="connsiteX0" fmla="*/ 492125 w 4556103"/>
                <a:gd name="connsiteY0" fmla="*/ 0 h 1968500"/>
                <a:gd name="connsiteX1" fmla="*/ 4556103 w 4556103"/>
                <a:gd name="connsiteY1" fmla="*/ 0 h 1968500"/>
                <a:gd name="connsiteX2" fmla="*/ 4556103 w 4556103"/>
                <a:gd name="connsiteY2" fmla="*/ 1968500 h 1968500"/>
                <a:gd name="connsiteX3" fmla="*/ 0 w 4556103"/>
                <a:gd name="connsiteY3" fmla="*/ 1968500 h 1968500"/>
              </a:gdLst>
              <a:ahLst/>
              <a:cxnLst>
                <a:cxn ang="0">
                  <a:pos x="connsiteX0" y="connsiteY0"/>
                </a:cxn>
                <a:cxn ang="0">
                  <a:pos x="connsiteX1" y="connsiteY1"/>
                </a:cxn>
                <a:cxn ang="0">
                  <a:pos x="connsiteX2" y="connsiteY2"/>
                </a:cxn>
                <a:cxn ang="0">
                  <a:pos x="connsiteX3" y="connsiteY3"/>
                </a:cxn>
              </a:cxnLst>
              <a:rect l="l" t="t" r="r" b="b"/>
              <a:pathLst>
                <a:path w="4556103" h="1968500">
                  <a:moveTo>
                    <a:pt x="492125" y="0"/>
                  </a:moveTo>
                  <a:lnTo>
                    <a:pt x="4556103" y="0"/>
                  </a:lnTo>
                  <a:lnTo>
                    <a:pt x="4556103" y="1968500"/>
                  </a:lnTo>
                  <a:lnTo>
                    <a:pt x="0" y="19685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sp>
        <p:nvSpPr>
          <p:cNvPr id="2" name="标题 1"/>
          <p:cNvSpPr>
            <a:spLocks noGrp="1"/>
          </p:cNvSpPr>
          <p:nvPr>
            <p:ph type="title" hasCustomPrompt="1"/>
            <p:custDataLst>
              <p:tags r:id="rId9"/>
            </p:custDataLst>
          </p:nvPr>
        </p:nvSpPr>
        <p:spPr>
          <a:xfrm>
            <a:off x="1522800" y="1861650"/>
            <a:ext cx="9144000" cy="1790100"/>
          </a:xfrm>
        </p:spPr>
        <p:txBody>
          <a:bodyPr anchor="b"/>
          <a:lstStyle>
            <a:lvl1pPr algn="ctr">
              <a:defRPr sz="6000" baseline="0">
                <a:solidFill>
                  <a:schemeClr val="bg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10"/>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p:txBody>
          <a:bodyPr/>
          <a:lstStyle/>
          <a:p>
            <a:endParaRPr lang="zh-CN" altLang="en-US" dirty="0"/>
          </a:p>
        </p:txBody>
      </p:sp>
      <p:sp>
        <p:nvSpPr>
          <p:cNvPr id="5" name="灯片编号占位符 4"/>
          <p:cNvSpPr>
            <a:spLocks noGrp="1"/>
          </p:cNvSpPr>
          <p:nvPr>
            <p:ph type="sldNum" sz="quarter" idx="12"/>
            <p:custDataLst>
              <p:tags r:id="rId12"/>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3"/>
            </p:custDataLst>
          </p:nvPr>
        </p:nvSpPr>
        <p:spPr>
          <a:xfrm>
            <a:off x="1522413" y="3754350"/>
            <a:ext cx="9144000" cy="1242000"/>
          </a:xfrm>
        </p:spPr>
        <p:txBody>
          <a:bodyPr/>
          <a:lstStyle>
            <a:lvl1pPr algn="ctr">
              <a:defRPr baseline="0">
                <a:solidFill>
                  <a:schemeClr val="bg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tx2"/>
        </a:solidFill>
        <a:effectLst/>
      </p:bgPr>
    </p:bg>
    <p:spTree>
      <p:nvGrpSpPr>
        <p:cNvPr id="1" name=""/>
        <p:cNvGrpSpPr/>
        <p:nvPr/>
      </p:nvGrpSpPr>
      <p:grpSpPr>
        <a:xfrm>
          <a:off x="0" y="0"/>
          <a:ext cx="0" cy="0"/>
          <a:chOff x="0" y="0"/>
          <a:chExt cx="0" cy="0"/>
        </a:xfrm>
      </p:grpSpPr>
      <p:pic>
        <p:nvPicPr>
          <p:cNvPr id="5" name="图片 4"/>
          <p:cNvPicPr>
            <a:picLocks noChangeAspect="1"/>
          </p:cNvPicPr>
          <p:nvPr userDrawn="1">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6894893" y="0"/>
            <a:ext cx="5297107" cy="4916020"/>
          </a:xfrm>
          <a:prstGeom prst="rect">
            <a:avLst/>
          </a:prstGeom>
        </p:spPr>
      </p:pic>
      <p:sp>
        <p:nvSpPr>
          <p:cNvPr id="15" name="任意多边形: 形状 14"/>
          <p:cNvSpPr/>
          <p:nvPr userDrawn="1">
            <p:custDataLst>
              <p:tags r:id="rId4"/>
            </p:custDataLst>
          </p:nvPr>
        </p:nvSpPr>
        <p:spPr>
          <a:xfrm flipV="1">
            <a:off x="5633969" y="-9525"/>
            <a:ext cx="6558031" cy="4914900"/>
          </a:xfrm>
          <a:custGeom>
            <a:avLst/>
            <a:gdLst>
              <a:gd name="connsiteX0" fmla="*/ 0 w 6558031"/>
              <a:gd name="connsiteY0" fmla="*/ 4914900 h 4914900"/>
              <a:gd name="connsiteX1" fmla="*/ 6558031 w 6558031"/>
              <a:gd name="connsiteY1" fmla="*/ 4914900 h 4914900"/>
              <a:gd name="connsiteX2" fmla="*/ 6558031 w 6558031"/>
              <a:gd name="connsiteY2" fmla="*/ 667040 h 4914900"/>
              <a:gd name="connsiteX3" fmla="*/ 6391271 w 6558031"/>
              <a:gd name="connsiteY3" fmla="*/ 0 h 4914900"/>
              <a:gd name="connsiteX4" fmla="*/ 1228726 w 6558031"/>
              <a:gd name="connsiteY4" fmla="*/ 0 h 4914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8031" h="4914900">
                <a:moveTo>
                  <a:pt x="0" y="4914900"/>
                </a:moveTo>
                <a:lnTo>
                  <a:pt x="6558031" y="4914900"/>
                </a:lnTo>
                <a:lnTo>
                  <a:pt x="6558031" y="667040"/>
                </a:lnTo>
                <a:lnTo>
                  <a:pt x="6391271" y="0"/>
                </a:lnTo>
                <a:lnTo>
                  <a:pt x="1228726" y="0"/>
                </a:lnTo>
                <a:close/>
              </a:path>
            </a:pathLst>
          </a:custGeom>
          <a:solidFill>
            <a:schemeClr val="bg2">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latin typeface="Arial" panose="020B0604020202020204" pitchFamily="34" charset="0"/>
            </a:endParaRPr>
          </a:p>
        </p:txBody>
      </p:sp>
      <p:sp>
        <p:nvSpPr>
          <p:cNvPr id="19" name="任意多边形: 形状 18"/>
          <p:cNvSpPr/>
          <p:nvPr userDrawn="1">
            <p:custDataLst>
              <p:tags r:id="rId5"/>
            </p:custDataLst>
          </p:nvPr>
        </p:nvSpPr>
        <p:spPr>
          <a:xfrm>
            <a:off x="6370570" y="4908550"/>
            <a:ext cx="5821430" cy="1968500"/>
          </a:xfrm>
          <a:custGeom>
            <a:avLst/>
            <a:gdLst>
              <a:gd name="connsiteX0" fmla="*/ 492125 w 5821430"/>
              <a:gd name="connsiteY0" fmla="*/ 0 h 1968500"/>
              <a:gd name="connsiteX1" fmla="*/ 5654671 w 5821430"/>
              <a:gd name="connsiteY1" fmla="*/ 0 h 1968500"/>
              <a:gd name="connsiteX2" fmla="*/ 5821430 w 5821430"/>
              <a:gd name="connsiteY2" fmla="*/ 667037 h 1968500"/>
              <a:gd name="connsiteX3" fmla="*/ 5821430 w 5821430"/>
              <a:gd name="connsiteY3" fmla="*/ 1968500 h 1968500"/>
              <a:gd name="connsiteX4" fmla="*/ 0 w 5821430"/>
              <a:gd name="connsiteY4" fmla="*/ 1968500 h 1968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1430" h="1968500">
                <a:moveTo>
                  <a:pt x="492125" y="0"/>
                </a:moveTo>
                <a:lnTo>
                  <a:pt x="5654671" y="0"/>
                </a:lnTo>
                <a:lnTo>
                  <a:pt x="5821430" y="667037"/>
                </a:lnTo>
                <a:lnTo>
                  <a:pt x="5821430" y="1968500"/>
                </a:lnTo>
                <a:lnTo>
                  <a:pt x="0" y="1968500"/>
                </a:lnTo>
                <a:close/>
              </a:path>
            </a:pathLst>
          </a:custGeom>
          <a:solidFill>
            <a:schemeClr val="bg2">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latin typeface="Arial" panose="020B0604020202020204" pitchFamily="34" charset="0"/>
            </a:endParaRPr>
          </a:p>
        </p:txBody>
      </p:sp>
      <p:sp>
        <p:nvSpPr>
          <p:cNvPr id="20" name="任意多边形: 形状 19"/>
          <p:cNvSpPr/>
          <p:nvPr userDrawn="1">
            <p:custDataLst>
              <p:tags r:id="rId6"/>
            </p:custDataLst>
          </p:nvPr>
        </p:nvSpPr>
        <p:spPr>
          <a:xfrm>
            <a:off x="7635897" y="4889500"/>
            <a:ext cx="4556103" cy="1968500"/>
          </a:xfrm>
          <a:custGeom>
            <a:avLst/>
            <a:gdLst>
              <a:gd name="connsiteX0" fmla="*/ 492125 w 4556103"/>
              <a:gd name="connsiteY0" fmla="*/ 0 h 1968500"/>
              <a:gd name="connsiteX1" fmla="*/ 4556103 w 4556103"/>
              <a:gd name="connsiteY1" fmla="*/ 0 h 1968500"/>
              <a:gd name="connsiteX2" fmla="*/ 4556103 w 4556103"/>
              <a:gd name="connsiteY2" fmla="*/ 1968500 h 1968500"/>
              <a:gd name="connsiteX3" fmla="*/ 0 w 4556103"/>
              <a:gd name="connsiteY3" fmla="*/ 1968500 h 1968500"/>
            </a:gdLst>
            <a:ahLst/>
            <a:cxnLst>
              <a:cxn ang="0">
                <a:pos x="connsiteX0" y="connsiteY0"/>
              </a:cxn>
              <a:cxn ang="0">
                <a:pos x="connsiteX1" y="connsiteY1"/>
              </a:cxn>
              <a:cxn ang="0">
                <a:pos x="connsiteX2" y="connsiteY2"/>
              </a:cxn>
              <a:cxn ang="0">
                <a:pos x="connsiteX3" y="connsiteY3"/>
              </a:cxn>
            </a:cxnLst>
            <a:rect l="l" t="t" r="r" b="b"/>
            <a:pathLst>
              <a:path w="4556103" h="1968500">
                <a:moveTo>
                  <a:pt x="492125" y="0"/>
                </a:moveTo>
                <a:lnTo>
                  <a:pt x="4556103" y="0"/>
                </a:lnTo>
                <a:lnTo>
                  <a:pt x="4556103" y="1968500"/>
                </a:lnTo>
                <a:lnTo>
                  <a:pt x="0" y="19685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latin typeface="Arial" panose="020B0604020202020204" pitchFamily="34" charset="0"/>
            </a:endParaRPr>
          </a:p>
        </p:txBody>
      </p:sp>
      <p:sp>
        <p:nvSpPr>
          <p:cNvPr id="8" name="矩形 7"/>
          <p:cNvSpPr/>
          <p:nvPr userDrawn="1">
            <p:custDataLst>
              <p:tags r:id="rId7"/>
            </p:custDataLst>
          </p:nvPr>
        </p:nvSpPr>
        <p:spPr>
          <a:xfrm>
            <a:off x="10109199" y="3429000"/>
            <a:ext cx="2082800" cy="2611526"/>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latin typeface="Arial" panose="020B0604020202020204" pitchFamily="34" charset="0"/>
              <a:sym typeface="Arial" panose="020B0604020202020204" pitchFamily="34" charset="0"/>
            </a:endParaRPr>
          </a:p>
        </p:txBody>
      </p:sp>
      <p:sp>
        <p:nvSpPr>
          <p:cNvPr id="9" name="矩形 8"/>
          <p:cNvSpPr/>
          <p:nvPr userDrawn="1">
            <p:custDataLst>
              <p:tags r:id="rId8"/>
            </p:custDataLst>
          </p:nvPr>
        </p:nvSpPr>
        <p:spPr>
          <a:xfrm>
            <a:off x="6688148" y="1393026"/>
            <a:ext cx="1150948" cy="1150948"/>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latin typeface="Arial" panose="020B0604020202020204" pitchFamily="34" charset="0"/>
              <a:sym typeface="Arial" panose="020B0604020202020204" pitchFamily="34" charset="0"/>
            </a:endParaRPr>
          </a:p>
        </p:txBody>
      </p:sp>
      <p:sp>
        <p:nvSpPr>
          <p:cNvPr id="10" name="矩形 9"/>
          <p:cNvSpPr/>
          <p:nvPr userDrawn="1">
            <p:custDataLst>
              <p:tags r:id="rId9"/>
            </p:custDataLst>
          </p:nvPr>
        </p:nvSpPr>
        <p:spPr>
          <a:xfrm>
            <a:off x="6370570" y="2230426"/>
            <a:ext cx="795349" cy="795349"/>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latin typeface="Arial" panose="020B0604020202020204" pitchFamily="34" charset="0"/>
              <a:sym typeface="Arial" panose="020B0604020202020204" pitchFamily="34" charset="0"/>
            </a:endParaRPr>
          </a:p>
        </p:txBody>
      </p:sp>
      <p:cxnSp>
        <p:nvCxnSpPr>
          <p:cNvPr id="11" name="直接连接符 10"/>
          <p:cNvCxnSpPr/>
          <p:nvPr userDrawn="1">
            <p:custDataLst>
              <p:tags r:id="rId10"/>
            </p:custDataLst>
          </p:nvPr>
        </p:nvCxnSpPr>
        <p:spPr>
          <a:xfrm>
            <a:off x="871453" y="4183108"/>
            <a:ext cx="1044433"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ctrTitle" hasCustomPrompt="1"/>
            <p:custDataLst>
              <p:tags r:id="rId11"/>
            </p:custDataLst>
          </p:nvPr>
        </p:nvSpPr>
        <p:spPr>
          <a:xfrm>
            <a:off x="755241" y="2338254"/>
            <a:ext cx="5297107" cy="1740987"/>
          </a:xfrm>
        </p:spPr>
        <p:txBody>
          <a:bodyPr lIns="90000" tIns="46800" rIns="90000" bIns="46800" anchor="b" anchorCtr="0">
            <a:normAutofit/>
          </a:bodyPr>
          <a:lstStyle>
            <a:lvl1pPr algn="l">
              <a:defRPr sz="5400" spc="600" baseline="0">
                <a:solidFill>
                  <a:schemeClr val="accent1"/>
                </a:solidFill>
                <a:latin typeface="Arial" panose="020B0604020202020204" pitchFamily="34" charset="0"/>
                <a:ea typeface="汉仪旗黑-85S" panose="00020600040101010101" pitchFamily="18" charset="-122"/>
              </a:defRPr>
            </a:lvl1pPr>
          </a:lstStyle>
          <a:p>
            <a:r>
              <a:rPr lang="zh-CN" altLang="en-US" dirty="0"/>
              <a:t>编辑标题</a:t>
            </a:r>
            <a:endParaRPr lang="zh-CN" altLang="en-US" dirty="0"/>
          </a:p>
        </p:txBody>
      </p:sp>
      <p:sp>
        <p:nvSpPr>
          <p:cNvPr id="3" name="副标题 2"/>
          <p:cNvSpPr>
            <a:spLocks noGrp="1"/>
          </p:cNvSpPr>
          <p:nvPr>
            <p:ph type="subTitle" idx="1" hasCustomPrompt="1"/>
            <p:custDataLst>
              <p:tags r:id="rId12"/>
            </p:custDataLst>
          </p:nvPr>
        </p:nvSpPr>
        <p:spPr>
          <a:xfrm>
            <a:off x="755241" y="4373369"/>
            <a:ext cx="5297107" cy="1085997"/>
          </a:xfrm>
        </p:spPr>
        <p:txBody>
          <a:bodyPr lIns="90170" tIns="46990" rIns="90170" bIns="46990">
            <a:normAutofit/>
          </a:bodyPr>
          <a:lstStyle>
            <a:lvl1pPr marL="0" indent="0" algn="l" eaLnBrk="1" fontAlgn="auto" latinLnBrk="0" hangingPunct="1">
              <a:lnSpc>
                <a:spcPct val="100000"/>
              </a:lnSpc>
              <a:buNone/>
              <a:defRPr sz="2400" u="none" strike="noStrike" kern="1200" cap="none" spc="200" normalizeH="0" baseline="0">
                <a:solidFill>
                  <a:schemeClr val="bg1"/>
                </a:solidFill>
                <a:uFillTx/>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13"/>
            </p:custDataLst>
          </p:nvPr>
        </p:nvSpPr>
        <p:spPr/>
        <p:txBody>
          <a:bodyPr/>
          <a:lstStyle>
            <a:lvl1pPr>
              <a:defRPr baseline="0">
                <a:latin typeface="Arial" panose="020B0604020202020204" pitchFamily="34" charset="0"/>
              </a:defRPr>
            </a:lvl1p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14"/>
            </p:custDataLst>
          </p:nvPr>
        </p:nvSpPr>
        <p:spPr/>
        <p:txBody>
          <a:bodyPr/>
          <a:lstStyle>
            <a:lvl1pPr>
              <a:defRPr baseline="0">
                <a:latin typeface="Arial" panose="020B0604020202020204" pitchFamily="34" charset="0"/>
              </a:defRPr>
            </a:lvl1pPr>
          </a:lstStyle>
          <a:p>
            <a:endParaRPr lang="zh-CN" altLang="en-US" dirty="0"/>
          </a:p>
        </p:txBody>
      </p:sp>
      <p:sp>
        <p:nvSpPr>
          <p:cNvPr id="18" name="灯片编号占位符 17"/>
          <p:cNvSpPr>
            <a:spLocks noGrp="1"/>
          </p:cNvSpPr>
          <p:nvPr>
            <p:ph type="sldNum" sz="quarter" idx="12"/>
            <p:custDataLst>
              <p:tags r:id="rId15"/>
            </p:custDataLst>
          </p:nvPr>
        </p:nvSpPr>
        <p:spPr/>
        <p:txBody>
          <a:bodyPr/>
          <a:lstStyle>
            <a:lvl1pPr>
              <a:defRPr baseline="0">
                <a:latin typeface="Arial" panose="020B0604020202020204" pitchFamily="34" charset="0"/>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grpSp>
        <p:nvGrpSpPr>
          <p:cNvPr id="7" name="组合 6"/>
          <p:cNvGrpSpPr/>
          <p:nvPr userDrawn="1">
            <p:custDataLst>
              <p:tags r:id="rId2"/>
            </p:custDataLst>
          </p:nvPr>
        </p:nvGrpSpPr>
        <p:grpSpPr>
          <a:xfrm>
            <a:off x="276860" y="5769610"/>
            <a:ext cx="836930" cy="836930"/>
            <a:chOff x="17644" y="9255"/>
            <a:chExt cx="1281" cy="1281"/>
          </a:xfrm>
        </p:grpSpPr>
        <p:sp>
          <p:nvSpPr>
            <p:cNvPr id="8" name="矩形 7"/>
            <p:cNvSpPr/>
            <p:nvPr userDrawn="1">
              <p:custDataLst>
                <p:tags r:id="rId3"/>
              </p:custDataLst>
            </p:nvPr>
          </p:nvSpPr>
          <p:spPr>
            <a:xfrm>
              <a:off x="18005" y="9255"/>
              <a:ext cx="920" cy="92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solidFill>
                  <a:schemeClr val="tx1">
                    <a:lumMod val="85000"/>
                    <a:lumOff val="15000"/>
                  </a:schemeClr>
                </a:solidFill>
                <a:latin typeface="Arial" panose="020B0604020202020204" pitchFamily="34" charset="0"/>
                <a:ea typeface="微软雅黑" panose="020B0503020204020204" charset="-122"/>
              </a:endParaRPr>
            </a:p>
          </p:txBody>
        </p:sp>
        <p:sp>
          <p:nvSpPr>
            <p:cNvPr id="9" name="矩形 8"/>
            <p:cNvSpPr/>
            <p:nvPr userDrawn="1">
              <p:custDataLst>
                <p:tags r:id="rId4"/>
              </p:custDataLst>
            </p:nvPr>
          </p:nvSpPr>
          <p:spPr>
            <a:xfrm>
              <a:off x="17644" y="9814"/>
              <a:ext cx="722" cy="722"/>
            </a:xfrm>
            <a:prstGeom prst="rect">
              <a:avLst/>
            </a:prstGeom>
            <a:noFill/>
            <a:ln w="190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solidFill>
                  <a:schemeClr val="tx1">
                    <a:lumMod val="85000"/>
                    <a:lumOff val="15000"/>
                  </a:schemeClr>
                </a:solidFill>
                <a:latin typeface="Arial" panose="020B0604020202020204" pitchFamily="34" charset="0"/>
                <a:ea typeface="微软雅黑" panose="020B0503020204020204" charset="-122"/>
              </a:endParaRPr>
            </a:p>
          </p:txBody>
        </p:sp>
      </p:grpSp>
      <p:sp>
        <p:nvSpPr>
          <p:cNvPr id="2" name="标题 1"/>
          <p:cNvSpPr>
            <a:spLocks noGrp="1"/>
          </p:cNvSpPr>
          <p:nvPr>
            <p:ph type="title"/>
            <p:custDataLst>
              <p:tags r:id="rId5"/>
            </p:custDataLst>
          </p:nvPr>
        </p:nvSpPr>
        <p:spPr>
          <a:xfrm>
            <a:off x="669882" y="443234"/>
            <a:ext cx="10852237" cy="441964"/>
          </a:xfrm>
        </p:spPr>
        <p:txBody>
          <a:bodyPr vert="horz" lIns="90170" tIns="46990" rIns="90170" bIns="46990" rtlCol="0" anchor="t" anchorCtr="0">
            <a:norm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6"/>
            </p:custDataLst>
          </p:nvPr>
        </p:nvSpPr>
        <p:spPr>
          <a:xfrm>
            <a:off x="669882" y="952508"/>
            <a:ext cx="10852237" cy="5388907"/>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7"/>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8"/>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9"/>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tx2"/>
        </a:solidFill>
        <a:effectLst/>
      </p:bgPr>
    </p:bg>
    <p:spTree>
      <p:nvGrpSpPr>
        <p:cNvPr id="1" name=""/>
        <p:cNvGrpSpPr/>
        <p:nvPr/>
      </p:nvGrpSpPr>
      <p:grpSpPr>
        <a:xfrm>
          <a:off x="0" y="0"/>
          <a:ext cx="0" cy="0"/>
          <a:chOff x="0" y="0"/>
          <a:chExt cx="0" cy="0"/>
        </a:xfrm>
      </p:grpSpPr>
      <p:grpSp>
        <p:nvGrpSpPr>
          <p:cNvPr id="11" name="组合 10"/>
          <p:cNvGrpSpPr/>
          <p:nvPr userDrawn="1">
            <p:custDataLst>
              <p:tags r:id="rId2"/>
            </p:custDataLst>
          </p:nvPr>
        </p:nvGrpSpPr>
        <p:grpSpPr>
          <a:xfrm flipH="1">
            <a:off x="7066643" y="0"/>
            <a:ext cx="4049486" cy="6858000"/>
            <a:chOff x="2634343" y="0"/>
            <a:chExt cx="4049486" cy="6858000"/>
          </a:xfrm>
        </p:grpSpPr>
        <p:sp>
          <p:nvSpPr>
            <p:cNvPr id="12" name="箭头: V 形 11"/>
            <p:cNvSpPr/>
            <p:nvPr>
              <p:custDataLst>
                <p:tags r:id="rId3"/>
              </p:custDataLst>
            </p:nvPr>
          </p:nvSpPr>
          <p:spPr>
            <a:xfrm>
              <a:off x="2634343" y="0"/>
              <a:ext cx="3178628" cy="6858000"/>
            </a:xfrm>
            <a:prstGeom prst="chevron">
              <a:avLst/>
            </a:prstGeom>
            <a:solidFill>
              <a:schemeClr val="bg2">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solidFill>
                  <a:schemeClr val="tx1"/>
                </a:solidFill>
                <a:latin typeface="Arial" panose="020B0604020202020204" pitchFamily="34" charset="0"/>
              </a:endParaRPr>
            </a:p>
          </p:txBody>
        </p:sp>
        <p:sp>
          <p:nvSpPr>
            <p:cNvPr id="13" name="任意多边形: 形状 12"/>
            <p:cNvSpPr/>
            <p:nvPr>
              <p:custDataLst>
                <p:tags r:id="rId4"/>
              </p:custDataLst>
            </p:nvPr>
          </p:nvSpPr>
          <p:spPr>
            <a:xfrm>
              <a:off x="4582886" y="0"/>
              <a:ext cx="2100943" cy="6858000"/>
            </a:xfrm>
            <a:custGeom>
              <a:avLst/>
              <a:gdLst>
                <a:gd name="connsiteX0" fmla="*/ 0 w 2100943"/>
                <a:gd name="connsiteY0" fmla="*/ 0 h 6858000"/>
                <a:gd name="connsiteX1" fmla="*/ 511629 w 2100943"/>
                <a:gd name="connsiteY1" fmla="*/ 0 h 6858000"/>
                <a:gd name="connsiteX2" fmla="*/ 2100943 w 2100943"/>
                <a:gd name="connsiteY2" fmla="*/ 3429000 h 6858000"/>
                <a:gd name="connsiteX3" fmla="*/ 511629 w 2100943"/>
                <a:gd name="connsiteY3" fmla="*/ 6858000 h 6858000"/>
                <a:gd name="connsiteX4" fmla="*/ 0 w 2100943"/>
                <a:gd name="connsiteY4" fmla="*/ 6858000 h 6858000"/>
                <a:gd name="connsiteX5" fmla="*/ 1589314 w 2100943"/>
                <a:gd name="connsiteY5" fmla="*/ 3429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0943" h="6858000">
                  <a:moveTo>
                    <a:pt x="0" y="0"/>
                  </a:moveTo>
                  <a:lnTo>
                    <a:pt x="511629" y="0"/>
                  </a:lnTo>
                  <a:lnTo>
                    <a:pt x="2100943" y="3429000"/>
                  </a:lnTo>
                  <a:lnTo>
                    <a:pt x="511629" y="6858000"/>
                  </a:lnTo>
                  <a:lnTo>
                    <a:pt x="0" y="6858000"/>
                  </a:lnTo>
                  <a:lnTo>
                    <a:pt x="1589314" y="3429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solidFill>
                  <a:schemeClr val="tx1"/>
                </a:solidFill>
                <a:latin typeface="Arial" panose="020B0604020202020204" pitchFamily="34" charset="0"/>
              </a:endParaRPr>
            </a:p>
          </p:txBody>
        </p:sp>
      </p:grpSp>
      <p:cxnSp>
        <p:nvCxnSpPr>
          <p:cNvPr id="7" name="直接连接符 6"/>
          <p:cNvCxnSpPr/>
          <p:nvPr userDrawn="1">
            <p:custDataLst>
              <p:tags r:id="rId5"/>
            </p:custDataLst>
          </p:nvPr>
        </p:nvCxnSpPr>
        <p:spPr>
          <a:xfrm>
            <a:off x="3110846" y="3034030"/>
            <a:ext cx="11160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hasCustomPrompt="1"/>
            <p:custDataLst>
              <p:tags r:id="rId6"/>
            </p:custDataLst>
          </p:nvPr>
        </p:nvSpPr>
        <p:spPr>
          <a:xfrm>
            <a:off x="1154201" y="3251289"/>
            <a:ext cx="5029291" cy="778827"/>
          </a:xfrm>
        </p:spPr>
        <p:txBody>
          <a:bodyPr lIns="90000" tIns="46800" rIns="90000" bIns="46800" anchor="b" anchorCtr="0">
            <a:normAutofit/>
          </a:bodyPr>
          <a:lstStyle>
            <a:lvl1pPr algn="ctr">
              <a:defRPr sz="4400" u="none" strike="noStrike" kern="1200" cap="none" spc="300" normalizeH="0" baseline="0">
                <a:solidFill>
                  <a:schemeClr val="bg1"/>
                </a:solidFill>
                <a:uFillTx/>
                <a:latin typeface="Arial" panose="020B0604020202020204" pitchFamily="34" charset="0"/>
                <a:ea typeface="汉仪旗黑-85S" panose="00020600040101010101" pitchFamily="18" charset="-122"/>
              </a:defRPr>
            </a:lvl1pPr>
          </a:lstStyle>
          <a:p>
            <a:r>
              <a:rPr lang="zh-CN" altLang="en-US" dirty="0"/>
              <a:t>单击此处编辑标题</a:t>
            </a:r>
            <a:endParaRPr lang="zh-CN" altLang="en-US" dirty="0"/>
          </a:p>
        </p:txBody>
      </p:sp>
      <p:sp>
        <p:nvSpPr>
          <p:cNvPr id="3" name="文本占位符 2"/>
          <p:cNvSpPr>
            <a:spLocks noGrp="1"/>
          </p:cNvSpPr>
          <p:nvPr>
            <p:ph type="body" idx="1"/>
            <p:custDataLst>
              <p:tags r:id="rId7"/>
            </p:custDataLst>
          </p:nvPr>
        </p:nvSpPr>
        <p:spPr>
          <a:xfrm>
            <a:off x="804996" y="4067810"/>
            <a:ext cx="5727700" cy="1287145"/>
          </a:xfrm>
        </p:spPr>
        <p:txBody>
          <a:bodyPr lIns="90170" tIns="46990" rIns="90170" bIns="46990">
            <a:normAutofit/>
          </a:bodyPr>
          <a:lstStyle>
            <a:lvl1pPr marL="0" indent="0" algn="ctr" eaLnBrk="1" fontAlgn="auto" latinLnBrk="0" hangingPunct="1">
              <a:buNone/>
              <a:defRPr kumimoji="0" lang="zh-CN" altLang="en-US" sz="2000" b="0" i="0" u="none" strike="noStrike" kern="1200" cap="none" spc="150" normalizeH="0" baseline="0" noProof="1">
                <a:solidFill>
                  <a:schemeClr val="bg1"/>
                </a:solidFill>
                <a:uFillTx/>
                <a:latin typeface="Arial" panose="020B0604020202020204" pitchFamily="34" charset="0"/>
                <a:ea typeface="微软雅黑" panose="020B050302020402020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zh-CN" altLang="en-US" dirty="0"/>
          </a:p>
        </p:txBody>
      </p:sp>
      <p:sp>
        <p:nvSpPr>
          <p:cNvPr id="4" name="日期占位符 3"/>
          <p:cNvSpPr>
            <a:spLocks noGrp="1"/>
          </p:cNvSpPr>
          <p:nvPr>
            <p:ph type="dt" sz="half" idx="10"/>
            <p:custDataLst>
              <p:tags r:id="rId8"/>
            </p:custDataLst>
          </p:nvPr>
        </p:nvSpPr>
        <p:spPr/>
        <p:txBody>
          <a:bodyPr/>
          <a:lstStyle>
            <a:lvl1pPr>
              <a:defRPr baseline="0">
                <a:latin typeface="Arial" panose="020B0604020202020204" pitchFamily="34" charset="0"/>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9"/>
            </p:custDataLst>
          </p:nvPr>
        </p:nvSpPr>
        <p:spPr/>
        <p:txBody>
          <a:bodyPr/>
          <a:lstStyle>
            <a:lvl1pPr>
              <a:defRPr baseline="0">
                <a:latin typeface="Arial" panose="020B0604020202020204" pitchFamily="34" charset="0"/>
              </a:defRPr>
            </a:lvl1pPr>
          </a:lstStyle>
          <a:p>
            <a:endParaRPr lang="zh-CN" altLang="en-US"/>
          </a:p>
        </p:txBody>
      </p:sp>
      <p:sp>
        <p:nvSpPr>
          <p:cNvPr id="6" name="灯片编号占位符 5"/>
          <p:cNvSpPr>
            <a:spLocks noGrp="1"/>
          </p:cNvSpPr>
          <p:nvPr>
            <p:ph type="sldNum" sz="quarter" idx="12"/>
            <p:custDataLst>
              <p:tags r:id="rId10"/>
            </p:custDataLst>
          </p:nvPr>
        </p:nvSpPr>
        <p:spPr/>
        <p:txBody>
          <a:bodyPr/>
          <a:lstStyle>
            <a:lvl1pPr>
              <a:defRPr baseline="0">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grpSp>
        <p:nvGrpSpPr>
          <p:cNvPr id="11" name="组合 10"/>
          <p:cNvGrpSpPr/>
          <p:nvPr userDrawn="1">
            <p:custDataLst>
              <p:tags r:id="rId2"/>
            </p:custDataLst>
          </p:nvPr>
        </p:nvGrpSpPr>
        <p:grpSpPr>
          <a:xfrm>
            <a:off x="276860" y="5769610"/>
            <a:ext cx="836930" cy="836930"/>
            <a:chOff x="17644" y="9255"/>
            <a:chExt cx="1281" cy="1281"/>
          </a:xfrm>
        </p:grpSpPr>
        <p:sp>
          <p:nvSpPr>
            <p:cNvPr id="12" name="矩形 11"/>
            <p:cNvSpPr/>
            <p:nvPr userDrawn="1">
              <p:custDataLst>
                <p:tags r:id="rId3"/>
              </p:custDataLst>
            </p:nvPr>
          </p:nvSpPr>
          <p:spPr>
            <a:xfrm>
              <a:off x="18005" y="9255"/>
              <a:ext cx="920" cy="92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solidFill>
                  <a:schemeClr val="tx1">
                    <a:lumMod val="85000"/>
                    <a:lumOff val="15000"/>
                  </a:schemeClr>
                </a:solidFill>
                <a:latin typeface="Arial" panose="020B0604020202020204" pitchFamily="34" charset="0"/>
                <a:ea typeface="微软雅黑" panose="020B0503020204020204" charset="-122"/>
              </a:endParaRPr>
            </a:p>
          </p:txBody>
        </p:sp>
        <p:sp>
          <p:nvSpPr>
            <p:cNvPr id="13" name="矩形 12"/>
            <p:cNvSpPr/>
            <p:nvPr userDrawn="1">
              <p:custDataLst>
                <p:tags r:id="rId4"/>
              </p:custDataLst>
            </p:nvPr>
          </p:nvSpPr>
          <p:spPr>
            <a:xfrm>
              <a:off x="17644" y="9814"/>
              <a:ext cx="722" cy="722"/>
            </a:xfrm>
            <a:prstGeom prst="rect">
              <a:avLst/>
            </a:prstGeom>
            <a:noFill/>
            <a:ln w="190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solidFill>
                  <a:schemeClr val="tx1">
                    <a:lumMod val="85000"/>
                    <a:lumOff val="15000"/>
                  </a:schemeClr>
                </a:solidFill>
                <a:latin typeface="Arial" panose="020B0604020202020204" pitchFamily="34" charset="0"/>
                <a:ea typeface="微软雅黑" panose="020B0503020204020204" charset="-122"/>
              </a:endParaRPr>
            </a:p>
          </p:txBody>
        </p:sp>
      </p:grpSp>
      <p:sp>
        <p:nvSpPr>
          <p:cNvPr id="2" name="标题 1"/>
          <p:cNvSpPr>
            <a:spLocks noGrp="1"/>
          </p:cNvSpPr>
          <p:nvPr>
            <p:ph type="title"/>
            <p:custDataLst>
              <p:tags r:id="rId5"/>
            </p:custDataLst>
          </p:nvPr>
        </p:nvSpPr>
        <p:spPr>
          <a:xfrm>
            <a:off x="669882" y="443234"/>
            <a:ext cx="10852237" cy="441964"/>
          </a:xfrm>
        </p:spPr>
        <p:txBody>
          <a:bodyPr vert="horz" lIns="90170" tIns="46990" rIns="90170" bIns="4699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6"/>
            </p:custDataLst>
          </p:nvPr>
        </p:nvSpPr>
        <p:spPr>
          <a:xfrm>
            <a:off x="669930" y="952508"/>
            <a:ext cx="5283242" cy="5388907"/>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7"/>
            </p:custDataLst>
          </p:nvPr>
        </p:nvSpPr>
        <p:spPr>
          <a:xfrm>
            <a:off x="6238877" y="952508"/>
            <a:ext cx="5283242" cy="5388907"/>
          </a:xfrm>
        </p:spPr>
        <p:txBody>
          <a:bodyPr lIns="90170" tIns="46990" rIns="90170" bIns="46990">
            <a:normAutofit/>
          </a:bodyPr>
          <a:lstStyle>
            <a:lvl1pPr>
              <a:defRPr sz="1600" baseline="0">
                <a:solidFill>
                  <a:schemeClr val="tx1">
                    <a:lumMod val="85000"/>
                    <a:lumOff val="15000"/>
                  </a:schemeClr>
                </a:solidFill>
                <a:latin typeface="Arial" panose="020B0604020202020204" pitchFamily="34" charset="0"/>
                <a:ea typeface="微软雅黑" panose="020B0503020204020204" charset="-122"/>
              </a:defRPr>
            </a:lvl1pPr>
            <a:lvl2pPr>
              <a:defRPr sz="1600" baseline="0">
                <a:solidFill>
                  <a:schemeClr val="tx1">
                    <a:lumMod val="85000"/>
                    <a:lumOff val="15000"/>
                  </a:schemeClr>
                </a:solidFill>
                <a:latin typeface="Arial" panose="020B0604020202020204" pitchFamily="34" charset="0"/>
                <a:ea typeface="微软雅黑" panose="020B0503020204020204" charset="-122"/>
              </a:defRPr>
            </a:lvl2pPr>
            <a:lvl3pPr>
              <a:defRPr sz="1600" baseline="0">
                <a:solidFill>
                  <a:schemeClr val="tx1">
                    <a:lumMod val="85000"/>
                    <a:lumOff val="15000"/>
                  </a:schemeClr>
                </a:solidFill>
                <a:latin typeface="Arial" panose="020B0604020202020204" pitchFamily="34" charset="0"/>
                <a:ea typeface="微软雅黑" panose="020B0503020204020204" charset="-122"/>
              </a:defRPr>
            </a:lvl3pPr>
            <a:lvl4pPr>
              <a:defRPr sz="1600" baseline="0">
                <a:solidFill>
                  <a:schemeClr val="tx1">
                    <a:lumMod val="85000"/>
                    <a:lumOff val="15000"/>
                  </a:schemeClr>
                </a:solidFill>
                <a:latin typeface="Arial" panose="020B0604020202020204" pitchFamily="34" charset="0"/>
                <a:ea typeface="微软雅黑" panose="020B0503020204020204" charset="-122"/>
              </a:defRPr>
            </a:lvl4pPr>
            <a:lvl5pPr>
              <a:defRPr sz="1600"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8"/>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9"/>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a:p>
        </p:txBody>
      </p:sp>
      <p:sp>
        <p:nvSpPr>
          <p:cNvPr id="7" name="灯片编号占位符 6"/>
          <p:cNvSpPr>
            <a:spLocks noGrp="1"/>
          </p:cNvSpPr>
          <p:nvPr>
            <p:ph type="sldNum" sz="quarter" idx="12"/>
            <p:custDataLst>
              <p:tags r:id="rId10"/>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grpSp>
        <p:nvGrpSpPr>
          <p:cNvPr id="10" name="组合 9"/>
          <p:cNvGrpSpPr/>
          <p:nvPr userDrawn="1">
            <p:custDataLst>
              <p:tags r:id="rId2"/>
            </p:custDataLst>
          </p:nvPr>
        </p:nvGrpSpPr>
        <p:grpSpPr>
          <a:xfrm>
            <a:off x="276860" y="5769610"/>
            <a:ext cx="836930" cy="836930"/>
            <a:chOff x="17644" y="9255"/>
            <a:chExt cx="1281" cy="1281"/>
          </a:xfrm>
        </p:grpSpPr>
        <p:sp>
          <p:nvSpPr>
            <p:cNvPr id="11" name="矩形 10"/>
            <p:cNvSpPr/>
            <p:nvPr userDrawn="1">
              <p:custDataLst>
                <p:tags r:id="rId3"/>
              </p:custDataLst>
            </p:nvPr>
          </p:nvSpPr>
          <p:spPr>
            <a:xfrm>
              <a:off x="18005" y="9255"/>
              <a:ext cx="920" cy="92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solidFill>
                  <a:schemeClr val="tx1">
                    <a:lumMod val="85000"/>
                    <a:lumOff val="15000"/>
                  </a:schemeClr>
                </a:solidFill>
                <a:latin typeface="Arial" panose="020B0604020202020204" pitchFamily="34" charset="0"/>
                <a:ea typeface="微软雅黑" panose="020B0503020204020204" charset="-122"/>
              </a:endParaRPr>
            </a:p>
          </p:txBody>
        </p:sp>
        <p:sp>
          <p:nvSpPr>
            <p:cNvPr id="12" name="矩形 11"/>
            <p:cNvSpPr/>
            <p:nvPr userDrawn="1">
              <p:custDataLst>
                <p:tags r:id="rId4"/>
              </p:custDataLst>
            </p:nvPr>
          </p:nvSpPr>
          <p:spPr>
            <a:xfrm>
              <a:off x="17644" y="9814"/>
              <a:ext cx="722" cy="722"/>
            </a:xfrm>
            <a:prstGeom prst="rect">
              <a:avLst/>
            </a:prstGeom>
            <a:noFill/>
            <a:ln w="190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solidFill>
                  <a:schemeClr val="tx1">
                    <a:lumMod val="85000"/>
                    <a:lumOff val="15000"/>
                  </a:schemeClr>
                </a:solidFill>
                <a:latin typeface="Arial" panose="020B0604020202020204" pitchFamily="34" charset="0"/>
                <a:ea typeface="微软雅黑" panose="020B0503020204020204" charset="-122"/>
              </a:endParaRPr>
            </a:p>
          </p:txBody>
        </p:sp>
      </p:grpSp>
      <p:sp>
        <p:nvSpPr>
          <p:cNvPr id="2" name="标题 1"/>
          <p:cNvSpPr>
            <a:spLocks noGrp="1"/>
          </p:cNvSpPr>
          <p:nvPr>
            <p:ph type="title"/>
            <p:custDataLst>
              <p:tags r:id="rId5"/>
            </p:custDataLst>
          </p:nvPr>
        </p:nvSpPr>
        <p:spPr>
          <a:xfrm>
            <a:off x="669882" y="443234"/>
            <a:ext cx="10852237" cy="441964"/>
          </a:xfrm>
        </p:spPr>
        <p:txBody>
          <a:bodyPr vert="horz" lIns="90170" tIns="46990" rIns="90170" bIns="4699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6"/>
            </p:custDataLst>
          </p:nvPr>
        </p:nvSpPr>
        <p:spPr>
          <a:xfrm>
            <a:off x="669930" y="952508"/>
            <a:ext cx="5283242" cy="381003"/>
          </a:xfrm>
        </p:spPr>
        <p:txBody>
          <a:bodyPr lIns="90170" tIns="46990" rIns="90170" bIns="46990" anchor="t" anchorCtr="0">
            <a:norm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7"/>
            </p:custDataLst>
          </p:nvPr>
        </p:nvSpPr>
        <p:spPr>
          <a:xfrm>
            <a:off x="669925" y="1406525"/>
            <a:ext cx="5283200" cy="4934752"/>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8"/>
            </p:custDataLst>
          </p:nvPr>
        </p:nvSpPr>
        <p:spPr>
          <a:xfrm>
            <a:off x="6235750" y="952508"/>
            <a:ext cx="5283242" cy="381003"/>
          </a:xfrm>
        </p:spPr>
        <p:txBody>
          <a:bodyPr vert="horz" lIns="90170" tIns="46990" rIns="90170" bIns="4699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9"/>
            </p:custDataLst>
          </p:nvPr>
        </p:nvSpPr>
        <p:spPr>
          <a:xfrm>
            <a:off x="6235750" y="1406525"/>
            <a:ext cx="5283242" cy="4934752"/>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10"/>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11"/>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a:p>
        </p:txBody>
      </p:sp>
      <p:sp>
        <p:nvSpPr>
          <p:cNvPr id="9" name="灯片编号占位符 8"/>
          <p:cNvSpPr>
            <a:spLocks noGrp="1"/>
          </p:cNvSpPr>
          <p:nvPr>
            <p:ph type="sldNum" sz="quarter" idx="12"/>
            <p:custDataLst>
              <p:tags r:id="rId12"/>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pic>
        <p:nvPicPr>
          <p:cNvPr id="7" name="图片 6"/>
          <p:cNvPicPr>
            <a:picLocks noChangeAspect="1"/>
          </p:cNvPicPr>
          <p:nvPr userDrawn="1">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0" y="0"/>
            <a:ext cx="12192000" cy="2476500"/>
          </a:xfrm>
          <a:prstGeom prst="rect">
            <a:avLst/>
          </a:prstGeom>
        </p:spPr>
      </p:pic>
      <p:sp>
        <p:nvSpPr>
          <p:cNvPr id="2" name="标题 1"/>
          <p:cNvSpPr>
            <a:spLocks noGrp="1"/>
          </p:cNvSpPr>
          <p:nvPr>
            <p:ph type="title"/>
            <p:custDataLst>
              <p:tags r:id="rId4"/>
            </p:custDataLst>
          </p:nvPr>
        </p:nvSpPr>
        <p:spPr/>
        <p:txBody>
          <a:bodyPr vert="horz" lIns="90170" tIns="46990" rIns="90170" bIns="4699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bg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grpSp>
        <p:nvGrpSpPr>
          <p:cNvPr id="8" name="组合 7"/>
          <p:cNvGrpSpPr/>
          <p:nvPr userDrawn="1">
            <p:custDataLst>
              <p:tags r:id="rId2"/>
            </p:custDataLst>
          </p:nvPr>
        </p:nvGrpSpPr>
        <p:grpSpPr>
          <a:xfrm>
            <a:off x="276860" y="5769610"/>
            <a:ext cx="836930" cy="836930"/>
            <a:chOff x="17644" y="9255"/>
            <a:chExt cx="1281" cy="1281"/>
          </a:xfrm>
        </p:grpSpPr>
        <p:sp>
          <p:nvSpPr>
            <p:cNvPr id="9" name="矩形 8"/>
            <p:cNvSpPr/>
            <p:nvPr userDrawn="1">
              <p:custDataLst>
                <p:tags r:id="rId3"/>
              </p:custDataLst>
            </p:nvPr>
          </p:nvSpPr>
          <p:spPr>
            <a:xfrm>
              <a:off x="18005" y="9255"/>
              <a:ext cx="920" cy="92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solidFill>
                  <a:schemeClr val="tx1">
                    <a:lumMod val="85000"/>
                    <a:lumOff val="15000"/>
                  </a:schemeClr>
                </a:solidFill>
                <a:latin typeface="Arial" panose="020B0604020202020204" pitchFamily="34" charset="0"/>
                <a:ea typeface="微软雅黑" panose="020B0503020204020204" charset="-122"/>
              </a:endParaRPr>
            </a:p>
          </p:txBody>
        </p:sp>
        <p:sp>
          <p:nvSpPr>
            <p:cNvPr id="10" name="矩形 9"/>
            <p:cNvSpPr/>
            <p:nvPr userDrawn="1">
              <p:custDataLst>
                <p:tags r:id="rId4"/>
              </p:custDataLst>
            </p:nvPr>
          </p:nvSpPr>
          <p:spPr>
            <a:xfrm>
              <a:off x="17644" y="9814"/>
              <a:ext cx="722" cy="722"/>
            </a:xfrm>
            <a:prstGeom prst="rect">
              <a:avLst/>
            </a:prstGeom>
            <a:noFill/>
            <a:ln w="190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solidFill>
                  <a:schemeClr val="tx1">
                    <a:lumMod val="85000"/>
                    <a:lumOff val="15000"/>
                  </a:schemeClr>
                </a:solidFill>
                <a:latin typeface="Arial" panose="020B0604020202020204" pitchFamily="34" charset="0"/>
                <a:ea typeface="微软雅黑" panose="020B0503020204020204" charset="-122"/>
              </a:endParaRPr>
            </a:p>
          </p:txBody>
        </p:sp>
      </p:grpSp>
      <p:sp>
        <p:nvSpPr>
          <p:cNvPr id="2" name="标题 1"/>
          <p:cNvSpPr>
            <a:spLocks noGrp="1"/>
          </p:cNvSpPr>
          <p:nvPr>
            <p:ph type="title"/>
            <p:custDataLst>
              <p:tags r:id="rId5"/>
            </p:custDataLst>
          </p:nvPr>
        </p:nvSpPr>
        <p:spPr>
          <a:xfrm>
            <a:off x="669930" y="443234"/>
            <a:ext cx="10852237" cy="441964"/>
          </a:xfrm>
        </p:spPr>
        <p:txBody>
          <a:bodyPr vert="horz" lIns="90170" tIns="46990" rIns="90170" bIns="4699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6"/>
            </p:custDataLst>
          </p:nvPr>
        </p:nvSpPr>
        <p:spPr>
          <a:xfrm>
            <a:off x="669930" y="952508"/>
            <a:ext cx="5283242" cy="5388907"/>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7"/>
            </p:custDataLst>
          </p:nvPr>
        </p:nvSpPr>
        <p:spPr>
          <a:xfrm>
            <a:off x="6238925" y="952508"/>
            <a:ext cx="5283242" cy="5388907"/>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8"/>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9"/>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7" name="灯片编号占位符 6"/>
          <p:cNvSpPr>
            <a:spLocks noGrp="1"/>
          </p:cNvSpPr>
          <p:nvPr>
            <p:ph type="sldNum" sz="quarter" idx="12"/>
            <p:custDataLst>
              <p:tags r:id="rId10"/>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FABC47A4-756D-490B-A52F-7D9E2C9FC05F}" type="slidenum">
              <a:rPr lang="zh-CN" altLang="en-US" smtClean="0"/>
            </a:fld>
            <a:endParaRPr lang="zh-CN" alt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grpSp>
        <p:nvGrpSpPr>
          <p:cNvPr id="7" name="组合 6"/>
          <p:cNvGrpSpPr/>
          <p:nvPr userDrawn="1">
            <p:custDataLst>
              <p:tags r:id="rId2"/>
            </p:custDataLst>
          </p:nvPr>
        </p:nvGrpSpPr>
        <p:grpSpPr>
          <a:xfrm>
            <a:off x="11203913" y="5876765"/>
            <a:ext cx="813462" cy="813461"/>
            <a:chOff x="329538" y="251935"/>
            <a:chExt cx="1056292" cy="1056291"/>
          </a:xfrm>
        </p:grpSpPr>
        <p:sp>
          <p:nvSpPr>
            <p:cNvPr id="8" name="矩形 7"/>
            <p:cNvSpPr/>
            <p:nvPr userDrawn="1">
              <p:custDataLst>
                <p:tags r:id="rId3"/>
              </p:custDataLst>
            </p:nvPr>
          </p:nvSpPr>
          <p:spPr>
            <a:xfrm>
              <a:off x="627207" y="251935"/>
              <a:ext cx="758623" cy="758623"/>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solidFill>
                  <a:schemeClr val="tx1">
                    <a:lumMod val="85000"/>
                    <a:lumOff val="15000"/>
                  </a:schemeClr>
                </a:solidFill>
                <a:latin typeface="Arial" panose="020B0604020202020204" pitchFamily="34" charset="0"/>
                <a:ea typeface="微软雅黑" panose="020B0503020204020204" charset="-122"/>
              </a:endParaRPr>
            </a:p>
          </p:txBody>
        </p:sp>
        <p:sp>
          <p:nvSpPr>
            <p:cNvPr id="9" name="矩形 8"/>
            <p:cNvSpPr/>
            <p:nvPr userDrawn="1">
              <p:custDataLst>
                <p:tags r:id="rId4"/>
              </p:custDataLst>
            </p:nvPr>
          </p:nvSpPr>
          <p:spPr>
            <a:xfrm>
              <a:off x="329538" y="712889"/>
              <a:ext cx="595337" cy="595337"/>
            </a:xfrm>
            <a:prstGeom prst="rect">
              <a:avLst/>
            </a:prstGeom>
            <a:noFill/>
            <a:ln w="190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solidFill>
                  <a:schemeClr val="tx1">
                    <a:lumMod val="85000"/>
                    <a:lumOff val="15000"/>
                  </a:schemeClr>
                </a:solidFill>
                <a:latin typeface="Arial" panose="020B0604020202020204" pitchFamily="34" charset="0"/>
                <a:ea typeface="微软雅黑" panose="020B0503020204020204" charset="-122"/>
              </a:endParaRPr>
            </a:p>
          </p:txBody>
        </p:sp>
      </p:grpSp>
      <p:sp>
        <p:nvSpPr>
          <p:cNvPr id="2" name="竖排标题 1"/>
          <p:cNvSpPr>
            <a:spLocks noGrp="1"/>
          </p:cNvSpPr>
          <p:nvPr>
            <p:ph type="title" orient="vert"/>
            <p:custDataLst>
              <p:tags r:id="rId5"/>
            </p:custDataLst>
          </p:nvPr>
        </p:nvSpPr>
        <p:spPr>
          <a:xfrm>
            <a:off x="10571135" y="952508"/>
            <a:ext cx="950984" cy="5388907"/>
          </a:xfrm>
        </p:spPr>
        <p:txBody>
          <a:bodyPr vert="eaVert" lIns="90170" tIns="46990" rIns="90170" bIns="46990" rtlCol="0" anchor="ctr" anchorCtr="0">
            <a:norm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6"/>
            </p:custDataLst>
          </p:nvPr>
        </p:nvSpPr>
        <p:spPr>
          <a:xfrm>
            <a:off x="669925" y="952500"/>
            <a:ext cx="9828101" cy="5388907"/>
          </a:xfrm>
        </p:spPr>
        <p:txBody>
          <a:bodyPr vert="eaVert" lIns="90170" tIns="46990" rIns="90170" bIns="46990">
            <a:normAutofit/>
          </a:bodyPr>
          <a:lstStyle>
            <a:lvl1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1pPr>
            <a:lvl2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2pPr>
            <a:lvl3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3pPr>
            <a:lvl4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4pPr>
            <a:lvl5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7"/>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8"/>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9"/>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sp>
        <p:nvSpPr>
          <p:cNvPr id="6" name="任意多边形: 形状 9"/>
          <p:cNvSpPr/>
          <p:nvPr userDrawn="1">
            <p:custDataLst>
              <p:tags r:id="rId2"/>
            </p:custDataLst>
          </p:nvPr>
        </p:nvSpPr>
        <p:spPr>
          <a:xfrm>
            <a:off x="8517890" y="6485890"/>
            <a:ext cx="3680460" cy="372110"/>
          </a:xfrm>
          <a:custGeom>
            <a:avLst/>
            <a:gdLst>
              <a:gd name="connsiteX0" fmla="*/ 492125 w 4556103"/>
              <a:gd name="connsiteY0" fmla="*/ 0 h 1968500"/>
              <a:gd name="connsiteX1" fmla="*/ 4556103 w 4556103"/>
              <a:gd name="connsiteY1" fmla="*/ 0 h 1968500"/>
              <a:gd name="connsiteX2" fmla="*/ 4556103 w 4556103"/>
              <a:gd name="connsiteY2" fmla="*/ 1968500 h 1968500"/>
              <a:gd name="connsiteX3" fmla="*/ 0 w 4556103"/>
              <a:gd name="connsiteY3" fmla="*/ 1968500 h 1968500"/>
            </a:gdLst>
            <a:ahLst/>
            <a:cxnLst>
              <a:cxn ang="0">
                <a:pos x="connsiteX0" y="connsiteY0"/>
              </a:cxn>
              <a:cxn ang="0">
                <a:pos x="connsiteX1" y="connsiteY1"/>
              </a:cxn>
              <a:cxn ang="0">
                <a:pos x="connsiteX2" y="connsiteY2"/>
              </a:cxn>
              <a:cxn ang="0">
                <a:pos x="connsiteX3" y="connsiteY3"/>
              </a:cxn>
            </a:cxnLst>
            <a:rect l="l" t="t" r="r" b="b"/>
            <a:pathLst>
              <a:path w="4556103" h="1968500">
                <a:moveTo>
                  <a:pt x="492125" y="0"/>
                </a:moveTo>
                <a:lnTo>
                  <a:pt x="4556103" y="0"/>
                </a:lnTo>
                <a:lnTo>
                  <a:pt x="4556103" y="1968500"/>
                </a:lnTo>
                <a:lnTo>
                  <a:pt x="0" y="19685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solidFill>
                <a:schemeClr val="tx1">
                  <a:lumMod val="85000"/>
                  <a:lumOff val="15000"/>
                </a:schemeClr>
              </a:solidFill>
              <a:latin typeface="Arial" panose="020B0604020202020204" pitchFamily="34" charset="0"/>
              <a:ea typeface="微软雅黑" panose="020B0503020204020204" charset="-122"/>
            </a:endParaRPr>
          </a:p>
        </p:txBody>
      </p:sp>
      <p:sp>
        <p:nvSpPr>
          <p:cNvPr id="3" name="日期占位符 2"/>
          <p:cNvSpPr>
            <a:spLocks noGrp="1"/>
          </p:cNvSpPr>
          <p:nvPr>
            <p:ph type="dt" sz="half" idx="10"/>
            <p:custDataLst>
              <p:tags r:id="rId3"/>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5"/>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6"/>
            </p:custDataLst>
          </p:nvPr>
        </p:nvSpPr>
        <p:spPr>
          <a:xfrm>
            <a:off x="669930" y="952508"/>
            <a:ext cx="10852237" cy="5388907"/>
          </a:xfr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tx2"/>
        </a:solidFill>
        <a:effectLst/>
      </p:bgPr>
    </p:bg>
    <p:spTree>
      <p:nvGrpSpPr>
        <p:cNvPr id="1" name=""/>
        <p:cNvGrpSpPr/>
        <p:nvPr/>
      </p:nvGrpSpPr>
      <p:grpSpPr>
        <a:xfrm>
          <a:off x="0" y="0"/>
          <a:ext cx="0" cy="0"/>
          <a:chOff x="0" y="0"/>
          <a:chExt cx="0" cy="0"/>
        </a:xfrm>
      </p:grpSpPr>
      <p:grpSp>
        <p:nvGrpSpPr>
          <p:cNvPr id="9" name="组合 8"/>
          <p:cNvGrpSpPr/>
          <p:nvPr userDrawn="1">
            <p:custDataLst>
              <p:tags r:id="rId2"/>
            </p:custDataLst>
          </p:nvPr>
        </p:nvGrpSpPr>
        <p:grpSpPr>
          <a:xfrm>
            <a:off x="0" y="1"/>
            <a:ext cx="2024743" cy="6858000"/>
            <a:chOff x="0" y="0"/>
            <a:chExt cx="2429692" cy="8229601"/>
          </a:xfrm>
        </p:grpSpPr>
        <p:grpSp>
          <p:nvGrpSpPr>
            <p:cNvPr id="10" name="组合 9"/>
            <p:cNvGrpSpPr/>
            <p:nvPr userDrawn="1"/>
          </p:nvGrpSpPr>
          <p:grpSpPr>
            <a:xfrm rot="10800000" flipH="1">
              <a:off x="0" y="0"/>
              <a:ext cx="2429692" cy="4114800"/>
              <a:chOff x="2634343" y="0"/>
              <a:chExt cx="4049486" cy="6858000"/>
            </a:xfrm>
          </p:grpSpPr>
          <p:sp>
            <p:nvSpPr>
              <p:cNvPr id="14" name="箭头: V 形 13"/>
              <p:cNvSpPr/>
              <p:nvPr>
                <p:custDataLst>
                  <p:tags r:id="rId3"/>
                </p:custDataLst>
              </p:nvPr>
            </p:nvSpPr>
            <p:spPr>
              <a:xfrm>
                <a:off x="2634343" y="0"/>
                <a:ext cx="3178628" cy="6858000"/>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15" name="任意多边形: 形状 14"/>
              <p:cNvSpPr/>
              <p:nvPr>
                <p:custDataLst>
                  <p:tags r:id="rId4"/>
                </p:custDataLst>
              </p:nvPr>
            </p:nvSpPr>
            <p:spPr>
              <a:xfrm>
                <a:off x="4582886" y="0"/>
                <a:ext cx="2100943" cy="6858000"/>
              </a:xfrm>
              <a:custGeom>
                <a:avLst/>
                <a:gdLst>
                  <a:gd name="connsiteX0" fmla="*/ 0 w 2100943"/>
                  <a:gd name="connsiteY0" fmla="*/ 0 h 6858000"/>
                  <a:gd name="connsiteX1" fmla="*/ 511629 w 2100943"/>
                  <a:gd name="connsiteY1" fmla="*/ 0 h 6858000"/>
                  <a:gd name="connsiteX2" fmla="*/ 2100943 w 2100943"/>
                  <a:gd name="connsiteY2" fmla="*/ 3429000 h 6858000"/>
                  <a:gd name="connsiteX3" fmla="*/ 511629 w 2100943"/>
                  <a:gd name="connsiteY3" fmla="*/ 6858000 h 6858000"/>
                  <a:gd name="connsiteX4" fmla="*/ 0 w 2100943"/>
                  <a:gd name="connsiteY4" fmla="*/ 6858000 h 6858000"/>
                  <a:gd name="connsiteX5" fmla="*/ 1589314 w 2100943"/>
                  <a:gd name="connsiteY5" fmla="*/ 3429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0943" h="6858000">
                    <a:moveTo>
                      <a:pt x="0" y="0"/>
                    </a:moveTo>
                    <a:lnTo>
                      <a:pt x="511629" y="0"/>
                    </a:lnTo>
                    <a:lnTo>
                      <a:pt x="2100943" y="3429000"/>
                    </a:lnTo>
                    <a:lnTo>
                      <a:pt x="511629" y="6858000"/>
                    </a:lnTo>
                    <a:lnTo>
                      <a:pt x="0" y="6858000"/>
                    </a:lnTo>
                    <a:lnTo>
                      <a:pt x="1589314" y="3429000"/>
                    </a:lnTo>
                    <a:close/>
                  </a:path>
                </a:pathLst>
              </a:custGeom>
              <a:solidFill>
                <a:schemeClr val="bg2">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grpSp>
        <p:grpSp>
          <p:nvGrpSpPr>
            <p:cNvPr id="11" name="组合 10"/>
            <p:cNvGrpSpPr/>
            <p:nvPr userDrawn="1"/>
          </p:nvGrpSpPr>
          <p:grpSpPr>
            <a:xfrm rot="10800000" flipH="1">
              <a:off x="0" y="4099561"/>
              <a:ext cx="2429692" cy="4130040"/>
              <a:chOff x="2634343" y="0"/>
              <a:chExt cx="4049486" cy="6883400"/>
            </a:xfrm>
          </p:grpSpPr>
          <p:sp>
            <p:nvSpPr>
              <p:cNvPr id="12" name="箭头: V 形 11"/>
              <p:cNvSpPr/>
              <p:nvPr>
                <p:custDataLst>
                  <p:tags r:id="rId5"/>
                </p:custDataLst>
              </p:nvPr>
            </p:nvSpPr>
            <p:spPr>
              <a:xfrm>
                <a:off x="2634343" y="25400"/>
                <a:ext cx="3178628" cy="6858000"/>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13" name="任意多边形: 形状 12"/>
              <p:cNvSpPr/>
              <p:nvPr>
                <p:custDataLst>
                  <p:tags r:id="rId6"/>
                </p:custDataLst>
              </p:nvPr>
            </p:nvSpPr>
            <p:spPr>
              <a:xfrm>
                <a:off x="4582886" y="0"/>
                <a:ext cx="2100943" cy="6858000"/>
              </a:xfrm>
              <a:custGeom>
                <a:avLst/>
                <a:gdLst>
                  <a:gd name="connsiteX0" fmla="*/ 0 w 2100943"/>
                  <a:gd name="connsiteY0" fmla="*/ 0 h 6858000"/>
                  <a:gd name="connsiteX1" fmla="*/ 511629 w 2100943"/>
                  <a:gd name="connsiteY1" fmla="*/ 0 h 6858000"/>
                  <a:gd name="connsiteX2" fmla="*/ 2100943 w 2100943"/>
                  <a:gd name="connsiteY2" fmla="*/ 3429000 h 6858000"/>
                  <a:gd name="connsiteX3" fmla="*/ 511629 w 2100943"/>
                  <a:gd name="connsiteY3" fmla="*/ 6858000 h 6858000"/>
                  <a:gd name="connsiteX4" fmla="*/ 0 w 2100943"/>
                  <a:gd name="connsiteY4" fmla="*/ 6858000 h 6858000"/>
                  <a:gd name="connsiteX5" fmla="*/ 1589314 w 2100943"/>
                  <a:gd name="connsiteY5" fmla="*/ 3429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0943" h="6858000">
                    <a:moveTo>
                      <a:pt x="0" y="0"/>
                    </a:moveTo>
                    <a:lnTo>
                      <a:pt x="511629" y="0"/>
                    </a:lnTo>
                    <a:lnTo>
                      <a:pt x="2100943" y="3429000"/>
                    </a:lnTo>
                    <a:lnTo>
                      <a:pt x="511629" y="6858000"/>
                    </a:lnTo>
                    <a:lnTo>
                      <a:pt x="0" y="6858000"/>
                    </a:lnTo>
                    <a:lnTo>
                      <a:pt x="1589314" y="3429000"/>
                    </a:lnTo>
                    <a:close/>
                  </a:path>
                </a:pathLst>
              </a:custGeom>
              <a:solidFill>
                <a:schemeClr val="bg2">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grpSp>
      </p:grpSp>
      <p:grpSp>
        <p:nvGrpSpPr>
          <p:cNvPr id="16" name="组合 15"/>
          <p:cNvGrpSpPr/>
          <p:nvPr userDrawn="1">
            <p:custDataLst>
              <p:tags r:id="rId7"/>
            </p:custDataLst>
          </p:nvPr>
        </p:nvGrpSpPr>
        <p:grpSpPr>
          <a:xfrm flipH="1">
            <a:off x="10167257" y="0"/>
            <a:ext cx="2024743" cy="6858000"/>
            <a:chOff x="0" y="0"/>
            <a:chExt cx="2429692" cy="8229601"/>
          </a:xfrm>
        </p:grpSpPr>
        <p:grpSp>
          <p:nvGrpSpPr>
            <p:cNvPr id="17" name="组合 16"/>
            <p:cNvGrpSpPr/>
            <p:nvPr userDrawn="1"/>
          </p:nvGrpSpPr>
          <p:grpSpPr>
            <a:xfrm rot="10800000" flipH="1">
              <a:off x="0" y="0"/>
              <a:ext cx="2429692" cy="4114800"/>
              <a:chOff x="2634343" y="0"/>
              <a:chExt cx="4049486" cy="6858000"/>
            </a:xfrm>
          </p:grpSpPr>
          <p:sp>
            <p:nvSpPr>
              <p:cNvPr id="21" name="箭头: V 形 20"/>
              <p:cNvSpPr/>
              <p:nvPr>
                <p:custDataLst>
                  <p:tags r:id="rId8"/>
                </p:custDataLst>
              </p:nvPr>
            </p:nvSpPr>
            <p:spPr>
              <a:xfrm>
                <a:off x="2634343" y="0"/>
                <a:ext cx="3178628" cy="6858000"/>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22" name="任意多边形: 形状 21"/>
              <p:cNvSpPr/>
              <p:nvPr>
                <p:custDataLst>
                  <p:tags r:id="rId9"/>
                </p:custDataLst>
              </p:nvPr>
            </p:nvSpPr>
            <p:spPr>
              <a:xfrm>
                <a:off x="4582886" y="0"/>
                <a:ext cx="2100943" cy="6858000"/>
              </a:xfrm>
              <a:custGeom>
                <a:avLst/>
                <a:gdLst>
                  <a:gd name="connsiteX0" fmla="*/ 0 w 2100943"/>
                  <a:gd name="connsiteY0" fmla="*/ 0 h 6858000"/>
                  <a:gd name="connsiteX1" fmla="*/ 511629 w 2100943"/>
                  <a:gd name="connsiteY1" fmla="*/ 0 h 6858000"/>
                  <a:gd name="connsiteX2" fmla="*/ 2100943 w 2100943"/>
                  <a:gd name="connsiteY2" fmla="*/ 3429000 h 6858000"/>
                  <a:gd name="connsiteX3" fmla="*/ 511629 w 2100943"/>
                  <a:gd name="connsiteY3" fmla="*/ 6858000 h 6858000"/>
                  <a:gd name="connsiteX4" fmla="*/ 0 w 2100943"/>
                  <a:gd name="connsiteY4" fmla="*/ 6858000 h 6858000"/>
                  <a:gd name="connsiteX5" fmla="*/ 1589314 w 2100943"/>
                  <a:gd name="connsiteY5" fmla="*/ 3429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0943" h="6858000">
                    <a:moveTo>
                      <a:pt x="0" y="0"/>
                    </a:moveTo>
                    <a:lnTo>
                      <a:pt x="511629" y="0"/>
                    </a:lnTo>
                    <a:lnTo>
                      <a:pt x="2100943" y="3429000"/>
                    </a:lnTo>
                    <a:lnTo>
                      <a:pt x="511629" y="6858000"/>
                    </a:lnTo>
                    <a:lnTo>
                      <a:pt x="0" y="6858000"/>
                    </a:lnTo>
                    <a:lnTo>
                      <a:pt x="1589314" y="3429000"/>
                    </a:lnTo>
                    <a:close/>
                  </a:path>
                </a:pathLst>
              </a:custGeom>
              <a:solidFill>
                <a:schemeClr val="bg2">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grpSp>
        <p:grpSp>
          <p:nvGrpSpPr>
            <p:cNvPr id="18" name="组合 17"/>
            <p:cNvGrpSpPr/>
            <p:nvPr userDrawn="1"/>
          </p:nvGrpSpPr>
          <p:grpSpPr>
            <a:xfrm rot="10800000" flipH="1">
              <a:off x="0" y="4114801"/>
              <a:ext cx="2429692" cy="4114800"/>
              <a:chOff x="2634343" y="0"/>
              <a:chExt cx="4049486" cy="6858000"/>
            </a:xfrm>
          </p:grpSpPr>
          <p:sp>
            <p:nvSpPr>
              <p:cNvPr id="19" name="箭头: V 形 18"/>
              <p:cNvSpPr/>
              <p:nvPr>
                <p:custDataLst>
                  <p:tags r:id="rId10"/>
                </p:custDataLst>
              </p:nvPr>
            </p:nvSpPr>
            <p:spPr>
              <a:xfrm>
                <a:off x="2634343" y="0"/>
                <a:ext cx="3178628" cy="6858000"/>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20" name="任意多边形: 形状 19"/>
              <p:cNvSpPr/>
              <p:nvPr>
                <p:custDataLst>
                  <p:tags r:id="rId11"/>
                </p:custDataLst>
              </p:nvPr>
            </p:nvSpPr>
            <p:spPr>
              <a:xfrm>
                <a:off x="4582886" y="0"/>
                <a:ext cx="2100943" cy="6858000"/>
              </a:xfrm>
              <a:custGeom>
                <a:avLst/>
                <a:gdLst>
                  <a:gd name="connsiteX0" fmla="*/ 0 w 2100943"/>
                  <a:gd name="connsiteY0" fmla="*/ 0 h 6858000"/>
                  <a:gd name="connsiteX1" fmla="*/ 511629 w 2100943"/>
                  <a:gd name="connsiteY1" fmla="*/ 0 h 6858000"/>
                  <a:gd name="connsiteX2" fmla="*/ 2100943 w 2100943"/>
                  <a:gd name="connsiteY2" fmla="*/ 3429000 h 6858000"/>
                  <a:gd name="connsiteX3" fmla="*/ 511629 w 2100943"/>
                  <a:gd name="connsiteY3" fmla="*/ 6858000 h 6858000"/>
                  <a:gd name="connsiteX4" fmla="*/ 0 w 2100943"/>
                  <a:gd name="connsiteY4" fmla="*/ 6858000 h 6858000"/>
                  <a:gd name="connsiteX5" fmla="*/ 1589314 w 2100943"/>
                  <a:gd name="connsiteY5" fmla="*/ 3429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0943" h="6858000">
                    <a:moveTo>
                      <a:pt x="0" y="0"/>
                    </a:moveTo>
                    <a:lnTo>
                      <a:pt x="511629" y="0"/>
                    </a:lnTo>
                    <a:lnTo>
                      <a:pt x="2100943" y="3429000"/>
                    </a:lnTo>
                    <a:lnTo>
                      <a:pt x="511629" y="6858000"/>
                    </a:lnTo>
                    <a:lnTo>
                      <a:pt x="0" y="6858000"/>
                    </a:lnTo>
                    <a:lnTo>
                      <a:pt x="1589314" y="3429000"/>
                    </a:lnTo>
                    <a:close/>
                  </a:path>
                </a:pathLst>
              </a:custGeom>
              <a:solidFill>
                <a:schemeClr val="bg2">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grpSp>
      </p:grpSp>
      <p:cxnSp>
        <p:nvCxnSpPr>
          <p:cNvPr id="6" name="直接连接符 5"/>
          <p:cNvCxnSpPr/>
          <p:nvPr userDrawn="1">
            <p:custDataLst>
              <p:tags r:id="rId12"/>
            </p:custDataLst>
          </p:nvPr>
        </p:nvCxnSpPr>
        <p:spPr>
          <a:xfrm>
            <a:off x="5767005" y="3578588"/>
            <a:ext cx="65799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hasCustomPrompt="1"/>
            <p:custDataLst>
              <p:tags r:id="rId13"/>
            </p:custDataLst>
          </p:nvPr>
        </p:nvSpPr>
        <p:spPr>
          <a:xfrm>
            <a:off x="2729593" y="2618761"/>
            <a:ext cx="6732814" cy="899167"/>
          </a:xfrm>
        </p:spPr>
        <p:txBody>
          <a:bodyPr vert="horz" lIns="90000" tIns="46800" rIns="90000" bIns="46800" rtlCol="0" anchor="b" anchorCtr="0">
            <a:normAutofit/>
          </a:bodyPr>
          <a:lstStyle>
            <a:lvl1pPr marL="0" marR="0" algn="ctr" defTabSz="914400" rtl="0" eaLnBrk="1" fontAlgn="auto" latinLnBrk="0" hangingPunct="1">
              <a:lnSpc>
                <a:spcPct val="100000"/>
              </a:lnSpc>
              <a:buNone/>
              <a:defRPr kumimoji="0" lang="zh-CN" altLang="en-US" sz="4900" b="1" i="0" u="none" strike="noStrike" kern="1200" cap="none" spc="600" normalizeH="0" baseline="0" noProof="1" dirty="0">
                <a:solidFill>
                  <a:schemeClr val="bg1"/>
                </a:solidFill>
                <a:uFillTx/>
                <a:latin typeface="Arial" panose="020B0604020202020204" pitchFamily="34" charset="0"/>
                <a:ea typeface="汉仪旗黑-85S" panose="00020600040101010101" pitchFamily="18" charset="-122"/>
                <a:cs typeface="+mj-cs"/>
                <a:sym typeface="+mn-ea"/>
              </a:defRPr>
            </a:lvl1pPr>
          </a:lstStyle>
          <a:p>
            <a:pPr lvl="0"/>
            <a:r>
              <a:rPr>
                <a:sym typeface="+mn-ea"/>
              </a:rPr>
              <a:t>单击此处编辑标题</a:t>
            </a:r>
            <a:endParaRPr>
              <a:sym typeface="+mn-ea"/>
            </a:endParaRPr>
          </a:p>
        </p:txBody>
      </p:sp>
      <p:sp>
        <p:nvSpPr>
          <p:cNvPr id="3" name="日期占位符 2"/>
          <p:cNvSpPr>
            <a:spLocks noGrp="1"/>
          </p:cNvSpPr>
          <p:nvPr>
            <p:ph type="dt" sz="half" idx="10"/>
            <p:custDataLst>
              <p:tags r:id="rId14"/>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5"/>
            </p:custDataLst>
          </p:nvPr>
        </p:nvSpPr>
        <p:spPr/>
        <p:txBody>
          <a:bodyPr/>
          <a:lstStyle/>
          <a:p>
            <a:endParaRPr lang="zh-CN" altLang="en-US"/>
          </a:p>
        </p:txBody>
      </p:sp>
      <p:sp>
        <p:nvSpPr>
          <p:cNvPr id="5" name="灯片编号占位符 4"/>
          <p:cNvSpPr>
            <a:spLocks noGrp="1"/>
          </p:cNvSpPr>
          <p:nvPr>
            <p:ph type="sldNum" sz="quarter" idx="12"/>
            <p:custDataLst>
              <p:tags r:id="rId16"/>
            </p:custDataLst>
          </p:nvPr>
        </p:nvSpPr>
        <p:spPr/>
        <p:txBody>
          <a:bodyPr/>
          <a:lstStyle/>
          <a:p>
            <a:fld id="{49AE70B2-8BF9-45C0-BB95-33D1B9D3A854}" type="slidenum">
              <a:rPr lang="zh-CN" altLang="en-US" smtClean="0"/>
            </a:fld>
            <a:endParaRPr lang="zh-CN" altLang="en-US"/>
          </a:p>
        </p:txBody>
      </p:sp>
      <p:sp>
        <p:nvSpPr>
          <p:cNvPr id="24" name="文本占位符 23"/>
          <p:cNvSpPr>
            <a:spLocks noGrp="1"/>
          </p:cNvSpPr>
          <p:nvPr>
            <p:ph type="body" sz="quarter" idx="13" hasCustomPrompt="1"/>
            <p:custDataLst>
              <p:tags r:id="rId17"/>
            </p:custDataLst>
          </p:nvPr>
        </p:nvSpPr>
        <p:spPr>
          <a:xfrm>
            <a:off x="2728913" y="3645538"/>
            <a:ext cx="6734176" cy="668108"/>
          </a:xfrm>
        </p:spPr>
        <p:txBody>
          <a:bodyPr lIns="90000" tIns="46800" rIns="90000" bIns="46800">
            <a:normAutofit/>
          </a:bodyPr>
          <a:lstStyle>
            <a:lvl1pPr marL="0" indent="0" algn="ctr">
              <a:buNone/>
              <a:defRPr sz="2400">
                <a:solidFill>
                  <a:schemeClr val="bg1"/>
                </a:solidFill>
              </a:defRPr>
            </a:lvl1pPr>
          </a:lstStyle>
          <a:p>
            <a:pPr lvl="0"/>
            <a:r>
              <a:rPr lang="zh-CN" altLang="en-US" dirty="0"/>
              <a:t>单击此处编辑文本</a:t>
            </a:r>
            <a:endParaRPr lang="zh-CN" altLang="en-US" dirty="0"/>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grpSp>
        <p:nvGrpSpPr>
          <p:cNvPr id="7" name="组合 6"/>
          <p:cNvGrpSpPr/>
          <p:nvPr userDrawn="1">
            <p:custDataLst>
              <p:tags r:id="rId2"/>
            </p:custDataLst>
          </p:nvPr>
        </p:nvGrpSpPr>
        <p:grpSpPr>
          <a:xfrm>
            <a:off x="11203913" y="5876765"/>
            <a:ext cx="813462" cy="813461"/>
            <a:chOff x="329538" y="251935"/>
            <a:chExt cx="1056292" cy="1056291"/>
          </a:xfrm>
        </p:grpSpPr>
        <p:sp>
          <p:nvSpPr>
            <p:cNvPr id="6" name="矩形 5"/>
            <p:cNvSpPr/>
            <p:nvPr userDrawn="1">
              <p:custDataLst>
                <p:tags r:id="rId3"/>
              </p:custDataLst>
            </p:nvPr>
          </p:nvSpPr>
          <p:spPr>
            <a:xfrm>
              <a:off x="627207" y="251935"/>
              <a:ext cx="758623" cy="758623"/>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solidFill>
                  <a:schemeClr val="tx1">
                    <a:lumMod val="85000"/>
                    <a:lumOff val="15000"/>
                  </a:schemeClr>
                </a:solidFill>
                <a:latin typeface="Arial" panose="020B0604020202020204" pitchFamily="34" charset="0"/>
                <a:ea typeface="微软雅黑" panose="020B0503020204020204" charset="-122"/>
              </a:endParaRPr>
            </a:p>
          </p:txBody>
        </p:sp>
        <p:sp>
          <p:nvSpPr>
            <p:cNvPr id="8" name="矩形 7"/>
            <p:cNvSpPr/>
            <p:nvPr userDrawn="1">
              <p:custDataLst>
                <p:tags r:id="rId4"/>
              </p:custDataLst>
            </p:nvPr>
          </p:nvSpPr>
          <p:spPr>
            <a:xfrm>
              <a:off x="329538" y="712889"/>
              <a:ext cx="595337" cy="595337"/>
            </a:xfrm>
            <a:prstGeom prst="rect">
              <a:avLst/>
            </a:prstGeom>
            <a:noFill/>
            <a:ln w="190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solidFill>
                  <a:schemeClr val="tx1">
                    <a:lumMod val="85000"/>
                    <a:lumOff val="15000"/>
                  </a:schemeClr>
                </a:solidFill>
                <a:latin typeface="Arial" panose="020B0604020202020204" pitchFamily="34" charset="0"/>
                <a:ea typeface="微软雅黑" panose="020B0503020204020204" charset="-122"/>
              </a:endParaRPr>
            </a:p>
          </p:txBody>
        </p:sp>
      </p:grpSp>
      <p:sp>
        <p:nvSpPr>
          <p:cNvPr id="2" name="标题 1"/>
          <p:cNvSpPr>
            <a:spLocks noGrp="1"/>
          </p:cNvSpPr>
          <p:nvPr>
            <p:ph type="title"/>
            <p:custDataLst>
              <p:tags r:id="rId5"/>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6"/>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292800" y="304200"/>
            <a:ext cx="11606400" cy="6249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latin typeface="Arial" panose="020B0604020202020204" pitchFamily="34" charset="0"/>
              <a:ea typeface="微软雅黑" panose="020B0503020204020204" charset="-122"/>
            </a:endParaRPr>
          </a:p>
        </p:txBody>
      </p:sp>
      <p:grpSp>
        <p:nvGrpSpPr>
          <p:cNvPr id="6" name="组合 5"/>
          <p:cNvGrpSpPr/>
          <p:nvPr userDrawn="1">
            <p:custDataLst>
              <p:tags r:id="rId3"/>
            </p:custDataLst>
          </p:nvPr>
        </p:nvGrpSpPr>
        <p:grpSpPr>
          <a:xfrm rot="5400000">
            <a:off x="-78740" y="-72390"/>
            <a:ext cx="836930" cy="836930"/>
            <a:chOff x="17644" y="9255"/>
            <a:chExt cx="1281" cy="1281"/>
          </a:xfrm>
        </p:grpSpPr>
        <p:sp>
          <p:nvSpPr>
            <p:cNvPr id="9" name="矩形 8"/>
            <p:cNvSpPr/>
            <p:nvPr userDrawn="1">
              <p:custDataLst>
                <p:tags r:id="rId4"/>
              </p:custDataLst>
            </p:nvPr>
          </p:nvSpPr>
          <p:spPr>
            <a:xfrm>
              <a:off x="18005" y="9255"/>
              <a:ext cx="920" cy="92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latin typeface="Arial" panose="020B0604020202020204" pitchFamily="34" charset="0"/>
                <a:ea typeface="微软雅黑" panose="020B0503020204020204" charset="-122"/>
              </a:endParaRPr>
            </a:p>
          </p:txBody>
        </p:sp>
        <p:sp>
          <p:nvSpPr>
            <p:cNvPr id="11" name="矩形 10"/>
            <p:cNvSpPr/>
            <p:nvPr userDrawn="1">
              <p:custDataLst>
                <p:tags r:id="rId5"/>
              </p:custDataLst>
            </p:nvPr>
          </p:nvSpPr>
          <p:spPr>
            <a:xfrm>
              <a:off x="17644" y="9814"/>
              <a:ext cx="722" cy="722"/>
            </a:xfrm>
            <a:prstGeom prst="rect">
              <a:avLst/>
            </a:prstGeom>
            <a:noFill/>
            <a:ln w="190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latin typeface="Arial" panose="020B0604020202020204" pitchFamily="34" charset="0"/>
                <a:ea typeface="微软雅黑" panose="020B0503020204020204" charset="-122"/>
              </a:endParaRPr>
            </a:p>
          </p:txBody>
        </p:sp>
      </p:grpSp>
      <p:sp>
        <p:nvSpPr>
          <p:cNvPr id="10" name="任意多边形: 形状 9"/>
          <p:cNvSpPr/>
          <p:nvPr userDrawn="1">
            <p:custDataLst>
              <p:tags r:id="rId6"/>
            </p:custDataLst>
          </p:nvPr>
        </p:nvSpPr>
        <p:spPr>
          <a:xfrm>
            <a:off x="8517890" y="6485890"/>
            <a:ext cx="3680460" cy="372110"/>
          </a:xfrm>
          <a:custGeom>
            <a:avLst/>
            <a:gdLst>
              <a:gd name="connsiteX0" fmla="*/ 492125 w 4556103"/>
              <a:gd name="connsiteY0" fmla="*/ 0 h 1968500"/>
              <a:gd name="connsiteX1" fmla="*/ 4556103 w 4556103"/>
              <a:gd name="connsiteY1" fmla="*/ 0 h 1968500"/>
              <a:gd name="connsiteX2" fmla="*/ 4556103 w 4556103"/>
              <a:gd name="connsiteY2" fmla="*/ 1968500 h 1968500"/>
              <a:gd name="connsiteX3" fmla="*/ 0 w 4556103"/>
              <a:gd name="connsiteY3" fmla="*/ 1968500 h 1968500"/>
            </a:gdLst>
            <a:ahLst/>
            <a:cxnLst>
              <a:cxn ang="0">
                <a:pos x="connsiteX0" y="connsiteY0"/>
              </a:cxn>
              <a:cxn ang="0">
                <a:pos x="connsiteX1" y="connsiteY1"/>
              </a:cxn>
              <a:cxn ang="0">
                <a:pos x="connsiteX2" y="connsiteY2"/>
              </a:cxn>
              <a:cxn ang="0">
                <a:pos x="connsiteX3" y="connsiteY3"/>
              </a:cxn>
            </a:cxnLst>
            <a:rect l="l" t="t" r="r" b="b"/>
            <a:pathLst>
              <a:path w="4556103" h="1968500">
                <a:moveTo>
                  <a:pt x="492125" y="0"/>
                </a:moveTo>
                <a:lnTo>
                  <a:pt x="4556103" y="0"/>
                </a:lnTo>
                <a:lnTo>
                  <a:pt x="4556103" y="1968500"/>
                </a:lnTo>
                <a:lnTo>
                  <a:pt x="0" y="19685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latin typeface="Arial" panose="020B0604020202020204" pitchFamily="34" charset="0"/>
              <a:ea typeface="微软雅黑" panose="020B0503020204020204" charset="-122"/>
            </a:endParaRPr>
          </a:p>
        </p:txBody>
      </p:sp>
      <p:sp>
        <p:nvSpPr>
          <p:cNvPr id="2" name="标题 1"/>
          <p:cNvSpPr>
            <a:spLocks noGrp="1"/>
          </p:cNvSpPr>
          <p:nvPr>
            <p:ph type="title" hasCustomPrompt="1"/>
            <p:custDataLst>
              <p:tags r:id="rId7"/>
            </p:custDataLst>
          </p:nvPr>
        </p:nvSpPr>
        <p:spPr>
          <a:xfrm>
            <a:off x="1281600" y="1249200"/>
            <a:ext cx="9626400" cy="723600"/>
          </a:xfrm>
        </p:spPr>
        <p:txBody>
          <a:bodyPr anchor="ctr"/>
          <a:lstStyle>
            <a:lvl1pPr>
              <a:defRPr sz="3200" baseline="0">
                <a:solidFill>
                  <a:schemeClr val="bg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8"/>
            </p:custDataLst>
          </p:nvPr>
        </p:nvSpPr>
        <p:spPr>
          <a:xfrm>
            <a:off x="1281113" y="2163600"/>
            <a:ext cx="9626600" cy="3445200"/>
          </a:xfrm>
        </p:spPr>
        <p:txBody>
          <a:bodyPr/>
          <a:lstStyle>
            <a:lvl1pPr>
              <a:defRPr baseline="0">
                <a:solidFill>
                  <a:schemeClr val="bg1"/>
                </a:solidFill>
                <a:latin typeface="Arial" panose="020B0604020202020204" pitchFamily="34" charset="0"/>
                <a:ea typeface="微软雅黑" panose="020B0503020204020204" charset="-122"/>
              </a:defRPr>
            </a:lvl1pPr>
            <a:lvl2pPr>
              <a:defRPr baseline="0">
                <a:solidFill>
                  <a:schemeClr val="bg1"/>
                </a:solidFill>
                <a:latin typeface="Arial" panose="020B0604020202020204" pitchFamily="34" charset="0"/>
                <a:ea typeface="微软雅黑" panose="020B0503020204020204" charset="-122"/>
              </a:defRPr>
            </a:lvl2pPr>
            <a:lvl3pPr>
              <a:defRPr baseline="0">
                <a:solidFill>
                  <a:schemeClr val="bg1"/>
                </a:solidFill>
                <a:latin typeface="Arial" panose="020B0604020202020204" pitchFamily="34" charset="0"/>
                <a:ea typeface="微软雅黑" panose="020B0503020204020204" charset="-122"/>
              </a:defRPr>
            </a:lvl3pPr>
            <a:lvl4pPr>
              <a:defRPr baseline="0">
                <a:solidFill>
                  <a:schemeClr val="bg1"/>
                </a:solidFill>
                <a:latin typeface="Arial" panose="020B0604020202020204" pitchFamily="34" charset="0"/>
                <a:ea typeface="微软雅黑" panose="020B0503020204020204" charset="-122"/>
              </a:defRPr>
            </a:lvl4pPr>
            <a:lvl5pPr>
              <a:defRPr baseline="0">
                <a:solidFill>
                  <a:schemeClr val="bg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9"/>
            </p:custDataLst>
          </p:nvPr>
        </p:nvSpPr>
        <p:spPr/>
        <p:txBody>
          <a:bodyPr/>
          <a:lstStyle>
            <a:lvl1pPr>
              <a:defRPr baseline="0">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0"/>
            </p:custDataLst>
          </p:nvPr>
        </p:nvSpPr>
        <p:spPr/>
        <p:txBody>
          <a:bodyPr/>
          <a:lstStyle>
            <a:lvl1pPr>
              <a:defRPr baseline="0">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1"/>
            </p:custDataLst>
          </p:nvPr>
        </p:nvSpPr>
        <p:spPr/>
        <p:txBody>
          <a:bodyPr/>
          <a:lstStyle>
            <a:lvl1pPr>
              <a:defRPr baseline="0">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0"/>
            <a:ext cx="4823460"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800" baseline="0" dirty="0">
              <a:latin typeface="Arial" panose="020B0604020202020204" pitchFamily="34" charset="0"/>
              <a:ea typeface="微软雅黑" panose="020B0503020204020204" charset="-122"/>
              <a:sym typeface="+mn-ea"/>
            </a:endParaRPr>
          </a:p>
        </p:txBody>
      </p:sp>
      <p:grpSp>
        <p:nvGrpSpPr>
          <p:cNvPr id="10" name="组合 9"/>
          <p:cNvGrpSpPr/>
          <p:nvPr userDrawn="1">
            <p:custDataLst>
              <p:tags r:id="rId3"/>
            </p:custDataLst>
          </p:nvPr>
        </p:nvGrpSpPr>
        <p:grpSpPr>
          <a:xfrm>
            <a:off x="276860" y="5769610"/>
            <a:ext cx="836930" cy="836930"/>
            <a:chOff x="17644" y="9255"/>
            <a:chExt cx="1281" cy="1281"/>
          </a:xfrm>
        </p:grpSpPr>
        <p:sp>
          <p:nvSpPr>
            <p:cNvPr id="6" name="矩形 5"/>
            <p:cNvSpPr/>
            <p:nvPr userDrawn="1">
              <p:custDataLst>
                <p:tags r:id="rId4"/>
              </p:custDataLst>
            </p:nvPr>
          </p:nvSpPr>
          <p:spPr>
            <a:xfrm>
              <a:off x="18005" y="9255"/>
              <a:ext cx="920" cy="92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latin typeface="Arial" panose="020B0604020202020204" pitchFamily="34" charset="0"/>
                <a:ea typeface="微软雅黑" panose="020B0503020204020204" charset="-122"/>
              </a:endParaRPr>
            </a:p>
          </p:txBody>
        </p:sp>
        <p:sp>
          <p:nvSpPr>
            <p:cNvPr id="11" name="矩形 10"/>
            <p:cNvSpPr/>
            <p:nvPr userDrawn="1">
              <p:custDataLst>
                <p:tags r:id="rId5"/>
              </p:custDataLst>
            </p:nvPr>
          </p:nvSpPr>
          <p:spPr>
            <a:xfrm>
              <a:off x="17644" y="9814"/>
              <a:ext cx="722" cy="722"/>
            </a:xfrm>
            <a:prstGeom prst="rect">
              <a:avLst/>
            </a:prstGeom>
            <a:noFill/>
            <a:ln w="190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latin typeface="Arial" panose="020B0604020202020204" pitchFamily="34" charset="0"/>
                <a:ea typeface="微软雅黑" panose="020B0503020204020204" charset="-122"/>
              </a:endParaRPr>
            </a:p>
          </p:txBody>
        </p:sp>
      </p:grpSp>
      <p:sp>
        <p:nvSpPr>
          <p:cNvPr id="2" name="标题 1"/>
          <p:cNvSpPr>
            <a:spLocks noGrp="1"/>
          </p:cNvSpPr>
          <p:nvPr>
            <p:ph type="title" hasCustomPrompt="1"/>
            <p:custDataLst>
              <p:tags r:id="rId6"/>
            </p:custDataLst>
          </p:nvPr>
        </p:nvSpPr>
        <p:spPr>
          <a:xfrm>
            <a:off x="583200" y="770400"/>
            <a:ext cx="3960000" cy="882000"/>
          </a:xfrm>
        </p:spPr>
        <p:txBody>
          <a:bodyPr anchor="ctr"/>
          <a:lstStyle>
            <a:lvl1pPr>
              <a:defRPr sz="3600" baseline="0">
                <a:solidFill>
                  <a:schemeClr val="bg1"/>
                </a:solidFill>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7"/>
            </p:custDataLst>
          </p:nvPr>
        </p:nvSpPr>
        <p:spPr/>
        <p:txBody>
          <a:bodyPr/>
          <a:lstStyle>
            <a:lvl1pPr>
              <a:defRPr baseline="0">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lstStyle>
            <a:lvl1pPr>
              <a:defRPr baseline="0">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9"/>
            </p:custDataLst>
          </p:nvPr>
        </p:nvSpPr>
        <p:spPr/>
        <p:txBody>
          <a:bodyPr/>
          <a:lstStyle>
            <a:lvl1pPr>
              <a:defRPr baseline="0">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0"/>
            </p:custDataLst>
          </p:nvPr>
        </p:nvSpPr>
        <p:spPr>
          <a:xfrm>
            <a:off x="586800" y="1764000"/>
            <a:ext cx="3956400" cy="4093200"/>
          </a:xfrm>
        </p:spPr>
        <p:txBody>
          <a:bodyPr/>
          <a:lstStyle>
            <a:lvl1pPr>
              <a:defRPr baseline="0">
                <a:solidFill>
                  <a:schemeClr val="bg1"/>
                </a:solidFill>
                <a:latin typeface="Arial" panose="020B0604020202020204" pitchFamily="34" charset="0"/>
                <a:ea typeface="微软雅黑" panose="020B0503020204020204" charset="-122"/>
              </a:defRPr>
            </a:lvl1pPr>
            <a:lvl2pPr>
              <a:defRPr baseline="0">
                <a:solidFill>
                  <a:schemeClr val="bg1"/>
                </a:solidFill>
                <a:latin typeface="Arial" panose="020B0604020202020204" pitchFamily="34" charset="0"/>
                <a:ea typeface="微软雅黑" panose="020B0503020204020204" charset="-122"/>
              </a:defRPr>
            </a:lvl2pPr>
            <a:lvl3pPr>
              <a:defRPr baseline="0">
                <a:solidFill>
                  <a:schemeClr val="bg1"/>
                </a:solidFill>
                <a:latin typeface="Arial" panose="020B0604020202020204" pitchFamily="34" charset="0"/>
                <a:ea typeface="微软雅黑" panose="020B0503020204020204" charset="-122"/>
              </a:defRPr>
            </a:lvl3pPr>
            <a:lvl4pPr>
              <a:defRPr baseline="0">
                <a:solidFill>
                  <a:schemeClr val="bg1"/>
                </a:solidFill>
                <a:latin typeface="Arial" panose="020B0604020202020204" pitchFamily="34" charset="0"/>
                <a:ea typeface="微软雅黑" panose="020B0503020204020204" charset="-122"/>
              </a:defRPr>
            </a:lvl4pPr>
            <a:lvl5pPr>
              <a:defRPr baseline="0">
                <a:solidFill>
                  <a:schemeClr val="bg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1"/>
            </p:custDataLst>
          </p:nvPr>
        </p:nvSpPr>
        <p:spPr>
          <a:xfrm>
            <a:off x="5101200" y="769938"/>
            <a:ext cx="6480000" cy="5087937"/>
          </a:xfrm>
        </p:spPr>
        <p:txBody>
          <a:bodyPr/>
          <a:lstStyle>
            <a:lvl1pPr>
              <a:defRPr baseline="0">
                <a:latin typeface="Arial" panose="020B0604020202020204" pitchFamily="34" charset="0"/>
                <a:ea typeface="微软雅黑" panose="020B0503020204020204" charset="-122"/>
              </a:defRPr>
            </a:lvl1pPr>
            <a:lvl2pPr>
              <a:defRPr baseline="0">
                <a:latin typeface="Arial" panose="020B0604020202020204" pitchFamily="34" charset="0"/>
                <a:ea typeface="微软雅黑" panose="020B0503020204020204" charset="-122"/>
              </a:defRPr>
            </a:lvl2pPr>
            <a:lvl3pPr>
              <a:defRPr baseline="0">
                <a:latin typeface="Arial" panose="020B0604020202020204" pitchFamily="34" charset="0"/>
                <a:ea typeface="微软雅黑" panose="020B0503020204020204" charset="-122"/>
              </a:defRPr>
            </a:lvl3pPr>
            <a:lvl4pPr>
              <a:defRPr baseline="0">
                <a:latin typeface="Arial" panose="020B0604020202020204" pitchFamily="34" charset="0"/>
                <a:ea typeface="微软雅黑" panose="020B0503020204020204" charset="-122"/>
              </a:defRPr>
            </a:lvl4pPr>
            <a:lvl5pPr>
              <a:defRPr baseline="0">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800" baseline="0">
              <a:latin typeface="Arial" panose="020B0604020202020204" pitchFamily="34" charset="0"/>
              <a:ea typeface="微软雅黑" panose="020B0503020204020204" charset="-122"/>
              <a:sym typeface="+mn-ea"/>
            </a:endParaRPr>
          </a:p>
        </p:txBody>
      </p:sp>
      <p:sp>
        <p:nvSpPr>
          <p:cNvPr id="2" name="标题 1"/>
          <p:cNvSpPr>
            <a:spLocks noGrp="1"/>
          </p:cNvSpPr>
          <p:nvPr>
            <p:ph type="title"/>
            <p:custDataLst>
              <p:tags r:id="rId3"/>
            </p:custDataLst>
          </p:nvPr>
        </p:nvSpPr>
        <p:spPr>
          <a:xfrm>
            <a:off x="612000" y="781200"/>
            <a:ext cx="10976400" cy="626400"/>
          </a:xfrm>
        </p:spPr>
        <p:txBody>
          <a:bodyPr anchor="ctr"/>
          <a:lstStyle>
            <a:lvl1pPr algn="ctr">
              <a:defRPr sz="3600" baseline="0">
                <a:solidFill>
                  <a:schemeClr val="bg1"/>
                </a:solidFill>
                <a:latin typeface="Arial" panose="020B0604020202020204" pitchFamily="34" charset="0"/>
                <a:ea typeface="微软雅黑" panose="020B0503020204020204" charset="-122"/>
              </a:defRPr>
            </a:lvl1pPr>
          </a:lstStyle>
          <a:p>
            <a:r>
              <a:rPr lang="zh-CN" altLang="en-US"/>
              <a:t>单击此处编辑母版标题样式</a:t>
            </a:r>
            <a:endParaRPr lang="zh-CN" altLang="en-US"/>
          </a:p>
        </p:txBody>
      </p:sp>
      <p:sp>
        <p:nvSpPr>
          <p:cNvPr id="3" name="日期占位符 2"/>
          <p:cNvSpPr>
            <a:spLocks noGrp="1"/>
          </p:cNvSpPr>
          <p:nvPr>
            <p:ph type="dt" sz="half" idx="10"/>
            <p:custDataLst>
              <p:tags r:id="rId4"/>
            </p:custDataLst>
          </p:nvPr>
        </p:nvSpPr>
        <p:spPr/>
        <p:txBody>
          <a:bodyPr/>
          <a:lstStyle>
            <a:lvl1pPr>
              <a:defRPr baseline="0">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a:lstStyle>
            <a:lvl1pPr>
              <a:defRPr baseline="0">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lvl1pPr>
              <a:defRPr baseline="0">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7"/>
            </p:custDataLst>
          </p:nvPr>
        </p:nvSpPr>
        <p:spPr>
          <a:xfrm>
            <a:off x="612000" y="1659600"/>
            <a:ext cx="10975975" cy="828000"/>
          </a:xfrm>
        </p:spPr>
        <p:txBody>
          <a:bodyPr/>
          <a:lstStyle>
            <a:lvl1pPr algn="ctr">
              <a:defRPr baseline="0">
                <a:solidFill>
                  <a:schemeClr val="bg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8"/>
            </p:custDataLst>
          </p:nvPr>
        </p:nvSpPr>
        <p:spPr>
          <a:xfrm>
            <a:off x="612775" y="2808000"/>
            <a:ext cx="10965600" cy="3430800"/>
          </a:xfrm>
        </p:spPr>
        <p:txBody>
          <a:bodyPr/>
          <a:lstStyle>
            <a:lvl1pPr>
              <a:defRPr baseline="0">
                <a:latin typeface="Arial" panose="020B0604020202020204" pitchFamily="34" charset="0"/>
                <a:ea typeface="微软雅黑" panose="020B0503020204020204" charset="-122"/>
              </a:defRPr>
            </a:lvl1pPr>
            <a:lvl2pPr>
              <a:defRPr baseline="0">
                <a:latin typeface="Arial" panose="020B0604020202020204" pitchFamily="34" charset="0"/>
                <a:ea typeface="微软雅黑" panose="020B0503020204020204" charset="-122"/>
              </a:defRPr>
            </a:lvl2pPr>
            <a:lvl3pPr>
              <a:defRPr baseline="0">
                <a:latin typeface="Arial" panose="020B0604020202020204" pitchFamily="34" charset="0"/>
                <a:ea typeface="微软雅黑" panose="020B0503020204020204" charset="-122"/>
              </a:defRPr>
            </a:lvl3pPr>
            <a:lvl4pPr>
              <a:defRPr baseline="0">
                <a:latin typeface="Arial" panose="020B0604020202020204" pitchFamily="34" charset="0"/>
                <a:ea typeface="微软雅黑" panose="020B0503020204020204" charset="-122"/>
              </a:defRPr>
            </a:lvl4pPr>
            <a:lvl5pPr>
              <a:defRPr baseline="0">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6" name="任意多边形: 形状 9"/>
          <p:cNvSpPr/>
          <p:nvPr userDrawn="1">
            <p:custDataLst>
              <p:tags r:id="rId9"/>
            </p:custDataLst>
          </p:nvPr>
        </p:nvSpPr>
        <p:spPr>
          <a:xfrm flipV="1">
            <a:off x="8517890" y="-3810"/>
            <a:ext cx="3680460" cy="372110"/>
          </a:xfrm>
          <a:custGeom>
            <a:avLst/>
            <a:gdLst>
              <a:gd name="connsiteX0" fmla="*/ 492125 w 4556103"/>
              <a:gd name="connsiteY0" fmla="*/ 0 h 1968500"/>
              <a:gd name="connsiteX1" fmla="*/ 4556103 w 4556103"/>
              <a:gd name="connsiteY1" fmla="*/ 0 h 1968500"/>
              <a:gd name="connsiteX2" fmla="*/ 4556103 w 4556103"/>
              <a:gd name="connsiteY2" fmla="*/ 1968500 h 1968500"/>
              <a:gd name="connsiteX3" fmla="*/ 0 w 4556103"/>
              <a:gd name="connsiteY3" fmla="*/ 1968500 h 1968500"/>
            </a:gdLst>
            <a:ahLst/>
            <a:cxnLst>
              <a:cxn ang="0">
                <a:pos x="connsiteX0" y="connsiteY0"/>
              </a:cxn>
              <a:cxn ang="0">
                <a:pos x="connsiteX1" y="connsiteY1"/>
              </a:cxn>
              <a:cxn ang="0">
                <a:pos x="connsiteX2" y="connsiteY2"/>
              </a:cxn>
              <a:cxn ang="0">
                <a:pos x="connsiteX3" y="connsiteY3"/>
              </a:cxn>
            </a:cxnLst>
            <a:rect l="l" t="t" r="r" b="b"/>
            <a:pathLst>
              <a:path w="4556103" h="1968500">
                <a:moveTo>
                  <a:pt x="492125" y="0"/>
                </a:moveTo>
                <a:lnTo>
                  <a:pt x="4556103" y="0"/>
                </a:lnTo>
                <a:lnTo>
                  <a:pt x="4556103" y="1968500"/>
                </a:lnTo>
                <a:lnTo>
                  <a:pt x="0" y="19685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latin typeface="Arial" panose="020B0604020202020204" pitchFamily="34" charset="0"/>
              <a:ea typeface="微软雅黑" panose="020B0503020204020204" charset="-122"/>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50419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800" baseline="0">
              <a:latin typeface="Arial" panose="020B0604020202020204" pitchFamily="34" charset="0"/>
              <a:ea typeface="微软雅黑" panose="020B0503020204020204" charset="-122"/>
              <a:sym typeface="+mn-ea"/>
            </a:endParaRPr>
          </a:p>
        </p:txBody>
      </p:sp>
      <p:sp>
        <p:nvSpPr>
          <p:cNvPr id="10" name="任意多边形: 形状 9"/>
          <p:cNvSpPr/>
          <p:nvPr userDrawn="1">
            <p:custDataLst>
              <p:tags r:id="rId3"/>
            </p:custDataLst>
          </p:nvPr>
        </p:nvSpPr>
        <p:spPr>
          <a:xfrm>
            <a:off x="8517890" y="6485890"/>
            <a:ext cx="3680460" cy="372110"/>
          </a:xfrm>
          <a:custGeom>
            <a:avLst/>
            <a:gdLst>
              <a:gd name="connsiteX0" fmla="*/ 492125 w 4556103"/>
              <a:gd name="connsiteY0" fmla="*/ 0 h 1968500"/>
              <a:gd name="connsiteX1" fmla="*/ 4556103 w 4556103"/>
              <a:gd name="connsiteY1" fmla="*/ 0 h 1968500"/>
              <a:gd name="connsiteX2" fmla="*/ 4556103 w 4556103"/>
              <a:gd name="connsiteY2" fmla="*/ 1968500 h 1968500"/>
              <a:gd name="connsiteX3" fmla="*/ 0 w 4556103"/>
              <a:gd name="connsiteY3" fmla="*/ 1968500 h 1968500"/>
            </a:gdLst>
            <a:ahLst/>
            <a:cxnLst>
              <a:cxn ang="0">
                <a:pos x="connsiteX0" y="connsiteY0"/>
              </a:cxn>
              <a:cxn ang="0">
                <a:pos x="connsiteX1" y="connsiteY1"/>
              </a:cxn>
              <a:cxn ang="0">
                <a:pos x="connsiteX2" y="connsiteY2"/>
              </a:cxn>
              <a:cxn ang="0">
                <a:pos x="connsiteX3" y="connsiteY3"/>
              </a:cxn>
            </a:cxnLst>
            <a:rect l="l" t="t" r="r" b="b"/>
            <a:pathLst>
              <a:path w="4556103" h="1968500">
                <a:moveTo>
                  <a:pt x="492125" y="0"/>
                </a:moveTo>
                <a:lnTo>
                  <a:pt x="4556103" y="0"/>
                </a:lnTo>
                <a:lnTo>
                  <a:pt x="4556103" y="1968500"/>
                </a:lnTo>
                <a:lnTo>
                  <a:pt x="0" y="19685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latin typeface="Arial" panose="020B0604020202020204" pitchFamily="34" charset="0"/>
              <a:ea typeface="微软雅黑" panose="020B0503020204020204" charset="-122"/>
            </a:endParaRPr>
          </a:p>
        </p:txBody>
      </p:sp>
      <p:sp>
        <p:nvSpPr>
          <p:cNvPr id="2" name="标题 1"/>
          <p:cNvSpPr>
            <a:spLocks noGrp="1"/>
          </p:cNvSpPr>
          <p:nvPr>
            <p:ph type="title"/>
            <p:custDataLst>
              <p:tags r:id="rId4"/>
            </p:custDataLst>
          </p:nvPr>
        </p:nvSpPr>
        <p:spPr>
          <a:xfrm>
            <a:off x="604800" y="669600"/>
            <a:ext cx="10976400" cy="565200"/>
          </a:xfrm>
        </p:spPr>
        <p:txBody>
          <a:bodyPr anchor="ctr"/>
          <a:lstStyle>
            <a:lvl1pPr algn="ctr">
              <a:defRPr sz="3200" baseline="0">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5"/>
            </p:custDataLst>
          </p:nvPr>
        </p:nvSpPr>
        <p:spPr/>
        <p:txBody>
          <a:bodyPr/>
          <a:lstStyle>
            <a:lvl1pPr>
              <a:defRPr baseline="0">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lvl1pPr>
              <a:defRPr baseline="0">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7"/>
            </p:custDataLst>
          </p:nvPr>
        </p:nvSpPr>
        <p:spPr/>
        <p:txBody>
          <a:bodyPr/>
          <a:lstStyle>
            <a:lvl1pPr>
              <a:defRPr baseline="0">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8"/>
            </p:custDataLst>
          </p:nvPr>
        </p:nvSpPr>
        <p:spPr>
          <a:xfrm>
            <a:off x="604837" y="1681200"/>
            <a:ext cx="10990800" cy="3211200"/>
          </a:xfrm>
        </p:spPr>
        <p:txBody>
          <a:bodyPr/>
          <a:lstStyle>
            <a:lvl1pPr>
              <a:defRPr baseline="0">
                <a:latin typeface="Arial" panose="020B0604020202020204" pitchFamily="34" charset="0"/>
                <a:ea typeface="微软雅黑" panose="020B0503020204020204" charset="-122"/>
              </a:defRPr>
            </a:lvl1pPr>
            <a:lvl2pPr>
              <a:defRPr baseline="0">
                <a:latin typeface="Arial" panose="020B0604020202020204" pitchFamily="34" charset="0"/>
                <a:ea typeface="微软雅黑" panose="020B0503020204020204" charset="-122"/>
              </a:defRPr>
            </a:lvl2pPr>
            <a:lvl3pPr>
              <a:defRPr baseline="0">
                <a:latin typeface="Arial" panose="020B0604020202020204" pitchFamily="34" charset="0"/>
                <a:ea typeface="微软雅黑" panose="020B0503020204020204" charset="-122"/>
              </a:defRPr>
            </a:lvl3pPr>
            <a:lvl4pPr>
              <a:defRPr baseline="0">
                <a:latin typeface="Arial" panose="020B0604020202020204" pitchFamily="34" charset="0"/>
                <a:ea typeface="微软雅黑" panose="020B0503020204020204" charset="-122"/>
              </a:defRPr>
            </a:lvl4pPr>
            <a:lvl5pPr>
              <a:defRPr baseline="0">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9"/>
            </p:custDataLst>
          </p:nvPr>
        </p:nvSpPr>
        <p:spPr>
          <a:xfrm>
            <a:off x="594000" y="5180400"/>
            <a:ext cx="11001600" cy="1011600"/>
          </a:xfrm>
        </p:spPr>
        <p:txBody>
          <a:bodyPr/>
          <a:lstStyle>
            <a:lvl1pPr>
              <a:defRPr baseline="0">
                <a:solidFill>
                  <a:schemeClr val="bg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6" name="任意多边形: 形状 9"/>
          <p:cNvSpPr/>
          <p:nvPr userDrawn="1">
            <p:custDataLst>
              <p:tags r:id="rId2"/>
            </p:custDataLst>
          </p:nvPr>
        </p:nvSpPr>
        <p:spPr>
          <a:xfrm>
            <a:off x="8517890" y="6485890"/>
            <a:ext cx="3680460" cy="372110"/>
          </a:xfrm>
          <a:custGeom>
            <a:avLst/>
            <a:gdLst>
              <a:gd name="connsiteX0" fmla="*/ 492125 w 4556103"/>
              <a:gd name="connsiteY0" fmla="*/ 0 h 1968500"/>
              <a:gd name="connsiteX1" fmla="*/ 4556103 w 4556103"/>
              <a:gd name="connsiteY1" fmla="*/ 0 h 1968500"/>
              <a:gd name="connsiteX2" fmla="*/ 4556103 w 4556103"/>
              <a:gd name="connsiteY2" fmla="*/ 1968500 h 1968500"/>
              <a:gd name="connsiteX3" fmla="*/ 0 w 4556103"/>
              <a:gd name="connsiteY3" fmla="*/ 1968500 h 1968500"/>
            </a:gdLst>
            <a:ahLst/>
            <a:cxnLst>
              <a:cxn ang="0">
                <a:pos x="connsiteX0" y="connsiteY0"/>
              </a:cxn>
              <a:cxn ang="0">
                <a:pos x="connsiteX1" y="connsiteY1"/>
              </a:cxn>
              <a:cxn ang="0">
                <a:pos x="connsiteX2" y="connsiteY2"/>
              </a:cxn>
              <a:cxn ang="0">
                <a:pos x="connsiteX3" y="connsiteY3"/>
              </a:cxn>
            </a:cxnLst>
            <a:rect l="l" t="t" r="r" b="b"/>
            <a:pathLst>
              <a:path w="4556103" h="1968500">
                <a:moveTo>
                  <a:pt x="492125" y="0"/>
                </a:moveTo>
                <a:lnTo>
                  <a:pt x="4556103" y="0"/>
                </a:lnTo>
                <a:lnTo>
                  <a:pt x="4556103" y="1968500"/>
                </a:lnTo>
                <a:lnTo>
                  <a:pt x="0" y="1968500"/>
                </a:lnTo>
                <a:close/>
              </a:path>
            </a:pathLst>
          </a:custGeom>
          <a:solidFill>
            <a:srgbClr val="FBB6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latin typeface="Arial" panose="020B0604020202020204" pitchFamily="34" charset="0"/>
              <a:ea typeface="微软雅黑" panose="020B0503020204020204" charset="-122"/>
            </a:endParaRPr>
          </a:p>
        </p:txBody>
      </p:sp>
      <p:sp>
        <p:nvSpPr>
          <p:cNvPr id="10" name="矩形 9"/>
          <p:cNvSpPr/>
          <p:nvPr userDrawn="1">
            <p:custDataLst>
              <p:tags r:id="rId3"/>
            </p:custDataLst>
          </p:nvPr>
        </p:nvSpPr>
        <p:spPr>
          <a:xfrm>
            <a:off x="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800" baseline="0">
              <a:latin typeface="Arial" panose="020B0604020202020204" pitchFamily="34" charset="0"/>
              <a:ea typeface="微软雅黑" panose="020B0503020204020204" charset="-122"/>
              <a:sym typeface="+mn-ea"/>
            </a:endParaRPr>
          </a:p>
        </p:txBody>
      </p:sp>
      <p:sp>
        <p:nvSpPr>
          <p:cNvPr id="2" name="标题 1"/>
          <p:cNvSpPr>
            <a:spLocks noGrp="1"/>
          </p:cNvSpPr>
          <p:nvPr>
            <p:ph type="title"/>
            <p:custDataLst>
              <p:tags r:id="rId4"/>
            </p:custDataLst>
          </p:nvPr>
        </p:nvSpPr>
        <p:spPr>
          <a:xfrm>
            <a:off x="579600" y="237600"/>
            <a:ext cx="11037600" cy="441964"/>
          </a:xfrm>
        </p:spPr>
        <p:txBody>
          <a:bodyPr/>
          <a:lstStyle>
            <a:lvl1pPr>
              <a:defRPr baseline="0">
                <a:solidFill>
                  <a:schemeClr val="bg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5"/>
            </p:custDataLst>
          </p:nvPr>
        </p:nvSpPr>
        <p:spPr/>
        <p:txBody>
          <a:bodyPr/>
          <a:lstStyle>
            <a:lvl1pPr>
              <a:defRPr baseline="0">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lvl1pPr>
              <a:defRPr baseline="0">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7"/>
            </p:custDataLst>
          </p:nvPr>
        </p:nvSpPr>
        <p:spPr/>
        <p:txBody>
          <a:bodyPr/>
          <a:lstStyle>
            <a:lvl1pPr>
              <a:defRPr baseline="0">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8"/>
            </p:custDataLst>
          </p:nvPr>
        </p:nvSpPr>
        <p:spPr>
          <a:xfrm>
            <a:off x="579600" y="1663200"/>
            <a:ext cx="5342400" cy="2894400"/>
          </a:xfrm>
        </p:spPr>
        <p:txBody>
          <a:bodyPr/>
          <a:lstStyle>
            <a:lvl1pPr>
              <a:defRPr baseline="0">
                <a:latin typeface="Arial" panose="020B0604020202020204" pitchFamily="34" charset="0"/>
                <a:ea typeface="微软雅黑" panose="020B0503020204020204" charset="-122"/>
              </a:defRPr>
            </a:lvl1pPr>
            <a:lvl2pPr>
              <a:defRPr baseline="0">
                <a:latin typeface="Arial" panose="020B0604020202020204" pitchFamily="34" charset="0"/>
                <a:ea typeface="微软雅黑" panose="020B0503020204020204" charset="-122"/>
              </a:defRPr>
            </a:lvl2pPr>
            <a:lvl3pPr>
              <a:defRPr baseline="0">
                <a:latin typeface="Arial" panose="020B0604020202020204" pitchFamily="34" charset="0"/>
                <a:ea typeface="微软雅黑" panose="020B0503020204020204" charset="-122"/>
              </a:defRPr>
            </a:lvl3pPr>
            <a:lvl4pPr>
              <a:defRPr baseline="0">
                <a:latin typeface="Arial" panose="020B0604020202020204" pitchFamily="34" charset="0"/>
                <a:ea typeface="微软雅黑" panose="020B0503020204020204" charset="-122"/>
              </a:defRPr>
            </a:lvl4pPr>
            <a:lvl5pPr>
              <a:defRPr baseline="0">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9"/>
            </p:custDataLst>
          </p:nvPr>
        </p:nvSpPr>
        <p:spPr>
          <a:xfrm>
            <a:off x="6242400" y="1663200"/>
            <a:ext cx="5367600" cy="2894400"/>
          </a:xfrm>
        </p:spPr>
        <p:txBody>
          <a:bodyPr/>
          <a:lstStyle>
            <a:lvl1pPr>
              <a:defRPr baseline="0">
                <a:latin typeface="Arial" panose="020B0604020202020204" pitchFamily="34" charset="0"/>
                <a:ea typeface="微软雅黑" panose="020B0503020204020204" charset="-122"/>
              </a:defRPr>
            </a:lvl1pPr>
            <a:lvl2pPr>
              <a:defRPr baseline="0">
                <a:latin typeface="Arial" panose="020B0604020202020204" pitchFamily="34" charset="0"/>
                <a:ea typeface="微软雅黑" panose="020B0503020204020204" charset="-122"/>
              </a:defRPr>
            </a:lvl2pPr>
            <a:lvl3pPr>
              <a:defRPr baseline="0">
                <a:latin typeface="Arial" panose="020B0604020202020204" pitchFamily="34" charset="0"/>
                <a:ea typeface="微软雅黑" panose="020B0503020204020204" charset="-122"/>
              </a:defRPr>
            </a:lvl3pPr>
            <a:lvl4pPr>
              <a:defRPr baseline="0">
                <a:latin typeface="Arial" panose="020B0604020202020204" pitchFamily="34" charset="0"/>
                <a:ea typeface="微软雅黑" panose="020B0503020204020204" charset="-122"/>
              </a:defRPr>
            </a:lvl4pPr>
            <a:lvl5pPr>
              <a:defRPr baseline="0">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0"/>
            </p:custDataLst>
          </p:nvPr>
        </p:nvSpPr>
        <p:spPr>
          <a:xfrm>
            <a:off x="572400" y="4816800"/>
            <a:ext cx="5342400" cy="781200"/>
          </a:xfrm>
        </p:spPr>
        <p:txBody>
          <a:bodyPr/>
          <a:lstStyle>
            <a:lvl1pPr>
              <a:defRPr baseline="0">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1"/>
            </p:custDataLst>
          </p:nvPr>
        </p:nvSpPr>
        <p:spPr>
          <a:xfrm>
            <a:off x="6253200" y="4813200"/>
            <a:ext cx="5367600" cy="781200"/>
          </a:xfrm>
        </p:spPr>
        <p:txBody>
          <a:bodyPr/>
          <a:lstStyle>
            <a:lvl1pPr>
              <a:defRPr baseline="0">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grpSp>
        <p:nvGrpSpPr>
          <p:cNvPr id="8" name="组合 7"/>
          <p:cNvGrpSpPr/>
          <p:nvPr>
            <p:custDataLst>
              <p:tags r:id="rId2"/>
            </p:custDataLst>
          </p:nvPr>
        </p:nvGrpSpPr>
        <p:grpSpPr>
          <a:xfrm>
            <a:off x="276860" y="5769610"/>
            <a:ext cx="836930" cy="836930"/>
            <a:chOff x="17644" y="9255"/>
            <a:chExt cx="1281" cy="1281"/>
          </a:xfrm>
        </p:grpSpPr>
        <p:sp>
          <p:nvSpPr>
            <p:cNvPr id="9" name="矩形 8"/>
            <p:cNvSpPr/>
            <p:nvPr userDrawn="1">
              <p:custDataLst>
                <p:tags r:id="rId3"/>
              </p:custDataLst>
            </p:nvPr>
          </p:nvSpPr>
          <p:spPr>
            <a:xfrm>
              <a:off x="18005" y="9255"/>
              <a:ext cx="920" cy="92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 baseline="0">
                <a:solidFill>
                  <a:schemeClr val="tx1">
                    <a:lumMod val="85000"/>
                    <a:lumOff val="15000"/>
                  </a:schemeClr>
                </a:solidFill>
                <a:latin typeface="Arial" panose="020B0604020202020204" pitchFamily="34" charset="0"/>
                <a:ea typeface="微软雅黑" panose="020B0503020204020204" charset="-122"/>
              </a:endParaRPr>
            </a:p>
          </p:txBody>
        </p:sp>
        <p:sp>
          <p:nvSpPr>
            <p:cNvPr id="10" name="矩形 9"/>
            <p:cNvSpPr/>
            <p:nvPr userDrawn="1">
              <p:custDataLst>
                <p:tags r:id="rId4"/>
              </p:custDataLst>
            </p:nvPr>
          </p:nvSpPr>
          <p:spPr>
            <a:xfrm>
              <a:off x="17644" y="9814"/>
              <a:ext cx="722" cy="722"/>
            </a:xfrm>
            <a:prstGeom prst="rect">
              <a:avLst/>
            </a:prstGeom>
            <a:noFill/>
            <a:ln w="190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 baseline="0">
                <a:solidFill>
                  <a:schemeClr val="tx1">
                    <a:lumMod val="85000"/>
                    <a:lumOff val="15000"/>
                  </a:schemeClr>
                </a:solidFill>
                <a:latin typeface="Arial" panose="020B0604020202020204" pitchFamily="34" charset="0"/>
                <a:ea typeface="微软雅黑" panose="020B0503020204020204" charset="-122"/>
              </a:endParaRPr>
            </a:p>
          </p:txBody>
        </p:sp>
      </p:grpSp>
      <p:sp>
        <p:nvSpPr>
          <p:cNvPr id="2" name="标题 1"/>
          <p:cNvSpPr>
            <a:spLocks noGrp="1"/>
          </p:cNvSpPr>
          <p:nvPr>
            <p:ph type="title"/>
            <p:custDataLst>
              <p:tags r:id="rId5"/>
            </p:custDataLst>
          </p:nvPr>
        </p:nvSpPr>
        <p:spPr>
          <a:xfrm>
            <a:off x="669930" y="443234"/>
            <a:ext cx="10852237" cy="441964"/>
          </a:xfrm>
        </p:spPr>
        <p:txBody>
          <a:bodyPr vert="horz" lIns="90170" tIns="46990" rIns="90170" bIns="46990" rtlCol="0" anchor="t"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6"/>
            </p:custDataLst>
          </p:nvPr>
        </p:nvSpPr>
        <p:spPr>
          <a:xfrm>
            <a:off x="669930" y="952508"/>
            <a:ext cx="5283242" cy="5388907"/>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7"/>
            </p:custDataLst>
          </p:nvPr>
        </p:nvSpPr>
        <p:spPr>
          <a:xfrm>
            <a:off x="6238925" y="952508"/>
            <a:ext cx="5283242" cy="5388907"/>
          </a:xfrm>
        </p:spPr>
        <p:txBody>
          <a:bodyPr vert="horz"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8"/>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9"/>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7" name="灯片编号占位符 6"/>
          <p:cNvSpPr>
            <a:spLocks noGrp="1"/>
          </p:cNvSpPr>
          <p:nvPr>
            <p:ph type="sldNum" sz="quarter" idx="12"/>
            <p:custDataLst>
              <p:tags r:id="rId10"/>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FABC47A4-756D-490B-A52F-7D9E2C9FC05F}" type="slidenum">
              <a:rPr lang="zh-CN" altLang="en-US" smtClean="0"/>
            </a:fld>
            <a:endParaRPr lang="zh-CN" alt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959224"/>
            <a:ext cx="12192000" cy="4939553"/>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800">
              <a:sym typeface="+mn-ea"/>
            </a:endParaRPr>
          </a:p>
        </p:txBody>
      </p:sp>
      <p:grpSp>
        <p:nvGrpSpPr>
          <p:cNvPr id="23" name="组合 22"/>
          <p:cNvGrpSpPr/>
          <p:nvPr userDrawn="1">
            <p:custDataLst>
              <p:tags r:id="rId3"/>
            </p:custDataLst>
          </p:nvPr>
        </p:nvGrpSpPr>
        <p:grpSpPr>
          <a:xfrm>
            <a:off x="8010525" y="5364480"/>
            <a:ext cx="4187825" cy="1014095"/>
            <a:chOff x="12615" y="8448"/>
            <a:chExt cx="6595" cy="1597"/>
          </a:xfrm>
        </p:grpSpPr>
        <p:sp>
          <p:nvSpPr>
            <p:cNvPr id="24" name="任意多边形: 形状 9"/>
            <p:cNvSpPr/>
            <p:nvPr userDrawn="1">
              <p:custDataLst>
                <p:tags r:id="rId4"/>
              </p:custDataLst>
            </p:nvPr>
          </p:nvSpPr>
          <p:spPr>
            <a:xfrm>
              <a:off x="13570" y="8448"/>
              <a:ext cx="5632" cy="1291"/>
            </a:xfrm>
            <a:custGeom>
              <a:avLst/>
              <a:gdLst>
                <a:gd name="connsiteX0" fmla="*/ 492125 w 4556103"/>
                <a:gd name="connsiteY0" fmla="*/ 0 h 1968500"/>
                <a:gd name="connsiteX1" fmla="*/ 4556103 w 4556103"/>
                <a:gd name="connsiteY1" fmla="*/ 0 h 1968500"/>
                <a:gd name="connsiteX2" fmla="*/ 4556103 w 4556103"/>
                <a:gd name="connsiteY2" fmla="*/ 1968500 h 1968500"/>
                <a:gd name="connsiteX3" fmla="*/ 0 w 4556103"/>
                <a:gd name="connsiteY3" fmla="*/ 1968500 h 1968500"/>
              </a:gdLst>
              <a:ahLst/>
              <a:cxnLst>
                <a:cxn ang="0">
                  <a:pos x="connsiteX0" y="connsiteY0"/>
                </a:cxn>
                <a:cxn ang="0">
                  <a:pos x="connsiteX1" y="connsiteY1"/>
                </a:cxn>
                <a:cxn ang="0">
                  <a:pos x="connsiteX2" y="connsiteY2"/>
                </a:cxn>
                <a:cxn ang="0">
                  <a:pos x="connsiteX3" y="connsiteY3"/>
                </a:cxn>
              </a:cxnLst>
              <a:rect l="l" t="t" r="r" b="b"/>
              <a:pathLst>
                <a:path w="5632" h="1291">
                  <a:moveTo>
                    <a:pt x="712" y="0"/>
                  </a:moveTo>
                  <a:lnTo>
                    <a:pt x="5632" y="0"/>
                  </a:lnTo>
                  <a:lnTo>
                    <a:pt x="5632" y="1291"/>
                  </a:lnTo>
                  <a:lnTo>
                    <a:pt x="0" y="1291"/>
                  </a:lnTo>
                  <a:lnTo>
                    <a:pt x="712" y="0"/>
                  </a:lnTo>
                  <a:close/>
                </a:path>
              </a:pathLst>
            </a:custGeom>
            <a:solidFill>
              <a:schemeClr val="bg1">
                <a:lumMod val="95000"/>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00"/>
            </a:p>
          </p:txBody>
        </p:sp>
        <p:sp>
          <p:nvSpPr>
            <p:cNvPr id="25" name="任意多边形: 形状 9"/>
            <p:cNvSpPr/>
            <p:nvPr userDrawn="1">
              <p:custDataLst>
                <p:tags r:id="rId5"/>
              </p:custDataLst>
            </p:nvPr>
          </p:nvSpPr>
          <p:spPr>
            <a:xfrm>
              <a:off x="12615" y="9033"/>
              <a:ext cx="6595" cy="1012"/>
            </a:xfrm>
            <a:custGeom>
              <a:avLst/>
              <a:gdLst>
                <a:gd name="connsiteX0" fmla="*/ 492125 w 4556103"/>
                <a:gd name="connsiteY0" fmla="*/ 0 h 1968500"/>
                <a:gd name="connsiteX1" fmla="*/ 4556103 w 4556103"/>
                <a:gd name="connsiteY1" fmla="*/ 0 h 1968500"/>
                <a:gd name="connsiteX2" fmla="*/ 4556103 w 4556103"/>
                <a:gd name="connsiteY2" fmla="*/ 1968500 h 1968500"/>
                <a:gd name="connsiteX3" fmla="*/ 0 w 4556103"/>
                <a:gd name="connsiteY3" fmla="*/ 1968500 h 1968500"/>
              </a:gdLst>
              <a:ahLst/>
              <a:cxnLst>
                <a:cxn ang="0">
                  <a:pos x="connsiteX0" y="connsiteY0"/>
                </a:cxn>
                <a:cxn ang="0">
                  <a:pos x="connsiteX1" y="connsiteY1"/>
                </a:cxn>
                <a:cxn ang="0">
                  <a:pos x="connsiteX2" y="connsiteY2"/>
                </a:cxn>
                <a:cxn ang="0">
                  <a:pos x="connsiteX3" y="connsiteY3"/>
                </a:cxn>
              </a:cxnLst>
              <a:rect l="l" t="t" r="r" b="b"/>
              <a:pathLst>
                <a:path w="4556103" h="1968500">
                  <a:moveTo>
                    <a:pt x="492125" y="0"/>
                  </a:moveTo>
                  <a:lnTo>
                    <a:pt x="4556103" y="0"/>
                  </a:lnTo>
                  <a:lnTo>
                    <a:pt x="4556103" y="1968500"/>
                  </a:lnTo>
                  <a:lnTo>
                    <a:pt x="0" y="19685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grpSp>
        <p:nvGrpSpPr>
          <p:cNvPr id="26" name="组合 25"/>
          <p:cNvGrpSpPr/>
          <p:nvPr userDrawn="1">
            <p:custDataLst>
              <p:tags r:id="rId6"/>
            </p:custDataLst>
          </p:nvPr>
        </p:nvGrpSpPr>
        <p:grpSpPr>
          <a:xfrm rot="10800000">
            <a:off x="-3810" y="538480"/>
            <a:ext cx="4187825" cy="1026795"/>
            <a:chOff x="12615" y="8428"/>
            <a:chExt cx="6595" cy="1617"/>
          </a:xfrm>
        </p:grpSpPr>
        <p:sp>
          <p:nvSpPr>
            <p:cNvPr id="27" name="任意多边形: 形状 9"/>
            <p:cNvSpPr/>
            <p:nvPr userDrawn="1">
              <p:custDataLst>
                <p:tags r:id="rId7"/>
              </p:custDataLst>
            </p:nvPr>
          </p:nvSpPr>
          <p:spPr>
            <a:xfrm>
              <a:off x="13570" y="8428"/>
              <a:ext cx="5632" cy="1291"/>
            </a:xfrm>
            <a:custGeom>
              <a:avLst/>
              <a:gdLst>
                <a:gd name="connsiteX0" fmla="*/ 492125 w 4556103"/>
                <a:gd name="connsiteY0" fmla="*/ 0 h 1968500"/>
                <a:gd name="connsiteX1" fmla="*/ 4556103 w 4556103"/>
                <a:gd name="connsiteY1" fmla="*/ 0 h 1968500"/>
                <a:gd name="connsiteX2" fmla="*/ 4556103 w 4556103"/>
                <a:gd name="connsiteY2" fmla="*/ 1968500 h 1968500"/>
                <a:gd name="connsiteX3" fmla="*/ 0 w 4556103"/>
                <a:gd name="connsiteY3" fmla="*/ 1968500 h 1968500"/>
              </a:gdLst>
              <a:ahLst/>
              <a:cxnLst>
                <a:cxn ang="0">
                  <a:pos x="connsiteX0" y="connsiteY0"/>
                </a:cxn>
                <a:cxn ang="0">
                  <a:pos x="connsiteX1" y="connsiteY1"/>
                </a:cxn>
                <a:cxn ang="0">
                  <a:pos x="connsiteX2" y="connsiteY2"/>
                </a:cxn>
                <a:cxn ang="0">
                  <a:pos x="connsiteX3" y="connsiteY3"/>
                </a:cxn>
              </a:cxnLst>
              <a:rect l="l" t="t" r="r" b="b"/>
              <a:pathLst>
                <a:path w="5632" h="1291">
                  <a:moveTo>
                    <a:pt x="712" y="0"/>
                  </a:moveTo>
                  <a:lnTo>
                    <a:pt x="5632" y="0"/>
                  </a:lnTo>
                  <a:lnTo>
                    <a:pt x="5632" y="1291"/>
                  </a:lnTo>
                  <a:lnTo>
                    <a:pt x="0" y="1291"/>
                  </a:lnTo>
                  <a:lnTo>
                    <a:pt x="712" y="0"/>
                  </a:lnTo>
                  <a:close/>
                </a:path>
              </a:pathLst>
            </a:custGeom>
            <a:solidFill>
              <a:schemeClr val="bg1">
                <a:lumMod val="95000"/>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00"/>
            </a:p>
          </p:txBody>
        </p:sp>
        <p:sp>
          <p:nvSpPr>
            <p:cNvPr id="28" name="任意多边形: 形状 9"/>
            <p:cNvSpPr/>
            <p:nvPr userDrawn="1">
              <p:custDataLst>
                <p:tags r:id="rId8"/>
              </p:custDataLst>
            </p:nvPr>
          </p:nvSpPr>
          <p:spPr>
            <a:xfrm>
              <a:off x="12615" y="9033"/>
              <a:ext cx="6595" cy="1012"/>
            </a:xfrm>
            <a:custGeom>
              <a:avLst/>
              <a:gdLst>
                <a:gd name="connsiteX0" fmla="*/ 492125 w 4556103"/>
                <a:gd name="connsiteY0" fmla="*/ 0 h 1968500"/>
                <a:gd name="connsiteX1" fmla="*/ 4556103 w 4556103"/>
                <a:gd name="connsiteY1" fmla="*/ 0 h 1968500"/>
                <a:gd name="connsiteX2" fmla="*/ 4556103 w 4556103"/>
                <a:gd name="connsiteY2" fmla="*/ 1968500 h 1968500"/>
                <a:gd name="connsiteX3" fmla="*/ 0 w 4556103"/>
                <a:gd name="connsiteY3" fmla="*/ 1968500 h 1968500"/>
              </a:gdLst>
              <a:ahLst/>
              <a:cxnLst>
                <a:cxn ang="0">
                  <a:pos x="connsiteX0" y="connsiteY0"/>
                </a:cxn>
                <a:cxn ang="0">
                  <a:pos x="connsiteX1" y="connsiteY1"/>
                </a:cxn>
                <a:cxn ang="0">
                  <a:pos x="connsiteX2" y="connsiteY2"/>
                </a:cxn>
                <a:cxn ang="0">
                  <a:pos x="connsiteX3" y="connsiteY3"/>
                </a:cxn>
              </a:cxnLst>
              <a:rect l="l" t="t" r="r" b="b"/>
              <a:pathLst>
                <a:path w="4556103" h="1968500">
                  <a:moveTo>
                    <a:pt x="492125" y="0"/>
                  </a:moveTo>
                  <a:lnTo>
                    <a:pt x="4556103" y="0"/>
                  </a:lnTo>
                  <a:lnTo>
                    <a:pt x="4556103" y="1968500"/>
                  </a:lnTo>
                  <a:lnTo>
                    <a:pt x="0" y="19685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sp>
        <p:nvSpPr>
          <p:cNvPr id="2" name="标题 1"/>
          <p:cNvSpPr>
            <a:spLocks noGrp="1"/>
          </p:cNvSpPr>
          <p:nvPr>
            <p:ph type="title" hasCustomPrompt="1"/>
            <p:custDataLst>
              <p:tags r:id="rId9"/>
            </p:custDataLst>
          </p:nvPr>
        </p:nvSpPr>
        <p:spPr>
          <a:xfrm>
            <a:off x="1522800" y="1339200"/>
            <a:ext cx="9144000" cy="2386800"/>
          </a:xfrm>
        </p:spPr>
        <p:txBody>
          <a:bodyPr anchor="b"/>
          <a:lstStyle>
            <a:lvl1pPr algn="ctr">
              <a:defRPr sz="6000" baseline="0">
                <a:solidFill>
                  <a:schemeClr val="bg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10"/>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p:txBody>
          <a:bodyPr/>
          <a:lstStyle/>
          <a:p>
            <a:endParaRPr lang="zh-CN" altLang="en-US" dirty="0"/>
          </a:p>
        </p:txBody>
      </p:sp>
      <p:sp>
        <p:nvSpPr>
          <p:cNvPr id="5" name="灯片编号占位符 4"/>
          <p:cNvSpPr>
            <a:spLocks noGrp="1"/>
          </p:cNvSpPr>
          <p:nvPr>
            <p:ph type="sldNum" sz="quarter" idx="12"/>
            <p:custDataLst>
              <p:tags r:id="rId12"/>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3"/>
            </p:custDataLst>
          </p:nvPr>
        </p:nvSpPr>
        <p:spPr>
          <a:xfrm>
            <a:off x="1522413" y="3862800"/>
            <a:ext cx="9144000" cy="1656000"/>
          </a:xfrm>
        </p:spPr>
        <p:txBody>
          <a:bodyPr/>
          <a:lstStyle>
            <a:lvl1pPr algn="ctr">
              <a:defRPr baseline="0">
                <a:solidFill>
                  <a:schemeClr val="bg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grpSp>
        <p:nvGrpSpPr>
          <p:cNvPr id="7" name="组合 6"/>
          <p:cNvGrpSpPr/>
          <p:nvPr>
            <p:custDataLst>
              <p:tags r:id="rId2"/>
            </p:custDataLst>
          </p:nvPr>
        </p:nvGrpSpPr>
        <p:grpSpPr>
          <a:xfrm>
            <a:off x="11203913" y="5876765"/>
            <a:ext cx="813462" cy="813461"/>
            <a:chOff x="329538" y="251935"/>
            <a:chExt cx="1056292" cy="1056291"/>
          </a:xfrm>
        </p:grpSpPr>
        <p:sp>
          <p:nvSpPr>
            <p:cNvPr id="8" name="矩形 7"/>
            <p:cNvSpPr/>
            <p:nvPr userDrawn="1">
              <p:custDataLst>
                <p:tags r:id="rId3"/>
              </p:custDataLst>
            </p:nvPr>
          </p:nvSpPr>
          <p:spPr>
            <a:xfrm>
              <a:off x="627207" y="251935"/>
              <a:ext cx="758623" cy="758623"/>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 baseline="0">
                <a:solidFill>
                  <a:schemeClr val="tx1">
                    <a:lumMod val="85000"/>
                    <a:lumOff val="15000"/>
                  </a:schemeClr>
                </a:solidFill>
                <a:latin typeface="Arial" panose="020B0604020202020204" pitchFamily="34" charset="0"/>
                <a:ea typeface="微软雅黑" panose="020B0503020204020204" charset="-122"/>
              </a:endParaRPr>
            </a:p>
          </p:txBody>
        </p:sp>
        <p:sp>
          <p:nvSpPr>
            <p:cNvPr id="9" name="矩形 8"/>
            <p:cNvSpPr/>
            <p:nvPr userDrawn="1">
              <p:custDataLst>
                <p:tags r:id="rId4"/>
              </p:custDataLst>
            </p:nvPr>
          </p:nvSpPr>
          <p:spPr>
            <a:xfrm>
              <a:off x="329538" y="712889"/>
              <a:ext cx="595337" cy="595337"/>
            </a:xfrm>
            <a:prstGeom prst="rect">
              <a:avLst/>
            </a:prstGeom>
            <a:noFill/>
            <a:ln w="190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 baseline="0">
                <a:solidFill>
                  <a:schemeClr val="tx1">
                    <a:lumMod val="85000"/>
                    <a:lumOff val="15000"/>
                  </a:schemeClr>
                </a:solidFill>
                <a:latin typeface="Arial" panose="020B0604020202020204" pitchFamily="34" charset="0"/>
                <a:ea typeface="微软雅黑" panose="020B0503020204020204" charset="-122"/>
              </a:endParaRPr>
            </a:p>
          </p:txBody>
        </p:sp>
      </p:grpSp>
      <p:sp>
        <p:nvSpPr>
          <p:cNvPr id="2" name="竖排标题 1"/>
          <p:cNvSpPr>
            <a:spLocks noGrp="1"/>
          </p:cNvSpPr>
          <p:nvPr>
            <p:ph type="title" orient="vert"/>
            <p:custDataLst>
              <p:tags r:id="rId5"/>
            </p:custDataLst>
          </p:nvPr>
        </p:nvSpPr>
        <p:spPr>
          <a:xfrm>
            <a:off x="10571135" y="952508"/>
            <a:ext cx="950984" cy="5388907"/>
          </a:xfrm>
        </p:spPr>
        <p:txBody>
          <a:bodyPr vert="eaVert" lIns="90170" tIns="46990" rIns="90170" bIns="46990" rtlCol="0" anchor="ctr" anchorCtr="0">
            <a:normAutofit/>
          </a:bodyPr>
          <a:lstStyle>
            <a:lvl1pPr marL="0" marR="0" lvl="0" algn="l" defTabSz="914400" rtl="0" eaLnBrk="1" fontAlgn="auto" latinLnBrk="0" hangingPunct="1">
              <a:lnSpc>
                <a:spcPct val="100000"/>
              </a:lnSpc>
              <a:spcAft>
                <a:spcPts val="0"/>
              </a:spcAft>
              <a:buNone/>
              <a:defRPr kumimoji="0" lang="zh-CN" altLang="en-US" sz="18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6"/>
            </p:custDataLst>
          </p:nvPr>
        </p:nvSpPr>
        <p:spPr>
          <a:xfrm>
            <a:off x="669925" y="952500"/>
            <a:ext cx="9828101" cy="5388907"/>
          </a:xfrm>
        </p:spPr>
        <p:txBody>
          <a:bodyPr vert="eaVert" lIns="90170" tIns="46990" rIns="90170" bIns="46990">
            <a:normAutofit/>
          </a:bodyPr>
          <a:lstStyle>
            <a:lvl1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1pPr>
            <a:lvl2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2pPr>
            <a:lvl3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3pPr>
            <a:lvl4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4pPr>
            <a:lvl5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7"/>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8"/>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9"/>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9" Type="http://schemas.openxmlformats.org/officeDocument/2006/relationships/theme" Target="../theme/theme1.xml"/><Relationship Id="rId28" Type="http://schemas.openxmlformats.org/officeDocument/2006/relationships/tags" Target="../tags/tag167.xml"/><Relationship Id="rId27" Type="http://schemas.openxmlformats.org/officeDocument/2006/relationships/tags" Target="../tags/tag166.xml"/><Relationship Id="rId26" Type="http://schemas.openxmlformats.org/officeDocument/2006/relationships/tags" Target="../tags/tag165.xml"/><Relationship Id="rId25" Type="http://schemas.openxmlformats.org/officeDocument/2006/relationships/tags" Target="../tags/tag164.xml"/><Relationship Id="rId24" Type="http://schemas.openxmlformats.org/officeDocument/2006/relationships/tags" Target="../tags/tag163.xml"/><Relationship Id="rId23" Type="http://schemas.openxmlformats.org/officeDocument/2006/relationships/tags" Target="../tags/tag162.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 Type="http://schemas.openxmlformats.org/officeDocument/2006/relationships/slideLayout" Target="../slideLayouts/slideLayout24.xml"/><Relationship Id="rId12" Type="http://schemas.openxmlformats.org/officeDocument/2006/relationships/theme" Target="../theme/theme2.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42.xml"/><Relationship Id="rId8" Type="http://schemas.openxmlformats.org/officeDocument/2006/relationships/slideLayout" Target="../slideLayouts/slideLayout41.xml"/><Relationship Id="rId7" Type="http://schemas.openxmlformats.org/officeDocument/2006/relationships/slideLayout" Target="../slideLayouts/slideLayout40.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3" Type="http://schemas.openxmlformats.org/officeDocument/2006/relationships/slideLayout" Target="../slideLayouts/slideLayout36.xml"/><Relationship Id="rId2" Type="http://schemas.openxmlformats.org/officeDocument/2006/relationships/slideLayout" Target="../slideLayouts/slideLayout35.xml"/><Relationship Id="rId12" Type="http://schemas.openxmlformats.org/officeDocument/2006/relationships/theme" Target="../theme/theme3.xml"/><Relationship Id="rId11" Type="http://schemas.openxmlformats.org/officeDocument/2006/relationships/slideLayout" Target="../slideLayouts/slideLayout44.xml"/><Relationship Id="rId10" Type="http://schemas.openxmlformats.org/officeDocument/2006/relationships/slideLayout" Target="../slideLayouts/slideLayout43.xml"/><Relationship Id="rId1"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53.xml"/><Relationship Id="rId8" Type="http://schemas.openxmlformats.org/officeDocument/2006/relationships/slideLayout" Target="../slideLayouts/slideLayout52.xml"/><Relationship Id="rId7" Type="http://schemas.openxmlformats.org/officeDocument/2006/relationships/slideLayout" Target="../slideLayouts/slideLayout51.xml"/><Relationship Id="rId6" Type="http://schemas.openxmlformats.org/officeDocument/2006/relationships/slideLayout" Target="../slideLayouts/slideLayout50.xml"/><Relationship Id="rId5" Type="http://schemas.openxmlformats.org/officeDocument/2006/relationships/slideLayout" Target="../slideLayouts/slideLayout49.xml"/><Relationship Id="rId4" Type="http://schemas.openxmlformats.org/officeDocument/2006/relationships/slideLayout" Target="../slideLayouts/slideLayout48.xml"/><Relationship Id="rId3" Type="http://schemas.openxmlformats.org/officeDocument/2006/relationships/slideLayout" Target="../slideLayouts/slideLayout47.xml"/><Relationship Id="rId25" Type="http://schemas.openxmlformats.org/officeDocument/2006/relationships/theme" Target="../theme/theme4.xml"/><Relationship Id="rId24" Type="http://schemas.openxmlformats.org/officeDocument/2006/relationships/tags" Target="../tags/tag334.xml"/><Relationship Id="rId23" Type="http://schemas.openxmlformats.org/officeDocument/2006/relationships/tags" Target="../tags/tag333.xml"/><Relationship Id="rId22" Type="http://schemas.openxmlformats.org/officeDocument/2006/relationships/tags" Target="../tags/tag332.xml"/><Relationship Id="rId21" Type="http://schemas.openxmlformats.org/officeDocument/2006/relationships/tags" Target="../tags/tag331.xml"/><Relationship Id="rId20" Type="http://schemas.openxmlformats.org/officeDocument/2006/relationships/tags" Target="../tags/tag330.xml"/><Relationship Id="rId2" Type="http://schemas.openxmlformats.org/officeDocument/2006/relationships/slideLayout" Target="../slideLayouts/slideLayout46.xml"/><Relationship Id="rId19" Type="http://schemas.openxmlformats.org/officeDocument/2006/relationships/tags" Target="../tags/tag329.xml"/><Relationship Id="rId18" Type="http://schemas.openxmlformats.org/officeDocument/2006/relationships/slideLayout" Target="../slideLayouts/slideLayout62.xml"/><Relationship Id="rId17" Type="http://schemas.openxmlformats.org/officeDocument/2006/relationships/slideLayout" Target="../slideLayouts/slideLayout61.xml"/><Relationship Id="rId16" Type="http://schemas.openxmlformats.org/officeDocument/2006/relationships/slideLayout" Target="../slideLayouts/slideLayout60.xml"/><Relationship Id="rId15" Type="http://schemas.openxmlformats.org/officeDocument/2006/relationships/slideLayout" Target="../slideLayouts/slideLayout59.xml"/><Relationship Id="rId14" Type="http://schemas.openxmlformats.org/officeDocument/2006/relationships/slideLayout" Target="../slideLayouts/slideLayout58.xml"/><Relationship Id="rId13" Type="http://schemas.openxmlformats.org/officeDocument/2006/relationships/slideLayout" Target="../slideLayouts/slideLayout57.xml"/><Relationship Id="rId12" Type="http://schemas.openxmlformats.org/officeDocument/2006/relationships/slideLayout" Target="../slideLayouts/slideLayout56.xml"/><Relationship Id="rId11" Type="http://schemas.openxmlformats.org/officeDocument/2006/relationships/slideLayout" Target="../slideLayouts/slideLayout55.xml"/><Relationship Id="rId10" Type="http://schemas.openxmlformats.org/officeDocument/2006/relationships/slideLayout" Target="../slideLayouts/slideLayout54.xml"/><Relationship Id="rId1"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71.xml"/><Relationship Id="rId8" Type="http://schemas.openxmlformats.org/officeDocument/2006/relationships/slideLayout" Target="../slideLayouts/slideLayout70.xml"/><Relationship Id="rId7" Type="http://schemas.openxmlformats.org/officeDocument/2006/relationships/slideLayout" Target="../slideLayouts/slideLayout69.xml"/><Relationship Id="rId6" Type="http://schemas.openxmlformats.org/officeDocument/2006/relationships/slideLayout" Target="../slideLayouts/slideLayout68.xml"/><Relationship Id="rId5" Type="http://schemas.openxmlformats.org/officeDocument/2006/relationships/slideLayout" Target="../slideLayouts/slideLayout67.xml"/><Relationship Id="rId4" Type="http://schemas.openxmlformats.org/officeDocument/2006/relationships/slideLayout" Target="../slideLayouts/slideLayout66.xml"/><Relationship Id="rId3" Type="http://schemas.openxmlformats.org/officeDocument/2006/relationships/slideLayout" Target="../slideLayouts/slideLayout65.xml"/><Relationship Id="rId25" Type="http://schemas.openxmlformats.org/officeDocument/2006/relationships/theme" Target="../theme/theme5.xml"/><Relationship Id="rId24" Type="http://schemas.openxmlformats.org/officeDocument/2006/relationships/tags" Target="../tags/tag501.xml"/><Relationship Id="rId23" Type="http://schemas.openxmlformats.org/officeDocument/2006/relationships/tags" Target="../tags/tag500.xml"/><Relationship Id="rId22" Type="http://schemas.openxmlformats.org/officeDocument/2006/relationships/tags" Target="../tags/tag499.xml"/><Relationship Id="rId21" Type="http://schemas.openxmlformats.org/officeDocument/2006/relationships/tags" Target="../tags/tag498.xml"/><Relationship Id="rId20" Type="http://schemas.openxmlformats.org/officeDocument/2006/relationships/tags" Target="../tags/tag497.xml"/><Relationship Id="rId2" Type="http://schemas.openxmlformats.org/officeDocument/2006/relationships/slideLayout" Target="../slideLayouts/slideLayout64.xml"/><Relationship Id="rId19" Type="http://schemas.openxmlformats.org/officeDocument/2006/relationships/tags" Target="../tags/tag496.xml"/><Relationship Id="rId18" Type="http://schemas.openxmlformats.org/officeDocument/2006/relationships/slideLayout" Target="../slideLayouts/slideLayout80.xml"/><Relationship Id="rId17" Type="http://schemas.openxmlformats.org/officeDocument/2006/relationships/slideLayout" Target="../slideLayouts/slideLayout79.xml"/><Relationship Id="rId16" Type="http://schemas.openxmlformats.org/officeDocument/2006/relationships/slideLayout" Target="../slideLayouts/slideLayout78.xml"/><Relationship Id="rId15" Type="http://schemas.openxmlformats.org/officeDocument/2006/relationships/slideLayout" Target="../slideLayouts/slideLayout77.xml"/><Relationship Id="rId14" Type="http://schemas.openxmlformats.org/officeDocument/2006/relationships/slideLayout" Target="../slideLayouts/slideLayout76.xml"/><Relationship Id="rId13" Type="http://schemas.openxmlformats.org/officeDocument/2006/relationships/slideLayout" Target="../slideLayouts/slideLayout75.xml"/><Relationship Id="rId12" Type="http://schemas.openxmlformats.org/officeDocument/2006/relationships/slideLayout" Target="../slideLayouts/slideLayout74.xml"/><Relationship Id="rId11" Type="http://schemas.openxmlformats.org/officeDocument/2006/relationships/slideLayout" Target="../slideLayouts/slideLayout73.xml"/><Relationship Id="rId10" Type="http://schemas.openxmlformats.org/officeDocument/2006/relationships/slideLayout" Target="../slideLayouts/slideLayout72.xml"/><Relationship Id="rId1" Type="http://schemas.openxmlformats.org/officeDocument/2006/relationships/slideLayout" Target="../slideLayouts/slideLayout6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3"/>
            </p:custDataLst>
          </p:nvPr>
        </p:nvSpPr>
        <p:spPr>
          <a:xfrm>
            <a:off x="669882" y="443230"/>
            <a:ext cx="10852237" cy="441964"/>
          </a:xfrm>
          <a:prstGeom prst="rect">
            <a:avLst/>
          </a:prstGeom>
        </p:spPr>
        <p:txBody>
          <a:bodyPr vert="horz" lIns="90170" tIns="46990" rIns="90170" bIns="46990" rtlCol="0" anchor="t"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4"/>
            </p:custDataLst>
          </p:nvPr>
        </p:nvSpPr>
        <p:spPr>
          <a:xfrm>
            <a:off x="669882" y="952508"/>
            <a:ext cx="10852237" cy="5388907"/>
          </a:xfrm>
          <a:prstGeom prst="rect">
            <a:avLst/>
          </a:prstGeom>
        </p:spPr>
        <p:txBody>
          <a:bodyPr vert="horz" lIns="90170" tIns="46990" rIns="90170" bIns="4699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5"/>
            </p:custDataLst>
          </p:nvPr>
        </p:nvSpPr>
        <p:spPr>
          <a:xfrm>
            <a:off x="879742" y="6349833"/>
            <a:ext cx="2700000" cy="316800"/>
          </a:xfrm>
          <a:prstGeom prst="rect">
            <a:avLst/>
          </a:prstGeom>
        </p:spPr>
        <p:txBody>
          <a:bodyPr vert="horz" lIns="91440" tIns="45720" rIns="91440" bIns="45720" rtlCol="0" anchor="ctr">
            <a:normAutofit/>
          </a:bodyPr>
          <a:lstStyle>
            <a:lvl1pPr algn="l">
              <a:defRPr sz="900"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6"/>
            </p:custDataLst>
          </p:nvPr>
        </p:nvSpPr>
        <p:spPr>
          <a:xfrm>
            <a:off x="4116000" y="6349833"/>
            <a:ext cx="3960000" cy="316800"/>
          </a:xfrm>
          <a:prstGeom prst="rect">
            <a:avLst/>
          </a:prstGeom>
        </p:spPr>
        <p:txBody>
          <a:bodyPr vert="horz" lIns="91440" tIns="45720" rIns="91440" bIns="45720" rtlCol="0" anchor="ctr">
            <a:normAutofit/>
          </a:bodyPr>
          <a:lstStyle>
            <a:lvl1pPr algn="ctr">
              <a:defRPr sz="900"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6" name="灯片编号占位符 5"/>
          <p:cNvSpPr>
            <a:spLocks noGrp="1"/>
          </p:cNvSpPr>
          <p:nvPr>
            <p:ph type="sldNum" sz="quarter" idx="4"/>
            <p:custDataLst>
              <p:tags r:id="rId27"/>
            </p:custDataLst>
          </p:nvPr>
        </p:nvSpPr>
        <p:spPr>
          <a:xfrm>
            <a:off x="8610600" y="6349833"/>
            <a:ext cx="2700000" cy="316800"/>
          </a:xfrm>
          <a:prstGeom prst="rect">
            <a:avLst/>
          </a:prstGeom>
        </p:spPr>
        <p:txBody>
          <a:bodyPr vert="horz" lIns="91440" tIns="45720" rIns="91440" bIns="45720" rtlCol="0" anchor="ctr">
            <a:normAutofit/>
          </a:bodyPr>
          <a:lstStyle>
            <a:lvl1pPr algn="r">
              <a:defRPr sz="900"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KSO_TEMPLATE" hidden="1"/>
          <p:cNvSpPr/>
          <p:nvPr>
            <p:custDataLst>
              <p:tags r:id="rId28"/>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Lst>
  <p:txStyles>
    <p:titleStyle>
      <a:lvl1pPr algn="l" defTabSz="685800" rtl="0" eaLnBrk="1" fontAlgn="auto" latinLnBrk="0" hangingPunct="1">
        <a:lnSpc>
          <a:spcPct val="100000"/>
        </a:lnSpc>
        <a:spcBef>
          <a:spcPct val="0"/>
        </a:spcBef>
        <a:buNone/>
        <a:defRPr sz="18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6AE85C-6B07-4D10-9785-78FBC9CB71B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838B65-7592-4C2F-9341-69370AA90548}"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6AE85C-6B07-4D10-9785-78FBC9CB71B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838B65-7592-4C2F-9341-69370AA90548}"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669883" y="1189673"/>
            <a:ext cx="10852237" cy="331473"/>
          </a:xfrm>
          <a:prstGeom prst="rect">
            <a:avLst/>
          </a:prstGeom>
        </p:spPr>
        <p:txBody>
          <a:bodyPr vert="horz" lIns="90170" tIns="46990" rIns="90170" bIns="46990" rtlCol="0" anchor="t"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669883" y="1571631"/>
            <a:ext cx="10852237" cy="4041680"/>
          </a:xfrm>
          <a:prstGeom prst="rect">
            <a:avLst/>
          </a:prstGeom>
        </p:spPr>
        <p:txBody>
          <a:bodyPr vert="horz" lIns="90170" tIns="46990" rIns="90170" bIns="4699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1"/>
            </p:custDataLst>
          </p:nvPr>
        </p:nvSpPr>
        <p:spPr>
          <a:xfrm>
            <a:off x="879743" y="5619625"/>
            <a:ext cx="2700000" cy="237600"/>
          </a:xfrm>
          <a:prstGeom prst="rect">
            <a:avLst/>
          </a:prstGeom>
        </p:spPr>
        <p:txBody>
          <a:bodyPr vert="horz" lIns="91440" tIns="45720" rIns="91440" bIns="45720" rtlCol="0" anchor="ctr">
            <a:normAutofit/>
          </a:bodyPr>
          <a:lstStyle>
            <a:lvl1pPr algn="l">
              <a:defRPr sz="1200"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2"/>
            </p:custDataLst>
          </p:nvPr>
        </p:nvSpPr>
        <p:spPr>
          <a:xfrm>
            <a:off x="4116000" y="5619625"/>
            <a:ext cx="3960000" cy="237600"/>
          </a:xfrm>
          <a:prstGeom prst="rect">
            <a:avLst/>
          </a:prstGeom>
        </p:spPr>
        <p:txBody>
          <a:bodyPr vert="horz" lIns="91440" tIns="45720" rIns="91440" bIns="45720" rtlCol="0" anchor="ctr">
            <a:normAutofit/>
          </a:bodyPr>
          <a:lstStyle>
            <a:lvl1pPr algn="ctr">
              <a:defRPr sz="1200"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6" name="灯片编号占位符 5"/>
          <p:cNvSpPr>
            <a:spLocks noGrp="1"/>
          </p:cNvSpPr>
          <p:nvPr>
            <p:ph type="sldNum" sz="quarter" idx="4"/>
            <p:custDataLst>
              <p:tags r:id="rId23"/>
            </p:custDataLst>
          </p:nvPr>
        </p:nvSpPr>
        <p:spPr>
          <a:xfrm>
            <a:off x="8610600" y="5619625"/>
            <a:ext cx="2700000" cy="237600"/>
          </a:xfrm>
          <a:prstGeom prst="rect">
            <a:avLst/>
          </a:prstGeom>
        </p:spPr>
        <p:txBody>
          <a:bodyPr vert="horz" lIns="91440" tIns="45720" rIns="91440" bIns="45720" rtlCol="0" anchor="ctr">
            <a:normAutofit/>
          </a:bodyPr>
          <a:lstStyle>
            <a:lvl1pPr algn="r">
              <a:defRPr sz="1200"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4"/>
            </p:custDataLst>
          </p:nvPr>
        </p:nvSpPr>
        <p:spPr>
          <a:xfrm>
            <a:off x="0" y="85725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Tree>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 id="2147483711" r:id="rId16"/>
    <p:sldLayoutId id="2147483712" r:id="rId17"/>
    <p:sldLayoutId id="2147483713" r:id="rId18"/>
  </p:sldLayoutIdLst>
  <p:txStyles>
    <p:title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669882" y="443230"/>
            <a:ext cx="10852237" cy="441964"/>
          </a:xfrm>
          <a:prstGeom prst="rect">
            <a:avLst/>
          </a:prstGeom>
        </p:spPr>
        <p:txBody>
          <a:bodyPr vert="horz" lIns="90170" tIns="46990" rIns="90170" bIns="46990" rtlCol="0" anchor="t"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669882" y="952508"/>
            <a:ext cx="10852237" cy="5388907"/>
          </a:xfrm>
          <a:prstGeom prst="rect">
            <a:avLst/>
          </a:prstGeom>
        </p:spPr>
        <p:txBody>
          <a:bodyPr vert="horz" lIns="90170" tIns="46990" rIns="90170" bIns="4699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1"/>
            </p:custDataLst>
          </p:nvPr>
        </p:nvSpPr>
        <p:spPr>
          <a:xfrm>
            <a:off x="879742" y="6349833"/>
            <a:ext cx="2700000" cy="316800"/>
          </a:xfrm>
          <a:prstGeom prst="rect">
            <a:avLst/>
          </a:prstGeom>
        </p:spPr>
        <p:txBody>
          <a:bodyPr vert="horz" lIns="91440" tIns="45720" rIns="91440" bIns="45720" rtlCol="0" anchor="ctr">
            <a:normAutofit/>
          </a:bodyPr>
          <a:lstStyle>
            <a:lvl1pPr algn="l">
              <a:defRPr sz="1200"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2"/>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6" name="灯片编号占位符 5"/>
          <p:cNvSpPr>
            <a:spLocks noGrp="1"/>
          </p:cNvSpPr>
          <p:nvPr>
            <p:ph type="sldNum" sz="quarter" idx="4"/>
            <p:custDataLst>
              <p:tags r:id="rId23"/>
            </p:custDataLst>
          </p:nvPr>
        </p:nvSpPr>
        <p:spPr>
          <a:xfrm>
            <a:off x="8610600" y="6349833"/>
            <a:ext cx="2700000" cy="316800"/>
          </a:xfrm>
          <a:prstGeom prst="rect">
            <a:avLst/>
          </a:prstGeom>
        </p:spPr>
        <p:txBody>
          <a:bodyPr vert="horz" lIns="91440" tIns="45720" rIns="91440" bIns="45720" rtlCol="0" anchor="ctr">
            <a:normAutofit/>
          </a:bodyPr>
          <a:lstStyle>
            <a:lvl1pPr algn="r">
              <a:defRPr sz="1200"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Tree>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 id="2147483732" r:id="rId18"/>
  </p:sldLayoutIdLst>
  <p:txStyles>
    <p:title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51.xml"/><Relationship Id="rId1" Type="http://schemas.openxmlformats.org/officeDocument/2006/relationships/image" Target="../media/image3.png"/></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79.xml"/><Relationship Id="rId4" Type="http://schemas.openxmlformats.org/officeDocument/2006/relationships/image" Target="../media/image13.png"/><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9.xml"/><Relationship Id="rId1"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69.xml"/><Relationship Id="rId1" Type="http://schemas.openxmlformats.org/officeDocument/2006/relationships/image" Target="../media/image7.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9.xml"/><Relationship Id="rId1" Type="http://schemas.openxmlformats.org/officeDocument/2006/relationships/image" Target="../media/image15.emf"/></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9.xml"/><Relationship Id="rId1" Type="http://schemas.openxmlformats.org/officeDocument/2006/relationships/image" Target="../media/image16.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9.xml"/><Relationship Id="rId1" Type="http://schemas.openxmlformats.org/officeDocument/2006/relationships/image" Target="../media/image17.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79.xml"/><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image" Target="../media/image18.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79.xml"/><Relationship Id="rId1" Type="http://schemas.openxmlformats.org/officeDocument/2006/relationships/image" Target="../media/image2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69.xml"/><Relationship Id="rId1" Type="http://schemas.openxmlformats.org/officeDocument/2006/relationships/image" Target="../media/image7.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66.xml"/><Relationship Id="rId2" Type="http://schemas.openxmlformats.org/officeDocument/2006/relationships/image" Target="../media/image23.png"/><Relationship Id="rId1" Type="http://schemas.openxmlformats.org/officeDocument/2006/relationships/image" Target="../media/image22.png"/></Relationships>
</file>

<file path=ppt/slides/_rels/slide25.xml.rels><?xml version="1.0" encoding="UTF-8" standalone="yes"?>
<Relationships xmlns="http://schemas.openxmlformats.org/package/2006/relationships"><Relationship Id="rId7" Type="http://schemas.openxmlformats.org/officeDocument/2006/relationships/slideLayout" Target="../slideLayouts/slideLayout66.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image" Target="../media/image24.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66.xml"/><Relationship Id="rId1" Type="http://schemas.openxmlformats.org/officeDocument/2006/relationships/image" Target="../media/image30.pn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69.xml"/><Relationship Id="rId1" Type="http://schemas.openxmlformats.org/officeDocument/2006/relationships/image" Target="../media/image7.jpeg"/></Relationships>
</file>

<file path=ppt/slides/_rels/slide3.xml.rels><?xml version="1.0" encoding="UTF-8" standalone="yes"?>
<Relationships xmlns="http://schemas.openxmlformats.org/package/2006/relationships"><Relationship Id="rId9" Type="http://schemas.openxmlformats.org/officeDocument/2006/relationships/tags" Target="../tags/tag510.xml"/><Relationship Id="rId8" Type="http://schemas.openxmlformats.org/officeDocument/2006/relationships/tags" Target="../tags/tag509.xml"/><Relationship Id="rId7" Type="http://schemas.openxmlformats.org/officeDocument/2006/relationships/tags" Target="../tags/tag508.xml"/><Relationship Id="rId6" Type="http://schemas.openxmlformats.org/officeDocument/2006/relationships/tags" Target="../tags/tag507.xml"/><Relationship Id="rId5" Type="http://schemas.openxmlformats.org/officeDocument/2006/relationships/tags" Target="../tags/tag506.xml"/><Relationship Id="rId4" Type="http://schemas.openxmlformats.org/officeDocument/2006/relationships/tags" Target="../tags/tag505.xml"/><Relationship Id="rId3" Type="http://schemas.openxmlformats.org/officeDocument/2006/relationships/tags" Target="../tags/tag504.xml"/><Relationship Id="rId25" Type="http://schemas.openxmlformats.org/officeDocument/2006/relationships/notesSlide" Target="../notesSlides/notesSlide1.xml"/><Relationship Id="rId24" Type="http://schemas.openxmlformats.org/officeDocument/2006/relationships/slideLayout" Target="../slideLayouts/slideLayout69.xml"/><Relationship Id="rId23" Type="http://schemas.openxmlformats.org/officeDocument/2006/relationships/tags" Target="../tags/tag524.xml"/><Relationship Id="rId22" Type="http://schemas.openxmlformats.org/officeDocument/2006/relationships/tags" Target="../tags/tag523.xml"/><Relationship Id="rId21" Type="http://schemas.openxmlformats.org/officeDocument/2006/relationships/tags" Target="../tags/tag522.xml"/><Relationship Id="rId20" Type="http://schemas.openxmlformats.org/officeDocument/2006/relationships/tags" Target="../tags/tag521.xml"/><Relationship Id="rId2" Type="http://schemas.openxmlformats.org/officeDocument/2006/relationships/tags" Target="../tags/tag503.xml"/><Relationship Id="rId19" Type="http://schemas.openxmlformats.org/officeDocument/2006/relationships/tags" Target="../tags/tag520.xml"/><Relationship Id="rId18" Type="http://schemas.openxmlformats.org/officeDocument/2006/relationships/tags" Target="../tags/tag519.xml"/><Relationship Id="rId17" Type="http://schemas.openxmlformats.org/officeDocument/2006/relationships/tags" Target="../tags/tag518.xml"/><Relationship Id="rId16" Type="http://schemas.openxmlformats.org/officeDocument/2006/relationships/tags" Target="../tags/tag517.xml"/><Relationship Id="rId15" Type="http://schemas.openxmlformats.org/officeDocument/2006/relationships/tags" Target="../tags/tag516.xml"/><Relationship Id="rId14" Type="http://schemas.openxmlformats.org/officeDocument/2006/relationships/tags" Target="../tags/tag515.xml"/><Relationship Id="rId13" Type="http://schemas.openxmlformats.org/officeDocument/2006/relationships/tags" Target="../tags/tag514.xml"/><Relationship Id="rId12" Type="http://schemas.openxmlformats.org/officeDocument/2006/relationships/tags" Target="../tags/tag513.xml"/><Relationship Id="rId11" Type="http://schemas.openxmlformats.org/officeDocument/2006/relationships/tags" Target="../tags/tag512.xml"/><Relationship Id="rId10" Type="http://schemas.openxmlformats.org/officeDocument/2006/relationships/tags" Target="../tags/tag511.xml"/><Relationship Id="rId1" Type="http://schemas.openxmlformats.org/officeDocument/2006/relationships/tags" Target="../tags/tag502.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64.xml"/><Relationship Id="rId1" Type="http://schemas.openxmlformats.org/officeDocument/2006/relationships/image" Target="../media/image3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9.xml"/><Relationship Id="rId2" Type="http://schemas.openxmlformats.org/officeDocument/2006/relationships/image" Target="../media/image5.png"/><Relationship Id="rId1" Type="http://schemas.openxmlformats.org/officeDocument/2006/relationships/tags" Target="../tags/tag525.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69.xml"/><Relationship Id="rId1"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69.xml"/><Relationship Id="rId1" Type="http://schemas.openxmlformats.org/officeDocument/2006/relationships/image" Target="../media/image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9.xml"/><Relationship Id="rId1"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9.xml"/><Relationship Id="rId1"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2" name="矩形: 圆角 1"/>
          <p:cNvSpPr/>
          <p:nvPr/>
        </p:nvSpPr>
        <p:spPr>
          <a:xfrm>
            <a:off x="1771650" y="2613456"/>
            <a:ext cx="8648700" cy="2075588"/>
          </a:xfrm>
          <a:prstGeom prst="roundRect">
            <a:avLst>
              <a:gd name="adj" fmla="val 50000"/>
            </a:avLst>
          </a:prstGeom>
          <a:solidFill>
            <a:srgbClr val="586A7D">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
          </a:p>
        </p:txBody>
      </p:sp>
      <p:sp>
        <p:nvSpPr>
          <p:cNvPr id="52" name="文本框 51"/>
          <p:cNvSpPr txBox="1"/>
          <p:nvPr/>
        </p:nvSpPr>
        <p:spPr>
          <a:xfrm>
            <a:off x="1816735" y="3236595"/>
            <a:ext cx="8578850" cy="7683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sz="4400" b="0" i="0" u="none" strike="noStrike" kern="1200" cap="none" spc="0" normalizeH="0" baseline="0" noProof="0" dirty="0">
                <a:ln>
                  <a:noFill/>
                </a:ln>
                <a:solidFill>
                  <a:prstClr val="white"/>
                </a:solidFill>
                <a:effectLst/>
                <a:uLnTx/>
                <a:uFillTx/>
                <a:latin typeface="华文细黑" panose="02010600040101010101" pitchFamily="2" charset="-122"/>
                <a:cs typeface="+mn-cs"/>
              </a:rPr>
              <a:t>项目五</a:t>
            </a:r>
            <a:r>
              <a:rPr kumimoji="0" lang="en-US" sz="4400" b="0" i="0" u="none" strike="noStrike" kern="1200" cap="none" spc="0" normalizeH="0" baseline="0" noProof="0" dirty="0">
                <a:ln>
                  <a:noFill/>
                </a:ln>
                <a:solidFill>
                  <a:prstClr val="white"/>
                </a:solidFill>
                <a:effectLst/>
                <a:uLnTx/>
                <a:uFillTx/>
                <a:latin typeface="华文细黑" panose="02010600040101010101" pitchFamily="2" charset="-122"/>
                <a:cs typeface="+mn-cs"/>
              </a:rPr>
              <a:t>  </a:t>
            </a:r>
            <a:r>
              <a:rPr kumimoji="0" sz="4400" b="0" i="0" u="none" strike="noStrike" kern="1200" cap="none" spc="0" normalizeH="0" baseline="0" noProof="0" dirty="0">
                <a:ln>
                  <a:noFill/>
                </a:ln>
                <a:solidFill>
                  <a:prstClr val="white"/>
                </a:solidFill>
                <a:effectLst/>
                <a:uLnTx/>
                <a:uFillTx/>
                <a:latin typeface="华文细黑" panose="02010600040101010101" pitchFamily="2" charset="-122"/>
                <a:cs typeface="+mn-cs"/>
              </a:rPr>
              <a:t>电子商务物流信息管理</a:t>
            </a:r>
            <a:endParaRPr kumimoji="0" sz="4400" b="0" i="0" u="none" strike="noStrike" kern="1200" cap="none" spc="0" normalizeH="0" baseline="0" noProof="0" dirty="0">
              <a:ln>
                <a:noFill/>
              </a:ln>
              <a:solidFill>
                <a:prstClr val="white"/>
              </a:solidFill>
              <a:effectLst/>
              <a:uLnTx/>
              <a:uFillTx/>
              <a:latin typeface="华文细黑" panose="02010600040101010101" pitchFamily="2" charset="-122"/>
              <a:cs typeface="+mn-cs"/>
            </a:endParaRPr>
          </a:p>
        </p:txBody>
      </p:sp>
      <p:sp>
        <p:nvSpPr>
          <p:cNvPr id="59" name="任意多边形: 形状 58"/>
          <p:cNvSpPr/>
          <p:nvPr/>
        </p:nvSpPr>
        <p:spPr>
          <a:xfrm>
            <a:off x="3376218" y="6496554"/>
            <a:ext cx="8815783" cy="361446"/>
          </a:xfrm>
          <a:custGeom>
            <a:avLst/>
            <a:gdLst>
              <a:gd name="connsiteX0" fmla="*/ 403813 w 8815783"/>
              <a:gd name="connsiteY0" fmla="*/ 0 h 361446"/>
              <a:gd name="connsiteX1" fmla="*/ 8815783 w 8815783"/>
              <a:gd name="connsiteY1" fmla="*/ 0 h 361446"/>
              <a:gd name="connsiteX2" fmla="*/ 8815783 w 8815783"/>
              <a:gd name="connsiteY2" fmla="*/ 361446 h 361446"/>
              <a:gd name="connsiteX3" fmla="*/ 0 w 8815783"/>
              <a:gd name="connsiteY3" fmla="*/ 361446 h 361446"/>
              <a:gd name="connsiteX4" fmla="*/ 21859 w 8815783"/>
              <a:gd name="connsiteY4" fmla="*/ 253176 h 361446"/>
              <a:gd name="connsiteX5" fmla="*/ 403813 w 8815783"/>
              <a:gd name="connsiteY5" fmla="*/ 0 h 36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15783" h="361446">
                <a:moveTo>
                  <a:pt x="403813" y="0"/>
                </a:moveTo>
                <a:lnTo>
                  <a:pt x="8815783" y="0"/>
                </a:lnTo>
                <a:lnTo>
                  <a:pt x="8815783" y="361446"/>
                </a:lnTo>
                <a:lnTo>
                  <a:pt x="0" y="361446"/>
                </a:lnTo>
                <a:lnTo>
                  <a:pt x="21859" y="253176"/>
                </a:lnTo>
                <a:cubicBezTo>
                  <a:pt x="84788" y="104395"/>
                  <a:pt x="232109" y="0"/>
                  <a:pt x="40381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
          </a:p>
        </p:txBody>
      </p:sp>
      <p:sp>
        <p:nvSpPr>
          <p:cNvPr id="58" name="任意多边形: 形状 57"/>
          <p:cNvSpPr/>
          <p:nvPr/>
        </p:nvSpPr>
        <p:spPr>
          <a:xfrm>
            <a:off x="0" y="-20518"/>
            <a:ext cx="4419600" cy="465019"/>
          </a:xfrm>
          <a:custGeom>
            <a:avLst/>
            <a:gdLst>
              <a:gd name="connsiteX0" fmla="*/ 0 w 4419600"/>
              <a:gd name="connsiteY0" fmla="*/ 0 h 465019"/>
              <a:gd name="connsiteX1" fmla="*/ 4409407 w 4419600"/>
              <a:gd name="connsiteY1" fmla="*/ 0 h 465019"/>
              <a:gd name="connsiteX2" fmla="*/ 4419600 w 4419600"/>
              <a:gd name="connsiteY2" fmla="*/ 50489 h 465019"/>
              <a:gd name="connsiteX3" fmla="*/ 4005070 w 4419600"/>
              <a:gd name="connsiteY3" fmla="*/ 465019 h 465019"/>
              <a:gd name="connsiteX4" fmla="*/ 0 w 4419600"/>
              <a:gd name="connsiteY4" fmla="*/ 465019 h 4650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9600" h="465019">
                <a:moveTo>
                  <a:pt x="0" y="0"/>
                </a:moveTo>
                <a:lnTo>
                  <a:pt x="4409407" y="0"/>
                </a:lnTo>
                <a:lnTo>
                  <a:pt x="4419600" y="50489"/>
                </a:lnTo>
                <a:cubicBezTo>
                  <a:pt x="4419600" y="279428"/>
                  <a:pt x="4234009" y="465019"/>
                  <a:pt x="4005070" y="465019"/>
                </a:cubicBezTo>
                <a:lnTo>
                  <a:pt x="0" y="46501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
          </a:p>
        </p:txBody>
      </p:sp>
      <p:sp>
        <p:nvSpPr>
          <p:cNvPr id="5" name="文本框 4"/>
          <p:cNvSpPr txBox="1"/>
          <p:nvPr/>
        </p:nvSpPr>
        <p:spPr>
          <a:xfrm>
            <a:off x="260985" y="23495"/>
            <a:ext cx="3513455" cy="368300"/>
          </a:xfrm>
          <a:prstGeom prst="rect">
            <a:avLst/>
          </a:prstGeom>
          <a:noFill/>
        </p:spPr>
        <p:txBody>
          <a:bodyPr wrap="square" rtlCol="0">
            <a:spAutoFit/>
          </a:bodyPr>
          <a:lstStyle/>
          <a:p>
            <a:pPr algn="dist"/>
            <a:r>
              <a:rPr lang="zh-CN" altLang="en-US"/>
              <a:t>《电子商务</a:t>
            </a:r>
            <a:r>
              <a:rPr lang="zh-CN" altLang="en-US"/>
              <a:t>物流管理》</a:t>
            </a:r>
            <a:endParaRPr lang="zh-CN"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zh-CN" altLang="en-US"/>
              <a:t>物流信息技术</a:t>
            </a:r>
            <a:endParaRPr lang="zh-CN" altLang="en-US"/>
          </a:p>
        </p:txBody>
      </p:sp>
      <p:sp>
        <p:nvSpPr>
          <p:cNvPr id="8" name="内容占位符 7"/>
          <p:cNvSpPr/>
          <p:nvPr>
            <p:ph sz="quarter" idx="13"/>
          </p:nvPr>
        </p:nvSpPr>
        <p:spPr>
          <a:xfrm>
            <a:off x="579755" y="908685"/>
            <a:ext cx="5490845" cy="5401945"/>
          </a:xfrm>
        </p:spPr>
        <p:txBody>
          <a:bodyPr>
            <a:normAutofit/>
          </a:bodyPr>
          <a:p>
            <a:pPr marL="228600" lvl="0" indent="-228600">
              <a:lnSpc>
                <a:spcPct val="150000"/>
              </a:lnSpc>
              <a:buFont typeface="Arial" panose="020B0604020202020204" pitchFamily="34" charset="0"/>
              <a:buChar char="•"/>
            </a:pPr>
            <a:r>
              <a:rPr lang="zh-CN" altLang="en-US" sz="1800">
                <a:solidFill>
                  <a:schemeClr val="tx1">
                    <a:lumMod val="85000"/>
                    <a:lumOff val="15000"/>
                  </a:schemeClr>
                </a:solidFill>
                <a:sym typeface="+mn-ea"/>
              </a:rPr>
              <a:t>常用的物流信息技术</a:t>
            </a:r>
            <a:endParaRPr lang="zh-CN" altLang="en-US" sz="1800">
              <a:solidFill>
                <a:schemeClr val="tx1">
                  <a:lumMod val="85000"/>
                  <a:lumOff val="15000"/>
                </a:schemeClr>
              </a:solidFill>
              <a:sym typeface="+mn-ea"/>
            </a:endParaRPr>
          </a:p>
          <a:p>
            <a:pPr marL="685800" lvl="1" indent="-228600">
              <a:lnSpc>
                <a:spcPct val="150000"/>
              </a:lnSpc>
              <a:buFont typeface="Arial" panose="020B0604020202020204" pitchFamily="34" charset="0"/>
              <a:buChar char="•"/>
            </a:pPr>
            <a:r>
              <a:rPr lang="zh-CN" altLang="en-US" sz="1800">
                <a:solidFill>
                  <a:schemeClr val="tx1">
                    <a:lumMod val="85000"/>
                    <a:lumOff val="15000"/>
                  </a:schemeClr>
                </a:solidFill>
                <a:sym typeface="+mn-ea"/>
              </a:rPr>
              <a:t>条码技术</a:t>
            </a:r>
            <a:endParaRPr lang="zh-CN" altLang="en-US" sz="1800">
              <a:solidFill>
                <a:schemeClr val="tx1">
                  <a:lumMod val="85000"/>
                  <a:lumOff val="15000"/>
                </a:schemeClr>
              </a:solidFill>
              <a:sym typeface="+mn-ea"/>
            </a:endParaRPr>
          </a:p>
          <a:p>
            <a:pPr marL="1143000" lvl="2" indent="-228600">
              <a:lnSpc>
                <a:spcPct val="150000"/>
              </a:lnSpc>
              <a:buFont typeface="Arial" panose="020B0604020202020204" pitchFamily="34" charset="0"/>
              <a:buChar char="•"/>
            </a:pPr>
            <a:r>
              <a:rPr lang="zh-CN" altLang="en-US" sz="1800">
                <a:solidFill>
                  <a:schemeClr val="tx1">
                    <a:lumMod val="85000"/>
                    <a:lumOff val="15000"/>
                  </a:schemeClr>
                </a:solidFill>
                <a:sym typeface="+mn-ea"/>
              </a:rPr>
              <a:t>一维条码</a:t>
            </a:r>
            <a:endParaRPr lang="zh-CN" altLang="en-US" sz="1800">
              <a:solidFill>
                <a:schemeClr val="tx1">
                  <a:lumMod val="85000"/>
                  <a:lumOff val="15000"/>
                </a:schemeClr>
              </a:solidFill>
              <a:sym typeface="+mn-ea"/>
            </a:endParaRPr>
          </a:p>
          <a:p>
            <a:pPr marL="1143000" lvl="2" indent="-228600">
              <a:lnSpc>
                <a:spcPct val="150000"/>
              </a:lnSpc>
              <a:buFont typeface="Arial" panose="020B0604020202020204" pitchFamily="34" charset="0"/>
              <a:buChar char="•"/>
            </a:pPr>
            <a:r>
              <a:rPr lang="zh-CN" altLang="en-US" sz="1800">
                <a:solidFill>
                  <a:schemeClr val="tx1">
                    <a:lumMod val="85000"/>
                    <a:lumOff val="15000"/>
                  </a:schemeClr>
                </a:solidFill>
                <a:sym typeface="+mn-ea"/>
              </a:rPr>
              <a:t>二维条码</a:t>
            </a:r>
            <a:endParaRPr lang="zh-CN" altLang="en-US" sz="1800">
              <a:solidFill>
                <a:schemeClr val="tx1">
                  <a:lumMod val="85000"/>
                  <a:lumOff val="15000"/>
                </a:schemeClr>
              </a:solidFill>
              <a:sym typeface="+mn-ea"/>
            </a:endParaRPr>
          </a:p>
          <a:p>
            <a:pPr marL="1143000" lvl="2" indent="-228600">
              <a:lnSpc>
                <a:spcPct val="150000"/>
              </a:lnSpc>
              <a:buFont typeface="Arial" panose="020B0604020202020204" pitchFamily="34" charset="0"/>
              <a:buChar char="•"/>
            </a:pPr>
            <a:r>
              <a:rPr lang="zh-CN" altLang="en-US" sz="1800">
                <a:solidFill>
                  <a:schemeClr val="tx1">
                    <a:lumMod val="85000"/>
                    <a:lumOff val="15000"/>
                  </a:schemeClr>
                </a:solidFill>
                <a:sym typeface="+mn-ea"/>
              </a:rPr>
              <a:t>多维条码</a:t>
            </a:r>
            <a:endParaRPr lang="zh-CN" altLang="en-US" sz="1800">
              <a:solidFill>
                <a:schemeClr val="tx1">
                  <a:lumMod val="85000"/>
                  <a:lumOff val="15000"/>
                </a:schemeClr>
              </a:solidFill>
              <a:sym typeface="+mn-ea"/>
            </a:endParaRPr>
          </a:p>
          <a:p>
            <a:pPr marL="685800" lvl="1" indent="-228600">
              <a:lnSpc>
                <a:spcPct val="150000"/>
              </a:lnSpc>
              <a:buFont typeface="Arial" panose="020B0604020202020204" pitchFamily="34" charset="0"/>
              <a:buChar char="•"/>
            </a:pPr>
            <a:r>
              <a:rPr lang="zh-CN" altLang="en-US" sz="1800">
                <a:solidFill>
                  <a:schemeClr val="tx1">
                    <a:lumMod val="85000"/>
                    <a:lumOff val="15000"/>
                  </a:schemeClr>
                </a:solidFill>
                <a:sym typeface="+mn-ea"/>
              </a:rPr>
              <a:t>RFID（射频识别）技术</a:t>
            </a:r>
            <a:endParaRPr lang="zh-CN" altLang="en-US" sz="1800">
              <a:solidFill>
                <a:schemeClr val="tx1">
                  <a:lumMod val="85000"/>
                  <a:lumOff val="15000"/>
                </a:schemeClr>
              </a:solidFill>
              <a:sym typeface="+mn-ea"/>
            </a:endParaRPr>
          </a:p>
          <a:p>
            <a:pPr marL="685800" lvl="1" indent="-228600">
              <a:lnSpc>
                <a:spcPct val="150000"/>
              </a:lnSpc>
              <a:buFont typeface="Arial" panose="020B0604020202020204" pitchFamily="34" charset="0"/>
              <a:buChar char="•"/>
            </a:pPr>
            <a:r>
              <a:rPr lang="zh-CN" altLang="en-US" sz="1800">
                <a:solidFill>
                  <a:schemeClr val="tx1">
                    <a:lumMod val="85000"/>
                    <a:lumOff val="15000"/>
                  </a:schemeClr>
                </a:solidFill>
                <a:sym typeface="+mn-ea"/>
              </a:rPr>
              <a:t>EPC（产品电子代码）技术</a:t>
            </a:r>
            <a:endParaRPr lang="zh-CN" altLang="en-US" sz="1800">
              <a:solidFill>
                <a:schemeClr val="tx1">
                  <a:lumMod val="85000"/>
                  <a:lumOff val="15000"/>
                </a:schemeClr>
              </a:solidFill>
              <a:sym typeface="+mn-ea"/>
            </a:endParaRPr>
          </a:p>
          <a:p>
            <a:pPr marL="685800" lvl="1" indent="-228600">
              <a:lnSpc>
                <a:spcPct val="150000"/>
              </a:lnSpc>
              <a:buFont typeface="Arial" panose="020B0604020202020204" pitchFamily="34" charset="0"/>
              <a:buChar char="•"/>
            </a:pPr>
            <a:r>
              <a:rPr lang="zh-CN" altLang="en-US" sz="1800">
                <a:solidFill>
                  <a:schemeClr val="tx1">
                    <a:lumMod val="85000"/>
                    <a:lumOff val="15000"/>
                  </a:schemeClr>
                </a:solidFill>
                <a:sym typeface="+mn-ea"/>
              </a:rPr>
              <a:t>EDI技术</a:t>
            </a:r>
            <a:endParaRPr lang="zh-CN" altLang="en-US" sz="1800">
              <a:solidFill>
                <a:schemeClr val="tx1">
                  <a:lumMod val="85000"/>
                  <a:lumOff val="15000"/>
                </a:schemeClr>
              </a:solidFill>
              <a:sym typeface="+mn-ea"/>
            </a:endParaRPr>
          </a:p>
          <a:p>
            <a:pPr marL="685800" lvl="1" indent="-228600">
              <a:lnSpc>
                <a:spcPct val="150000"/>
              </a:lnSpc>
              <a:buFont typeface="Arial" panose="020B0604020202020204" pitchFamily="34" charset="0"/>
              <a:buChar char="•"/>
            </a:pPr>
            <a:r>
              <a:rPr lang="zh-CN" altLang="en-US" sz="1800">
                <a:solidFill>
                  <a:schemeClr val="tx1">
                    <a:lumMod val="85000"/>
                    <a:lumOff val="15000"/>
                  </a:schemeClr>
                </a:solidFill>
                <a:sym typeface="+mn-ea"/>
              </a:rPr>
              <a:t>GIS技术</a:t>
            </a:r>
            <a:endParaRPr lang="zh-CN" altLang="en-US" sz="1800">
              <a:solidFill>
                <a:schemeClr val="tx1">
                  <a:lumMod val="85000"/>
                  <a:lumOff val="15000"/>
                </a:schemeClr>
              </a:solidFill>
              <a:sym typeface="+mn-ea"/>
            </a:endParaRPr>
          </a:p>
        </p:txBody>
      </p:sp>
      <p:pic>
        <p:nvPicPr>
          <p:cNvPr id="3" name="图片 -2147482586" descr="C:/Users/sgp/AppData/Local/Temp/picturecompress_20211025105746/output_7.pngoutput_7"/>
          <p:cNvPicPr>
            <a:picLocks noChangeAspect="1"/>
          </p:cNvPicPr>
          <p:nvPr/>
        </p:nvPicPr>
        <p:blipFill>
          <a:blip r:embed="rId1"/>
          <a:stretch>
            <a:fillRect/>
          </a:stretch>
        </p:blipFill>
        <p:spPr>
          <a:xfrm>
            <a:off x="6240145" y="908685"/>
            <a:ext cx="3360420" cy="1014730"/>
          </a:xfrm>
          <a:prstGeom prst="rect">
            <a:avLst/>
          </a:prstGeom>
          <a:noFill/>
          <a:ln w="9525">
            <a:noFill/>
          </a:ln>
        </p:spPr>
      </p:pic>
      <p:sp>
        <p:nvSpPr>
          <p:cNvPr id="100" name="文本框 99"/>
          <p:cNvSpPr txBox="1"/>
          <p:nvPr/>
        </p:nvSpPr>
        <p:spPr>
          <a:xfrm>
            <a:off x="5232400" y="1917065"/>
            <a:ext cx="5080000" cy="337185"/>
          </a:xfrm>
          <a:prstGeom prst="rect">
            <a:avLst/>
          </a:prstGeom>
          <a:noFill/>
          <a:ln w="9525">
            <a:noFill/>
          </a:ln>
        </p:spPr>
        <p:txBody>
          <a:bodyPr>
            <a:spAutoFit/>
          </a:bodyPr>
          <a:p>
            <a:pPr algn="ctr"/>
            <a:r>
              <a:rPr lang="zh-CN" sz="1600" i="0">
                <a:solidFill>
                  <a:srgbClr val="000000"/>
                </a:solidFill>
                <a:ea typeface="宋体" panose="02010600030101010101" pitchFamily="2" charset="-122"/>
              </a:rPr>
              <a:t>图</a:t>
            </a:r>
            <a:r>
              <a:rPr lang="en-US" sz="1600" i="0">
                <a:solidFill>
                  <a:srgbClr val="000000"/>
                </a:solidFill>
                <a:latin typeface="Times New Roman" panose="02020603050405020304" pitchFamily="18" charset="0"/>
                <a:ea typeface="宋体" panose="02010600030101010101" pitchFamily="2" charset="-122"/>
              </a:rPr>
              <a:t>5-6</a:t>
            </a:r>
            <a:r>
              <a:rPr lang="zh-CN" sz="1600" i="0">
                <a:solidFill>
                  <a:srgbClr val="000000"/>
                </a:solidFill>
                <a:ea typeface="宋体" panose="02010600030101010101" pitchFamily="2" charset="-122"/>
              </a:rPr>
              <a:t>条码</a:t>
            </a:r>
            <a:endParaRPr lang="zh-CN" altLang="en-US" sz="1600" i="0">
              <a:solidFill>
                <a:srgbClr val="000000"/>
              </a:solidFill>
              <a:ea typeface="宋体" panose="02010600030101010101" pitchFamily="2" charset="-122"/>
            </a:endParaRPr>
          </a:p>
        </p:txBody>
      </p:sp>
      <p:pic>
        <p:nvPicPr>
          <p:cNvPr id="4" name="图片 -2147482585" descr="C:/Users/sgp/AppData/Local/Temp/picturecompress_20211025105746/output_8.pngoutput_8"/>
          <p:cNvPicPr>
            <a:picLocks noChangeAspect="1"/>
          </p:cNvPicPr>
          <p:nvPr/>
        </p:nvPicPr>
        <p:blipFill>
          <a:blip r:embed="rId2"/>
          <a:stretch>
            <a:fillRect/>
          </a:stretch>
        </p:blipFill>
        <p:spPr>
          <a:xfrm>
            <a:off x="6168390" y="2276793"/>
            <a:ext cx="2294890" cy="659765"/>
          </a:xfrm>
          <a:prstGeom prst="rect">
            <a:avLst/>
          </a:prstGeom>
          <a:noFill/>
          <a:ln w="9525">
            <a:noFill/>
          </a:ln>
        </p:spPr>
      </p:pic>
      <p:pic>
        <p:nvPicPr>
          <p:cNvPr id="5" name="图片 -2147482584" descr="C:/Users/sgp/AppData/Local/Temp/picturecompress_20211025105746/output_9.jpgoutput_9"/>
          <p:cNvPicPr>
            <a:picLocks noChangeAspect="1"/>
          </p:cNvPicPr>
          <p:nvPr/>
        </p:nvPicPr>
        <p:blipFill>
          <a:blip r:embed="rId3"/>
          <a:stretch>
            <a:fillRect/>
          </a:stretch>
        </p:blipFill>
        <p:spPr>
          <a:xfrm>
            <a:off x="8760460" y="2152650"/>
            <a:ext cx="2790190" cy="1314450"/>
          </a:xfrm>
          <a:prstGeom prst="rect">
            <a:avLst/>
          </a:prstGeom>
          <a:noFill/>
          <a:ln w="9525">
            <a:noFill/>
          </a:ln>
        </p:spPr>
      </p:pic>
      <p:sp>
        <p:nvSpPr>
          <p:cNvPr id="6" name="文本框 5"/>
          <p:cNvSpPr txBox="1"/>
          <p:nvPr/>
        </p:nvSpPr>
        <p:spPr>
          <a:xfrm>
            <a:off x="5952490" y="3491865"/>
            <a:ext cx="5798185" cy="337185"/>
          </a:xfrm>
          <a:prstGeom prst="rect">
            <a:avLst/>
          </a:prstGeom>
          <a:noFill/>
          <a:ln w="9525">
            <a:noFill/>
          </a:ln>
        </p:spPr>
        <p:txBody>
          <a:bodyPr wrap="square">
            <a:spAutoFit/>
          </a:bodyPr>
          <a:p>
            <a:pPr algn="ctr"/>
            <a:r>
              <a:rPr lang="zh-CN" sz="1600" i="0">
                <a:solidFill>
                  <a:srgbClr val="000000"/>
                </a:solidFill>
                <a:ea typeface="宋体" panose="02010600030101010101" pitchFamily="2" charset="-122"/>
              </a:rPr>
              <a:t>图</a:t>
            </a:r>
            <a:r>
              <a:rPr lang="en-US" sz="1600" i="0">
                <a:solidFill>
                  <a:srgbClr val="000000"/>
                </a:solidFill>
                <a:latin typeface="Times New Roman" panose="02020603050405020304" pitchFamily="18" charset="0"/>
                <a:ea typeface="宋体" panose="02010600030101010101" pitchFamily="2" charset="-122"/>
              </a:rPr>
              <a:t>5-7</a:t>
            </a:r>
            <a:r>
              <a:rPr lang="en-US" sz="1600" i="0">
                <a:solidFill>
                  <a:srgbClr val="000000"/>
                </a:solidFill>
                <a:latin typeface="宋体" panose="02010600030101010101" pitchFamily="2" charset="-122"/>
                <a:ea typeface="宋体" panose="02010600030101010101" pitchFamily="2" charset="-122"/>
              </a:rPr>
              <a:t> </a:t>
            </a:r>
            <a:r>
              <a:rPr lang="en-US" sz="1600" i="0">
                <a:solidFill>
                  <a:srgbClr val="000000"/>
                </a:solidFill>
                <a:latin typeface="Times New Roman" panose="02020603050405020304" pitchFamily="18" charset="0"/>
                <a:ea typeface="宋体" panose="02010600030101010101" pitchFamily="2" charset="-122"/>
              </a:rPr>
              <a:t>PDF417</a:t>
            </a:r>
            <a:r>
              <a:rPr lang="zh-CN" sz="1600" i="0">
                <a:solidFill>
                  <a:srgbClr val="000000"/>
                </a:solidFill>
                <a:ea typeface="宋体" panose="02010600030101010101" pitchFamily="2" charset="-122"/>
              </a:rPr>
              <a:t>二维条码图</a:t>
            </a:r>
            <a:r>
              <a:rPr lang="en-US" sz="1600" i="0">
                <a:solidFill>
                  <a:srgbClr val="000000"/>
                </a:solidFill>
                <a:latin typeface="宋体" panose="02010600030101010101" pitchFamily="2" charset="-122"/>
                <a:ea typeface="宋体" panose="02010600030101010101" pitchFamily="2" charset="-122"/>
              </a:rPr>
              <a:t>     </a:t>
            </a:r>
            <a:r>
              <a:rPr lang="en-US" sz="1600" i="0">
                <a:solidFill>
                  <a:srgbClr val="000000"/>
                </a:solidFill>
                <a:latin typeface="Times New Roman" panose="02020603050405020304" pitchFamily="18" charset="0"/>
                <a:ea typeface="宋体" panose="02010600030101010101" pitchFamily="2" charset="-122"/>
              </a:rPr>
              <a:t>5-8</a:t>
            </a:r>
            <a:r>
              <a:rPr lang="zh-CN" sz="1600" i="0">
                <a:solidFill>
                  <a:srgbClr val="000000"/>
                </a:solidFill>
                <a:ea typeface="宋体" panose="02010600030101010101" pitchFamily="2" charset="-122"/>
              </a:rPr>
              <a:t>火车票上的</a:t>
            </a:r>
            <a:r>
              <a:rPr lang="en-US" sz="1600" i="0">
                <a:solidFill>
                  <a:srgbClr val="000000"/>
                </a:solidFill>
                <a:latin typeface="Times New Roman" panose="02020603050405020304" pitchFamily="18" charset="0"/>
                <a:ea typeface="宋体" panose="02010600030101010101" pitchFamily="2" charset="-122"/>
              </a:rPr>
              <a:t>QRCode</a:t>
            </a:r>
            <a:r>
              <a:rPr lang="zh-CN" sz="1600" i="0">
                <a:solidFill>
                  <a:srgbClr val="000000"/>
                </a:solidFill>
                <a:ea typeface="宋体" panose="02010600030101010101" pitchFamily="2" charset="-122"/>
              </a:rPr>
              <a:t>二维码</a:t>
            </a:r>
            <a:endParaRPr lang="zh-CN" altLang="en-US" sz="1600" i="0">
              <a:solidFill>
                <a:srgbClr val="000000"/>
              </a:solidFill>
              <a:ea typeface="宋体" panose="02010600030101010101" pitchFamily="2" charset="-122"/>
            </a:endParaRPr>
          </a:p>
        </p:txBody>
      </p:sp>
      <p:pic>
        <p:nvPicPr>
          <p:cNvPr id="7" name="图片 7" descr="C:/Users/sgp/AppData/Local/Temp/picturecompress_20211025105746/output_10.pngoutput_10"/>
          <p:cNvPicPr>
            <a:picLocks noChangeAspect="1"/>
          </p:cNvPicPr>
          <p:nvPr/>
        </p:nvPicPr>
        <p:blipFill>
          <a:blip r:embed="rId4"/>
          <a:stretch>
            <a:fillRect/>
          </a:stretch>
        </p:blipFill>
        <p:spPr>
          <a:xfrm>
            <a:off x="6240145" y="3860800"/>
            <a:ext cx="4195445" cy="2282190"/>
          </a:xfrm>
          <a:prstGeom prst="rect">
            <a:avLst/>
          </a:prstGeom>
          <a:noFill/>
          <a:ln w="9525">
            <a:noFill/>
          </a:ln>
        </p:spPr>
      </p:pic>
      <p:sp>
        <p:nvSpPr>
          <p:cNvPr id="9" name="文本框 8"/>
          <p:cNvSpPr txBox="1"/>
          <p:nvPr/>
        </p:nvSpPr>
        <p:spPr>
          <a:xfrm>
            <a:off x="6024245" y="6178550"/>
            <a:ext cx="5080000" cy="337185"/>
          </a:xfrm>
          <a:prstGeom prst="rect">
            <a:avLst/>
          </a:prstGeom>
          <a:noFill/>
          <a:ln w="9525">
            <a:noFill/>
          </a:ln>
        </p:spPr>
        <p:txBody>
          <a:bodyPr>
            <a:spAutoFit/>
          </a:bodyPr>
          <a:p>
            <a:pPr algn="ctr"/>
            <a:r>
              <a:rPr lang="zh-CN" sz="1600" i="0">
                <a:solidFill>
                  <a:srgbClr val="000000"/>
                </a:solidFill>
                <a:ea typeface="宋体" panose="02010600030101010101" pitchFamily="2" charset="-122"/>
              </a:rPr>
              <a:t>图</a:t>
            </a:r>
            <a:r>
              <a:rPr lang="en-US" sz="1600" i="0">
                <a:solidFill>
                  <a:srgbClr val="000000"/>
                </a:solidFill>
                <a:latin typeface="Times New Roman" panose="02020603050405020304" pitchFamily="18" charset="0"/>
                <a:ea typeface="宋体" panose="02010600030101010101" pitchFamily="2" charset="-122"/>
              </a:rPr>
              <a:t>5-4EDI</a:t>
            </a:r>
            <a:r>
              <a:rPr lang="zh-CN" sz="1600" i="0">
                <a:solidFill>
                  <a:srgbClr val="000000"/>
                </a:solidFill>
                <a:ea typeface="宋体" panose="02010600030101010101" pitchFamily="2" charset="-122"/>
              </a:rPr>
              <a:t>系统</a:t>
            </a:r>
            <a:endParaRPr lang="zh-CN" altLang="en-US" sz="1600" i="0">
              <a:solidFill>
                <a:srgbClr val="000000"/>
              </a:solidFill>
              <a:ea typeface="宋体" panose="02010600030101010101" pitchFamily="2"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zh-CN" altLang="en-US"/>
              <a:t>物流信息技术</a:t>
            </a:r>
            <a:endParaRPr lang="zh-CN" altLang="en-US"/>
          </a:p>
        </p:txBody>
      </p:sp>
      <p:sp>
        <p:nvSpPr>
          <p:cNvPr id="8" name="内容占位符 7"/>
          <p:cNvSpPr/>
          <p:nvPr>
            <p:ph sz="quarter" idx="13"/>
          </p:nvPr>
        </p:nvSpPr>
        <p:spPr>
          <a:xfrm>
            <a:off x="579755" y="908685"/>
            <a:ext cx="5490845" cy="5401945"/>
          </a:xfrm>
        </p:spPr>
        <p:txBody>
          <a:bodyPr>
            <a:normAutofit/>
          </a:bodyPr>
          <a:p>
            <a:pPr marL="228600" lvl="0" indent="-228600">
              <a:lnSpc>
                <a:spcPct val="150000"/>
              </a:lnSpc>
              <a:buFont typeface="Arial" panose="020B0604020202020204" pitchFamily="34" charset="0"/>
              <a:buChar char="•"/>
            </a:pPr>
            <a:r>
              <a:rPr lang="zh-CN" altLang="en-US" sz="1800">
                <a:solidFill>
                  <a:schemeClr val="tx1">
                    <a:lumMod val="85000"/>
                    <a:lumOff val="15000"/>
                  </a:schemeClr>
                </a:solidFill>
                <a:sym typeface="+mn-ea"/>
              </a:rPr>
              <a:t>常用的物流信息技术</a:t>
            </a:r>
            <a:endParaRPr lang="zh-CN" altLang="en-US" sz="1800">
              <a:solidFill>
                <a:schemeClr val="tx1">
                  <a:lumMod val="85000"/>
                  <a:lumOff val="15000"/>
                </a:schemeClr>
              </a:solidFill>
              <a:sym typeface="+mn-ea"/>
            </a:endParaRPr>
          </a:p>
          <a:p>
            <a:pPr marL="685800" lvl="1" indent="-228600">
              <a:lnSpc>
                <a:spcPct val="150000"/>
              </a:lnSpc>
              <a:buFont typeface="Arial" panose="020B0604020202020204" pitchFamily="34" charset="0"/>
              <a:buChar char="•"/>
            </a:pPr>
            <a:r>
              <a:rPr lang="zh-CN" altLang="en-US" sz="1800">
                <a:sym typeface="+mn-ea"/>
              </a:rPr>
              <a:t>GPS技术</a:t>
            </a:r>
            <a:endParaRPr lang="zh-CN" altLang="en-US" sz="1800">
              <a:sym typeface="+mn-ea"/>
            </a:endParaRPr>
          </a:p>
          <a:p>
            <a:pPr marL="685800" lvl="1" indent="-228600">
              <a:lnSpc>
                <a:spcPct val="150000"/>
              </a:lnSpc>
              <a:buFont typeface="Arial" panose="020B0604020202020204" pitchFamily="34" charset="0"/>
              <a:buChar char="•"/>
            </a:pPr>
            <a:r>
              <a:rPr lang="zh-CN" altLang="en-US" sz="1800">
                <a:sym typeface="+mn-ea"/>
              </a:rPr>
              <a:t>物联网技术</a:t>
            </a:r>
            <a:endParaRPr lang="zh-CN" altLang="en-US" sz="1800">
              <a:sym typeface="+mn-ea"/>
            </a:endParaRPr>
          </a:p>
          <a:p>
            <a:pPr marL="1143000" lvl="2" indent="-228600">
              <a:lnSpc>
                <a:spcPct val="150000"/>
              </a:lnSpc>
              <a:buFont typeface="Arial" panose="020B0604020202020204" pitchFamily="34" charset="0"/>
              <a:buChar char="•"/>
            </a:pPr>
            <a:r>
              <a:rPr lang="zh-CN" altLang="en-US" sz="1800">
                <a:solidFill>
                  <a:schemeClr val="tx1">
                    <a:lumMod val="85000"/>
                    <a:lumOff val="15000"/>
                  </a:schemeClr>
                </a:solidFill>
                <a:sym typeface="+mn-ea"/>
              </a:rPr>
              <a:t>智能托盘</a:t>
            </a:r>
            <a:endParaRPr lang="zh-CN" altLang="en-US" sz="1800">
              <a:solidFill>
                <a:schemeClr val="tx1">
                  <a:lumMod val="85000"/>
                  <a:lumOff val="15000"/>
                </a:schemeClr>
              </a:solidFill>
              <a:sym typeface="+mn-ea"/>
            </a:endParaRPr>
          </a:p>
          <a:p>
            <a:pPr marL="1143000" lvl="2" indent="-228600">
              <a:lnSpc>
                <a:spcPct val="150000"/>
              </a:lnSpc>
              <a:buFont typeface="Arial" panose="020B0604020202020204" pitchFamily="34" charset="0"/>
              <a:buChar char="•"/>
            </a:pPr>
            <a:r>
              <a:rPr lang="zh-CN" altLang="en-US" sz="1800">
                <a:solidFill>
                  <a:schemeClr val="tx1">
                    <a:lumMod val="85000"/>
                    <a:lumOff val="15000"/>
                  </a:schemeClr>
                </a:solidFill>
                <a:sym typeface="+mn-ea"/>
              </a:rPr>
              <a:t>智能运输</a:t>
            </a:r>
            <a:endParaRPr lang="zh-CN" altLang="en-US" sz="1800">
              <a:solidFill>
                <a:schemeClr val="tx1">
                  <a:lumMod val="85000"/>
                  <a:lumOff val="15000"/>
                </a:schemeClr>
              </a:solidFill>
              <a:sym typeface="+mn-ea"/>
            </a:endParaRPr>
          </a:p>
          <a:p>
            <a:pPr marL="1143000" lvl="2" indent="-228600">
              <a:lnSpc>
                <a:spcPct val="150000"/>
              </a:lnSpc>
              <a:buFont typeface="Arial" panose="020B0604020202020204" pitchFamily="34" charset="0"/>
              <a:buChar char="•"/>
            </a:pPr>
            <a:r>
              <a:rPr lang="zh-CN" altLang="en-US" sz="1800">
                <a:solidFill>
                  <a:schemeClr val="tx1">
                    <a:lumMod val="85000"/>
                    <a:lumOff val="15000"/>
                  </a:schemeClr>
                </a:solidFill>
                <a:sym typeface="+mn-ea"/>
              </a:rPr>
              <a:t>智能仓储</a:t>
            </a:r>
            <a:endParaRPr lang="zh-CN" altLang="en-US" sz="1800">
              <a:solidFill>
                <a:schemeClr val="tx1">
                  <a:lumMod val="85000"/>
                  <a:lumOff val="15000"/>
                </a:schemeClr>
              </a:solidFill>
              <a:sym typeface="+mn-ea"/>
            </a:endParaRPr>
          </a:p>
          <a:p>
            <a:pPr marL="1143000" lvl="2" indent="-228600">
              <a:lnSpc>
                <a:spcPct val="150000"/>
              </a:lnSpc>
              <a:buFont typeface="Arial" panose="020B0604020202020204" pitchFamily="34" charset="0"/>
              <a:buChar char="•"/>
            </a:pPr>
            <a:r>
              <a:rPr lang="zh-CN" altLang="en-US" sz="1800">
                <a:solidFill>
                  <a:schemeClr val="tx1">
                    <a:lumMod val="85000"/>
                    <a:lumOff val="15000"/>
                  </a:schemeClr>
                </a:solidFill>
                <a:sym typeface="+mn-ea"/>
              </a:rPr>
              <a:t>智能搬运</a:t>
            </a:r>
            <a:endParaRPr lang="zh-CN" altLang="en-US" sz="1800">
              <a:solidFill>
                <a:schemeClr val="tx1">
                  <a:lumMod val="85000"/>
                  <a:lumOff val="15000"/>
                </a:schemeClr>
              </a:solidFill>
              <a:sym typeface="+mn-ea"/>
            </a:endParaRPr>
          </a:p>
          <a:p>
            <a:pPr marL="685800" lvl="1" indent="-228600">
              <a:lnSpc>
                <a:spcPct val="150000"/>
              </a:lnSpc>
              <a:buFont typeface="Arial" panose="020B0604020202020204" pitchFamily="34" charset="0"/>
              <a:buChar char="•"/>
            </a:pPr>
            <a:r>
              <a:rPr lang="zh-CN" altLang="en-US" sz="1800">
                <a:solidFill>
                  <a:schemeClr val="tx1">
                    <a:lumMod val="85000"/>
                    <a:lumOff val="15000"/>
                  </a:schemeClr>
                </a:solidFill>
                <a:sym typeface="+mn-ea"/>
              </a:rPr>
              <a:t>云计算技</a:t>
            </a:r>
            <a:endParaRPr lang="zh-CN" altLang="en-US" sz="1800">
              <a:solidFill>
                <a:schemeClr val="tx1">
                  <a:lumMod val="85000"/>
                  <a:lumOff val="15000"/>
                </a:schemeClr>
              </a:solidFill>
              <a:sym typeface="+mn-ea"/>
            </a:endParaRPr>
          </a:p>
          <a:p>
            <a:pPr marL="685800" lvl="1" indent="-228600">
              <a:lnSpc>
                <a:spcPct val="150000"/>
              </a:lnSpc>
              <a:buFont typeface="Arial" panose="020B0604020202020204" pitchFamily="34" charset="0"/>
              <a:buChar char="•"/>
            </a:pPr>
            <a:r>
              <a:rPr lang="zh-CN" altLang="en-US" sz="1800">
                <a:solidFill>
                  <a:schemeClr val="tx1">
                    <a:lumMod val="85000"/>
                    <a:lumOff val="15000"/>
                  </a:schemeClr>
                </a:solidFill>
                <a:sym typeface="+mn-ea"/>
              </a:rPr>
              <a:t>大数据分析技术</a:t>
            </a:r>
            <a:endParaRPr lang="zh-CN" altLang="en-US" sz="1800">
              <a:solidFill>
                <a:schemeClr val="tx1">
                  <a:lumMod val="85000"/>
                  <a:lumOff val="15000"/>
                </a:schemeClr>
              </a:solidFill>
              <a:sym typeface="+mn-ea"/>
            </a:endParaRPr>
          </a:p>
          <a:p>
            <a:pPr marL="685800" lvl="1" indent="-228600">
              <a:lnSpc>
                <a:spcPct val="150000"/>
              </a:lnSpc>
              <a:buFont typeface="Arial" panose="020B0604020202020204" pitchFamily="34" charset="0"/>
              <a:buChar char="•"/>
            </a:pPr>
            <a:r>
              <a:rPr lang="zh-CN" altLang="en-US" sz="1800">
                <a:solidFill>
                  <a:schemeClr val="tx1">
                    <a:lumMod val="85000"/>
                    <a:lumOff val="15000"/>
                  </a:schemeClr>
                </a:solidFill>
                <a:sym typeface="+mn-ea"/>
              </a:rPr>
              <a:t>区块链技术</a:t>
            </a:r>
            <a:endParaRPr lang="zh-CN" altLang="en-US" sz="1800">
              <a:solidFill>
                <a:schemeClr val="tx1">
                  <a:lumMod val="85000"/>
                  <a:lumOff val="15000"/>
                </a:schemeClr>
              </a:solidFill>
              <a:sym typeface="+mn-ea"/>
            </a:endParaRPr>
          </a:p>
        </p:txBody>
      </p:sp>
      <p:pic>
        <p:nvPicPr>
          <p:cNvPr id="3" name="图片 -2147482615" descr="C:/Users/sgp/AppData/Local/Temp/picturecompress_20211025105746/output_11.pngoutput_11"/>
          <p:cNvPicPr>
            <a:picLocks noChangeAspect="1"/>
          </p:cNvPicPr>
          <p:nvPr/>
        </p:nvPicPr>
        <p:blipFill>
          <a:blip r:embed="rId1"/>
          <a:stretch>
            <a:fillRect/>
          </a:stretch>
        </p:blipFill>
        <p:spPr>
          <a:xfrm>
            <a:off x="6456045" y="1436370"/>
            <a:ext cx="5007610" cy="3372485"/>
          </a:xfrm>
          <a:prstGeom prst="rect">
            <a:avLst/>
          </a:prstGeom>
          <a:noFill/>
          <a:ln w="9525">
            <a:noFill/>
          </a:ln>
        </p:spPr>
      </p:pic>
      <p:sp>
        <p:nvSpPr>
          <p:cNvPr id="10" name="文本框 9"/>
          <p:cNvSpPr txBox="1"/>
          <p:nvPr/>
        </p:nvSpPr>
        <p:spPr>
          <a:xfrm>
            <a:off x="6456045" y="5013325"/>
            <a:ext cx="5080000" cy="337185"/>
          </a:xfrm>
          <a:prstGeom prst="rect">
            <a:avLst/>
          </a:prstGeom>
          <a:noFill/>
          <a:ln w="9525">
            <a:noFill/>
          </a:ln>
        </p:spPr>
        <p:txBody>
          <a:bodyPr>
            <a:spAutoFit/>
          </a:bodyPr>
          <a:p>
            <a:pPr indent="127000" algn="ctr"/>
            <a:r>
              <a:rPr lang="zh-CN" sz="1600" i="0">
                <a:solidFill>
                  <a:srgbClr val="000000"/>
                </a:solidFill>
                <a:cs typeface="方正宋一简体" charset="0"/>
              </a:rPr>
              <a:t>图</a:t>
            </a:r>
            <a:r>
              <a:rPr lang="en-US" sz="1600" i="0">
                <a:solidFill>
                  <a:srgbClr val="000000"/>
                </a:solidFill>
                <a:latin typeface="Times New Roman" panose="02020603050405020304" pitchFamily="18" charset="0"/>
                <a:cs typeface="方正宋一简体" charset="0"/>
              </a:rPr>
              <a:t>5-5</a:t>
            </a:r>
            <a:r>
              <a:rPr lang="zh-CN" sz="1600" i="0">
                <a:solidFill>
                  <a:srgbClr val="000000"/>
                </a:solidFill>
                <a:cs typeface="方正宋一简体" charset="0"/>
              </a:rPr>
              <a:t>全球定位系统</a:t>
            </a:r>
            <a:endParaRPr lang="zh-CN" altLang="en-US" sz="1600" i="0">
              <a:solidFill>
                <a:srgbClr val="000000"/>
              </a:solidFill>
              <a:cs typeface="方正宋一简体"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4" name="任意多边形: 形状 3"/>
          <p:cNvSpPr/>
          <p:nvPr/>
        </p:nvSpPr>
        <p:spPr>
          <a:xfrm>
            <a:off x="0" y="0"/>
            <a:ext cx="4163438" cy="6858000"/>
          </a:xfrm>
          <a:custGeom>
            <a:avLst/>
            <a:gdLst>
              <a:gd name="connsiteX0" fmla="*/ 0 w 4163438"/>
              <a:gd name="connsiteY0" fmla="*/ 0 h 6858000"/>
              <a:gd name="connsiteX1" fmla="*/ 2742992 w 4163438"/>
              <a:gd name="connsiteY1" fmla="*/ 0 h 6858000"/>
              <a:gd name="connsiteX2" fmla="*/ 2844235 w 4163438"/>
              <a:gd name="connsiteY2" fmla="*/ 103427 h 6858000"/>
              <a:gd name="connsiteX3" fmla="*/ 4163438 w 4163438"/>
              <a:gd name="connsiteY3" fmla="*/ 3429000 h 6858000"/>
              <a:gd name="connsiteX4" fmla="*/ 2844235 w 4163438"/>
              <a:gd name="connsiteY4" fmla="*/ 6754574 h 6858000"/>
              <a:gd name="connsiteX5" fmla="*/ 2742992 w 4163438"/>
              <a:gd name="connsiteY5" fmla="*/ 6858000 h 6858000"/>
              <a:gd name="connsiteX6" fmla="*/ 0 w 416343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3438" h="6858000">
                <a:moveTo>
                  <a:pt x="0" y="0"/>
                </a:moveTo>
                <a:lnTo>
                  <a:pt x="2742992" y="0"/>
                </a:lnTo>
                <a:lnTo>
                  <a:pt x="2844235" y="103427"/>
                </a:lnTo>
                <a:cubicBezTo>
                  <a:pt x="3663879" y="981771"/>
                  <a:pt x="4163438" y="2148565"/>
                  <a:pt x="4163438" y="3429000"/>
                </a:cubicBezTo>
                <a:cubicBezTo>
                  <a:pt x="4163438" y="4709436"/>
                  <a:pt x="3663879" y="5876229"/>
                  <a:pt x="2844235" y="6754574"/>
                </a:cubicBezTo>
                <a:lnTo>
                  <a:pt x="2742992" y="6858000"/>
                </a:lnTo>
                <a:lnTo>
                  <a:pt x="0" y="6858000"/>
                </a:lnTo>
                <a:close/>
              </a:path>
            </a:pathLst>
          </a:cu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站酷文艺体" panose="02000603000000000000"/>
              <a:cs typeface="+mn-cs"/>
            </a:endParaRPr>
          </a:p>
        </p:txBody>
      </p:sp>
      <p:pic>
        <p:nvPicPr>
          <p:cNvPr id="14" name="图片 13" descr="C:/Users/sgp/AppData/Local/Temp/picturecompress_20211025105746/output_12.jpgoutput_12"/>
          <p:cNvPicPr>
            <a:picLocks noChangeAspect="1"/>
          </p:cNvPicPr>
          <p:nvPr/>
        </p:nvPicPr>
        <p:blipFill rotWithShape="1">
          <a:blip r:embed="rId1"/>
          <a:srcRect/>
          <a:stretch>
            <a:fillRect/>
          </a:stretch>
        </p:blipFill>
        <p:spPr>
          <a:xfrm flipH="1">
            <a:off x="4" y="5122"/>
            <a:ext cx="3814629" cy="6833522"/>
          </a:xfrm>
          <a:custGeom>
            <a:avLst/>
            <a:gdLst>
              <a:gd name="connsiteX0" fmla="*/ 3814629 w 3814629"/>
              <a:gd name="connsiteY0" fmla="*/ 0 h 6833522"/>
              <a:gd name="connsiteX1" fmla="*/ 1322877 w 3814629"/>
              <a:gd name="connsiteY1" fmla="*/ 0 h 6833522"/>
              <a:gd name="connsiteX2" fmla="*/ 1228588 w 3814629"/>
              <a:gd name="connsiteY2" fmla="*/ 103427 h 6833522"/>
              <a:gd name="connsiteX3" fmla="*/ 0 w 3814629"/>
              <a:gd name="connsiteY3" fmla="*/ 3429000 h 6833522"/>
              <a:gd name="connsiteX4" fmla="*/ 1228588 w 3814629"/>
              <a:gd name="connsiteY4" fmla="*/ 6754574 h 6833522"/>
              <a:gd name="connsiteX5" fmla="*/ 1300561 w 3814629"/>
              <a:gd name="connsiteY5" fmla="*/ 6833522 h 6833522"/>
              <a:gd name="connsiteX6" fmla="*/ 3814629 w 3814629"/>
              <a:gd name="connsiteY6" fmla="*/ 6833522 h 6833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4629" h="6833522">
                <a:moveTo>
                  <a:pt x="3814629" y="0"/>
                </a:moveTo>
                <a:lnTo>
                  <a:pt x="1322877" y="0"/>
                </a:lnTo>
                <a:lnTo>
                  <a:pt x="1228588" y="103427"/>
                </a:lnTo>
                <a:cubicBezTo>
                  <a:pt x="465245" y="981771"/>
                  <a:pt x="0" y="2148565"/>
                  <a:pt x="0" y="3429000"/>
                </a:cubicBezTo>
                <a:cubicBezTo>
                  <a:pt x="0" y="4709436"/>
                  <a:pt x="465245" y="5876229"/>
                  <a:pt x="1228588" y="6754574"/>
                </a:cubicBezTo>
                <a:lnTo>
                  <a:pt x="1300561" y="6833522"/>
                </a:lnTo>
                <a:lnTo>
                  <a:pt x="3814629" y="6833522"/>
                </a:lnTo>
                <a:close/>
              </a:path>
            </a:pathLst>
          </a:custGeom>
        </p:spPr>
      </p:pic>
      <p:sp>
        <p:nvSpPr>
          <p:cNvPr id="6" name="文本框 5"/>
          <p:cNvSpPr txBox="1"/>
          <p:nvPr/>
        </p:nvSpPr>
        <p:spPr>
          <a:xfrm>
            <a:off x="6610035" y="3061922"/>
            <a:ext cx="4257157" cy="829945"/>
          </a:xfrm>
          <a:prstGeom prst="rect">
            <a:avLst/>
          </a:prstGeom>
          <a:noFill/>
          <a:effectLst/>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4800" b="0" i="0" u="none" strike="noStrike" kern="1200" cap="none" spc="300" normalizeH="0" baseline="0" noProof="0" dirty="0">
                <a:ln>
                  <a:noFill/>
                </a:ln>
                <a:solidFill>
                  <a:prstClr val="white"/>
                </a:solidFill>
                <a:effectLst>
                  <a:outerShdw dist="38100" dir="2700000" algn="tl" rotWithShape="0">
                    <a:prstClr val="black">
                      <a:alpha val="40000"/>
                    </a:prstClr>
                  </a:outerShdw>
                </a:effectLst>
                <a:uLnTx/>
                <a:uFillTx/>
                <a:latin typeface="站酷文艺体" panose="02000603000000000000" pitchFamily="2" charset="-122"/>
                <a:ea typeface="站酷文艺体" panose="02000603000000000000" pitchFamily="2" charset="-122"/>
                <a:cs typeface="+mn-cs"/>
              </a:rPr>
              <a:t>工作任务</a:t>
            </a:r>
            <a:endParaRPr kumimoji="0" lang="zh-CN" altLang="en-US" sz="4800" b="0" i="0" u="none" strike="noStrike" kern="1200" cap="none" spc="300" normalizeH="0" baseline="0" noProof="0" dirty="0">
              <a:ln>
                <a:noFill/>
              </a:ln>
              <a:solidFill>
                <a:prstClr val="white"/>
              </a:solidFill>
              <a:effectLst>
                <a:outerShdw dist="38100" dir="2700000" algn="tl" rotWithShape="0">
                  <a:prstClr val="black">
                    <a:alpha val="40000"/>
                  </a:prstClr>
                </a:outerShdw>
              </a:effectLst>
              <a:uLnTx/>
              <a:uFillTx/>
              <a:latin typeface="站酷文艺体" panose="02000603000000000000" pitchFamily="2" charset="-122"/>
              <a:ea typeface="站酷文艺体" panose="02000603000000000000" pitchFamily="2" charset="-122"/>
              <a:cs typeface="+mn-cs"/>
            </a:endParaRPr>
          </a:p>
        </p:txBody>
      </p:sp>
      <p:sp>
        <p:nvSpPr>
          <p:cNvPr id="7" name="文本框 6"/>
          <p:cNvSpPr txBox="1"/>
          <p:nvPr/>
        </p:nvSpPr>
        <p:spPr>
          <a:xfrm>
            <a:off x="5535295" y="2855595"/>
            <a:ext cx="1075690" cy="110680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6600" b="0" i="0" u="none" strike="noStrike" kern="1200" cap="none" spc="0" normalizeH="0" baseline="0" noProof="0" dirty="0">
                <a:ln>
                  <a:noFill/>
                </a:ln>
                <a:solidFill>
                  <a:prstClr val="white"/>
                </a:solidFill>
                <a:effectLst>
                  <a:outerShdw dist="38100" dir="2700000" algn="tl" rotWithShape="0">
                    <a:prstClr val="black">
                      <a:alpha val="40000"/>
                    </a:prstClr>
                  </a:outerShdw>
                </a:effectLst>
                <a:uLnTx/>
                <a:uFillTx/>
                <a:latin typeface="站酷小薇LOGO体" panose="02010600010101010101" pitchFamily="2" charset="-122"/>
                <a:ea typeface="站酷小薇LOGO体" panose="02010600010101010101" pitchFamily="2" charset="-122"/>
                <a:cs typeface="+mn-cs"/>
              </a:rPr>
              <a:t>02</a:t>
            </a:r>
            <a:endParaRPr kumimoji="0" lang="zh-CN" altLang="en-US" sz="6600" b="0" i="0" u="none" strike="noStrike" kern="1200" cap="none" spc="0" normalizeH="0" baseline="0" noProof="0" dirty="0">
              <a:ln>
                <a:noFill/>
              </a:ln>
              <a:solidFill>
                <a:prstClr val="white"/>
              </a:solidFill>
              <a:effectLst>
                <a:outerShdw dist="38100" dir="2700000" algn="tl" rotWithShape="0">
                  <a:prstClr val="black">
                    <a:alpha val="40000"/>
                  </a:prstClr>
                </a:outerShdw>
              </a:effectLst>
              <a:uLnTx/>
              <a:uFillTx/>
              <a:latin typeface="站酷小薇LOGO体" panose="02010600010101010101" pitchFamily="2" charset="-122"/>
              <a:ea typeface="站酷小薇LOGO体" panose="02010600010101010101" pitchFamily="2" charset="-122"/>
              <a:cs typeface="+mn-cs"/>
            </a:endParaRPr>
          </a:p>
        </p:txBody>
      </p:sp>
      <p:cxnSp>
        <p:nvCxnSpPr>
          <p:cNvPr id="8" name="直接连接符 7"/>
          <p:cNvCxnSpPr/>
          <p:nvPr/>
        </p:nvCxnSpPr>
        <p:spPr>
          <a:xfrm>
            <a:off x="5803947" y="4025470"/>
            <a:ext cx="4757244" cy="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flipH="1">
            <a:off x="6239510" y="4358005"/>
            <a:ext cx="5286375" cy="299085"/>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sz="900" b="0" i="0" u="none" strike="noStrike" kern="1200" cap="none" spc="0" normalizeH="0" baseline="0" noProof="0" dirty="0">
                <a:ln>
                  <a:noFill/>
                </a:ln>
                <a:solidFill>
                  <a:prstClr val="white"/>
                </a:solidFill>
                <a:effectLst/>
                <a:uLnTx/>
                <a:uFillTx/>
                <a:latin typeface="站酷文艺体" panose="02000603000000000000" pitchFamily="2" charset="-122"/>
                <a:ea typeface="站酷文艺体" panose="02000603000000000000" pitchFamily="2" charset="-122"/>
                <a:cs typeface="+mn-cs"/>
              </a:rPr>
              <a:t>识别商品条码</a:t>
            </a:r>
            <a:r>
              <a:rPr kumimoji="0" lang="en-US" sz="900" b="0" i="0" u="none" strike="noStrike" kern="1200" cap="none" spc="0" normalizeH="0" baseline="0" noProof="0" dirty="0">
                <a:ln>
                  <a:noFill/>
                </a:ln>
                <a:solidFill>
                  <a:prstClr val="white"/>
                </a:solidFill>
                <a:effectLst/>
                <a:uLnTx/>
                <a:uFillTx/>
                <a:latin typeface="站酷文艺体" panose="02000603000000000000" pitchFamily="2" charset="-122"/>
                <a:ea typeface="站酷文艺体" panose="02000603000000000000" pitchFamily="2" charset="-122"/>
                <a:cs typeface="+mn-cs"/>
              </a:rPr>
              <a:t>  识别物流单元条码  RFID技术的应用 </a:t>
            </a:r>
            <a:endParaRPr kumimoji="0" lang="en-US" sz="900" b="0" i="0" u="none" strike="noStrike" kern="1200" cap="none" spc="0" normalizeH="0" baseline="0" noProof="0" dirty="0">
              <a:ln>
                <a:noFill/>
              </a:ln>
              <a:solidFill>
                <a:prstClr val="white"/>
              </a:solidFill>
              <a:effectLst/>
              <a:uLnTx/>
              <a:uFillTx/>
              <a:latin typeface="站酷文艺体" panose="02000603000000000000" pitchFamily="2" charset="-122"/>
              <a:ea typeface="站酷文艺体" panose="02000603000000000000" pitchFamily="2" charset="-122"/>
              <a:cs typeface="+mn-cs"/>
            </a:endParaRPr>
          </a:p>
        </p:txBody>
      </p:sp>
      <p:sp>
        <p:nvSpPr>
          <p:cNvPr id="2" name="矩形 1"/>
          <p:cNvSpPr/>
          <p:nvPr/>
        </p:nvSpPr>
        <p:spPr>
          <a:xfrm>
            <a:off x="5803948" y="4377610"/>
            <a:ext cx="250690" cy="279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white"/>
              </a:solidFill>
              <a:effectLst/>
              <a:uLnTx/>
              <a:uFillTx/>
              <a:latin typeface="思源宋体 CN"/>
              <a:ea typeface="Source Han Sans Regular"/>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zh-CN" altLang="en-US"/>
              <a:t>工作任务一 识别商品条码</a:t>
            </a:r>
            <a:endParaRPr lang="zh-CN" altLang="en-US"/>
          </a:p>
        </p:txBody>
      </p:sp>
      <p:sp>
        <p:nvSpPr>
          <p:cNvPr id="3" name="内容占位符 2"/>
          <p:cNvSpPr>
            <a:spLocks noGrp="1"/>
          </p:cNvSpPr>
          <p:nvPr>
            <p:ph sz="quarter" idx="13"/>
          </p:nvPr>
        </p:nvSpPr>
        <p:spPr>
          <a:xfrm>
            <a:off x="579755" y="1663065"/>
            <a:ext cx="10760710" cy="2894330"/>
          </a:xfrm>
        </p:spPr>
        <p:txBody>
          <a:bodyPr>
            <a:normAutofit lnSpcReduction="10000"/>
          </a:bodyPr>
          <a:p>
            <a:pPr>
              <a:lnSpc>
                <a:spcPct val="150000"/>
              </a:lnSpc>
            </a:pPr>
            <a:r>
              <a:rPr lang="zh-CN" altLang="en-US" sz="2000"/>
              <a:t>工作任务要求</a:t>
            </a:r>
            <a:endParaRPr lang="zh-CN" altLang="en-US" sz="2000"/>
          </a:p>
          <a:p>
            <a:pPr lvl="1">
              <a:lnSpc>
                <a:spcPct val="150000"/>
              </a:lnSpc>
            </a:pPr>
            <a:r>
              <a:rPr lang="zh-CN" altLang="en-US" sz="2000"/>
              <a:t>熟悉零售商品条码与非零售商品条码的代码结构与码制，以及商品标识代码编码原则，能正确识别EAN•UCC-13和ITF-14两种一维条码</a:t>
            </a:r>
            <a:endParaRPr lang="zh-CN" altLang="en-US" sz="20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zh-CN" altLang="en-US"/>
              <a:t>工作任务一 识别商品条码</a:t>
            </a:r>
            <a:endParaRPr lang="zh-CN" altLang="en-US"/>
          </a:p>
        </p:txBody>
      </p:sp>
      <p:sp>
        <p:nvSpPr>
          <p:cNvPr id="3" name="内容占位符 2"/>
          <p:cNvSpPr>
            <a:spLocks noGrp="1"/>
          </p:cNvSpPr>
          <p:nvPr>
            <p:ph sz="quarter" idx="13"/>
          </p:nvPr>
        </p:nvSpPr>
        <p:spPr>
          <a:xfrm>
            <a:off x="579755" y="966470"/>
            <a:ext cx="10760710" cy="2894330"/>
          </a:xfrm>
        </p:spPr>
        <p:txBody>
          <a:bodyPr>
            <a:normAutofit lnSpcReduction="20000"/>
          </a:bodyPr>
          <a:p>
            <a:pPr>
              <a:lnSpc>
                <a:spcPct val="150000"/>
              </a:lnSpc>
            </a:pPr>
            <a:r>
              <a:rPr lang="zh-CN" altLang="en-US" sz="2000"/>
              <a:t>零售商品条码</a:t>
            </a:r>
            <a:endParaRPr lang="zh-CN" altLang="en-US" sz="2000"/>
          </a:p>
          <a:p>
            <a:pPr marL="685800" lvl="1" indent="-228600">
              <a:lnSpc>
                <a:spcPct val="150000"/>
              </a:lnSpc>
              <a:buFont typeface="Arial" panose="020B0604020202020204" pitchFamily="34" charset="0"/>
              <a:buChar char="•"/>
            </a:pPr>
            <a:r>
              <a:rPr lang="zh-CN" altLang="en-US" sz="1800">
                <a:solidFill>
                  <a:schemeClr val="tx1">
                    <a:lumMod val="85000"/>
                    <a:lumOff val="15000"/>
                  </a:schemeClr>
                </a:solidFill>
              </a:rPr>
              <a:t>是指在零售端通过POS扫描结算的商品。其条码标识由全球贸易项目代码（GTIN）及其对应的条码符号组成</a:t>
            </a:r>
            <a:endParaRPr lang="zh-CN" altLang="en-US" sz="1800">
              <a:solidFill>
                <a:schemeClr val="tx1">
                  <a:lumMod val="85000"/>
                  <a:lumOff val="15000"/>
                </a:schemeClr>
              </a:solidFill>
            </a:endParaRPr>
          </a:p>
          <a:p>
            <a:pPr marL="1143000" lvl="2" indent="-228600">
              <a:lnSpc>
                <a:spcPct val="150000"/>
              </a:lnSpc>
              <a:buFont typeface="Arial" panose="020B0604020202020204" pitchFamily="34" charset="0"/>
              <a:buChar char="•"/>
            </a:pPr>
            <a:r>
              <a:rPr lang="zh-CN" altLang="en-US" sz="1800">
                <a:solidFill>
                  <a:schemeClr val="tx1">
                    <a:lumMod val="85000"/>
                    <a:lumOff val="15000"/>
                  </a:schemeClr>
                </a:solidFill>
              </a:rPr>
              <a:t>厂商识别代码</a:t>
            </a:r>
            <a:endParaRPr lang="zh-CN" altLang="en-US" sz="1800">
              <a:solidFill>
                <a:schemeClr val="tx1">
                  <a:lumMod val="85000"/>
                  <a:lumOff val="15000"/>
                </a:schemeClr>
              </a:solidFill>
            </a:endParaRPr>
          </a:p>
          <a:p>
            <a:pPr marL="1143000" lvl="2" indent="-228600">
              <a:lnSpc>
                <a:spcPct val="150000"/>
              </a:lnSpc>
              <a:buFont typeface="Arial" panose="020B0604020202020204" pitchFamily="34" charset="0"/>
              <a:buChar char="•"/>
            </a:pPr>
            <a:r>
              <a:rPr lang="zh-CN" altLang="en-US" sz="1800">
                <a:solidFill>
                  <a:schemeClr val="tx1">
                    <a:lumMod val="85000"/>
                    <a:lumOff val="15000"/>
                  </a:schemeClr>
                </a:solidFill>
              </a:rPr>
              <a:t>商品项目代码</a:t>
            </a:r>
            <a:endParaRPr lang="zh-CN" altLang="en-US" sz="1800">
              <a:solidFill>
                <a:schemeClr val="tx1">
                  <a:lumMod val="85000"/>
                  <a:lumOff val="15000"/>
                </a:schemeClr>
              </a:solidFill>
            </a:endParaRPr>
          </a:p>
          <a:p>
            <a:pPr marL="1143000" lvl="2" indent="-228600">
              <a:lnSpc>
                <a:spcPct val="150000"/>
              </a:lnSpc>
              <a:buFont typeface="Arial" panose="020B0604020202020204" pitchFamily="34" charset="0"/>
              <a:buChar char="•"/>
            </a:pPr>
            <a:r>
              <a:rPr lang="zh-CN" altLang="en-US" sz="1800">
                <a:solidFill>
                  <a:schemeClr val="tx1">
                    <a:lumMod val="85000"/>
                    <a:lumOff val="15000"/>
                  </a:schemeClr>
                </a:solidFill>
              </a:rPr>
              <a:t>校验码</a:t>
            </a:r>
            <a:endParaRPr lang="zh-CN" altLang="en-US" sz="1800">
              <a:solidFill>
                <a:schemeClr val="tx1">
                  <a:lumMod val="85000"/>
                  <a:lumOff val="15000"/>
                </a:schemeClr>
              </a:solidFill>
            </a:endParaRPr>
          </a:p>
        </p:txBody>
      </p:sp>
      <p:pic>
        <p:nvPicPr>
          <p:cNvPr id="4" name="图片 3"/>
          <p:cNvPicPr>
            <a:picLocks noChangeAspect="1"/>
          </p:cNvPicPr>
          <p:nvPr/>
        </p:nvPicPr>
        <p:blipFill>
          <a:blip r:embed="rId1"/>
          <a:srcRect r="18620"/>
          <a:stretch>
            <a:fillRect/>
          </a:stretch>
        </p:blipFill>
        <p:spPr>
          <a:xfrm>
            <a:off x="1847215" y="3789045"/>
            <a:ext cx="9236075" cy="255143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zh-CN" altLang="en-US"/>
              <a:t>工作任务一 识别商品条码</a:t>
            </a:r>
            <a:endParaRPr lang="zh-CN" altLang="en-US"/>
          </a:p>
        </p:txBody>
      </p:sp>
      <p:sp>
        <p:nvSpPr>
          <p:cNvPr id="3" name="内容占位符 2"/>
          <p:cNvSpPr>
            <a:spLocks noGrp="1"/>
          </p:cNvSpPr>
          <p:nvPr>
            <p:ph sz="quarter" idx="13"/>
          </p:nvPr>
        </p:nvSpPr>
        <p:spPr>
          <a:xfrm>
            <a:off x="579755" y="966470"/>
            <a:ext cx="10760710" cy="2894330"/>
          </a:xfrm>
        </p:spPr>
        <p:txBody>
          <a:bodyPr>
            <a:normAutofit lnSpcReduction="20000"/>
          </a:bodyPr>
          <a:p>
            <a:pPr>
              <a:lnSpc>
                <a:spcPct val="150000"/>
              </a:lnSpc>
            </a:pPr>
            <a:r>
              <a:rPr lang="zh-CN" altLang="en-US" sz="2000"/>
              <a:t>中国物品编码中心使用的EAN·UCC-13代码</a:t>
            </a:r>
            <a:endParaRPr lang="zh-CN" altLang="en-US" sz="2000"/>
          </a:p>
          <a:p>
            <a:pPr marL="1143000" lvl="2" indent="-228600">
              <a:lnSpc>
                <a:spcPct val="150000"/>
              </a:lnSpc>
              <a:buFont typeface="Arial" panose="020B0604020202020204" pitchFamily="34" charset="0"/>
              <a:buChar char="•"/>
            </a:pPr>
            <a:r>
              <a:rPr lang="zh-CN" altLang="en-US" sz="1800">
                <a:solidFill>
                  <a:schemeClr val="tx1">
                    <a:lumMod val="85000"/>
                    <a:lumOff val="15000"/>
                  </a:schemeClr>
                </a:solidFill>
              </a:rPr>
              <a:t>国际物品编码组织（GS1）已将690至697之间的前缀码分配给中国物品编码中心使用，通常以这些前缀码开始的厂商识别代码都是由中国物品编码中心负责分配和管理的。其中以690、691为前缀码的EAN·UCC-13码的代码结构如图5-10所示</a:t>
            </a:r>
            <a:endParaRPr lang="zh-CN" altLang="en-US" sz="1800">
              <a:solidFill>
                <a:schemeClr val="tx1">
                  <a:lumMod val="85000"/>
                  <a:lumOff val="15000"/>
                </a:schemeClr>
              </a:solidFill>
            </a:endParaRPr>
          </a:p>
        </p:txBody>
      </p:sp>
      <p:pic>
        <p:nvPicPr>
          <p:cNvPr id="4" name="图片 14" descr="C:/Users/sgp/AppData/Local/Temp/picturecompress_20211025105746/output_14.pngoutput_14"/>
          <p:cNvPicPr>
            <a:picLocks noChangeAspect="1"/>
          </p:cNvPicPr>
          <p:nvPr/>
        </p:nvPicPr>
        <p:blipFill>
          <a:blip r:embed="rId1"/>
          <a:stretch>
            <a:fillRect/>
          </a:stretch>
        </p:blipFill>
        <p:spPr>
          <a:xfrm>
            <a:off x="1631950" y="3213100"/>
            <a:ext cx="8765540" cy="2423795"/>
          </a:xfrm>
          <a:prstGeom prst="rect">
            <a:avLst/>
          </a:prstGeom>
          <a:noFill/>
          <a:ln w="9525">
            <a:noFill/>
          </a:ln>
        </p:spPr>
      </p:pic>
      <p:sp>
        <p:nvSpPr>
          <p:cNvPr id="100" name="文本框 99"/>
          <p:cNvSpPr txBox="1"/>
          <p:nvPr/>
        </p:nvSpPr>
        <p:spPr>
          <a:xfrm>
            <a:off x="2279650" y="5805170"/>
            <a:ext cx="7927340" cy="337185"/>
          </a:xfrm>
          <a:prstGeom prst="rect">
            <a:avLst/>
          </a:prstGeom>
          <a:noFill/>
          <a:ln w="9525">
            <a:noFill/>
          </a:ln>
        </p:spPr>
        <p:txBody>
          <a:bodyPr wrap="square">
            <a:spAutoFit/>
          </a:bodyPr>
          <a:p>
            <a:pPr indent="127000"/>
            <a:r>
              <a:rPr lang="zh-CN" sz="1600" i="0">
                <a:solidFill>
                  <a:srgbClr val="000000"/>
                </a:solidFill>
                <a:cs typeface="方正宋一简体" charset="0"/>
              </a:rPr>
              <a:t>图</a:t>
            </a:r>
            <a:r>
              <a:rPr lang="en-US" sz="1600" i="0">
                <a:solidFill>
                  <a:srgbClr val="000000"/>
                </a:solidFill>
                <a:latin typeface="Times New Roman" panose="02020603050405020304" pitchFamily="18" charset="0"/>
                <a:cs typeface="方正宋一简体" charset="0"/>
              </a:rPr>
              <a:t>5-10</a:t>
            </a:r>
            <a:r>
              <a:rPr lang="zh-CN" sz="1600" i="0">
                <a:solidFill>
                  <a:srgbClr val="000000"/>
                </a:solidFill>
                <a:cs typeface="方正宋一简体" charset="0"/>
              </a:rPr>
              <a:t>前缀码为</a:t>
            </a:r>
            <a:r>
              <a:rPr lang="en-US" sz="1600" i="0">
                <a:solidFill>
                  <a:srgbClr val="000000"/>
                </a:solidFill>
                <a:latin typeface="Times New Roman" panose="02020603050405020304" pitchFamily="18" charset="0"/>
                <a:cs typeface="方正宋一简体" charset="0"/>
              </a:rPr>
              <a:t>690</a:t>
            </a:r>
            <a:r>
              <a:rPr lang="zh-CN" sz="1600" i="0">
                <a:solidFill>
                  <a:srgbClr val="000000"/>
                </a:solidFill>
                <a:cs typeface="方正宋一简体" charset="0"/>
              </a:rPr>
              <a:t>、</a:t>
            </a:r>
            <a:r>
              <a:rPr lang="en-US" sz="1600" i="0">
                <a:solidFill>
                  <a:srgbClr val="000000"/>
                </a:solidFill>
                <a:latin typeface="Times New Roman" panose="02020603050405020304" pitchFamily="18" charset="0"/>
                <a:cs typeface="方正宋一简体" charset="0"/>
              </a:rPr>
              <a:t>691</a:t>
            </a:r>
            <a:r>
              <a:rPr lang="zh-CN" sz="1600" i="0">
                <a:solidFill>
                  <a:srgbClr val="000000"/>
                </a:solidFill>
                <a:cs typeface="方正宋一简体" charset="0"/>
              </a:rPr>
              <a:t>的</a:t>
            </a:r>
            <a:r>
              <a:rPr lang="en-US" sz="1600" i="0">
                <a:solidFill>
                  <a:srgbClr val="000000"/>
                </a:solidFill>
                <a:latin typeface="Times New Roman" panose="02020603050405020304" pitchFamily="18" charset="0"/>
                <a:cs typeface="方正宋一简体" charset="0"/>
              </a:rPr>
              <a:t>EAN</a:t>
            </a:r>
            <a:r>
              <a:rPr lang="en-US" sz="1600" i="0">
                <a:solidFill>
                  <a:srgbClr val="000000"/>
                </a:solidFill>
                <a:latin typeface="方正宋一简体" charset="0"/>
                <a:cs typeface="方正宋一简体" charset="0"/>
              </a:rPr>
              <a:t>·</a:t>
            </a:r>
            <a:r>
              <a:rPr lang="en-US" sz="1600" i="0">
                <a:solidFill>
                  <a:srgbClr val="000000"/>
                </a:solidFill>
                <a:latin typeface="Times New Roman" panose="02020603050405020304" pitchFamily="18" charset="0"/>
                <a:cs typeface="方正宋一简体" charset="0"/>
              </a:rPr>
              <a:t>UCC-13</a:t>
            </a:r>
            <a:r>
              <a:rPr lang="zh-CN" sz="1600" i="0">
                <a:solidFill>
                  <a:srgbClr val="000000"/>
                </a:solidFill>
                <a:cs typeface="方正宋一简体" charset="0"/>
              </a:rPr>
              <a:t>码的代码结构图</a:t>
            </a:r>
            <a:endParaRPr lang="zh-CN" altLang="en-US" sz="1600" i="0">
              <a:solidFill>
                <a:srgbClr val="000000"/>
              </a:solidFill>
              <a:cs typeface="方正宋一简体"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zh-CN" altLang="en-US"/>
              <a:t>工作任务一 识别商品条码</a:t>
            </a:r>
            <a:endParaRPr lang="zh-CN" altLang="en-US"/>
          </a:p>
        </p:txBody>
      </p:sp>
      <p:sp>
        <p:nvSpPr>
          <p:cNvPr id="3" name="内容占位符 2"/>
          <p:cNvSpPr>
            <a:spLocks noGrp="1"/>
          </p:cNvSpPr>
          <p:nvPr>
            <p:ph sz="quarter" idx="13"/>
          </p:nvPr>
        </p:nvSpPr>
        <p:spPr>
          <a:xfrm>
            <a:off x="579755" y="966470"/>
            <a:ext cx="5683250" cy="5203190"/>
          </a:xfrm>
        </p:spPr>
        <p:txBody>
          <a:bodyPr>
            <a:normAutofit lnSpcReduction="20000"/>
          </a:bodyPr>
          <a:p>
            <a:pPr>
              <a:lnSpc>
                <a:spcPct val="150000"/>
              </a:lnSpc>
            </a:pPr>
            <a:r>
              <a:rPr lang="zh-CN" altLang="en-US" sz="2000"/>
              <a:t>商品标识代码编码原则</a:t>
            </a:r>
            <a:endParaRPr lang="zh-CN" altLang="en-US" sz="2000"/>
          </a:p>
          <a:p>
            <a:pPr marL="685800" lvl="1" indent="-228600">
              <a:lnSpc>
                <a:spcPct val="150000"/>
              </a:lnSpc>
              <a:buFont typeface="Arial" panose="020B0604020202020204" pitchFamily="34" charset="0"/>
              <a:buChar char="•"/>
            </a:pPr>
            <a:r>
              <a:rPr lang="zh-CN" altLang="en-US" sz="1800">
                <a:solidFill>
                  <a:schemeClr val="tx1">
                    <a:lumMod val="85000"/>
                    <a:lumOff val="15000"/>
                  </a:schemeClr>
                </a:solidFill>
              </a:rPr>
              <a:t>惟一性 </a:t>
            </a:r>
            <a:endParaRPr lang="zh-CN" altLang="en-US" sz="1800">
              <a:solidFill>
                <a:schemeClr val="tx1">
                  <a:lumMod val="85000"/>
                  <a:lumOff val="15000"/>
                </a:schemeClr>
              </a:solidFill>
            </a:endParaRPr>
          </a:p>
          <a:p>
            <a:pPr marL="685800" lvl="1" indent="-228600">
              <a:lnSpc>
                <a:spcPct val="150000"/>
              </a:lnSpc>
              <a:buFont typeface="Arial" panose="020B0604020202020204" pitchFamily="34" charset="0"/>
              <a:buChar char="•"/>
            </a:pPr>
            <a:r>
              <a:rPr lang="zh-CN" altLang="en-US" sz="1800">
                <a:solidFill>
                  <a:schemeClr val="tx1">
                    <a:lumMod val="85000"/>
                    <a:lumOff val="15000"/>
                  </a:schemeClr>
                </a:solidFill>
              </a:rPr>
              <a:t>稳定性</a:t>
            </a:r>
            <a:endParaRPr lang="zh-CN" altLang="en-US" sz="1800">
              <a:solidFill>
                <a:schemeClr val="tx1">
                  <a:lumMod val="85000"/>
                  <a:lumOff val="15000"/>
                </a:schemeClr>
              </a:solidFill>
            </a:endParaRPr>
          </a:p>
          <a:p>
            <a:pPr marL="685800" lvl="1" indent="-228600">
              <a:lnSpc>
                <a:spcPct val="150000"/>
              </a:lnSpc>
              <a:buFont typeface="Arial" panose="020B0604020202020204" pitchFamily="34" charset="0"/>
              <a:buChar char="•"/>
            </a:pPr>
            <a:r>
              <a:rPr lang="zh-CN" altLang="en-US" sz="1800">
                <a:solidFill>
                  <a:schemeClr val="tx1">
                    <a:lumMod val="85000"/>
                    <a:lumOff val="15000"/>
                  </a:schemeClr>
                </a:solidFill>
              </a:rPr>
              <a:t>无含义 </a:t>
            </a:r>
            <a:endParaRPr lang="zh-CN" altLang="en-US" sz="1800">
              <a:solidFill>
                <a:schemeClr val="tx1">
                  <a:lumMod val="85000"/>
                  <a:lumOff val="15000"/>
                </a:schemeClr>
              </a:solidFill>
            </a:endParaRPr>
          </a:p>
          <a:p>
            <a:pPr marL="228600" lvl="0" indent="-228600">
              <a:lnSpc>
                <a:spcPct val="150000"/>
              </a:lnSpc>
              <a:buFont typeface="Arial" panose="020B0604020202020204" pitchFamily="34" charset="0"/>
              <a:buChar char="•"/>
            </a:pPr>
            <a:r>
              <a:rPr lang="zh-CN" altLang="en-US" sz="2000">
                <a:solidFill>
                  <a:schemeClr val="tx1">
                    <a:lumMod val="85000"/>
                    <a:lumOff val="15000"/>
                  </a:schemeClr>
                </a:solidFill>
              </a:rPr>
              <a:t>非零售商品条码</a:t>
            </a:r>
            <a:endParaRPr lang="zh-CN" altLang="en-US" sz="2000">
              <a:solidFill>
                <a:schemeClr val="tx1">
                  <a:lumMod val="85000"/>
                  <a:lumOff val="15000"/>
                </a:schemeClr>
              </a:solidFill>
            </a:endParaRPr>
          </a:p>
          <a:p>
            <a:pPr marL="685800" lvl="1" indent="-228600">
              <a:lnSpc>
                <a:spcPct val="150000"/>
              </a:lnSpc>
              <a:buFont typeface="Arial" panose="020B0604020202020204" pitchFamily="34" charset="0"/>
              <a:buChar char="•"/>
            </a:pPr>
            <a:r>
              <a:rPr lang="zh-CN" altLang="en-US" sz="1800">
                <a:solidFill>
                  <a:schemeClr val="tx1">
                    <a:lumMod val="85000"/>
                    <a:lumOff val="15000"/>
                  </a:schemeClr>
                </a:solidFill>
              </a:rPr>
              <a:t>也称为储运包装商品条码或箱码</a:t>
            </a:r>
            <a:endParaRPr lang="zh-CN" altLang="en-US" sz="1800">
              <a:solidFill>
                <a:schemeClr val="tx1">
                  <a:lumMod val="85000"/>
                  <a:lumOff val="15000"/>
                </a:schemeClr>
              </a:solidFill>
            </a:endParaRPr>
          </a:p>
          <a:p>
            <a:pPr marL="685800" lvl="1" indent="-228600">
              <a:lnSpc>
                <a:spcPct val="150000"/>
              </a:lnSpc>
              <a:buFont typeface="Arial" panose="020B0604020202020204" pitchFamily="34" charset="0"/>
              <a:buChar char="•"/>
            </a:pPr>
            <a:r>
              <a:rPr lang="zh-CN" altLang="en-US" sz="1800">
                <a:solidFill>
                  <a:schemeClr val="tx1">
                    <a:lumMod val="85000"/>
                    <a:lumOff val="15000"/>
                  </a:schemeClr>
                </a:solidFill>
              </a:rPr>
              <a:t>使用在商品外包装箱上</a:t>
            </a:r>
            <a:endParaRPr lang="zh-CN" altLang="en-US" sz="1800">
              <a:solidFill>
                <a:schemeClr val="tx1">
                  <a:lumMod val="85000"/>
                  <a:lumOff val="15000"/>
                </a:schemeClr>
              </a:solidFill>
            </a:endParaRPr>
          </a:p>
          <a:p>
            <a:pPr marL="685800" lvl="1" indent="-228600">
              <a:lnSpc>
                <a:spcPct val="150000"/>
              </a:lnSpc>
              <a:buFont typeface="Arial" panose="020B0604020202020204" pitchFamily="34" charset="0"/>
              <a:buChar char="•"/>
            </a:pPr>
            <a:r>
              <a:rPr lang="zh-CN" altLang="en-US" sz="1800">
                <a:solidFill>
                  <a:schemeClr val="tx1">
                    <a:lumMod val="85000"/>
                    <a:lumOff val="15000"/>
                  </a:schemeClr>
                </a:solidFill>
              </a:rPr>
              <a:t>用于商品分拣、仓储、批发、配送等流通过程中的全球统一标识系统的条码符号</a:t>
            </a:r>
            <a:endParaRPr lang="zh-CN" altLang="en-US" sz="1800">
              <a:solidFill>
                <a:schemeClr val="tx1">
                  <a:lumMod val="85000"/>
                  <a:lumOff val="15000"/>
                </a:schemeClr>
              </a:solidFill>
            </a:endParaRPr>
          </a:p>
          <a:p>
            <a:pPr marL="685800" lvl="1" indent="-228600">
              <a:lnSpc>
                <a:spcPct val="150000"/>
              </a:lnSpc>
              <a:buFont typeface="Arial" panose="020B0604020202020204" pitchFamily="34" charset="0"/>
              <a:buChar char="•"/>
            </a:pPr>
            <a:r>
              <a:rPr lang="zh-CN" altLang="en-US" sz="1800">
                <a:solidFill>
                  <a:schemeClr val="tx1">
                    <a:lumMod val="85000"/>
                    <a:lumOff val="15000"/>
                  </a:schemeClr>
                </a:solidFill>
              </a:rPr>
              <a:t>可以采用EAN/UPC条码、ITF-14条码和UCC/EAN-128条码三种码制</a:t>
            </a:r>
            <a:endParaRPr lang="zh-CN" altLang="en-US" sz="1800">
              <a:solidFill>
                <a:schemeClr val="tx1">
                  <a:lumMod val="85000"/>
                  <a:lumOff val="15000"/>
                </a:schemeClr>
              </a:solidFill>
            </a:endParaRPr>
          </a:p>
        </p:txBody>
      </p:sp>
      <p:pic>
        <p:nvPicPr>
          <p:cNvPr id="4" name="图片 -2147482583" descr="C:/Users/sgp/AppData/Local/Temp/picturecompress_20211025105746/output_15.jpgoutput_15"/>
          <p:cNvPicPr>
            <a:picLocks noChangeAspect="1"/>
          </p:cNvPicPr>
          <p:nvPr/>
        </p:nvPicPr>
        <p:blipFill>
          <a:blip r:embed="rId1"/>
          <a:stretch>
            <a:fillRect/>
          </a:stretch>
        </p:blipFill>
        <p:spPr>
          <a:xfrm>
            <a:off x="6240145" y="1124585"/>
            <a:ext cx="5344160" cy="2265680"/>
          </a:xfrm>
          <a:prstGeom prst="rect">
            <a:avLst/>
          </a:prstGeom>
          <a:noFill/>
          <a:ln w="9525">
            <a:noFill/>
          </a:ln>
        </p:spPr>
      </p:pic>
      <p:sp>
        <p:nvSpPr>
          <p:cNvPr id="5" name="文本框 4"/>
          <p:cNvSpPr txBox="1"/>
          <p:nvPr/>
        </p:nvSpPr>
        <p:spPr>
          <a:xfrm>
            <a:off x="6312535" y="3573145"/>
            <a:ext cx="5080000" cy="337185"/>
          </a:xfrm>
          <a:prstGeom prst="rect">
            <a:avLst/>
          </a:prstGeom>
          <a:noFill/>
          <a:ln w="9525">
            <a:noFill/>
          </a:ln>
        </p:spPr>
        <p:txBody>
          <a:bodyPr>
            <a:spAutoFit/>
          </a:bodyPr>
          <a:p>
            <a:pPr marL="3175" indent="-3175" algn="ctr"/>
            <a:r>
              <a:rPr lang="zh-CN" sz="1600" i="0">
                <a:solidFill>
                  <a:srgbClr val="000000"/>
                </a:solidFill>
                <a:cs typeface="仿宋_GB2312" charset="0"/>
              </a:rPr>
              <a:t>图</a:t>
            </a:r>
            <a:r>
              <a:rPr lang="en-US" sz="1600" i="0">
                <a:solidFill>
                  <a:srgbClr val="000000"/>
                </a:solidFill>
                <a:latin typeface="Times New Roman" panose="02020603050405020304" pitchFamily="18" charset="0"/>
                <a:cs typeface="仿宋_GB2312" charset="0"/>
              </a:rPr>
              <a:t> 5-11 ITF-14</a:t>
            </a:r>
            <a:r>
              <a:rPr lang="zh-CN" sz="1600" i="0">
                <a:solidFill>
                  <a:srgbClr val="000000"/>
                </a:solidFill>
                <a:cs typeface="仿宋_GB2312" charset="0"/>
              </a:rPr>
              <a:t>条码示例</a:t>
            </a:r>
            <a:endParaRPr lang="zh-CN" altLang="en-US" sz="1600" i="0">
              <a:solidFill>
                <a:srgbClr val="000000"/>
              </a:solidFill>
              <a:cs typeface="仿宋_GB2312"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zh-CN" altLang="en-US"/>
              <a:t>工作任务二</a:t>
            </a:r>
            <a:r>
              <a:rPr lang="zh-CN" altLang="en-US"/>
              <a:t> 识别物流单元条码</a:t>
            </a:r>
            <a:endParaRPr lang="zh-CN" altLang="en-US"/>
          </a:p>
        </p:txBody>
      </p:sp>
      <p:sp>
        <p:nvSpPr>
          <p:cNvPr id="3" name="内容占位符 2"/>
          <p:cNvSpPr>
            <a:spLocks noGrp="1"/>
          </p:cNvSpPr>
          <p:nvPr>
            <p:ph sz="quarter" idx="13"/>
          </p:nvPr>
        </p:nvSpPr>
        <p:spPr>
          <a:xfrm>
            <a:off x="579755" y="1663065"/>
            <a:ext cx="10760710" cy="2894330"/>
          </a:xfrm>
        </p:spPr>
        <p:txBody>
          <a:bodyPr/>
          <a:p>
            <a:r>
              <a:rPr lang="zh-CN" altLang="en-US" sz="2000"/>
              <a:t>工作任务要求</a:t>
            </a:r>
            <a:endParaRPr lang="zh-CN" altLang="en-US" sz="2000"/>
          </a:p>
          <a:p>
            <a:pPr lvl="1"/>
            <a:r>
              <a:rPr lang="zh-CN" altLang="en-US" sz="2000"/>
              <a:t>熟悉物流单元条码的码制与代码结构，以及链接的编码方式，能正确识别EAN•UCC-128码及应用标识符</a:t>
            </a:r>
            <a:endParaRPr lang="zh-CN" altLang="en-US" sz="20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zh-CN" altLang="en-US">
                <a:sym typeface="+mn-ea"/>
              </a:rPr>
              <a:t>工作任务二 识别物流单元条码</a:t>
            </a:r>
            <a:endParaRPr lang="zh-CN" altLang="en-US"/>
          </a:p>
        </p:txBody>
      </p:sp>
      <p:sp>
        <p:nvSpPr>
          <p:cNvPr id="9" name="文本框 8"/>
          <p:cNvSpPr txBox="1"/>
          <p:nvPr/>
        </p:nvSpPr>
        <p:spPr>
          <a:xfrm>
            <a:off x="6240145" y="981075"/>
            <a:ext cx="5518785" cy="5631180"/>
          </a:xfrm>
          <a:prstGeom prst="rect">
            <a:avLst/>
          </a:prstGeom>
          <a:noFill/>
          <a:ln w="9525">
            <a:noFill/>
          </a:ln>
        </p:spPr>
        <p:txBody>
          <a:bodyPr wrap="square">
            <a:spAutoFit/>
          </a:bodyPr>
          <a:p>
            <a:pPr marL="285750" indent="-285750">
              <a:lnSpc>
                <a:spcPct val="200000"/>
              </a:lnSpc>
              <a:buFont typeface="Arial" panose="020B0604020202020204" pitchFamily="34" charset="0"/>
              <a:buChar char="•"/>
            </a:pPr>
            <a:r>
              <a:rPr lang="zh-CN" i="0">
                <a:solidFill>
                  <a:srgbClr val="000000"/>
                </a:solidFill>
                <a:cs typeface="方正宋一简体" charset="0"/>
              </a:rPr>
              <a:t>UCC/EAN-128条码符号</a:t>
            </a:r>
            <a:endParaRPr lang="zh-CN" i="0">
              <a:solidFill>
                <a:srgbClr val="000000"/>
              </a:solidFill>
              <a:cs typeface="方正宋一简体" charset="0"/>
            </a:endParaRPr>
          </a:p>
          <a:p>
            <a:pPr marL="742950" lvl="1" indent="-285750">
              <a:lnSpc>
                <a:spcPct val="200000"/>
              </a:lnSpc>
              <a:buFont typeface="Arial" panose="020B0604020202020204" pitchFamily="34" charset="0"/>
              <a:buChar char="•"/>
            </a:pPr>
            <a:r>
              <a:rPr lang="zh-CN" sz="1800" i="0">
                <a:solidFill>
                  <a:srgbClr val="000000"/>
                </a:solidFill>
                <a:cs typeface="方正宋一简体" charset="0"/>
              </a:rPr>
              <a:t>编码的数据字符的数量不能超过48个</a:t>
            </a:r>
            <a:endParaRPr lang="zh-CN" sz="1800" i="0">
              <a:solidFill>
                <a:srgbClr val="000000"/>
              </a:solidFill>
              <a:cs typeface="方正宋一简体" charset="0"/>
            </a:endParaRPr>
          </a:p>
          <a:p>
            <a:pPr marL="742950" lvl="1" indent="-285750">
              <a:lnSpc>
                <a:spcPct val="200000"/>
              </a:lnSpc>
              <a:buFont typeface="Arial" panose="020B0604020202020204" pitchFamily="34" charset="0"/>
              <a:buChar char="•"/>
            </a:pPr>
            <a:r>
              <a:rPr lang="zh-CN" sz="1800" i="0">
                <a:solidFill>
                  <a:srgbClr val="000000"/>
                </a:solidFill>
                <a:cs typeface="方正宋一简体" charset="0"/>
              </a:rPr>
              <a:t>整个符号的物理长度不能超过165mm,如图5-16所示</a:t>
            </a:r>
            <a:endParaRPr lang="zh-CN" sz="1800" i="0">
              <a:solidFill>
                <a:srgbClr val="000000"/>
              </a:solidFill>
              <a:cs typeface="方正宋一简体" charset="0"/>
            </a:endParaRPr>
          </a:p>
          <a:p>
            <a:pPr marL="742950" lvl="1" indent="-285750">
              <a:lnSpc>
                <a:spcPct val="200000"/>
              </a:lnSpc>
              <a:buFont typeface="Arial" panose="020B0604020202020204" pitchFamily="34" charset="0"/>
              <a:buChar char="•"/>
            </a:pPr>
            <a:endParaRPr lang="zh-CN" sz="1800" i="0">
              <a:solidFill>
                <a:srgbClr val="000000"/>
              </a:solidFill>
              <a:cs typeface="方正宋一简体" charset="0"/>
            </a:endParaRPr>
          </a:p>
          <a:p>
            <a:pPr marL="285750" lvl="0" indent="-285750">
              <a:lnSpc>
                <a:spcPct val="200000"/>
              </a:lnSpc>
              <a:buFont typeface="Arial" panose="020B0604020202020204" pitchFamily="34" charset="0"/>
              <a:buChar char="•"/>
            </a:pPr>
            <a:r>
              <a:rPr lang="zh-CN" sz="1800" i="0">
                <a:solidFill>
                  <a:srgbClr val="000000"/>
                </a:solidFill>
                <a:cs typeface="方正宋一简体" charset="0"/>
              </a:rPr>
              <a:t>应用标识符</a:t>
            </a:r>
            <a:endParaRPr lang="zh-CN" sz="1800" i="0">
              <a:solidFill>
                <a:srgbClr val="000000"/>
              </a:solidFill>
              <a:cs typeface="方正宋一简体" charset="0"/>
            </a:endParaRPr>
          </a:p>
          <a:p>
            <a:pPr marL="742950" lvl="1" indent="-285750">
              <a:lnSpc>
                <a:spcPct val="200000"/>
              </a:lnSpc>
              <a:buFont typeface="Arial" panose="020B0604020202020204" pitchFamily="34" charset="0"/>
              <a:buChar char="•"/>
            </a:pPr>
            <a:r>
              <a:rPr lang="zh-CN" sz="1800" i="0">
                <a:solidFill>
                  <a:srgbClr val="000000"/>
                </a:solidFill>
                <a:cs typeface="方正宋一简体" charset="0"/>
              </a:rPr>
              <a:t>UCC/EAN-128条码是唯一能够表示应用标识的条码符号。UCC/EAN-128可编码的信息范围包括项目标识、计量、数量、日期、交易参考信息、位置等</a:t>
            </a:r>
            <a:endParaRPr lang="zh-CN" sz="1800" i="0">
              <a:solidFill>
                <a:srgbClr val="000000"/>
              </a:solidFill>
              <a:cs typeface="方正宋一简体" charset="0"/>
            </a:endParaRPr>
          </a:p>
        </p:txBody>
      </p:sp>
      <p:pic>
        <p:nvPicPr>
          <p:cNvPr id="3" name="图片 44" descr="C:/Users/sgp/AppData/Local/Temp/picturecompress_20211025105746/output_16.jpgoutput_16"/>
          <p:cNvPicPr>
            <a:picLocks noChangeAspect="1"/>
          </p:cNvPicPr>
          <p:nvPr/>
        </p:nvPicPr>
        <p:blipFill>
          <a:blip r:embed="rId1"/>
          <a:stretch>
            <a:fillRect/>
          </a:stretch>
        </p:blipFill>
        <p:spPr>
          <a:xfrm>
            <a:off x="545465" y="1196975"/>
            <a:ext cx="4978400" cy="869950"/>
          </a:xfrm>
          <a:prstGeom prst="rect">
            <a:avLst/>
          </a:prstGeom>
          <a:noFill/>
          <a:ln w="9525">
            <a:noFill/>
          </a:ln>
        </p:spPr>
      </p:pic>
      <p:sp>
        <p:nvSpPr>
          <p:cNvPr id="100" name="文本框 99"/>
          <p:cNvSpPr txBox="1"/>
          <p:nvPr/>
        </p:nvSpPr>
        <p:spPr>
          <a:xfrm>
            <a:off x="911860" y="2204720"/>
            <a:ext cx="5080000" cy="337185"/>
          </a:xfrm>
          <a:prstGeom prst="rect">
            <a:avLst/>
          </a:prstGeom>
          <a:noFill/>
          <a:ln w="9525">
            <a:noFill/>
          </a:ln>
        </p:spPr>
        <p:txBody>
          <a:bodyPr>
            <a:spAutoFit/>
          </a:bodyPr>
          <a:p>
            <a:pPr algn="ctr"/>
            <a:r>
              <a:rPr lang="zh-CN" sz="1600" i="0">
                <a:solidFill>
                  <a:srgbClr val="000000"/>
                </a:solidFill>
                <a:ea typeface="宋体" panose="02010600030101010101" pitchFamily="2" charset="-122"/>
              </a:rPr>
              <a:t>图</a:t>
            </a:r>
            <a:r>
              <a:rPr lang="en-US" sz="1600" i="0">
                <a:solidFill>
                  <a:srgbClr val="000000"/>
                </a:solidFill>
                <a:latin typeface="Times New Roman" panose="02020603050405020304" pitchFamily="18" charset="0"/>
                <a:ea typeface="宋体" panose="02010600030101010101" pitchFamily="2" charset="-122"/>
              </a:rPr>
              <a:t>5-12UCC/EAN-128</a:t>
            </a:r>
            <a:r>
              <a:rPr lang="zh-CN" sz="1600" i="0">
                <a:solidFill>
                  <a:srgbClr val="000000"/>
                </a:solidFill>
                <a:ea typeface="宋体" panose="02010600030101010101" pitchFamily="2" charset="-122"/>
              </a:rPr>
              <a:t>条码示例</a:t>
            </a:r>
            <a:endParaRPr lang="zh-CN" altLang="en-US" sz="1600" i="0">
              <a:solidFill>
                <a:srgbClr val="000000"/>
              </a:solidFill>
              <a:ea typeface="宋体" panose="02010600030101010101" pitchFamily="2" charset="-122"/>
            </a:endParaRPr>
          </a:p>
        </p:txBody>
      </p:sp>
      <p:pic>
        <p:nvPicPr>
          <p:cNvPr id="4" name="图片 -2147482605" descr="C:/Users/sgp/AppData/Local/Temp/picturecompress_20211025105746/output_17.pngoutput_17"/>
          <p:cNvPicPr>
            <a:picLocks noChangeAspect="1"/>
          </p:cNvPicPr>
          <p:nvPr/>
        </p:nvPicPr>
        <p:blipFill>
          <a:blip r:embed="rId2"/>
          <a:stretch>
            <a:fillRect/>
          </a:stretch>
        </p:blipFill>
        <p:spPr>
          <a:xfrm>
            <a:off x="579755" y="2584450"/>
            <a:ext cx="5087620" cy="2247900"/>
          </a:xfrm>
          <a:prstGeom prst="rect">
            <a:avLst/>
          </a:prstGeom>
          <a:noFill/>
          <a:ln w="9525">
            <a:noFill/>
          </a:ln>
        </p:spPr>
      </p:pic>
      <p:sp>
        <p:nvSpPr>
          <p:cNvPr id="5" name="文本框 4"/>
          <p:cNvSpPr txBox="1"/>
          <p:nvPr/>
        </p:nvSpPr>
        <p:spPr>
          <a:xfrm>
            <a:off x="767715" y="4874895"/>
            <a:ext cx="5080000" cy="337185"/>
          </a:xfrm>
          <a:prstGeom prst="rect">
            <a:avLst/>
          </a:prstGeom>
          <a:noFill/>
          <a:ln w="9525">
            <a:noFill/>
          </a:ln>
        </p:spPr>
        <p:txBody>
          <a:bodyPr>
            <a:spAutoFit/>
          </a:bodyPr>
          <a:p>
            <a:pPr algn="ctr"/>
            <a:r>
              <a:rPr lang="zh-CN" sz="1600" i="0">
                <a:solidFill>
                  <a:srgbClr val="000000"/>
                </a:solidFill>
                <a:ea typeface="宋体" panose="02010600030101010101" pitchFamily="2" charset="-122"/>
              </a:rPr>
              <a:t>图</a:t>
            </a:r>
            <a:r>
              <a:rPr lang="en-US" sz="1600" i="0">
                <a:solidFill>
                  <a:srgbClr val="000000"/>
                </a:solidFill>
                <a:latin typeface="Times New Roman" panose="02020603050405020304" pitchFamily="18" charset="0"/>
                <a:ea typeface="宋体" panose="02010600030101010101" pitchFamily="2" charset="-122"/>
              </a:rPr>
              <a:t>5-16UCC/EAN-128</a:t>
            </a:r>
            <a:r>
              <a:rPr lang="zh-CN" sz="1600" i="0">
                <a:solidFill>
                  <a:srgbClr val="000000"/>
                </a:solidFill>
                <a:ea typeface="宋体" panose="02010600030101010101" pitchFamily="2" charset="-122"/>
              </a:rPr>
              <a:t>条码符号的基本结构</a:t>
            </a:r>
            <a:endParaRPr lang="zh-CN" altLang="en-US" sz="1600" i="0">
              <a:solidFill>
                <a:srgbClr val="000000"/>
              </a:solidFill>
              <a:ea typeface="宋体" panose="02010600030101010101" pitchFamily="2" charset="-122"/>
            </a:endParaRPr>
          </a:p>
        </p:txBody>
      </p:sp>
      <p:pic>
        <p:nvPicPr>
          <p:cNvPr id="6" name="图片 22" descr="C:/Users/sgp/AppData/Local/Temp/picturecompress_20211025105746/output_18.jpgoutput_18"/>
          <p:cNvPicPr>
            <a:picLocks noChangeAspect="1"/>
          </p:cNvPicPr>
          <p:nvPr/>
        </p:nvPicPr>
        <p:blipFill>
          <a:blip r:embed="rId3"/>
          <a:srcRect/>
          <a:stretch>
            <a:fillRect/>
          </a:stretch>
        </p:blipFill>
        <p:spPr>
          <a:xfrm>
            <a:off x="479425" y="5157470"/>
            <a:ext cx="5624195" cy="1062355"/>
          </a:xfrm>
          <a:prstGeom prst="rect">
            <a:avLst/>
          </a:prstGeom>
          <a:noFill/>
          <a:ln w="9525">
            <a:noFill/>
          </a:ln>
        </p:spPr>
      </p:pic>
      <p:sp>
        <p:nvSpPr>
          <p:cNvPr id="7" name="文本框 6"/>
          <p:cNvSpPr txBox="1"/>
          <p:nvPr/>
        </p:nvSpPr>
        <p:spPr>
          <a:xfrm>
            <a:off x="751205" y="6381115"/>
            <a:ext cx="5080000" cy="337185"/>
          </a:xfrm>
          <a:prstGeom prst="rect">
            <a:avLst/>
          </a:prstGeom>
          <a:noFill/>
          <a:ln w="9525">
            <a:noFill/>
          </a:ln>
        </p:spPr>
        <p:txBody>
          <a:bodyPr>
            <a:spAutoFit/>
          </a:bodyPr>
          <a:p>
            <a:pPr algn="ctr"/>
            <a:r>
              <a:rPr lang="zh-CN" sz="1600" i="0">
                <a:solidFill>
                  <a:srgbClr val="000000"/>
                </a:solidFill>
                <a:ea typeface="宋体" panose="02010600030101010101" pitchFamily="2" charset="-122"/>
              </a:rPr>
              <a:t>图</a:t>
            </a:r>
            <a:r>
              <a:rPr lang="en-US" sz="1600" i="0">
                <a:solidFill>
                  <a:srgbClr val="000000"/>
                </a:solidFill>
                <a:latin typeface="Times New Roman" panose="02020603050405020304" pitchFamily="18" charset="0"/>
                <a:ea typeface="宋体" panose="02010600030101010101" pitchFamily="2" charset="-122"/>
              </a:rPr>
              <a:t>5-18</a:t>
            </a:r>
            <a:r>
              <a:rPr lang="zh-CN" sz="1600" i="0">
                <a:solidFill>
                  <a:srgbClr val="000000"/>
                </a:solidFill>
                <a:ea typeface="宋体" panose="02010600030101010101" pitchFamily="2" charset="-122"/>
              </a:rPr>
              <a:t>物品编码与净重的链接表示</a:t>
            </a:r>
            <a:endParaRPr lang="zh-CN" altLang="en-US" sz="1600" i="0">
              <a:solidFill>
                <a:srgbClr val="000000"/>
              </a:solidFill>
              <a:ea typeface="宋体" panose="02010600030101010101" pitchFamily="2" charset="-122"/>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zh-CN" altLang="en-US">
                <a:sym typeface="+mn-ea"/>
              </a:rPr>
              <a:t>工作任务三</a:t>
            </a:r>
            <a:r>
              <a:rPr lang="en-US" altLang="zh-CN">
                <a:sym typeface="+mn-ea"/>
              </a:rPr>
              <a:t> </a:t>
            </a:r>
            <a:r>
              <a:rPr lang="zh-CN" altLang="en-US">
                <a:sym typeface="+mn-ea"/>
              </a:rPr>
              <a:t>RFID技术的应用</a:t>
            </a:r>
            <a:endParaRPr lang="zh-CN" altLang="en-US">
              <a:sym typeface="+mn-ea"/>
            </a:endParaRPr>
          </a:p>
        </p:txBody>
      </p:sp>
      <p:sp>
        <p:nvSpPr>
          <p:cNvPr id="9" name="文本框 8"/>
          <p:cNvSpPr txBox="1"/>
          <p:nvPr/>
        </p:nvSpPr>
        <p:spPr>
          <a:xfrm>
            <a:off x="579755" y="981075"/>
            <a:ext cx="11179175" cy="1753235"/>
          </a:xfrm>
          <a:prstGeom prst="rect">
            <a:avLst/>
          </a:prstGeom>
          <a:noFill/>
          <a:ln w="9525">
            <a:noFill/>
          </a:ln>
        </p:spPr>
        <p:txBody>
          <a:bodyPr wrap="square">
            <a:spAutoFit/>
          </a:bodyPr>
          <a:p>
            <a:pPr marL="285750" indent="-285750">
              <a:lnSpc>
                <a:spcPct val="200000"/>
              </a:lnSpc>
              <a:buFont typeface="Arial" panose="020B0604020202020204" pitchFamily="34" charset="0"/>
              <a:buChar char="•"/>
            </a:pPr>
            <a:r>
              <a:rPr lang="zh-CN" i="0">
                <a:solidFill>
                  <a:srgbClr val="000000"/>
                </a:solidFill>
                <a:cs typeface="方正宋一简体" charset="0"/>
              </a:rPr>
              <a:t>工作任务要求</a:t>
            </a:r>
            <a:endParaRPr lang="zh-CN" i="0">
              <a:solidFill>
                <a:srgbClr val="000000"/>
              </a:solidFill>
              <a:cs typeface="方正宋一简体" charset="0"/>
            </a:endParaRPr>
          </a:p>
          <a:p>
            <a:pPr marL="742950" lvl="1" indent="-285750">
              <a:lnSpc>
                <a:spcPct val="200000"/>
              </a:lnSpc>
              <a:buFont typeface="Arial" panose="020B0604020202020204" pitchFamily="34" charset="0"/>
              <a:buChar char="•"/>
            </a:pPr>
            <a:r>
              <a:rPr lang="zh-CN" sz="1800" i="0">
                <a:solidFill>
                  <a:srgbClr val="000000"/>
                </a:solidFill>
                <a:cs typeface="方正宋一简体" charset="0"/>
              </a:rPr>
              <a:t>理解RFID技术的概念与原理，分析RFID技术的优缺点，了解RFID的类型，熟悉RFID技术在电商领域的常见应用</a:t>
            </a:r>
            <a:endParaRPr lang="zh-CN" sz="1800" i="0">
              <a:solidFill>
                <a:srgbClr val="000000"/>
              </a:solidFill>
              <a:cs typeface="方正宋一简体"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19" name="图片 18" descr="C:/Users/sgp/AppData/Local/Temp/picturecompress_20211025105746/output_1.jpgoutput_1"/>
          <p:cNvPicPr>
            <a:picLocks noChangeAspect="1"/>
          </p:cNvPicPr>
          <p:nvPr/>
        </p:nvPicPr>
        <p:blipFill>
          <a:blip r:embed="rId1"/>
          <a:srcRect/>
          <a:stretch>
            <a:fillRect/>
          </a:stretch>
        </p:blipFill>
        <p:spPr>
          <a:xfrm>
            <a:off x="1" y="1586082"/>
            <a:ext cx="7412967" cy="5344950"/>
          </a:xfrm>
          <a:custGeom>
            <a:avLst/>
            <a:gdLst>
              <a:gd name="connsiteX0" fmla="*/ 4962872 w 7412967"/>
              <a:gd name="connsiteY0" fmla="*/ 2198 h 5344950"/>
              <a:gd name="connsiteX1" fmla="*/ 6737555 w 7412967"/>
              <a:gd name="connsiteY1" fmla="*/ 675413 h 5344950"/>
              <a:gd name="connsiteX2" fmla="*/ 6588156 w 7412967"/>
              <a:gd name="connsiteY2" fmla="*/ 4286660 h 5344950"/>
              <a:gd name="connsiteX3" fmla="*/ 5529866 w 7412967"/>
              <a:gd name="connsiteY3" fmla="*/ 5344950 h 5344950"/>
              <a:gd name="connsiteX4" fmla="*/ 1 w 7412967"/>
              <a:gd name="connsiteY4" fmla="*/ 5344950 h 5344950"/>
              <a:gd name="connsiteX5" fmla="*/ 0 w 7412967"/>
              <a:gd name="connsiteY5" fmla="*/ 4002715 h 5344950"/>
              <a:gd name="connsiteX6" fmla="*/ 103158 w 7412967"/>
              <a:gd name="connsiteY6" fmla="*/ 3865834 h 5344950"/>
              <a:gd name="connsiteX7" fmla="*/ 286474 w 7412967"/>
              <a:gd name="connsiteY7" fmla="*/ 3664645 h 5344950"/>
              <a:gd name="connsiteX8" fmla="*/ 3126307 w 7412967"/>
              <a:gd name="connsiteY8" fmla="*/ 824812 h 5344950"/>
              <a:gd name="connsiteX9" fmla="*/ 4962872 w 7412967"/>
              <a:gd name="connsiteY9" fmla="*/ 2198 h 534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12967" h="5344950">
                <a:moveTo>
                  <a:pt x="4962872" y="2198"/>
                </a:moveTo>
                <a:cubicBezTo>
                  <a:pt x="5616379" y="-24837"/>
                  <a:pt x="6259572" y="197431"/>
                  <a:pt x="6737555" y="675413"/>
                </a:cubicBezTo>
                <a:cubicBezTo>
                  <a:pt x="7693518" y="1631377"/>
                  <a:pt x="7626630" y="3248186"/>
                  <a:pt x="6588156" y="4286660"/>
                </a:cubicBezTo>
                <a:lnTo>
                  <a:pt x="5529866" y="5344950"/>
                </a:lnTo>
                <a:lnTo>
                  <a:pt x="1" y="5344950"/>
                </a:lnTo>
                <a:lnTo>
                  <a:pt x="0" y="4002715"/>
                </a:lnTo>
                <a:lnTo>
                  <a:pt x="103158" y="3865834"/>
                </a:lnTo>
                <a:cubicBezTo>
                  <a:pt x="160460" y="3796714"/>
                  <a:pt x="221570" y="3729549"/>
                  <a:pt x="286474" y="3664645"/>
                </a:cubicBezTo>
                <a:lnTo>
                  <a:pt x="3126307" y="824812"/>
                </a:lnTo>
                <a:cubicBezTo>
                  <a:pt x="3645544" y="305575"/>
                  <a:pt x="4309366" y="29235"/>
                  <a:pt x="4962872" y="2198"/>
                </a:cubicBezTo>
                <a:close/>
              </a:path>
            </a:pathLst>
          </a:custGeom>
        </p:spPr>
      </p:pic>
      <p:sp>
        <p:nvSpPr>
          <p:cNvPr id="15" name="任意多边形: 形状 14"/>
          <p:cNvSpPr/>
          <p:nvPr/>
        </p:nvSpPr>
        <p:spPr>
          <a:xfrm rot="18900000">
            <a:off x="4012261" y="235450"/>
            <a:ext cx="9078463" cy="5010888"/>
          </a:xfrm>
          <a:custGeom>
            <a:avLst/>
            <a:gdLst>
              <a:gd name="connsiteX0" fmla="*/ 5963798 w 9078463"/>
              <a:gd name="connsiteY0" fmla="*/ 0 h 5010888"/>
              <a:gd name="connsiteX1" fmla="*/ 9078463 w 9078463"/>
              <a:gd name="connsiteY1" fmla="*/ 3114666 h 5010888"/>
              <a:gd name="connsiteX2" fmla="*/ 7238472 w 9078463"/>
              <a:gd name="connsiteY2" fmla="*/ 4954658 h 5010888"/>
              <a:gd name="connsiteX3" fmla="*/ 7217750 w 9078463"/>
              <a:gd name="connsiteY3" fmla="*/ 4959987 h 5010888"/>
              <a:gd name="connsiteX4" fmla="*/ 6712815 w 9078463"/>
              <a:gd name="connsiteY4" fmla="*/ 5010888 h 5010888"/>
              <a:gd name="connsiteX5" fmla="*/ 2505444 w 9078463"/>
              <a:gd name="connsiteY5" fmla="*/ 5010887 h 5010888"/>
              <a:gd name="connsiteX6" fmla="*/ 0 w 9078463"/>
              <a:gd name="connsiteY6" fmla="*/ 2505443 h 5010888"/>
              <a:gd name="connsiteX7" fmla="*/ 0 w 9078463"/>
              <a:gd name="connsiteY7" fmla="*/ 2505444 h 5010888"/>
              <a:gd name="connsiteX8" fmla="*/ 2505444 w 9078463"/>
              <a:gd name="connsiteY8" fmla="*/ 0 h 5010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78463" h="5010888">
                <a:moveTo>
                  <a:pt x="5963798" y="0"/>
                </a:moveTo>
                <a:lnTo>
                  <a:pt x="9078463" y="3114666"/>
                </a:lnTo>
                <a:lnTo>
                  <a:pt x="7238472" y="4954658"/>
                </a:lnTo>
                <a:lnTo>
                  <a:pt x="7217750" y="4959987"/>
                </a:lnTo>
                <a:cubicBezTo>
                  <a:pt x="7054651" y="4993361"/>
                  <a:pt x="6885781" y="5010888"/>
                  <a:pt x="6712815" y="5010888"/>
                </a:cubicBezTo>
                <a:lnTo>
                  <a:pt x="2505444" y="5010887"/>
                </a:lnTo>
                <a:cubicBezTo>
                  <a:pt x="1121725" y="5010887"/>
                  <a:pt x="0" y="3889163"/>
                  <a:pt x="0" y="2505443"/>
                </a:cubicBezTo>
                <a:lnTo>
                  <a:pt x="0" y="2505444"/>
                </a:lnTo>
                <a:cubicBezTo>
                  <a:pt x="0" y="1121725"/>
                  <a:pt x="1121725" y="0"/>
                  <a:pt x="2505444" y="0"/>
                </a:cubicBezTo>
                <a:close/>
              </a:path>
            </a:pathLst>
          </a:custGeom>
          <a:solidFill>
            <a:srgbClr val="B5BD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17" name="任意多边形: 形状 16"/>
          <p:cNvSpPr/>
          <p:nvPr/>
        </p:nvSpPr>
        <p:spPr>
          <a:xfrm rot="18899999">
            <a:off x="-956216" y="3014594"/>
            <a:ext cx="3071293" cy="1432414"/>
          </a:xfrm>
          <a:custGeom>
            <a:avLst/>
            <a:gdLst>
              <a:gd name="connsiteX0" fmla="*/ 2861521 w 3071293"/>
              <a:gd name="connsiteY0" fmla="*/ 209772 h 1432414"/>
              <a:gd name="connsiteX1" fmla="*/ 3071293 w 3071293"/>
              <a:gd name="connsiteY1" fmla="*/ 716207 h 1432414"/>
              <a:gd name="connsiteX2" fmla="*/ 3071292 w 3071293"/>
              <a:gd name="connsiteY2" fmla="*/ 716207 h 1432414"/>
              <a:gd name="connsiteX3" fmla="*/ 2355085 w 3071293"/>
              <a:gd name="connsiteY3" fmla="*/ 1432414 h 1432414"/>
              <a:gd name="connsiteX4" fmla="*/ 0 w 3071293"/>
              <a:gd name="connsiteY4" fmla="*/ 1432414 h 1432414"/>
              <a:gd name="connsiteX5" fmla="*/ 1432415 w 3071293"/>
              <a:gd name="connsiteY5" fmla="*/ 0 h 1432414"/>
              <a:gd name="connsiteX6" fmla="*/ 2355086 w 3071293"/>
              <a:gd name="connsiteY6" fmla="*/ 0 h 1432414"/>
              <a:gd name="connsiteX7" fmla="*/ 2861521 w 3071293"/>
              <a:gd name="connsiteY7" fmla="*/ 209772 h 1432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71293" h="1432414">
                <a:moveTo>
                  <a:pt x="2861521" y="209772"/>
                </a:moveTo>
                <a:cubicBezTo>
                  <a:pt x="2991129" y="339380"/>
                  <a:pt x="3071293" y="518432"/>
                  <a:pt x="3071293" y="716207"/>
                </a:cubicBezTo>
                <a:lnTo>
                  <a:pt x="3071292" y="716207"/>
                </a:lnTo>
                <a:cubicBezTo>
                  <a:pt x="3071292" y="1111757"/>
                  <a:pt x="2750635" y="1432414"/>
                  <a:pt x="2355085" y="1432414"/>
                </a:cubicBezTo>
                <a:lnTo>
                  <a:pt x="0" y="1432414"/>
                </a:lnTo>
                <a:lnTo>
                  <a:pt x="1432415" y="0"/>
                </a:lnTo>
                <a:lnTo>
                  <a:pt x="2355086" y="0"/>
                </a:lnTo>
                <a:cubicBezTo>
                  <a:pt x="2552861" y="0"/>
                  <a:pt x="2731913" y="80164"/>
                  <a:pt x="2861521" y="20977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10" name="文本框 9"/>
          <p:cNvSpPr txBox="1"/>
          <p:nvPr/>
        </p:nvSpPr>
        <p:spPr>
          <a:xfrm flipH="1">
            <a:off x="6096000" y="1557020"/>
            <a:ext cx="5439410" cy="3322955"/>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en-US" sz="2000" b="0" i="0" u="none" strike="noStrike" kern="1200" cap="none" spc="0" normalizeH="0" baseline="0" noProof="0" dirty="0">
                <a:ln>
                  <a:noFill/>
                </a:ln>
                <a:solidFill>
                  <a:prstClr val="white"/>
                </a:solidFill>
                <a:effectLst/>
                <a:uLnTx/>
                <a:uFillTx/>
                <a:latin typeface="华文细黑" panose="02010600040101010101" pitchFamily="2" charset="-122"/>
                <a:cs typeface="+mn-cs"/>
              </a:rPr>
              <a:t>       </a:t>
            </a:r>
            <a:r>
              <a:rPr kumimoji="0" sz="2000" b="0" i="0" u="none" strike="noStrike" kern="1200" cap="none" spc="0" normalizeH="0" baseline="0" noProof="0" dirty="0">
                <a:ln>
                  <a:noFill/>
                </a:ln>
                <a:solidFill>
                  <a:prstClr val="white"/>
                </a:solidFill>
                <a:effectLst/>
                <a:uLnTx/>
                <a:uFillTx/>
                <a:latin typeface="华文细黑" panose="02010600040101010101" pitchFamily="2" charset="-122"/>
                <a:cs typeface="+mn-cs"/>
              </a:rPr>
              <a:t>电商企业物流活动连接着销售和采购，要实现将合适的产品，以适当的数量、合适的价格、在合适的时间送达到合适的地点，没有强大信息系统的支持是无法完成的。物联网、大数据、云计算、人工智能、GPS和GIS、RFID、EPC、区块链等新兴技术的应用大大提升了电商企业物流运作的信息化水平</a:t>
            </a:r>
            <a:endParaRPr kumimoji="0" sz="2000" b="0" i="0" u="none" strike="noStrike" kern="1200" cap="none" spc="0" normalizeH="0" baseline="0" noProof="0" dirty="0">
              <a:ln>
                <a:noFill/>
              </a:ln>
              <a:solidFill>
                <a:prstClr val="white"/>
              </a:solidFill>
              <a:effectLst/>
              <a:uLnTx/>
              <a:uFillTx/>
              <a:latin typeface="华文细黑" panose="02010600040101010101" pitchFamily="2" charset="-122"/>
              <a:cs typeface="+mn-cs"/>
            </a:endParaRPr>
          </a:p>
        </p:txBody>
      </p:sp>
      <p:sp>
        <p:nvSpPr>
          <p:cNvPr id="11" name="文本框 10"/>
          <p:cNvSpPr txBox="1"/>
          <p:nvPr/>
        </p:nvSpPr>
        <p:spPr>
          <a:xfrm>
            <a:off x="6987017" y="759282"/>
            <a:ext cx="4461081" cy="6451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600" b="0" i="0" u="none" strike="noStrike" kern="1200" cap="none" spc="0" normalizeH="0" baseline="0" noProof="0" dirty="0">
                <a:ln>
                  <a:noFill/>
                </a:ln>
                <a:solidFill>
                  <a:prstClr val="white"/>
                </a:solidFill>
                <a:effectLst/>
                <a:uLnTx/>
                <a:uFillTx/>
                <a:latin typeface="华文细黑" panose="02010600040101010101" pitchFamily="2" charset="-122"/>
                <a:cs typeface="+mn-cs"/>
              </a:rPr>
              <a:t>导语</a:t>
            </a:r>
            <a:endParaRPr kumimoji="0" lang="zh-CN" altLang="en-US" sz="3600" b="0" i="0" u="none" strike="noStrike" kern="1200" cap="none" spc="0" normalizeH="0" baseline="0" noProof="0" dirty="0">
              <a:ln>
                <a:noFill/>
              </a:ln>
              <a:solidFill>
                <a:prstClr val="white"/>
              </a:solidFill>
              <a:effectLst/>
              <a:uLnTx/>
              <a:uFillTx/>
              <a:latin typeface="华文细黑" panose="02010600040101010101" pitchFamily="2" charset="-122"/>
              <a:cs typeface="+mn-cs"/>
            </a:endParaRPr>
          </a:p>
        </p:txBody>
      </p:sp>
      <p:sp>
        <p:nvSpPr>
          <p:cNvPr id="13" name="任意多边形: 形状 12"/>
          <p:cNvSpPr/>
          <p:nvPr/>
        </p:nvSpPr>
        <p:spPr>
          <a:xfrm rot="18899999">
            <a:off x="11041047" y="5272531"/>
            <a:ext cx="2142381" cy="1431842"/>
          </a:xfrm>
          <a:custGeom>
            <a:avLst/>
            <a:gdLst>
              <a:gd name="connsiteX0" fmla="*/ 2142381 w 2142381"/>
              <a:gd name="connsiteY0" fmla="*/ 0 h 1431842"/>
              <a:gd name="connsiteX1" fmla="*/ 710539 w 2142381"/>
              <a:gd name="connsiteY1" fmla="*/ 1431842 h 1431842"/>
              <a:gd name="connsiteX2" fmla="*/ 571867 w 2142381"/>
              <a:gd name="connsiteY2" fmla="*/ 1417862 h 1431842"/>
              <a:gd name="connsiteX3" fmla="*/ 0 w 2142381"/>
              <a:gd name="connsiteY3" fmla="*/ 716206 h 1431842"/>
              <a:gd name="connsiteX4" fmla="*/ 0 w 2142381"/>
              <a:gd name="connsiteY4" fmla="*/ 716207 h 1431842"/>
              <a:gd name="connsiteX5" fmla="*/ 716207 w 2142381"/>
              <a:gd name="connsiteY5" fmla="*/ 0 h 1431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42381" h="1431842">
                <a:moveTo>
                  <a:pt x="2142381" y="0"/>
                </a:moveTo>
                <a:lnTo>
                  <a:pt x="710539" y="1431842"/>
                </a:lnTo>
                <a:lnTo>
                  <a:pt x="571867" y="1417862"/>
                </a:lnTo>
                <a:cubicBezTo>
                  <a:pt x="245503" y="1351079"/>
                  <a:pt x="0" y="1062313"/>
                  <a:pt x="0" y="716206"/>
                </a:cubicBezTo>
                <a:lnTo>
                  <a:pt x="0" y="716207"/>
                </a:lnTo>
                <a:cubicBezTo>
                  <a:pt x="0" y="320657"/>
                  <a:pt x="320657" y="0"/>
                  <a:pt x="71620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nvGrpSpPr>
          <p:cNvPr id="8" name="组合 7"/>
          <p:cNvGrpSpPr/>
          <p:nvPr/>
        </p:nvGrpSpPr>
        <p:grpSpPr>
          <a:xfrm>
            <a:off x="437513" y="426720"/>
            <a:ext cx="7153912" cy="521970"/>
            <a:chOff x="437649" y="427014"/>
            <a:chExt cx="2969881" cy="521970"/>
          </a:xfrm>
        </p:grpSpPr>
        <p:grpSp>
          <p:nvGrpSpPr>
            <p:cNvPr id="9" name="组合 8"/>
            <p:cNvGrpSpPr/>
            <p:nvPr/>
          </p:nvGrpSpPr>
          <p:grpSpPr>
            <a:xfrm>
              <a:off x="437649" y="462938"/>
              <a:ext cx="188316" cy="485775"/>
              <a:chOff x="431502" y="469830"/>
              <a:chExt cx="265665" cy="685301"/>
            </a:xfrm>
          </p:grpSpPr>
          <p:sp>
            <p:nvSpPr>
              <p:cNvPr id="14" name="矩形 13"/>
              <p:cNvSpPr/>
              <p:nvPr/>
            </p:nvSpPr>
            <p:spPr>
              <a:xfrm>
                <a:off x="447628" y="469831"/>
                <a:ext cx="249539" cy="634240"/>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宋体 CN"/>
                  <a:ea typeface="Source Han Sans Regular"/>
                  <a:cs typeface="+mn-cs"/>
                </a:endParaRPr>
              </a:p>
            </p:txBody>
          </p:sp>
          <p:sp>
            <p:nvSpPr>
              <p:cNvPr id="16" name="矩形 15"/>
              <p:cNvSpPr/>
              <p:nvPr/>
            </p:nvSpPr>
            <p:spPr>
              <a:xfrm>
                <a:off x="431502" y="469830"/>
                <a:ext cx="265158" cy="685301"/>
              </a:xfrm>
              <a:prstGeom prst="rect">
                <a:avLst/>
              </a:pr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思源宋体 CN"/>
                  <a:ea typeface="Source Han Sans Regular"/>
                  <a:cs typeface="+mn-cs"/>
                </a:endParaRPr>
              </a:p>
            </p:txBody>
          </p:sp>
        </p:grpSp>
        <p:sp>
          <p:nvSpPr>
            <p:cNvPr id="12" name="文本框 11"/>
            <p:cNvSpPr txBox="1"/>
            <p:nvPr/>
          </p:nvSpPr>
          <p:spPr>
            <a:xfrm>
              <a:off x="625607" y="427014"/>
              <a:ext cx="2781923" cy="52197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sz="2800" i="0" noProof="0" dirty="0">
                  <a:ln>
                    <a:noFill/>
                  </a:ln>
                  <a:solidFill>
                    <a:prstClr val="white"/>
                  </a:solidFill>
                  <a:effectLst/>
                  <a:uLnTx/>
                  <a:uFillTx/>
                  <a:latin typeface="华文细黑" panose="02010600040101010101" pitchFamily="2" charset="-122"/>
                  <a:sym typeface="+mn-ea"/>
                </a:rPr>
                <a:t>项目五</a:t>
              </a:r>
              <a:r>
                <a:rPr lang="en-US" sz="2800" i="0" noProof="0" dirty="0">
                  <a:ln>
                    <a:noFill/>
                  </a:ln>
                  <a:solidFill>
                    <a:prstClr val="white"/>
                  </a:solidFill>
                  <a:effectLst/>
                  <a:uLnTx/>
                  <a:uFillTx/>
                  <a:latin typeface="华文细黑" panose="02010600040101010101" pitchFamily="2" charset="-122"/>
                  <a:sym typeface="+mn-ea"/>
                </a:rPr>
                <a:t> </a:t>
              </a:r>
              <a:r>
                <a:rPr sz="2800" i="0" noProof="0" dirty="0">
                  <a:ln>
                    <a:noFill/>
                  </a:ln>
                  <a:solidFill>
                    <a:prstClr val="white"/>
                  </a:solidFill>
                  <a:effectLst/>
                  <a:uLnTx/>
                  <a:uFillTx/>
                  <a:latin typeface="华文细黑" panose="02010600040101010101" pitchFamily="2" charset="-122"/>
                  <a:sym typeface="+mn-ea"/>
                </a:rPr>
                <a:t>电子商务物流信息管理</a:t>
              </a:r>
              <a:endParaRPr sz="2800" i="0" noProof="0" dirty="0">
                <a:ln>
                  <a:noFill/>
                </a:ln>
                <a:solidFill>
                  <a:prstClr val="white"/>
                </a:solidFill>
                <a:effectLst/>
                <a:uLnTx/>
                <a:uFillTx/>
                <a:latin typeface="华文细黑" panose="02010600040101010101" pitchFamily="2" charset="-122"/>
                <a:sym typeface="+mn-ea"/>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zh-CN" altLang="en-US">
                <a:sym typeface="+mn-ea"/>
              </a:rPr>
              <a:t>工作任务三</a:t>
            </a:r>
            <a:r>
              <a:rPr lang="en-US" altLang="zh-CN">
                <a:sym typeface="+mn-ea"/>
              </a:rPr>
              <a:t> </a:t>
            </a:r>
            <a:r>
              <a:rPr lang="zh-CN" altLang="en-US">
                <a:sym typeface="+mn-ea"/>
              </a:rPr>
              <a:t>RFID技术的应用</a:t>
            </a:r>
            <a:endParaRPr lang="zh-CN" altLang="en-US">
              <a:sym typeface="+mn-ea"/>
            </a:endParaRPr>
          </a:p>
        </p:txBody>
      </p:sp>
      <p:sp>
        <p:nvSpPr>
          <p:cNvPr id="9" name="文本框 8"/>
          <p:cNvSpPr txBox="1"/>
          <p:nvPr/>
        </p:nvSpPr>
        <p:spPr>
          <a:xfrm>
            <a:off x="579755" y="981075"/>
            <a:ext cx="5551805" cy="5077460"/>
          </a:xfrm>
          <a:prstGeom prst="rect">
            <a:avLst/>
          </a:prstGeom>
          <a:noFill/>
          <a:ln w="9525">
            <a:noFill/>
          </a:ln>
        </p:spPr>
        <p:txBody>
          <a:bodyPr wrap="square">
            <a:spAutoFit/>
          </a:bodyPr>
          <a:p>
            <a:pPr marL="285750" indent="-285750">
              <a:lnSpc>
                <a:spcPct val="150000"/>
              </a:lnSpc>
              <a:buFont typeface="Arial" panose="020B0604020202020204" pitchFamily="34" charset="0"/>
              <a:buChar char="•"/>
            </a:pPr>
            <a:r>
              <a:rPr lang="zh-CN" i="0">
                <a:solidFill>
                  <a:srgbClr val="000000"/>
                </a:solidFill>
                <a:cs typeface="方正宋一简体" charset="0"/>
              </a:rPr>
              <a:t>RFID技术系统与原理</a:t>
            </a:r>
            <a:endParaRPr lang="zh-CN" i="0">
              <a:solidFill>
                <a:srgbClr val="000000"/>
              </a:solidFill>
              <a:cs typeface="方正宋一简体" charset="0"/>
            </a:endParaRPr>
          </a:p>
          <a:p>
            <a:pPr marL="742950" lvl="1" indent="-285750">
              <a:lnSpc>
                <a:spcPct val="150000"/>
              </a:lnSpc>
              <a:buFont typeface="Arial" panose="020B0604020202020204" pitchFamily="34" charset="0"/>
              <a:buChar char="•"/>
            </a:pPr>
            <a:r>
              <a:rPr lang="zh-CN" sz="1800" i="0">
                <a:solidFill>
                  <a:srgbClr val="000000"/>
                </a:solidFill>
                <a:cs typeface="方正宋一简体" charset="0"/>
              </a:rPr>
              <a:t>由电子标签、阅读器以及主机系统三部分组成，如图5-19所示</a:t>
            </a:r>
            <a:endParaRPr lang="zh-CN" sz="1800" i="0">
              <a:solidFill>
                <a:srgbClr val="000000"/>
              </a:solidFill>
              <a:cs typeface="方正宋一简体" charset="0"/>
            </a:endParaRPr>
          </a:p>
          <a:p>
            <a:pPr marL="285750" lvl="0" indent="-285750">
              <a:lnSpc>
                <a:spcPct val="150000"/>
              </a:lnSpc>
              <a:buFont typeface="Arial" panose="020B0604020202020204" pitchFamily="34" charset="0"/>
              <a:buChar char="•"/>
            </a:pPr>
            <a:r>
              <a:rPr lang="zh-CN" sz="1800" i="0">
                <a:solidFill>
                  <a:srgbClr val="000000"/>
                </a:solidFill>
                <a:cs typeface="方正宋一简体" charset="0"/>
              </a:rPr>
              <a:t>RFID技术的特点</a:t>
            </a:r>
            <a:endParaRPr lang="zh-CN" sz="1800" i="0">
              <a:solidFill>
                <a:srgbClr val="000000"/>
              </a:solidFill>
              <a:cs typeface="方正宋一简体" charset="0"/>
            </a:endParaRPr>
          </a:p>
          <a:p>
            <a:pPr marL="742950" lvl="1" indent="-285750">
              <a:lnSpc>
                <a:spcPct val="150000"/>
              </a:lnSpc>
              <a:buFont typeface="Arial" panose="020B0604020202020204" pitchFamily="34" charset="0"/>
              <a:buChar char="•"/>
            </a:pPr>
            <a:r>
              <a:rPr lang="zh-CN" sz="1800" i="0">
                <a:solidFill>
                  <a:srgbClr val="000000"/>
                </a:solidFill>
                <a:cs typeface="方正宋一简体" charset="0"/>
              </a:rPr>
              <a:t>抗恶劣环境，防水、防磁、耐高温，使用寿命长</a:t>
            </a:r>
            <a:endParaRPr lang="zh-CN" sz="1800" i="0">
              <a:solidFill>
                <a:srgbClr val="000000"/>
              </a:solidFill>
              <a:cs typeface="方正宋一简体" charset="0"/>
            </a:endParaRPr>
          </a:p>
          <a:p>
            <a:pPr marL="742950" lvl="1" indent="-285750">
              <a:lnSpc>
                <a:spcPct val="150000"/>
              </a:lnSpc>
              <a:buFont typeface="Arial" panose="020B0604020202020204" pitchFamily="34" charset="0"/>
              <a:buChar char="•"/>
            </a:pPr>
            <a:r>
              <a:rPr lang="zh-CN" sz="1800" i="0">
                <a:solidFill>
                  <a:srgbClr val="000000"/>
                </a:solidFill>
                <a:cs typeface="方正宋一简体" charset="0"/>
              </a:rPr>
              <a:t>非接触识读</a:t>
            </a:r>
            <a:endParaRPr lang="zh-CN" sz="1800" i="0">
              <a:solidFill>
                <a:srgbClr val="000000"/>
              </a:solidFill>
              <a:cs typeface="方正宋一简体" charset="0"/>
            </a:endParaRPr>
          </a:p>
          <a:p>
            <a:pPr marL="742950" lvl="1" indent="-285750">
              <a:lnSpc>
                <a:spcPct val="150000"/>
              </a:lnSpc>
              <a:buFont typeface="Arial" panose="020B0604020202020204" pitchFamily="34" charset="0"/>
              <a:buChar char="•"/>
            </a:pPr>
            <a:r>
              <a:rPr lang="zh-CN" sz="1800" i="0">
                <a:solidFill>
                  <a:srgbClr val="000000"/>
                </a:solidFill>
                <a:cs typeface="方正宋一简体" charset="0"/>
              </a:rPr>
              <a:t>读取速度快</a:t>
            </a:r>
            <a:endParaRPr lang="zh-CN" sz="1800" i="0">
              <a:solidFill>
                <a:srgbClr val="000000"/>
              </a:solidFill>
              <a:cs typeface="方正宋一简体" charset="0"/>
            </a:endParaRPr>
          </a:p>
          <a:p>
            <a:pPr marL="742950" lvl="1" indent="-285750">
              <a:lnSpc>
                <a:spcPct val="150000"/>
              </a:lnSpc>
              <a:buFont typeface="Arial" panose="020B0604020202020204" pitchFamily="34" charset="0"/>
              <a:buChar char="•"/>
            </a:pPr>
            <a:r>
              <a:rPr lang="zh-CN" sz="1800" i="0">
                <a:solidFill>
                  <a:srgbClr val="000000"/>
                </a:solidFill>
                <a:cs typeface="方正宋一简体" charset="0"/>
              </a:rPr>
              <a:t>数据可反复修改</a:t>
            </a:r>
            <a:endParaRPr lang="zh-CN" sz="1800" i="0">
              <a:solidFill>
                <a:srgbClr val="000000"/>
              </a:solidFill>
              <a:cs typeface="方正宋一简体" charset="0"/>
            </a:endParaRPr>
          </a:p>
          <a:p>
            <a:pPr marL="742950" lvl="1" indent="-285750">
              <a:lnSpc>
                <a:spcPct val="150000"/>
              </a:lnSpc>
              <a:buFont typeface="Arial" panose="020B0604020202020204" pitchFamily="34" charset="0"/>
              <a:buChar char="•"/>
            </a:pPr>
            <a:r>
              <a:rPr lang="zh-CN" sz="1800" i="0">
                <a:solidFill>
                  <a:srgbClr val="000000"/>
                </a:solidFill>
                <a:cs typeface="方正宋一简体" charset="0"/>
              </a:rPr>
              <a:t>不需要以目视可见为前提</a:t>
            </a:r>
            <a:endParaRPr lang="zh-CN" sz="1800" i="0">
              <a:solidFill>
                <a:srgbClr val="000000"/>
              </a:solidFill>
              <a:cs typeface="方正宋一简体" charset="0"/>
            </a:endParaRPr>
          </a:p>
          <a:p>
            <a:pPr marL="742950" lvl="1" indent="-285750">
              <a:lnSpc>
                <a:spcPct val="150000"/>
              </a:lnSpc>
              <a:buFont typeface="Arial" panose="020B0604020202020204" pitchFamily="34" charset="0"/>
              <a:buChar char="•"/>
            </a:pPr>
            <a:r>
              <a:rPr lang="zh-CN" sz="1800" i="0">
                <a:solidFill>
                  <a:srgbClr val="000000"/>
                </a:solidFill>
                <a:cs typeface="方正宋一简体" charset="0"/>
              </a:rPr>
              <a:t>识别快速运动的物品</a:t>
            </a:r>
            <a:endParaRPr lang="zh-CN" sz="1800" i="0">
              <a:solidFill>
                <a:srgbClr val="000000"/>
              </a:solidFill>
              <a:cs typeface="方正宋一简体" charset="0"/>
            </a:endParaRPr>
          </a:p>
          <a:p>
            <a:pPr marL="742950" lvl="1" indent="-285750">
              <a:lnSpc>
                <a:spcPct val="150000"/>
              </a:lnSpc>
              <a:buFont typeface="Arial" panose="020B0604020202020204" pitchFamily="34" charset="0"/>
              <a:buChar char="•"/>
            </a:pPr>
            <a:r>
              <a:rPr lang="zh-CN" sz="1800" i="0">
                <a:solidFill>
                  <a:srgbClr val="000000"/>
                </a:solidFill>
                <a:cs typeface="方正宋一简体" charset="0"/>
              </a:rPr>
              <a:t>保密性强，安全性高</a:t>
            </a:r>
            <a:endParaRPr lang="zh-CN" sz="1800" i="0">
              <a:solidFill>
                <a:srgbClr val="000000"/>
              </a:solidFill>
              <a:cs typeface="方正宋一简体" charset="0"/>
            </a:endParaRPr>
          </a:p>
        </p:txBody>
      </p:sp>
      <p:pic>
        <p:nvPicPr>
          <p:cNvPr id="3" name="图片 -2147482579" descr="C:/Users/sgp/AppData/Local/Temp/picturecompress_20211025105746/output_19.pngoutput_19"/>
          <p:cNvPicPr>
            <a:picLocks noChangeAspect="1"/>
          </p:cNvPicPr>
          <p:nvPr/>
        </p:nvPicPr>
        <p:blipFill>
          <a:blip r:embed="rId1"/>
          <a:stretch>
            <a:fillRect/>
          </a:stretch>
        </p:blipFill>
        <p:spPr>
          <a:xfrm>
            <a:off x="6167755" y="2420620"/>
            <a:ext cx="5661025" cy="2316480"/>
          </a:xfrm>
          <a:prstGeom prst="rect">
            <a:avLst/>
          </a:prstGeom>
          <a:noFill/>
          <a:ln w="9525">
            <a:noFill/>
          </a:ln>
        </p:spPr>
      </p:pic>
      <p:sp>
        <p:nvSpPr>
          <p:cNvPr id="100" name="文本框 99"/>
          <p:cNvSpPr txBox="1"/>
          <p:nvPr/>
        </p:nvSpPr>
        <p:spPr>
          <a:xfrm>
            <a:off x="6458585" y="4940935"/>
            <a:ext cx="5080000" cy="337185"/>
          </a:xfrm>
          <a:prstGeom prst="rect">
            <a:avLst/>
          </a:prstGeom>
          <a:noFill/>
          <a:ln w="9525">
            <a:noFill/>
          </a:ln>
        </p:spPr>
        <p:txBody>
          <a:bodyPr>
            <a:spAutoFit/>
          </a:bodyPr>
          <a:p>
            <a:pPr indent="260985" algn="ctr"/>
            <a:r>
              <a:rPr lang="zh-CN" sz="1600" i="0">
                <a:cs typeface="方正宋一简体" charset="0"/>
              </a:rPr>
              <a:t>图</a:t>
            </a:r>
            <a:r>
              <a:rPr lang="en-US" sz="1600" i="0">
                <a:latin typeface="宋体" panose="02010600030101010101" pitchFamily="2" charset="-122"/>
                <a:cs typeface="方正宋一简体" charset="0"/>
              </a:rPr>
              <a:t>5-19 RFID</a:t>
            </a:r>
            <a:r>
              <a:rPr lang="zh-CN" sz="1600" i="0">
                <a:cs typeface="方正宋一简体" charset="0"/>
              </a:rPr>
              <a:t>技术系统</a:t>
            </a:r>
            <a:endParaRPr lang="zh-CN" altLang="en-US" sz="1600" i="0">
              <a:cs typeface="方正宋一简体"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zh-CN" altLang="en-US">
                <a:sym typeface="+mn-ea"/>
              </a:rPr>
              <a:t>工作任务三</a:t>
            </a:r>
            <a:r>
              <a:rPr lang="en-US" altLang="zh-CN">
                <a:sym typeface="+mn-ea"/>
              </a:rPr>
              <a:t> </a:t>
            </a:r>
            <a:r>
              <a:rPr lang="zh-CN" altLang="en-US">
                <a:sym typeface="+mn-ea"/>
              </a:rPr>
              <a:t>RFID技术的应用</a:t>
            </a:r>
            <a:endParaRPr lang="zh-CN" altLang="en-US">
              <a:sym typeface="+mn-ea"/>
            </a:endParaRPr>
          </a:p>
        </p:txBody>
      </p:sp>
      <p:sp>
        <p:nvSpPr>
          <p:cNvPr id="9" name="文本框 8"/>
          <p:cNvSpPr txBox="1"/>
          <p:nvPr/>
        </p:nvSpPr>
        <p:spPr>
          <a:xfrm>
            <a:off x="579755" y="981075"/>
            <a:ext cx="11179175" cy="4523105"/>
          </a:xfrm>
          <a:prstGeom prst="rect">
            <a:avLst/>
          </a:prstGeom>
          <a:noFill/>
          <a:ln w="9525">
            <a:noFill/>
          </a:ln>
        </p:spPr>
        <p:txBody>
          <a:bodyPr wrap="square">
            <a:spAutoFit/>
          </a:bodyPr>
          <a:p>
            <a:pPr marL="285750" indent="-285750">
              <a:lnSpc>
                <a:spcPct val="200000"/>
              </a:lnSpc>
              <a:buFont typeface="Arial" panose="020B0604020202020204" pitchFamily="34" charset="0"/>
              <a:buChar char="•"/>
            </a:pPr>
            <a:r>
              <a:rPr lang="zh-CN" i="0">
                <a:solidFill>
                  <a:srgbClr val="000000"/>
                </a:solidFill>
                <a:cs typeface="方正宋一简体" charset="0"/>
              </a:rPr>
              <a:t>RFID标签的类型</a:t>
            </a:r>
            <a:endParaRPr lang="zh-CN" i="0">
              <a:solidFill>
                <a:srgbClr val="000000"/>
              </a:solidFill>
              <a:cs typeface="方正宋一简体" charset="0"/>
            </a:endParaRPr>
          </a:p>
          <a:p>
            <a:pPr marL="742950" lvl="1" indent="-285750">
              <a:lnSpc>
                <a:spcPct val="200000"/>
              </a:lnSpc>
              <a:buFont typeface="Arial" panose="020B0604020202020204" pitchFamily="34" charset="0"/>
              <a:buChar char="•"/>
            </a:pPr>
            <a:r>
              <a:rPr lang="zh-CN" sz="1800" i="0">
                <a:solidFill>
                  <a:srgbClr val="000000"/>
                </a:solidFill>
                <a:cs typeface="方正宋一简体" charset="0"/>
              </a:rPr>
              <a:t>RFID标签根据其工作模式不同而分为主动标签和被动标签</a:t>
            </a:r>
            <a:endParaRPr lang="zh-CN" sz="1800" i="0">
              <a:solidFill>
                <a:srgbClr val="000000"/>
              </a:solidFill>
              <a:cs typeface="方正宋一简体" charset="0"/>
            </a:endParaRPr>
          </a:p>
          <a:p>
            <a:pPr marL="742950" lvl="1" indent="-285750">
              <a:lnSpc>
                <a:spcPct val="200000"/>
              </a:lnSpc>
              <a:buFont typeface="Arial" panose="020B0604020202020204" pitchFamily="34" charset="0"/>
              <a:buChar char="•"/>
            </a:pPr>
            <a:r>
              <a:rPr lang="zh-CN" sz="1800" i="0">
                <a:solidFill>
                  <a:srgbClr val="000000"/>
                </a:solidFill>
                <a:cs typeface="方正宋一简体" charset="0"/>
              </a:rPr>
              <a:t>RFID标签依据频率的不同可分为低频电子标签、高频电子标签、超高频电子标签和微波电子标签</a:t>
            </a:r>
            <a:endParaRPr lang="zh-CN" sz="1800" i="0">
              <a:solidFill>
                <a:srgbClr val="000000"/>
              </a:solidFill>
              <a:cs typeface="方正宋一简体" charset="0"/>
            </a:endParaRPr>
          </a:p>
          <a:p>
            <a:pPr marL="742950" lvl="1" indent="-285750">
              <a:lnSpc>
                <a:spcPct val="200000"/>
              </a:lnSpc>
              <a:buFont typeface="Arial" panose="020B0604020202020204" pitchFamily="34" charset="0"/>
              <a:buChar char="•"/>
            </a:pPr>
            <a:r>
              <a:rPr lang="zh-CN" sz="1800" i="0">
                <a:solidFill>
                  <a:srgbClr val="000000"/>
                </a:solidFill>
                <a:cs typeface="方正宋一简体" charset="0"/>
              </a:rPr>
              <a:t>RFID标签根据内部使用存储器类型的不同，标签可以分成只读标签与可读可写标签</a:t>
            </a:r>
            <a:endParaRPr lang="zh-CN" sz="1800" i="0">
              <a:solidFill>
                <a:srgbClr val="000000"/>
              </a:solidFill>
              <a:cs typeface="方正宋一简体" charset="0"/>
            </a:endParaRPr>
          </a:p>
          <a:p>
            <a:pPr marL="285750" lvl="0" indent="-285750">
              <a:lnSpc>
                <a:spcPct val="200000"/>
              </a:lnSpc>
              <a:buFont typeface="Arial" panose="020B0604020202020204" pitchFamily="34" charset="0"/>
              <a:buChar char="•"/>
            </a:pPr>
            <a:r>
              <a:rPr lang="zh-CN" sz="1800" i="0">
                <a:solidFill>
                  <a:srgbClr val="000000"/>
                </a:solidFill>
                <a:cs typeface="方正宋一简体" charset="0"/>
              </a:rPr>
              <a:t>RFID技术在电商领域的应用</a:t>
            </a:r>
            <a:endParaRPr lang="zh-CN" sz="1800" i="0">
              <a:solidFill>
                <a:srgbClr val="000000"/>
              </a:solidFill>
              <a:cs typeface="方正宋一简体" charset="0"/>
            </a:endParaRPr>
          </a:p>
          <a:p>
            <a:pPr marL="742950" lvl="1" indent="-285750">
              <a:lnSpc>
                <a:spcPct val="200000"/>
              </a:lnSpc>
              <a:buFont typeface="Arial" panose="020B0604020202020204" pitchFamily="34" charset="0"/>
              <a:buChar char="•"/>
            </a:pPr>
            <a:r>
              <a:rPr lang="zh-CN" sz="1800" i="0">
                <a:solidFill>
                  <a:srgbClr val="000000"/>
                </a:solidFill>
                <a:cs typeface="方正宋一简体" charset="0"/>
              </a:rPr>
              <a:t>自动入库作业</a:t>
            </a:r>
            <a:endParaRPr lang="zh-CN" sz="1800" i="0">
              <a:solidFill>
                <a:srgbClr val="000000"/>
              </a:solidFill>
              <a:cs typeface="方正宋一简体" charset="0"/>
            </a:endParaRPr>
          </a:p>
          <a:p>
            <a:pPr marL="742950" lvl="1" indent="-285750">
              <a:lnSpc>
                <a:spcPct val="200000"/>
              </a:lnSpc>
              <a:buFont typeface="Arial" panose="020B0604020202020204" pitchFamily="34" charset="0"/>
              <a:buChar char="•"/>
            </a:pPr>
            <a:r>
              <a:rPr lang="zh-CN" sz="1800" i="0">
                <a:solidFill>
                  <a:srgbClr val="000000"/>
                </a:solidFill>
                <a:cs typeface="方正宋一简体" charset="0"/>
              </a:rPr>
              <a:t>快速盘点</a:t>
            </a:r>
            <a:endParaRPr lang="zh-CN" sz="1800" i="0">
              <a:solidFill>
                <a:srgbClr val="000000"/>
              </a:solidFill>
              <a:cs typeface="方正宋一简体" charset="0"/>
            </a:endParaRPr>
          </a:p>
          <a:p>
            <a:pPr marL="742950" lvl="1" indent="-285750">
              <a:lnSpc>
                <a:spcPct val="200000"/>
              </a:lnSpc>
              <a:buFont typeface="Arial" panose="020B0604020202020204" pitchFamily="34" charset="0"/>
              <a:buChar char="•"/>
            </a:pPr>
            <a:r>
              <a:rPr lang="zh-CN" sz="1800" i="0">
                <a:solidFill>
                  <a:srgbClr val="000000"/>
                </a:solidFill>
                <a:cs typeface="方正宋一简体" charset="0"/>
              </a:rPr>
              <a:t>高效拣货和出库作业效率高</a:t>
            </a:r>
            <a:endParaRPr lang="zh-CN" sz="1800" i="0">
              <a:solidFill>
                <a:srgbClr val="000000"/>
              </a:solidFill>
              <a:cs typeface="方正宋一简体"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4" name="任意多边形: 形状 3"/>
          <p:cNvSpPr/>
          <p:nvPr/>
        </p:nvSpPr>
        <p:spPr>
          <a:xfrm>
            <a:off x="0" y="0"/>
            <a:ext cx="4163438" cy="6858000"/>
          </a:xfrm>
          <a:custGeom>
            <a:avLst/>
            <a:gdLst>
              <a:gd name="connsiteX0" fmla="*/ 0 w 4163438"/>
              <a:gd name="connsiteY0" fmla="*/ 0 h 6858000"/>
              <a:gd name="connsiteX1" fmla="*/ 2742992 w 4163438"/>
              <a:gd name="connsiteY1" fmla="*/ 0 h 6858000"/>
              <a:gd name="connsiteX2" fmla="*/ 2844235 w 4163438"/>
              <a:gd name="connsiteY2" fmla="*/ 103427 h 6858000"/>
              <a:gd name="connsiteX3" fmla="*/ 4163438 w 4163438"/>
              <a:gd name="connsiteY3" fmla="*/ 3429000 h 6858000"/>
              <a:gd name="connsiteX4" fmla="*/ 2844235 w 4163438"/>
              <a:gd name="connsiteY4" fmla="*/ 6754574 h 6858000"/>
              <a:gd name="connsiteX5" fmla="*/ 2742992 w 4163438"/>
              <a:gd name="connsiteY5" fmla="*/ 6858000 h 6858000"/>
              <a:gd name="connsiteX6" fmla="*/ 0 w 416343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3438" h="6858000">
                <a:moveTo>
                  <a:pt x="0" y="0"/>
                </a:moveTo>
                <a:lnTo>
                  <a:pt x="2742992" y="0"/>
                </a:lnTo>
                <a:lnTo>
                  <a:pt x="2844235" y="103427"/>
                </a:lnTo>
                <a:cubicBezTo>
                  <a:pt x="3663879" y="981771"/>
                  <a:pt x="4163438" y="2148565"/>
                  <a:pt x="4163438" y="3429000"/>
                </a:cubicBezTo>
                <a:cubicBezTo>
                  <a:pt x="4163438" y="4709436"/>
                  <a:pt x="3663879" y="5876229"/>
                  <a:pt x="2844235" y="6754574"/>
                </a:cubicBezTo>
                <a:lnTo>
                  <a:pt x="2742992" y="6858000"/>
                </a:lnTo>
                <a:lnTo>
                  <a:pt x="0" y="6858000"/>
                </a:lnTo>
                <a:close/>
              </a:path>
            </a:pathLst>
          </a:cu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站酷文艺体" panose="02000603000000000000"/>
              <a:cs typeface="+mn-cs"/>
            </a:endParaRPr>
          </a:p>
        </p:txBody>
      </p:sp>
      <p:pic>
        <p:nvPicPr>
          <p:cNvPr id="14" name="图片 13" descr="C:/Users/sgp/AppData/Local/Temp/picturecompress_20211025105746/output_20.jpgoutput_20"/>
          <p:cNvPicPr>
            <a:picLocks noChangeAspect="1"/>
          </p:cNvPicPr>
          <p:nvPr/>
        </p:nvPicPr>
        <p:blipFill rotWithShape="1">
          <a:blip r:embed="rId1"/>
          <a:srcRect/>
          <a:stretch>
            <a:fillRect/>
          </a:stretch>
        </p:blipFill>
        <p:spPr>
          <a:xfrm flipH="1">
            <a:off x="4" y="5122"/>
            <a:ext cx="3814629" cy="6833522"/>
          </a:xfrm>
          <a:custGeom>
            <a:avLst/>
            <a:gdLst>
              <a:gd name="connsiteX0" fmla="*/ 3814629 w 3814629"/>
              <a:gd name="connsiteY0" fmla="*/ 0 h 6833522"/>
              <a:gd name="connsiteX1" fmla="*/ 1322877 w 3814629"/>
              <a:gd name="connsiteY1" fmla="*/ 0 h 6833522"/>
              <a:gd name="connsiteX2" fmla="*/ 1228588 w 3814629"/>
              <a:gd name="connsiteY2" fmla="*/ 103427 h 6833522"/>
              <a:gd name="connsiteX3" fmla="*/ 0 w 3814629"/>
              <a:gd name="connsiteY3" fmla="*/ 3429000 h 6833522"/>
              <a:gd name="connsiteX4" fmla="*/ 1228588 w 3814629"/>
              <a:gd name="connsiteY4" fmla="*/ 6754574 h 6833522"/>
              <a:gd name="connsiteX5" fmla="*/ 1300561 w 3814629"/>
              <a:gd name="connsiteY5" fmla="*/ 6833522 h 6833522"/>
              <a:gd name="connsiteX6" fmla="*/ 3814629 w 3814629"/>
              <a:gd name="connsiteY6" fmla="*/ 6833522 h 6833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4629" h="6833522">
                <a:moveTo>
                  <a:pt x="3814629" y="0"/>
                </a:moveTo>
                <a:lnTo>
                  <a:pt x="1322877" y="0"/>
                </a:lnTo>
                <a:lnTo>
                  <a:pt x="1228588" y="103427"/>
                </a:lnTo>
                <a:cubicBezTo>
                  <a:pt x="465245" y="981771"/>
                  <a:pt x="0" y="2148565"/>
                  <a:pt x="0" y="3429000"/>
                </a:cubicBezTo>
                <a:cubicBezTo>
                  <a:pt x="0" y="4709436"/>
                  <a:pt x="465245" y="5876229"/>
                  <a:pt x="1228588" y="6754574"/>
                </a:cubicBezTo>
                <a:lnTo>
                  <a:pt x="1300561" y="6833522"/>
                </a:lnTo>
                <a:lnTo>
                  <a:pt x="3814629" y="6833522"/>
                </a:lnTo>
                <a:close/>
              </a:path>
            </a:pathLst>
          </a:custGeom>
        </p:spPr>
      </p:pic>
      <p:sp>
        <p:nvSpPr>
          <p:cNvPr id="6" name="文本框 5"/>
          <p:cNvSpPr txBox="1"/>
          <p:nvPr/>
        </p:nvSpPr>
        <p:spPr>
          <a:xfrm>
            <a:off x="6610035" y="3061922"/>
            <a:ext cx="4257157" cy="829945"/>
          </a:xfrm>
          <a:prstGeom prst="rect">
            <a:avLst/>
          </a:prstGeom>
          <a:noFill/>
          <a:effectLst/>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4800" b="0" i="0" u="none" strike="noStrike" kern="1200" cap="none" spc="300" normalizeH="0" baseline="0" noProof="0" dirty="0">
                <a:ln>
                  <a:noFill/>
                </a:ln>
                <a:solidFill>
                  <a:prstClr val="white"/>
                </a:solidFill>
                <a:effectLst>
                  <a:outerShdw dist="38100" dir="2700000" algn="tl" rotWithShape="0">
                    <a:prstClr val="black">
                      <a:alpha val="40000"/>
                    </a:prstClr>
                  </a:outerShdw>
                </a:effectLst>
                <a:uLnTx/>
                <a:uFillTx/>
                <a:latin typeface="站酷文艺体" panose="02000603000000000000" pitchFamily="2" charset="-122"/>
                <a:ea typeface="站酷文艺体" panose="02000603000000000000" pitchFamily="2" charset="-122"/>
                <a:cs typeface="+mn-cs"/>
              </a:rPr>
              <a:t>实践应用</a:t>
            </a:r>
            <a:endParaRPr kumimoji="0" lang="zh-CN" altLang="en-US" sz="4800" b="0" i="0" u="none" strike="noStrike" kern="1200" cap="none" spc="300" normalizeH="0" baseline="0" noProof="0" dirty="0">
              <a:ln>
                <a:noFill/>
              </a:ln>
              <a:solidFill>
                <a:prstClr val="white"/>
              </a:solidFill>
              <a:effectLst>
                <a:outerShdw dist="38100" dir="2700000" algn="tl" rotWithShape="0">
                  <a:prstClr val="black">
                    <a:alpha val="40000"/>
                  </a:prstClr>
                </a:outerShdw>
              </a:effectLst>
              <a:uLnTx/>
              <a:uFillTx/>
              <a:latin typeface="站酷文艺体" panose="02000603000000000000" pitchFamily="2" charset="-122"/>
              <a:ea typeface="站酷文艺体" panose="02000603000000000000" pitchFamily="2" charset="-122"/>
              <a:cs typeface="+mn-cs"/>
            </a:endParaRPr>
          </a:p>
        </p:txBody>
      </p:sp>
      <p:sp>
        <p:nvSpPr>
          <p:cNvPr id="7" name="文本框 6"/>
          <p:cNvSpPr txBox="1"/>
          <p:nvPr/>
        </p:nvSpPr>
        <p:spPr>
          <a:xfrm>
            <a:off x="5535295" y="2855595"/>
            <a:ext cx="1075690" cy="110680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6600" b="0" i="0" u="none" strike="noStrike" kern="1200" cap="none" spc="0" normalizeH="0" baseline="0" noProof="0" dirty="0">
                <a:ln>
                  <a:noFill/>
                </a:ln>
                <a:solidFill>
                  <a:prstClr val="white"/>
                </a:solidFill>
                <a:effectLst>
                  <a:outerShdw dist="38100" dir="2700000" algn="tl" rotWithShape="0">
                    <a:prstClr val="black">
                      <a:alpha val="40000"/>
                    </a:prstClr>
                  </a:outerShdw>
                </a:effectLst>
                <a:uLnTx/>
                <a:uFillTx/>
                <a:latin typeface="站酷小薇LOGO体" panose="02010600010101010101" pitchFamily="2" charset="-122"/>
                <a:ea typeface="站酷小薇LOGO体" panose="02010600010101010101" pitchFamily="2" charset="-122"/>
                <a:cs typeface="+mn-cs"/>
              </a:rPr>
              <a:t>0</a:t>
            </a:r>
            <a:r>
              <a:rPr kumimoji="0" lang="en-US" sz="6600" b="0" i="0" u="none" strike="noStrike" kern="1200" cap="none" spc="0" normalizeH="0" baseline="0" noProof="0" dirty="0">
                <a:ln>
                  <a:noFill/>
                </a:ln>
                <a:solidFill>
                  <a:prstClr val="white"/>
                </a:solidFill>
                <a:effectLst>
                  <a:outerShdw dist="38100" dir="2700000" algn="tl" rotWithShape="0">
                    <a:prstClr val="black">
                      <a:alpha val="40000"/>
                    </a:prstClr>
                  </a:outerShdw>
                </a:effectLst>
                <a:uLnTx/>
                <a:uFillTx/>
                <a:latin typeface="站酷小薇LOGO体" panose="02010600010101010101" pitchFamily="2" charset="-122"/>
                <a:ea typeface="站酷小薇LOGO体" panose="02010600010101010101" pitchFamily="2" charset="-122"/>
                <a:cs typeface="+mn-cs"/>
              </a:rPr>
              <a:t>3</a:t>
            </a:r>
            <a:endParaRPr kumimoji="0" lang="en-US" sz="6600" b="0" i="0" u="none" strike="noStrike" kern="1200" cap="none" spc="0" normalizeH="0" baseline="0" noProof="0" dirty="0">
              <a:ln>
                <a:noFill/>
              </a:ln>
              <a:solidFill>
                <a:prstClr val="white"/>
              </a:solidFill>
              <a:effectLst>
                <a:outerShdw dist="38100" dir="2700000" algn="tl" rotWithShape="0">
                  <a:prstClr val="black">
                    <a:alpha val="40000"/>
                  </a:prstClr>
                </a:outerShdw>
              </a:effectLst>
              <a:uLnTx/>
              <a:uFillTx/>
              <a:latin typeface="站酷小薇LOGO体" panose="02010600010101010101" pitchFamily="2" charset="-122"/>
              <a:ea typeface="站酷小薇LOGO体" panose="02010600010101010101" pitchFamily="2" charset="-122"/>
              <a:cs typeface="+mn-cs"/>
            </a:endParaRPr>
          </a:p>
        </p:txBody>
      </p:sp>
      <p:cxnSp>
        <p:nvCxnSpPr>
          <p:cNvPr id="8" name="直接连接符 7"/>
          <p:cNvCxnSpPr/>
          <p:nvPr/>
        </p:nvCxnSpPr>
        <p:spPr>
          <a:xfrm>
            <a:off x="5803947" y="4025470"/>
            <a:ext cx="4757244" cy="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flipH="1">
            <a:off x="6188465" y="4358935"/>
            <a:ext cx="4465768" cy="299085"/>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sz="900" b="0" i="0" u="none" strike="noStrike" kern="1200" cap="none" spc="0" normalizeH="0" baseline="0" noProof="0" dirty="0">
                <a:ln>
                  <a:noFill/>
                </a:ln>
                <a:solidFill>
                  <a:prstClr val="white"/>
                </a:solidFill>
                <a:effectLst/>
                <a:uLnTx/>
                <a:uFillTx/>
                <a:latin typeface="站酷文艺体" panose="02000603000000000000" pitchFamily="2" charset="-122"/>
                <a:ea typeface="站酷文艺体" panose="02000603000000000000" pitchFamily="2" charset="-122"/>
                <a:cs typeface="+mn-cs"/>
              </a:rPr>
              <a:t>菜鸟电子面单的应用</a:t>
            </a:r>
            <a:r>
              <a:rPr kumimoji="0" lang="en-US" sz="900" b="0" i="0" u="none" strike="noStrike" kern="1200" cap="none" spc="0" normalizeH="0" baseline="0" noProof="0" dirty="0">
                <a:ln>
                  <a:noFill/>
                </a:ln>
                <a:solidFill>
                  <a:prstClr val="white"/>
                </a:solidFill>
                <a:effectLst/>
                <a:uLnTx/>
                <a:uFillTx/>
                <a:latin typeface="站酷文艺体" panose="02000603000000000000" pitchFamily="2" charset="-122"/>
                <a:ea typeface="站酷文艺体" panose="02000603000000000000" pitchFamily="2" charset="-122"/>
                <a:cs typeface="+mn-cs"/>
              </a:rPr>
              <a:t>   EPC网络应用分析</a:t>
            </a:r>
            <a:endParaRPr kumimoji="0" lang="en-US" sz="900" b="0" i="0" u="none" strike="noStrike" kern="1200" cap="none" spc="0" normalizeH="0" baseline="0" noProof="0" dirty="0">
              <a:ln>
                <a:noFill/>
              </a:ln>
              <a:solidFill>
                <a:prstClr val="white"/>
              </a:solidFill>
              <a:effectLst/>
              <a:uLnTx/>
              <a:uFillTx/>
              <a:latin typeface="站酷文艺体" panose="02000603000000000000" pitchFamily="2" charset="-122"/>
              <a:ea typeface="站酷文艺体" panose="02000603000000000000" pitchFamily="2" charset="-122"/>
              <a:cs typeface="+mn-cs"/>
            </a:endParaRPr>
          </a:p>
        </p:txBody>
      </p:sp>
      <p:sp>
        <p:nvSpPr>
          <p:cNvPr id="2" name="矩形 1"/>
          <p:cNvSpPr/>
          <p:nvPr/>
        </p:nvSpPr>
        <p:spPr>
          <a:xfrm>
            <a:off x="5803948" y="4377610"/>
            <a:ext cx="250690" cy="279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white"/>
              </a:solidFill>
              <a:effectLst/>
              <a:uLnTx/>
              <a:uFillTx/>
              <a:latin typeface="思源宋体 CN"/>
              <a:ea typeface="Source Han Sans Regular"/>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zh-CN" altLang="en-US">
                <a:solidFill>
                  <a:schemeClr val="tx1"/>
                </a:solidFill>
                <a:latin typeface="微软雅黑" panose="020B0503020204020204" charset="-122"/>
                <a:cs typeface="微软雅黑" panose="020B0503020204020204" charset="-122"/>
              </a:rPr>
              <a:t>实践应用一</a:t>
            </a:r>
            <a:r>
              <a:rPr lang="en-US" altLang="zh-CN">
                <a:solidFill>
                  <a:schemeClr val="tx1"/>
                </a:solidFill>
                <a:latin typeface="微软雅黑" panose="020B0503020204020204" charset="-122"/>
                <a:cs typeface="微软雅黑" panose="020B0503020204020204" charset="-122"/>
              </a:rPr>
              <a:t>  </a:t>
            </a:r>
            <a:r>
              <a:rPr spc="0" noProof="0">
                <a:ln>
                  <a:noFill/>
                </a:ln>
                <a:solidFill>
                  <a:schemeClr val="tx1"/>
                </a:solidFill>
                <a:effectLst/>
                <a:uLnTx/>
                <a:latin typeface="微软雅黑" panose="020B0503020204020204" charset="-122"/>
                <a:cs typeface="微软雅黑" panose="020B0503020204020204" charset="-122"/>
                <a:sym typeface="+mn-ea"/>
              </a:rPr>
              <a:t>菜鸟电子面单的应用</a:t>
            </a:r>
            <a:endParaRPr spc="0" noProof="0">
              <a:ln>
                <a:noFill/>
              </a:ln>
              <a:solidFill>
                <a:schemeClr val="tx1"/>
              </a:solidFill>
              <a:effectLst/>
              <a:uLnTx/>
              <a:latin typeface="微软雅黑" panose="020B0503020204020204" charset="-122"/>
              <a:cs typeface="微软雅黑" panose="020B0503020204020204" charset="-122"/>
              <a:sym typeface="+mn-ea"/>
            </a:endParaRPr>
          </a:p>
        </p:txBody>
      </p:sp>
      <p:sp>
        <p:nvSpPr>
          <p:cNvPr id="3" name="内容占位符 2"/>
          <p:cNvSpPr>
            <a:spLocks noGrp="1"/>
          </p:cNvSpPr>
          <p:nvPr>
            <p:ph sz="half" idx="1"/>
          </p:nvPr>
        </p:nvSpPr>
        <p:spPr/>
        <p:txBody>
          <a:bodyPr/>
          <a:p>
            <a:r>
              <a:rPr lang="zh-CN" altLang="en-US" sz="2000"/>
              <a:t>实践内容</a:t>
            </a:r>
            <a:endParaRPr lang="zh-CN" altLang="en-US" sz="2000"/>
          </a:p>
          <a:p>
            <a:pPr lvl="1" defTabSz="914400">
              <a:lnSpc>
                <a:spcPct val="150000"/>
              </a:lnSpc>
              <a:tabLst>
                <a:tab pos="1609725" algn="l"/>
                <a:tab pos="1609725" algn="l"/>
              </a:tabLst>
            </a:pPr>
            <a:r>
              <a:rPr lang="zh-CN" altLang="en-US" sz="2000"/>
              <a:t>在了解菜鸟电子面单服务的基础上，实现电子面单服务的开通和应用</a:t>
            </a:r>
            <a:endParaRPr lang="zh-CN" altLang="en-US" sz="2000"/>
          </a:p>
        </p:txBody>
      </p:sp>
      <p:sp>
        <p:nvSpPr>
          <p:cNvPr id="4" name="内容占位符 3"/>
          <p:cNvSpPr>
            <a:spLocks noGrp="1"/>
          </p:cNvSpPr>
          <p:nvPr>
            <p:ph sz="half" idx="2"/>
          </p:nvPr>
        </p:nvSpPr>
        <p:spPr>
          <a:xfrm>
            <a:off x="6238875" y="952500"/>
            <a:ext cx="5361940" cy="5388610"/>
          </a:xfrm>
        </p:spPr>
        <p:txBody>
          <a:bodyPr/>
          <a:p>
            <a:pPr>
              <a:lnSpc>
                <a:spcPct val="150000"/>
              </a:lnSpc>
            </a:pPr>
            <a:r>
              <a:rPr lang="zh-CN" altLang="en-US" sz="2000"/>
              <a:t>应用步骤</a:t>
            </a:r>
            <a:endParaRPr lang="zh-CN" altLang="en-US" sz="2000"/>
          </a:p>
          <a:p>
            <a:pPr lvl="1">
              <a:lnSpc>
                <a:spcPct val="150000"/>
              </a:lnSpc>
            </a:pPr>
            <a:r>
              <a:rPr lang="zh-CN" altLang="en-US" sz="2000"/>
              <a:t>了解菜鸟电子面单服务</a:t>
            </a:r>
            <a:endParaRPr lang="zh-CN" altLang="en-US" sz="2000"/>
          </a:p>
          <a:p>
            <a:pPr lvl="1">
              <a:lnSpc>
                <a:spcPct val="150000"/>
              </a:lnSpc>
            </a:pPr>
            <a:r>
              <a:rPr lang="zh-CN" altLang="en-US" sz="2000"/>
              <a:t>理解菜鸟电子面单服务的价值</a:t>
            </a:r>
            <a:endParaRPr lang="zh-CN" altLang="en-US" sz="2000"/>
          </a:p>
          <a:p>
            <a:pPr lvl="1">
              <a:lnSpc>
                <a:spcPct val="150000"/>
              </a:lnSpc>
            </a:pPr>
            <a:r>
              <a:rPr lang="zh-CN" altLang="en-US" sz="2000"/>
              <a:t>在淘宝平台订购电子面单服务</a:t>
            </a:r>
            <a:endParaRPr lang="zh-CN" altLang="en-US" sz="2000"/>
          </a:p>
          <a:p>
            <a:pPr lvl="1">
              <a:lnSpc>
                <a:spcPct val="150000"/>
              </a:lnSpc>
            </a:pPr>
            <a:r>
              <a:rPr lang="zh-CN" altLang="en-US" sz="2000"/>
              <a:t>开通物流发货软件的电子面单服务</a:t>
            </a:r>
            <a:endParaRPr lang="zh-CN" altLang="en-US" sz="2000"/>
          </a:p>
          <a:p>
            <a:pPr lvl="1">
              <a:lnSpc>
                <a:spcPct val="150000"/>
              </a:lnSpc>
            </a:pPr>
            <a:r>
              <a:rPr lang="zh-CN" altLang="en-US" sz="2000"/>
              <a:t>在物流发货软件中完成仓库发货地址的设置，并开启服务</a:t>
            </a:r>
            <a:endParaRPr lang="zh-CN" altLang="en-US" sz="2000"/>
          </a:p>
          <a:p>
            <a:pPr lvl="1">
              <a:lnSpc>
                <a:spcPct val="150000"/>
              </a:lnSpc>
            </a:pPr>
            <a:r>
              <a:rPr lang="zh-CN" altLang="en-US" sz="2000"/>
              <a:t>准备打印机和耗材</a:t>
            </a:r>
            <a:endParaRPr lang="zh-CN" altLang="en-US" sz="20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zh-CN" altLang="en-US">
                <a:solidFill>
                  <a:schemeClr val="tx1"/>
                </a:solidFill>
                <a:latin typeface="微软雅黑" panose="020B0503020204020204" charset="-122"/>
                <a:cs typeface="微软雅黑" panose="020B0503020204020204" charset="-122"/>
              </a:rPr>
              <a:t>实践应用一</a:t>
            </a:r>
            <a:r>
              <a:rPr lang="en-US" altLang="zh-CN">
                <a:solidFill>
                  <a:schemeClr val="tx1"/>
                </a:solidFill>
                <a:latin typeface="微软雅黑" panose="020B0503020204020204" charset="-122"/>
                <a:cs typeface="微软雅黑" panose="020B0503020204020204" charset="-122"/>
              </a:rPr>
              <a:t>  </a:t>
            </a:r>
            <a:r>
              <a:rPr spc="0" noProof="0">
                <a:ln>
                  <a:noFill/>
                </a:ln>
                <a:solidFill>
                  <a:schemeClr val="tx1"/>
                </a:solidFill>
                <a:effectLst/>
                <a:uLnTx/>
                <a:latin typeface="微软雅黑" panose="020B0503020204020204" charset="-122"/>
                <a:cs typeface="微软雅黑" panose="020B0503020204020204" charset="-122"/>
                <a:sym typeface="+mn-ea"/>
              </a:rPr>
              <a:t>菜鸟电子面单的应用</a:t>
            </a:r>
            <a:endParaRPr spc="0" noProof="0">
              <a:ln>
                <a:noFill/>
              </a:ln>
              <a:solidFill>
                <a:schemeClr val="tx1"/>
              </a:solidFill>
              <a:effectLst/>
              <a:uLnTx/>
              <a:latin typeface="微软雅黑" panose="020B0503020204020204" charset="-122"/>
              <a:cs typeface="微软雅黑" panose="020B0503020204020204" charset="-122"/>
              <a:sym typeface="+mn-ea"/>
            </a:endParaRPr>
          </a:p>
        </p:txBody>
      </p:sp>
      <p:sp>
        <p:nvSpPr>
          <p:cNvPr id="3" name="内容占位符 2"/>
          <p:cNvSpPr>
            <a:spLocks noGrp="1"/>
          </p:cNvSpPr>
          <p:nvPr>
            <p:ph sz="half" idx="1"/>
          </p:nvPr>
        </p:nvSpPr>
        <p:spPr>
          <a:xfrm>
            <a:off x="47625" y="1124585"/>
            <a:ext cx="6336030" cy="4156075"/>
          </a:xfrm>
        </p:spPr>
        <p:txBody>
          <a:bodyPr>
            <a:normAutofit/>
          </a:bodyPr>
          <a:p>
            <a:pPr lvl="1" defTabSz="914400">
              <a:lnSpc>
                <a:spcPct val="200000"/>
              </a:lnSpc>
              <a:tabLst>
                <a:tab pos="1609725" algn="l"/>
                <a:tab pos="1609725" algn="l"/>
              </a:tabLst>
            </a:pPr>
            <a:r>
              <a:rPr lang="zh-CN" altLang="en-US" sz="2000"/>
              <a:t>电子面单服务介绍</a:t>
            </a:r>
            <a:endParaRPr lang="zh-CN" altLang="en-US" sz="2000"/>
          </a:p>
          <a:p>
            <a:pPr marL="1143000" lvl="2" indent="-228600" defTabSz="914400">
              <a:lnSpc>
                <a:spcPct val="200000"/>
              </a:lnSpc>
              <a:buFont typeface="Arial" panose="020B0604020202020204" pitchFamily="34" charset="0"/>
              <a:buChar char="•"/>
              <a:tabLst>
                <a:tab pos="1609725" algn="l"/>
                <a:tab pos="1609725" algn="l"/>
              </a:tabLst>
            </a:pPr>
            <a:r>
              <a:rPr lang="zh-CN" altLang="en-US">
                <a:solidFill>
                  <a:schemeClr val="tx1">
                    <a:lumMod val="85000"/>
                    <a:lumOff val="15000"/>
                  </a:schemeClr>
                </a:solidFill>
              </a:rPr>
              <a:t>是由菜鸟网络和快递公司联合向商家提供的一种通过热敏纸打印输出纸质物流面单的物流服务</a:t>
            </a:r>
            <a:endParaRPr lang="zh-CN" altLang="en-US">
              <a:solidFill>
                <a:schemeClr val="tx1">
                  <a:lumMod val="85000"/>
                  <a:lumOff val="15000"/>
                </a:schemeClr>
              </a:solidFill>
            </a:endParaRPr>
          </a:p>
          <a:p>
            <a:pPr marL="685800" lvl="1" indent="-228600" defTabSz="914400">
              <a:lnSpc>
                <a:spcPct val="200000"/>
              </a:lnSpc>
              <a:buFont typeface="Arial" panose="020B0604020202020204" pitchFamily="34" charset="0"/>
              <a:buChar char="•"/>
              <a:tabLst>
                <a:tab pos="1609725" algn="l"/>
                <a:tab pos="1609725" algn="l"/>
              </a:tabLst>
            </a:pPr>
            <a:r>
              <a:rPr lang="zh-CN" altLang="en-US" sz="2000">
                <a:solidFill>
                  <a:schemeClr val="tx1">
                    <a:lumMod val="85000"/>
                    <a:lumOff val="15000"/>
                  </a:schemeClr>
                </a:solidFill>
              </a:rPr>
              <a:t>电子面单服务价值</a:t>
            </a:r>
            <a:endParaRPr lang="zh-CN" altLang="en-US" sz="2000">
              <a:solidFill>
                <a:schemeClr val="tx1">
                  <a:lumMod val="85000"/>
                  <a:lumOff val="15000"/>
                </a:schemeClr>
              </a:solidFill>
            </a:endParaRPr>
          </a:p>
          <a:p>
            <a:pPr marL="1143000" lvl="2" indent="-228600" defTabSz="914400">
              <a:lnSpc>
                <a:spcPct val="200000"/>
              </a:lnSpc>
              <a:buFont typeface="Arial" panose="020B0604020202020204" pitchFamily="34" charset="0"/>
              <a:buChar char="•"/>
              <a:tabLst>
                <a:tab pos="1609725" algn="l"/>
                <a:tab pos="1609725" algn="l"/>
              </a:tabLst>
            </a:pPr>
            <a:r>
              <a:rPr lang="zh-CN" altLang="en-US">
                <a:solidFill>
                  <a:schemeClr val="tx1">
                    <a:lumMod val="85000"/>
                    <a:lumOff val="15000"/>
                  </a:schemeClr>
                </a:solidFill>
              </a:rPr>
              <a:t>加快打印速度</a:t>
            </a:r>
            <a:endParaRPr lang="zh-CN" altLang="en-US">
              <a:solidFill>
                <a:schemeClr val="tx1">
                  <a:lumMod val="85000"/>
                  <a:lumOff val="15000"/>
                </a:schemeClr>
              </a:solidFill>
            </a:endParaRPr>
          </a:p>
          <a:p>
            <a:pPr marL="1143000" lvl="2" indent="-228600" defTabSz="914400">
              <a:lnSpc>
                <a:spcPct val="200000"/>
              </a:lnSpc>
              <a:buFont typeface="Arial" panose="020B0604020202020204" pitchFamily="34" charset="0"/>
              <a:buChar char="•"/>
              <a:tabLst>
                <a:tab pos="1609725" algn="l"/>
                <a:tab pos="1609725" algn="l"/>
              </a:tabLst>
            </a:pPr>
            <a:r>
              <a:rPr lang="zh-CN" altLang="en-US">
                <a:solidFill>
                  <a:schemeClr val="tx1">
                    <a:lumMod val="85000"/>
                    <a:lumOff val="15000"/>
                  </a:schemeClr>
                </a:solidFill>
              </a:rPr>
              <a:t>提高发货效率</a:t>
            </a:r>
            <a:endParaRPr lang="zh-CN" altLang="en-US">
              <a:solidFill>
                <a:schemeClr val="tx1">
                  <a:lumMod val="85000"/>
                  <a:lumOff val="15000"/>
                </a:schemeClr>
              </a:solidFill>
            </a:endParaRPr>
          </a:p>
          <a:p>
            <a:pPr lvl="1" defTabSz="914400">
              <a:lnSpc>
                <a:spcPct val="200000"/>
              </a:lnSpc>
              <a:tabLst>
                <a:tab pos="1609725" algn="l"/>
                <a:tab pos="1609725" algn="l"/>
              </a:tabLst>
            </a:pPr>
            <a:endParaRPr lang="zh-CN" altLang="en-US">
              <a:solidFill>
                <a:schemeClr val="tx1">
                  <a:lumMod val="85000"/>
                  <a:lumOff val="15000"/>
                </a:schemeClr>
              </a:solidFill>
            </a:endParaRPr>
          </a:p>
        </p:txBody>
      </p:sp>
      <p:pic>
        <p:nvPicPr>
          <p:cNvPr id="4" name="图片 45" descr="C:/Users/sgp/AppData/Local/Temp/picturecompress_20211025105746/output_21.pngoutput_21"/>
          <p:cNvPicPr>
            <a:picLocks noChangeAspect="1"/>
          </p:cNvPicPr>
          <p:nvPr>
            <p:ph sz="half" idx="2"/>
          </p:nvPr>
        </p:nvPicPr>
        <p:blipFill>
          <a:blip r:embed="rId1"/>
          <a:stretch>
            <a:fillRect/>
          </a:stretch>
        </p:blipFill>
        <p:spPr>
          <a:xfrm>
            <a:off x="7320280" y="404495"/>
            <a:ext cx="3332480" cy="3394075"/>
          </a:xfrm>
          <a:prstGeom prst="rect">
            <a:avLst/>
          </a:prstGeom>
          <a:noFill/>
          <a:ln w="9525">
            <a:noFill/>
          </a:ln>
        </p:spPr>
      </p:pic>
      <p:pic>
        <p:nvPicPr>
          <p:cNvPr id="5" name="图片 -2147482619" descr="C:/Users/sgp/AppData/Local/Temp/picturecompress_20211025105746/output_22.pngoutput_22"/>
          <p:cNvPicPr>
            <a:picLocks noChangeAspect="1"/>
          </p:cNvPicPr>
          <p:nvPr/>
        </p:nvPicPr>
        <p:blipFill>
          <a:blip r:embed="rId2"/>
          <a:stretch>
            <a:fillRect/>
          </a:stretch>
        </p:blipFill>
        <p:spPr>
          <a:xfrm>
            <a:off x="6383655" y="4097655"/>
            <a:ext cx="5138420" cy="1785620"/>
          </a:xfrm>
          <a:prstGeom prst="rect">
            <a:avLst/>
          </a:prstGeom>
          <a:noFill/>
          <a:ln w="9525">
            <a:noFill/>
          </a:ln>
        </p:spPr>
      </p:pic>
      <p:sp>
        <p:nvSpPr>
          <p:cNvPr id="100" name="文本框 99"/>
          <p:cNvSpPr txBox="1"/>
          <p:nvPr/>
        </p:nvSpPr>
        <p:spPr>
          <a:xfrm>
            <a:off x="6537325" y="3860800"/>
            <a:ext cx="5080000" cy="337185"/>
          </a:xfrm>
          <a:prstGeom prst="rect">
            <a:avLst/>
          </a:prstGeom>
          <a:noFill/>
          <a:ln w="9525">
            <a:noFill/>
          </a:ln>
        </p:spPr>
        <p:txBody>
          <a:bodyPr>
            <a:spAutoFit/>
          </a:bodyPr>
          <a:p>
            <a:pPr algn="ctr"/>
            <a:r>
              <a:rPr lang="zh-CN" sz="1600" i="0">
                <a:solidFill>
                  <a:srgbClr val="000000"/>
                </a:solidFill>
                <a:ea typeface="宋体" panose="02010600030101010101" pitchFamily="2" charset="-122"/>
              </a:rPr>
              <a:t>图</a:t>
            </a:r>
            <a:r>
              <a:rPr lang="en-US" sz="1600" i="0">
                <a:solidFill>
                  <a:srgbClr val="000000"/>
                </a:solidFill>
                <a:latin typeface="Times New Roman" panose="02020603050405020304" pitchFamily="18" charset="0"/>
                <a:ea typeface="宋体" panose="02010600030101010101" pitchFamily="2" charset="-122"/>
              </a:rPr>
              <a:t>5-26</a:t>
            </a:r>
            <a:r>
              <a:rPr lang="zh-CN" sz="1600" i="0">
                <a:solidFill>
                  <a:srgbClr val="000000"/>
                </a:solidFill>
                <a:ea typeface="宋体" panose="02010600030101010101" pitchFamily="2" charset="-122"/>
              </a:rPr>
              <a:t>电子面单模板</a:t>
            </a:r>
            <a:endParaRPr lang="zh-CN" altLang="en-US" sz="1600" i="0">
              <a:solidFill>
                <a:srgbClr val="000000"/>
              </a:solidFill>
              <a:ea typeface="宋体" panose="02010600030101010101" pitchFamily="2" charset="-122"/>
            </a:endParaRPr>
          </a:p>
        </p:txBody>
      </p:sp>
      <p:sp>
        <p:nvSpPr>
          <p:cNvPr id="6" name="文本框 5"/>
          <p:cNvSpPr txBox="1"/>
          <p:nvPr/>
        </p:nvSpPr>
        <p:spPr>
          <a:xfrm>
            <a:off x="6537325" y="6237605"/>
            <a:ext cx="5080000" cy="337185"/>
          </a:xfrm>
          <a:prstGeom prst="rect">
            <a:avLst/>
          </a:prstGeom>
          <a:noFill/>
          <a:ln w="9525">
            <a:noFill/>
          </a:ln>
        </p:spPr>
        <p:txBody>
          <a:bodyPr>
            <a:spAutoFit/>
          </a:bodyPr>
          <a:p>
            <a:pPr algn="ctr"/>
            <a:r>
              <a:rPr lang="zh-CN" sz="1600" i="0">
                <a:solidFill>
                  <a:srgbClr val="000000"/>
                </a:solidFill>
                <a:ea typeface="宋体" panose="02010600030101010101" pitchFamily="2" charset="-122"/>
              </a:rPr>
              <a:t>图</a:t>
            </a:r>
            <a:r>
              <a:rPr lang="en-US" sz="1600" i="0">
                <a:solidFill>
                  <a:srgbClr val="000000"/>
                </a:solidFill>
                <a:latin typeface="Times New Roman" panose="02020603050405020304" pitchFamily="18" charset="0"/>
                <a:ea typeface="宋体" panose="02010600030101010101" pitchFamily="2" charset="-122"/>
              </a:rPr>
              <a:t>5-27</a:t>
            </a:r>
            <a:r>
              <a:rPr lang="zh-CN" sz="1600" i="0">
                <a:solidFill>
                  <a:srgbClr val="000000"/>
                </a:solidFill>
                <a:ea typeface="宋体" panose="02010600030101010101" pitchFamily="2" charset="-122"/>
              </a:rPr>
              <a:t>电子面单的价值</a:t>
            </a:r>
            <a:endParaRPr lang="zh-CN" altLang="en-US" sz="1600" i="0">
              <a:solidFill>
                <a:srgbClr val="000000"/>
              </a:solidFill>
              <a:ea typeface="宋体" panose="02010600030101010101" pitchFamily="2" charset="-122"/>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zh-CN" altLang="en-US">
                <a:solidFill>
                  <a:schemeClr val="tx1"/>
                </a:solidFill>
                <a:latin typeface="微软雅黑" panose="020B0503020204020204" charset="-122"/>
                <a:cs typeface="微软雅黑" panose="020B0503020204020204" charset="-122"/>
              </a:rPr>
              <a:t>实践应用一</a:t>
            </a:r>
            <a:r>
              <a:rPr lang="en-US" altLang="zh-CN">
                <a:solidFill>
                  <a:schemeClr val="tx1"/>
                </a:solidFill>
                <a:latin typeface="微软雅黑" panose="020B0503020204020204" charset="-122"/>
                <a:cs typeface="微软雅黑" panose="020B0503020204020204" charset="-122"/>
              </a:rPr>
              <a:t>  </a:t>
            </a:r>
            <a:r>
              <a:rPr spc="0" noProof="0">
                <a:ln>
                  <a:noFill/>
                </a:ln>
                <a:solidFill>
                  <a:schemeClr val="tx1"/>
                </a:solidFill>
                <a:effectLst/>
                <a:uLnTx/>
                <a:latin typeface="微软雅黑" panose="020B0503020204020204" charset="-122"/>
                <a:cs typeface="微软雅黑" panose="020B0503020204020204" charset="-122"/>
                <a:sym typeface="+mn-ea"/>
              </a:rPr>
              <a:t>菜鸟电子面单的应用</a:t>
            </a:r>
            <a:endParaRPr spc="0" noProof="0">
              <a:ln>
                <a:noFill/>
              </a:ln>
              <a:solidFill>
                <a:schemeClr val="tx1"/>
              </a:solidFill>
              <a:effectLst/>
              <a:uLnTx/>
              <a:latin typeface="微软雅黑" panose="020B0503020204020204" charset="-122"/>
              <a:cs typeface="微软雅黑" panose="020B0503020204020204" charset="-122"/>
              <a:sym typeface="+mn-ea"/>
            </a:endParaRPr>
          </a:p>
        </p:txBody>
      </p:sp>
      <p:sp>
        <p:nvSpPr>
          <p:cNvPr id="3" name="内容占位符 2"/>
          <p:cNvSpPr>
            <a:spLocks noGrp="1"/>
          </p:cNvSpPr>
          <p:nvPr>
            <p:ph sz="half" idx="1"/>
          </p:nvPr>
        </p:nvSpPr>
        <p:spPr>
          <a:xfrm>
            <a:off x="117475" y="764540"/>
            <a:ext cx="6336030" cy="4156075"/>
          </a:xfrm>
        </p:spPr>
        <p:txBody>
          <a:bodyPr>
            <a:normAutofit/>
          </a:bodyPr>
          <a:p>
            <a:pPr lvl="1" defTabSz="914400">
              <a:lnSpc>
                <a:spcPct val="200000"/>
              </a:lnSpc>
              <a:tabLst>
                <a:tab pos="1609725" algn="l"/>
                <a:tab pos="1609725" algn="l"/>
              </a:tabLst>
            </a:pPr>
            <a:r>
              <a:rPr lang="zh-CN" altLang="en-US" sz="2000"/>
              <a:t>电子面单服务使用流程</a:t>
            </a:r>
            <a:endParaRPr lang="zh-CN" altLang="en-US" sz="2000"/>
          </a:p>
        </p:txBody>
      </p:sp>
      <p:pic>
        <p:nvPicPr>
          <p:cNvPr id="4" name="图片 59" descr="C:/Users/sgp/AppData/Local/Temp/picturecompress_20211025105746/output_23.jpgoutput_23"/>
          <p:cNvPicPr>
            <a:picLocks noChangeAspect="1"/>
          </p:cNvPicPr>
          <p:nvPr/>
        </p:nvPicPr>
        <p:blipFill>
          <a:blip r:embed="rId1"/>
          <a:stretch>
            <a:fillRect/>
          </a:stretch>
        </p:blipFill>
        <p:spPr>
          <a:xfrm>
            <a:off x="623570" y="1844675"/>
            <a:ext cx="3266440" cy="1103630"/>
          </a:xfrm>
          <a:prstGeom prst="rect">
            <a:avLst/>
          </a:prstGeom>
          <a:noFill/>
          <a:ln w="9525">
            <a:noFill/>
          </a:ln>
        </p:spPr>
      </p:pic>
      <p:pic>
        <p:nvPicPr>
          <p:cNvPr id="5" name="图片 60" descr="C:/Users/sgp/AppData/Local/Temp/picturecompress_20211025105746/output_24.jpgoutput_24"/>
          <p:cNvPicPr>
            <a:picLocks noChangeAspect="1"/>
          </p:cNvPicPr>
          <p:nvPr/>
        </p:nvPicPr>
        <p:blipFill>
          <a:blip r:embed="rId2"/>
          <a:stretch>
            <a:fillRect/>
          </a:stretch>
        </p:blipFill>
        <p:spPr>
          <a:xfrm>
            <a:off x="4368165" y="1484630"/>
            <a:ext cx="1434465" cy="1894840"/>
          </a:xfrm>
          <a:prstGeom prst="rect">
            <a:avLst/>
          </a:prstGeom>
          <a:noFill/>
          <a:ln w="9525">
            <a:noFill/>
          </a:ln>
        </p:spPr>
      </p:pic>
      <p:sp>
        <p:nvSpPr>
          <p:cNvPr id="8" name="文本框 7"/>
          <p:cNvSpPr txBox="1"/>
          <p:nvPr/>
        </p:nvSpPr>
        <p:spPr>
          <a:xfrm>
            <a:off x="623570" y="3500755"/>
            <a:ext cx="5506720" cy="337185"/>
          </a:xfrm>
          <a:prstGeom prst="rect">
            <a:avLst/>
          </a:prstGeom>
          <a:noFill/>
          <a:ln w="9525">
            <a:noFill/>
          </a:ln>
        </p:spPr>
        <p:txBody>
          <a:bodyPr wrap="square">
            <a:spAutoFit/>
          </a:bodyPr>
          <a:p>
            <a:r>
              <a:rPr lang="zh-CN" sz="1600" i="0">
                <a:ea typeface="宋体" panose="02010600030101010101" pitchFamily="2" charset="-122"/>
              </a:rPr>
              <a:t>图</a:t>
            </a:r>
            <a:r>
              <a:rPr lang="en-US" sz="1600" i="0">
                <a:latin typeface="Times New Roman" panose="02020603050405020304" pitchFamily="18" charset="0"/>
                <a:ea typeface="宋体" panose="02010600030101010101" pitchFamily="2" charset="-122"/>
              </a:rPr>
              <a:t>5-28</a:t>
            </a:r>
            <a:r>
              <a:rPr lang="zh-CN" sz="1600" i="0">
                <a:ea typeface="宋体" panose="02010600030101010101" pitchFamily="2" charset="-122"/>
              </a:rPr>
              <a:t>服务商设置</a:t>
            </a:r>
            <a:r>
              <a:rPr lang="en-US" altLang="zh-CN" sz="1600" i="0">
                <a:ea typeface="宋体" panose="02010600030101010101" pitchFamily="2" charset="-122"/>
              </a:rPr>
              <a:t>                                 </a:t>
            </a:r>
            <a:r>
              <a:rPr lang="zh-CN" sz="1600" i="0">
                <a:solidFill>
                  <a:srgbClr val="000000"/>
                </a:solidFill>
                <a:ea typeface="宋体" panose="02010600030101010101" pitchFamily="2" charset="-122"/>
              </a:rPr>
              <a:t>图</a:t>
            </a:r>
            <a:r>
              <a:rPr lang="en-US" sz="1600" i="0">
                <a:solidFill>
                  <a:srgbClr val="000000"/>
                </a:solidFill>
                <a:latin typeface="Times New Roman" panose="02020603050405020304" pitchFamily="18" charset="0"/>
                <a:ea typeface="宋体" panose="02010600030101010101" pitchFamily="2" charset="-122"/>
              </a:rPr>
              <a:t>5-29</a:t>
            </a:r>
            <a:r>
              <a:rPr lang="zh-CN" sz="1600" i="0">
                <a:solidFill>
                  <a:srgbClr val="000000"/>
                </a:solidFill>
                <a:ea typeface="宋体" panose="02010600030101010101" pitchFamily="2" charset="-122"/>
              </a:rPr>
              <a:t>开通服务商</a:t>
            </a:r>
            <a:endParaRPr lang="zh-CN" altLang="en-US" sz="1600" i="0">
              <a:solidFill>
                <a:srgbClr val="000000"/>
              </a:solidFill>
              <a:ea typeface="宋体" panose="02010600030101010101" pitchFamily="2" charset="-122"/>
            </a:endParaRPr>
          </a:p>
        </p:txBody>
      </p:sp>
      <p:pic>
        <p:nvPicPr>
          <p:cNvPr id="6" name="图片 62" descr="C:/Users/sgp/AppData/Local/Temp/picturecompress_20211025105746/output_25.jpgoutput_25"/>
          <p:cNvPicPr>
            <a:picLocks noChangeAspect="1"/>
          </p:cNvPicPr>
          <p:nvPr/>
        </p:nvPicPr>
        <p:blipFill>
          <a:blip r:embed="rId3"/>
          <a:stretch>
            <a:fillRect/>
          </a:stretch>
        </p:blipFill>
        <p:spPr>
          <a:xfrm>
            <a:off x="551815" y="3860800"/>
            <a:ext cx="5467350" cy="1822450"/>
          </a:xfrm>
          <a:prstGeom prst="rect">
            <a:avLst/>
          </a:prstGeom>
          <a:noFill/>
          <a:ln w="9525">
            <a:noFill/>
          </a:ln>
        </p:spPr>
      </p:pic>
      <p:sp>
        <p:nvSpPr>
          <p:cNvPr id="9" name="文本框 8"/>
          <p:cNvSpPr txBox="1"/>
          <p:nvPr/>
        </p:nvSpPr>
        <p:spPr>
          <a:xfrm>
            <a:off x="1127760" y="5733415"/>
            <a:ext cx="5080000" cy="337185"/>
          </a:xfrm>
          <a:prstGeom prst="rect">
            <a:avLst/>
          </a:prstGeom>
          <a:noFill/>
          <a:ln w="9525">
            <a:noFill/>
          </a:ln>
        </p:spPr>
        <p:txBody>
          <a:bodyPr>
            <a:spAutoFit/>
          </a:bodyPr>
          <a:p>
            <a:pPr indent="127000"/>
            <a:r>
              <a:rPr lang="zh-CN" sz="1600" i="0">
                <a:solidFill>
                  <a:srgbClr val="000000"/>
                </a:solidFill>
                <a:cs typeface="方正宋一简体" charset="0"/>
              </a:rPr>
              <a:t>图</a:t>
            </a:r>
            <a:r>
              <a:rPr lang="en-US" sz="1600" i="0">
                <a:solidFill>
                  <a:srgbClr val="000000"/>
                </a:solidFill>
                <a:latin typeface="Times New Roman" panose="02020603050405020304" pitchFamily="18" charset="0"/>
                <a:cs typeface="方正宋一简体" charset="0"/>
              </a:rPr>
              <a:t>5-30</a:t>
            </a:r>
            <a:r>
              <a:rPr lang="zh-CN" sz="1600" i="0">
                <a:solidFill>
                  <a:srgbClr val="000000"/>
                </a:solidFill>
                <a:cs typeface="方正宋一简体" charset="0"/>
              </a:rPr>
              <a:t>设置快递网点与发货地址</a:t>
            </a:r>
            <a:endParaRPr lang="zh-CN" altLang="en-US" sz="1600" i="0">
              <a:solidFill>
                <a:srgbClr val="000000"/>
              </a:solidFill>
              <a:cs typeface="方正宋一简体" charset="0"/>
            </a:endParaRPr>
          </a:p>
        </p:txBody>
      </p:sp>
      <p:pic>
        <p:nvPicPr>
          <p:cNvPr id="7" name="图片 47" descr="C:/Users/sgp/AppData/Local/Temp/picturecompress_20211025105746/output_26.jpgoutput_26"/>
          <p:cNvPicPr>
            <a:picLocks noChangeAspect="1"/>
          </p:cNvPicPr>
          <p:nvPr/>
        </p:nvPicPr>
        <p:blipFill>
          <a:blip r:embed="rId4"/>
          <a:stretch>
            <a:fillRect/>
          </a:stretch>
        </p:blipFill>
        <p:spPr>
          <a:xfrm>
            <a:off x="6168390" y="548640"/>
            <a:ext cx="5198745" cy="935990"/>
          </a:xfrm>
          <a:prstGeom prst="rect">
            <a:avLst/>
          </a:prstGeom>
          <a:noFill/>
          <a:ln w="9525">
            <a:noFill/>
          </a:ln>
        </p:spPr>
      </p:pic>
      <p:pic>
        <p:nvPicPr>
          <p:cNvPr id="10" name="图片 46" descr="C:/Users/sgp/AppData/Local/Temp/picturecompress_20211025105746/output_27.jpgoutput_27"/>
          <p:cNvPicPr>
            <a:picLocks noChangeAspect="1"/>
          </p:cNvPicPr>
          <p:nvPr/>
        </p:nvPicPr>
        <p:blipFill>
          <a:blip r:embed="rId5"/>
          <a:stretch>
            <a:fillRect/>
          </a:stretch>
        </p:blipFill>
        <p:spPr>
          <a:xfrm>
            <a:off x="6130290" y="1916430"/>
            <a:ext cx="5302250" cy="1266190"/>
          </a:xfrm>
          <a:prstGeom prst="rect">
            <a:avLst/>
          </a:prstGeom>
          <a:noFill/>
          <a:ln w="9525">
            <a:noFill/>
          </a:ln>
        </p:spPr>
      </p:pic>
      <p:sp>
        <p:nvSpPr>
          <p:cNvPr id="11" name="文本框 10"/>
          <p:cNvSpPr txBox="1"/>
          <p:nvPr/>
        </p:nvSpPr>
        <p:spPr>
          <a:xfrm>
            <a:off x="6168390" y="1585595"/>
            <a:ext cx="5080000" cy="337185"/>
          </a:xfrm>
          <a:prstGeom prst="rect">
            <a:avLst/>
          </a:prstGeom>
          <a:noFill/>
          <a:ln w="9525">
            <a:noFill/>
          </a:ln>
        </p:spPr>
        <p:txBody>
          <a:bodyPr>
            <a:spAutoFit/>
          </a:bodyPr>
          <a:p>
            <a:pPr algn="ctr"/>
            <a:r>
              <a:rPr lang="zh-CN" sz="1600" i="0">
                <a:solidFill>
                  <a:srgbClr val="000000"/>
                </a:solidFill>
                <a:ea typeface="宋体" panose="02010600030101010101" pitchFamily="2" charset="-122"/>
              </a:rPr>
              <a:t>图</a:t>
            </a:r>
            <a:r>
              <a:rPr lang="en-US" sz="1600" i="0">
                <a:solidFill>
                  <a:srgbClr val="000000"/>
                </a:solidFill>
                <a:latin typeface="Times New Roman" panose="02020603050405020304" pitchFamily="18" charset="0"/>
                <a:ea typeface="宋体" panose="02010600030101010101" pitchFamily="2" charset="-122"/>
              </a:rPr>
              <a:t>5-31</a:t>
            </a:r>
            <a:r>
              <a:rPr lang="zh-CN" sz="1600" i="0">
                <a:solidFill>
                  <a:srgbClr val="000000"/>
                </a:solidFill>
                <a:ea typeface="宋体" panose="02010600030101010101" pitchFamily="2" charset="-122"/>
              </a:rPr>
              <a:t>设置仓库发货地址</a:t>
            </a:r>
            <a:endParaRPr lang="zh-CN" altLang="en-US" sz="1600" i="0">
              <a:solidFill>
                <a:srgbClr val="000000"/>
              </a:solidFill>
              <a:ea typeface="宋体" panose="02010600030101010101" pitchFamily="2" charset="-122"/>
            </a:endParaRPr>
          </a:p>
        </p:txBody>
      </p:sp>
      <p:sp>
        <p:nvSpPr>
          <p:cNvPr id="12" name="文本框 11"/>
          <p:cNvSpPr txBox="1"/>
          <p:nvPr/>
        </p:nvSpPr>
        <p:spPr>
          <a:xfrm>
            <a:off x="6456045" y="3284855"/>
            <a:ext cx="5080000" cy="337185"/>
          </a:xfrm>
          <a:prstGeom prst="rect">
            <a:avLst/>
          </a:prstGeom>
          <a:noFill/>
          <a:ln w="9525">
            <a:noFill/>
          </a:ln>
        </p:spPr>
        <p:txBody>
          <a:bodyPr>
            <a:spAutoFit/>
          </a:bodyPr>
          <a:p>
            <a:pPr algn="ctr"/>
            <a:r>
              <a:rPr lang="zh-CN" sz="1600" i="0">
                <a:solidFill>
                  <a:srgbClr val="000000"/>
                </a:solidFill>
                <a:ea typeface="宋体" panose="02010600030101010101" pitchFamily="2" charset="-122"/>
              </a:rPr>
              <a:t>图</a:t>
            </a:r>
            <a:r>
              <a:rPr lang="en-US" sz="1600" i="0">
                <a:solidFill>
                  <a:srgbClr val="000000"/>
                </a:solidFill>
                <a:latin typeface="Times New Roman" panose="02020603050405020304" pitchFamily="18" charset="0"/>
                <a:ea typeface="宋体" panose="02010600030101010101" pitchFamily="2" charset="-122"/>
              </a:rPr>
              <a:t>5-32</a:t>
            </a:r>
            <a:r>
              <a:rPr lang="zh-CN" sz="1600" i="0">
                <a:solidFill>
                  <a:srgbClr val="000000"/>
                </a:solidFill>
                <a:ea typeface="宋体" panose="02010600030101010101" pitchFamily="2" charset="-122"/>
              </a:rPr>
              <a:t>开启电子面单</a:t>
            </a:r>
            <a:endParaRPr lang="zh-CN" altLang="en-US" sz="1600" i="0">
              <a:solidFill>
                <a:srgbClr val="000000"/>
              </a:solidFill>
              <a:ea typeface="宋体" panose="02010600030101010101" pitchFamily="2" charset="-122"/>
            </a:endParaRPr>
          </a:p>
        </p:txBody>
      </p:sp>
      <p:pic>
        <p:nvPicPr>
          <p:cNvPr id="13" name="图片 66" descr="C:/Users/sgp/AppData/Local/Temp/picturecompress_20211025105746/output_28.jpgoutput_28"/>
          <p:cNvPicPr>
            <a:picLocks noChangeAspect="1"/>
          </p:cNvPicPr>
          <p:nvPr/>
        </p:nvPicPr>
        <p:blipFill>
          <a:blip r:embed="rId6"/>
          <a:stretch>
            <a:fillRect/>
          </a:stretch>
        </p:blipFill>
        <p:spPr>
          <a:xfrm>
            <a:off x="6207760" y="3724275"/>
            <a:ext cx="5351780" cy="2200910"/>
          </a:xfrm>
          <a:prstGeom prst="rect">
            <a:avLst/>
          </a:prstGeom>
          <a:noFill/>
          <a:ln w="9525">
            <a:noFill/>
          </a:ln>
        </p:spPr>
      </p:pic>
      <p:sp>
        <p:nvSpPr>
          <p:cNvPr id="14" name="文本框 13"/>
          <p:cNvSpPr txBox="1"/>
          <p:nvPr/>
        </p:nvSpPr>
        <p:spPr>
          <a:xfrm>
            <a:off x="6384290" y="6027420"/>
            <a:ext cx="5080000" cy="337185"/>
          </a:xfrm>
          <a:prstGeom prst="rect">
            <a:avLst/>
          </a:prstGeom>
          <a:noFill/>
          <a:ln w="9525">
            <a:noFill/>
          </a:ln>
        </p:spPr>
        <p:txBody>
          <a:bodyPr>
            <a:spAutoFit/>
          </a:bodyPr>
          <a:p>
            <a:pPr algn="ctr"/>
            <a:r>
              <a:rPr lang="zh-CN" sz="1600" i="0">
                <a:solidFill>
                  <a:srgbClr val="000000"/>
                </a:solidFill>
                <a:ea typeface="宋体" panose="02010600030101010101" pitchFamily="2" charset="-122"/>
              </a:rPr>
              <a:t>图</a:t>
            </a:r>
            <a:r>
              <a:rPr lang="en-US" sz="1600" i="0">
                <a:solidFill>
                  <a:srgbClr val="000000"/>
                </a:solidFill>
                <a:latin typeface="Times New Roman" panose="02020603050405020304" pitchFamily="18" charset="0"/>
                <a:ea typeface="宋体" panose="02010600030101010101" pitchFamily="2" charset="-122"/>
              </a:rPr>
              <a:t>5-33</a:t>
            </a:r>
            <a:r>
              <a:rPr lang="zh-CN" sz="1600" i="0">
                <a:solidFill>
                  <a:srgbClr val="000000"/>
                </a:solidFill>
                <a:ea typeface="宋体" panose="02010600030101010101" pitchFamily="2" charset="-122"/>
              </a:rPr>
              <a:t>打单配货</a:t>
            </a:r>
            <a:endParaRPr lang="zh-CN" altLang="en-US" sz="1600" i="0">
              <a:solidFill>
                <a:srgbClr val="000000"/>
              </a:solidFill>
              <a:ea typeface="宋体" panose="02010600030101010101" pitchFamily="2" charset="-122"/>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zh-CN" altLang="en-US"/>
              <a:t>实践应用二</a:t>
            </a:r>
            <a:r>
              <a:rPr lang="en-US" altLang="zh-CN"/>
              <a:t>  </a:t>
            </a:r>
            <a:r>
              <a:rPr lang="zh-CN" altLang="en-US"/>
              <a:t>EPC网络应用分析</a:t>
            </a:r>
            <a:endParaRPr lang="zh-CN" altLang="en-US"/>
          </a:p>
        </p:txBody>
      </p:sp>
      <p:sp>
        <p:nvSpPr>
          <p:cNvPr id="3" name="内容占位符 2"/>
          <p:cNvSpPr>
            <a:spLocks noGrp="1"/>
          </p:cNvSpPr>
          <p:nvPr>
            <p:ph sz="half" idx="1"/>
          </p:nvPr>
        </p:nvSpPr>
        <p:spPr/>
        <p:txBody>
          <a:bodyPr/>
          <a:p>
            <a:r>
              <a:rPr lang="zh-CN" altLang="en-US" sz="2000"/>
              <a:t>实践内容</a:t>
            </a:r>
            <a:endParaRPr lang="zh-CN" altLang="en-US" sz="2000"/>
          </a:p>
          <a:p>
            <a:pPr lvl="1" defTabSz="914400">
              <a:lnSpc>
                <a:spcPct val="150000"/>
              </a:lnSpc>
              <a:tabLst>
                <a:tab pos="1609725" algn="l"/>
                <a:tab pos="1609725" algn="l"/>
              </a:tabLst>
            </a:pPr>
            <a:r>
              <a:rPr lang="zh-CN" altLang="en-US" sz="1800"/>
              <a:t>深入分析EPC网络在全球供应链系统运作过程中的应用以及优势所在</a:t>
            </a:r>
            <a:endParaRPr lang="zh-CN" altLang="en-US" sz="1800"/>
          </a:p>
        </p:txBody>
      </p:sp>
      <p:sp>
        <p:nvSpPr>
          <p:cNvPr id="4" name="内容占位符 3"/>
          <p:cNvSpPr>
            <a:spLocks noGrp="1"/>
          </p:cNvSpPr>
          <p:nvPr>
            <p:ph sz="half" idx="2"/>
          </p:nvPr>
        </p:nvSpPr>
        <p:spPr>
          <a:xfrm>
            <a:off x="6238875" y="952500"/>
            <a:ext cx="5361940" cy="5388610"/>
          </a:xfrm>
        </p:spPr>
        <p:txBody>
          <a:bodyPr>
            <a:normAutofit lnSpcReduction="20000"/>
          </a:bodyPr>
          <a:p>
            <a:pPr>
              <a:lnSpc>
                <a:spcPct val="150000"/>
              </a:lnSpc>
            </a:pPr>
            <a:r>
              <a:rPr lang="zh-CN" altLang="en-US" sz="2000"/>
              <a:t>应用步骤</a:t>
            </a:r>
            <a:endParaRPr lang="zh-CN" altLang="en-US" sz="2000"/>
          </a:p>
          <a:p>
            <a:pPr lvl="1">
              <a:lnSpc>
                <a:spcPct val="150000"/>
              </a:lnSpc>
            </a:pPr>
            <a:r>
              <a:rPr lang="zh-CN" altLang="en-US" sz="1800"/>
              <a:t>通过网络了解EPC的概念及其相关技术</a:t>
            </a:r>
            <a:endParaRPr lang="zh-CN" altLang="en-US" sz="1800"/>
          </a:p>
          <a:p>
            <a:pPr lvl="1">
              <a:lnSpc>
                <a:spcPct val="150000"/>
              </a:lnSpc>
            </a:pPr>
            <a:r>
              <a:rPr lang="zh-CN" altLang="en-US" sz="1800"/>
              <a:t>分组讨论分析基于EPC网络的供应链系统构成</a:t>
            </a:r>
            <a:endParaRPr lang="zh-CN" altLang="en-US" sz="1800"/>
          </a:p>
          <a:p>
            <a:pPr lvl="1">
              <a:lnSpc>
                <a:spcPct val="150000"/>
              </a:lnSpc>
            </a:pPr>
            <a:r>
              <a:rPr lang="zh-CN" altLang="en-US" sz="1800"/>
              <a:t>举例说明基于EPC网络的供应链系统的运作过程</a:t>
            </a:r>
            <a:endParaRPr lang="zh-CN" altLang="en-US" sz="1800"/>
          </a:p>
          <a:p>
            <a:pPr lvl="1">
              <a:lnSpc>
                <a:spcPct val="150000"/>
              </a:lnSpc>
            </a:pPr>
            <a:r>
              <a:rPr lang="zh-CN" altLang="en-US" sz="1800"/>
              <a:t>分析基于EPC网络的供应链系统具备的优势</a:t>
            </a:r>
            <a:endParaRPr lang="zh-CN" altLang="en-US" sz="18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545422" y="45089"/>
            <a:ext cx="10852237" cy="441964"/>
          </a:xfrm>
        </p:spPr>
        <p:txBody>
          <a:bodyPr>
            <a:normAutofit fontScale="90000"/>
          </a:bodyPr>
          <a:p>
            <a:r>
              <a:rPr lang="zh-CN" altLang="en-US"/>
              <a:t>实践应用二</a:t>
            </a:r>
            <a:r>
              <a:rPr lang="en-US" altLang="zh-CN"/>
              <a:t>  </a:t>
            </a:r>
            <a:r>
              <a:rPr lang="zh-CN" altLang="en-US"/>
              <a:t>EPC网络应用分析</a:t>
            </a:r>
            <a:endParaRPr lang="zh-CN" altLang="en-US"/>
          </a:p>
        </p:txBody>
      </p:sp>
      <p:sp>
        <p:nvSpPr>
          <p:cNvPr id="3" name="内容占位符 2"/>
          <p:cNvSpPr>
            <a:spLocks noGrp="1"/>
          </p:cNvSpPr>
          <p:nvPr>
            <p:ph sz="half" idx="1"/>
          </p:nvPr>
        </p:nvSpPr>
        <p:spPr>
          <a:xfrm>
            <a:off x="551815" y="476885"/>
            <a:ext cx="10997565" cy="5388610"/>
          </a:xfrm>
        </p:spPr>
        <p:txBody>
          <a:bodyPr/>
          <a:p>
            <a:r>
              <a:rPr lang="zh-CN" altLang="en-US" sz="2000"/>
              <a:t>基于EPC网络的供应链</a:t>
            </a:r>
            <a:endParaRPr lang="zh-CN" altLang="en-US" sz="2000"/>
          </a:p>
          <a:p>
            <a:pPr lvl="1">
              <a:lnSpc>
                <a:spcPct val="150000"/>
              </a:lnSpc>
            </a:pPr>
            <a:r>
              <a:rPr lang="zh-CN" altLang="en-US" sz="1800"/>
              <a:t>终端成员是指在供应链中有物流活动的组织，包括制造商、零售商、批发商、运输企业和政府组织</a:t>
            </a:r>
            <a:endParaRPr lang="zh-CN" altLang="en-US" sz="1800"/>
          </a:p>
          <a:p>
            <a:pPr lvl="1">
              <a:lnSpc>
                <a:spcPct val="150000"/>
              </a:lnSpc>
            </a:pPr>
            <a:r>
              <a:rPr lang="zh-CN" altLang="en-US" sz="1800"/>
              <a:t>系统服务商是指那些给终端用户提供供应链物流服务的组织机构，包括软件和硬件厂商、系统集成商和培训机构等</a:t>
            </a:r>
            <a:endParaRPr lang="zh-CN" altLang="en-US" sz="1800"/>
          </a:p>
          <a:p>
            <a:pPr lvl="1">
              <a:lnSpc>
                <a:spcPct val="150000"/>
              </a:lnSpc>
            </a:pPr>
            <a:r>
              <a:rPr lang="zh-CN" altLang="en-US" sz="2000"/>
              <a:t>基于EPC网络的供应链系统主要由5个子系统构成：</a:t>
            </a:r>
            <a:r>
              <a:rPr lang="zh-CN" altLang="en-US" sz="1800"/>
              <a:t>RFID系统、Savant系统、ONS系统、PML系统、企业信息系统</a:t>
            </a:r>
            <a:endParaRPr lang="zh-CN" altLang="en-US" sz="18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545422" y="45089"/>
            <a:ext cx="10852237" cy="441964"/>
          </a:xfrm>
        </p:spPr>
        <p:txBody>
          <a:bodyPr>
            <a:normAutofit fontScale="90000"/>
          </a:bodyPr>
          <a:p>
            <a:r>
              <a:rPr lang="zh-CN" altLang="en-US"/>
              <a:t>实践应用二</a:t>
            </a:r>
            <a:r>
              <a:rPr lang="en-US" altLang="zh-CN"/>
              <a:t>  </a:t>
            </a:r>
            <a:r>
              <a:rPr lang="zh-CN" altLang="en-US"/>
              <a:t>EPC网络应用分析</a:t>
            </a:r>
            <a:endParaRPr lang="zh-CN" altLang="en-US"/>
          </a:p>
        </p:txBody>
      </p:sp>
      <p:pic>
        <p:nvPicPr>
          <p:cNvPr id="4" name="图片 25" descr="C:/Users/sgp/AppData/Local/Temp/picturecompress_20211025105746/output_29.pngoutput_29"/>
          <p:cNvPicPr>
            <a:picLocks noChangeAspect="1"/>
          </p:cNvPicPr>
          <p:nvPr/>
        </p:nvPicPr>
        <p:blipFill>
          <a:blip r:embed="rId1"/>
          <a:stretch>
            <a:fillRect/>
          </a:stretch>
        </p:blipFill>
        <p:spPr>
          <a:xfrm>
            <a:off x="5735955" y="2637155"/>
            <a:ext cx="5662295" cy="3692525"/>
          </a:xfrm>
          <a:prstGeom prst="rect">
            <a:avLst/>
          </a:prstGeom>
          <a:noFill/>
          <a:ln w="9525">
            <a:noFill/>
          </a:ln>
        </p:spPr>
      </p:pic>
      <p:sp>
        <p:nvSpPr>
          <p:cNvPr id="100" name="文本框 99"/>
          <p:cNvSpPr txBox="1"/>
          <p:nvPr/>
        </p:nvSpPr>
        <p:spPr>
          <a:xfrm>
            <a:off x="6600190" y="6453505"/>
            <a:ext cx="5080000" cy="337185"/>
          </a:xfrm>
          <a:prstGeom prst="rect">
            <a:avLst/>
          </a:prstGeom>
          <a:noFill/>
          <a:ln w="9525">
            <a:noFill/>
          </a:ln>
        </p:spPr>
        <p:txBody>
          <a:bodyPr>
            <a:spAutoFit/>
          </a:bodyPr>
          <a:p>
            <a:pPr algn="ctr"/>
            <a:r>
              <a:rPr lang="zh-CN" sz="1600" i="0">
                <a:solidFill>
                  <a:srgbClr val="000000"/>
                </a:solidFill>
                <a:ea typeface="宋体" panose="02010600030101010101" pitchFamily="2" charset="-122"/>
              </a:rPr>
              <a:t>图</a:t>
            </a:r>
            <a:r>
              <a:rPr lang="en-US" sz="1600" i="0">
                <a:solidFill>
                  <a:srgbClr val="000000"/>
                </a:solidFill>
                <a:latin typeface="Times New Roman" panose="02020603050405020304" pitchFamily="18" charset="0"/>
                <a:ea typeface="宋体" panose="02010600030101010101" pitchFamily="2" charset="-122"/>
              </a:rPr>
              <a:t>5-34</a:t>
            </a:r>
            <a:r>
              <a:rPr lang="zh-CN" sz="1600" i="0">
                <a:solidFill>
                  <a:srgbClr val="000000"/>
                </a:solidFill>
                <a:ea typeface="宋体" panose="02010600030101010101" pitchFamily="2" charset="-122"/>
              </a:rPr>
              <a:t>基于</a:t>
            </a:r>
            <a:r>
              <a:rPr lang="en-US" sz="1600" i="0">
                <a:solidFill>
                  <a:srgbClr val="000000"/>
                </a:solidFill>
                <a:latin typeface="Times New Roman" panose="02020603050405020304" pitchFamily="18" charset="0"/>
                <a:ea typeface="宋体" panose="02010600030101010101" pitchFamily="2" charset="-122"/>
              </a:rPr>
              <a:t>EPC</a:t>
            </a:r>
            <a:r>
              <a:rPr lang="zh-CN" sz="1600" i="0">
                <a:solidFill>
                  <a:srgbClr val="000000"/>
                </a:solidFill>
                <a:ea typeface="宋体" panose="02010600030101010101" pitchFamily="2" charset="-122"/>
              </a:rPr>
              <a:t>网络的供应链</a:t>
            </a:r>
            <a:endParaRPr lang="zh-CN" altLang="en-US" sz="1600" i="0">
              <a:solidFill>
                <a:srgbClr val="000000"/>
              </a:solidFill>
              <a:ea typeface="宋体" panose="02010600030101010101" pitchFamily="2" charset="-122"/>
            </a:endParaRPr>
          </a:p>
        </p:txBody>
      </p:sp>
      <p:sp>
        <p:nvSpPr>
          <p:cNvPr id="6" name="文本框 5"/>
          <p:cNvSpPr txBox="1"/>
          <p:nvPr/>
        </p:nvSpPr>
        <p:spPr>
          <a:xfrm>
            <a:off x="556260" y="621030"/>
            <a:ext cx="11123930" cy="3046095"/>
          </a:xfrm>
          <a:prstGeom prst="rect">
            <a:avLst/>
          </a:prstGeom>
          <a:noFill/>
          <a:ln w="9525">
            <a:noFill/>
          </a:ln>
        </p:spPr>
        <p:txBody>
          <a:bodyPr wrap="square">
            <a:spAutoFit/>
          </a:bodyPr>
          <a:p>
            <a:pPr marL="285750" indent="-285750">
              <a:lnSpc>
                <a:spcPct val="150000"/>
              </a:lnSpc>
              <a:buFont typeface="Arial" panose="020B0604020202020204" pitchFamily="34" charset="0"/>
              <a:buChar char="•"/>
            </a:pPr>
            <a:r>
              <a:rPr lang="en-US" sz="2000" b="1" i="0">
                <a:latin typeface="Times New Roman" panose="02020603050405020304" pitchFamily="18" charset="0"/>
                <a:cs typeface="方正宋一简体" charset="0"/>
              </a:rPr>
              <a:t>EPC</a:t>
            </a:r>
            <a:r>
              <a:rPr lang="zh-CN" sz="2000" i="0">
                <a:cs typeface="方正宋一简体" charset="0"/>
              </a:rPr>
              <a:t>网络的优势</a:t>
            </a:r>
            <a:endParaRPr lang="zh-CN" sz="2000" i="0">
              <a:cs typeface="方正宋一简体" charset="0"/>
            </a:endParaRPr>
          </a:p>
          <a:p>
            <a:pPr marL="742950" lvl="1" indent="-285750">
              <a:lnSpc>
                <a:spcPct val="150000"/>
              </a:lnSpc>
              <a:buFont typeface="Arial" panose="020B0604020202020204" pitchFamily="34" charset="0"/>
              <a:buChar char="•"/>
            </a:pPr>
            <a:r>
              <a:rPr lang="zh-CN" altLang="en-US" sz="1800" i="0">
                <a:solidFill>
                  <a:schemeClr val="tx1"/>
                </a:solidFill>
              </a:rPr>
              <a:t>大大降低劳工成本，提高库存处理的效率，并减少出入库作业的差错</a:t>
            </a:r>
            <a:endParaRPr lang="zh-CN" altLang="en-US" sz="1800" i="0">
              <a:solidFill>
                <a:schemeClr val="tx1"/>
              </a:solidFill>
            </a:endParaRPr>
          </a:p>
          <a:p>
            <a:pPr marL="742950" lvl="1" indent="-285750">
              <a:lnSpc>
                <a:spcPct val="150000"/>
              </a:lnSpc>
              <a:buFont typeface="Arial" panose="020B0604020202020204" pitchFamily="34" charset="0"/>
              <a:buChar char="•"/>
            </a:pPr>
            <a:r>
              <a:rPr lang="zh-CN" altLang="en-US" sz="1800" i="0">
                <a:solidFill>
                  <a:schemeClr val="tx1"/>
                </a:solidFill>
              </a:rPr>
              <a:t>有利于各方加强库存控制，减少缺货情况并降低库存及成本</a:t>
            </a:r>
            <a:endParaRPr lang="zh-CN" altLang="en-US" sz="1800" i="0">
              <a:solidFill>
                <a:schemeClr val="tx1"/>
              </a:solidFill>
            </a:endParaRPr>
          </a:p>
          <a:p>
            <a:pPr marL="742950" lvl="1" indent="-285750">
              <a:lnSpc>
                <a:spcPct val="150000"/>
              </a:lnSpc>
              <a:buFont typeface="Arial" panose="020B0604020202020204" pitchFamily="34" charset="0"/>
              <a:buChar char="•"/>
            </a:pPr>
            <a:r>
              <a:rPr lang="zh-CN" altLang="en-US" sz="1800" i="0">
                <a:solidFill>
                  <a:schemeClr val="tx1"/>
                </a:solidFill>
              </a:rPr>
              <a:t>防止假冒商品，而且可以提高货物运输的安全性，提高配送的可靠性和效率，从而改善服务质量，提高客户服务水平</a:t>
            </a:r>
            <a:endParaRPr lang="zh-CN" altLang="en-US" sz="1800" i="0">
              <a:solidFill>
                <a:schemeClr val="tx1"/>
              </a:solidFill>
            </a:endParaRPr>
          </a:p>
          <a:p>
            <a:pPr marL="742950" lvl="1" indent="-285750">
              <a:lnSpc>
                <a:spcPct val="150000"/>
              </a:lnSpc>
              <a:buFont typeface="Arial" panose="020B0604020202020204" pitchFamily="34" charset="0"/>
              <a:buChar char="•"/>
            </a:pPr>
            <a:r>
              <a:rPr lang="zh-CN" altLang="en-US" sz="1800" i="0">
                <a:solidFill>
                  <a:schemeClr val="tx1"/>
                </a:solidFill>
              </a:rPr>
              <a:t>形成与客户更加紧密的交流方式</a:t>
            </a:r>
            <a:endParaRPr lang="zh-CN" altLang="en-US" sz="1800" i="0">
              <a:solidFill>
                <a:schemeClr val="tx1"/>
              </a:solidFill>
            </a:endParaRPr>
          </a:p>
          <a:p>
            <a:pPr marL="742950" lvl="1" indent="-285750">
              <a:lnSpc>
                <a:spcPct val="150000"/>
              </a:lnSpc>
              <a:buFont typeface="Arial" panose="020B0604020202020204" pitchFamily="34" charset="0"/>
              <a:buChar char="•"/>
            </a:pPr>
            <a:r>
              <a:rPr lang="zh-CN" altLang="en-US" sz="1800" i="0">
                <a:solidFill>
                  <a:schemeClr val="tx1"/>
                </a:solidFill>
              </a:rPr>
              <a:t>提高供应链的运行效率</a:t>
            </a:r>
            <a:endParaRPr lang="zh-CN" altLang="en-US" sz="1800" i="0">
              <a:solidFill>
                <a:schemeClr val="tx1"/>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4" name="任意多边形: 形状 3"/>
          <p:cNvSpPr/>
          <p:nvPr/>
        </p:nvSpPr>
        <p:spPr>
          <a:xfrm>
            <a:off x="0" y="0"/>
            <a:ext cx="4163438" cy="6858000"/>
          </a:xfrm>
          <a:custGeom>
            <a:avLst/>
            <a:gdLst>
              <a:gd name="connsiteX0" fmla="*/ 0 w 4163438"/>
              <a:gd name="connsiteY0" fmla="*/ 0 h 6858000"/>
              <a:gd name="connsiteX1" fmla="*/ 2742992 w 4163438"/>
              <a:gd name="connsiteY1" fmla="*/ 0 h 6858000"/>
              <a:gd name="connsiteX2" fmla="*/ 2844235 w 4163438"/>
              <a:gd name="connsiteY2" fmla="*/ 103427 h 6858000"/>
              <a:gd name="connsiteX3" fmla="*/ 4163438 w 4163438"/>
              <a:gd name="connsiteY3" fmla="*/ 3429000 h 6858000"/>
              <a:gd name="connsiteX4" fmla="*/ 2844235 w 4163438"/>
              <a:gd name="connsiteY4" fmla="*/ 6754574 h 6858000"/>
              <a:gd name="connsiteX5" fmla="*/ 2742992 w 4163438"/>
              <a:gd name="connsiteY5" fmla="*/ 6858000 h 6858000"/>
              <a:gd name="connsiteX6" fmla="*/ 0 w 416343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3438" h="6858000">
                <a:moveTo>
                  <a:pt x="0" y="0"/>
                </a:moveTo>
                <a:lnTo>
                  <a:pt x="2742992" y="0"/>
                </a:lnTo>
                <a:lnTo>
                  <a:pt x="2844235" y="103427"/>
                </a:lnTo>
                <a:cubicBezTo>
                  <a:pt x="3663879" y="981771"/>
                  <a:pt x="4163438" y="2148565"/>
                  <a:pt x="4163438" y="3429000"/>
                </a:cubicBezTo>
                <a:cubicBezTo>
                  <a:pt x="4163438" y="4709436"/>
                  <a:pt x="3663879" y="5876229"/>
                  <a:pt x="2844235" y="6754574"/>
                </a:cubicBezTo>
                <a:lnTo>
                  <a:pt x="2742992" y="6858000"/>
                </a:lnTo>
                <a:lnTo>
                  <a:pt x="0" y="6858000"/>
                </a:lnTo>
                <a:close/>
              </a:path>
            </a:pathLst>
          </a:cu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站酷文艺体" panose="02000603000000000000"/>
              <a:cs typeface="+mn-cs"/>
            </a:endParaRPr>
          </a:p>
        </p:txBody>
      </p:sp>
      <p:pic>
        <p:nvPicPr>
          <p:cNvPr id="14" name="图片 13" descr="C:/Users/sgp/AppData/Local/Temp/picturecompress_20211025105746/output_30.jpgoutput_30"/>
          <p:cNvPicPr>
            <a:picLocks noChangeAspect="1"/>
          </p:cNvPicPr>
          <p:nvPr/>
        </p:nvPicPr>
        <p:blipFill rotWithShape="1">
          <a:blip r:embed="rId1"/>
          <a:srcRect/>
          <a:stretch>
            <a:fillRect/>
          </a:stretch>
        </p:blipFill>
        <p:spPr>
          <a:xfrm flipH="1">
            <a:off x="4" y="5122"/>
            <a:ext cx="3814629" cy="6833522"/>
          </a:xfrm>
          <a:custGeom>
            <a:avLst/>
            <a:gdLst>
              <a:gd name="connsiteX0" fmla="*/ 3814629 w 3814629"/>
              <a:gd name="connsiteY0" fmla="*/ 0 h 6833522"/>
              <a:gd name="connsiteX1" fmla="*/ 1322877 w 3814629"/>
              <a:gd name="connsiteY1" fmla="*/ 0 h 6833522"/>
              <a:gd name="connsiteX2" fmla="*/ 1228588 w 3814629"/>
              <a:gd name="connsiteY2" fmla="*/ 103427 h 6833522"/>
              <a:gd name="connsiteX3" fmla="*/ 0 w 3814629"/>
              <a:gd name="connsiteY3" fmla="*/ 3429000 h 6833522"/>
              <a:gd name="connsiteX4" fmla="*/ 1228588 w 3814629"/>
              <a:gd name="connsiteY4" fmla="*/ 6754574 h 6833522"/>
              <a:gd name="connsiteX5" fmla="*/ 1300561 w 3814629"/>
              <a:gd name="connsiteY5" fmla="*/ 6833522 h 6833522"/>
              <a:gd name="connsiteX6" fmla="*/ 3814629 w 3814629"/>
              <a:gd name="connsiteY6" fmla="*/ 6833522 h 6833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4629" h="6833522">
                <a:moveTo>
                  <a:pt x="3814629" y="0"/>
                </a:moveTo>
                <a:lnTo>
                  <a:pt x="1322877" y="0"/>
                </a:lnTo>
                <a:lnTo>
                  <a:pt x="1228588" y="103427"/>
                </a:lnTo>
                <a:cubicBezTo>
                  <a:pt x="465245" y="981771"/>
                  <a:pt x="0" y="2148565"/>
                  <a:pt x="0" y="3429000"/>
                </a:cubicBezTo>
                <a:cubicBezTo>
                  <a:pt x="0" y="4709436"/>
                  <a:pt x="465245" y="5876229"/>
                  <a:pt x="1228588" y="6754574"/>
                </a:cubicBezTo>
                <a:lnTo>
                  <a:pt x="1300561" y="6833522"/>
                </a:lnTo>
                <a:lnTo>
                  <a:pt x="3814629" y="6833522"/>
                </a:lnTo>
                <a:close/>
              </a:path>
            </a:pathLst>
          </a:custGeom>
        </p:spPr>
      </p:pic>
      <p:sp>
        <p:nvSpPr>
          <p:cNvPr id="6" name="文本框 5"/>
          <p:cNvSpPr txBox="1"/>
          <p:nvPr/>
        </p:nvSpPr>
        <p:spPr>
          <a:xfrm>
            <a:off x="6610035" y="3061922"/>
            <a:ext cx="4257157" cy="829945"/>
          </a:xfrm>
          <a:prstGeom prst="rect">
            <a:avLst/>
          </a:prstGeom>
          <a:noFill/>
          <a:effectLst/>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4800" b="0" i="0" u="none" strike="noStrike" kern="1200" cap="none" spc="300" normalizeH="0" baseline="0" noProof="0" dirty="0">
                <a:ln>
                  <a:noFill/>
                </a:ln>
                <a:solidFill>
                  <a:prstClr val="white"/>
                </a:solidFill>
                <a:effectLst>
                  <a:outerShdw dist="38100" dir="2700000" algn="tl" rotWithShape="0">
                    <a:prstClr val="black">
                      <a:alpha val="40000"/>
                    </a:prstClr>
                  </a:outerShdw>
                </a:effectLst>
                <a:uLnTx/>
                <a:uFillTx/>
                <a:latin typeface="站酷文艺体" panose="02000603000000000000" pitchFamily="2" charset="-122"/>
                <a:ea typeface="站酷文艺体" panose="02000603000000000000" pitchFamily="2" charset="-122"/>
                <a:cs typeface="+mn-cs"/>
              </a:rPr>
              <a:t>任务拓展</a:t>
            </a:r>
            <a:endParaRPr kumimoji="0" lang="zh-CN" altLang="en-US" sz="4800" b="0" i="0" u="none" strike="noStrike" kern="1200" cap="none" spc="300" normalizeH="0" baseline="0" noProof="0" dirty="0">
              <a:ln>
                <a:noFill/>
              </a:ln>
              <a:solidFill>
                <a:prstClr val="white"/>
              </a:solidFill>
              <a:effectLst>
                <a:outerShdw dist="38100" dir="2700000" algn="tl" rotWithShape="0">
                  <a:prstClr val="black">
                    <a:alpha val="40000"/>
                  </a:prstClr>
                </a:outerShdw>
              </a:effectLst>
              <a:uLnTx/>
              <a:uFillTx/>
              <a:latin typeface="站酷文艺体" panose="02000603000000000000" pitchFamily="2" charset="-122"/>
              <a:ea typeface="站酷文艺体" panose="02000603000000000000" pitchFamily="2" charset="-122"/>
              <a:cs typeface="+mn-cs"/>
            </a:endParaRPr>
          </a:p>
        </p:txBody>
      </p:sp>
      <p:sp>
        <p:nvSpPr>
          <p:cNvPr id="7" name="文本框 6"/>
          <p:cNvSpPr txBox="1"/>
          <p:nvPr/>
        </p:nvSpPr>
        <p:spPr>
          <a:xfrm>
            <a:off x="5535295" y="2855595"/>
            <a:ext cx="1075690" cy="110680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6600" b="0" i="0" u="none" strike="noStrike" kern="1200" cap="none" spc="0" normalizeH="0" baseline="0" noProof="0" dirty="0">
                <a:ln>
                  <a:noFill/>
                </a:ln>
                <a:solidFill>
                  <a:prstClr val="white"/>
                </a:solidFill>
                <a:effectLst>
                  <a:outerShdw dist="38100" dir="2700000" algn="tl" rotWithShape="0">
                    <a:prstClr val="black">
                      <a:alpha val="40000"/>
                    </a:prstClr>
                  </a:outerShdw>
                </a:effectLst>
                <a:uLnTx/>
                <a:uFillTx/>
                <a:latin typeface="站酷小薇LOGO体" panose="02010600010101010101" pitchFamily="2" charset="-122"/>
                <a:ea typeface="站酷小薇LOGO体" panose="02010600010101010101" pitchFamily="2" charset="-122"/>
                <a:cs typeface="+mn-cs"/>
              </a:rPr>
              <a:t>0</a:t>
            </a:r>
            <a:r>
              <a:rPr kumimoji="0" lang="en-US" sz="6600" b="0" i="0" u="none" strike="noStrike" kern="1200" cap="none" spc="0" normalizeH="0" baseline="0" noProof="0" dirty="0">
                <a:ln>
                  <a:noFill/>
                </a:ln>
                <a:solidFill>
                  <a:prstClr val="white"/>
                </a:solidFill>
                <a:effectLst>
                  <a:outerShdw dist="38100" dir="2700000" algn="tl" rotWithShape="0">
                    <a:prstClr val="black">
                      <a:alpha val="40000"/>
                    </a:prstClr>
                  </a:outerShdw>
                </a:effectLst>
                <a:uLnTx/>
                <a:uFillTx/>
                <a:latin typeface="站酷小薇LOGO体" panose="02010600010101010101" pitchFamily="2" charset="-122"/>
                <a:ea typeface="站酷小薇LOGO体" panose="02010600010101010101" pitchFamily="2" charset="-122"/>
                <a:cs typeface="+mn-cs"/>
              </a:rPr>
              <a:t>4</a:t>
            </a:r>
            <a:endParaRPr kumimoji="0" lang="en-US" sz="6600" b="0" i="0" u="none" strike="noStrike" kern="1200" cap="none" spc="0" normalizeH="0" baseline="0" noProof="0" dirty="0">
              <a:ln>
                <a:noFill/>
              </a:ln>
              <a:solidFill>
                <a:prstClr val="white"/>
              </a:solidFill>
              <a:effectLst>
                <a:outerShdw dist="38100" dir="2700000" algn="tl" rotWithShape="0">
                  <a:prstClr val="black">
                    <a:alpha val="40000"/>
                  </a:prstClr>
                </a:outerShdw>
              </a:effectLst>
              <a:uLnTx/>
              <a:uFillTx/>
              <a:latin typeface="站酷小薇LOGO体" panose="02010600010101010101" pitchFamily="2" charset="-122"/>
              <a:ea typeface="站酷小薇LOGO体" panose="02010600010101010101" pitchFamily="2" charset="-122"/>
              <a:cs typeface="+mn-cs"/>
            </a:endParaRPr>
          </a:p>
        </p:txBody>
      </p:sp>
      <p:cxnSp>
        <p:nvCxnSpPr>
          <p:cNvPr id="8" name="直接连接符 7"/>
          <p:cNvCxnSpPr/>
          <p:nvPr/>
        </p:nvCxnSpPr>
        <p:spPr>
          <a:xfrm>
            <a:off x="5803947" y="4025470"/>
            <a:ext cx="4757244" cy="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flipH="1">
            <a:off x="6188465" y="4358935"/>
            <a:ext cx="4465768" cy="299085"/>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sz="900" b="0" i="0" u="none" strike="noStrike" kern="1200" cap="none" spc="0" normalizeH="0" baseline="0" noProof="0" dirty="0">
                <a:ln>
                  <a:noFill/>
                </a:ln>
                <a:solidFill>
                  <a:prstClr val="white"/>
                </a:solidFill>
                <a:effectLst/>
                <a:uLnTx/>
                <a:uFillTx/>
                <a:latin typeface="站酷文艺体" panose="02000603000000000000" pitchFamily="2" charset="-122"/>
                <a:ea typeface="站酷文艺体" panose="02000603000000000000" pitchFamily="2" charset="-122"/>
                <a:cs typeface="+mn-cs"/>
              </a:rPr>
              <a:t>百度地图物流大数据服务分析</a:t>
            </a:r>
            <a:r>
              <a:rPr kumimoji="0" lang="en-US" sz="900" b="0" i="0" u="none" strike="noStrike" kern="1200" cap="none" spc="0" normalizeH="0" baseline="0" noProof="0" dirty="0">
                <a:ln>
                  <a:noFill/>
                </a:ln>
                <a:solidFill>
                  <a:prstClr val="white"/>
                </a:solidFill>
                <a:effectLst/>
                <a:uLnTx/>
                <a:uFillTx/>
                <a:latin typeface="站酷文艺体" panose="02000603000000000000" pitchFamily="2" charset="-122"/>
                <a:ea typeface="站酷文艺体" panose="02000603000000000000" pitchFamily="2" charset="-122"/>
                <a:cs typeface="+mn-cs"/>
              </a:rPr>
              <a:t>   </a:t>
            </a:r>
            <a:r>
              <a:rPr kumimoji="0" sz="900" b="0" i="0" u="none" strike="noStrike" kern="1200" cap="none" spc="0" normalizeH="0" baseline="0" noProof="0" dirty="0">
                <a:ln>
                  <a:noFill/>
                </a:ln>
                <a:solidFill>
                  <a:prstClr val="white"/>
                </a:solidFill>
                <a:effectLst/>
                <a:uLnTx/>
                <a:uFillTx/>
                <a:latin typeface="站酷文艺体" panose="02000603000000000000" pitchFamily="2" charset="-122"/>
                <a:ea typeface="站酷文艺体" panose="02000603000000000000" pitchFamily="2" charset="-122"/>
                <a:cs typeface="+mn-cs"/>
              </a:rPr>
              <a:t>亚马逊Bin系统分析</a:t>
            </a:r>
            <a:endParaRPr kumimoji="0" sz="900" b="0" i="0" u="none" strike="noStrike" kern="1200" cap="none" spc="0" normalizeH="0" baseline="0" noProof="0" dirty="0">
              <a:ln>
                <a:noFill/>
              </a:ln>
              <a:solidFill>
                <a:prstClr val="white"/>
              </a:solidFill>
              <a:effectLst/>
              <a:uLnTx/>
              <a:uFillTx/>
              <a:latin typeface="站酷文艺体" panose="02000603000000000000" pitchFamily="2" charset="-122"/>
              <a:ea typeface="站酷文艺体" panose="02000603000000000000" pitchFamily="2" charset="-122"/>
              <a:cs typeface="+mn-cs"/>
            </a:endParaRPr>
          </a:p>
        </p:txBody>
      </p:sp>
      <p:sp>
        <p:nvSpPr>
          <p:cNvPr id="10" name="矩形 9"/>
          <p:cNvSpPr/>
          <p:nvPr/>
        </p:nvSpPr>
        <p:spPr>
          <a:xfrm>
            <a:off x="5803948" y="4377610"/>
            <a:ext cx="250690" cy="279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white"/>
              </a:solidFill>
              <a:effectLst/>
              <a:uLnTx/>
              <a:uFillTx/>
              <a:latin typeface="思源宋体 CN"/>
              <a:ea typeface="Source Han Sans Regular"/>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custDataLst>
              <p:tags r:id="rId1"/>
            </p:custDataLst>
          </p:nvPr>
        </p:nvSpPr>
        <p:spPr>
          <a:xfrm>
            <a:off x="1847850" y="1836451"/>
            <a:ext cx="8496300" cy="768350"/>
          </a:xfrm>
          <a:prstGeom prst="rect">
            <a:avLst/>
          </a:prstGeom>
          <a:solidFill>
            <a:schemeClr val="bg1"/>
          </a:solidFill>
          <a:ln>
            <a:solidFill>
              <a:schemeClr val="bg1">
                <a:lumMod val="85000"/>
              </a:schemeClr>
            </a:solidFill>
          </a:ln>
        </p:spPr>
        <p:style>
          <a:lnRef idx="2">
            <a:srgbClr val="00A6CC">
              <a:shade val="50000"/>
            </a:srgbClr>
          </a:lnRef>
          <a:fillRef idx="1">
            <a:srgbClr val="00A6CC"/>
          </a:fillRef>
          <a:effectRef idx="0">
            <a:srgbClr val="00A6CC"/>
          </a:effectRef>
          <a:fontRef idx="minor">
            <a:sysClr val="window" lastClr="FFFFFF"/>
          </a:fontRef>
        </p:style>
        <p:txBody>
          <a:bodyPr rtlCol="0" anchor="ctr"/>
          <a:lstStyle/>
          <a:p>
            <a:pPr algn="ctr"/>
            <a:endParaRPr lang="zh-CN" altLang="en-US" sz="1800" dirty="0">
              <a:latin typeface="Arial" panose="020B0604020202020204" pitchFamily="34" charset="0"/>
              <a:ea typeface="微软雅黑" panose="020B0503020204020204" charset="-122"/>
            </a:endParaRPr>
          </a:p>
        </p:txBody>
      </p:sp>
      <p:sp>
        <p:nvSpPr>
          <p:cNvPr id="14" name="文本框 13"/>
          <p:cNvSpPr txBox="1"/>
          <p:nvPr>
            <p:custDataLst>
              <p:tags r:id="rId2"/>
            </p:custDataLst>
          </p:nvPr>
        </p:nvSpPr>
        <p:spPr>
          <a:xfrm>
            <a:off x="1955639" y="1928843"/>
            <a:ext cx="1046642" cy="583565"/>
          </a:xfrm>
          <a:prstGeom prst="rect">
            <a:avLst/>
          </a:prstGeom>
          <a:noFill/>
        </p:spPr>
        <p:txBody>
          <a:bodyPr wrap="square" rtlCol="0" anchor="ctr" anchorCtr="0">
            <a:normAutofit/>
          </a:bodyPr>
          <a:lstStyle/>
          <a:p>
            <a:pPr algn="ctr"/>
            <a:r>
              <a:rPr lang="en-US" altLang="zh-CN" sz="3200" b="1" dirty="0">
                <a:solidFill>
                  <a:schemeClr val="accent1"/>
                </a:solidFill>
                <a:latin typeface="Arial" panose="020B0604020202020204" pitchFamily="34" charset="0"/>
                <a:ea typeface="微软雅黑" panose="020B0503020204020204" charset="-122"/>
                <a:cs typeface="Arial" panose="020B0604020202020204" pitchFamily="34" charset="0"/>
              </a:rPr>
              <a:t>01</a:t>
            </a:r>
            <a:endParaRPr lang="en-US" altLang="zh-CN" sz="3200" b="1" dirty="0">
              <a:solidFill>
                <a:schemeClr val="accent1"/>
              </a:solidFill>
              <a:latin typeface="Arial" panose="020B0604020202020204" pitchFamily="34" charset="0"/>
              <a:ea typeface="微软雅黑" panose="020B0503020204020204" charset="-122"/>
              <a:cs typeface="Arial" panose="020B0604020202020204" pitchFamily="34" charset="0"/>
            </a:endParaRPr>
          </a:p>
        </p:txBody>
      </p:sp>
      <p:cxnSp>
        <p:nvCxnSpPr>
          <p:cNvPr id="16" name="直接连接符 15"/>
          <p:cNvCxnSpPr/>
          <p:nvPr>
            <p:custDataLst>
              <p:tags r:id="rId3"/>
            </p:custDataLst>
          </p:nvPr>
        </p:nvCxnSpPr>
        <p:spPr>
          <a:xfrm>
            <a:off x="3037840" y="1971706"/>
            <a:ext cx="0" cy="497840"/>
          </a:xfrm>
          <a:prstGeom prst="line">
            <a:avLst/>
          </a:prstGeom>
          <a:ln w="6350">
            <a:solidFill>
              <a:schemeClr val="bg1">
                <a:lumMod val="85000"/>
              </a:schemeClr>
            </a:solidFill>
            <a:prstDash val="dash"/>
          </a:ln>
        </p:spPr>
        <p:style>
          <a:lnRef idx="1">
            <a:srgbClr val="00A6CC"/>
          </a:lnRef>
          <a:fillRef idx="0">
            <a:srgbClr val="00A6CC"/>
          </a:fillRef>
          <a:effectRef idx="0">
            <a:srgbClr val="00A6CC"/>
          </a:effectRef>
          <a:fontRef idx="minor">
            <a:sysClr val="windowText" lastClr="000000"/>
          </a:fontRef>
        </p:style>
      </p:cxnSp>
      <p:sp>
        <p:nvSpPr>
          <p:cNvPr id="17" name="文本框 16"/>
          <p:cNvSpPr txBox="1"/>
          <p:nvPr>
            <p:custDataLst>
              <p:tags r:id="rId4"/>
            </p:custDataLst>
          </p:nvPr>
        </p:nvSpPr>
        <p:spPr>
          <a:xfrm>
            <a:off x="3276761" y="2022558"/>
            <a:ext cx="6645629" cy="396134"/>
          </a:xfrm>
          <a:prstGeom prst="rect">
            <a:avLst/>
          </a:prstGeom>
          <a:noFill/>
        </p:spPr>
        <p:txBody>
          <a:bodyPr wrap="square" rtlCol="0" anchor="ctr" anchorCtr="0">
            <a:normAutofit lnSpcReduction="10000"/>
          </a:bodyPr>
          <a:lstStyle/>
          <a:p>
            <a:pPr lvl="0">
              <a:lnSpc>
                <a:spcPct val="120000"/>
              </a:lnSpc>
            </a:pPr>
            <a:r>
              <a:rPr lang="zh-CN" altLang="en-US" sz="1800" spc="150" dirty="0" smtClean="0">
                <a:solidFill>
                  <a:schemeClr val="tx1">
                    <a:lumMod val="85000"/>
                    <a:lumOff val="15000"/>
                  </a:schemeClr>
                </a:solidFill>
                <a:latin typeface="Arial" panose="020B0604020202020204" pitchFamily="34" charset="0"/>
                <a:ea typeface="微软雅黑" panose="020B0503020204020204" charset="-122"/>
                <a:sym typeface="微软雅黑" panose="020B0503020204020204" charset="-122"/>
              </a:rPr>
              <a:t>知识准备</a:t>
            </a:r>
            <a:endParaRPr lang="zh-CN" altLang="en-US" sz="1800" spc="150" dirty="0">
              <a:solidFill>
                <a:schemeClr val="tx1">
                  <a:lumMod val="85000"/>
                  <a:lumOff val="15000"/>
                </a:schemeClr>
              </a:solidFill>
              <a:latin typeface="Arial" panose="020B0604020202020204" pitchFamily="34" charset="0"/>
              <a:ea typeface="微软雅黑" panose="020B0503020204020204" charset="-122"/>
              <a:sym typeface="微软雅黑" panose="020B0503020204020204" charset="-122"/>
            </a:endParaRPr>
          </a:p>
        </p:txBody>
      </p:sp>
      <p:sp>
        <p:nvSpPr>
          <p:cNvPr id="20" name="矩形 19"/>
          <p:cNvSpPr/>
          <p:nvPr>
            <p:custDataLst>
              <p:tags r:id="rId5"/>
            </p:custDataLst>
          </p:nvPr>
        </p:nvSpPr>
        <p:spPr>
          <a:xfrm>
            <a:off x="1847850" y="2952051"/>
            <a:ext cx="8496300" cy="768350"/>
          </a:xfrm>
          <a:prstGeom prst="rect">
            <a:avLst/>
          </a:prstGeom>
          <a:solidFill>
            <a:schemeClr val="bg1"/>
          </a:solidFill>
          <a:ln>
            <a:solidFill>
              <a:schemeClr val="bg1">
                <a:lumMod val="85000"/>
              </a:schemeClr>
            </a:solidFill>
          </a:ln>
        </p:spPr>
        <p:style>
          <a:lnRef idx="2">
            <a:srgbClr val="00A6CC">
              <a:shade val="50000"/>
            </a:srgbClr>
          </a:lnRef>
          <a:fillRef idx="1">
            <a:srgbClr val="00A6CC"/>
          </a:fillRef>
          <a:effectRef idx="0">
            <a:srgbClr val="00A6CC"/>
          </a:effectRef>
          <a:fontRef idx="minor">
            <a:sysClr val="window" lastClr="FFFFFF"/>
          </a:fontRef>
        </p:style>
        <p:txBody>
          <a:bodyPr rtlCol="0" anchor="ctr"/>
          <a:lstStyle/>
          <a:p>
            <a:pPr algn="ctr"/>
            <a:endParaRPr lang="zh-CN" altLang="en-US" sz="1800" dirty="0">
              <a:latin typeface="Arial" panose="020B0604020202020204" pitchFamily="34" charset="0"/>
              <a:ea typeface="微软雅黑" panose="020B0503020204020204" charset="-122"/>
            </a:endParaRPr>
          </a:p>
        </p:txBody>
      </p:sp>
      <p:sp>
        <p:nvSpPr>
          <p:cNvPr id="22" name="文本框 21"/>
          <p:cNvSpPr txBox="1"/>
          <p:nvPr>
            <p:custDataLst>
              <p:tags r:id="rId6"/>
            </p:custDataLst>
          </p:nvPr>
        </p:nvSpPr>
        <p:spPr>
          <a:xfrm>
            <a:off x="1955639" y="3044443"/>
            <a:ext cx="1046642" cy="583565"/>
          </a:xfrm>
          <a:prstGeom prst="rect">
            <a:avLst/>
          </a:prstGeom>
          <a:noFill/>
        </p:spPr>
        <p:txBody>
          <a:bodyPr wrap="square" rtlCol="0" anchor="ctr" anchorCtr="0">
            <a:normAutofit/>
          </a:bodyPr>
          <a:lstStyle/>
          <a:p>
            <a:pPr algn="ctr"/>
            <a:r>
              <a:rPr lang="en-US" altLang="zh-CN" sz="3200" b="1" dirty="0">
                <a:solidFill>
                  <a:schemeClr val="accent2"/>
                </a:solidFill>
                <a:latin typeface="Arial" panose="020B0604020202020204" pitchFamily="34" charset="0"/>
                <a:ea typeface="微软雅黑" panose="020B0503020204020204" charset="-122"/>
                <a:cs typeface="Arial" panose="020B0604020202020204" pitchFamily="34" charset="0"/>
              </a:rPr>
              <a:t>02</a:t>
            </a:r>
            <a:endParaRPr lang="en-US" altLang="zh-CN" sz="3200" b="1" dirty="0">
              <a:solidFill>
                <a:schemeClr val="accent2"/>
              </a:solidFill>
              <a:latin typeface="Arial" panose="020B0604020202020204" pitchFamily="34" charset="0"/>
              <a:ea typeface="微软雅黑" panose="020B0503020204020204" charset="-122"/>
              <a:cs typeface="Arial" panose="020B0604020202020204" pitchFamily="34" charset="0"/>
            </a:endParaRPr>
          </a:p>
        </p:txBody>
      </p:sp>
      <p:cxnSp>
        <p:nvCxnSpPr>
          <p:cNvPr id="23" name="直接连接符 22"/>
          <p:cNvCxnSpPr/>
          <p:nvPr>
            <p:custDataLst>
              <p:tags r:id="rId7"/>
            </p:custDataLst>
          </p:nvPr>
        </p:nvCxnSpPr>
        <p:spPr>
          <a:xfrm>
            <a:off x="3037840" y="3087306"/>
            <a:ext cx="0" cy="497840"/>
          </a:xfrm>
          <a:prstGeom prst="line">
            <a:avLst/>
          </a:prstGeom>
          <a:ln w="6350">
            <a:solidFill>
              <a:schemeClr val="bg1">
                <a:lumMod val="85000"/>
              </a:schemeClr>
            </a:solidFill>
            <a:prstDash val="dash"/>
          </a:ln>
        </p:spPr>
        <p:style>
          <a:lnRef idx="1">
            <a:srgbClr val="00A6CC"/>
          </a:lnRef>
          <a:fillRef idx="0">
            <a:srgbClr val="00A6CC"/>
          </a:fillRef>
          <a:effectRef idx="0">
            <a:srgbClr val="00A6CC"/>
          </a:effectRef>
          <a:fontRef idx="minor">
            <a:sysClr val="windowText" lastClr="000000"/>
          </a:fontRef>
        </p:style>
      </p:cxnSp>
      <p:sp>
        <p:nvSpPr>
          <p:cNvPr id="24" name="文本框 23"/>
          <p:cNvSpPr txBox="1"/>
          <p:nvPr>
            <p:custDataLst>
              <p:tags r:id="rId8"/>
            </p:custDataLst>
          </p:nvPr>
        </p:nvSpPr>
        <p:spPr>
          <a:xfrm>
            <a:off x="3276762" y="3138158"/>
            <a:ext cx="6645634" cy="396134"/>
          </a:xfrm>
          <a:prstGeom prst="rect">
            <a:avLst/>
          </a:prstGeom>
          <a:noFill/>
        </p:spPr>
        <p:txBody>
          <a:bodyPr wrap="square" rtlCol="0" anchor="ctr" anchorCtr="0">
            <a:normAutofit lnSpcReduction="10000"/>
          </a:bodyPr>
          <a:lstStyle/>
          <a:p>
            <a:pPr lvl="0">
              <a:lnSpc>
                <a:spcPct val="120000"/>
              </a:lnSpc>
            </a:pPr>
            <a:r>
              <a:rPr lang="zh-CN" altLang="en-US" sz="1800" spc="150" dirty="0" smtClean="0">
                <a:solidFill>
                  <a:schemeClr val="tx1">
                    <a:lumMod val="85000"/>
                    <a:lumOff val="15000"/>
                  </a:schemeClr>
                </a:solidFill>
                <a:latin typeface="Arial" panose="020B0604020202020204" pitchFamily="34" charset="0"/>
                <a:ea typeface="微软雅黑" panose="020B0503020204020204" charset="-122"/>
                <a:sym typeface="微软雅黑" panose="020B0503020204020204" charset="-122"/>
              </a:rPr>
              <a:t>工作任务</a:t>
            </a:r>
            <a:endParaRPr lang="zh-CN" altLang="en-US" sz="1800" spc="150" dirty="0">
              <a:solidFill>
                <a:schemeClr val="tx1">
                  <a:lumMod val="85000"/>
                  <a:lumOff val="15000"/>
                </a:schemeClr>
              </a:solidFill>
              <a:latin typeface="Arial" panose="020B0604020202020204" pitchFamily="34" charset="0"/>
              <a:ea typeface="微软雅黑" panose="020B0503020204020204" charset="-122"/>
              <a:sym typeface="微软雅黑" panose="020B0503020204020204" charset="-122"/>
            </a:endParaRPr>
          </a:p>
        </p:txBody>
      </p:sp>
      <p:sp>
        <p:nvSpPr>
          <p:cNvPr id="26" name="矩形 25"/>
          <p:cNvSpPr/>
          <p:nvPr>
            <p:custDataLst>
              <p:tags r:id="rId9"/>
            </p:custDataLst>
          </p:nvPr>
        </p:nvSpPr>
        <p:spPr>
          <a:xfrm>
            <a:off x="1847850" y="4067651"/>
            <a:ext cx="8496300" cy="768350"/>
          </a:xfrm>
          <a:prstGeom prst="rect">
            <a:avLst/>
          </a:prstGeom>
          <a:solidFill>
            <a:schemeClr val="bg1"/>
          </a:solidFill>
          <a:ln>
            <a:solidFill>
              <a:schemeClr val="bg1">
                <a:lumMod val="85000"/>
              </a:schemeClr>
            </a:solidFill>
          </a:ln>
        </p:spPr>
        <p:style>
          <a:lnRef idx="2">
            <a:srgbClr val="00A6CC">
              <a:shade val="50000"/>
            </a:srgbClr>
          </a:lnRef>
          <a:fillRef idx="1">
            <a:srgbClr val="00A6CC"/>
          </a:fillRef>
          <a:effectRef idx="0">
            <a:srgbClr val="00A6CC"/>
          </a:effectRef>
          <a:fontRef idx="minor">
            <a:sysClr val="window" lastClr="FFFFFF"/>
          </a:fontRef>
        </p:style>
        <p:txBody>
          <a:bodyPr rtlCol="0" anchor="ctr"/>
          <a:lstStyle/>
          <a:p>
            <a:pPr algn="ctr"/>
            <a:endParaRPr lang="zh-CN" altLang="en-US" sz="1800" dirty="0">
              <a:latin typeface="Arial" panose="020B0604020202020204" pitchFamily="34" charset="0"/>
              <a:ea typeface="微软雅黑" panose="020B0503020204020204" charset="-122"/>
            </a:endParaRPr>
          </a:p>
        </p:txBody>
      </p:sp>
      <p:sp>
        <p:nvSpPr>
          <p:cNvPr id="28" name="文本框 27"/>
          <p:cNvSpPr txBox="1"/>
          <p:nvPr>
            <p:custDataLst>
              <p:tags r:id="rId10"/>
            </p:custDataLst>
          </p:nvPr>
        </p:nvSpPr>
        <p:spPr>
          <a:xfrm>
            <a:off x="1955639" y="4160043"/>
            <a:ext cx="1046642" cy="583565"/>
          </a:xfrm>
          <a:prstGeom prst="rect">
            <a:avLst/>
          </a:prstGeom>
          <a:noFill/>
        </p:spPr>
        <p:txBody>
          <a:bodyPr wrap="square" rtlCol="0" anchor="ctr" anchorCtr="0">
            <a:normAutofit/>
          </a:bodyPr>
          <a:lstStyle/>
          <a:p>
            <a:pPr algn="ctr"/>
            <a:r>
              <a:rPr lang="en-US" altLang="zh-CN" sz="3200" b="1" dirty="0">
                <a:solidFill>
                  <a:schemeClr val="accent3"/>
                </a:solidFill>
                <a:latin typeface="Arial" panose="020B0604020202020204" pitchFamily="34" charset="0"/>
                <a:ea typeface="微软雅黑" panose="020B0503020204020204" charset="-122"/>
                <a:cs typeface="Arial" panose="020B0604020202020204" pitchFamily="34" charset="0"/>
              </a:rPr>
              <a:t>03</a:t>
            </a:r>
            <a:endParaRPr lang="en-US" altLang="zh-CN" sz="3200" b="1" dirty="0">
              <a:solidFill>
                <a:schemeClr val="accent3"/>
              </a:solidFill>
              <a:latin typeface="Arial" panose="020B0604020202020204" pitchFamily="34" charset="0"/>
              <a:ea typeface="微软雅黑" panose="020B0503020204020204" charset="-122"/>
              <a:cs typeface="Arial" panose="020B0604020202020204" pitchFamily="34" charset="0"/>
            </a:endParaRPr>
          </a:p>
        </p:txBody>
      </p:sp>
      <p:cxnSp>
        <p:nvCxnSpPr>
          <p:cNvPr id="29" name="直接连接符 28"/>
          <p:cNvCxnSpPr/>
          <p:nvPr>
            <p:custDataLst>
              <p:tags r:id="rId11"/>
            </p:custDataLst>
          </p:nvPr>
        </p:nvCxnSpPr>
        <p:spPr>
          <a:xfrm>
            <a:off x="3037840" y="4202906"/>
            <a:ext cx="0" cy="497840"/>
          </a:xfrm>
          <a:prstGeom prst="line">
            <a:avLst/>
          </a:prstGeom>
          <a:ln w="6350">
            <a:solidFill>
              <a:schemeClr val="bg1">
                <a:lumMod val="85000"/>
              </a:schemeClr>
            </a:solidFill>
            <a:prstDash val="dash"/>
          </a:ln>
        </p:spPr>
        <p:style>
          <a:lnRef idx="1">
            <a:srgbClr val="00A6CC"/>
          </a:lnRef>
          <a:fillRef idx="0">
            <a:srgbClr val="00A6CC"/>
          </a:fillRef>
          <a:effectRef idx="0">
            <a:srgbClr val="00A6CC"/>
          </a:effectRef>
          <a:fontRef idx="minor">
            <a:sysClr val="windowText" lastClr="000000"/>
          </a:fontRef>
        </p:style>
      </p:cxnSp>
      <p:sp>
        <p:nvSpPr>
          <p:cNvPr id="30" name="文本框 29"/>
          <p:cNvSpPr txBox="1"/>
          <p:nvPr>
            <p:custDataLst>
              <p:tags r:id="rId12"/>
            </p:custDataLst>
          </p:nvPr>
        </p:nvSpPr>
        <p:spPr>
          <a:xfrm>
            <a:off x="3276762" y="4253758"/>
            <a:ext cx="6645634" cy="396134"/>
          </a:xfrm>
          <a:prstGeom prst="rect">
            <a:avLst/>
          </a:prstGeom>
          <a:noFill/>
        </p:spPr>
        <p:txBody>
          <a:bodyPr wrap="square" rtlCol="0" anchor="ctr" anchorCtr="0">
            <a:normAutofit lnSpcReduction="10000"/>
          </a:bodyPr>
          <a:lstStyle/>
          <a:p>
            <a:pPr lvl="0">
              <a:lnSpc>
                <a:spcPct val="120000"/>
              </a:lnSpc>
            </a:pPr>
            <a:r>
              <a:rPr lang="zh-CN" altLang="en-US" sz="1800" spc="150" dirty="0" smtClean="0">
                <a:solidFill>
                  <a:schemeClr val="tx1">
                    <a:lumMod val="85000"/>
                    <a:lumOff val="15000"/>
                  </a:schemeClr>
                </a:solidFill>
                <a:latin typeface="Arial" panose="020B0604020202020204" pitchFamily="34" charset="0"/>
                <a:ea typeface="微软雅黑" panose="020B0503020204020204" charset="-122"/>
                <a:sym typeface="微软雅黑" panose="020B0503020204020204" charset="-122"/>
              </a:rPr>
              <a:t>实践应用</a:t>
            </a:r>
            <a:endParaRPr lang="zh-CN" altLang="en-US" sz="1800" spc="150" dirty="0">
              <a:solidFill>
                <a:schemeClr val="tx1">
                  <a:lumMod val="85000"/>
                  <a:lumOff val="15000"/>
                </a:schemeClr>
              </a:solidFill>
              <a:latin typeface="Arial" panose="020B0604020202020204" pitchFamily="34" charset="0"/>
              <a:ea typeface="微软雅黑" panose="020B0503020204020204" charset="-122"/>
              <a:sym typeface="微软雅黑" panose="020B0503020204020204" charset="-122"/>
            </a:endParaRPr>
          </a:p>
        </p:txBody>
      </p:sp>
      <p:sp>
        <p:nvSpPr>
          <p:cNvPr id="32" name="矩形 31"/>
          <p:cNvSpPr/>
          <p:nvPr>
            <p:custDataLst>
              <p:tags r:id="rId13"/>
            </p:custDataLst>
          </p:nvPr>
        </p:nvSpPr>
        <p:spPr>
          <a:xfrm>
            <a:off x="1847850" y="5183250"/>
            <a:ext cx="8496300" cy="768350"/>
          </a:xfrm>
          <a:prstGeom prst="rect">
            <a:avLst/>
          </a:prstGeom>
          <a:solidFill>
            <a:schemeClr val="bg1"/>
          </a:solidFill>
          <a:ln>
            <a:solidFill>
              <a:schemeClr val="bg1">
                <a:lumMod val="85000"/>
              </a:schemeClr>
            </a:solidFill>
          </a:ln>
        </p:spPr>
        <p:style>
          <a:lnRef idx="2">
            <a:srgbClr val="00A6CC">
              <a:shade val="50000"/>
            </a:srgbClr>
          </a:lnRef>
          <a:fillRef idx="1">
            <a:srgbClr val="00A6CC"/>
          </a:fillRef>
          <a:effectRef idx="0">
            <a:srgbClr val="00A6CC"/>
          </a:effectRef>
          <a:fontRef idx="minor">
            <a:sysClr val="window" lastClr="FFFFFF"/>
          </a:fontRef>
        </p:style>
        <p:txBody>
          <a:bodyPr rtlCol="0" anchor="ctr"/>
          <a:lstStyle/>
          <a:p>
            <a:pPr algn="ctr"/>
            <a:endParaRPr lang="zh-CN" altLang="en-US" sz="1800" dirty="0">
              <a:latin typeface="Arial" panose="020B0604020202020204" pitchFamily="34" charset="0"/>
              <a:ea typeface="微软雅黑" panose="020B0503020204020204" charset="-122"/>
            </a:endParaRPr>
          </a:p>
        </p:txBody>
      </p:sp>
      <p:sp>
        <p:nvSpPr>
          <p:cNvPr id="34" name="文本框 33"/>
          <p:cNvSpPr txBox="1"/>
          <p:nvPr>
            <p:custDataLst>
              <p:tags r:id="rId14"/>
            </p:custDataLst>
          </p:nvPr>
        </p:nvSpPr>
        <p:spPr>
          <a:xfrm>
            <a:off x="1955639" y="5275642"/>
            <a:ext cx="1046642" cy="583565"/>
          </a:xfrm>
          <a:prstGeom prst="rect">
            <a:avLst/>
          </a:prstGeom>
          <a:noFill/>
        </p:spPr>
        <p:txBody>
          <a:bodyPr wrap="square" rtlCol="0" anchor="ctr" anchorCtr="0">
            <a:normAutofit/>
          </a:bodyPr>
          <a:lstStyle/>
          <a:p>
            <a:pPr algn="ctr"/>
            <a:r>
              <a:rPr lang="en-US" altLang="zh-CN" sz="3200" b="1" dirty="0">
                <a:solidFill>
                  <a:schemeClr val="accent4"/>
                </a:solidFill>
                <a:latin typeface="Arial" panose="020B0604020202020204" pitchFamily="34" charset="0"/>
                <a:ea typeface="微软雅黑" panose="020B0503020204020204" charset="-122"/>
                <a:cs typeface="Arial" panose="020B0604020202020204" pitchFamily="34" charset="0"/>
              </a:rPr>
              <a:t>04</a:t>
            </a:r>
            <a:endParaRPr lang="en-US" altLang="zh-CN" sz="3200" b="1" dirty="0">
              <a:solidFill>
                <a:schemeClr val="accent4"/>
              </a:solidFill>
              <a:latin typeface="Arial" panose="020B0604020202020204" pitchFamily="34" charset="0"/>
              <a:ea typeface="微软雅黑" panose="020B0503020204020204" charset="-122"/>
              <a:cs typeface="Arial" panose="020B0604020202020204" pitchFamily="34" charset="0"/>
            </a:endParaRPr>
          </a:p>
        </p:txBody>
      </p:sp>
      <p:cxnSp>
        <p:nvCxnSpPr>
          <p:cNvPr id="35" name="直接连接符 34"/>
          <p:cNvCxnSpPr/>
          <p:nvPr>
            <p:custDataLst>
              <p:tags r:id="rId15"/>
            </p:custDataLst>
          </p:nvPr>
        </p:nvCxnSpPr>
        <p:spPr>
          <a:xfrm>
            <a:off x="3037840" y="5318505"/>
            <a:ext cx="0" cy="497840"/>
          </a:xfrm>
          <a:prstGeom prst="line">
            <a:avLst/>
          </a:prstGeom>
          <a:ln w="6350">
            <a:solidFill>
              <a:schemeClr val="bg1">
                <a:lumMod val="85000"/>
              </a:schemeClr>
            </a:solidFill>
            <a:prstDash val="dash"/>
          </a:ln>
        </p:spPr>
        <p:style>
          <a:lnRef idx="1">
            <a:srgbClr val="00A6CC"/>
          </a:lnRef>
          <a:fillRef idx="0">
            <a:srgbClr val="00A6CC"/>
          </a:fillRef>
          <a:effectRef idx="0">
            <a:srgbClr val="00A6CC"/>
          </a:effectRef>
          <a:fontRef idx="minor">
            <a:sysClr val="windowText" lastClr="000000"/>
          </a:fontRef>
        </p:style>
      </p:cxnSp>
      <p:sp>
        <p:nvSpPr>
          <p:cNvPr id="36" name="文本框 35"/>
          <p:cNvSpPr txBox="1"/>
          <p:nvPr>
            <p:custDataLst>
              <p:tags r:id="rId16"/>
            </p:custDataLst>
          </p:nvPr>
        </p:nvSpPr>
        <p:spPr>
          <a:xfrm>
            <a:off x="3276762" y="5369357"/>
            <a:ext cx="6645634" cy="396134"/>
          </a:xfrm>
          <a:prstGeom prst="rect">
            <a:avLst/>
          </a:prstGeom>
          <a:noFill/>
        </p:spPr>
        <p:txBody>
          <a:bodyPr wrap="square" rtlCol="0" anchor="ctr" anchorCtr="0">
            <a:normAutofit lnSpcReduction="10000"/>
          </a:bodyPr>
          <a:lstStyle/>
          <a:p>
            <a:pPr lvl="0">
              <a:lnSpc>
                <a:spcPct val="120000"/>
              </a:lnSpc>
            </a:pPr>
            <a:r>
              <a:rPr lang="zh-CN" altLang="en-US" sz="1800" spc="150" dirty="0" smtClean="0">
                <a:solidFill>
                  <a:schemeClr val="tx1">
                    <a:lumMod val="85000"/>
                    <a:lumOff val="15000"/>
                  </a:schemeClr>
                </a:solidFill>
                <a:latin typeface="Arial" panose="020B0604020202020204" pitchFamily="34" charset="0"/>
                <a:ea typeface="微软雅黑" panose="020B0503020204020204" charset="-122"/>
                <a:sym typeface="微软雅黑" panose="020B0503020204020204" charset="-122"/>
              </a:rPr>
              <a:t>任务拓展</a:t>
            </a:r>
            <a:endParaRPr lang="zh-CN" altLang="en-US" sz="1800" spc="150" dirty="0">
              <a:solidFill>
                <a:schemeClr val="tx1">
                  <a:lumMod val="85000"/>
                  <a:lumOff val="15000"/>
                </a:schemeClr>
              </a:solidFill>
              <a:latin typeface="Arial" panose="020B0604020202020204" pitchFamily="34" charset="0"/>
              <a:ea typeface="微软雅黑" panose="020B0503020204020204" charset="-122"/>
              <a:sym typeface="微软雅黑" panose="020B0503020204020204" charset="-122"/>
            </a:endParaRPr>
          </a:p>
        </p:txBody>
      </p:sp>
      <p:sp>
        <p:nvSpPr>
          <p:cNvPr id="31" name="矩形 30"/>
          <p:cNvSpPr/>
          <p:nvPr>
            <p:custDataLst>
              <p:tags r:id="rId17"/>
            </p:custDataLst>
          </p:nvPr>
        </p:nvSpPr>
        <p:spPr>
          <a:xfrm>
            <a:off x="1855470" y="1842770"/>
            <a:ext cx="36195" cy="755650"/>
          </a:xfrm>
          <a:prstGeom prst="rect">
            <a:avLst/>
          </a:prstGeom>
          <a:solidFill>
            <a:schemeClr val="accent1"/>
          </a:solidFill>
          <a:ln>
            <a:noFill/>
          </a:ln>
        </p:spPr>
        <p:style>
          <a:lnRef idx="2">
            <a:srgbClr val="00A6CC">
              <a:shade val="50000"/>
            </a:srgbClr>
          </a:lnRef>
          <a:fillRef idx="1">
            <a:srgbClr val="00A6CC"/>
          </a:fillRef>
          <a:effectRef idx="0">
            <a:srgbClr val="00A6CC"/>
          </a:effectRef>
          <a:fontRef idx="minor">
            <a:sysClr val="window" lastClr="FFFFFF"/>
          </a:fontRef>
        </p:style>
        <p:txBody>
          <a:bodyPr rtlCol="0" anchor="ctr"/>
          <a:lstStyle/>
          <a:p>
            <a:pPr algn="ctr"/>
            <a:endParaRPr lang="zh-CN" altLang="en-US" sz="1800">
              <a:latin typeface="Arial" panose="020B0604020202020204" pitchFamily="34" charset="0"/>
              <a:ea typeface="微软雅黑" panose="020B0503020204020204" charset="-122"/>
            </a:endParaRPr>
          </a:p>
        </p:txBody>
      </p:sp>
      <p:sp>
        <p:nvSpPr>
          <p:cNvPr id="37" name="矩形 36"/>
          <p:cNvSpPr/>
          <p:nvPr>
            <p:custDataLst>
              <p:tags r:id="rId18"/>
            </p:custDataLst>
          </p:nvPr>
        </p:nvSpPr>
        <p:spPr>
          <a:xfrm>
            <a:off x="1855470" y="5189855"/>
            <a:ext cx="36195" cy="755650"/>
          </a:xfrm>
          <a:prstGeom prst="rect">
            <a:avLst/>
          </a:prstGeom>
          <a:solidFill>
            <a:schemeClr val="accent4"/>
          </a:solidFill>
          <a:ln>
            <a:noFill/>
          </a:ln>
        </p:spPr>
        <p:style>
          <a:lnRef idx="2">
            <a:srgbClr val="00A6CC">
              <a:shade val="50000"/>
            </a:srgbClr>
          </a:lnRef>
          <a:fillRef idx="1">
            <a:srgbClr val="00A6CC"/>
          </a:fillRef>
          <a:effectRef idx="0">
            <a:srgbClr val="00A6CC"/>
          </a:effectRef>
          <a:fontRef idx="minor">
            <a:sysClr val="window" lastClr="FFFFFF"/>
          </a:fontRef>
        </p:style>
        <p:txBody>
          <a:bodyPr rtlCol="0" anchor="ctr"/>
          <a:lstStyle/>
          <a:p>
            <a:pPr algn="ctr"/>
            <a:endParaRPr lang="zh-CN" altLang="en-US" sz="1800">
              <a:latin typeface="Arial" panose="020B0604020202020204" pitchFamily="34" charset="0"/>
              <a:ea typeface="微软雅黑" panose="020B0503020204020204" charset="-122"/>
            </a:endParaRPr>
          </a:p>
        </p:txBody>
      </p:sp>
      <p:sp>
        <p:nvSpPr>
          <p:cNvPr id="39" name="矩形 38"/>
          <p:cNvSpPr/>
          <p:nvPr>
            <p:custDataLst>
              <p:tags r:id="rId19"/>
            </p:custDataLst>
          </p:nvPr>
        </p:nvSpPr>
        <p:spPr>
          <a:xfrm>
            <a:off x="1855470" y="2958465"/>
            <a:ext cx="36195" cy="755650"/>
          </a:xfrm>
          <a:prstGeom prst="rect">
            <a:avLst/>
          </a:prstGeom>
          <a:solidFill>
            <a:schemeClr val="accent2"/>
          </a:solidFill>
          <a:ln>
            <a:noFill/>
          </a:ln>
        </p:spPr>
        <p:style>
          <a:lnRef idx="2">
            <a:srgbClr val="00A6CC">
              <a:shade val="50000"/>
            </a:srgbClr>
          </a:lnRef>
          <a:fillRef idx="1">
            <a:srgbClr val="00A6CC"/>
          </a:fillRef>
          <a:effectRef idx="0">
            <a:srgbClr val="00A6CC"/>
          </a:effectRef>
          <a:fontRef idx="minor">
            <a:sysClr val="window" lastClr="FFFFFF"/>
          </a:fontRef>
        </p:style>
        <p:txBody>
          <a:bodyPr rtlCol="0" anchor="ctr"/>
          <a:lstStyle/>
          <a:p>
            <a:pPr algn="ctr"/>
            <a:endParaRPr lang="zh-CN" altLang="en-US" sz="1800">
              <a:latin typeface="Arial" panose="020B0604020202020204" pitchFamily="34" charset="0"/>
              <a:ea typeface="微软雅黑" panose="020B0503020204020204" charset="-122"/>
            </a:endParaRPr>
          </a:p>
        </p:txBody>
      </p:sp>
      <p:sp>
        <p:nvSpPr>
          <p:cNvPr id="40" name="矩形 39"/>
          <p:cNvSpPr/>
          <p:nvPr>
            <p:custDataLst>
              <p:tags r:id="rId20"/>
            </p:custDataLst>
          </p:nvPr>
        </p:nvSpPr>
        <p:spPr>
          <a:xfrm>
            <a:off x="1855470" y="4074160"/>
            <a:ext cx="36195" cy="755650"/>
          </a:xfrm>
          <a:prstGeom prst="rect">
            <a:avLst/>
          </a:prstGeom>
          <a:solidFill>
            <a:schemeClr val="accent3"/>
          </a:solidFill>
          <a:ln>
            <a:noFill/>
          </a:ln>
        </p:spPr>
        <p:style>
          <a:lnRef idx="2">
            <a:srgbClr val="00A6CC">
              <a:shade val="50000"/>
            </a:srgbClr>
          </a:lnRef>
          <a:fillRef idx="1">
            <a:srgbClr val="00A6CC"/>
          </a:fillRef>
          <a:effectRef idx="0">
            <a:srgbClr val="00A6CC"/>
          </a:effectRef>
          <a:fontRef idx="minor">
            <a:sysClr val="window" lastClr="FFFFFF"/>
          </a:fontRef>
        </p:style>
        <p:txBody>
          <a:bodyPr rtlCol="0" anchor="ctr"/>
          <a:lstStyle/>
          <a:p>
            <a:pPr algn="ctr"/>
            <a:endParaRPr lang="zh-CN" altLang="en-US" sz="1800">
              <a:latin typeface="Arial" panose="020B0604020202020204" pitchFamily="34" charset="0"/>
              <a:ea typeface="微软雅黑" panose="020B0503020204020204" charset="-122"/>
            </a:endParaRPr>
          </a:p>
        </p:txBody>
      </p:sp>
      <p:sp>
        <p:nvSpPr>
          <p:cNvPr id="6" name="文本框 5"/>
          <p:cNvSpPr txBox="1"/>
          <p:nvPr>
            <p:custDataLst>
              <p:tags r:id="rId21"/>
            </p:custDataLst>
          </p:nvPr>
        </p:nvSpPr>
        <p:spPr>
          <a:xfrm>
            <a:off x="2400194" y="437089"/>
            <a:ext cx="7391612"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0" numCol="1" anchor="b" anchorCtr="0" compatLnSpc="1">
            <a:normAutofit/>
          </a:bodyPr>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r>
              <a:rPr lang="zh-CN" altLang="en-US" sz="3200" i="0" dirty="0" smtClean="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rPr>
              <a:t>项目内容</a:t>
            </a:r>
            <a:endParaRPr lang="zh-CN" altLang="en-US" sz="3200" i="0" dirty="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endParaRPr>
          </a:p>
        </p:txBody>
      </p:sp>
      <p:sp>
        <p:nvSpPr>
          <p:cNvPr id="7" name="矩形 6"/>
          <p:cNvSpPr/>
          <p:nvPr>
            <p:custDataLst>
              <p:tags r:id="rId22"/>
            </p:custDataLst>
          </p:nvPr>
        </p:nvSpPr>
        <p:spPr>
          <a:xfrm>
            <a:off x="683260" y="981075"/>
            <a:ext cx="10934065" cy="861060"/>
          </a:xfrm>
          <a:prstGeom prst="rect">
            <a:avLst/>
          </a:prstGeom>
        </p:spPr>
        <p:txBody>
          <a:bodyPr wrap="square"/>
          <a:lstStyle/>
          <a:p>
            <a:pPr algn="l"/>
            <a:r>
              <a:rPr lang="zh-CN" altLang="en-US" sz="1800" i="0" dirty="0">
                <a:solidFill>
                  <a:schemeClr val="bg1">
                    <a:lumMod val="50000"/>
                  </a:schemeClr>
                </a:solidFill>
                <a:latin typeface="Arial" panose="020B0604020202020204" pitchFamily="34" charset="0"/>
                <a:ea typeface="微软雅黑" panose="020B0503020204020204" charset="-122"/>
                <a:sym typeface="Arial" panose="020B0604020202020204" pitchFamily="34" charset="0"/>
              </a:rPr>
              <a:t>理解物流信息的概念与特点，熟悉条物流信息技术，具备商品条码与物流单元条码的识别能力、RFID技术应用分析能力、EPC网络应用分析能力、电子面单的操作应用能力、物流大数据服务分析能力</a:t>
            </a:r>
            <a:r>
              <a:rPr lang="zh-CN" altLang="en-US" sz="1800" i="0" dirty="0">
                <a:solidFill>
                  <a:schemeClr val="bg1">
                    <a:lumMod val="50000"/>
                  </a:schemeClr>
                </a:solidFill>
                <a:latin typeface="Arial" panose="020B0604020202020204" pitchFamily="34" charset="0"/>
                <a:ea typeface="微软雅黑" panose="020B0503020204020204" charset="-122"/>
                <a:sym typeface="Arial" panose="020B0604020202020204" pitchFamily="34" charset="0"/>
              </a:rPr>
              <a:t>等等	</a:t>
            </a:r>
            <a:endParaRPr lang="zh-CN" altLang="en-US" sz="1800" i="0" dirty="0">
              <a:solidFill>
                <a:schemeClr val="bg1">
                  <a:lumMod val="50000"/>
                </a:schemeClr>
              </a:solidFill>
              <a:latin typeface="Arial" panose="020B0604020202020204" pitchFamily="34" charset="0"/>
              <a:ea typeface="微软雅黑" panose="020B0503020204020204" charset="-122"/>
              <a:sym typeface="Arial" panose="020B0604020202020204" pitchFamily="34" charset="0"/>
            </a:endParaRPr>
          </a:p>
          <a:p>
            <a:pPr algn="l"/>
            <a:r>
              <a:rPr lang="zh-CN" altLang="en-US" sz="1800" i="0" dirty="0">
                <a:solidFill>
                  <a:schemeClr val="bg1">
                    <a:lumMod val="50000"/>
                  </a:schemeClr>
                </a:solidFill>
                <a:latin typeface="Arial" panose="020B0604020202020204" pitchFamily="34" charset="0"/>
                <a:ea typeface="微软雅黑" panose="020B0503020204020204" charset="-122"/>
                <a:sym typeface="Arial" panose="020B0604020202020204" pitchFamily="34" charset="0"/>
              </a:rPr>
              <a:t>	</a:t>
            </a:r>
            <a:endParaRPr lang="zh-CN" altLang="en-US" sz="1800" i="0" dirty="0">
              <a:solidFill>
                <a:schemeClr val="bg1">
                  <a:lumMod val="50000"/>
                </a:schemeClr>
              </a:solidFill>
              <a:latin typeface="Arial" panose="020B0604020202020204" pitchFamily="34" charset="0"/>
              <a:ea typeface="微软雅黑" panose="020B0503020204020204" charset="-122"/>
              <a:sym typeface="Arial" panose="020B0604020202020204" pitchFamily="34" charset="0"/>
            </a:endParaRPr>
          </a:p>
        </p:txBody>
      </p:sp>
    </p:spTree>
    <p:custDataLst>
      <p:tags r:id="rId23"/>
    </p:custData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a:sym typeface="+mn-ea"/>
              </a:rPr>
              <a:t>任务拓展一</a:t>
            </a:r>
            <a:r>
              <a:rPr lang="en-US" altLang="zh-CN">
                <a:sym typeface="+mn-ea"/>
              </a:rPr>
              <a:t>   </a:t>
            </a:r>
            <a:r>
              <a:rPr>
                <a:sym typeface="+mn-ea"/>
              </a:rPr>
              <a:t>百度地图物流大数据服务分析</a:t>
            </a:r>
            <a:endParaRPr>
              <a:sym typeface="+mn-ea"/>
            </a:endParaRPr>
          </a:p>
        </p:txBody>
      </p:sp>
      <p:sp>
        <p:nvSpPr>
          <p:cNvPr id="3" name="内容占位符 2"/>
          <p:cNvSpPr>
            <a:spLocks noGrp="1"/>
          </p:cNvSpPr>
          <p:nvPr>
            <p:ph idx="1"/>
          </p:nvPr>
        </p:nvSpPr>
        <p:spPr>
          <a:xfrm>
            <a:off x="669882" y="980448"/>
            <a:ext cx="10852237" cy="5388907"/>
          </a:xfrm>
        </p:spPr>
        <p:txBody>
          <a:bodyPr>
            <a:normAutofit lnSpcReduction="10000"/>
          </a:bodyPr>
          <a:p>
            <a:r>
              <a:rPr lang="zh-CN" altLang="en-US" sz="2000"/>
              <a:t>任务背景</a:t>
            </a:r>
            <a:endParaRPr lang="zh-CN" altLang="en-US" sz="2000"/>
          </a:p>
          <a:p>
            <a:pPr lvl="1">
              <a:lnSpc>
                <a:spcPct val="150000"/>
              </a:lnSpc>
            </a:pPr>
            <a:r>
              <a:rPr lang="zh-CN" altLang="en-US" sz="1800"/>
              <a:t>随着新基建的快速发展，推动人工智能等技术成为物流业转型升级的核心驱动力。百度地图（见图5-35）作为中国最大的智能化位置服务平台，不断融合先进科技，迭代产品服务，将AI与大数据的优势能力进一步渗透于物流行业的细分领域，可为更多生态伙伴的智能化升级注入新动能</a:t>
            </a:r>
            <a:endParaRPr lang="zh-CN" altLang="en-US" sz="1800"/>
          </a:p>
        </p:txBody>
      </p:sp>
      <p:pic>
        <p:nvPicPr>
          <p:cNvPr id="4" name="图片 -2147482578" descr="C:/Users/sgp/AppData/Local/Temp/picturecompress_20211025105746/output_31.pngoutput_31"/>
          <p:cNvPicPr>
            <a:picLocks noChangeAspect="1"/>
          </p:cNvPicPr>
          <p:nvPr/>
        </p:nvPicPr>
        <p:blipFill>
          <a:blip r:embed="rId1"/>
          <a:srcRect b="13252"/>
          <a:stretch>
            <a:fillRect/>
          </a:stretch>
        </p:blipFill>
        <p:spPr>
          <a:xfrm>
            <a:off x="1487170" y="3093720"/>
            <a:ext cx="9621520" cy="2947035"/>
          </a:xfrm>
          <a:prstGeom prst="rect">
            <a:avLst/>
          </a:prstGeom>
          <a:noFill/>
          <a:ln w="9525">
            <a:noFill/>
          </a:ln>
        </p:spPr>
      </p:pic>
      <p:sp>
        <p:nvSpPr>
          <p:cNvPr id="100" name="文本框 99"/>
          <p:cNvSpPr txBox="1"/>
          <p:nvPr/>
        </p:nvSpPr>
        <p:spPr>
          <a:xfrm>
            <a:off x="3791585" y="6093460"/>
            <a:ext cx="5080000" cy="337185"/>
          </a:xfrm>
          <a:prstGeom prst="rect">
            <a:avLst/>
          </a:prstGeom>
          <a:noFill/>
          <a:ln w="9525">
            <a:noFill/>
          </a:ln>
        </p:spPr>
        <p:txBody>
          <a:bodyPr>
            <a:spAutoFit/>
          </a:bodyPr>
          <a:p>
            <a:pPr indent="127000" algn="ctr"/>
            <a:r>
              <a:rPr lang="zh-CN" sz="1600" i="0">
                <a:cs typeface="方正宋一简体" charset="0"/>
              </a:rPr>
              <a:t>图</a:t>
            </a:r>
            <a:r>
              <a:rPr lang="en-US" sz="1600" i="0">
                <a:latin typeface="Times New Roman" panose="02020603050405020304" pitchFamily="18" charset="0"/>
                <a:cs typeface="方正宋一简体" charset="0"/>
              </a:rPr>
              <a:t>5-35</a:t>
            </a:r>
            <a:r>
              <a:rPr lang="zh-CN" sz="1600" i="0">
                <a:cs typeface="方正宋一简体" charset="0"/>
              </a:rPr>
              <a:t>百度地图开放平台</a:t>
            </a:r>
            <a:endParaRPr lang="zh-CN" altLang="en-US" sz="1600" i="0">
              <a:cs typeface="方正宋一简体"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a:sym typeface="+mn-ea"/>
              </a:rPr>
              <a:t>任务拓展一</a:t>
            </a:r>
            <a:r>
              <a:rPr lang="en-US" altLang="zh-CN">
                <a:sym typeface="+mn-ea"/>
              </a:rPr>
              <a:t>   </a:t>
            </a:r>
            <a:r>
              <a:rPr>
                <a:sym typeface="+mn-ea"/>
              </a:rPr>
              <a:t>百度地图物流大数据服务分析</a:t>
            </a:r>
            <a:endParaRPr lang="zh-CN" altLang="en-US"/>
          </a:p>
        </p:txBody>
      </p:sp>
      <p:sp>
        <p:nvSpPr>
          <p:cNvPr id="3" name="内容占位符 2"/>
          <p:cNvSpPr>
            <a:spLocks noGrp="1"/>
          </p:cNvSpPr>
          <p:nvPr>
            <p:ph idx="1"/>
          </p:nvPr>
        </p:nvSpPr>
        <p:spPr/>
        <p:txBody>
          <a:bodyPr>
            <a:normAutofit lnSpcReduction="10000"/>
          </a:bodyPr>
          <a:p>
            <a:r>
              <a:rPr lang="zh-CN" altLang="en-US" sz="1800"/>
              <a:t>任务内容</a:t>
            </a:r>
            <a:endParaRPr lang="zh-CN" altLang="en-US" sz="1800"/>
          </a:p>
          <a:p>
            <a:pPr marL="685800" lvl="1" indent="-228600">
              <a:buFont typeface="Arial" panose="020B0604020202020204" pitchFamily="34" charset="0"/>
              <a:buChar char="•"/>
            </a:pPr>
            <a:r>
              <a:rPr lang="zh-CN" altLang="en-US" sz="1800">
                <a:solidFill>
                  <a:schemeClr val="tx1">
                    <a:lumMod val="85000"/>
                    <a:lumOff val="15000"/>
                  </a:schemeClr>
                </a:solidFill>
              </a:rPr>
              <a:t>百度地图开放平台（https://lbs.baidu.com/solutions/logisticsmap）除了提供定位、地图、搜索、鹰眼轨迹、导航、路线规划、路况等基础服务，还提供智能调度、物流特色服务、地图可视化、地图智能语音等特色功能。请分析百度地图提供的各项物流大数据服务，内容包括服务项目、应用场景、应用企业、服务优势、接入流程等，分析结果绘制成表格</a:t>
            </a:r>
            <a:endParaRPr lang="zh-CN" altLang="en-US" sz="1800">
              <a:solidFill>
                <a:schemeClr val="tx1">
                  <a:lumMod val="85000"/>
                  <a:lumOff val="15000"/>
                </a:schemeClr>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a:sym typeface="+mn-ea"/>
              </a:rPr>
              <a:t>任务拓展一</a:t>
            </a:r>
            <a:r>
              <a:rPr lang="en-US" altLang="zh-CN">
                <a:sym typeface="+mn-ea"/>
              </a:rPr>
              <a:t>   </a:t>
            </a:r>
            <a:r>
              <a:rPr>
                <a:sym typeface="+mn-ea"/>
              </a:rPr>
              <a:t>百度地图物流大数据服务分析</a:t>
            </a:r>
            <a:endParaRPr>
              <a:sym typeface="+mn-ea"/>
            </a:endParaRPr>
          </a:p>
        </p:txBody>
      </p:sp>
      <p:sp>
        <p:nvSpPr>
          <p:cNvPr id="3" name="内容占位符 2"/>
          <p:cNvSpPr>
            <a:spLocks noGrp="1"/>
          </p:cNvSpPr>
          <p:nvPr>
            <p:ph idx="1"/>
          </p:nvPr>
        </p:nvSpPr>
        <p:spPr/>
        <p:txBody>
          <a:bodyPr>
            <a:normAutofit lnSpcReduction="10000"/>
          </a:bodyPr>
          <a:p>
            <a:pPr>
              <a:lnSpc>
                <a:spcPct val="150000"/>
              </a:lnSpc>
            </a:pPr>
            <a:r>
              <a:rPr lang="zh-CN" altLang="en-US" sz="2000"/>
              <a:t>任务要求</a:t>
            </a:r>
            <a:endParaRPr lang="zh-CN" altLang="en-US" sz="2000"/>
          </a:p>
          <a:p>
            <a:pPr lvl="1" defTabSz="914400">
              <a:lnSpc>
                <a:spcPct val="150000"/>
              </a:lnSpc>
              <a:tabLst>
                <a:tab pos="1609725" algn="l"/>
                <a:tab pos="1609725" algn="l"/>
              </a:tabLst>
            </a:pPr>
            <a:r>
              <a:rPr lang="zh-CN" altLang="en-US" sz="2000"/>
              <a:t>本任务是一个自主学习型任务，要求学生一边学习一边做，独立完成，时间为一天。任务完成后撰写的《百度地图物流大数据服务分析报告》，字数不限，要求分析表格设计合理，分析项目完整准确，格式规范，条理清晰</a:t>
            </a:r>
            <a:endParaRPr lang="zh-CN" altLang="en-US" sz="200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a:sym typeface="+mn-ea"/>
              </a:rPr>
              <a:t>任务拓展二 </a:t>
            </a:r>
            <a:r>
              <a:rPr>
                <a:sym typeface="+mn-ea"/>
              </a:rPr>
              <a:t>亚马逊Bin系统分析</a:t>
            </a:r>
            <a:endParaRPr lang="zh-CN" altLang="en-US"/>
          </a:p>
        </p:txBody>
      </p:sp>
      <p:sp>
        <p:nvSpPr>
          <p:cNvPr id="3" name="内容占位符 2"/>
          <p:cNvSpPr>
            <a:spLocks noGrp="1"/>
          </p:cNvSpPr>
          <p:nvPr>
            <p:ph idx="1"/>
          </p:nvPr>
        </p:nvSpPr>
        <p:spPr/>
        <p:txBody>
          <a:bodyPr>
            <a:normAutofit lnSpcReduction="10000"/>
          </a:bodyPr>
          <a:p>
            <a:r>
              <a:rPr lang="zh-CN" altLang="en-US" sz="2000"/>
              <a:t>任务背景</a:t>
            </a:r>
            <a:endParaRPr lang="zh-CN" altLang="en-US" sz="2000"/>
          </a:p>
          <a:p>
            <a:pPr lvl="1">
              <a:lnSpc>
                <a:spcPct val="150000"/>
              </a:lnSpc>
            </a:pPr>
            <a:r>
              <a:rPr lang="zh-CN" altLang="en-US" sz="1800"/>
              <a:t>亚马逊公司的Bin系统采用货位与库存数量的绑定的策略，简化了仓储管理操作，提高了仓储作业效率。Bin系统操作流程如下：</a:t>
            </a:r>
            <a:endParaRPr lang="zh-CN" altLang="en-US" sz="1800"/>
          </a:p>
          <a:p>
            <a:pPr marL="1143000" lvl="2" indent="-228600">
              <a:lnSpc>
                <a:spcPct val="150000"/>
              </a:lnSpc>
              <a:buFont typeface="Arial" panose="020B0604020202020204" pitchFamily="34" charset="0"/>
              <a:buChar char="•"/>
            </a:pPr>
            <a:r>
              <a:rPr lang="zh-CN" altLang="en-US" sz="1800">
                <a:solidFill>
                  <a:schemeClr val="tx1">
                    <a:lumMod val="85000"/>
                    <a:lumOff val="15000"/>
                  </a:schemeClr>
                </a:solidFill>
              </a:rPr>
              <a:t>收货</a:t>
            </a:r>
            <a:endParaRPr lang="zh-CN" altLang="en-US" sz="1800">
              <a:solidFill>
                <a:schemeClr val="tx1">
                  <a:lumMod val="85000"/>
                  <a:lumOff val="15000"/>
                </a:schemeClr>
              </a:solidFill>
            </a:endParaRPr>
          </a:p>
          <a:p>
            <a:pPr marL="1143000" lvl="2" indent="-228600">
              <a:lnSpc>
                <a:spcPct val="150000"/>
              </a:lnSpc>
              <a:buFont typeface="Arial" panose="020B0604020202020204" pitchFamily="34" charset="0"/>
              <a:buChar char="•"/>
            </a:pPr>
            <a:r>
              <a:rPr lang="zh-CN" altLang="en-US" sz="1800"/>
              <a:t>上架</a:t>
            </a:r>
            <a:endParaRPr lang="zh-CN" altLang="en-US" sz="1800"/>
          </a:p>
          <a:p>
            <a:pPr marL="1143000" lvl="2" indent="-228600">
              <a:lnSpc>
                <a:spcPct val="150000"/>
              </a:lnSpc>
              <a:buFont typeface="Arial" panose="020B0604020202020204" pitchFamily="34" charset="0"/>
              <a:buChar char="•"/>
            </a:pPr>
            <a:r>
              <a:rPr lang="zh-CN" altLang="en-US" sz="1800"/>
              <a:t>盘点</a:t>
            </a:r>
            <a:endParaRPr lang="zh-CN" altLang="en-US" sz="1800"/>
          </a:p>
          <a:p>
            <a:pPr marL="1143000" lvl="2" indent="-228600">
              <a:lnSpc>
                <a:spcPct val="150000"/>
              </a:lnSpc>
              <a:buFont typeface="Arial" panose="020B0604020202020204" pitchFamily="34" charset="0"/>
              <a:buChar char="•"/>
            </a:pPr>
            <a:r>
              <a:rPr lang="zh-CN" altLang="en-US" sz="1800"/>
              <a:t>拣货</a:t>
            </a:r>
            <a:endParaRPr lang="zh-CN" altLang="en-US" sz="1800"/>
          </a:p>
          <a:p>
            <a:pPr marL="1143000" lvl="2" indent="-228600">
              <a:lnSpc>
                <a:spcPct val="150000"/>
              </a:lnSpc>
              <a:buFont typeface="Arial" panose="020B0604020202020204" pitchFamily="34" charset="0"/>
              <a:buChar char="•"/>
            </a:pPr>
            <a:r>
              <a:rPr lang="zh-CN" altLang="en-US" sz="1800"/>
              <a:t>出货</a:t>
            </a:r>
            <a:endParaRPr lang="zh-CN" altLang="en-US" sz="180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a:sym typeface="+mn-ea"/>
              </a:rPr>
              <a:t>任务拓展二 </a:t>
            </a:r>
            <a:r>
              <a:rPr>
                <a:sym typeface="+mn-ea"/>
              </a:rPr>
              <a:t>亚马逊Bin系统分析</a:t>
            </a:r>
            <a:endParaRPr lang="zh-CN" altLang="en-US"/>
          </a:p>
        </p:txBody>
      </p:sp>
      <p:sp>
        <p:nvSpPr>
          <p:cNvPr id="3" name="内容占位符 2"/>
          <p:cNvSpPr>
            <a:spLocks noGrp="1"/>
          </p:cNvSpPr>
          <p:nvPr>
            <p:ph idx="1"/>
          </p:nvPr>
        </p:nvSpPr>
        <p:spPr/>
        <p:txBody>
          <a:bodyPr>
            <a:normAutofit lnSpcReduction="10000"/>
          </a:bodyPr>
          <a:p>
            <a:r>
              <a:rPr lang="zh-CN" altLang="en-US" sz="1800"/>
              <a:t>任务内容</a:t>
            </a:r>
            <a:endParaRPr lang="zh-CN" altLang="en-US" sz="1800"/>
          </a:p>
          <a:p>
            <a:pPr marL="685800" lvl="1" indent="-228600">
              <a:lnSpc>
                <a:spcPct val="150000"/>
              </a:lnSpc>
              <a:buFont typeface="Arial" panose="020B0604020202020204" pitchFamily="34" charset="0"/>
              <a:buChar char="•"/>
            </a:pPr>
            <a:r>
              <a:rPr lang="zh-CN" altLang="en-US" sz="2000">
                <a:solidFill>
                  <a:schemeClr val="tx1">
                    <a:lumMod val="85000"/>
                    <a:lumOff val="15000"/>
                  </a:schemeClr>
                </a:solidFill>
              </a:rPr>
              <a:t>分析亚马逊公司的Bin系统如何将货品、货位、库存数量进行绑定，绑定过程需要用到哪些技术才能实现？建立绑定关系对收货、上架、盘点、拣货、出货等仓储作业有什么益处？可能存在哪些不足</a:t>
            </a:r>
            <a:endParaRPr lang="zh-CN" altLang="en-US" sz="2000">
              <a:solidFill>
                <a:schemeClr val="tx1">
                  <a:lumMod val="85000"/>
                  <a:lumOff val="15000"/>
                </a:schemeClr>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zh-CN" altLang="en-US"/>
              <a:t>任务拓展二 </a:t>
            </a:r>
            <a:r>
              <a:rPr>
                <a:sym typeface="+mn-ea"/>
              </a:rPr>
              <a:t>亚马逊Bin系统分析</a:t>
            </a:r>
            <a:endParaRPr>
              <a:sym typeface="+mn-ea"/>
            </a:endParaRPr>
          </a:p>
        </p:txBody>
      </p:sp>
      <p:sp>
        <p:nvSpPr>
          <p:cNvPr id="3" name="内容占位符 2"/>
          <p:cNvSpPr>
            <a:spLocks noGrp="1"/>
          </p:cNvSpPr>
          <p:nvPr>
            <p:ph idx="1"/>
          </p:nvPr>
        </p:nvSpPr>
        <p:spPr/>
        <p:txBody>
          <a:bodyPr>
            <a:normAutofit lnSpcReduction="10000"/>
          </a:bodyPr>
          <a:p>
            <a:pPr>
              <a:lnSpc>
                <a:spcPct val="150000"/>
              </a:lnSpc>
            </a:pPr>
            <a:r>
              <a:rPr lang="zh-CN" altLang="en-US" sz="2000"/>
              <a:t>任务要求</a:t>
            </a:r>
            <a:endParaRPr lang="zh-CN" altLang="en-US" sz="2000"/>
          </a:p>
          <a:p>
            <a:pPr lvl="1" defTabSz="914400">
              <a:lnSpc>
                <a:spcPct val="150000"/>
              </a:lnSpc>
              <a:tabLst>
                <a:tab pos="1609725" algn="l"/>
                <a:tab pos="1609725" algn="l"/>
              </a:tabLst>
            </a:pPr>
            <a:r>
              <a:rPr lang="zh-CN" altLang="en-US" sz="2000"/>
              <a:t>本任务是一个自主学习型任务，要求学生一边学习一边自主完成，两个同学一组，时间为两天，任务完成后撰写《亚马逊Bin系统分析报告》，字数不限，要求分析思路清晰，依据充分，结论合理，报告内容格式规范，层次分明</a:t>
            </a:r>
            <a:endParaRPr lang="zh-CN" altLang="en-US" sz="200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p:txBody>
          <a:bodyPr/>
          <a:p>
            <a:r>
              <a:rPr lang="zh-CN" altLang="en-US"/>
              <a:t>欢迎指导</a:t>
            </a:r>
            <a:endParaRPr lang="zh-CN"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3863975" y="5948680"/>
            <a:ext cx="5080000" cy="368300"/>
          </a:xfrm>
          <a:prstGeom prst="rect">
            <a:avLst/>
          </a:prstGeom>
          <a:noFill/>
          <a:ln w="9525">
            <a:noFill/>
          </a:ln>
        </p:spPr>
        <p:txBody>
          <a:bodyPr>
            <a:spAutoFit/>
          </a:bodyPr>
          <a:p>
            <a:pPr algn="ctr"/>
            <a:r>
              <a:rPr i="0">
                <a:solidFill>
                  <a:srgbClr val="000000"/>
                </a:solidFill>
                <a:cs typeface="楷体_GB2312" charset="0"/>
              </a:rPr>
              <a:t>图5-1宝供供应链控制塔技术</a:t>
            </a:r>
            <a:endParaRPr i="0">
              <a:solidFill>
                <a:srgbClr val="000000"/>
              </a:solidFill>
              <a:cs typeface="楷体_GB2312" charset="0"/>
            </a:endParaRPr>
          </a:p>
        </p:txBody>
      </p:sp>
      <p:pic>
        <p:nvPicPr>
          <p:cNvPr id="2" name="图片 -2147482582" descr="C:/Users/sgp/AppData/Local/Temp/picturecompress_20211025105746/output_2.pngoutput_2"/>
          <p:cNvPicPr>
            <a:picLocks noChangeAspect="1"/>
          </p:cNvPicPr>
          <p:nvPr>
            <p:custDataLst>
              <p:tags r:id="rId1"/>
            </p:custDataLst>
          </p:nvPr>
        </p:nvPicPr>
        <p:blipFill>
          <a:blip r:embed="rId2"/>
          <a:stretch>
            <a:fillRect/>
          </a:stretch>
        </p:blipFill>
        <p:spPr>
          <a:xfrm>
            <a:off x="2135505" y="1124585"/>
            <a:ext cx="7649845" cy="4732655"/>
          </a:xfrm>
          <a:prstGeom prst="rect">
            <a:avLst/>
          </a:prstGeom>
          <a:noFill/>
          <a:ln w="9525">
            <a:noFill/>
          </a:ln>
        </p:spPr>
      </p:pic>
      <p:sp>
        <p:nvSpPr>
          <p:cNvPr id="3" name="标题 2"/>
          <p:cNvSpPr>
            <a:spLocks noGrp="1"/>
          </p:cNvSpPr>
          <p:nvPr>
            <p:ph type="title"/>
          </p:nvPr>
        </p:nvSpPr>
        <p:spPr/>
        <p:txBody>
          <a:bodyPr>
            <a:normAutofit fontScale="90000"/>
          </a:bodyPr>
          <a:p>
            <a:r>
              <a:rPr lang="zh-CN" altLang="en-US"/>
              <a:t>项目导入</a:t>
            </a:r>
            <a:r>
              <a:rPr lang="en-US" altLang="zh-CN"/>
              <a:t>                          宝供物流信息化进阶之路</a:t>
            </a:r>
            <a:endParaRPr lang="en-US" altLang="zh-CN"/>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4" name="矩形 3"/>
          <p:cNvSpPr/>
          <p:nvPr/>
        </p:nvSpPr>
        <p:spPr>
          <a:xfrm>
            <a:off x="546100" y="1619885"/>
            <a:ext cx="11238230" cy="4646295"/>
          </a:xfrm>
          <a:prstGeom prst="rect">
            <a:avLst/>
          </a:prstGeom>
          <a:solidFill>
            <a:srgbClr val="B5BD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宋体 CN"/>
              <a:ea typeface="Source Han Sans Regular"/>
              <a:cs typeface="+mn-cs"/>
            </a:endParaRPr>
          </a:p>
        </p:txBody>
      </p:sp>
      <p:grpSp>
        <p:nvGrpSpPr>
          <p:cNvPr id="9" name="组合 8"/>
          <p:cNvGrpSpPr/>
          <p:nvPr/>
        </p:nvGrpSpPr>
        <p:grpSpPr>
          <a:xfrm>
            <a:off x="1130299" y="2401644"/>
            <a:ext cx="381043" cy="381043"/>
            <a:chOff x="3868099" y="5741049"/>
            <a:chExt cx="366050" cy="366050"/>
          </a:xfrm>
          <a:solidFill>
            <a:schemeClr val="bg1"/>
          </a:solidFill>
        </p:grpSpPr>
        <p:sp>
          <p:nvSpPr>
            <p:cNvPr id="10" name="AutoShape 123"/>
            <p:cNvSpPr/>
            <p:nvPr/>
          </p:nvSpPr>
          <p:spPr bwMode="auto">
            <a:xfrm>
              <a:off x="3868099" y="5741049"/>
              <a:ext cx="366050" cy="3660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grpFill/>
            <a:ln>
              <a:noFill/>
            </a:ln>
            <a:effectLst/>
          </p:spPr>
          <p:txBody>
            <a:bodyPr lIns="38100" tIns="38100" rIns="38100" bIns="38100" anchor="ct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3000" b="0" i="0" u="none" strike="noStrike" kern="1200" cap="none" spc="0" normalizeH="0" baseline="0" noProof="0">
                <a:ln>
                  <a:noFill/>
                </a:ln>
                <a:solidFill>
                  <a:srgbClr val="B5BDC4"/>
                </a:solidFill>
                <a:effectLst>
                  <a:outerShdw blurRad="38100" dist="38100" dir="2700000" algn="tl">
                    <a:srgbClr val="000000"/>
                  </a:outerShdw>
                </a:effectLst>
                <a:uLnTx/>
                <a:uFillTx/>
                <a:latin typeface="思源宋体 CN"/>
                <a:ea typeface="Source Han Sans Regular"/>
                <a:cs typeface="+mn-cs"/>
              </a:endParaRPr>
            </a:p>
          </p:txBody>
        </p:sp>
        <p:sp>
          <p:nvSpPr>
            <p:cNvPr id="11" name="AutoShape 124"/>
            <p:cNvSpPr/>
            <p:nvPr/>
          </p:nvSpPr>
          <p:spPr bwMode="auto">
            <a:xfrm>
              <a:off x="3971344" y="5843668"/>
              <a:ext cx="160186" cy="1601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grpFill/>
            <a:ln>
              <a:noFill/>
            </a:ln>
            <a:effectLst/>
          </p:spPr>
          <p:txBody>
            <a:bodyPr lIns="38100" tIns="38100" rIns="38100" bIns="38100" anchor="ct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3000" b="0" i="0" u="none" strike="noStrike" kern="1200" cap="none" spc="0" normalizeH="0" baseline="0" noProof="0">
                <a:ln>
                  <a:noFill/>
                </a:ln>
                <a:solidFill>
                  <a:srgbClr val="B5BDC4"/>
                </a:solidFill>
                <a:effectLst>
                  <a:outerShdw blurRad="38100" dist="38100" dir="2700000" algn="tl">
                    <a:srgbClr val="000000"/>
                  </a:outerShdw>
                </a:effectLst>
                <a:uLnTx/>
                <a:uFillTx/>
                <a:latin typeface="思源宋体 CN"/>
                <a:ea typeface="Source Han Sans Regular"/>
                <a:cs typeface="+mn-cs"/>
              </a:endParaRPr>
            </a:p>
          </p:txBody>
        </p:sp>
        <p:sp>
          <p:nvSpPr>
            <p:cNvPr id="12" name="AutoShape 125"/>
            <p:cNvSpPr/>
            <p:nvPr/>
          </p:nvSpPr>
          <p:spPr bwMode="auto">
            <a:xfrm>
              <a:off x="4005134" y="5878083"/>
              <a:ext cx="91982" cy="919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grpFill/>
            <a:ln>
              <a:noFill/>
            </a:ln>
            <a:effectLst/>
          </p:spPr>
          <p:txBody>
            <a:bodyPr lIns="38100" tIns="38100" rIns="38100" bIns="38100" anchor="ct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3000" b="0" i="0" u="none" strike="noStrike" kern="1200" cap="none" spc="0" normalizeH="0" baseline="0" noProof="0">
                <a:ln>
                  <a:noFill/>
                </a:ln>
                <a:solidFill>
                  <a:srgbClr val="B5BDC4"/>
                </a:solidFill>
                <a:effectLst>
                  <a:outerShdw blurRad="38100" dist="38100" dir="2700000" algn="tl">
                    <a:srgbClr val="000000"/>
                  </a:outerShdw>
                </a:effectLst>
                <a:uLnTx/>
                <a:uFillTx/>
                <a:latin typeface="思源宋体 CN"/>
                <a:ea typeface="Source Han Sans Regular"/>
                <a:cs typeface="+mn-cs"/>
              </a:endParaRPr>
            </a:p>
          </p:txBody>
        </p:sp>
      </p:grpSp>
      <p:sp>
        <p:nvSpPr>
          <p:cNvPr id="13" name="AutoShape 59"/>
          <p:cNvSpPr/>
          <p:nvPr/>
        </p:nvSpPr>
        <p:spPr bwMode="auto">
          <a:xfrm>
            <a:off x="1129606" y="4973984"/>
            <a:ext cx="381694" cy="381043"/>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chemeClr val="bg1"/>
          </a:solidFill>
          <a:ln>
            <a:noFill/>
          </a:ln>
          <a:effectLst/>
        </p:spPr>
        <p:txBody>
          <a:bodyPr lIns="38100" tIns="38100" rIns="38100" bIns="38100" anchor="ct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3000" b="0" i="0" u="none" strike="noStrike" kern="1200" cap="none" spc="0" normalizeH="0" baseline="0" noProof="0">
              <a:ln>
                <a:noFill/>
              </a:ln>
              <a:solidFill>
                <a:srgbClr val="B5BDC4"/>
              </a:solidFill>
              <a:effectLst>
                <a:outerShdw blurRad="38100" dist="38100" dir="2700000" algn="tl">
                  <a:srgbClr val="000000"/>
                </a:outerShdw>
              </a:effectLst>
              <a:uLnTx/>
              <a:uFillTx/>
              <a:latin typeface="思源宋体 CN"/>
              <a:ea typeface="Source Han Sans Regular"/>
              <a:cs typeface="+mn-cs"/>
            </a:endParaRPr>
          </a:p>
        </p:txBody>
      </p:sp>
      <p:grpSp>
        <p:nvGrpSpPr>
          <p:cNvPr id="14" name="组合 13"/>
          <p:cNvGrpSpPr/>
          <p:nvPr/>
        </p:nvGrpSpPr>
        <p:grpSpPr>
          <a:xfrm>
            <a:off x="1129606" y="3751652"/>
            <a:ext cx="381694" cy="321119"/>
            <a:chOff x="4600201" y="5775463"/>
            <a:chExt cx="366676" cy="308484"/>
          </a:xfrm>
          <a:solidFill>
            <a:schemeClr val="bg1"/>
          </a:solidFill>
        </p:grpSpPr>
        <p:sp>
          <p:nvSpPr>
            <p:cNvPr id="15" name="AutoShape 120"/>
            <p:cNvSpPr/>
            <p:nvPr/>
          </p:nvSpPr>
          <p:spPr bwMode="auto">
            <a:xfrm>
              <a:off x="4692182" y="5855558"/>
              <a:ext cx="182712" cy="1827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p:spPr>
          <p:txBody>
            <a:bodyPr lIns="38100" tIns="38100" rIns="38100" bIns="38100" anchor="ct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3000" b="0" i="0" u="none" strike="noStrike" kern="1200" cap="none" spc="0" normalizeH="0" baseline="0" noProof="0">
                <a:ln>
                  <a:noFill/>
                </a:ln>
                <a:solidFill>
                  <a:srgbClr val="B5BDC4"/>
                </a:solidFill>
                <a:effectLst>
                  <a:outerShdw blurRad="38100" dist="38100" dir="2700000" algn="tl">
                    <a:srgbClr val="000000"/>
                  </a:outerShdw>
                </a:effectLst>
                <a:uLnTx/>
                <a:uFillTx/>
                <a:latin typeface="思源宋体 CN"/>
                <a:ea typeface="Source Han Sans Regular"/>
                <a:cs typeface="+mn-cs"/>
              </a:endParaRPr>
            </a:p>
          </p:txBody>
        </p:sp>
        <p:sp>
          <p:nvSpPr>
            <p:cNvPr id="16" name="AutoShape 121"/>
            <p:cNvSpPr/>
            <p:nvPr/>
          </p:nvSpPr>
          <p:spPr bwMode="auto">
            <a:xfrm>
              <a:off x="4737861" y="5901235"/>
              <a:ext cx="51310" cy="513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p:spPr>
          <p:txBody>
            <a:bodyPr lIns="38100" tIns="38100" rIns="38100" bIns="38100" anchor="ct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3000" b="0" i="0" u="none" strike="noStrike" kern="1200" cap="none" spc="0" normalizeH="0" baseline="0" noProof="0">
                <a:ln>
                  <a:noFill/>
                </a:ln>
                <a:solidFill>
                  <a:srgbClr val="B5BDC4"/>
                </a:solidFill>
                <a:effectLst>
                  <a:outerShdw blurRad="38100" dist="38100" dir="2700000" algn="tl">
                    <a:srgbClr val="000000"/>
                  </a:outerShdw>
                </a:effectLst>
                <a:uLnTx/>
                <a:uFillTx/>
                <a:latin typeface="思源宋体 CN"/>
                <a:ea typeface="Source Han Sans Regular"/>
                <a:cs typeface="+mn-cs"/>
              </a:endParaRPr>
            </a:p>
          </p:txBody>
        </p:sp>
        <p:sp>
          <p:nvSpPr>
            <p:cNvPr id="17" name="AutoShape 122"/>
            <p:cNvSpPr/>
            <p:nvPr/>
          </p:nvSpPr>
          <p:spPr bwMode="auto">
            <a:xfrm>
              <a:off x="4600201" y="5775463"/>
              <a:ext cx="366676" cy="3084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p:spPr>
          <p:txBody>
            <a:bodyPr lIns="38100" tIns="38100" rIns="38100" bIns="38100" anchor="ct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3000" b="0" i="0" u="none" strike="noStrike" kern="1200" cap="none" spc="0" normalizeH="0" baseline="0" noProof="0">
                <a:ln>
                  <a:noFill/>
                </a:ln>
                <a:solidFill>
                  <a:srgbClr val="B5BDC4"/>
                </a:solidFill>
                <a:effectLst>
                  <a:outerShdw blurRad="38100" dist="38100" dir="2700000" algn="tl">
                    <a:srgbClr val="000000"/>
                  </a:outerShdw>
                </a:effectLst>
                <a:uLnTx/>
                <a:uFillTx/>
                <a:latin typeface="思源宋体 CN"/>
                <a:ea typeface="Source Han Sans Regular"/>
                <a:cs typeface="+mn-cs"/>
              </a:endParaRPr>
            </a:p>
          </p:txBody>
        </p:sp>
      </p:grpSp>
      <p:sp>
        <p:nvSpPr>
          <p:cNvPr id="18" name="文本框 17"/>
          <p:cNvSpPr txBox="1"/>
          <p:nvPr/>
        </p:nvSpPr>
        <p:spPr>
          <a:xfrm>
            <a:off x="1783080" y="2204720"/>
            <a:ext cx="4349115" cy="1014730"/>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000" b="0" i="0" u="none" strike="noStrike" kern="1200" cap="none" spc="0" normalizeH="0" baseline="0" noProof="0" dirty="0">
                <a:ln>
                  <a:noFill/>
                </a:ln>
                <a:solidFill>
                  <a:prstClr val="white"/>
                </a:solidFill>
                <a:effectLst/>
                <a:uLnTx/>
                <a:uFillTx/>
                <a:latin typeface="站酷文艺体" panose="02000603000000000000" pitchFamily="2" charset="-122"/>
                <a:ea typeface="站酷文艺体" panose="02000603000000000000" pitchFamily="2" charset="-122"/>
                <a:cs typeface="+mn-cs"/>
              </a:rPr>
              <a:t>宝供物流采用了哪些现代信息技术？请你谈谈这些信息技术。</a:t>
            </a:r>
            <a:endParaRPr kumimoji="0" lang="zh-CN" altLang="en-US" sz="2000" b="0" i="0" u="none" strike="noStrike" kern="1200" cap="none" spc="0" normalizeH="0" baseline="0" noProof="0" dirty="0">
              <a:ln>
                <a:noFill/>
              </a:ln>
              <a:solidFill>
                <a:prstClr val="white"/>
              </a:solidFill>
              <a:effectLst/>
              <a:uLnTx/>
              <a:uFillTx/>
              <a:latin typeface="站酷文艺体" panose="02000603000000000000" pitchFamily="2" charset="-122"/>
              <a:ea typeface="站酷文艺体" panose="02000603000000000000" pitchFamily="2" charset="-122"/>
              <a:cs typeface="+mn-cs"/>
            </a:endParaRPr>
          </a:p>
        </p:txBody>
      </p:sp>
      <p:sp>
        <p:nvSpPr>
          <p:cNvPr id="19" name="文本框 18"/>
          <p:cNvSpPr txBox="1"/>
          <p:nvPr/>
        </p:nvSpPr>
        <p:spPr>
          <a:xfrm>
            <a:off x="1775460" y="3644900"/>
            <a:ext cx="4504055" cy="1014730"/>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lang="zh-CN" altLang="en-US" sz="2000" i="0" noProof="0" dirty="0">
                <a:ln>
                  <a:noFill/>
                </a:ln>
                <a:solidFill>
                  <a:prstClr val="white"/>
                </a:solidFill>
                <a:effectLst/>
                <a:uLnTx/>
                <a:uFillTx/>
                <a:latin typeface="站酷文艺体" panose="02000603000000000000" pitchFamily="2" charset="-122"/>
                <a:ea typeface="站酷文艺体" panose="02000603000000000000" pitchFamily="2" charset="-122"/>
                <a:sym typeface="+mn-ea"/>
              </a:rPr>
              <a:t>宝供物流如何实现物流与供应链的数字化管理？</a:t>
            </a:r>
            <a:endParaRPr lang="zh-CN" altLang="en-US" sz="2000" i="0" noProof="0" dirty="0">
              <a:ln>
                <a:noFill/>
              </a:ln>
              <a:solidFill>
                <a:prstClr val="white"/>
              </a:solidFill>
              <a:effectLst/>
              <a:uLnTx/>
              <a:uFillTx/>
              <a:latin typeface="站酷文艺体" panose="02000603000000000000" pitchFamily="2" charset="-122"/>
              <a:ea typeface="站酷文艺体" panose="02000603000000000000" pitchFamily="2" charset="-122"/>
              <a:sym typeface="+mn-ea"/>
            </a:endParaRPr>
          </a:p>
        </p:txBody>
      </p:sp>
      <p:sp>
        <p:nvSpPr>
          <p:cNvPr id="20" name="文本框 19"/>
          <p:cNvSpPr txBox="1"/>
          <p:nvPr/>
        </p:nvSpPr>
        <p:spPr>
          <a:xfrm>
            <a:off x="1703705" y="4761230"/>
            <a:ext cx="4259580" cy="1476375"/>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lang="zh-CN" altLang="en-US" sz="2000" i="0" noProof="0" dirty="0">
                <a:ln>
                  <a:noFill/>
                </a:ln>
                <a:solidFill>
                  <a:prstClr val="white"/>
                </a:solidFill>
                <a:effectLst/>
                <a:uLnTx/>
                <a:uFillTx/>
                <a:latin typeface="站酷文艺体" panose="02000603000000000000" pitchFamily="2" charset="-122"/>
                <a:ea typeface="站酷文艺体" panose="02000603000000000000" pitchFamily="2" charset="-122"/>
                <a:sym typeface="+mn-ea"/>
              </a:rPr>
              <a:t>宝供供应链控制塔技术由哪三个部分构成？又是如何实现可视、可控和可追溯的？</a:t>
            </a:r>
            <a:endParaRPr lang="zh-CN" altLang="en-US" sz="2000" i="0" noProof="0" dirty="0">
              <a:ln>
                <a:noFill/>
              </a:ln>
              <a:solidFill>
                <a:prstClr val="white"/>
              </a:solidFill>
              <a:effectLst/>
              <a:uLnTx/>
              <a:uFillTx/>
              <a:latin typeface="站酷文艺体" panose="02000603000000000000" pitchFamily="2" charset="-122"/>
              <a:ea typeface="站酷文艺体" panose="02000603000000000000" pitchFamily="2" charset="-122"/>
              <a:sym typeface="+mn-ea"/>
            </a:endParaRPr>
          </a:p>
        </p:txBody>
      </p:sp>
      <p:grpSp>
        <p:nvGrpSpPr>
          <p:cNvPr id="24" name="组合 23"/>
          <p:cNvGrpSpPr/>
          <p:nvPr/>
        </p:nvGrpSpPr>
        <p:grpSpPr>
          <a:xfrm>
            <a:off x="437650" y="407964"/>
            <a:ext cx="3021021" cy="521970"/>
            <a:chOff x="437650" y="407964"/>
            <a:chExt cx="3021021" cy="521970"/>
          </a:xfrm>
        </p:grpSpPr>
        <p:grpSp>
          <p:nvGrpSpPr>
            <p:cNvPr id="25" name="组合 24"/>
            <p:cNvGrpSpPr/>
            <p:nvPr/>
          </p:nvGrpSpPr>
          <p:grpSpPr>
            <a:xfrm>
              <a:off x="437650" y="426743"/>
              <a:ext cx="503641" cy="485662"/>
              <a:chOff x="431503" y="418769"/>
              <a:chExt cx="710506" cy="685142"/>
            </a:xfrm>
          </p:grpSpPr>
          <p:sp>
            <p:nvSpPr>
              <p:cNvPr id="28" name="矩形 27"/>
              <p:cNvSpPr/>
              <p:nvPr/>
            </p:nvSpPr>
            <p:spPr>
              <a:xfrm>
                <a:off x="508000" y="469900"/>
                <a:ext cx="634009" cy="634011"/>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宋体 CN"/>
                  <a:ea typeface="Source Han Sans Regular"/>
                  <a:cs typeface="+mn-cs"/>
                </a:endParaRPr>
              </a:p>
            </p:txBody>
          </p:sp>
          <p:sp>
            <p:nvSpPr>
              <p:cNvPr id="29" name="矩形 28"/>
              <p:cNvSpPr/>
              <p:nvPr/>
            </p:nvSpPr>
            <p:spPr>
              <a:xfrm>
                <a:off x="431503" y="418769"/>
                <a:ext cx="634008" cy="634011"/>
              </a:xfrm>
              <a:prstGeom prst="rect">
                <a:avLst/>
              </a:pr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思源宋体 CN"/>
                  <a:ea typeface="Source Han Sans Regular"/>
                  <a:cs typeface="+mn-cs"/>
                </a:endParaRPr>
              </a:p>
            </p:txBody>
          </p:sp>
        </p:grpSp>
        <p:sp>
          <p:nvSpPr>
            <p:cNvPr id="27" name="文本框 26"/>
            <p:cNvSpPr txBox="1"/>
            <p:nvPr/>
          </p:nvSpPr>
          <p:spPr>
            <a:xfrm>
              <a:off x="1039846" y="407964"/>
              <a:ext cx="2418825" cy="52197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white"/>
                  </a:solidFill>
                  <a:effectLst/>
                  <a:uLnTx/>
                  <a:uFillTx/>
                  <a:latin typeface="站酷文艺体" panose="02000603000000000000" pitchFamily="2" charset="-122"/>
                  <a:ea typeface="站酷文艺体" panose="02000603000000000000" pitchFamily="2" charset="-122"/>
                  <a:cs typeface="+mn-cs"/>
                </a:rPr>
                <a:t>思考</a:t>
              </a:r>
              <a:endParaRPr kumimoji="0" lang="zh-CN" altLang="en-US" sz="2800" b="0" i="0" u="none" strike="noStrike" kern="1200" cap="none" spc="0" normalizeH="0" baseline="0" noProof="0" dirty="0">
                <a:ln>
                  <a:noFill/>
                </a:ln>
                <a:solidFill>
                  <a:prstClr val="white"/>
                </a:solidFill>
                <a:effectLst/>
                <a:uLnTx/>
                <a:uFillTx/>
                <a:latin typeface="站酷文艺体" panose="02000603000000000000" pitchFamily="2" charset="-122"/>
                <a:ea typeface="站酷文艺体" panose="02000603000000000000" pitchFamily="2" charset="-122"/>
                <a:cs typeface="+mn-cs"/>
              </a:endParaRPr>
            </a:p>
          </p:txBody>
        </p:sp>
      </p:grpSp>
      <p:pic>
        <p:nvPicPr>
          <p:cNvPr id="23" name="图片 22" descr="C:/Users/sgp/AppData/Local/Temp/picturecompress_20211025105746/output_3.jpgoutput_3"/>
          <p:cNvPicPr>
            <a:picLocks noChangeAspect="1"/>
          </p:cNvPicPr>
          <p:nvPr/>
        </p:nvPicPr>
        <p:blipFill>
          <a:blip r:embed="rId1"/>
          <a:srcRect/>
          <a:stretch>
            <a:fillRect/>
          </a:stretch>
        </p:blipFill>
        <p:spPr>
          <a:xfrm>
            <a:off x="6082665" y="1619885"/>
            <a:ext cx="5701665" cy="4368800"/>
          </a:xfrm>
          <a:custGeom>
            <a:avLst/>
            <a:gdLst>
              <a:gd name="connsiteX0" fmla="*/ 1190943 w 5954714"/>
              <a:gd name="connsiteY0" fmla="*/ 0 h 4368799"/>
              <a:gd name="connsiteX1" fmla="*/ 5954714 w 5954714"/>
              <a:gd name="connsiteY1" fmla="*/ 0 h 4368799"/>
              <a:gd name="connsiteX2" fmla="*/ 5954714 w 5954714"/>
              <a:gd name="connsiteY2" fmla="*/ 4368799 h 4368799"/>
              <a:gd name="connsiteX3" fmla="*/ 0 w 5954714"/>
              <a:gd name="connsiteY3" fmla="*/ 4368799 h 4368799"/>
            </a:gdLst>
            <a:ahLst/>
            <a:cxnLst>
              <a:cxn ang="0">
                <a:pos x="connsiteX0" y="connsiteY0"/>
              </a:cxn>
              <a:cxn ang="0">
                <a:pos x="connsiteX1" y="connsiteY1"/>
              </a:cxn>
              <a:cxn ang="0">
                <a:pos x="connsiteX2" y="connsiteY2"/>
              </a:cxn>
              <a:cxn ang="0">
                <a:pos x="connsiteX3" y="connsiteY3"/>
              </a:cxn>
            </a:cxnLst>
            <a:rect l="l" t="t" r="r" b="b"/>
            <a:pathLst>
              <a:path w="5954714" h="4368799">
                <a:moveTo>
                  <a:pt x="1190943" y="0"/>
                </a:moveTo>
                <a:lnTo>
                  <a:pt x="5954714" y="0"/>
                </a:lnTo>
                <a:lnTo>
                  <a:pt x="5954714" y="4368799"/>
                </a:lnTo>
                <a:lnTo>
                  <a:pt x="0" y="4368799"/>
                </a:lnTo>
                <a:close/>
              </a:path>
            </a:pathLst>
          </a:cu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4" name="任意多边形: 形状 3"/>
          <p:cNvSpPr/>
          <p:nvPr/>
        </p:nvSpPr>
        <p:spPr>
          <a:xfrm>
            <a:off x="0" y="0"/>
            <a:ext cx="4163438" cy="6858000"/>
          </a:xfrm>
          <a:custGeom>
            <a:avLst/>
            <a:gdLst>
              <a:gd name="connsiteX0" fmla="*/ 0 w 4163438"/>
              <a:gd name="connsiteY0" fmla="*/ 0 h 6858000"/>
              <a:gd name="connsiteX1" fmla="*/ 2742992 w 4163438"/>
              <a:gd name="connsiteY1" fmla="*/ 0 h 6858000"/>
              <a:gd name="connsiteX2" fmla="*/ 2844235 w 4163438"/>
              <a:gd name="connsiteY2" fmla="*/ 103427 h 6858000"/>
              <a:gd name="connsiteX3" fmla="*/ 4163438 w 4163438"/>
              <a:gd name="connsiteY3" fmla="*/ 3429000 h 6858000"/>
              <a:gd name="connsiteX4" fmla="*/ 2844235 w 4163438"/>
              <a:gd name="connsiteY4" fmla="*/ 6754574 h 6858000"/>
              <a:gd name="connsiteX5" fmla="*/ 2742992 w 4163438"/>
              <a:gd name="connsiteY5" fmla="*/ 6858000 h 6858000"/>
              <a:gd name="connsiteX6" fmla="*/ 0 w 416343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3438" h="6858000">
                <a:moveTo>
                  <a:pt x="0" y="0"/>
                </a:moveTo>
                <a:lnTo>
                  <a:pt x="2742992" y="0"/>
                </a:lnTo>
                <a:lnTo>
                  <a:pt x="2844235" y="103427"/>
                </a:lnTo>
                <a:cubicBezTo>
                  <a:pt x="3663879" y="981771"/>
                  <a:pt x="4163438" y="2148565"/>
                  <a:pt x="4163438" y="3429000"/>
                </a:cubicBezTo>
                <a:cubicBezTo>
                  <a:pt x="4163438" y="4709436"/>
                  <a:pt x="3663879" y="5876229"/>
                  <a:pt x="2844235" y="6754574"/>
                </a:cubicBezTo>
                <a:lnTo>
                  <a:pt x="2742992" y="6858000"/>
                </a:lnTo>
                <a:lnTo>
                  <a:pt x="0" y="6858000"/>
                </a:lnTo>
                <a:close/>
              </a:path>
            </a:pathLst>
          </a:cu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站酷文艺体" panose="02000603000000000000"/>
              <a:cs typeface="+mn-cs"/>
            </a:endParaRPr>
          </a:p>
        </p:txBody>
      </p:sp>
      <p:pic>
        <p:nvPicPr>
          <p:cNvPr id="14" name="图片 13" descr="C:/Users/sgp/AppData/Local/Temp/picturecompress_20211025105746/output_4.jpgoutput_4"/>
          <p:cNvPicPr>
            <a:picLocks noChangeAspect="1"/>
          </p:cNvPicPr>
          <p:nvPr/>
        </p:nvPicPr>
        <p:blipFill rotWithShape="1">
          <a:blip r:embed="rId1"/>
          <a:srcRect/>
          <a:stretch>
            <a:fillRect/>
          </a:stretch>
        </p:blipFill>
        <p:spPr>
          <a:xfrm flipH="1">
            <a:off x="4" y="5122"/>
            <a:ext cx="3814629" cy="6833522"/>
          </a:xfrm>
          <a:custGeom>
            <a:avLst/>
            <a:gdLst>
              <a:gd name="connsiteX0" fmla="*/ 3814629 w 3814629"/>
              <a:gd name="connsiteY0" fmla="*/ 0 h 6833522"/>
              <a:gd name="connsiteX1" fmla="*/ 1322877 w 3814629"/>
              <a:gd name="connsiteY1" fmla="*/ 0 h 6833522"/>
              <a:gd name="connsiteX2" fmla="*/ 1228588 w 3814629"/>
              <a:gd name="connsiteY2" fmla="*/ 103427 h 6833522"/>
              <a:gd name="connsiteX3" fmla="*/ 0 w 3814629"/>
              <a:gd name="connsiteY3" fmla="*/ 3429000 h 6833522"/>
              <a:gd name="connsiteX4" fmla="*/ 1228588 w 3814629"/>
              <a:gd name="connsiteY4" fmla="*/ 6754574 h 6833522"/>
              <a:gd name="connsiteX5" fmla="*/ 1300561 w 3814629"/>
              <a:gd name="connsiteY5" fmla="*/ 6833522 h 6833522"/>
              <a:gd name="connsiteX6" fmla="*/ 3814629 w 3814629"/>
              <a:gd name="connsiteY6" fmla="*/ 6833522 h 6833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4629" h="6833522">
                <a:moveTo>
                  <a:pt x="3814629" y="0"/>
                </a:moveTo>
                <a:lnTo>
                  <a:pt x="1322877" y="0"/>
                </a:lnTo>
                <a:lnTo>
                  <a:pt x="1228588" y="103427"/>
                </a:lnTo>
                <a:cubicBezTo>
                  <a:pt x="465245" y="981771"/>
                  <a:pt x="0" y="2148565"/>
                  <a:pt x="0" y="3429000"/>
                </a:cubicBezTo>
                <a:cubicBezTo>
                  <a:pt x="0" y="4709436"/>
                  <a:pt x="465245" y="5876229"/>
                  <a:pt x="1228588" y="6754574"/>
                </a:cubicBezTo>
                <a:lnTo>
                  <a:pt x="1300561" y="6833522"/>
                </a:lnTo>
                <a:lnTo>
                  <a:pt x="3814629" y="6833522"/>
                </a:lnTo>
                <a:close/>
              </a:path>
            </a:pathLst>
          </a:custGeom>
        </p:spPr>
      </p:pic>
      <p:sp>
        <p:nvSpPr>
          <p:cNvPr id="6" name="文本框 5"/>
          <p:cNvSpPr txBox="1"/>
          <p:nvPr/>
        </p:nvSpPr>
        <p:spPr>
          <a:xfrm>
            <a:off x="6610035" y="3061922"/>
            <a:ext cx="4257157" cy="829945"/>
          </a:xfrm>
          <a:prstGeom prst="rect">
            <a:avLst/>
          </a:prstGeom>
          <a:noFill/>
          <a:effectLst/>
        </p:spPr>
        <p:txBody>
          <a:bodyPr wrap="square" rtlCol="0">
            <a:spAutoFit/>
          </a:bodyPr>
          <a:lstStyle/>
          <a:p>
            <a:pPr marR="0" algn="just" defTabSz="914400" fontAlgn="auto">
              <a:spcBef>
                <a:spcPts val="0"/>
              </a:spcBef>
              <a:spcAft>
                <a:spcPts val="0"/>
              </a:spcAft>
              <a:buClrTx/>
              <a:buSzTx/>
              <a:buFontTx/>
              <a:buNone/>
              <a:defRPr/>
            </a:pPr>
            <a:r>
              <a:rPr kumimoji="0" lang="zh-CN" altLang="en-US" sz="4800" i="0" kern="1200" cap="none" spc="300" normalizeH="0" baseline="0" noProof="0" dirty="0">
                <a:solidFill>
                  <a:prstClr val="white"/>
                </a:solidFill>
                <a:effectLst>
                  <a:outerShdw dist="38100" dir="2700000" algn="tl" rotWithShape="0">
                    <a:prstClr val="black">
                      <a:alpha val="40000"/>
                    </a:prstClr>
                  </a:outerShdw>
                </a:effectLst>
                <a:latin typeface="站酷文艺体" panose="02000603000000000000" pitchFamily="2" charset="-122"/>
                <a:ea typeface="站酷文艺体" panose="02000603000000000000" pitchFamily="2" charset="-122"/>
                <a:cs typeface="+mn-cs"/>
              </a:rPr>
              <a:t>知识准备</a:t>
            </a:r>
            <a:endParaRPr kumimoji="0" lang="zh-CN" altLang="en-US" sz="4800" i="0" kern="1200" cap="none" spc="300" normalizeH="0" baseline="0" noProof="0" dirty="0">
              <a:solidFill>
                <a:prstClr val="white"/>
              </a:solidFill>
              <a:effectLst>
                <a:outerShdw dist="38100" dir="2700000" algn="tl" rotWithShape="0">
                  <a:prstClr val="black">
                    <a:alpha val="40000"/>
                  </a:prstClr>
                </a:outerShdw>
              </a:effectLst>
              <a:latin typeface="站酷文艺体" panose="02000603000000000000" pitchFamily="2" charset="-122"/>
              <a:ea typeface="站酷文艺体" panose="02000603000000000000" pitchFamily="2" charset="-122"/>
              <a:cs typeface="+mn-cs"/>
            </a:endParaRPr>
          </a:p>
        </p:txBody>
      </p:sp>
      <p:sp>
        <p:nvSpPr>
          <p:cNvPr id="7" name="文本框 6"/>
          <p:cNvSpPr txBox="1"/>
          <p:nvPr/>
        </p:nvSpPr>
        <p:spPr>
          <a:xfrm>
            <a:off x="5535295" y="2855595"/>
            <a:ext cx="1075690" cy="1106805"/>
          </a:xfrm>
          <a:prstGeom prst="rect">
            <a:avLst/>
          </a:prstGeom>
          <a:noFill/>
        </p:spPr>
        <p:txBody>
          <a:bodyPr wrap="square" rtlCol="0">
            <a:spAutoFit/>
          </a:bodyPr>
          <a:lstStyle/>
          <a:p>
            <a:pPr marR="0" defTabSz="914400" fontAlgn="auto">
              <a:spcBef>
                <a:spcPts val="0"/>
              </a:spcBef>
              <a:spcAft>
                <a:spcPts val="0"/>
              </a:spcAft>
              <a:buClrTx/>
              <a:buSzTx/>
              <a:buFontTx/>
              <a:buNone/>
              <a:defRPr/>
            </a:pPr>
            <a:r>
              <a:rPr lang="en-US" altLang="zh-CN" sz="6600" i="0" noProof="0" dirty="0">
                <a:solidFill>
                  <a:prstClr val="white"/>
                </a:solidFill>
                <a:effectLst>
                  <a:outerShdw dist="38100" dir="2700000" algn="tl" rotWithShape="0">
                    <a:prstClr val="black">
                      <a:alpha val="40000"/>
                    </a:prstClr>
                  </a:outerShdw>
                </a:effectLst>
                <a:latin typeface="站酷小薇LOGO体" panose="02010600010101010101" pitchFamily="2" charset="-122"/>
                <a:ea typeface="站酷小薇LOGO体" panose="02010600010101010101" pitchFamily="2" charset="-122"/>
                <a:sym typeface="+mn-ea"/>
              </a:rPr>
              <a:t>01</a:t>
            </a:r>
            <a:endParaRPr kumimoji="0" lang="zh-CN" altLang="en-US" sz="6600" i="0" kern="1200" cap="none" spc="0" normalizeH="0" baseline="0" noProof="0" dirty="0">
              <a:solidFill>
                <a:prstClr val="white"/>
              </a:solidFill>
              <a:effectLst>
                <a:outerShdw dist="38100" dir="2700000" algn="tl" rotWithShape="0">
                  <a:prstClr val="black">
                    <a:alpha val="40000"/>
                  </a:prstClr>
                </a:outerShdw>
              </a:effectLst>
              <a:latin typeface="站酷小薇LOGO体" panose="02010600010101010101" pitchFamily="2" charset="-122"/>
              <a:ea typeface="站酷小薇LOGO体" panose="02010600010101010101" pitchFamily="2" charset="-122"/>
              <a:cs typeface="+mn-cs"/>
            </a:endParaRPr>
          </a:p>
        </p:txBody>
      </p:sp>
      <p:cxnSp>
        <p:nvCxnSpPr>
          <p:cNvPr id="8" name="直接连接符 7"/>
          <p:cNvCxnSpPr/>
          <p:nvPr/>
        </p:nvCxnSpPr>
        <p:spPr>
          <a:xfrm>
            <a:off x="5803947" y="4025470"/>
            <a:ext cx="4757244" cy="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flipH="1">
            <a:off x="6168145" y="4358300"/>
            <a:ext cx="4465768" cy="299085"/>
          </a:xfrm>
          <a:prstGeom prst="rect">
            <a:avLst/>
          </a:prstGeom>
          <a:noFill/>
        </p:spPr>
        <p:txBody>
          <a:bodyPr wrap="square" rtlCol="0">
            <a:spAutoFit/>
          </a:bodyPr>
          <a:lstStyle/>
          <a:p>
            <a:pPr marR="0" defTabSz="914400" fontAlgn="auto">
              <a:lnSpc>
                <a:spcPct val="150000"/>
              </a:lnSpc>
              <a:spcBef>
                <a:spcPts val="0"/>
              </a:spcBef>
              <a:spcAft>
                <a:spcPts val="0"/>
              </a:spcAft>
              <a:buClrTx/>
              <a:buSzTx/>
              <a:buFontTx/>
              <a:buNone/>
              <a:defRPr/>
            </a:pPr>
            <a:r>
              <a:rPr kumimoji="0" sz="900" i="0" kern="1200" cap="none" spc="0" normalizeH="0" baseline="0" noProof="0" dirty="0">
                <a:solidFill>
                  <a:prstClr val="white"/>
                </a:solidFill>
                <a:latin typeface="站酷文艺体" panose="02000603000000000000" pitchFamily="2" charset="-122"/>
                <a:ea typeface="站酷文艺体" panose="02000603000000000000" pitchFamily="2" charset="-122"/>
                <a:cs typeface="+mn-cs"/>
              </a:rPr>
              <a:t>物流信息系统概述</a:t>
            </a:r>
            <a:r>
              <a:rPr kumimoji="0" lang="en-US" sz="900" i="0" kern="1200" cap="none" spc="0" normalizeH="0" baseline="0" noProof="0" dirty="0">
                <a:solidFill>
                  <a:prstClr val="white"/>
                </a:solidFill>
                <a:latin typeface="站酷文艺体" panose="02000603000000000000" pitchFamily="2" charset="-122"/>
                <a:ea typeface="站酷文艺体" panose="02000603000000000000" pitchFamily="2" charset="-122"/>
                <a:cs typeface="+mn-cs"/>
              </a:rPr>
              <a:t>  物流信息技术</a:t>
            </a:r>
            <a:endParaRPr kumimoji="0" lang="en-US" sz="900" i="0" kern="1200" cap="none" spc="0" normalizeH="0" baseline="0" noProof="0" dirty="0">
              <a:solidFill>
                <a:prstClr val="white"/>
              </a:solidFill>
              <a:latin typeface="站酷文艺体" panose="02000603000000000000" pitchFamily="2" charset="-122"/>
              <a:ea typeface="站酷文艺体" panose="02000603000000000000" pitchFamily="2" charset="-122"/>
              <a:cs typeface="+mn-cs"/>
            </a:endParaRPr>
          </a:p>
        </p:txBody>
      </p:sp>
      <p:sp>
        <p:nvSpPr>
          <p:cNvPr id="2" name="矩形 1"/>
          <p:cNvSpPr/>
          <p:nvPr/>
        </p:nvSpPr>
        <p:spPr>
          <a:xfrm>
            <a:off x="5803948" y="4377610"/>
            <a:ext cx="250690" cy="279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white"/>
              </a:solidFill>
              <a:effectLst/>
              <a:uLnTx/>
              <a:uFillTx/>
              <a:latin typeface="思源宋体 CN"/>
              <a:ea typeface="Source Han Sans Regular"/>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zh-CN" altLang="en-US"/>
              <a:t>物流信息系统概述</a:t>
            </a:r>
            <a:endParaRPr lang="zh-CN" altLang="en-US"/>
          </a:p>
        </p:txBody>
      </p:sp>
      <p:sp>
        <p:nvSpPr>
          <p:cNvPr id="8" name="内容占位符 7"/>
          <p:cNvSpPr/>
          <p:nvPr>
            <p:ph sz="quarter" idx="13"/>
          </p:nvPr>
        </p:nvSpPr>
        <p:spPr>
          <a:xfrm>
            <a:off x="546100" y="1412875"/>
            <a:ext cx="5451475" cy="4766310"/>
          </a:xfrm>
        </p:spPr>
        <p:txBody>
          <a:bodyPr>
            <a:normAutofit/>
          </a:bodyPr>
          <a:p>
            <a:pPr lvl="0"/>
            <a:r>
              <a:rPr lang="zh-CN" altLang="en-US" sz="1800">
                <a:sym typeface="+mn-ea"/>
              </a:rPr>
              <a:t>狭义的物流信息是指</a:t>
            </a:r>
            <a:endParaRPr lang="zh-CN" altLang="en-US" sz="1800">
              <a:sym typeface="+mn-ea"/>
            </a:endParaRPr>
          </a:p>
          <a:p>
            <a:pPr marL="685800" lvl="1" indent="-228600">
              <a:buFont typeface="Arial" panose="020B0604020202020204" pitchFamily="34" charset="0"/>
              <a:buChar char="•"/>
            </a:pPr>
            <a:r>
              <a:rPr lang="zh-CN" altLang="en-US" sz="1800">
                <a:solidFill>
                  <a:schemeClr val="tx1">
                    <a:lumMod val="85000"/>
                    <a:lumOff val="15000"/>
                  </a:schemeClr>
                </a:solidFill>
                <a:sym typeface="+mn-ea"/>
              </a:rPr>
              <a:t>物流活动有关的信息，如订货信息、库存信息、采购指示信息（生产指示信息）、发货信息、物流管理信息。</a:t>
            </a:r>
            <a:endParaRPr lang="zh-CN" altLang="en-US" sz="1800">
              <a:solidFill>
                <a:schemeClr val="tx1">
                  <a:lumMod val="85000"/>
                  <a:lumOff val="15000"/>
                </a:schemeClr>
              </a:solidFill>
              <a:sym typeface="+mn-ea"/>
            </a:endParaRPr>
          </a:p>
          <a:p>
            <a:pPr lvl="0"/>
            <a:r>
              <a:rPr lang="zh-CN" altLang="en-US" sz="1800">
                <a:sym typeface="+mn-ea"/>
              </a:rPr>
              <a:t>广义的物流信息是指</a:t>
            </a:r>
            <a:endParaRPr lang="zh-CN" altLang="en-US" sz="1800" i="0">
              <a:sym typeface="+mn-ea"/>
            </a:endParaRPr>
          </a:p>
          <a:p>
            <a:pPr marL="685800" lvl="1" indent="-228600">
              <a:buFont typeface="Arial" panose="020B0604020202020204" pitchFamily="34" charset="0"/>
              <a:buChar char="•"/>
            </a:pPr>
            <a:r>
              <a:rPr lang="zh-CN" altLang="en-US" sz="1800">
                <a:sym typeface="+mn-ea"/>
              </a:rPr>
              <a:t>物流活动有关的信息，而且包括与物流活动有关的其他信息，如商品交易信息和市场信息等。</a:t>
            </a:r>
            <a:endParaRPr lang="zh-CN" altLang="en-US" sz="1800" i="0">
              <a:solidFill>
                <a:schemeClr val="tx1">
                  <a:lumMod val="85000"/>
                  <a:lumOff val="15000"/>
                </a:schemeClr>
              </a:solidFill>
              <a:sym typeface="+mn-ea"/>
            </a:endParaRPr>
          </a:p>
          <a:p>
            <a:pPr marL="685800" lvl="1" indent="-228600">
              <a:buFont typeface="Arial" panose="020B0604020202020204" pitchFamily="34" charset="0"/>
              <a:buChar char="•"/>
            </a:pPr>
            <a:endParaRPr lang="zh-CN" altLang="en-US" sz="1800">
              <a:solidFill>
                <a:schemeClr val="tx1">
                  <a:lumMod val="85000"/>
                  <a:lumOff val="15000"/>
                </a:schemeClr>
              </a:solidFill>
              <a:sym typeface="+mn-ea"/>
            </a:endParaRPr>
          </a:p>
        </p:txBody>
      </p:sp>
      <p:sp>
        <p:nvSpPr>
          <p:cNvPr id="4" name="内容占位符 7"/>
          <p:cNvSpPr/>
          <p:nvPr/>
        </p:nvSpPr>
        <p:spPr>
          <a:xfrm>
            <a:off x="6096000" y="1484630"/>
            <a:ext cx="5342255" cy="3801110"/>
          </a:xfrm>
          <a:prstGeom prst="rect">
            <a:avLst/>
          </a:prstGeom>
        </p:spPr>
        <p:txBody>
          <a:bodyPr vert="horz" lIns="90170" tIns="46990" rIns="90170" bIns="46990" rtlCol="0">
            <a:normAutofit/>
          </a:bodyPr>
          <a:lst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zh-CN" altLang="en-US" sz="1800" i="0">
                <a:solidFill>
                  <a:schemeClr val="tx1">
                    <a:lumMod val="85000"/>
                    <a:lumOff val="15000"/>
                  </a:schemeClr>
                </a:solidFill>
                <a:sym typeface="+mn-ea"/>
              </a:rPr>
              <a:t>物流信息的特点</a:t>
            </a:r>
            <a:endParaRPr lang="zh-CN" altLang="en-US" sz="1800" i="0">
              <a:solidFill>
                <a:schemeClr val="tx1">
                  <a:lumMod val="85000"/>
                  <a:lumOff val="15000"/>
                </a:schemeClr>
              </a:solidFill>
              <a:sym typeface="+mn-ea"/>
            </a:endParaRPr>
          </a:p>
          <a:p>
            <a:pPr marL="685800" lvl="1" indent="-228600">
              <a:buFont typeface="Arial" panose="020B0604020202020204" pitchFamily="34" charset="0"/>
              <a:buChar char="•"/>
            </a:pPr>
            <a:r>
              <a:rPr lang="zh-CN" altLang="en-US" sz="1800" i="0">
                <a:solidFill>
                  <a:schemeClr val="tx1">
                    <a:lumMod val="85000"/>
                    <a:lumOff val="15000"/>
                  </a:schemeClr>
                </a:solidFill>
                <a:sym typeface="+mn-ea"/>
              </a:rPr>
              <a:t>物流信息源分布广，数据量大，要求数据标准化。</a:t>
            </a:r>
            <a:endParaRPr lang="zh-CN" altLang="en-US" sz="1800" i="0">
              <a:solidFill>
                <a:schemeClr val="tx1">
                  <a:lumMod val="85000"/>
                  <a:lumOff val="15000"/>
                </a:schemeClr>
              </a:solidFill>
              <a:sym typeface="+mn-ea"/>
            </a:endParaRPr>
          </a:p>
          <a:p>
            <a:pPr marL="685800" lvl="1" indent="-228600">
              <a:buFont typeface="Arial" panose="020B0604020202020204" pitchFamily="34" charset="0"/>
              <a:buChar char="•"/>
            </a:pPr>
            <a:r>
              <a:rPr lang="zh-CN" altLang="en-US" sz="1800" i="0">
                <a:solidFill>
                  <a:schemeClr val="tx1">
                    <a:lumMod val="85000"/>
                    <a:lumOff val="15000"/>
                  </a:schemeClr>
                </a:solidFill>
                <a:sym typeface="+mn-ea"/>
              </a:rPr>
              <a:t>物流信息动态性特别强，信息的价值衰减速度很快，这就对信息工作的及时性要求较高。</a:t>
            </a:r>
            <a:endParaRPr lang="zh-CN" altLang="en-US" sz="1800" i="0">
              <a:solidFill>
                <a:schemeClr val="tx1">
                  <a:lumMod val="85000"/>
                  <a:lumOff val="15000"/>
                </a:schemeClr>
              </a:solidFill>
              <a:sym typeface="+mn-ea"/>
            </a:endParaRPr>
          </a:p>
          <a:p>
            <a:pPr marL="685800" lvl="1" indent="-228600">
              <a:buFont typeface="Arial" panose="020B0604020202020204" pitchFamily="34" charset="0"/>
              <a:buChar char="•"/>
            </a:pPr>
            <a:r>
              <a:rPr lang="zh-CN" altLang="en-US" sz="1800" i="0">
                <a:solidFill>
                  <a:schemeClr val="tx1">
                    <a:lumMod val="85000"/>
                    <a:lumOff val="15000"/>
                  </a:schemeClr>
                </a:solidFill>
                <a:sym typeface="+mn-ea"/>
              </a:rPr>
              <a:t>物流数据种类繁多。</a:t>
            </a:r>
            <a:endParaRPr lang="zh-CN" altLang="en-US" sz="1800" i="0">
              <a:solidFill>
                <a:schemeClr val="tx1">
                  <a:lumMod val="85000"/>
                  <a:lumOff val="15000"/>
                </a:schemeClr>
              </a:solidFill>
              <a:sym typeface="+mn-e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zh-CN" altLang="en-US"/>
              <a:t>物流信息系统</a:t>
            </a:r>
            <a:endParaRPr lang="zh-CN" altLang="en-US"/>
          </a:p>
        </p:txBody>
      </p:sp>
      <p:sp>
        <p:nvSpPr>
          <p:cNvPr id="8" name="内容占位符 7"/>
          <p:cNvSpPr/>
          <p:nvPr>
            <p:ph sz="quarter" idx="13"/>
          </p:nvPr>
        </p:nvSpPr>
        <p:spPr>
          <a:xfrm>
            <a:off x="579755" y="900430"/>
            <a:ext cx="6860540" cy="5267960"/>
          </a:xfrm>
        </p:spPr>
        <p:txBody>
          <a:bodyPr>
            <a:normAutofit fontScale="90000"/>
          </a:bodyPr>
          <a:p>
            <a:pPr lvl="0">
              <a:lnSpc>
                <a:spcPct val="150000"/>
              </a:lnSpc>
            </a:pPr>
            <a:r>
              <a:rPr lang="zh-CN" altLang="en-US" sz="1800">
                <a:sym typeface="+mn-ea"/>
              </a:rPr>
              <a:t>物流信息系统构成</a:t>
            </a:r>
            <a:endParaRPr lang="zh-CN" altLang="en-US" sz="1800">
              <a:sym typeface="+mn-ea"/>
            </a:endParaRPr>
          </a:p>
          <a:p>
            <a:pPr marL="685800" lvl="1" indent="-228600">
              <a:lnSpc>
                <a:spcPct val="150000"/>
              </a:lnSpc>
              <a:buFont typeface="Arial" panose="020B0604020202020204" pitchFamily="34" charset="0"/>
              <a:buChar char="•"/>
            </a:pPr>
            <a:r>
              <a:rPr lang="zh-CN" altLang="en-US" sz="1800">
                <a:solidFill>
                  <a:schemeClr val="tx1">
                    <a:lumMod val="85000"/>
                    <a:lumOff val="15000"/>
                  </a:schemeClr>
                </a:solidFill>
                <a:sym typeface="+mn-ea"/>
              </a:rPr>
              <a:t>作业信息处理系统</a:t>
            </a:r>
            <a:endParaRPr lang="zh-CN" altLang="en-US" sz="1800">
              <a:solidFill>
                <a:schemeClr val="tx1">
                  <a:lumMod val="85000"/>
                  <a:lumOff val="15000"/>
                </a:schemeClr>
              </a:solidFill>
              <a:sym typeface="+mn-ea"/>
            </a:endParaRPr>
          </a:p>
          <a:p>
            <a:pPr marL="685800" lvl="1" indent="-228600">
              <a:lnSpc>
                <a:spcPct val="150000"/>
              </a:lnSpc>
              <a:buFont typeface="Arial" panose="020B0604020202020204" pitchFamily="34" charset="0"/>
              <a:buChar char="•"/>
            </a:pPr>
            <a:r>
              <a:rPr lang="zh-CN" altLang="en-US" sz="1800">
                <a:solidFill>
                  <a:schemeClr val="tx1">
                    <a:lumMod val="85000"/>
                    <a:lumOff val="15000"/>
                  </a:schemeClr>
                </a:solidFill>
                <a:sym typeface="+mn-ea"/>
              </a:rPr>
              <a:t>控制信息处理系统</a:t>
            </a:r>
            <a:endParaRPr lang="zh-CN" altLang="en-US" sz="1800">
              <a:solidFill>
                <a:schemeClr val="tx1">
                  <a:lumMod val="85000"/>
                  <a:lumOff val="15000"/>
                </a:schemeClr>
              </a:solidFill>
              <a:sym typeface="+mn-ea"/>
            </a:endParaRPr>
          </a:p>
          <a:p>
            <a:pPr marL="685800" lvl="1" indent="-228600">
              <a:lnSpc>
                <a:spcPct val="150000"/>
              </a:lnSpc>
              <a:buFont typeface="Arial" panose="020B0604020202020204" pitchFamily="34" charset="0"/>
              <a:buChar char="•"/>
            </a:pPr>
            <a:r>
              <a:rPr lang="zh-CN" altLang="en-US" sz="1800">
                <a:solidFill>
                  <a:schemeClr val="tx1">
                    <a:lumMod val="85000"/>
                    <a:lumOff val="15000"/>
                  </a:schemeClr>
                </a:solidFill>
                <a:sym typeface="+mn-ea"/>
              </a:rPr>
              <a:t>物流决策支持系统</a:t>
            </a:r>
            <a:endParaRPr lang="zh-CN" altLang="en-US" sz="1800">
              <a:solidFill>
                <a:schemeClr val="tx1">
                  <a:lumMod val="85000"/>
                  <a:lumOff val="15000"/>
                </a:schemeClr>
              </a:solidFill>
              <a:sym typeface="+mn-ea"/>
            </a:endParaRPr>
          </a:p>
          <a:p>
            <a:pPr lvl="0">
              <a:lnSpc>
                <a:spcPct val="150000"/>
              </a:lnSpc>
            </a:pPr>
            <a:r>
              <a:rPr lang="zh-CN" altLang="en-US" sz="1800">
                <a:sym typeface="+mn-ea"/>
              </a:rPr>
              <a:t>物流信息系统的功能</a:t>
            </a:r>
            <a:endParaRPr lang="zh-CN" altLang="en-US" sz="1800">
              <a:sym typeface="+mn-ea"/>
            </a:endParaRPr>
          </a:p>
          <a:p>
            <a:pPr marL="685800" lvl="1" indent="-228600">
              <a:lnSpc>
                <a:spcPct val="150000"/>
              </a:lnSpc>
              <a:buFont typeface="Arial" panose="020B0604020202020204" pitchFamily="34" charset="0"/>
              <a:buChar char="•"/>
            </a:pPr>
            <a:r>
              <a:rPr lang="zh-CN" altLang="en-US">
                <a:solidFill>
                  <a:schemeClr val="tx1">
                    <a:lumMod val="85000"/>
                    <a:lumOff val="15000"/>
                  </a:schemeClr>
                </a:solidFill>
                <a:sym typeface="+mn-ea"/>
              </a:rPr>
              <a:t>第一层次是交易系统，用于启动和记录最基本的个别物流活动</a:t>
            </a:r>
            <a:endParaRPr lang="zh-CN" altLang="en-US">
              <a:solidFill>
                <a:schemeClr val="tx1">
                  <a:lumMod val="85000"/>
                  <a:lumOff val="15000"/>
                </a:schemeClr>
              </a:solidFill>
              <a:sym typeface="+mn-ea"/>
            </a:endParaRPr>
          </a:p>
          <a:p>
            <a:pPr marL="685800" lvl="1" indent="-228600">
              <a:lnSpc>
                <a:spcPct val="150000"/>
              </a:lnSpc>
              <a:buFont typeface="Arial" panose="020B0604020202020204" pitchFamily="34" charset="0"/>
              <a:buChar char="•"/>
            </a:pPr>
            <a:r>
              <a:rPr lang="zh-CN" altLang="en-US">
                <a:solidFill>
                  <a:schemeClr val="tx1">
                    <a:lumMod val="85000"/>
                    <a:lumOff val="15000"/>
                  </a:schemeClr>
                </a:solidFill>
                <a:sym typeface="+mn-ea"/>
              </a:rPr>
              <a:t>第二层次是管理控制，要求把主要精力集中在功能衡量和报告上</a:t>
            </a:r>
            <a:endParaRPr lang="zh-CN" altLang="en-US">
              <a:solidFill>
                <a:schemeClr val="tx1">
                  <a:lumMod val="85000"/>
                  <a:lumOff val="15000"/>
                </a:schemeClr>
              </a:solidFill>
              <a:sym typeface="+mn-ea"/>
            </a:endParaRPr>
          </a:p>
          <a:p>
            <a:pPr marL="685800" lvl="1" indent="-228600">
              <a:lnSpc>
                <a:spcPct val="150000"/>
              </a:lnSpc>
              <a:buFont typeface="Arial" panose="020B0604020202020204" pitchFamily="34" charset="0"/>
              <a:buChar char="•"/>
            </a:pPr>
            <a:r>
              <a:rPr lang="zh-CN" altLang="en-US">
                <a:solidFill>
                  <a:schemeClr val="tx1">
                    <a:lumMod val="85000"/>
                    <a:lumOff val="15000"/>
                  </a:schemeClr>
                </a:solidFill>
                <a:sym typeface="+mn-ea"/>
              </a:rPr>
              <a:t>第三层次是决策分析，主要把精力集中在决策应用上，协助管理人员鉴别、评估和比较物流战略和策略的可选方案上</a:t>
            </a:r>
            <a:endParaRPr lang="zh-CN" altLang="en-US">
              <a:solidFill>
                <a:schemeClr val="tx1">
                  <a:lumMod val="85000"/>
                  <a:lumOff val="15000"/>
                </a:schemeClr>
              </a:solidFill>
              <a:sym typeface="+mn-ea"/>
            </a:endParaRPr>
          </a:p>
          <a:p>
            <a:pPr marL="685800" lvl="1" indent="-228600">
              <a:lnSpc>
                <a:spcPct val="150000"/>
              </a:lnSpc>
              <a:buFont typeface="Arial" panose="020B0604020202020204" pitchFamily="34" charset="0"/>
              <a:buChar char="•"/>
            </a:pPr>
            <a:r>
              <a:rPr lang="zh-CN" altLang="en-US">
                <a:solidFill>
                  <a:schemeClr val="tx1">
                    <a:lumMod val="85000"/>
                    <a:lumOff val="15000"/>
                  </a:schemeClr>
                </a:solidFill>
                <a:sym typeface="+mn-ea"/>
              </a:rPr>
              <a:t>第四层次是制订战略规划，主要精力集中在信息支持上，以期开发和提炼物流战略</a:t>
            </a:r>
            <a:endParaRPr lang="zh-CN" altLang="en-US">
              <a:solidFill>
                <a:schemeClr val="tx1">
                  <a:lumMod val="85000"/>
                  <a:lumOff val="15000"/>
                </a:schemeClr>
              </a:solidFill>
              <a:sym typeface="+mn-ea"/>
            </a:endParaRPr>
          </a:p>
        </p:txBody>
      </p:sp>
      <p:pic>
        <p:nvPicPr>
          <p:cNvPr id="3" name="图片 -2147482618" descr="C:/Users/sgp/AppData/Local/Temp/picturecompress_20211025105746/output_5.pngoutput_5"/>
          <p:cNvPicPr>
            <a:picLocks noChangeAspect="1"/>
          </p:cNvPicPr>
          <p:nvPr/>
        </p:nvPicPr>
        <p:blipFill>
          <a:blip r:embed="rId1"/>
          <a:stretch>
            <a:fillRect/>
          </a:stretch>
        </p:blipFill>
        <p:spPr>
          <a:xfrm>
            <a:off x="7104380" y="1052830"/>
            <a:ext cx="4573905" cy="3632835"/>
          </a:xfrm>
          <a:prstGeom prst="rect">
            <a:avLst/>
          </a:prstGeom>
          <a:noFill/>
          <a:ln w="9525">
            <a:noFill/>
          </a:ln>
        </p:spPr>
      </p:pic>
      <p:sp>
        <p:nvSpPr>
          <p:cNvPr id="9" name="文本框 8"/>
          <p:cNvSpPr txBox="1"/>
          <p:nvPr/>
        </p:nvSpPr>
        <p:spPr>
          <a:xfrm>
            <a:off x="7032625" y="4685665"/>
            <a:ext cx="5080000" cy="337185"/>
          </a:xfrm>
          <a:prstGeom prst="rect">
            <a:avLst/>
          </a:prstGeom>
          <a:noFill/>
          <a:ln w="9525">
            <a:noFill/>
          </a:ln>
        </p:spPr>
        <p:txBody>
          <a:bodyPr>
            <a:spAutoFit/>
          </a:bodyPr>
          <a:p>
            <a:pPr algn="ctr"/>
            <a:r>
              <a:rPr lang="zh-CN" sz="1600" i="0">
                <a:solidFill>
                  <a:srgbClr val="000000"/>
                </a:solidFill>
                <a:ea typeface="宋体" panose="02010600030101010101" pitchFamily="2" charset="-122"/>
              </a:rPr>
              <a:t>图</a:t>
            </a:r>
            <a:r>
              <a:rPr lang="en-US" sz="1600" i="0">
                <a:solidFill>
                  <a:srgbClr val="000000"/>
                </a:solidFill>
                <a:latin typeface="Times New Roman" panose="02020603050405020304" pitchFamily="18" charset="0"/>
                <a:ea typeface="宋体" panose="02010600030101010101" pitchFamily="2" charset="-122"/>
              </a:rPr>
              <a:t>5-2</a:t>
            </a:r>
            <a:r>
              <a:rPr lang="zh-CN" sz="1600" i="0">
                <a:solidFill>
                  <a:srgbClr val="000000"/>
                </a:solidFill>
                <a:ea typeface="宋体" panose="02010600030101010101" pitchFamily="2" charset="-122"/>
              </a:rPr>
              <a:t>物流信息系统的</a:t>
            </a:r>
            <a:r>
              <a:rPr lang="en-US" sz="1600" i="0">
                <a:solidFill>
                  <a:srgbClr val="000000"/>
                </a:solidFill>
                <a:latin typeface="Times New Roman" panose="02020603050405020304" pitchFamily="18" charset="0"/>
                <a:ea typeface="宋体" panose="02010600030101010101" pitchFamily="2" charset="-122"/>
              </a:rPr>
              <a:t>4</a:t>
            </a:r>
            <a:r>
              <a:rPr lang="zh-CN" sz="1600" i="0">
                <a:solidFill>
                  <a:srgbClr val="000000"/>
                </a:solidFill>
                <a:ea typeface="宋体" panose="02010600030101010101" pitchFamily="2" charset="-122"/>
              </a:rPr>
              <a:t>个功能层次</a:t>
            </a:r>
            <a:endParaRPr lang="zh-CN" altLang="en-US" sz="1600" i="0">
              <a:solidFill>
                <a:srgbClr val="000000"/>
              </a:solidFill>
              <a:ea typeface="宋体" panose="02010600030101010101" pitchFamily="2"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zh-CN" altLang="en-US"/>
              <a:t>物流信息技术</a:t>
            </a:r>
            <a:endParaRPr lang="zh-CN" altLang="en-US"/>
          </a:p>
        </p:txBody>
      </p:sp>
      <p:sp>
        <p:nvSpPr>
          <p:cNvPr id="8" name="内容占位符 7"/>
          <p:cNvSpPr/>
          <p:nvPr>
            <p:ph sz="quarter" idx="13"/>
          </p:nvPr>
        </p:nvSpPr>
        <p:spPr>
          <a:xfrm>
            <a:off x="579755" y="908685"/>
            <a:ext cx="10255885" cy="5401945"/>
          </a:xfrm>
        </p:spPr>
        <p:txBody>
          <a:bodyPr>
            <a:normAutofit/>
          </a:bodyPr>
          <a:p>
            <a:pPr lvl="0">
              <a:lnSpc>
                <a:spcPct val="150000"/>
              </a:lnSpc>
            </a:pPr>
            <a:r>
              <a:rPr lang="zh-CN" altLang="en-US" sz="1800">
                <a:sym typeface="+mn-ea"/>
              </a:rPr>
              <a:t>什么是物流信息技术</a:t>
            </a:r>
            <a:endParaRPr lang="zh-CN" altLang="en-US" sz="1800">
              <a:sym typeface="+mn-ea"/>
            </a:endParaRPr>
          </a:p>
          <a:p>
            <a:pPr marL="685800" lvl="1" indent="-228600">
              <a:lnSpc>
                <a:spcPct val="150000"/>
              </a:lnSpc>
              <a:buFont typeface="Arial" panose="020B0604020202020204" pitchFamily="34" charset="0"/>
              <a:buChar char="•"/>
            </a:pPr>
            <a:r>
              <a:rPr lang="zh-CN" altLang="en-US" sz="1800">
                <a:solidFill>
                  <a:schemeClr val="tx1">
                    <a:lumMod val="85000"/>
                    <a:lumOff val="15000"/>
                  </a:schemeClr>
                </a:solidFill>
                <a:sym typeface="+mn-ea"/>
              </a:rPr>
              <a:t>是指运用于物流各环节中的信息技术</a:t>
            </a:r>
            <a:endParaRPr lang="zh-CN" altLang="en-US" sz="1800">
              <a:solidFill>
                <a:schemeClr val="tx1">
                  <a:lumMod val="85000"/>
                  <a:lumOff val="15000"/>
                </a:schemeClr>
              </a:solidFill>
              <a:sym typeface="+mn-ea"/>
            </a:endParaRPr>
          </a:p>
          <a:p>
            <a:pPr lvl="1">
              <a:lnSpc>
                <a:spcPct val="150000"/>
              </a:lnSpc>
            </a:pPr>
            <a:r>
              <a:rPr lang="zh-CN" altLang="en-US" sz="1800">
                <a:sym typeface="+mn-ea"/>
              </a:rPr>
              <a:t>根据物流的功能以及特点，物流信息技术包括：计算机技术与网络技术、信息分类编码技术与条码技术、射频识别（RFID）技术、EPC（电子产品代码）技术、电子数据交换技术（</a:t>
            </a:r>
            <a:r>
              <a:rPr lang="en-US" altLang="zh-CN" sz="1800">
                <a:sym typeface="+mn-ea"/>
              </a:rPr>
              <a:t>EDI</a:t>
            </a:r>
            <a:r>
              <a:rPr lang="zh-CN" altLang="en-US" sz="1800">
                <a:sym typeface="+mn-ea"/>
              </a:rPr>
              <a:t>）、GPS与GIS、物联网技术、云计算技术、大数据分析技术等等</a:t>
            </a:r>
            <a:endParaRPr lang="zh-CN" altLang="en-US" sz="1800" i="0">
              <a:solidFill>
                <a:schemeClr val="tx1">
                  <a:lumMod val="85000"/>
                  <a:lumOff val="15000"/>
                </a:schemeClr>
              </a:solidFill>
              <a:sym typeface="+mn-ea"/>
            </a:endParaRPr>
          </a:p>
          <a:p>
            <a:pPr marL="685800" lvl="1" indent="-228600">
              <a:lnSpc>
                <a:spcPct val="150000"/>
              </a:lnSpc>
              <a:buFont typeface="Arial" panose="020B0604020202020204" pitchFamily="34" charset="0"/>
              <a:buChar char="•"/>
            </a:pPr>
            <a:endParaRPr lang="zh-CN" altLang="en-US" sz="1800">
              <a:solidFill>
                <a:schemeClr val="tx1">
                  <a:lumMod val="85000"/>
                  <a:lumOff val="15000"/>
                </a:schemeClr>
              </a:solidFill>
              <a:sym typeface="+mn-ea"/>
            </a:endParaRPr>
          </a:p>
          <a:p>
            <a:pPr marL="685800" lvl="1" indent="-228600">
              <a:lnSpc>
                <a:spcPct val="150000"/>
              </a:lnSpc>
              <a:buFont typeface="Arial" panose="020B0604020202020204" pitchFamily="34" charset="0"/>
              <a:buChar char="•"/>
            </a:pPr>
            <a:endParaRPr lang="zh-CN" altLang="en-US" sz="1800">
              <a:solidFill>
                <a:schemeClr val="tx1">
                  <a:lumMod val="85000"/>
                  <a:lumOff val="15000"/>
                </a:schemeClr>
              </a:solidFill>
              <a:sym typeface="+mn-ea"/>
            </a:endParaRPr>
          </a:p>
          <a:p>
            <a:pPr marL="228600" lvl="0" indent="-228600">
              <a:lnSpc>
                <a:spcPct val="150000"/>
              </a:lnSpc>
              <a:buFont typeface="Arial" panose="020B0604020202020204" pitchFamily="34" charset="0"/>
              <a:buChar char="•"/>
            </a:pPr>
            <a:endParaRPr lang="zh-CN" altLang="en-US" sz="1800">
              <a:solidFill>
                <a:schemeClr val="tx1">
                  <a:lumMod val="85000"/>
                  <a:lumOff val="15000"/>
                </a:schemeClr>
              </a:solidFill>
              <a:sym typeface="+mn-ea"/>
            </a:endParaRPr>
          </a:p>
        </p:txBody>
      </p:sp>
      <p:sp>
        <p:nvSpPr>
          <p:cNvPr id="10" name="内容占位符 7"/>
          <p:cNvSpPr/>
          <p:nvPr/>
        </p:nvSpPr>
        <p:spPr>
          <a:xfrm>
            <a:off x="6167755" y="908685"/>
            <a:ext cx="5767070" cy="5401945"/>
          </a:xfrm>
          <a:prstGeom prst="rect">
            <a:avLst/>
          </a:prstGeom>
        </p:spPr>
        <p:txBody>
          <a:bodyPr vert="horz" lIns="90170" tIns="46990" rIns="90170" bIns="46990" rtlCol="0">
            <a:normAutofit/>
          </a:bodyPr>
          <a:lst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150000"/>
              </a:lnSpc>
            </a:pPr>
            <a:endParaRPr lang="zh-CN" altLang="en-US" sz="1800" i="0">
              <a:solidFill>
                <a:schemeClr val="tx1">
                  <a:lumMod val="85000"/>
                  <a:lumOff val="15000"/>
                </a:schemeClr>
              </a:solidFill>
              <a:sym typeface="+mn-ea"/>
            </a:endParaRPr>
          </a:p>
        </p:txBody>
      </p:sp>
      <p:pic>
        <p:nvPicPr>
          <p:cNvPr id="13" name="图片 12" descr="C:/Users/sgp/AppData/Local/Temp/picturecompress_20211025105746/output_6.pngoutput_6"/>
          <p:cNvPicPr>
            <a:picLocks noChangeAspect="1"/>
          </p:cNvPicPr>
          <p:nvPr/>
        </p:nvPicPr>
        <p:blipFill>
          <a:blip r:embed="rId1"/>
          <a:srcRect/>
          <a:stretch>
            <a:fillRect/>
          </a:stretch>
        </p:blipFill>
        <p:spPr>
          <a:xfrm>
            <a:off x="928370" y="3469005"/>
            <a:ext cx="10366375" cy="2767965"/>
          </a:xfrm>
          <a:prstGeom prst="rect">
            <a:avLst/>
          </a:prstGeom>
        </p:spPr>
      </p:pic>
    </p:spTree>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3*i*1"/>
  <p:tag name="KSO_WM_UNIT_LAYERLEVEL" val="1"/>
  <p:tag name="KSO_WM_TAG_VERSION" val="1.0"/>
  <p:tag name="KSO_WM_BEAUTIFY_FLAG" val="#wm#"/>
  <p:tag name="KSO_WM_UNIT_SUBTYPE" val="h"/>
  <p:tag name="KSO_WM_SLIDE_BACKGROUND_TYPE" val="frame"/>
  <p:tag name="KSO_WM_SLIDE_BK_DARK_LIGHT" val="2"/>
  <p:tag name="KSO_WM_UNIT_BK_DARK_LIGHT" val="1"/>
</p:tagLst>
</file>

<file path=ppt/tags/tag105.xml><?xml version="1.0" encoding="utf-8"?>
<p:tagLst xmlns:p="http://schemas.openxmlformats.org/presentationml/2006/main">
  <p:tag name="KSO_WM_SLIDE_BACKGROUND_TYPE" val="frame"/>
</p:tagLst>
</file>

<file path=ppt/tags/tag1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UNIT_TYPE" val="i"/>
  <p:tag name="KSO_WM_UNIT_INDEX" val="1"/>
  <p:tag name="KSO_WM_UNIT_SUBTYPE" val="h"/>
  <p:tag name="KSO_WM_SLIDE_BACKGROUND_TYPE" val="leftRight"/>
  <p:tag name="KSO_WM_SLIDE_BK_DARK_LIGHT" val="2"/>
  <p:tag name="KSO_WM_UNIT_BK_DARK_LIGHT" val="1"/>
</p:tagLst>
</file>

<file path=ppt/tags/tag1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UNIT_TYPE" val="i"/>
  <p:tag name="KSO_WM_UNIT_INDEX" val="1"/>
  <p:tag name="KSO_WM_UNIT_SUBTYPE" val="h"/>
  <p:tag name="KSO_WM_SLIDE_BACKGROUND_TYPE" val="topBottom"/>
  <p:tag name="KSO_WM_SLIDE_BK_DARK_LIGHT" val="2"/>
  <p:tag name="KSO_WM_UNIT_BK_DARK_LIGHT" val="1"/>
</p:tagLst>
</file>

<file path=ppt/tags/tag1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UNIT_TYPE" val="i"/>
  <p:tag name="KSO_WM_UNIT_INDEX" val="1"/>
  <p:tag name="KSO_WM_UNIT_SUBTYPE" val="h"/>
  <p:tag name="KSO_WM_SLIDE_BACKGROUND_TYPE" val="bottomTop"/>
  <p:tag name="KSO_WM_SLIDE_BK_DARK_LIGHT" val="2"/>
  <p:tag name="KSO_WM_UNIT_BK_DARK_LIGHT" val="1"/>
</p:tagLst>
</file>

<file path=ppt/tags/tag1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TYPE" val="i"/>
  <p:tag name="KSO_WM_UNIT_INDEX" val="1"/>
  <p:tag name="KSO_WM_UNIT_SUBTYPE" val="h"/>
  <p:tag name="KSO_WM_SLIDE_BACKGROUND_TYPE" val="navigation"/>
  <p:tag name="KSO_WM_SLIDE_BK_DARK_LIGHT" val="2"/>
  <p:tag name="KSO_WM_UNIT_BK_DARK_LIGHT" val="1"/>
</p:tagLst>
</file>

<file path=ppt/tags/tag1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UNIT_TYPE" val="i"/>
  <p:tag name="KSO_WM_UNIT_INDEX" val="1"/>
  <p:tag name="KSO_WM_UNIT_SUBTYPE" val="h"/>
  <p:tag name="KSO_WM_SLIDE_BACKGROUND_TYPE" val="belt"/>
  <p:tag name="KSO_WM_SLIDE_BK_DARK_LIGHT" val="2"/>
  <p:tag name="KSO_WM_UNIT_BK_DARK_LIGHT" val="1"/>
</p:tagLst>
</file>

<file path=ppt/tags/tag151.xml><?xml version="1.0" encoding="utf-8"?>
<p:tagLst xmlns:p="http://schemas.openxmlformats.org/presentationml/2006/main">
  <p:tag name="KSO_WM_SLIDE_BACKGROUND_TYPE" val="belt"/>
</p:tagLst>
</file>

<file path=ppt/tags/tag1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54.xml><?xml version="1.0" encoding="utf-8"?>
<p:tagLst xmlns:p="http://schemas.openxmlformats.org/presentationml/2006/main">
  <p:tag name="KSO_WM_SLIDE_BACKGROUND_TYPE" val="belt"/>
</p:tagLst>
</file>

<file path=ppt/tags/tag1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3228"/>
</p:tagLst>
</file>

<file path=ppt/tags/tag1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3228"/>
</p:tagLst>
</file>

<file path=ppt/tags/tag1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67.xml><?xml version="1.0" encoding="utf-8"?>
<p:tagLst xmlns:p="http://schemas.openxmlformats.org/presentationml/2006/main">
  <p:tag name="KSO_WM_TEMPLATE_SUBCATEGORY" val="0"/>
  <p:tag name="KSO_WM_TEMPLATE_MASTER_TYPE" val="1"/>
  <p:tag name="KSO_WM_TEMPLATE_COLOR_TYPE" val="1"/>
  <p:tag name="KSO_WM_TAG_VERSION" val="1.0"/>
  <p:tag name="KSO_WM_BEAUTIFY_FLAG" val="#wm#"/>
  <p:tag name="KSO_WM_TEMPLATE_CATEGORY" val="custom"/>
  <p:tag name="KSO_WM_TEMPLATE_INDEX" val="20203228"/>
  <p:tag name="KSO_WM_TEMPLATE_MASTER_THUMB_INDEX" val="12"/>
  <p:tag name="KSO_WM_TEMPLATE_THUMBS_INDEX" val="1、4、7、8、9、12、15、19、24、25、26、27"/>
</p:tagLst>
</file>

<file path=ppt/tags/tag1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y*1"/>
  <p:tag name="KSO_WM_UNIT_LAYERLEVEL" val="1"/>
  <p:tag name="KSO_WM_TAG_VERSION" val="1.0"/>
  <p:tag name="KSO_WM_BEAUTIFY_FLAG" val="#wm#"/>
  <p:tag name="KSO_WM_SLIDE_BACKGROUND_MASK_FLAG" val="1"/>
  <p:tag name="KSO_WM_UNIT_TYPE" val="y"/>
  <p:tag name="KSO_WM_UNIT_INDEX" val="1"/>
</p:tagLst>
</file>

<file path=ppt/tags/tag1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2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2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2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2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2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2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3*i*1"/>
  <p:tag name="KSO_WM_UNIT_LAYERLEVEL" val="1"/>
  <p:tag name="KSO_WM_TAG_VERSION" val="1.0"/>
  <p:tag name="KSO_WM_BEAUTIFY_FLAG" val="#wm#"/>
  <p:tag name="KSO_WM_UNIT_SUBTYPE" val="h"/>
  <p:tag name="KSO_WM_SLIDE_BACKGROUND_TYPE" val="frame"/>
  <p:tag name="KSO_WM_SLIDE_BK_DARK_LIGHT" val="2"/>
  <p:tag name="KSO_WM_UNIT_BK_DARK_LIGHT" val="1"/>
</p:tagLst>
</file>

<file path=ppt/tags/tag272.xml><?xml version="1.0" encoding="utf-8"?>
<p:tagLst xmlns:p="http://schemas.openxmlformats.org/presentationml/2006/main">
  <p:tag name="KSO_WM_SLIDE_BACKGROUND_TYPE" val="frame"/>
</p:tagLst>
</file>

<file path=ppt/tags/tag2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2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2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2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2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2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2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2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UNIT_TYPE" val="i"/>
  <p:tag name="KSO_WM_UNIT_INDEX" val="1"/>
  <p:tag name="KSO_WM_UNIT_SUBTYPE" val="h"/>
  <p:tag name="KSO_WM_SLIDE_BACKGROUND_TYPE" val="leftRight"/>
  <p:tag name="KSO_WM_SLIDE_BK_DARK_LIGHT" val="2"/>
  <p:tag name="KSO_WM_UNIT_BK_DARK_LIGHT" val="1"/>
</p:tagLst>
</file>

<file path=ppt/tags/tag2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2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2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2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2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2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2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2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2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UNIT_TYPE" val="i"/>
  <p:tag name="KSO_WM_UNIT_INDEX" val="1"/>
  <p:tag name="KSO_WM_UNIT_SUBTYPE" val="h"/>
  <p:tag name="KSO_WM_SLIDE_BACKGROUND_TYPE" val="topBottom"/>
  <p:tag name="KSO_WM_SLIDE_BK_DARK_LIGHT" val="2"/>
  <p:tag name="KSO_WM_UNIT_BK_DARK_LIGHT" val="1"/>
</p:tagLst>
</file>

<file path=ppt/tags/tag2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2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2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2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2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2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2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2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UNIT_TYPE" val="i"/>
  <p:tag name="KSO_WM_UNIT_INDEX" val="1"/>
  <p:tag name="KSO_WM_UNIT_SUBTYPE" val="h"/>
  <p:tag name="KSO_WM_SLIDE_BACKGROUND_TYPE" val="bottomTop"/>
  <p:tag name="KSO_WM_SLIDE_BK_DARK_LIGHT" val="2"/>
  <p:tag name="KSO_WM_UNIT_BK_DARK_LIGHT" val="1"/>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3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3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3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3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3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3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3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3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TYPE" val="i"/>
  <p:tag name="KSO_WM_UNIT_INDEX" val="1"/>
  <p:tag name="KSO_WM_UNIT_SUBTYPE" val="h"/>
  <p:tag name="KSO_WM_SLIDE_BACKGROUND_TYPE" val="navigation"/>
  <p:tag name="KSO_WM_SLIDE_BK_DARK_LIGHT" val="2"/>
  <p:tag name="KSO_WM_UNIT_BK_DARK_LIGHT" val="1"/>
</p:tagLst>
</file>

<file path=ppt/tags/tag3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3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3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3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3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3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3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3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UNIT_TYPE" val="i"/>
  <p:tag name="KSO_WM_UNIT_INDEX" val="1"/>
  <p:tag name="KSO_WM_UNIT_SUBTYPE" val="h"/>
  <p:tag name="KSO_WM_SLIDE_BACKGROUND_TYPE" val="belt"/>
  <p:tag name="KSO_WM_SLIDE_BK_DARK_LIGHT" val="2"/>
  <p:tag name="KSO_WM_UNIT_BK_DARK_LIGHT" val="1"/>
</p:tagLst>
</file>

<file path=ppt/tags/tag318.xml><?xml version="1.0" encoding="utf-8"?>
<p:tagLst xmlns:p="http://schemas.openxmlformats.org/presentationml/2006/main">
  <p:tag name="KSO_WM_SLIDE_BACKGROUND_TYPE" val="belt"/>
</p:tagLst>
</file>

<file path=ppt/tags/tag3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321.xml><?xml version="1.0" encoding="utf-8"?>
<p:tagLst xmlns:p="http://schemas.openxmlformats.org/presentationml/2006/main">
  <p:tag name="KSO_WM_SLIDE_BACKGROUND_TYPE" val="belt"/>
</p:tagLst>
</file>

<file path=ppt/tags/tag3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3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3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3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3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3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3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3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3228"/>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3228"/>
</p:tagLst>
</file>

<file path=ppt/tags/tag3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34.xml><?xml version="1.0" encoding="utf-8"?>
<p:tagLst xmlns:p="http://schemas.openxmlformats.org/presentationml/2006/main">
  <p:tag name="KSO_WM_TEMPLATE_SUBCATEGORY" val="0"/>
  <p:tag name="KSO_WM_TEMPLATE_MASTER_TYPE" val="1"/>
  <p:tag name="KSO_WM_TEMPLATE_COLOR_TYPE" val="1"/>
  <p:tag name="KSO_WM_TAG_VERSION" val="1.0"/>
  <p:tag name="KSO_WM_BEAUTIFY_FLAG" val="#wm#"/>
  <p:tag name="KSO_WM_TEMPLATE_CATEGORY" val="custom"/>
  <p:tag name="KSO_WM_TEMPLATE_INDEX" val="20203228"/>
  <p:tag name="KSO_WM_TEMPLATE_MASTER_THUMB_INDEX" val="12"/>
  <p:tag name="KSO_WM_TEMPLATE_THUMBS_INDEX" val="1、4、7、8、9、12、15、19、24、25、26、27"/>
</p:tagLst>
</file>

<file path=ppt/tags/tag3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3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3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3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3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3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3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y*1"/>
  <p:tag name="KSO_WM_UNIT_LAYERLEVEL" val="1"/>
  <p:tag name="KSO_WM_TAG_VERSION" val="1.0"/>
  <p:tag name="KSO_WM_BEAUTIFY_FLAG" val="#wm#"/>
  <p:tag name="KSO_WM_SLIDE_BACKGROUND_MASK_FLAG" val="1"/>
  <p:tag name="KSO_WM_UNIT_TYPE" val="y"/>
  <p:tag name="KSO_WM_UNIT_INDEX" val="1"/>
</p:tagLst>
</file>

<file path=ppt/tags/tag3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3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3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3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3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3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4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4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4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4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4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4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4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3*i*1"/>
  <p:tag name="KSO_WM_UNIT_LAYERLEVEL" val="1"/>
  <p:tag name="KSO_WM_TAG_VERSION" val="1.0"/>
  <p:tag name="KSO_WM_BEAUTIFY_FLAG" val="#wm#"/>
  <p:tag name="KSO_WM_UNIT_SUBTYPE" val="h"/>
  <p:tag name="KSO_WM_SLIDE_BACKGROUND_TYPE" val="frame"/>
  <p:tag name="KSO_WM_SLIDE_BK_DARK_LIGHT" val="2"/>
  <p:tag name="KSO_WM_UNIT_BK_DARK_LIGHT" val="1"/>
</p:tagLst>
</file>

<file path=ppt/tags/tag439.xml><?xml version="1.0" encoding="utf-8"?>
<p:tagLst xmlns:p="http://schemas.openxmlformats.org/presentationml/2006/main">
  <p:tag name="KSO_WM_SLIDE_BACKGROUND_TYPE" val="frame"/>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4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4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4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4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4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4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4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4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UNIT_TYPE" val="i"/>
  <p:tag name="KSO_WM_UNIT_INDEX" val="1"/>
  <p:tag name="KSO_WM_UNIT_SUBTYPE" val="h"/>
  <p:tag name="KSO_WM_SLIDE_BACKGROUND_TYPE" val="leftRight"/>
  <p:tag name="KSO_WM_SLIDE_BK_DARK_LIGHT" val="2"/>
  <p:tag name="KSO_WM_UNIT_BK_DARK_LIGHT" val="1"/>
</p:tagLst>
</file>

<file path=ppt/tags/tag4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4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4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4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4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4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4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4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4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UNIT_TYPE" val="i"/>
  <p:tag name="KSO_WM_UNIT_INDEX" val="1"/>
  <p:tag name="KSO_WM_UNIT_SUBTYPE" val="h"/>
  <p:tag name="KSO_WM_SLIDE_BACKGROUND_TYPE" val="topBottom"/>
  <p:tag name="KSO_WM_SLIDE_BK_DARK_LIGHT" val="2"/>
  <p:tag name="KSO_WM_UNIT_BK_DARK_LIGHT" val="1"/>
</p:tagLst>
</file>

<file path=ppt/tags/tag4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4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4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4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4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4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4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UNIT_TYPE" val="i"/>
  <p:tag name="KSO_WM_UNIT_INDEX" val="1"/>
  <p:tag name="KSO_WM_UNIT_SUBTYPE" val="h"/>
  <p:tag name="KSO_WM_SLIDE_BACKGROUND_TYPE" val="bottomTop"/>
  <p:tag name="KSO_WM_SLIDE_BK_DARK_LIGHT" val="2"/>
  <p:tag name="KSO_WM_UNIT_BK_DARK_LIGHT" val="1"/>
</p:tagLst>
</file>

<file path=ppt/tags/tag4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4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4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4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4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4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4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4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TYPE" val="i"/>
  <p:tag name="KSO_WM_UNIT_INDEX" val="1"/>
  <p:tag name="KSO_WM_UNIT_SUBTYPE" val="h"/>
  <p:tag name="KSO_WM_SLIDE_BACKGROUND_TYPE" val="navigation"/>
  <p:tag name="KSO_WM_SLIDE_BK_DARK_LIGHT" val="2"/>
  <p:tag name="KSO_WM_UNIT_BK_DARK_LIGHT" val="1"/>
</p:tagLst>
</file>

<file path=ppt/tags/tag4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4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4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4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4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4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4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4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UNIT_TYPE" val="i"/>
  <p:tag name="KSO_WM_UNIT_INDEX" val="1"/>
  <p:tag name="KSO_WM_UNIT_SUBTYPE" val="h"/>
  <p:tag name="KSO_WM_SLIDE_BACKGROUND_TYPE" val="belt"/>
  <p:tag name="KSO_WM_SLIDE_BK_DARK_LIGHT" val="2"/>
  <p:tag name="KSO_WM_UNIT_BK_DARK_LIGHT" val="1"/>
</p:tagLst>
</file>

<file path=ppt/tags/tag485.xml><?xml version="1.0" encoding="utf-8"?>
<p:tagLst xmlns:p="http://schemas.openxmlformats.org/presentationml/2006/main">
  <p:tag name="KSO_WM_SLIDE_BACKGROUND_TYPE" val="belt"/>
</p:tagLst>
</file>

<file path=ppt/tags/tag4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4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488.xml><?xml version="1.0" encoding="utf-8"?>
<p:tagLst xmlns:p="http://schemas.openxmlformats.org/presentationml/2006/main">
  <p:tag name="KSO_WM_SLIDE_BACKGROUND_TYPE" val="belt"/>
</p:tagLst>
</file>

<file path=ppt/tags/tag4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4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4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4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4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4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4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3228"/>
</p:tagLst>
</file>

<file path=ppt/tags/tag4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3228"/>
</p:tagLst>
</file>

<file path=ppt/tags/tag4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1.xml><?xml version="1.0" encoding="utf-8"?>
<p:tagLst xmlns:p="http://schemas.openxmlformats.org/presentationml/2006/main">
  <p:tag name="KSO_WM_TEMPLATE_SUBCATEGORY" val="0"/>
  <p:tag name="KSO_WM_TEMPLATE_MASTER_TYPE" val="1"/>
  <p:tag name="KSO_WM_TEMPLATE_COLOR_TYPE" val="1"/>
  <p:tag name="KSO_WM_TAG_VERSION" val="1.0"/>
  <p:tag name="KSO_WM_BEAUTIFY_FLAG" val="#wm#"/>
  <p:tag name="KSO_WM_TEMPLATE_CATEGORY" val="custom"/>
  <p:tag name="KSO_WM_TEMPLATE_INDEX" val="20203228"/>
  <p:tag name="KSO_WM_TEMPLATE_MASTER_THUMB_INDEX" val="12"/>
  <p:tag name="KSO_WM_TEMPLATE_THUMBS_INDEX" val="1、4、7、8、9、12、15、19、24、25、26、27"/>
</p:tagLst>
</file>

<file path=ppt/tags/tag50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2"/>
  <p:tag name="KSO_WM_UNIT_TYPE" val="l_h_i"/>
  <p:tag name="KSO_WM_UNIT_INDEX" val="1_1_3"/>
  <p:tag name="KSO_WM_UNIT_ID" val="custom20203228_12*l_h_i*1_1_3"/>
  <p:tag name="KSO_WM_TEMPLATE_CATEGORY" val="custom"/>
  <p:tag name="KSO_WM_TEMPLATE_INDEX" val="20203228"/>
  <p:tag name="KSO_WM_UNIT_LAYERLEVEL" val="1_1_1"/>
  <p:tag name="KSO_WM_TAG_VERSION" val="1.0"/>
  <p:tag name="KSO_WM_BEAUTIFY_FLAG" val="#wm#"/>
  <p:tag name="KSO_WM_UNIT_FILL_FORE_SCHEMECOLOR_INDEX" val="14"/>
  <p:tag name="KSO_WM_UNIT_FILL_TYPE" val="1"/>
  <p:tag name="KSO_WM_UNIT_LINE_FORE_SCHEMECOLOR_INDEX" val="14"/>
  <p:tag name="KSO_WM_UNIT_LINE_FILL_TYPE" val="2"/>
  <p:tag name="KSO_WM_UNIT_TEXT_FILL_FORE_SCHEMECOLOR_INDEX" val="2"/>
  <p:tag name="KSO_WM_UNIT_TEXT_FILL_TYPE" val="1"/>
  <p:tag name="KSO_WM_UNIT_USESOURCEFORMAT_APPLY" val="1"/>
  <p:tag name="KSO_WM_UNIT_DIAGRAM_SCHEMECOLOR_ID" val="0"/>
</p:tagLst>
</file>

<file path=ppt/tags/tag50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2"/>
  <p:tag name="KSO_WM_UNIT_TYPE" val="l_h_i"/>
  <p:tag name="KSO_WM_UNIT_INDEX" val="1_1_2"/>
  <p:tag name="KSO_WM_UNIT_ID" val="custom20203228_12*l_h_i*1_1_2"/>
  <p:tag name="KSO_WM_TEMPLATE_CATEGORY" val="custom"/>
  <p:tag name="KSO_WM_TEMPLATE_INDEX" val="20203228"/>
  <p:tag name="KSO_WM_UNIT_LAYERLEVEL" val="1_1_1"/>
  <p:tag name="KSO_WM_TAG_VERSION" val="1.0"/>
  <p:tag name="KSO_WM_BEAUTIFY_FLAG" val="#wm#"/>
  <p:tag name="KSO_WM_UNIT_TEXT_FILL_FORE_SCHEMECOLOR_INDEX" val="5"/>
  <p:tag name="KSO_WM_UNIT_TEXT_FILL_TYPE" val="1"/>
  <p:tag name="KSO_WM_UNIT_USESOURCEFORMAT_APPLY" val="1"/>
  <p:tag name="KSO_WM_UNIT_DIAGRAM_SCHEMECOLOR_ID" val="0"/>
</p:tagLst>
</file>

<file path=ppt/tags/tag50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2"/>
  <p:tag name="KSO_WM_UNIT_TYPE" val="l_h_i"/>
  <p:tag name="KSO_WM_UNIT_INDEX" val="1_1_1"/>
  <p:tag name="KSO_WM_UNIT_ID" val="custom20203228_12*l_h_i*1_1_1"/>
  <p:tag name="KSO_WM_TEMPLATE_CATEGORY" val="custom"/>
  <p:tag name="KSO_WM_TEMPLATE_INDEX" val="20203228"/>
  <p:tag name="KSO_WM_UNIT_LAYERLEVEL" val="1_1_1"/>
  <p:tag name="KSO_WM_TAG_VERSION" val="1.0"/>
  <p:tag name="KSO_WM_BEAUTIFY_FLAG" val="#wm#"/>
  <p:tag name="KSO_WM_UNIT_LINE_FORE_SCHEMECOLOR_INDEX" val="14"/>
  <p:tag name="KSO_WM_UNIT_LINE_FILL_TYPE" val="2"/>
  <p:tag name="KSO_WM_UNIT_USESOURCEFORMAT_APPLY" val="1"/>
  <p:tag name="KSO_WM_UNIT_DIAGRAM_SCHEMECOLOR_ID" val="0"/>
</p:tagLst>
</file>

<file path=ppt/tags/tag505.xml><?xml version="1.0" encoding="utf-8"?>
<p:tagLst xmlns:p="http://schemas.openxmlformats.org/presentationml/2006/main">
  <p:tag name="KSO_WM_UNIT_PRESET_TEXT" val="点击此处添加正文，文字是您思想的提炼。"/>
  <p:tag name="KSO_WM_UNIT_NOCLEAR" val="0"/>
  <p:tag name="KSO_WM_UNIT_HIGHLIGHT" val="0"/>
  <p:tag name="KSO_WM_UNIT_COMPATIBLE" val="0"/>
  <p:tag name="KSO_WM_UNIT_DIAGRAM_ISNUMVISUAL" val="0"/>
  <p:tag name="KSO_WM_UNIT_DIAGRAM_ISREFERUNIT" val="0"/>
  <p:tag name="KSO_WM_DIAGRAM_GROUP_CODE" val="l1-2"/>
  <p:tag name="KSO_WM_UNIT_TYPE" val="l_h_f"/>
  <p:tag name="KSO_WM_UNIT_INDEX" val="1_1_1"/>
  <p:tag name="KSO_WM_UNIT_ID" val="custom20203228_12*l_h_f*1_1_1"/>
  <p:tag name="KSO_WM_TEMPLATE_CATEGORY" val="custom"/>
  <p:tag name="KSO_WM_TEMPLATE_INDEX" val="20203228"/>
  <p:tag name="KSO_WM_UNIT_LAYERLEVEL" val="1_1_1"/>
  <p:tag name="KSO_WM_TAG_VERSION" val="1.0"/>
  <p:tag name="KSO_WM_BEAUTIFY_FLAG" val="#wm#"/>
  <p:tag name="KSO_WM_UNIT_TEXT_FILL_FORE_SCHEMECOLOR_INDEX" val="13"/>
  <p:tag name="KSO_WM_UNIT_TEXT_FILL_TYPE" val="1"/>
  <p:tag name="KSO_WM_UNIT_USESOURCEFORMAT_APPLY" val="1"/>
  <p:tag name="KSO_WM_UNIT_DIAGRAM_SCHEMECOLOR_ID" val="0"/>
  <p:tag name="KSO_WM_UNIT_VALUE" val="28"/>
  <p:tag name="KSO_WM_UNIT_SUBTYPE" val="a"/>
</p:tagLst>
</file>

<file path=ppt/tags/tag50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2"/>
  <p:tag name="KSO_WM_UNIT_TYPE" val="l_h_i"/>
  <p:tag name="KSO_WM_UNIT_INDEX" val="1_2_3"/>
  <p:tag name="KSO_WM_UNIT_ID" val="custom20203228_12*l_h_i*1_2_3"/>
  <p:tag name="KSO_WM_TEMPLATE_CATEGORY" val="custom"/>
  <p:tag name="KSO_WM_TEMPLATE_INDEX" val="20203228"/>
  <p:tag name="KSO_WM_UNIT_LAYERLEVEL" val="1_1_1"/>
  <p:tag name="KSO_WM_TAG_VERSION" val="1.0"/>
  <p:tag name="KSO_WM_BEAUTIFY_FLAG" val="#wm#"/>
  <p:tag name="KSO_WM_UNIT_FILL_FORE_SCHEMECOLOR_INDEX" val="14"/>
  <p:tag name="KSO_WM_UNIT_FILL_TYPE" val="1"/>
  <p:tag name="KSO_WM_UNIT_LINE_FORE_SCHEMECOLOR_INDEX" val="14"/>
  <p:tag name="KSO_WM_UNIT_LINE_FILL_TYPE" val="2"/>
  <p:tag name="KSO_WM_UNIT_TEXT_FILL_FORE_SCHEMECOLOR_INDEX" val="2"/>
  <p:tag name="KSO_WM_UNIT_TEXT_FILL_TYPE" val="1"/>
  <p:tag name="KSO_WM_UNIT_USESOURCEFORMAT_APPLY" val="1"/>
  <p:tag name="KSO_WM_UNIT_DIAGRAM_SCHEMECOLOR_ID" val="0"/>
</p:tagLst>
</file>

<file path=ppt/tags/tag50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2"/>
  <p:tag name="KSO_WM_UNIT_TYPE" val="l_h_i"/>
  <p:tag name="KSO_WM_UNIT_INDEX" val="1_2_2"/>
  <p:tag name="KSO_WM_UNIT_ID" val="custom20203228_12*l_h_i*1_2_2"/>
  <p:tag name="KSO_WM_TEMPLATE_CATEGORY" val="custom"/>
  <p:tag name="KSO_WM_TEMPLATE_INDEX" val="20203228"/>
  <p:tag name="KSO_WM_UNIT_LAYERLEVEL" val="1_1_1"/>
  <p:tag name="KSO_WM_TAG_VERSION" val="1.0"/>
  <p:tag name="KSO_WM_BEAUTIFY_FLAG" val="#wm#"/>
  <p:tag name="KSO_WM_UNIT_TEXT_FILL_FORE_SCHEMECOLOR_INDEX" val="5"/>
  <p:tag name="KSO_WM_UNIT_TEXT_FILL_TYPE" val="1"/>
  <p:tag name="KSO_WM_UNIT_USESOURCEFORMAT_APPLY" val="1"/>
  <p:tag name="KSO_WM_UNIT_DIAGRAM_SCHEMECOLOR_ID" val="0"/>
</p:tagLst>
</file>

<file path=ppt/tags/tag50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2"/>
  <p:tag name="KSO_WM_UNIT_TYPE" val="l_h_i"/>
  <p:tag name="KSO_WM_UNIT_INDEX" val="1_2_1"/>
  <p:tag name="KSO_WM_UNIT_ID" val="custom20203228_12*l_h_i*1_2_1"/>
  <p:tag name="KSO_WM_TEMPLATE_CATEGORY" val="custom"/>
  <p:tag name="KSO_WM_TEMPLATE_INDEX" val="20203228"/>
  <p:tag name="KSO_WM_UNIT_LAYERLEVEL" val="1_1_1"/>
  <p:tag name="KSO_WM_TAG_VERSION" val="1.0"/>
  <p:tag name="KSO_WM_BEAUTIFY_FLAG" val="#wm#"/>
  <p:tag name="KSO_WM_UNIT_LINE_FORE_SCHEMECOLOR_INDEX" val="14"/>
  <p:tag name="KSO_WM_UNIT_LINE_FILL_TYPE" val="2"/>
  <p:tag name="KSO_WM_UNIT_USESOURCEFORMAT_APPLY" val="1"/>
  <p:tag name="KSO_WM_UNIT_DIAGRAM_SCHEMECOLOR_ID" val="0"/>
</p:tagLst>
</file>

<file path=ppt/tags/tag509.xml><?xml version="1.0" encoding="utf-8"?>
<p:tagLst xmlns:p="http://schemas.openxmlformats.org/presentationml/2006/main">
  <p:tag name="KSO_WM_UNIT_PRESET_TEXT" val="点击此处添加正文，文字是您思想的提炼。"/>
  <p:tag name="KSO_WM_UNIT_NOCLEAR" val="0"/>
  <p:tag name="KSO_WM_UNIT_HIGHLIGHT" val="0"/>
  <p:tag name="KSO_WM_UNIT_COMPATIBLE" val="0"/>
  <p:tag name="KSO_WM_UNIT_DIAGRAM_ISNUMVISUAL" val="0"/>
  <p:tag name="KSO_WM_UNIT_DIAGRAM_ISREFERUNIT" val="0"/>
  <p:tag name="KSO_WM_DIAGRAM_GROUP_CODE" val="l1-2"/>
  <p:tag name="KSO_WM_UNIT_TYPE" val="l_h_f"/>
  <p:tag name="KSO_WM_UNIT_INDEX" val="1_2_1"/>
  <p:tag name="KSO_WM_UNIT_ID" val="custom20203228_12*l_h_f*1_2_1"/>
  <p:tag name="KSO_WM_TEMPLATE_CATEGORY" val="custom"/>
  <p:tag name="KSO_WM_TEMPLATE_INDEX" val="20203228"/>
  <p:tag name="KSO_WM_UNIT_LAYERLEVEL" val="1_1_1"/>
  <p:tag name="KSO_WM_TAG_VERSION" val="1.0"/>
  <p:tag name="KSO_WM_BEAUTIFY_FLAG" val="#wm#"/>
  <p:tag name="KSO_WM_UNIT_TEXT_FILL_FORE_SCHEMECOLOR_INDEX" val="13"/>
  <p:tag name="KSO_WM_UNIT_TEXT_FILL_TYPE" val="1"/>
  <p:tag name="KSO_WM_UNIT_USESOURCEFORMAT_APPLY" val="1"/>
  <p:tag name="KSO_WM_UNIT_DIAGRAM_SCHEMECOLOR_ID" val="0"/>
  <p:tag name="KSO_WM_UNIT_SUBTYPE" val="a"/>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1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2"/>
  <p:tag name="KSO_WM_UNIT_TYPE" val="l_h_i"/>
  <p:tag name="KSO_WM_UNIT_INDEX" val="1_3_3"/>
  <p:tag name="KSO_WM_UNIT_ID" val="custom20203228_12*l_h_i*1_3_3"/>
  <p:tag name="KSO_WM_TEMPLATE_CATEGORY" val="custom"/>
  <p:tag name="KSO_WM_TEMPLATE_INDEX" val="20203228"/>
  <p:tag name="KSO_WM_UNIT_LAYERLEVEL" val="1_1_1"/>
  <p:tag name="KSO_WM_TAG_VERSION" val="1.0"/>
  <p:tag name="KSO_WM_BEAUTIFY_FLAG" val="#wm#"/>
  <p:tag name="KSO_WM_UNIT_FILL_FORE_SCHEMECOLOR_INDEX" val="14"/>
  <p:tag name="KSO_WM_UNIT_FILL_TYPE" val="1"/>
  <p:tag name="KSO_WM_UNIT_LINE_FORE_SCHEMECOLOR_INDEX" val="14"/>
  <p:tag name="KSO_WM_UNIT_LINE_FILL_TYPE" val="2"/>
  <p:tag name="KSO_WM_UNIT_TEXT_FILL_FORE_SCHEMECOLOR_INDEX" val="2"/>
  <p:tag name="KSO_WM_UNIT_TEXT_FILL_TYPE" val="1"/>
  <p:tag name="KSO_WM_UNIT_USESOURCEFORMAT_APPLY" val="1"/>
  <p:tag name="KSO_WM_UNIT_DIAGRAM_SCHEMECOLOR_ID" val="0"/>
</p:tagLst>
</file>

<file path=ppt/tags/tag51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2"/>
  <p:tag name="KSO_WM_UNIT_TYPE" val="l_h_i"/>
  <p:tag name="KSO_WM_UNIT_INDEX" val="1_3_2"/>
  <p:tag name="KSO_WM_UNIT_ID" val="custom20203228_12*l_h_i*1_3_2"/>
  <p:tag name="KSO_WM_TEMPLATE_CATEGORY" val="custom"/>
  <p:tag name="KSO_WM_TEMPLATE_INDEX" val="20203228"/>
  <p:tag name="KSO_WM_UNIT_LAYERLEVEL" val="1_1_1"/>
  <p:tag name="KSO_WM_TAG_VERSION" val="1.0"/>
  <p:tag name="KSO_WM_BEAUTIFY_FLAG" val="#wm#"/>
  <p:tag name="KSO_WM_UNIT_TEXT_FILL_FORE_SCHEMECOLOR_INDEX" val="5"/>
  <p:tag name="KSO_WM_UNIT_TEXT_FILL_TYPE" val="1"/>
  <p:tag name="KSO_WM_UNIT_USESOURCEFORMAT_APPLY" val="1"/>
  <p:tag name="KSO_WM_UNIT_DIAGRAM_SCHEMECOLOR_ID" val="0"/>
</p:tagLst>
</file>

<file path=ppt/tags/tag51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2"/>
  <p:tag name="KSO_WM_UNIT_TYPE" val="l_h_i"/>
  <p:tag name="KSO_WM_UNIT_INDEX" val="1_3_1"/>
  <p:tag name="KSO_WM_UNIT_ID" val="custom20203228_12*l_h_i*1_3_1"/>
  <p:tag name="KSO_WM_TEMPLATE_CATEGORY" val="custom"/>
  <p:tag name="KSO_WM_TEMPLATE_INDEX" val="20203228"/>
  <p:tag name="KSO_WM_UNIT_LAYERLEVEL" val="1_1_1"/>
  <p:tag name="KSO_WM_TAG_VERSION" val="1.0"/>
  <p:tag name="KSO_WM_BEAUTIFY_FLAG" val="#wm#"/>
  <p:tag name="KSO_WM_UNIT_LINE_FORE_SCHEMECOLOR_INDEX" val="14"/>
  <p:tag name="KSO_WM_UNIT_LINE_FILL_TYPE" val="2"/>
  <p:tag name="KSO_WM_UNIT_USESOURCEFORMAT_APPLY" val="1"/>
  <p:tag name="KSO_WM_UNIT_DIAGRAM_SCHEMECOLOR_ID" val="0"/>
</p:tagLst>
</file>

<file path=ppt/tags/tag513.xml><?xml version="1.0" encoding="utf-8"?>
<p:tagLst xmlns:p="http://schemas.openxmlformats.org/presentationml/2006/main">
  <p:tag name="KSO_WM_UNIT_PRESET_TEXT" val="点击此处添加正文，文字是您思想的提炼。"/>
  <p:tag name="KSO_WM_UNIT_NOCLEAR" val="0"/>
  <p:tag name="KSO_WM_UNIT_HIGHLIGHT" val="0"/>
  <p:tag name="KSO_WM_UNIT_COMPATIBLE" val="0"/>
  <p:tag name="KSO_WM_UNIT_DIAGRAM_ISNUMVISUAL" val="0"/>
  <p:tag name="KSO_WM_UNIT_DIAGRAM_ISREFERUNIT" val="0"/>
  <p:tag name="KSO_WM_DIAGRAM_GROUP_CODE" val="l1-2"/>
  <p:tag name="KSO_WM_UNIT_TYPE" val="l_h_f"/>
  <p:tag name="KSO_WM_UNIT_INDEX" val="1_3_1"/>
  <p:tag name="KSO_WM_UNIT_ID" val="custom20203228_12*l_h_f*1_3_1"/>
  <p:tag name="KSO_WM_TEMPLATE_CATEGORY" val="custom"/>
  <p:tag name="KSO_WM_TEMPLATE_INDEX" val="20203228"/>
  <p:tag name="KSO_WM_UNIT_LAYERLEVEL" val="1_1_1"/>
  <p:tag name="KSO_WM_TAG_VERSION" val="1.0"/>
  <p:tag name="KSO_WM_BEAUTIFY_FLAG" val="#wm#"/>
  <p:tag name="KSO_WM_UNIT_TEXT_FILL_FORE_SCHEMECOLOR_INDEX" val="13"/>
  <p:tag name="KSO_WM_UNIT_TEXT_FILL_TYPE" val="1"/>
  <p:tag name="KSO_WM_UNIT_USESOURCEFORMAT_APPLY" val="1"/>
  <p:tag name="KSO_WM_UNIT_DIAGRAM_SCHEMECOLOR_ID" val="0"/>
  <p:tag name="KSO_WM_UNIT_SUBTYPE" val="a"/>
</p:tagLst>
</file>

<file path=ppt/tags/tag51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2"/>
  <p:tag name="KSO_WM_UNIT_TYPE" val="l_h_i"/>
  <p:tag name="KSO_WM_UNIT_INDEX" val="1_4_4"/>
  <p:tag name="KSO_WM_UNIT_ID" val="custom20203228_12*l_h_i*1_4_4"/>
  <p:tag name="KSO_WM_TEMPLATE_CATEGORY" val="custom"/>
  <p:tag name="KSO_WM_TEMPLATE_INDEX" val="20203228"/>
  <p:tag name="KSO_WM_UNIT_LAYERLEVEL" val="1_1_1"/>
  <p:tag name="KSO_WM_TAG_VERSION" val="1.0"/>
  <p:tag name="KSO_WM_BEAUTIFY_FLAG" val="#wm#"/>
  <p:tag name="KSO_WM_UNIT_FILL_FORE_SCHEMECOLOR_INDEX" val="14"/>
  <p:tag name="KSO_WM_UNIT_FILL_TYPE" val="1"/>
  <p:tag name="KSO_WM_UNIT_LINE_FORE_SCHEMECOLOR_INDEX" val="14"/>
  <p:tag name="KSO_WM_UNIT_LINE_FILL_TYPE" val="2"/>
  <p:tag name="KSO_WM_UNIT_TEXT_FILL_FORE_SCHEMECOLOR_INDEX" val="2"/>
  <p:tag name="KSO_WM_UNIT_TEXT_FILL_TYPE" val="1"/>
  <p:tag name="KSO_WM_UNIT_USESOURCEFORMAT_APPLY" val="1"/>
  <p:tag name="KSO_WM_UNIT_DIAGRAM_SCHEMECOLOR_ID" val="0"/>
</p:tagLst>
</file>

<file path=ppt/tags/tag51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2"/>
  <p:tag name="KSO_WM_UNIT_TYPE" val="l_h_i"/>
  <p:tag name="KSO_WM_UNIT_INDEX" val="1_4_3"/>
  <p:tag name="KSO_WM_UNIT_ID" val="custom20203228_12*l_h_i*1_4_3"/>
  <p:tag name="KSO_WM_TEMPLATE_CATEGORY" val="custom"/>
  <p:tag name="KSO_WM_TEMPLATE_INDEX" val="20203228"/>
  <p:tag name="KSO_WM_UNIT_LAYERLEVEL" val="1_1_1"/>
  <p:tag name="KSO_WM_TAG_VERSION" val="1.0"/>
  <p:tag name="KSO_WM_BEAUTIFY_FLAG" val="#wm#"/>
  <p:tag name="KSO_WM_UNIT_TEXT_FILL_FORE_SCHEMECOLOR_INDEX" val="5"/>
  <p:tag name="KSO_WM_UNIT_TEXT_FILL_TYPE" val="1"/>
  <p:tag name="KSO_WM_UNIT_USESOURCEFORMAT_APPLY" val="1"/>
  <p:tag name="KSO_WM_UNIT_DIAGRAM_SCHEMECOLOR_ID" val="0"/>
</p:tagLst>
</file>

<file path=ppt/tags/tag51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2"/>
  <p:tag name="KSO_WM_UNIT_TYPE" val="l_h_i"/>
  <p:tag name="KSO_WM_UNIT_INDEX" val="1_4_2"/>
  <p:tag name="KSO_WM_UNIT_ID" val="custom20203228_12*l_h_i*1_4_2"/>
  <p:tag name="KSO_WM_TEMPLATE_CATEGORY" val="custom"/>
  <p:tag name="KSO_WM_TEMPLATE_INDEX" val="20203228"/>
  <p:tag name="KSO_WM_UNIT_LAYERLEVEL" val="1_1_1"/>
  <p:tag name="KSO_WM_TAG_VERSION" val="1.0"/>
  <p:tag name="KSO_WM_BEAUTIFY_FLAG" val="#wm#"/>
  <p:tag name="KSO_WM_UNIT_LINE_FORE_SCHEMECOLOR_INDEX" val="14"/>
  <p:tag name="KSO_WM_UNIT_LINE_FILL_TYPE" val="2"/>
  <p:tag name="KSO_WM_UNIT_USESOURCEFORMAT_APPLY" val="1"/>
  <p:tag name="KSO_WM_UNIT_DIAGRAM_SCHEMECOLOR_ID" val="0"/>
</p:tagLst>
</file>

<file path=ppt/tags/tag517.xml><?xml version="1.0" encoding="utf-8"?>
<p:tagLst xmlns:p="http://schemas.openxmlformats.org/presentationml/2006/main">
  <p:tag name="KSO_WM_UNIT_PRESET_TEXT" val="点击此处添加正文，文字是您思想的提炼。"/>
  <p:tag name="KSO_WM_UNIT_NOCLEAR" val="0"/>
  <p:tag name="KSO_WM_UNIT_HIGHLIGHT" val="0"/>
  <p:tag name="KSO_WM_UNIT_COMPATIBLE" val="0"/>
  <p:tag name="KSO_WM_UNIT_DIAGRAM_ISNUMVISUAL" val="0"/>
  <p:tag name="KSO_WM_UNIT_DIAGRAM_ISREFERUNIT" val="0"/>
  <p:tag name="KSO_WM_DIAGRAM_GROUP_CODE" val="l1-2"/>
  <p:tag name="KSO_WM_UNIT_TYPE" val="l_h_f"/>
  <p:tag name="KSO_WM_UNIT_INDEX" val="1_4_1"/>
  <p:tag name="KSO_WM_UNIT_ID" val="custom20203228_12*l_h_f*1_4_1"/>
  <p:tag name="KSO_WM_TEMPLATE_CATEGORY" val="custom"/>
  <p:tag name="KSO_WM_TEMPLATE_INDEX" val="20203228"/>
  <p:tag name="KSO_WM_UNIT_LAYERLEVEL" val="1_1_1"/>
  <p:tag name="KSO_WM_TAG_VERSION" val="1.0"/>
  <p:tag name="KSO_WM_BEAUTIFY_FLAG" val="#wm#"/>
  <p:tag name="KSO_WM_UNIT_TEXT_FILL_FORE_SCHEMECOLOR_INDEX" val="13"/>
  <p:tag name="KSO_WM_UNIT_TEXT_FILL_TYPE" val="1"/>
  <p:tag name="KSO_WM_UNIT_USESOURCEFORMAT_APPLY" val="1"/>
  <p:tag name="KSO_WM_UNIT_DIAGRAM_SCHEMECOLOR_ID" val="0"/>
  <p:tag name="KSO_WM_UNIT_SUBTYPE" val="a"/>
</p:tagLst>
</file>

<file path=ppt/tags/tag51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2"/>
  <p:tag name="KSO_WM_UNIT_TYPE" val="l_h_i"/>
  <p:tag name="KSO_WM_UNIT_INDEX" val="1_1_4"/>
  <p:tag name="KSO_WM_UNIT_ID" val="custom20203228_12*l_h_i*1_1_4"/>
  <p:tag name="KSO_WM_TEMPLATE_CATEGORY" val="custom"/>
  <p:tag name="KSO_WM_TEMPLATE_INDEX" val="20203228"/>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 name="KSO_WM_UNIT_USESOURCEFORMAT_APPLY" val="1"/>
  <p:tag name="KSO_WM_UNIT_DIAGRAM_SCHEMECOLOR_ID" val="0"/>
</p:tagLst>
</file>

<file path=ppt/tags/tag51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2"/>
  <p:tag name="KSO_WM_UNIT_TYPE" val="l_h_i"/>
  <p:tag name="KSO_WM_UNIT_INDEX" val="1_4_1"/>
  <p:tag name="KSO_WM_UNIT_ID" val="custom20203228_12*l_h_i*1_4_1"/>
  <p:tag name="KSO_WM_TEMPLATE_CATEGORY" val="custom"/>
  <p:tag name="KSO_WM_TEMPLATE_INDEX" val="20203228"/>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 name="KSO_WM_UNIT_USESOURCEFORMAT_APPLY" val="1"/>
  <p:tag name="KSO_WM_UNIT_DIAGRAM_SCHEMECOLOR_ID" val="0"/>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2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2"/>
  <p:tag name="KSO_WM_UNIT_TYPE" val="l_h_i"/>
  <p:tag name="KSO_WM_UNIT_INDEX" val="1_2_4"/>
  <p:tag name="KSO_WM_UNIT_ID" val="custom20203228_12*l_h_i*1_2_4"/>
  <p:tag name="KSO_WM_TEMPLATE_CATEGORY" val="custom"/>
  <p:tag name="KSO_WM_TEMPLATE_INDEX" val="20203228"/>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 name="KSO_WM_UNIT_USESOURCEFORMAT_APPLY" val="1"/>
  <p:tag name="KSO_WM_UNIT_DIAGRAM_SCHEMECOLOR_ID" val="0"/>
</p:tagLst>
</file>

<file path=ppt/tags/tag52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2"/>
  <p:tag name="KSO_WM_UNIT_TYPE" val="l_h_i"/>
  <p:tag name="KSO_WM_UNIT_INDEX" val="1_3_4"/>
  <p:tag name="KSO_WM_UNIT_ID" val="custom20203228_12*l_h_i*1_3_4"/>
  <p:tag name="KSO_WM_TEMPLATE_CATEGORY" val="custom"/>
  <p:tag name="KSO_WM_TEMPLATE_INDEX" val="20203228"/>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 name="KSO_WM_UNIT_USESOURCEFORMAT_APPLY" val="1"/>
  <p:tag name="KSO_WM_UNIT_DIAGRAM_SCHEMECOLOR_ID" val="0"/>
</p:tagLst>
</file>

<file path=ppt/tags/tag522.xml><?xml version="1.0" encoding="utf-8"?>
<p:tagLst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203228"/>
  <p:tag name="KSO_WM_DIAGRAM_GROUP_CODE" val="l1-2"/>
  <p:tag name="KSO_WM_UNIT_ID" val="custom20203228_12*a*1"/>
  <p:tag name="KSO_WM_UNIT_NOCLEAR" val="0"/>
  <p:tag name="KSO_WM_UNIT_DIAGRAM_ISNUMVISUAL" val="0"/>
  <p:tag name="KSO_WM_UNIT_DIAGRAM_ISREFERUNIT" val="0"/>
  <p:tag name="KSO_WM_UNIT_PRESET_TEXT" val="单击此处添加标题"/>
  <p:tag name="KSO_WM_UNIT_TEXT_FILL_FORE_SCHEMECOLOR_INDEX" val="5"/>
  <p:tag name="KSO_WM_UNIT_TEXT_FILL_TYPE" val="1"/>
  <p:tag name="KSO_WM_UNIT_USESOURCEFORMAT_APPLY" val="1"/>
  <p:tag name="KSO_WM_UNIT_ISNUMDGMTITLE" val="0"/>
</p:tagLst>
</file>

<file path=ppt/tags/tag52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2"/>
  <p:tag name="KSO_WM_UNIT_ID" val="custom20203228_12*b*1"/>
  <p:tag name="KSO_WM_TEMPLATE_CATEGORY" val="custom"/>
  <p:tag name="KSO_WM_TEMPLATE_INDEX" val="20203228"/>
  <p:tag name="KSO_WM_UNIT_LAYERLEVEL" val="1"/>
  <p:tag name="KSO_WM_TAG_VERSION" val="1.0"/>
  <p:tag name="KSO_WM_BEAUTIFY_FLAG" val="#wm#"/>
  <p:tag name="KSO_WM_UNIT_ISCONTENTSTITLE" val="0"/>
  <p:tag name="KSO_WM_UNIT_PRESET_TEXT" val="单击此处添加文本具体内容"/>
  <p:tag name="KSO_WM_UNIT_NOCLEAR" val="0"/>
  <p:tag name="KSO_WM_UNIT_VALUE" val="17"/>
  <p:tag name="KSO_WM_UNIT_TYPE" val="b"/>
  <p:tag name="KSO_WM_UNIT_INDEX" val="1"/>
  <p:tag name="KSO_WM_UNIT_ISNUMDGMTITLE" val="0"/>
  <p:tag name="KSO_WM_UNIT_TEXT_FILL_FORE_SCHEMECOLOR_INDEX" val="14"/>
  <p:tag name="KSO_WM_UNIT_TEXT_FILL_TYPE" val="1"/>
  <p:tag name="KSO_WM_UNIT_USESOURCEFORMAT_APPLY" val="1"/>
</p:tagLst>
</file>

<file path=ppt/tags/tag524.xml><?xml version="1.0" encoding="utf-8"?>
<p:tagLst xmlns:p="http://schemas.openxmlformats.org/presentationml/2006/main">
  <p:tag name="KSO_WM_BEAUTIFY_FLAG" val="#wm#"/>
  <p:tag name="KSO_WM_TEMPLATE_CATEGORY" val="custom"/>
  <p:tag name="KSO_WM_TEMPLATE_INDEX" val="20203228"/>
  <p:tag name="KSO_WM_SLIDE_ID" val="custom20203228_12"/>
  <p:tag name="KSO_WM_TEMPLATE_SUBCATEGORY" val="15"/>
  <p:tag name="KSO_WM_SLIDE_TYPE" val="text"/>
  <p:tag name="KSO_WM_SLIDE_SUBTYPE" val="diag"/>
  <p:tag name="KSO_WM_SLIDE_ITEM_CNT" val="4"/>
  <p:tag name="KSO_WM_SLIDE_INDEX" val="12"/>
  <p:tag name="KSO_WM_SLIDE_SIZE" val="669*324.027"/>
  <p:tag name="KSO_WM_SLIDE_POSITION" val="145.5*144.602"/>
  <p:tag name="KSO_WM_DIAGRAM_GROUP_CODE" val="l1-2"/>
  <p:tag name="KSO_WM_SLIDE_DIAGTYPE" val="l"/>
  <p:tag name="KSO_WM_TAG_VERSION" val="1.0"/>
  <p:tag name="KSO_WM_SLIDE_LAYOUT" val="a_b_l"/>
  <p:tag name="KSO_WM_SLIDE_LAYOUT_CNT" val="1_1_1"/>
  <p:tag name="KSO_WM_TEMPLATE_MASTER_TYPE" val="1"/>
  <p:tag name="KSO_WM_TEMPLATE_COLOR_TYPE" val="1"/>
</p:tagLst>
</file>

<file path=ppt/tags/tag525.xml><?xml version="1.0" encoding="utf-8"?>
<p:tagLst xmlns:p="http://schemas.openxmlformats.org/presentationml/2006/main">
  <p:tag name="KSO_WM_UNIT_PLACING_PICTURE_USER_VIEWPORT" val="{&quot;height&quot;:3187,&quot;width&quot;:5152}"/>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y*1"/>
  <p:tag name="KSO_WM_UNIT_LAYERLEVEL" val="1"/>
  <p:tag name="KSO_WM_TAG_VERSION" val="1.0"/>
  <p:tag name="KSO_WM_BEAUTIFY_FLAG" val="#wm#"/>
  <p:tag name="KSO_WM_SLIDE_BACKGROUND_MASK_FLAG" val="1"/>
  <p:tag name="KSO_WM_UNIT_TYPE" val="y"/>
  <p:tag name="KSO_WM_UNIT_INDEX" val="1"/>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heme/theme1.xml><?xml version="1.0" encoding="utf-8"?>
<a:theme xmlns:a="http://schemas.openxmlformats.org/drawingml/2006/main" name="1_Office 主题​​">
  <a:themeElements>
    <a:clrScheme name="0910">
      <a:dk1>
        <a:sysClr val="windowText" lastClr="000000"/>
      </a:dk1>
      <a:lt1>
        <a:sysClr val="window" lastClr="FFFFFF"/>
      </a:lt1>
      <a:dk2>
        <a:srgbClr val="373F4C"/>
      </a:dk2>
      <a:lt2>
        <a:srgbClr val="FFFFFF"/>
      </a:lt2>
      <a:accent1>
        <a:srgbClr val="FBB613"/>
      </a:accent1>
      <a:accent2>
        <a:srgbClr val="CDBA41"/>
      </a:accent2>
      <a:accent3>
        <a:srgbClr val="9EBF70"/>
      </a:accent3>
      <a:accent4>
        <a:srgbClr val="70C39E"/>
      </a:accent4>
      <a:accent5>
        <a:srgbClr val="41C8CD"/>
      </a:accent5>
      <a:accent6>
        <a:srgbClr val="13CCFB"/>
      </a:accent6>
      <a:hlink>
        <a:srgbClr val="658BD5"/>
      </a:hlink>
      <a:folHlink>
        <a:srgbClr val="A16AA5"/>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主题​​">
  <a:themeElements>
    <a:clrScheme name="0910">
      <a:dk1>
        <a:sysClr val="windowText" lastClr="000000"/>
      </a:dk1>
      <a:lt1>
        <a:sysClr val="window" lastClr="FFFFFF"/>
      </a:lt1>
      <a:dk2>
        <a:srgbClr val="373F4C"/>
      </a:dk2>
      <a:lt2>
        <a:srgbClr val="FFFFFF"/>
      </a:lt2>
      <a:accent1>
        <a:srgbClr val="FBB613"/>
      </a:accent1>
      <a:accent2>
        <a:srgbClr val="CDBA41"/>
      </a:accent2>
      <a:accent3>
        <a:srgbClr val="9EBF70"/>
      </a:accent3>
      <a:accent4>
        <a:srgbClr val="70C39E"/>
      </a:accent4>
      <a:accent5>
        <a:srgbClr val="41C8CD"/>
      </a:accent5>
      <a:accent6>
        <a:srgbClr val="13CCFB"/>
      </a:accent6>
      <a:hlink>
        <a:srgbClr val="658BD5"/>
      </a:hlink>
      <a:folHlink>
        <a:srgbClr val="A16AA5"/>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主题​​">
  <a:themeElements>
    <a:clrScheme name="0910">
      <a:dk1>
        <a:sysClr val="windowText" lastClr="000000"/>
      </a:dk1>
      <a:lt1>
        <a:sysClr val="window" lastClr="FFFFFF"/>
      </a:lt1>
      <a:dk2>
        <a:srgbClr val="373F4C"/>
      </a:dk2>
      <a:lt2>
        <a:srgbClr val="FFFFFF"/>
      </a:lt2>
      <a:accent1>
        <a:srgbClr val="FBB613"/>
      </a:accent1>
      <a:accent2>
        <a:srgbClr val="CDBA41"/>
      </a:accent2>
      <a:accent3>
        <a:srgbClr val="9EBF70"/>
      </a:accent3>
      <a:accent4>
        <a:srgbClr val="70C39E"/>
      </a:accent4>
      <a:accent5>
        <a:srgbClr val="41C8CD"/>
      </a:accent5>
      <a:accent6>
        <a:srgbClr val="13CCFB"/>
      </a:accent6>
      <a:hlink>
        <a:srgbClr val="658BD5"/>
      </a:hlink>
      <a:folHlink>
        <a:srgbClr val="A16AA5"/>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4156</Words>
  <Application>WPS 演示</Application>
  <PresentationFormat>宽屏</PresentationFormat>
  <Paragraphs>329</Paragraphs>
  <Slides>36</Slides>
  <Notes>1</Notes>
  <HiddenSlides>0</HiddenSlides>
  <MMClips>0</MMClips>
  <ScaleCrop>false</ScaleCrop>
  <HeadingPairs>
    <vt:vector size="6" baseType="variant">
      <vt:variant>
        <vt:lpstr>已用的字体</vt:lpstr>
      </vt:variant>
      <vt:variant>
        <vt:i4>25</vt:i4>
      </vt:variant>
      <vt:variant>
        <vt:lpstr>主题</vt:lpstr>
      </vt:variant>
      <vt:variant>
        <vt:i4>5</vt:i4>
      </vt:variant>
      <vt:variant>
        <vt:lpstr>幻灯片标题</vt:lpstr>
      </vt:variant>
      <vt:variant>
        <vt:i4>36</vt:i4>
      </vt:variant>
    </vt:vector>
  </HeadingPairs>
  <TitlesOfParts>
    <vt:vector size="66" baseType="lpstr">
      <vt:lpstr>Arial</vt:lpstr>
      <vt:lpstr>宋体</vt:lpstr>
      <vt:lpstr>Wingdings</vt:lpstr>
      <vt:lpstr>华文细黑</vt:lpstr>
      <vt:lpstr>微软雅黑</vt:lpstr>
      <vt:lpstr>汉仪旗黑-85S</vt:lpstr>
      <vt:lpstr>黑体</vt:lpstr>
      <vt:lpstr>Arial</vt:lpstr>
      <vt:lpstr>站酷文艺体</vt:lpstr>
      <vt:lpstr>等线</vt:lpstr>
      <vt:lpstr>思源宋体 CN</vt:lpstr>
      <vt:lpstr>Source Han Sans Regular</vt:lpstr>
      <vt:lpstr>Tempus Sans ITC</vt:lpstr>
      <vt:lpstr>幼圆</vt:lpstr>
      <vt:lpstr>楷体_GB2312</vt:lpstr>
      <vt:lpstr>新宋体</vt:lpstr>
      <vt:lpstr>站酷文艺体</vt:lpstr>
      <vt:lpstr>站酷小薇LOGO体</vt:lpstr>
      <vt:lpstr>Times New Roman</vt:lpstr>
      <vt:lpstr>Arial Unicode MS</vt:lpstr>
      <vt:lpstr>方正宋一简体</vt:lpstr>
      <vt:lpstr>仿宋_GB2312</vt:lpstr>
      <vt:lpstr>仿宋</vt:lpstr>
      <vt:lpstr>Segoe Print</vt:lpstr>
      <vt:lpstr>Trebuchet MS</vt:lpstr>
      <vt:lpstr>1_Office 主题​​</vt:lpstr>
      <vt:lpstr>3_Office 主题​​</vt:lpstr>
      <vt:lpstr>Office 主题​​</vt:lpstr>
      <vt:lpstr>2_Office 主题​​</vt:lpstr>
      <vt:lpstr>4_Office 主题​​</vt:lpstr>
      <vt:lpstr>PowerPoint 演示文稿</vt:lpstr>
      <vt:lpstr>PowerPoint 演示文稿</vt:lpstr>
      <vt:lpstr>PowerPoint 演示文稿</vt:lpstr>
      <vt:lpstr>项目导入                          宝供物流信息化进阶之路</vt:lpstr>
      <vt:lpstr>PowerPoint 演示文稿</vt:lpstr>
      <vt:lpstr>PowerPoint 演示文稿</vt:lpstr>
      <vt:lpstr>物流信息系统概述</vt:lpstr>
      <vt:lpstr>物流信息系统</vt:lpstr>
      <vt:lpstr>物流信息技术</vt:lpstr>
      <vt:lpstr>物流信息技术</vt:lpstr>
      <vt:lpstr>物流信息技术</vt:lpstr>
      <vt:lpstr>PowerPoint 演示文稿</vt:lpstr>
      <vt:lpstr>工作任务一 识别商品条码</vt:lpstr>
      <vt:lpstr>工作任务一 识别商品条码</vt:lpstr>
      <vt:lpstr>工作任务一 识别商品条码</vt:lpstr>
      <vt:lpstr>工作任务一 识别商品条码</vt:lpstr>
      <vt:lpstr>工作任务二 识别物流单元条码</vt:lpstr>
      <vt:lpstr>工作任务二 识别物流单元条码</vt:lpstr>
      <vt:lpstr>工作任务三 RFID技术的应用</vt:lpstr>
      <vt:lpstr>工作任务三 RFID技术的应用</vt:lpstr>
      <vt:lpstr>工作任务三 RFID技术的应用</vt:lpstr>
      <vt:lpstr>PowerPoint 演示文稿</vt:lpstr>
      <vt:lpstr>实践应用一  菜鸟电子面单的应用</vt:lpstr>
      <vt:lpstr>实践应用一  菜鸟电子面单的应用</vt:lpstr>
      <vt:lpstr>实践应用一  菜鸟电子面单的应用</vt:lpstr>
      <vt:lpstr>实践应用二  EPC网络应用分析</vt:lpstr>
      <vt:lpstr>实践应用二  EPC网络应用分析</vt:lpstr>
      <vt:lpstr>实践应用二  EPC网络应用分析</vt:lpstr>
      <vt:lpstr>PowerPoint 演示文稿</vt:lpstr>
      <vt:lpstr>任务拓展一   百度地图物流大数据服务分析</vt:lpstr>
      <vt:lpstr>任务拓展一   百度地图物流大数据服务分析</vt:lpstr>
      <vt:lpstr>任务拓展一   百度地图物流大数据服务分析</vt:lpstr>
      <vt:lpstr>任务拓展二 亚马逊Bin系统分析</vt:lpstr>
      <vt:lpstr>任务拓展二 亚马逊Bin系统分析</vt:lpstr>
      <vt:lpstr>任务拓展二 亚马逊Bin系统分析</vt:lpstr>
      <vt:lpstr>欢迎指导</vt:lpstr>
    </vt:vector>
  </TitlesOfParts>
  <Company>浙江商业职业技术学院</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《电子商务物流管理》第二版（人民邮电出版社）</dc:title>
  <dc:creator>邵贵平</dc:creator>
  <cp:lastModifiedBy>张j</cp:lastModifiedBy>
  <cp:revision>454</cp:revision>
  <dcterms:created xsi:type="dcterms:W3CDTF">2008-05-06T01:42:00Z</dcterms:created>
  <dcterms:modified xsi:type="dcterms:W3CDTF">2026-03-05T12:37:51Z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2052-12.1.0.25225</vt:lpwstr>
  </property>
  <property fmtid="{D5CDD505-2E9C-101B-9397-08002B2CF9AE}" pid="3" name="ICV">
    <vt:lpwstr>D96D14F92B2B4501BDB0F63686DFE141</vt:lpwstr>
  </property>
</Properties>
</file>