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1" r:id="rId3"/>
    <p:sldMasterId id="2147483683" r:id="rId4"/>
    <p:sldMasterId id="2147483695" r:id="rId5"/>
    <p:sldMasterId id="2147483714" r:id="rId6"/>
  </p:sldMasterIdLst>
  <p:notesMasterIdLst>
    <p:notesMasterId r:id="rId10"/>
  </p:notesMasterIdLst>
  <p:handoutMasterIdLst>
    <p:handoutMasterId r:id="rId44"/>
  </p:handoutMasterIdLst>
  <p:sldIdLst>
    <p:sldId id="571" r:id="rId7"/>
    <p:sldId id="572" r:id="rId8"/>
    <p:sldId id="813" r:id="rId9"/>
    <p:sldId id="814" r:id="rId11"/>
    <p:sldId id="677" r:id="rId12"/>
    <p:sldId id="678" r:id="rId13"/>
    <p:sldId id="681" r:id="rId14"/>
    <p:sldId id="770" r:id="rId15"/>
    <p:sldId id="771" r:id="rId16"/>
    <p:sldId id="684" r:id="rId17"/>
    <p:sldId id="772" r:id="rId18"/>
    <p:sldId id="686" r:id="rId19"/>
    <p:sldId id="864" r:id="rId20"/>
    <p:sldId id="773" r:id="rId21"/>
    <p:sldId id="774" r:id="rId22"/>
    <p:sldId id="691" r:id="rId23"/>
    <p:sldId id="693" r:id="rId24"/>
    <p:sldId id="779" r:id="rId25"/>
    <p:sldId id="865" r:id="rId26"/>
    <p:sldId id="886" r:id="rId27"/>
    <p:sldId id="694" r:id="rId28"/>
    <p:sldId id="887" r:id="rId29"/>
    <p:sldId id="720" r:id="rId30"/>
    <p:sldId id="866" r:id="rId31"/>
    <p:sldId id="698" r:id="rId32"/>
    <p:sldId id="699" r:id="rId33"/>
    <p:sldId id="867" r:id="rId34"/>
    <p:sldId id="707" r:id="rId35"/>
    <p:sldId id="710" r:id="rId36"/>
    <p:sldId id="868" r:id="rId37"/>
    <p:sldId id="711" r:id="rId38"/>
    <p:sldId id="712" r:id="rId39"/>
    <p:sldId id="713" r:id="rId40"/>
    <p:sldId id="714" r:id="rId41"/>
    <p:sldId id="715" r:id="rId42"/>
    <p:sldId id="716" r:id="rId43"/>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9pPr>
  </p:defaultTextStyle>
  <p:extLst>
    <p:ext uri="{EFAFB233-063F-42B5-8137-9DF3F51BA10A}">
      <p15:sldGuideLst xmlns:p15="http://schemas.microsoft.com/office/powerpoint/2012/main">
        <p15:guide id="1" orient="horz" pos="2324" userDrawn="1">
          <p15:clr>
            <a:srgbClr val="A4A3A4"/>
          </p15:clr>
        </p15:guide>
        <p15:guide id="2" orient="horz" pos="3978" userDrawn="1">
          <p15:clr>
            <a:srgbClr val="A4A3A4"/>
          </p15:clr>
        </p15:guide>
        <p15:guide id="3" orient="horz" pos="288" userDrawn="1">
          <p15:clr>
            <a:srgbClr val="A4A3A4"/>
          </p15:clr>
        </p15:guide>
        <p15:guide id="4" pos="7323" userDrawn="1">
          <p15:clr>
            <a:srgbClr val="A4A3A4"/>
          </p15:clr>
        </p15:guide>
        <p15:guide id="5" pos="3885" userDrawn="1">
          <p15:clr>
            <a:srgbClr val="A4A3A4"/>
          </p15:clr>
        </p15:guide>
        <p15:guide id="6" pos="38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1C1C1C"/>
    <a:srgbClr val="080808"/>
    <a:srgbClr val="C02500"/>
    <a:srgbClr val="FF6743"/>
    <a:srgbClr val="FF3300"/>
    <a:srgbClr val="FF99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5"/>
    <p:restoredTop sz="94660"/>
  </p:normalViewPr>
  <p:slideViewPr>
    <p:cSldViewPr showGuides="1">
      <p:cViewPr varScale="1">
        <p:scale>
          <a:sx n="68" d="100"/>
          <a:sy n="68" d="100"/>
        </p:scale>
        <p:origin x="786" y="78"/>
      </p:cViewPr>
      <p:guideLst>
        <p:guide orient="horz" pos="2324"/>
        <p:guide orient="horz" pos="3978"/>
        <p:guide orient="horz" pos="288"/>
        <p:guide pos="7323"/>
        <p:guide pos="3885"/>
        <p:guide pos="3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8" Type="http://schemas.openxmlformats.org/officeDocument/2006/relationships/commentAuthors" Target="commentAuthors.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handoutMaster" Target="handoutMasters/handoutMaster1.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0213" cy="457200"/>
          </a:xfrm>
          <a:prstGeom prst="rect">
            <a:avLst/>
          </a:prstGeom>
          <a:noFill/>
          <a:ln w="9525">
            <a:noFill/>
            <a:miter lim="800000"/>
          </a:ln>
        </p:spPr>
        <p:txBody>
          <a:bodyPr vert="horz" wrap="square" lIns="91440" tIns="45720" rIns="91440" bIns="45720" numCol="1" anchor="t" anchorCtr="0" compatLnSpc="1"/>
          <a:lstStyle>
            <a:lvl1pPr>
              <a:defRPr sz="1200" i="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5123" name="Rectangle 3"/>
          <p:cNvSpPr>
            <a:spLocks noGrp="1" noChangeArrowheads="1"/>
          </p:cNvSpPr>
          <p:nvPr>
            <p:ph type="dt" idx="1"/>
          </p:nvPr>
        </p:nvSpPr>
        <p:spPr bwMode="auto">
          <a:xfrm>
            <a:off x="3883025" y="0"/>
            <a:ext cx="2973388" cy="457200"/>
          </a:xfrm>
          <a:prstGeom prst="rect">
            <a:avLst/>
          </a:prstGeom>
          <a:noFill/>
          <a:ln w="9525">
            <a:noFill/>
            <a:miter lim="800000"/>
          </a:ln>
        </p:spPr>
        <p:txBody>
          <a:bodyPr vert="horz" wrap="square" lIns="91440" tIns="45720" rIns="91440" bIns="45720" numCol="1" anchor="t" anchorCtr="0" compatLnSpc="1"/>
          <a:lstStyle>
            <a:lvl1pPr algn="r">
              <a:defRPr sz="1200" i="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46084" name="Rectangle 4"/>
          <p:cNvSpPr>
            <a:spLocks noGrp="1" noRot="1" noChangeAspect="1"/>
          </p:cNvSpPr>
          <p:nvPr>
            <p:ph type="sldImg" idx="2"/>
          </p:nvPr>
        </p:nvSpPr>
        <p:spPr>
          <a:xfrm>
            <a:off x="381000" y="685800"/>
            <a:ext cx="6096000" cy="3429000"/>
          </a:xfrm>
          <a:prstGeom prst="rect">
            <a:avLst/>
          </a:prstGeom>
          <a:noFill/>
          <a:ln w="9525">
            <a:noFill/>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5126" name="Rectangle 6"/>
          <p:cNvSpPr>
            <a:spLocks noGrp="1" noChangeArrowheads="1"/>
          </p:cNvSpPr>
          <p:nvPr>
            <p:ph type="ftr" sz="quarter" idx="4"/>
          </p:nvPr>
        </p:nvSpPr>
        <p:spPr bwMode="auto">
          <a:xfrm>
            <a:off x="0" y="8685213"/>
            <a:ext cx="2970213" cy="457200"/>
          </a:xfrm>
          <a:prstGeom prst="rect">
            <a:avLst/>
          </a:prstGeom>
          <a:noFill/>
          <a:ln w="9525">
            <a:noFill/>
            <a:miter lim="800000"/>
          </a:ln>
        </p:spPr>
        <p:txBody>
          <a:bodyPr vert="horz" wrap="square" lIns="91440" tIns="45720" rIns="91440" bIns="45720" numCol="1" anchor="b" anchorCtr="0" compatLnSpc="1"/>
          <a:lstStyle>
            <a:lvl1pPr>
              <a:defRPr sz="1200" i="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5127"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p:spPr>
        <p:txBody>
          <a:bodyPr vert="horz" wrap="square" lIns="91440" tIns="45720" rIns="91440" bIns="45720" numCol="1" anchor="b" anchorCtr="0" compatLnSpc="1"/>
          <a:lstStyle/>
          <a:p>
            <a:pPr lvl="0" algn="r" eaLnBrk="1" hangingPunct="1"/>
            <a:fld id="{9A0DB2DC-4C9A-4742-B13C-FB6460FD3503}" type="slidenum">
              <a:rPr lang="en-US" altLang="zh-CN" sz="1200" i="0" dirty="0"/>
            </a:fld>
            <a:endParaRPr lang="en-US" altLang="zh-CN" sz="1200" i="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7" Type="http://schemas.openxmlformats.org/officeDocument/2006/relationships/tags" Target="../tags/tag96.xml"/><Relationship Id="rId16" Type="http://schemas.openxmlformats.org/officeDocument/2006/relationships/tags" Target="../tags/tag95.xml"/><Relationship Id="rId15" Type="http://schemas.openxmlformats.org/officeDocument/2006/relationships/tags" Target="../tags/tag94.xml"/><Relationship Id="rId14" Type="http://schemas.openxmlformats.org/officeDocument/2006/relationships/tags" Target="../tags/tag93.xml"/><Relationship Id="rId13" Type="http://schemas.openxmlformats.org/officeDocument/2006/relationships/tags" Target="../tags/tag92.xml"/><Relationship Id="rId12" Type="http://schemas.openxmlformats.org/officeDocument/2006/relationships/tags" Target="../tags/tag91.xml"/><Relationship Id="rId11" Type="http://schemas.openxmlformats.org/officeDocument/2006/relationships/tags" Target="../tags/tag90.xml"/><Relationship Id="rId10" Type="http://schemas.openxmlformats.org/officeDocument/2006/relationships/tags" Target="../tags/tag89.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39.xml"/><Relationship Id="rId8" Type="http://schemas.openxmlformats.org/officeDocument/2006/relationships/tags" Target="../tags/tag138.xml"/><Relationship Id="rId7" Type="http://schemas.openxmlformats.org/officeDocument/2006/relationships/tags" Target="../tags/tag137.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tags" Target="../tags/tag146.xml"/><Relationship Id="rId7" Type="http://schemas.openxmlformats.org/officeDocument/2006/relationships/tags" Target="../tags/tag145.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1" Type="http://schemas.openxmlformats.org/officeDocument/2006/relationships/tags" Target="../tags/tag149.xml"/><Relationship Id="rId10" Type="http://schemas.openxmlformats.org/officeDocument/2006/relationships/tags" Target="../tags/tag148.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57.xml"/><Relationship Id="rId8" Type="http://schemas.openxmlformats.org/officeDocument/2006/relationships/tags" Target="../tags/tag156.xml"/><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3" Type="http://schemas.openxmlformats.org/officeDocument/2006/relationships/tags" Target="../tags/tag161.xml"/><Relationship Id="rId12" Type="http://schemas.openxmlformats.org/officeDocument/2006/relationships/tags" Target="../tags/tag160.xml"/><Relationship Id="rId11" Type="http://schemas.openxmlformats.org/officeDocument/2006/relationships/tags" Target="../tags/tag159.xml"/><Relationship Id="rId10" Type="http://schemas.openxmlformats.org/officeDocument/2006/relationships/tags" Target="../tags/tag158.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0" Type="http://schemas.openxmlformats.org/officeDocument/2006/relationships/tags" Target="../tags/tag30.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0" Type="http://schemas.openxmlformats.org/officeDocument/2006/relationships/tags" Target="../tags/tag39.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174.xml"/><Relationship Id="rId8" Type="http://schemas.openxmlformats.org/officeDocument/2006/relationships/tags" Target="../tags/tag173.xml"/><Relationship Id="rId7" Type="http://schemas.openxmlformats.org/officeDocument/2006/relationships/tags" Target="../tags/tag172.xml"/><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 Id="rId3" Type="http://schemas.openxmlformats.org/officeDocument/2006/relationships/image" Target="../media/image1.png"/><Relationship Id="rId2" Type="http://schemas.openxmlformats.org/officeDocument/2006/relationships/tags" Target="../tags/tag168.xml"/><Relationship Id="rId15" Type="http://schemas.openxmlformats.org/officeDocument/2006/relationships/tags" Target="../tags/tag180.xml"/><Relationship Id="rId14" Type="http://schemas.openxmlformats.org/officeDocument/2006/relationships/tags" Target="../tags/tag179.xml"/><Relationship Id="rId13" Type="http://schemas.openxmlformats.org/officeDocument/2006/relationships/tags" Target="../tags/tag178.xml"/><Relationship Id="rId12" Type="http://schemas.openxmlformats.org/officeDocument/2006/relationships/tags" Target="../tags/tag177.xml"/><Relationship Id="rId11" Type="http://schemas.openxmlformats.org/officeDocument/2006/relationships/tags" Target="../tags/tag176.xml"/><Relationship Id="rId10" Type="http://schemas.openxmlformats.org/officeDocument/2006/relationships/tags" Target="../tags/tag175.xm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188.xml"/><Relationship Id="rId8" Type="http://schemas.openxmlformats.org/officeDocument/2006/relationships/tags" Target="../tags/tag187.xml"/><Relationship Id="rId7" Type="http://schemas.openxmlformats.org/officeDocument/2006/relationships/tags" Target="../tags/tag186.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196.xml"/><Relationship Id="rId8" Type="http://schemas.openxmlformats.org/officeDocument/2006/relationships/tags" Target="../tags/tag195.xml"/><Relationship Id="rId7" Type="http://schemas.openxmlformats.org/officeDocument/2006/relationships/tags" Target="../tags/tag194.xml"/><Relationship Id="rId6" Type="http://schemas.openxmlformats.org/officeDocument/2006/relationships/tags" Target="../tags/tag193.xml"/><Relationship Id="rId5" Type="http://schemas.openxmlformats.org/officeDocument/2006/relationships/tags" Target="../tags/tag192.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0" Type="http://schemas.openxmlformats.org/officeDocument/2006/relationships/tags" Target="../tags/tag197.xml"/><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205.xml"/><Relationship Id="rId8" Type="http://schemas.openxmlformats.org/officeDocument/2006/relationships/tags" Target="../tags/tag204.xml"/><Relationship Id="rId7" Type="http://schemas.openxmlformats.org/officeDocument/2006/relationships/tags" Target="../tags/tag203.xml"/><Relationship Id="rId6" Type="http://schemas.openxmlformats.org/officeDocument/2006/relationships/tags" Target="../tags/tag202.xml"/><Relationship Id="rId5" Type="http://schemas.openxmlformats.org/officeDocument/2006/relationships/tags" Target="../tags/tag201.xml"/><Relationship Id="rId4" Type="http://schemas.openxmlformats.org/officeDocument/2006/relationships/tags" Target="../tags/tag200.xml"/><Relationship Id="rId3" Type="http://schemas.openxmlformats.org/officeDocument/2006/relationships/tags" Target="../tags/tag199.xml"/><Relationship Id="rId2" Type="http://schemas.openxmlformats.org/officeDocument/2006/relationships/tags" Target="../tags/tag198.xml"/><Relationship Id="rId10" Type="http://schemas.openxmlformats.org/officeDocument/2006/relationships/tags" Target="../tags/tag206.xml"/><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9" Type="http://schemas.openxmlformats.org/officeDocument/2006/relationships/tags" Target="../tags/tag214.xml"/><Relationship Id="rId8" Type="http://schemas.openxmlformats.org/officeDocument/2006/relationships/tags" Target="../tags/tag213.xml"/><Relationship Id="rId7" Type="http://schemas.openxmlformats.org/officeDocument/2006/relationships/tags" Target="../tags/tag212.xml"/><Relationship Id="rId6" Type="http://schemas.openxmlformats.org/officeDocument/2006/relationships/tags" Target="../tags/tag211.xml"/><Relationship Id="rId5" Type="http://schemas.openxmlformats.org/officeDocument/2006/relationships/tags" Target="../tags/tag210.xml"/><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2" Type="http://schemas.openxmlformats.org/officeDocument/2006/relationships/tags" Target="../tags/tag217.xml"/><Relationship Id="rId11" Type="http://schemas.openxmlformats.org/officeDocument/2006/relationships/tags" Target="../tags/tag216.xml"/><Relationship Id="rId10" Type="http://schemas.openxmlformats.org/officeDocument/2006/relationships/tags" Target="../tags/tag215.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2" Type="http://schemas.openxmlformats.org/officeDocument/2006/relationships/tags" Target="../tags/tag50.xml"/><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7" Type="http://schemas.openxmlformats.org/officeDocument/2006/relationships/tags" Target="../tags/tag222.xml"/><Relationship Id="rId6" Type="http://schemas.openxmlformats.org/officeDocument/2006/relationships/tags" Target="../tags/tag221.xml"/><Relationship Id="rId5" Type="http://schemas.openxmlformats.org/officeDocument/2006/relationships/tags" Target="../tags/tag220.xml"/><Relationship Id="rId4" Type="http://schemas.openxmlformats.org/officeDocument/2006/relationships/tags" Target="../tags/tag219.xml"/><Relationship Id="rId3" Type="http://schemas.openxmlformats.org/officeDocument/2006/relationships/image" Target="../media/image2.jpeg"/><Relationship Id="rId2" Type="http://schemas.openxmlformats.org/officeDocument/2006/relationships/tags" Target="../tags/tag218.xml"/><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4" Type="http://schemas.openxmlformats.org/officeDocument/2006/relationships/tags" Target="../tags/tag225.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233.xml"/><Relationship Id="rId8" Type="http://schemas.openxmlformats.org/officeDocument/2006/relationships/tags" Target="../tags/tag232.xml"/><Relationship Id="rId7" Type="http://schemas.openxmlformats.org/officeDocument/2006/relationships/tags" Target="../tags/tag231.xml"/><Relationship Id="rId6" Type="http://schemas.openxmlformats.org/officeDocument/2006/relationships/tags" Target="../tags/tag230.xml"/><Relationship Id="rId5" Type="http://schemas.openxmlformats.org/officeDocument/2006/relationships/tags" Target="../tags/tag229.xml"/><Relationship Id="rId4" Type="http://schemas.openxmlformats.org/officeDocument/2006/relationships/tags" Target="../tags/tag228.xml"/><Relationship Id="rId3" Type="http://schemas.openxmlformats.org/officeDocument/2006/relationships/tags" Target="../tags/tag227.xml"/><Relationship Id="rId2" Type="http://schemas.openxmlformats.org/officeDocument/2006/relationships/tags" Target="../tags/tag226.xml"/><Relationship Id="rId10" Type="http://schemas.openxmlformats.org/officeDocument/2006/relationships/tags" Target="../tags/tag234.xml"/><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9" Type="http://schemas.openxmlformats.org/officeDocument/2006/relationships/tags" Target="../tags/tag242.xml"/><Relationship Id="rId8" Type="http://schemas.openxmlformats.org/officeDocument/2006/relationships/tags" Target="../tags/tag241.xml"/><Relationship Id="rId7" Type="http://schemas.openxmlformats.org/officeDocument/2006/relationships/tags" Target="../tags/tag240.xml"/><Relationship Id="rId6" Type="http://schemas.openxmlformats.org/officeDocument/2006/relationships/tags" Target="../tags/tag239.xml"/><Relationship Id="rId5" Type="http://schemas.openxmlformats.org/officeDocument/2006/relationships/tags" Target="../tags/tag238.xml"/><Relationship Id="rId4" Type="http://schemas.openxmlformats.org/officeDocument/2006/relationships/tags" Target="../tags/tag237.xml"/><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6" Type="http://schemas.openxmlformats.org/officeDocument/2006/relationships/tags" Target="../tags/tag247.xml"/><Relationship Id="rId5" Type="http://schemas.openxmlformats.org/officeDocument/2006/relationships/tags" Target="../tags/tag246.xml"/><Relationship Id="rId4" Type="http://schemas.openxmlformats.org/officeDocument/2006/relationships/tags" Target="../tags/tag245.xml"/><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255.xml"/><Relationship Id="rId8" Type="http://schemas.openxmlformats.org/officeDocument/2006/relationships/tags" Target="../tags/tag254.xml"/><Relationship Id="rId7" Type="http://schemas.openxmlformats.org/officeDocument/2006/relationships/tags" Target="../tags/tag253.xml"/><Relationship Id="rId6" Type="http://schemas.openxmlformats.org/officeDocument/2006/relationships/tags" Target="../tags/tag252.xml"/><Relationship Id="rId5" Type="http://schemas.openxmlformats.org/officeDocument/2006/relationships/tags" Target="../tags/tag251.xml"/><Relationship Id="rId4" Type="http://schemas.openxmlformats.org/officeDocument/2006/relationships/tags" Target="../tags/tag250.xml"/><Relationship Id="rId3" Type="http://schemas.openxmlformats.org/officeDocument/2006/relationships/tags" Target="../tags/tag249.xml"/><Relationship Id="rId2" Type="http://schemas.openxmlformats.org/officeDocument/2006/relationships/tags" Target="../tags/tag248.xml"/><Relationship Id="rId17" Type="http://schemas.openxmlformats.org/officeDocument/2006/relationships/tags" Target="../tags/tag263.xml"/><Relationship Id="rId16" Type="http://schemas.openxmlformats.org/officeDocument/2006/relationships/tags" Target="../tags/tag262.xml"/><Relationship Id="rId15" Type="http://schemas.openxmlformats.org/officeDocument/2006/relationships/tags" Target="../tags/tag261.xml"/><Relationship Id="rId14" Type="http://schemas.openxmlformats.org/officeDocument/2006/relationships/tags" Target="../tags/tag260.xml"/><Relationship Id="rId13" Type="http://schemas.openxmlformats.org/officeDocument/2006/relationships/tags" Target="../tags/tag259.xml"/><Relationship Id="rId12" Type="http://schemas.openxmlformats.org/officeDocument/2006/relationships/tags" Target="../tags/tag258.xml"/><Relationship Id="rId11" Type="http://schemas.openxmlformats.org/officeDocument/2006/relationships/tags" Target="../tags/tag257.xml"/><Relationship Id="rId10" Type="http://schemas.openxmlformats.org/officeDocument/2006/relationships/tags" Target="../tags/tag256.xml"/><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8" Type="http://schemas.openxmlformats.org/officeDocument/2006/relationships/tags" Target="../tags/tag270.xml"/><Relationship Id="rId7" Type="http://schemas.openxmlformats.org/officeDocument/2006/relationships/tags" Target="../tags/tag269.xml"/><Relationship Id="rId6" Type="http://schemas.openxmlformats.org/officeDocument/2006/relationships/tags" Target="../tags/tag268.xml"/><Relationship Id="rId5" Type="http://schemas.openxmlformats.org/officeDocument/2006/relationships/tags" Target="../tags/tag267.xml"/><Relationship Id="rId4" Type="http://schemas.openxmlformats.org/officeDocument/2006/relationships/tags" Target="../tags/tag266.xml"/><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9" Type="http://schemas.openxmlformats.org/officeDocument/2006/relationships/tags" Target="../tags/tag278.xml"/><Relationship Id="rId8" Type="http://schemas.openxmlformats.org/officeDocument/2006/relationships/tags" Target="../tags/tag277.xml"/><Relationship Id="rId7" Type="http://schemas.openxmlformats.org/officeDocument/2006/relationships/tags" Target="../tags/tag276.xml"/><Relationship Id="rId6" Type="http://schemas.openxmlformats.org/officeDocument/2006/relationships/tags" Target="../tags/tag275.xml"/><Relationship Id="rId5" Type="http://schemas.openxmlformats.org/officeDocument/2006/relationships/tags" Target="../tags/tag274.xml"/><Relationship Id="rId4" Type="http://schemas.openxmlformats.org/officeDocument/2006/relationships/tags" Target="../tags/tag273.xml"/><Relationship Id="rId3" Type="http://schemas.openxmlformats.org/officeDocument/2006/relationships/tags" Target="../tags/tag272.xml"/><Relationship Id="rId2" Type="http://schemas.openxmlformats.org/officeDocument/2006/relationships/tags" Target="../tags/tag271.xml"/><Relationship Id="rId11" Type="http://schemas.openxmlformats.org/officeDocument/2006/relationships/tags" Target="../tags/tag280.xml"/><Relationship Id="rId10" Type="http://schemas.openxmlformats.org/officeDocument/2006/relationships/tags" Target="../tags/tag279.xml"/><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9" Type="http://schemas.openxmlformats.org/officeDocument/2006/relationships/tags" Target="../tags/tag288.xml"/><Relationship Id="rId8" Type="http://schemas.openxmlformats.org/officeDocument/2006/relationships/tags" Target="../tags/tag287.xml"/><Relationship Id="rId7" Type="http://schemas.openxmlformats.org/officeDocument/2006/relationships/tags" Target="../tags/tag286.xml"/><Relationship Id="rId6" Type="http://schemas.openxmlformats.org/officeDocument/2006/relationships/tags" Target="../tags/tag285.xml"/><Relationship Id="rId5" Type="http://schemas.openxmlformats.org/officeDocument/2006/relationships/tags" Target="../tags/tag284.xml"/><Relationship Id="rId4" Type="http://schemas.openxmlformats.org/officeDocument/2006/relationships/tags" Target="../tags/tag283.xml"/><Relationship Id="rId3" Type="http://schemas.openxmlformats.org/officeDocument/2006/relationships/tags" Target="../tags/tag282.xml"/><Relationship Id="rId2" Type="http://schemas.openxmlformats.org/officeDocument/2006/relationships/tags" Target="../tags/tag281.xml"/><Relationship Id="rId11" Type="http://schemas.openxmlformats.org/officeDocument/2006/relationships/tags" Target="../tags/tag290.xml"/><Relationship Id="rId10" Type="http://schemas.openxmlformats.org/officeDocument/2006/relationships/tags" Target="../tags/tag289.xml"/><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9" Type="http://schemas.openxmlformats.org/officeDocument/2006/relationships/tags" Target="../tags/tag298.xml"/><Relationship Id="rId8" Type="http://schemas.openxmlformats.org/officeDocument/2006/relationships/tags" Target="../tags/tag297.xml"/><Relationship Id="rId7" Type="http://schemas.openxmlformats.org/officeDocument/2006/relationships/tags" Target="../tags/tag296.xml"/><Relationship Id="rId6" Type="http://schemas.openxmlformats.org/officeDocument/2006/relationships/tags" Target="../tags/tag295.xml"/><Relationship Id="rId5" Type="http://schemas.openxmlformats.org/officeDocument/2006/relationships/tags" Target="../tags/tag294.xml"/><Relationship Id="rId4" Type="http://schemas.openxmlformats.org/officeDocument/2006/relationships/tags" Target="../tags/tag293.xml"/><Relationship Id="rId3" Type="http://schemas.openxmlformats.org/officeDocument/2006/relationships/tags" Target="../tags/tag292.xml"/><Relationship Id="rId2" Type="http://schemas.openxmlformats.org/officeDocument/2006/relationships/tags" Target="../tags/tag291.xm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image" Target="../media/image2.jpeg"/><Relationship Id="rId2" Type="http://schemas.openxmlformats.org/officeDocument/2006/relationships/tags" Target="../tags/tag51.xm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9" Type="http://schemas.openxmlformats.org/officeDocument/2006/relationships/tags" Target="../tags/tag306.xml"/><Relationship Id="rId8" Type="http://schemas.openxmlformats.org/officeDocument/2006/relationships/tags" Target="../tags/tag305.xml"/><Relationship Id="rId7" Type="http://schemas.openxmlformats.org/officeDocument/2006/relationships/tags" Target="../tags/tag304.xml"/><Relationship Id="rId6" Type="http://schemas.openxmlformats.org/officeDocument/2006/relationships/tags" Target="../tags/tag303.xml"/><Relationship Id="rId5" Type="http://schemas.openxmlformats.org/officeDocument/2006/relationships/tags" Target="../tags/tag302.xml"/><Relationship Id="rId4" Type="http://schemas.openxmlformats.org/officeDocument/2006/relationships/tags" Target="../tags/tag301.xml"/><Relationship Id="rId3" Type="http://schemas.openxmlformats.org/officeDocument/2006/relationships/tags" Target="../tags/tag300.xml"/><Relationship Id="rId2" Type="http://schemas.openxmlformats.org/officeDocument/2006/relationships/tags" Target="../tags/tag299.xml"/><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9" Type="http://schemas.openxmlformats.org/officeDocument/2006/relationships/tags" Target="../tags/tag314.xml"/><Relationship Id="rId8" Type="http://schemas.openxmlformats.org/officeDocument/2006/relationships/tags" Target="../tags/tag313.xml"/><Relationship Id="rId7" Type="http://schemas.openxmlformats.org/officeDocument/2006/relationships/tags" Target="../tags/tag312.xml"/><Relationship Id="rId6" Type="http://schemas.openxmlformats.org/officeDocument/2006/relationships/tags" Target="../tags/tag311.xml"/><Relationship Id="rId5" Type="http://schemas.openxmlformats.org/officeDocument/2006/relationships/tags" Target="../tags/tag310.xml"/><Relationship Id="rId4" Type="http://schemas.openxmlformats.org/officeDocument/2006/relationships/tags" Target="../tags/tag309.xml"/><Relationship Id="rId3" Type="http://schemas.openxmlformats.org/officeDocument/2006/relationships/tags" Target="../tags/tag308.xml"/><Relationship Id="rId2" Type="http://schemas.openxmlformats.org/officeDocument/2006/relationships/tags" Target="../tags/tag307.xml"/><Relationship Id="rId11" Type="http://schemas.openxmlformats.org/officeDocument/2006/relationships/tags" Target="../tags/tag316.xml"/><Relationship Id="rId10" Type="http://schemas.openxmlformats.org/officeDocument/2006/relationships/tags" Target="../tags/tag315.xml"/><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9" Type="http://schemas.openxmlformats.org/officeDocument/2006/relationships/tags" Target="../tags/tag324.xml"/><Relationship Id="rId8" Type="http://schemas.openxmlformats.org/officeDocument/2006/relationships/tags" Target="../tags/tag323.xml"/><Relationship Id="rId7" Type="http://schemas.openxmlformats.org/officeDocument/2006/relationships/tags" Target="../tags/tag322.xml"/><Relationship Id="rId6" Type="http://schemas.openxmlformats.org/officeDocument/2006/relationships/tags" Target="../tags/tag321.xml"/><Relationship Id="rId5" Type="http://schemas.openxmlformats.org/officeDocument/2006/relationships/tags" Target="../tags/tag320.xml"/><Relationship Id="rId4" Type="http://schemas.openxmlformats.org/officeDocument/2006/relationships/tags" Target="../tags/tag319.xml"/><Relationship Id="rId3" Type="http://schemas.openxmlformats.org/officeDocument/2006/relationships/tags" Target="../tags/tag318.xml"/><Relationship Id="rId2" Type="http://schemas.openxmlformats.org/officeDocument/2006/relationships/tags" Target="../tags/tag317.xml"/><Relationship Id="rId13" Type="http://schemas.openxmlformats.org/officeDocument/2006/relationships/tags" Target="../tags/tag328.xml"/><Relationship Id="rId12" Type="http://schemas.openxmlformats.org/officeDocument/2006/relationships/tags" Target="../tags/tag327.xml"/><Relationship Id="rId11" Type="http://schemas.openxmlformats.org/officeDocument/2006/relationships/tags" Target="../tags/tag326.xml"/><Relationship Id="rId10" Type="http://schemas.openxmlformats.org/officeDocument/2006/relationships/tags" Target="../tags/tag325.xml"/><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9" Type="http://schemas.openxmlformats.org/officeDocument/2006/relationships/tags" Target="../tags/tag341.xml"/><Relationship Id="rId8" Type="http://schemas.openxmlformats.org/officeDocument/2006/relationships/tags" Target="../tags/tag340.xml"/><Relationship Id="rId7" Type="http://schemas.openxmlformats.org/officeDocument/2006/relationships/tags" Target="../tags/tag339.xml"/><Relationship Id="rId6" Type="http://schemas.openxmlformats.org/officeDocument/2006/relationships/tags" Target="../tags/tag338.xml"/><Relationship Id="rId5" Type="http://schemas.openxmlformats.org/officeDocument/2006/relationships/tags" Target="../tags/tag337.xml"/><Relationship Id="rId4" Type="http://schemas.openxmlformats.org/officeDocument/2006/relationships/tags" Target="../tags/tag336.xml"/><Relationship Id="rId3" Type="http://schemas.openxmlformats.org/officeDocument/2006/relationships/image" Target="../media/image1.png"/><Relationship Id="rId2" Type="http://schemas.openxmlformats.org/officeDocument/2006/relationships/tags" Target="../tags/tag335.xml"/><Relationship Id="rId15" Type="http://schemas.openxmlformats.org/officeDocument/2006/relationships/tags" Target="../tags/tag347.xml"/><Relationship Id="rId14" Type="http://schemas.openxmlformats.org/officeDocument/2006/relationships/tags" Target="../tags/tag346.xml"/><Relationship Id="rId13" Type="http://schemas.openxmlformats.org/officeDocument/2006/relationships/tags" Target="../tags/tag345.xml"/><Relationship Id="rId12" Type="http://schemas.openxmlformats.org/officeDocument/2006/relationships/tags" Target="../tags/tag344.xml"/><Relationship Id="rId11" Type="http://schemas.openxmlformats.org/officeDocument/2006/relationships/tags" Target="../tags/tag343.xml"/><Relationship Id="rId10" Type="http://schemas.openxmlformats.org/officeDocument/2006/relationships/tags" Target="../tags/tag342.xml"/><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9" Type="http://schemas.openxmlformats.org/officeDocument/2006/relationships/tags" Target="../tags/tag355.xml"/><Relationship Id="rId8" Type="http://schemas.openxmlformats.org/officeDocument/2006/relationships/tags" Target="../tags/tag354.xml"/><Relationship Id="rId7" Type="http://schemas.openxmlformats.org/officeDocument/2006/relationships/tags" Target="../tags/tag353.xml"/><Relationship Id="rId6" Type="http://schemas.openxmlformats.org/officeDocument/2006/relationships/tags" Target="../tags/tag352.xml"/><Relationship Id="rId5" Type="http://schemas.openxmlformats.org/officeDocument/2006/relationships/tags" Target="../tags/tag351.xml"/><Relationship Id="rId4" Type="http://schemas.openxmlformats.org/officeDocument/2006/relationships/tags" Target="../tags/tag350.xml"/><Relationship Id="rId3" Type="http://schemas.openxmlformats.org/officeDocument/2006/relationships/tags" Target="../tags/tag349.xml"/><Relationship Id="rId2" Type="http://schemas.openxmlformats.org/officeDocument/2006/relationships/tags" Target="../tags/tag348.xml"/><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9" Type="http://schemas.openxmlformats.org/officeDocument/2006/relationships/tags" Target="../tags/tag363.xml"/><Relationship Id="rId8" Type="http://schemas.openxmlformats.org/officeDocument/2006/relationships/tags" Target="../tags/tag362.xml"/><Relationship Id="rId7" Type="http://schemas.openxmlformats.org/officeDocument/2006/relationships/tags" Target="../tags/tag361.xml"/><Relationship Id="rId6" Type="http://schemas.openxmlformats.org/officeDocument/2006/relationships/tags" Target="../tags/tag360.xml"/><Relationship Id="rId5" Type="http://schemas.openxmlformats.org/officeDocument/2006/relationships/tags" Target="../tags/tag359.xml"/><Relationship Id="rId4" Type="http://schemas.openxmlformats.org/officeDocument/2006/relationships/tags" Target="../tags/tag358.xml"/><Relationship Id="rId3" Type="http://schemas.openxmlformats.org/officeDocument/2006/relationships/tags" Target="../tags/tag357.xml"/><Relationship Id="rId2" Type="http://schemas.openxmlformats.org/officeDocument/2006/relationships/tags" Target="../tags/tag356.xml"/><Relationship Id="rId10" Type="http://schemas.openxmlformats.org/officeDocument/2006/relationships/tags" Target="../tags/tag364.xml"/><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9" Type="http://schemas.openxmlformats.org/officeDocument/2006/relationships/tags" Target="../tags/tag372.xml"/><Relationship Id="rId8" Type="http://schemas.openxmlformats.org/officeDocument/2006/relationships/tags" Target="../tags/tag371.xml"/><Relationship Id="rId7" Type="http://schemas.openxmlformats.org/officeDocument/2006/relationships/tags" Target="../tags/tag370.xml"/><Relationship Id="rId6" Type="http://schemas.openxmlformats.org/officeDocument/2006/relationships/tags" Target="../tags/tag369.xml"/><Relationship Id="rId5" Type="http://schemas.openxmlformats.org/officeDocument/2006/relationships/tags" Target="../tags/tag368.xml"/><Relationship Id="rId4" Type="http://schemas.openxmlformats.org/officeDocument/2006/relationships/tags" Target="../tags/tag367.xml"/><Relationship Id="rId3" Type="http://schemas.openxmlformats.org/officeDocument/2006/relationships/tags" Target="../tags/tag366.xml"/><Relationship Id="rId2" Type="http://schemas.openxmlformats.org/officeDocument/2006/relationships/tags" Target="../tags/tag365.xml"/><Relationship Id="rId10" Type="http://schemas.openxmlformats.org/officeDocument/2006/relationships/tags" Target="../tags/tag373.xml"/><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9" Type="http://schemas.openxmlformats.org/officeDocument/2006/relationships/tags" Target="../tags/tag381.xml"/><Relationship Id="rId8" Type="http://schemas.openxmlformats.org/officeDocument/2006/relationships/tags" Target="../tags/tag380.xml"/><Relationship Id="rId7" Type="http://schemas.openxmlformats.org/officeDocument/2006/relationships/tags" Target="../tags/tag379.xml"/><Relationship Id="rId6" Type="http://schemas.openxmlformats.org/officeDocument/2006/relationships/tags" Target="../tags/tag378.xml"/><Relationship Id="rId5" Type="http://schemas.openxmlformats.org/officeDocument/2006/relationships/tags" Target="../tags/tag377.xml"/><Relationship Id="rId4" Type="http://schemas.openxmlformats.org/officeDocument/2006/relationships/tags" Target="../tags/tag376.xml"/><Relationship Id="rId3" Type="http://schemas.openxmlformats.org/officeDocument/2006/relationships/tags" Target="../tags/tag375.xml"/><Relationship Id="rId2" Type="http://schemas.openxmlformats.org/officeDocument/2006/relationships/tags" Target="../tags/tag374.xml"/><Relationship Id="rId12" Type="http://schemas.openxmlformats.org/officeDocument/2006/relationships/tags" Target="../tags/tag384.xml"/><Relationship Id="rId11" Type="http://schemas.openxmlformats.org/officeDocument/2006/relationships/tags" Target="../tags/tag383.xml"/><Relationship Id="rId10" Type="http://schemas.openxmlformats.org/officeDocument/2006/relationships/tags" Target="../tags/tag382.xml"/><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7" Type="http://schemas.openxmlformats.org/officeDocument/2006/relationships/tags" Target="../tags/tag389.xml"/><Relationship Id="rId6" Type="http://schemas.openxmlformats.org/officeDocument/2006/relationships/tags" Target="../tags/tag388.xml"/><Relationship Id="rId5" Type="http://schemas.openxmlformats.org/officeDocument/2006/relationships/tags" Target="../tags/tag387.xml"/><Relationship Id="rId4" Type="http://schemas.openxmlformats.org/officeDocument/2006/relationships/tags" Target="../tags/tag386.xml"/><Relationship Id="rId3" Type="http://schemas.openxmlformats.org/officeDocument/2006/relationships/image" Target="../media/image2.jpeg"/><Relationship Id="rId2" Type="http://schemas.openxmlformats.org/officeDocument/2006/relationships/tags" Target="../tags/tag385.xml"/><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4" Type="http://schemas.openxmlformats.org/officeDocument/2006/relationships/tags" Target="../tags/tag392.xml"/><Relationship Id="rId3" Type="http://schemas.openxmlformats.org/officeDocument/2006/relationships/tags" Target="../tags/tag391.xml"/><Relationship Id="rId2" Type="http://schemas.openxmlformats.org/officeDocument/2006/relationships/tags" Target="../tags/tag390.xml"/><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9" Type="http://schemas.openxmlformats.org/officeDocument/2006/relationships/tags" Target="../tags/tag400.xml"/><Relationship Id="rId8" Type="http://schemas.openxmlformats.org/officeDocument/2006/relationships/tags" Target="../tags/tag399.xml"/><Relationship Id="rId7" Type="http://schemas.openxmlformats.org/officeDocument/2006/relationships/tags" Target="../tags/tag398.xml"/><Relationship Id="rId6" Type="http://schemas.openxmlformats.org/officeDocument/2006/relationships/tags" Target="../tags/tag397.xml"/><Relationship Id="rId5" Type="http://schemas.openxmlformats.org/officeDocument/2006/relationships/tags" Target="../tags/tag396.xml"/><Relationship Id="rId4" Type="http://schemas.openxmlformats.org/officeDocument/2006/relationships/tags" Target="../tags/tag395.xml"/><Relationship Id="rId3" Type="http://schemas.openxmlformats.org/officeDocument/2006/relationships/tags" Target="../tags/tag394.xml"/><Relationship Id="rId2" Type="http://schemas.openxmlformats.org/officeDocument/2006/relationships/tags" Target="../tags/tag393.xml"/><Relationship Id="rId10" Type="http://schemas.openxmlformats.org/officeDocument/2006/relationships/tags" Target="../tags/tag401.xml"/><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9" Type="http://schemas.openxmlformats.org/officeDocument/2006/relationships/tags" Target="../tags/tag409.xml"/><Relationship Id="rId8" Type="http://schemas.openxmlformats.org/officeDocument/2006/relationships/tags" Target="../tags/tag408.xml"/><Relationship Id="rId7" Type="http://schemas.openxmlformats.org/officeDocument/2006/relationships/tags" Target="../tags/tag407.xml"/><Relationship Id="rId6" Type="http://schemas.openxmlformats.org/officeDocument/2006/relationships/tags" Target="../tags/tag406.xml"/><Relationship Id="rId5" Type="http://schemas.openxmlformats.org/officeDocument/2006/relationships/tags" Target="../tags/tag405.xml"/><Relationship Id="rId4" Type="http://schemas.openxmlformats.org/officeDocument/2006/relationships/tags" Target="../tags/tag404.xml"/><Relationship Id="rId3" Type="http://schemas.openxmlformats.org/officeDocument/2006/relationships/tags" Target="../tags/tag403.xml"/><Relationship Id="rId2" Type="http://schemas.openxmlformats.org/officeDocument/2006/relationships/tags" Target="../tags/tag402.xml"/><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6" Type="http://schemas.openxmlformats.org/officeDocument/2006/relationships/tags" Target="../tags/tag414.xml"/><Relationship Id="rId5" Type="http://schemas.openxmlformats.org/officeDocument/2006/relationships/tags" Target="../tags/tag413.xml"/><Relationship Id="rId4" Type="http://schemas.openxmlformats.org/officeDocument/2006/relationships/tags" Target="../tags/tag412.xml"/><Relationship Id="rId3" Type="http://schemas.openxmlformats.org/officeDocument/2006/relationships/tags" Target="../tags/tag411.xml"/><Relationship Id="rId2" Type="http://schemas.openxmlformats.org/officeDocument/2006/relationships/tags" Target="../tags/tag410.xml"/><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9" Type="http://schemas.openxmlformats.org/officeDocument/2006/relationships/tags" Target="../tags/tag422.xml"/><Relationship Id="rId8" Type="http://schemas.openxmlformats.org/officeDocument/2006/relationships/tags" Target="../tags/tag421.xml"/><Relationship Id="rId7" Type="http://schemas.openxmlformats.org/officeDocument/2006/relationships/tags" Target="../tags/tag420.xml"/><Relationship Id="rId6" Type="http://schemas.openxmlformats.org/officeDocument/2006/relationships/tags" Target="../tags/tag419.xml"/><Relationship Id="rId5" Type="http://schemas.openxmlformats.org/officeDocument/2006/relationships/tags" Target="../tags/tag418.xml"/><Relationship Id="rId4" Type="http://schemas.openxmlformats.org/officeDocument/2006/relationships/tags" Target="../tags/tag417.xml"/><Relationship Id="rId3" Type="http://schemas.openxmlformats.org/officeDocument/2006/relationships/tags" Target="../tags/tag416.xml"/><Relationship Id="rId2" Type="http://schemas.openxmlformats.org/officeDocument/2006/relationships/tags" Target="../tags/tag415.xml"/><Relationship Id="rId17" Type="http://schemas.openxmlformats.org/officeDocument/2006/relationships/tags" Target="../tags/tag430.xml"/><Relationship Id="rId16" Type="http://schemas.openxmlformats.org/officeDocument/2006/relationships/tags" Target="../tags/tag429.xml"/><Relationship Id="rId15" Type="http://schemas.openxmlformats.org/officeDocument/2006/relationships/tags" Target="../tags/tag428.xml"/><Relationship Id="rId14" Type="http://schemas.openxmlformats.org/officeDocument/2006/relationships/tags" Target="../tags/tag427.xml"/><Relationship Id="rId13" Type="http://schemas.openxmlformats.org/officeDocument/2006/relationships/tags" Target="../tags/tag426.xml"/><Relationship Id="rId12" Type="http://schemas.openxmlformats.org/officeDocument/2006/relationships/tags" Target="../tags/tag425.xml"/><Relationship Id="rId11" Type="http://schemas.openxmlformats.org/officeDocument/2006/relationships/tags" Target="../tags/tag424.xml"/><Relationship Id="rId10" Type="http://schemas.openxmlformats.org/officeDocument/2006/relationships/tags" Target="../tags/tag423.xml"/><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8" Type="http://schemas.openxmlformats.org/officeDocument/2006/relationships/tags" Target="../tags/tag437.xml"/><Relationship Id="rId7" Type="http://schemas.openxmlformats.org/officeDocument/2006/relationships/tags" Target="../tags/tag436.xml"/><Relationship Id="rId6" Type="http://schemas.openxmlformats.org/officeDocument/2006/relationships/tags" Target="../tags/tag435.xml"/><Relationship Id="rId5" Type="http://schemas.openxmlformats.org/officeDocument/2006/relationships/tags" Target="../tags/tag434.xml"/><Relationship Id="rId4" Type="http://schemas.openxmlformats.org/officeDocument/2006/relationships/tags" Target="../tags/tag433.xml"/><Relationship Id="rId3" Type="http://schemas.openxmlformats.org/officeDocument/2006/relationships/tags" Target="../tags/tag432.xml"/><Relationship Id="rId2" Type="http://schemas.openxmlformats.org/officeDocument/2006/relationships/tags" Target="../tags/tag431.xml"/><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9" Type="http://schemas.openxmlformats.org/officeDocument/2006/relationships/tags" Target="../tags/tag445.xml"/><Relationship Id="rId8" Type="http://schemas.openxmlformats.org/officeDocument/2006/relationships/tags" Target="../tags/tag444.xml"/><Relationship Id="rId7" Type="http://schemas.openxmlformats.org/officeDocument/2006/relationships/tags" Target="../tags/tag443.xml"/><Relationship Id="rId6" Type="http://schemas.openxmlformats.org/officeDocument/2006/relationships/tags" Target="../tags/tag442.xml"/><Relationship Id="rId5" Type="http://schemas.openxmlformats.org/officeDocument/2006/relationships/tags" Target="../tags/tag441.xml"/><Relationship Id="rId4" Type="http://schemas.openxmlformats.org/officeDocument/2006/relationships/tags" Target="../tags/tag440.xml"/><Relationship Id="rId3" Type="http://schemas.openxmlformats.org/officeDocument/2006/relationships/tags" Target="../tags/tag439.xml"/><Relationship Id="rId2" Type="http://schemas.openxmlformats.org/officeDocument/2006/relationships/tags" Target="../tags/tag438.xml"/><Relationship Id="rId11" Type="http://schemas.openxmlformats.org/officeDocument/2006/relationships/tags" Target="../tags/tag447.xml"/><Relationship Id="rId10" Type="http://schemas.openxmlformats.org/officeDocument/2006/relationships/tags" Target="../tags/tag446.xml"/><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9" Type="http://schemas.openxmlformats.org/officeDocument/2006/relationships/tags" Target="../tags/tag455.xml"/><Relationship Id="rId8" Type="http://schemas.openxmlformats.org/officeDocument/2006/relationships/tags" Target="../tags/tag454.xml"/><Relationship Id="rId7" Type="http://schemas.openxmlformats.org/officeDocument/2006/relationships/tags" Target="../tags/tag453.xml"/><Relationship Id="rId6" Type="http://schemas.openxmlformats.org/officeDocument/2006/relationships/tags" Target="../tags/tag452.xml"/><Relationship Id="rId5" Type="http://schemas.openxmlformats.org/officeDocument/2006/relationships/tags" Target="../tags/tag451.xml"/><Relationship Id="rId4" Type="http://schemas.openxmlformats.org/officeDocument/2006/relationships/tags" Target="../tags/tag450.xml"/><Relationship Id="rId3" Type="http://schemas.openxmlformats.org/officeDocument/2006/relationships/tags" Target="../tags/tag449.xml"/><Relationship Id="rId2" Type="http://schemas.openxmlformats.org/officeDocument/2006/relationships/tags" Target="../tags/tag448.xml"/><Relationship Id="rId11" Type="http://schemas.openxmlformats.org/officeDocument/2006/relationships/tags" Target="../tags/tag457.xml"/><Relationship Id="rId10" Type="http://schemas.openxmlformats.org/officeDocument/2006/relationships/tags" Target="../tags/tag456.xml"/><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9" Type="http://schemas.openxmlformats.org/officeDocument/2006/relationships/tags" Target="../tags/tag465.xml"/><Relationship Id="rId8" Type="http://schemas.openxmlformats.org/officeDocument/2006/relationships/tags" Target="../tags/tag464.xml"/><Relationship Id="rId7" Type="http://schemas.openxmlformats.org/officeDocument/2006/relationships/tags" Target="../tags/tag463.xml"/><Relationship Id="rId6" Type="http://schemas.openxmlformats.org/officeDocument/2006/relationships/tags" Target="../tags/tag462.xml"/><Relationship Id="rId5" Type="http://schemas.openxmlformats.org/officeDocument/2006/relationships/tags" Target="../tags/tag461.xml"/><Relationship Id="rId4" Type="http://schemas.openxmlformats.org/officeDocument/2006/relationships/tags" Target="../tags/tag460.xml"/><Relationship Id="rId3" Type="http://schemas.openxmlformats.org/officeDocument/2006/relationships/tags" Target="../tags/tag459.xml"/><Relationship Id="rId2" Type="http://schemas.openxmlformats.org/officeDocument/2006/relationships/tags" Target="../tags/tag458.xml"/><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9" Type="http://schemas.openxmlformats.org/officeDocument/2006/relationships/tags" Target="../tags/tag473.xml"/><Relationship Id="rId8" Type="http://schemas.openxmlformats.org/officeDocument/2006/relationships/tags" Target="../tags/tag472.xml"/><Relationship Id="rId7" Type="http://schemas.openxmlformats.org/officeDocument/2006/relationships/tags" Target="../tags/tag471.xml"/><Relationship Id="rId6" Type="http://schemas.openxmlformats.org/officeDocument/2006/relationships/tags" Target="../tags/tag470.xml"/><Relationship Id="rId5" Type="http://schemas.openxmlformats.org/officeDocument/2006/relationships/tags" Target="../tags/tag469.xml"/><Relationship Id="rId4" Type="http://schemas.openxmlformats.org/officeDocument/2006/relationships/tags" Target="../tags/tag468.xml"/><Relationship Id="rId3" Type="http://schemas.openxmlformats.org/officeDocument/2006/relationships/tags" Target="../tags/tag467.xml"/><Relationship Id="rId2" Type="http://schemas.openxmlformats.org/officeDocument/2006/relationships/tags" Target="../tags/tag466.xml"/><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9" Type="http://schemas.openxmlformats.org/officeDocument/2006/relationships/tags" Target="../tags/tag481.xml"/><Relationship Id="rId8" Type="http://schemas.openxmlformats.org/officeDocument/2006/relationships/tags" Target="../tags/tag480.xml"/><Relationship Id="rId7" Type="http://schemas.openxmlformats.org/officeDocument/2006/relationships/tags" Target="../tags/tag479.xml"/><Relationship Id="rId6" Type="http://schemas.openxmlformats.org/officeDocument/2006/relationships/tags" Target="../tags/tag478.xml"/><Relationship Id="rId5" Type="http://schemas.openxmlformats.org/officeDocument/2006/relationships/tags" Target="../tags/tag477.xml"/><Relationship Id="rId4" Type="http://schemas.openxmlformats.org/officeDocument/2006/relationships/tags" Target="../tags/tag476.xml"/><Relationship Id="rId3" Type="http://schemas.openxmlformats.org/officeDocument/2006/relationships/tags" Target="../tags/tag475.xml"/><Relationship Id="rId2" Type="http://schemas.openxmlformats.org/officeDocument/2006/relationships/tags" Target="../tags/tag474.xml"/><Relationship Id="rId11" Type="http://schemas.openxmlformats.org/officeDocument/2006/relationships/tags" Target="../tags/tag483.xml"/><Relationship Id="rId10" Type="http://schemas.openxmlformats.org/officeDocument/2006/relationships/tags" Target="../tags/tag482.xml"/><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0" Type="http://schemas.openxmlformats.org/officeDocument/2006/relationships/tags" Target="../tags/tag67.xml"/><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9" Type="http://schemas.openxmlformats.org/officeDocument/2006/relationships/tags" Target="../tags/tag491.xml"/><Relationship Id="rId8" Type="http://schemas.openxmlformats.org/officeDocument/2006/relationships/tags" Target="../tags/tag490.xml"/><Relationship Id="rId7" Type="http://schemas.openxmlformats.org/officeDocument/2006/relationships/tags" Target="../tags/tag489.xml"/><Relationship Id="rId6" Type="http://schemas.openxmlformats.org/officeDocument/2006/relationships/tags" Target="../tags/tag488.xml"/><Relationship Id="rId5" Type="http://schemas.openxmlformats.org/officeDocument/2006/relationships/tags" Target="../tags/tag487.xml"/><Relationship Id="rId4" Type="http://schemas.openxmlformats.org/officeDocument/2006/relationships/tags" Target="../tags/tag486.xml"/><Relationship Id="rId3" Type="http://schemas.openxmlformats.org/officeDocument/2006/relationships/tags" Target="../tags/tag485.xml"/><Relationship Id="rId2" Type="http://schemas.openxmlformats.org/officeDocument/2006/relationships/tags" Target="../tags/tag484.xml"/><Relationship Id="rId13" Type="http://schemas.openxmlformats.org/officeDocument/2006/relationships/tags" Target="../tags/tag495.xml"/><Relationship Id="rId12" Type="http://schemas.openxmlformats.org/officeDocument/2006/relationships/tags" Target="../tags/tag494.xml"/><Relationship Id="rId11" Type="http://schemas.openxmlformats.org/officeDocument/2006/relationships/tags" Target="../tags/tag493.xml"/><Relationship Id="rId10" Type="http://schemas.openxmlformats.org/officeDocument/2006/relationships/tags" Target="../tags/tag492.xml"/><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6894893" y="0"/>
            <a:ext cx="5297107" cy="4916020"/>
          </a:xfrm>
          <a:prstGeom prst="rect">
            <a:avLst/>
          </a:prstGeom>
        </p:spPr>
      </p:pic>
      <p:sp>
        <p:nvSpPr>
          <p:cNvPr id="15" name="任意多边形: 形状 14"/>
          <p:cNvSpPr/>
          <p:nvPr>
            <p:custDataLst>
              <p:tags r:id="rId4"/>
            </p:custDataLst>
          </p:nvPr>
        </p:nvSpPr>
        <p:spPr>
          <a:xfrm flipV="1">
            <a:off x="5633969" y="-9525"/>
            <a:ext cx="6558031" cy="4914900"/>
          </a:xfrm>
          <a:custGeom>
            <a:avLst/>
            <a:gdLst>
              <a:gd name="connsiteX0" fmla="*/ 0 w 6558031"/>
              <a:gd name="connsiteY0" fmla="*/ 4914900 h 4914900"/>
              <a:gd name="connsiteX1" fmla="*/ 6558031 w 6558031"/>
              <a:gd name="connsiteY1" fmla="*/ 4914900 h 4914900"/>
              <a:gd name="connsiteX2" fmla="*/ 6558031 w 6558031"/>
              <a:gd name="connsiteY2" fmla="*/ 667040 h 4914900"/>
              <a:gd name="connsiteX3" fmla="*/ 6391271 w 6558031"/>
              <a:gd name="connsiteY3" fmla="*/ 0 h 4914900"/>
              <a:gd name="connsiteX4" fmla="*/ 1228726 w 6558031"/>
              <a:gd name="connsiteY4" fmla="*/ 0 h 491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8031" h="4914900">
                <a:moveTo>
                  <a:pt x="0" y="4914900"/>
                </a:moveTo>
                <a:lnTo>
                  <a:pt x="6558031" y="4914900"/>
                </a:lnTo>
                <a:lnTo>
                  <a:pt x="6558031" y="667040"/>
                </a:lnTo>
                <a:lnTo>
                  <a:pt x="6391271" y="0"/>
                </a:lnTo>
                <a:lnTo>
                  <a:pt x="1228726" y="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ndParaRPr>
          </a:p>
        </p:txBody>
      </p:sp>
      <p:sp>
        <p:nvSpPr>
          <p:cNvPr id="19" name="任意多边形: 形状 18"/>
          <p:cNvSpPr/>
          <p:nvPr>
            <p:custDataLst>
              <p:tags r:id="rId5"/>
            </p:custDataLst>
          </p:nvPr>
        </p:nvSpPr>
        <p:spPr>
          <a:xfrm>
            <a:off x="6370570" y="4908550"/>
            <a:ext cx="5821430" cy="1968500"/>
          </a:xfrm>
          <a:custGeom>
            <a:avLst/>
            <a:gdLst>
              <a:gd name="connsiteX0" fmla="*/ 492125 w 5821430"/>
              <a:gd name="connsiteY0" fmla="*/ 0 h 1968500"/>
              <a:gd name="connsiteX1" fmla="*/ 5654671 w 5821430"/>
              <a:gd name="connsiteY1" fmla="*/ 0 h 1968500"/>
              <a:gd name="connsiteX2" fmla="*/ 5821430 w 5821430"/>
              <a:gd name="connsiteY2" fmla="*/ 667037 h 1968500"/>
              <a:gd name="connsiteX3" fmla="*/ 5821430 w 5821430"/>
              <a:gd name="connsiteY3" fmla="*/ 1968500 h 1968500"/>
              <a:gd name="connsiteX4" fmla="*/ 0 w 5821430"/>
              <a:gd name="connsiteY4" fmla="*/ 1968500 h 196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1430" h="1968500">
                <a:moveTo>
                  <a:pt x="492125" y="0"/>
                </a:moveTo>
                <a:lnTo>
                  <a:pt x="5654671" y="0"/>
                </a:lnTo>
                <a:lnTo>
                  <a:pt x="5821430" y="667037"/>
                </a:lnTo>
                <a:lnTo>
                  <a:pt x="5821430" y="1968500"/>
                </a:lnTo>
                <a:lnTo>
                  <a:pt x="0" y="19685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ndParaRPr>
          </a:p>
        </p:txBody>
      </p:sp>
      <p:sp>
        <p:nvSpPr>
          <p:cNvPr id="20" name="任意多边形: 形状 19"/>
          <p:cNvSpPr/>
          <p:nvPr>
            <p:custDataLst>
              <p:tags r:id="rId6"/>
            </p:custDataLst>
          </p:nvPr>
        </p:nvSpPr>
        <p:spPr>
          <a:xfrm>
            <a:off x="7635897" y="4889500"/>
            <a:ext cx="4556103" cy="196850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ndParaRPr>
          </a:p>
        </p:txBody>
      </p:sp>
      <p:sp>
        <p:nvSpPr>
          <p:cNvPr id="8" name="矩形 7"/>
          <p:cNvSpPr/>
          <p:nvPr>
            <p:custDataLst>
              <p:tags r:id="rId7"/>
            </p:custDataLst>
          </p:nvPr>
        </p:nvSpPr>
        <p:spPr>
          <a:xfrm>
            <a:off x="10109199" y="3429000"/>
            <a:ext cx="2082800" cy="2611526"/>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sym typeface="Arial" panose="020B0604020202020204" pitchFamily="34" charset="0"/>
            </a:endParaRPr>
          </a:p>
        </p:txBody>
      </p:sp>
      <p:sp>
        <p:nvSpPr>
          <p:cNvPr id="9" name="矩形 8"/>
          <p:cNvSpPr/>
          <p:nvPr>
            <p:custDataLst>
              <p:tags r:id="rId8"/>
            </p:custDataLst>
          </p:nvPr>
        </p:nvSpPr>
        <p:spPr>
          <a:xfrm>
            <a:off x="6688148" y="1393026"/>
            <a:ext cx="1150948" cy="115094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sym typeface="Arial" panose="020B0604020202020204" pitchFamily="34" charset="0"/>
            </a:endParaRPr>
          </a:p>
        </p:txBody>
      </p:sp>
      <p:sp>
        <p:nvSpPr>
          <p:cNvPr id="10" name="矩形 9"/>
          <p:cNvSpPr/>
          <p:nvPr>
            <p:custDataLst>
              <p:tags r:id="rId9"/>
            </p:custDataLst>
          </p:nvPr>
        </p:nvSpPr>
        <p:spPr>
          <a:xfrm>
            <a:off x="6370570" y="2230426"/>
            <a:ext cx="795349" cy="79534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sym typeface="Arial" panose="020B0604020202020204" pitchFamily="34" charset="0"/>
            </a:endParaRPr>
          </a:p>
        </p:txBody>
      </p:sp>
      <p:cxnSp>
        <p:nvCxnSpPr>
          <p:cNvPr id="11" name="直接连接符 10"/>
          <p:cNvCxnSpPr/>
          <p:nvPr>
            <p:custDataLst>
              <p:tags r:id="rId10"/>
            </p:custDataLst>
          </p:nvPr>
        </p:nvCxnSpPr>
        <p:spPr>
          <a:xfrm>
            <a:off x="871453" y="4183108"/>
            <a:ext cx="10444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11"/>
            </p:custDataLst>
          </p:nvPr>
        </p:nvSpPr>
        <p:spPr>
          <a:xfrm>
            <a:off x="755241" y="2338254"/>
            <a:ext cx="5297107" cy="1740987"/>
          </a:xfrm>
        </p:spPr>
        <p:txBody>
          <a:bodyPr lIns="90000" tIns="46800" rIns="90000" bIns="46800" anchor="b" anchorCtr="0">
            <a:normAutofit/>
          </a:bodyPr>
          <a:lstStyle>
            <a:lvl1pPr algn="l">
              <a:defRPr sz="4050" spc="600" baseline="0">
                <a:solidFill>
                  <a:schemeClr val="accent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2"/>
            </p:custDataLst>
          </p:nvPr>
        </p:nvSpPr>
        <p:spPr>
          <a:xfrm>
            <a:off x="755241" y="4373369"/>
            <a:ext cx="5297107" cy="1085997"/>
          </a:xfrm>
        </p:spPr>
        <p:txBody>
          <a:bodyPr lIns="90170" tIns="46990" rIns="90170" bIns="46990">
            <a:normAutofit/>
          </a:bodyPr>
          <a:lstStyle>
            <a:lvl1pPr marL="0" indent="0" algn="l" eaLnBrk="1" fontAlgn="auto" latinLnBrk="0" hangingPunct="1">
              <a:lnSpc>
                <a:spcPct val="100000"/>
              </a:lnSpc>
              <a:buNone/>
              <a:defRPr sz="1800" u="none" strike="noStrike" kern="1200" cap="none" spc="200" normalizeH="0" baseline="0">
                <a:solidFill>
                  <a:schemeClr val="bg1"/>
                </a:solidFill>
                <a:uFillTx/>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13"/>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4"/>
            </p:custDataLst>
          </p:nvPr>
        </p:nvSpPr>
        <p:spPr/>
        <p:txBody>
          <a:bodyPr/>
          <a:lstStyle>
            <a:lvl1pPr>
              <a:defRPr baseline="0">
                <a:latin typeface="Arial" panose="020B0604020202020204" pitchFamily="34" charset="0"/>
              </a:defRPr>
            </a:lvl1pPr>
          </a:lstStyle>
          <a:p>
            <a:endParaRPr lang="zh-CN" altLang="en-US" dirty="0"/>
          </a:p>
        </p:txBody>
      </p:sp>
      <p:sp>
        <p:nvSpPr>
          <p:cNvPr id="18" name="灯片编号占位符 17"/>
          <p:cNvSpPr>
            <a:spLocks noGrp="1"/>
          </p:cNvSpPr>
          <p:nvPr>
            <p:ph type="sldNum" sz="quarter" idx="12"/>
            <p:custDataLst>
              <p:tags r:id="rId15"/>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6" name="任意多边形: 形状 9"/>
          <p:cNvSpPr/>
          <p:nvPr>
            <p:custDataLst>
              <p:tags r:id="rId2"/>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sp>
        <p:nvSpPr>
          <p:cNvPr id="3" name="日期占位符 2"/>
          <p:cNvSpPr>
            <a:spLocks noGrp="1"/>
          </p:cNvSpPr>
          <p:nvPr>
            <p:ph type="dt" sz="half" idx="10"/>
            <p:custDataLst>
              <p:tags r:id="rId3"/>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6"/>
            </p:custDataLst>
          </p:nvPr>
        </p:nvSpPr>
        <p:spPr>
          <a:xfrm>
            <a:off x="669930" y="952508"/>
            <a:ext cx="10852237" cy="5388907"/>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0" y="1"/>
            <a:ext cx="2024743" cy="6858000"/>
            <a:chOff x="0" y="0"/>
            <a:chExt cx="2429692" cy="8229601"/>
          </a:xfrm>
        </p:grpSpPr>
        <p:grpSp>
          <p:nvGrpSpPr>
            <p:cNvPr id="10" name="组合 9"/>
            <p:cNvGrpSpPr/>
            <p:nvPr userDrawn="1"/>
          </p:nvGrpSpPr>
          <p:grpSpPr>
            <a:xfrm rot="10800000" flipH="1">
              <a:off x="0" y="0"/>
              <a:ext cx="2429692" cy="4114800"/>
              <a:chOff x="2634343" y="0"/>
              <a:chExt cx="4049486" cy="6858000"/>
            </a:xfrm>
          </p:grpSpPr>
          <p:sp>
            <p:nvSpPr>
              <p:cNvPr id="14" name="箭头: V 形 13"/>
              <p:cNvSpPr/>
              <p:nvPr>
                <p:custDataLst>
                  <p:tags r:id="rId3"/>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sp>
            <p:nvSpPr>
              <p:cNvPr id="15" name="任意多边形: 形状 14"/>
              <p:cNvSpPr/>
              <p:nvPr>
                <p:custDataLst>
                  <p:tags r:id="rId4"/>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grpSp>
        <p:grpSp>
          <p:nvGrpSpPr>
            <p:cNvPr id="11" name="组合 10"/>
            <p:cNvGrpSpPr/>
            <p:nvPr userDrawn="1"/>
          </p:nvGrpSpPr>
          <p:grpSpPr>
            <a:xfrm rot="10800000" flipH="1">
              <a:off x="0" y="4099561"/>
              <a:ext cx="2429692" cy="4130040"/>
              <a:chOff x="2634343" y="0"/>
              <a:chExt cx="4049486" cy="6883400"/>
            </a:xfrm>
          </p:grpSpPr>
          <p:sp>
            <p:nvSpPr>
              <p:cNvPr id="12" name="箭头: V 形 11"/>
              <p:cNvSpPr/>
              <p:nvPr>
                <p:custDataLst>
                  <p:tags r:id="rId5"/>
                </p:custDataLst>
              </p:nvPr>
            </p:nvSpPr>
            <p:spPr>
              <a:xfrm>
                <a:off x="2634343" y="2540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sp>
            <p:nvSpPr>
              <p:cNvPr id="13" name="任意多边形: 形状 12"/>
              <p:cNvSpPr/>
              <p:nvPr>
                <p:custDataLst>
                  <p:tags r:id="rId6"/>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grpSp>
      </p:grpSp>
      <p:grpSp>
        <p:nvGrpSpPr>
          <p:cNvPr id="16" name="组合 15"/>
          <p:cNvGrpSpPr/>
          <p:nvPr>
            <p:custDataLst>
              <p:tags r:id="rId7"/>
            </p:custDataLst>
          </p:nvPr>
        </p:nvGrpSpPr>
        <p:grpSpPr>
          <a:xfrm flipH="1">
            <a:off x="10167257" y="0"/>
            <a:ext cx="2024743" cy="6858000"/>
            <a:chOff x="0" y="0"/>
            <a:chExt cx="2429692" cy="8229601"/>
          </a:xfrm>
        </p:grpSpPr>
        <p:grpSp>
          <p:nvGrpSpPr>
            <p:cNvPr id="17" name="组合 16"/>
            <p:cNvGrpSpPr/>
            <p:nvPr userDrawn="1"/>
          </p:nvGrpSpPr>
          <p:grpSpPr>
            <a:xfrm rot="10800000" flipH="1">
              <a:off x="0" y="0"/>
              <a:ext cx="2429692" cy="4114800"/>
              <a:chOff x="2634343" y="0"/>
              <a:chExt cx="4049486" cy="6858000"/>
            </a:xfrm>
          </p:grpSpPr>
          <p:sp>
            <p:nvSpPr>
              <p:cNvPr id="21" name="箭头: V 形 20"/>
              <p:cNvSpPr/>
              <p:nvPr>
                <p:custDataLst>
                  <p:tags r:id="rId8"/>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sp>
            <p:nvSpPr>
              <p:cNvPr id="22" name="任意多边形: 形状 21"/>
              <p:cNvSpPr/>
              <p:nvPr>
                <p:custDataLst>
                  <p:tags r:id="rId9"/>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grpSp>
        <p:grpSp>
          <p:nvGrpSpPr>
            <p:cNvPr id="18" name="组合 17"/>
            <p:cNvGrpSpPr/>
            <p:nvPr userDrawn="1"/>
          </p:nvGrpSpPr>
          <p:grpSpPr>
            <a:xfrm rot="10800000" flipH="1">
              <a:off x="0" y="4114801"/>
              <a:ext cx="2429692" cy="4114800"/>
              <a:chOff x="2634343" y="0"/>
              <a:chExt cx="4049486" cy="6858000"/>
            </a:xfrm>
          </p:grpSpPr>
          <p:sp>
            <p:nvSpPr>
              <p:cNvPr id="19" name="箭头: V 形 18"/>
              <p:cNvSpPr/>
              <p:nvPr>
                <p:custDataLst>
                  <p:tags r:id="rId10"/>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sp>
            <p:nvSpPr>
              <p:cNvPr id="20" name="任意多边形: 形状 19"/>
              <p:cNvSpPr/>
              <p:nvPr>
                <p:custDataLst>
                  <p:tags r:id="rId11"/>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grpSp>
      </p:grpSp>
      <p:cxnSp>
        <p:nvCxnSpPr>
          <p:cNvPr id="6" name="直接连接符 5"/>
          <p:cNvCxnSpPr/>
          <p:nvPr>
            <p:custDataLst>
              <p:tags r:id="rId12"/>
            </p:custDataLst>
          </p:nvPr>
        </p:nvCxnSpPr>
        <p:spPr>
          <a:xfrm>
            <a:off x="5767005" y="3578588"/>
            <a:ext cx="65799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13"/>
            </p:custDataLst>
          </p:nvPr>
        </p:nvSpPr>
        <p:spPr>
          <a:xfrm>
            <a:off x="2729593" y="2618761"/>
            <a:ext cx="6732814" cy="899167"/>
          </a:xfrm>
        </p:spPr>
        <p:txBody>
          <a:bodyPr vert="horz" lIns="90000" tIns="46800" rIns="90000" bIns="46800" rtlCol="0" anchor="b" anchorCtr="0">
            <a:normAutofit/>
          </a:bodyPr>
          <a:lstStyle>
            <a:lvl1pPr marL="0" marR="0" algn="ctr" defTabSz="914400" rtl="0" eaLnBrk="1" fontAlgn="auto" latinLnBrk="0" hangingPunct="1">
              <a:lnSpc>
                <a:spcPct val="100000"/>
              </a:lnSpc>
              <a:buNone/>
              <a:defRPr kumimoji="0" lang="zh-CN" altLang="en-US" sz="3675"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单击此处编辑标题</a:t>
            </a:r>
            <a:endParaRPr>
              <a:sym typeface="+mn-ea"/>
            </a:endParaRPr>
          </a:p>
        </p:txBody>
      </p:sp>
      <p:sp>
        <p:nvSpPr>
          <p:cNvPr id="3" name="日期占位符 2"/>
          <p:cNvSpPr>
            <a:spLocks noGrp="1"/>
          </p:cNvSpPr>
          <p:nvPr>
            <p:ph type="dt" sz="half" idx="10"/>
            <p:custDataLst>
              <p:tags r:id="rId1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a:lstStyle/>
          <a:p>
            <a:endParaRPr lang="zh-CN" altLang="en-US"/>
          </a:p>
        </p:txBody>
      </p:sp>
      <p:sp>
        <p:nvSpPr>
          <p:cNvPr id="5" name="灯片编号占位符 4"/>
          <p:cNvSpPr>
            <a:spLocks noGrp="1"/>
          </p:cNvSpPr>
          <p:nvPr>
            <p:ph type="sldNum" sz="quarter" idx="12"/>
            <p:custDataLst>
              <p:tags r:id="rId16"/>
            </p:custDataLst>
          </p:nvPr>
        </p:nvSpPr>
        <p:spPr/>
        <p:txBody>
          <a:bodyPr/>
          <a:lstStyle/>
          <a:p>
            <a:fld id="{49AE70B2-8BF9-45C0-BB95-33D1B9D3A854}" type="slidenum">
              <a:rPr lang="zh-CN" altLang="en-US" smtClean="0"/>
            </a:fld>
            <a:endParaRPr lang="zh-CN" altLang="en-US"/>
          </a:p>
        </p:txBody>
      </p:sp>
      <p:sp>
        <p:nvSpPr>
          <p:cNvPr id="24" name="文本占位符 23"/>
          <p:cNvSpPr>
            <a:spLocks noGrp="1"/>
          </p:cNvSpPr>
          <p:nvPr>
            <p:ph type="body" sz="quarter" idx="13" hasCustomPrompt="1"/>
            <p:custDataLst>
              <p:tags r:id="rId17"/>
            </p:custDataLst>
          </p:nvPr>
        </p:nvSpPr>
        <p:spPr>
          <a:xfrm>
            <a:off x="2728913" y="3645538"/>
            <a:ext cx="6734176" cy="668108"/>
          </a:xfrm>
        </p:spPr>
        <p:txBody>
          <a:bodyPr lIns="90000" tIns="46800" rIns="90000" bIns="46800">
            <a:normAutofit/>
          </a:bodyPr>
          <a:lstStyle>
            <a:lvl1pPr marL="0" indent="0" algn="ctr">
              <a:buNone/>
              <a:defRPr sz="1800">
                <a:solidFill>
                  <a:schemeClr val="bg1"/>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11203913" y="5876765"/>
            <a:ext cx="813462" cy="813461"/>
            <a:chOff x="329538" y="251935"/>
            <a:chExt cx="1056292" cy="1056291"/>
          </a:xfrm>
        </p:grpSpPr>
        <p:sp>
          <p:nvSpPr>
            <p:cNvPr id="6" name="矩形 5"/>
            <p:cNvSpPr/>
            <p:nvPr userDrawn="1">
              <p:custDataLst>
                <p:tags r:id="rId3"/>
              </p:custDataLst>
            </p:nvPr>
          </p:nvSpPr>
          <p:spPr>
            <a:xfrm>
              <a:off x="627207" y="251935"/>
              <a:ext cx="758623" cy="75862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sp>
          <p:nvSpPr>
            <p:cNvPr id="8" name="矩形 7"/>
            <p:cNvSpPr/>
            <p:nvPr userDrawn="1">
              <p:custDataLst>
                <p:tags r:id="rId4"/>
              </p:custDataLst>
            </p:nvPr>
          </p:nvSpPr>
          <p:spPr>
            <a:xfrm>
              <a:off x="329538" y="712889"/>
              <a:ext cx="595337" cy="595337"/>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grpSp>
        <p:nvGrpSpPr>
          <p:cNvPr id="6" name="组合 5"/>
          <p:cNvGrpSpPr/>
          <p:nvPr>
            <p:custDataLst>
              <p:tags r:id="rId3"/>
            </p:custDataLst>
          </p:nvPr>
        </p:nvGrpSpPr>
        <p:grpSpPr>
          <a:xfrm rot="5400000">
            <a:off x="-78740" y="-72390"/>
            <a:ext cx="836930" cy="836930"/>
            <a:chOff x="17644" y="9255"/>
            <a:chExt cx="1281" cy="1281"/>
          </a:xfrm>
        </p:grpSpPr>
        <p:sp>
          <p:nvSpPr>
            <p:cNvPr id="9" name="矩形 8"/>
            <p:cNvSpPr/>
            <p:nvPr userDrawn="1">
              <p:custDataLst>
                <p:tags r:id="rId4"/>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sp>
          <p:nvSpPr>
            <p:cNvPr id="11" name="矩形 10"/>
            <p:cNvSpPr/>
            <p:nvPr userDrawn="1">
              <p:custDataLst>
                <p:tags r:id="rId5"/>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grpSp>
      <p:sp>
        <p:nvSpPr>
          <p:cNvPr id="10" name="任意多边形: 形状 9"/>
          <p:cNvSpPr/>
          <p:nvPr>
            <p:custDataLst>
              <p:tags r:id="rId6"/>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24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 baseline="0" dirty="0">
              <a:latin typeface="Arial" panose="020B0604020202020204" pitchFamily="34" charset="0"/>
              <a:ea typeface="微软雅黑" panose="020B0503020204020204" charset="-122"/>
              <a:sym typeface="+mn-ea"/>
            </a:endParaRPr>
          </a:p>
        </p:txBody>
      </p:sp>
      <p:grpSp>
        <p:nvGrpSpPr>
          <p:cNvPr id="10" name="组合 9"/>
          <p:cNvGrpSpPr/>
          <p:nvPr>
            <p:custDataLst>
              <p:tags r:id="rId3"/>
            </p:custDataLst>
          </p:nvPr>
        </p:nvGrpSpPr>
        <p:grpSpPr>
          <a:xfrm>
            <a:off x="276860" y="5769610"/>
            <a:ext cx="836930" cy="836930"/>
            <a:chOff x="17644" y="9255"/>
            <a:chExt cx="1281" cy="1281"/>
          </a:xfrm>
        </p:grpSpPr>
        <p:sp>
          <p:nvSpPr>
            <p:cNvPr id="6" name="矩形 5"/>
            <p:cNvSpPr/>
            <p:nvPr userDrawn="1">
              <p:custDataLst>
                <p:tags r:id="rId4"/>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sp>
          <p:nvSpPr>
            <p:cNvPr id="11" name="矩形 10"/>
            <p:cNvSpPr/>
            <p:nvPr userDrawn="1">
              <p:custDataLst>
                <p:tags r:id="rId5"/>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grpSp>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2700" baseline="0">
                <a:solidFill>
                  <a:schemeClr val="bg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 baseline="0">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2700" baseline="0">
                <a:solidFill>
                  <a:schemeClr val="bg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任意多边形: 形状 9"/>
          <p:cNvSpPr/>
          <p:nvPr>
            <p:custDataLst>
              <p:tags r:id="rId9"/>
            </p:custDataLst>
          </p:nvPr>
        </p:nvSpPr>
        <p:spPr>
          <a:xfrm flipV="1">
            <a:off x="8517890" y="-381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50419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 baseline="0">
              <a:latin typeface="Arial" panose="020B0604020202020204" pitchFamily="34" charset="0"/>
              <a:ea typeface="微软雅黑" panose="020B0503020204020204" charset="-122"/>
              <a:sym typeface="+mn-ea"/>
            </a:endParaRPr>
          </a:p>
        </p:txBody>
      </p:sp>
      <p:sp>
        <p:nvSpPr>
          <p:cNvPr id="10" name="任意多边形: 形状 9"/>
          <p:cNvSpPr/>
          <p:nvPr>
            <p:custDataLst>
              <p:tags r:id="rId3"/>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sp>
        <p:nvSpPr>
          <p:cNvPr id="2" name="标题 1"/>
          <p:cNvSpPr>
            <a:spLocks noGrp="1"/>
          </p:cNvSpPr>
          <p:nvPr>
            <p:ph type="title"/>
            <p:custDataLst>
              <p:tags r:id="rId4"/>
            </p:custDataLst>
          </p:nvPr>
        </p:nvSpPr>
        <p:spPr>
          <a:xfrm>
            <a:off x="604800" y="669600"/>
            <a:ext cx="10976400" cy="565200"/>
          </a:xfrm>
        </p:spPr>
        <p:txBody>
          <a:bodyPr anchor="ctr"/>
          <a:lstStyle>
            <a:lvl1pPr algn="ctr">
              <a:defRPr sz="2400"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6" name="任意多边形: 形状 9"/>
          <p:cNvSpPr/>
          <p:nvPr>
            <p:custDataLst>
              <p:tags r:id="rId2"/>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rgbClr val="FBB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sp>
        <p:nvSpPr>
          <p:cNvPr id="10" name="矩形 9"/>
          <p:cNvSpPr/>
          <p:nvPr>
            <p:custDataLst>
              <p:tags r:id="rId3"/>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 baseline="0">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4"/>
            </p:custDataLst>
          </p:nvPr>
        </p:nvSpPr>
        <p:spPr>
          <a:xfrm>
            <a:off x="579600" y="237600"/>
            <a:ext cx="11037600" cy="441964"/>
          </a:xfrm>
        </p:spPr>
        <p:txBody>
          <a:bodyPr/>
          <a:lstStyle>
            <a:lvl1pPr>
              <a:defRPr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6242400" y="1663200"/>
            <a:ext cx="53676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0"/>
            </p:custDataLst>
          </p:nvPr>
        </p:nvSpPr>
        <p:spPr>
          <a:xfrm>
            <a:off x="572400" y="4816800"/>
            <a:ext cx="53424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1"/>
            </p:custDataLst>
          </p:nvPr>
        </p:nvSpPr>
        <p:spPr>
          <a:xfrm>
            <a:off x="6253200" y="4813200"/>
            <a:ext cx="53676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
              <a:sym typeface="+mn-ea"/>
            </a:endParaRPr>
          </a:p>
        </p:txBody>
      </p:sp>
      <p:grpSp>
        <p:nvGrpSpPr>
          <p:cNvPr id="23" name="组合 22"/>
          <p:cNvGrpSpPr/>
          <p:nvPr>
            <p:custDataLst>
              <p:tags r:id="rId3"/>
            </p:custDataLst>
          </p:nvPr>
        </p:nvGrpSpPr>
        <p:grpSpPr>
          <a:xfrm>
            <a:off x="8010525" y="5364480"/>
            <a:ext cx="4187825" cy="1014095"/>
            <a:chOff x="12615" y="8448"/>
            <a:chExt cx="6595" cy="1597"/>
          </a:xfrm>
        </p:grpSpPr>
        <p:sp>
          <p:nvSpPr>
            <p:cNvPr id="24" name="任意多边形: 形状 9"/>
            <p:cNvSpPr/>
            <p:nvPr userDrawn="1">
              <p:custDataLst>
                <p:tags r:id="rId4"/>
              </p:custDataLst>
            </p:nvPr>
          </p:nvSpPr>
          <p:spPr>
            <a:xfrm>
              <a:off x="13570" y="8448"/>
              <a:ext cx="5632" cy="1291"/>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5632" h="1291">
                  <a:moveTo>
                    <a:pt x="712" y="0"/>
                  </a:moveTo>
                  <a:lnTo>
                    <a:pt x="5632" y="0"/>
                  </a:lnTo>
                  <a:lnTo>
                    <a:pt x="5632" y="1291"/>
                  </a:lnTo>
                  <a:lnTo>
                    <a:pt x="0" y="1291"/>
                  </a:lnTo>
                  <a:lnTo>
                    <a:pt x="712" y="0"/>
                  </a:lnTo>
                  <a:close/>
                </a:path>
              </a:pathLst>
            </a:custGeom>
            <a:solidFill>
              <a:schemeClr val="bg1">
                <a:lumMod val="9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
            </a:p>
          </p:txBody>
        </p:sp>
        <p:sp>
          <p:nvSpPr>
            <p:cNvPr id="25" name="任意多边形: 形状 9"/>
            <p:cNvSpPr/>
            <p:nvPr userDrawn="1">
              <p:custDataLst>
                <p:tags r:id="rId5"/>
              </p:custDataLst>
            </p:nvPr>
          </p:nvSpPr>
          <p:spPr>
            <a:xfrm>
              <a:off x="12615" y="9033"/>
              <a:ext cx="6595" cy="1012"/>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grpSp>
      <p:grpSp>
        <p:nvGrpSpPr>
          <p:cNvPr id="26" name="组合 25"/>
          <p:cNvGrpSpPr/>
          <p:nvPr>
            <p:custDataLst>
              <p:tags r:id="rId6"/>
            </p:custDataLst>
          </p:nvPr>
        </p:nvGrpSpPr>
        <p:grpSpPr>
          <a:xfrm rot="10800000">
            <a:off x="-3810" y="538480"/>
            <a:ext cx="4187825" cy="1026795"/>
            <a:chOff x="12615" y="8428"/>
            <a:chExt cx="6595" cy="1617"/>
          </a:xfrm>
        </p:grpSpPr>
        <p:sp>
          <p:nvSpPr>
            <p:cNvPr id="27" name="任意多边形: 形状 9"/>
            <p:cNvSpPr/>
            <p:nvPr userDrawn="1">
              <p:custDataLst>
                <p:tags r:id="rId7"/>
              </p:custDataLst>
            </p:nvPr>
          </p:nvSpPr>
          <p:spPr>
            <a:xfrm>
              <a:off x="13570" y="8428"/>
              <a:ext cx="5632" cy="1291"/>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5632" h="1291">
                  <a:moveTo>
                    <a:pt x="712" y="0"/>
                  </a:moveTo>
                  <a:lnTo>
                    <a:pt x="5632" y="0"/>
                  </a:lnTo>
                  <a:lnTo>
                    <a:pt x="5632" y="1291"/>
                  </a:lnTo>
                  <a:lnTo>
                    <a:pt x="0" y="1291"/>
                  </a:lnTo>
                  <a:lnTo>
                    <a:pt x="712" y="0"/>
                  </a:lnTo>
                  <a:close/>
                </a:path>
              </a:pathLst>
            </a:custGeom>
            <a:solidFill>
              <a:schemeClr val="bg1">
                <a:lumMod val="9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
            </a:p>
          </p:txBody>
        </p:sp>
        <p:sp>
          <p:nvSpPr>
            <p:cNvPr id="28" name="任意多边形: 形状 9"/>
            <p:cNvSpPr/>
            <p:nvPr userDrawn="1">
              <p:custDataLst>
                <p:tags r:id="rId8"/>
              </p:custDataLst>
            </p:nvPr>
          </p:nvSpPr>
          <p:spPr>
            <a:xfrm>
              <a:off x="12615" y="9033"/>
              <a:ext cx="6595" cy="1012"/>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grpSp>
      <p:sp>
        <p:nvSpPr>
          <p:cNvPr id="2" name="标题 1"/>
          <p:cNvSpPr>
            <a:spLocks noGrp="1"/>
          </p:cNvSpPr>
          <p:nvPr>
            <p:ph type="title" hasCustomPrompt="1"/>
            <p:custDataLst>
              <p:tags r:id="rId9"/>
            </p:custDataLst>
          </p:nvPr>
        </p:nvSpPr>
        <p:spPr>
          <a:xfrm>
            <a:off x="1522800" y="1339200"/>
            <a:ext cx="9144000" cy="2386800"/>
          </a:xfrm>
        </p:spPr>
        <p:txBody>
          <a:bodyPr anchor="b"/>
          <a:lstStyle>
            <a:lvl1pPr algn="ctr">
              <a:defRPr sz="45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276860" y="5769610"/>
            <a:ext cx="836930" cy="836930"/>
            <a:chOff x="17644" y="9255"/>
            <a:chExt cx="1281" cy="1281"/>
          </a:xfrm>
        </p:grpSpPr>
        <p:sp>
          <p:nvSpPr>
            <p:cNvPr id="8" name="矩形 7"/>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sp>
          <p:nvSpPr>
            <p:cNvPr id="9" name="矩形 8"/>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6"/>
            </p:custDataLst>
          </p:nvPr>
        </p:nvSpPr>
        <p:spPr>
          <a:xfrm>
            <a:off x="669882" y="952508"/>
            <a:ext cx="10852237" cy="5388907"/>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grpSp>
        <p:nvGrpSpPr>
          <p:cNvPr id="11" name="组合 10"/>
          <p:cNvGrpSpPr/>
          <p:nvPr>
            <p:custDataLst>
              <p:tags r:id="rId2"/>
            </p:custDataLst>
          </p:nvPr>
        </p:nvGrpSpPr>
        <p:grpSpPr>
          <a:xfrm flipH="1">
            <a:off x="7066643" y="0"/>
            <a:ext cx="4049486" cy="6858000"/>
            <a:chOff x="2634343" y="0"/>
            <a:chExt cx="4049486" cy="6858000"/>
          </a:xfrm>
        </p:grpSpPr>
        <p:sp>
          <p:nvSpPr>
            <p:cNvPr id="12" name="箭头: V 形 11"/>
            <p:cNvSpPr/>
            <p:nvPr>
              <p:custDataLst>
                <p:tags r:id="rId3"/>
              </p:custDataLst>
            </p:nvPr>
          </p:nvSpPr>
          <p:spPr>
            <a:xfrm>
              <a:off x="2634343" y="0"/>
              <a:ext cx="3178628" cy="6858000"/>
            </a:xfrm>
            <a:prstGeom prst="chevron">
              <a:avLst/>
            </a:pr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solidFill>
                <a:latin typeface="Arial" panose="020B0604020202020204" pitchFamily="34" charset="0"/>
              </a:endParaRPr>
            </a:p>
          </p:txBody>
        </p:sp>
        <p:sp>
          <p:nvSpPr>
            <p:cNvPr id="13" name="任意多边形: 形状 12"/>
            <p:cNvSpPr/>
            <p:nvPr>
              <p:custDataLst>
                <p:tags r:id="rId4"/>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solidFill>
                <a:latin typeface="Arial" panose="020B0604020202020204" pitchFamily="34" charset="0"/>
              </a:endParaRPr>
            </a:p>
          </p:txBody>
        </p:sp>
      </p:grpSp>
      <p:cxnSp>
        <p:nvCxnSpPr>
          <p:cNvPr id="7" name="直接连接符 6"/>
          <p:cNvCxnSpPr/>
          <p:nvPr>
            <p:custDataLst>
              <p:tags r:id="rId5"/>
            </p:custDataLst>
          </p:nvPr>
        </p:nvCxnSpPr>
        <p:spPr>
          <a:xfrm>
            <a:off x="3110846" y="3034030"/>
            <a:ext cx="1116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6"/>
            </p:custDataLst>
          </p:nvPr>
        </p:nvSpPr>
        <p:spPr>
          <a:xfrm>
            <a:off x="1154201" y="3251289"/>
            <a:ext cx="5029291" cy="778827"/>
          </a:xfrm>
        </p:spPr>
        <p:txBody>
          <a:bodyPr lIns="90000" tIns="46800" rIns="90000" bIns="46800" anchor="b" anchorCtr="0">
            <a:normAutofit/>
          </a:bodyPr>
          <a:lstStyle>
            <a:lvl1pPr algn="ctr">
              <a:defRPr sz="3300" u="none" strike="noStrike" kern="1200" cap="none" spc="300" normalizeH="0" baseline="0">
                <a:solidFill>
                  <a:schemeClr val="bg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7"/>
            </p:custDataLst>
          </p:nvPr>
        </p:nvSpPr>
        <p:spPr>
          <a:xfrm>
            <a:off x="804996" y="4067810"/>
            <a:ext cx="5727700" cy="1287145"/>
          </a:xfrm>
        </p:spPr>
        <p:txBody>
          <a:bodyPr lIns="90170" tIns="46990" rIns="90170" bIns="46990">
            <a:normAutofit/>
          </a:bodyPr>
          <a:lstStyle>
            <a:lvl1pPr marL="0" indent="0" algn="ctr" eaLnBrk="1" fontAlgn="auto" latinLnBrk="0" hangingPunct="1">
              <a:buNone/>
              <a:defRPr kumimoji="0" lang="zh-CN" altLang="en-US" sz="1500" b="0" i="0" u="none" strike="noStrike" kern="1200" cap="none" spc="150" normalizeH="0" baseline="0" noProof="1">
                <a:solidFill>
                  <a:schemeClr val="bg1"/>
                </a:solidFill>
                <a:uFillTx/>
                <a:latin typeface="Arial" panose="020B0604020202020204" pitchFamily="34" charset="0"/>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8"/>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1" name="组合 10"/>
          <p:cNvGrpSpPr/>
          <p:nvPr>
            <p:custDataLst>
              <p:tags r:id="rId2"/>
            </p:custDataLst>
          </p:nvPr>
        </p:nvGrpSpPr>
        <p:grpSpPr>
          <a:xfrm>
            <a:off x="276860" y="5769610"/>
            <a:ext cx="836930" cy="836930"/>
            <a:chOff x="17644" y="9255"/>
            <a:chExt cx="1281" cy="1281"/>
          </a:xfrm>
        </p:grpSpPr>
        <p:sp>
          <p:nvSpPr>
            <p:cNvPr id="12" name="矩形 11"/>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sp>
          <p:nvSpPr>
            <p:cNvPr id="13" name="矩形 12"/>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6"/>
            </p:custDataLst>
          </p:nvPr>
        </p:nvSpPr>
        <p:spPr>
          <a:xfrm>
            <a:off x="669930" y="952508"/>
            <a:ext cx="5283242" cy="5388907"/>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7"/>
            </p:custDataLst>
          </p:nvPr>
        </p:nvSpPr>
        <p:spPr>
          <a:xfrm>
            <a:off x="6238877" y="952508"/>
            <a:ext cx="5283242" cy="5388907"/>
          </a:xfrm>
        </p:spPr>
        <p:txBody>
          <a:bodyPr lIns="90170" tIns="46990" rIns="90170" bIns="46990">
            <a:normAutofit/>
          </a:bodyPr>
          <a:lstStyle>
            <a:lvl1pPr>
              <a:defRPr sz="1200" baseline="0">
                <a:solidFill>
                  <a:schemeClr val="tx1">
                    <a:lumMod val="85000"/>
                    <a:lumOff val="15000"/>
                  </a:schemeClr>
                </a:solidFill>
                <a:latin typeface="Arial" panose="020B0604020202020204" pitchFamily="34" charset="0"/>
                <a:ea typeface="微软雅黑" panose="020B0503020204020204" charset="-122"/>
              </a:defRPr>
            </a:lvl1pPr>
            <a:lvl2pPr>
              <a:defRPr sz="1200" baseline="0">
                <a:solidFill>
                  <a:schemeClr val="tx1">
                    <a:lumMod val="85000"/>
                    <a:lumOff val="15000"/>
                  </a:schemeClr>
                </a:solidFill>
                <a:latin typeface="Arial" panose="020B0604020202020204" pitchFamily="34" charset="0"/>
                <a:ea typeface="微软雅黑" panose="020B0503020204020204" charset="-122"/>
              </a:defRPr>
            </a:lvl2pPr>
            <a:lvl3pPr>
              <a:defRPr sz="1200" baseline="0">
                <a:solidFill>
                  <a:schemeClr val="tx1">
                    <a:lumMod val="85000"/>
                    <a:lumOff val="15000"/>
                  </a:schemeClr>
                </a:solidFill>
                <a:latin typeface="Arial" panose="020B0604020202020204" pitchFamily="34" charset="0"/>
                <a:ea typeface="微软雅黑" panose="020B0503020204020204" charset="-122"/>
              </a:defRPr>
            </a:lvl3pPr>
            <a:lvl4pPr>
              <a:defRPr sz="1200" baseline="0">
                <a:solidFill>
                  <a:schemeClr val="tx1">
                    <a:lumMod val="85000"/>
                    <a:lumOff val="15000"/>
                  </a:schemeClr>
                </a:solidFill>
                <a:latin typeface="Arial" panose="020B0604020202020204" pitchFamily="34" charset="0"/>
                <a:ea typeface="微软雅黑" panose="020B0503020204020204" charset="-122"/>
              </a:defRPr>
            </a:lvl4pPr>
            <a:lvl5pPr>
              <a:defRPr sz="12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6894893" y="857250"/>
            <a:ext cx="5297107" cy="3687015"/>
          </a:xfrm>
          <a:prstGeom prst="rect">
            <a:avLst/>
          </a:prstGeom>
        </p:spPr>
      </p:pic>
      <p:sp>
        <p:nvSpPr>
          <p:cNvPr id="15" name="任意多边形: 形状 14"/>
          <p:cNvSpPr/>
          <p:nvPr userDrawn="1">
            <p:custDataLst>
              <p:tags r:id="rId4"/>
            </p:custDataLst>
          </p:nvPr>
        </p:nvSpPr>
        <p:spPr>
          <a:xfrm flipV="1">
            <a:off x="5633969" y="850106"/>
            <a:ext cx="6558031" cy="3686175"/>
          </a:xfrm>
          <a:custGeom>
            <a:avLst/>
            <a:gdLst>
              <a:gd name="connsiteX0" fmla="*/ 0 w 6558031"/>
              <a:gd name="connsiteY0" fmla="*/ 4914900 h 4914900"/>
              <a:gd name="connsiteX1" fmla="*/ 6558031 w 6558031"/>
              <a:gd name="connsiteY1" fmla="*/ 4914900 h 4914900"/>
              <a:gd name="connsiteX2" fmla="*/ 6558031 w 6558031"/>
              <a:gd name="connsiteY2" fmla="*/ 667040 h 4914900"/>
              <a:gd name="connsiteX3" fmla="*/ 6391271 w 6558031"/>
              <a:gd name="connsiteY3" fmla="*/ 0 h 4914900"/>
              <a:gd name="connsiteX4" fmla="*/ 1228726 w 6558031"/>
              <a:gd name="connsiteY4" fmla="*/ 0 h 491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8031" h="4914900">
                <a:moveTo>
                  <a:pt x="0" y="4914900"/>
                </a:moveTo>
                <a:lnTo>
                  <a:pt x="6558031" y="4914900"/>
                </a:lnTo>
                <a:lnTo>
                  <a:pt x="6558031" y="667040"/>
                </a:lnTo>
                <a:lnTo>
                  <a:pt x="6391271" y="0"/>
                </a:lnTo>
                <a:lnTo>
                  <a:pt x="1228726" y="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ndParaRPr>
          </a:p>
        </p:txBody>
      </p:sp>
      <p:sp>
        <p:nvSpPr>
          <p:cNvPr id="19" name="任意多边形: 形状 18"/>
          <p:cNvSpPr/>
          <p:nvPr userDrawn="1">
            <p:custDataLst>
              <p:tags r:id="rId5"/>
            </p:custDataLst>
          </p:nvPr>
        </p:nvSpPr>
        <p:spPr>
          <a:xfrm>
            <a:off x="6370571" y="4538663"/>
            <a:ext cx="5821431" cy="1476375"/>
          </a:xfrm>
          <a:custGeom>
            <a:avLst/>
            <a:gdLst>
              <a:gd name="connsiteX0" fmla="*/ 492125 w 5821430"/>
              <a:gd name="connsiteY0" fmla="*/ 0 h 1968500"/>
              <a:gd name="connsiteX1" fmla="*/ 5654671 w 5821430"/>
              <a:gd name="connsiteY1" fmla="*/ 0 h 1968500"/>
              <a:gd name="connsiteX2" fmla="*/ 5821430 w 5821430"/>
              <a:gd name="connsiteY2" fmla="*/ 667037 h 1968500"/>
              <a:gd name="connsiteX3" fmla="*/ 5821430 w 5821430"/>
              <a:gd name="connsiteY3" fmla="*/ 1968500 h 1968500"/>
              <a:gd name="connsiteX4" fmla="*/ 0 w 5821430"/>
              <a:gd name="connsiteY4" fmla="*/ 1968500 h 196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1430" h="1968500">
                <a:moveTo>
                  <a:pt x="492125" y="0"/>
                </a:moveTo>
                <a:lnTo>
                  <a:pt x="5654671" y="0"/>
                </a:lnTo>
                <a:lnTo>
                  <a:pt x="5821430" y="667037"/>
                </a:lnTo>
                <a:lnTo>
                  <a:pt x="5821430" y="1968500"/>
                </a:lnTo>
                <a:lnTo>
                  <a:pt x="0" y="19685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ndParaRPr>
          </a:p>
        </p:txBody>
      </p:sp>
      <p:sp>
        <p:nvSpPr>
          <p:cNvPr id="20" name="任意多边形: 形状 19"/>
          <p:cNvSpPr/>
          <p:nvPr userDrawn="1">
            <p:custDataLst>
              <p:tags r:id="rId6"/>
            </p:custDataLst>
          </p:nvPr>
        </p:nvSpPr>
        <p:spPr>
          <a:xfrm>
            <a:off x="7635897" y="4524375"/>
            <a:ext cx="4556103" cy="1476375"/>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ndParaRPr>
          </a:p>
        </p:txBody>
      </p:sp>
      <p:sp>
        <p:nvSpPr>
          <p:cNvPr id="8" name="矩形 7"/>
          <p:cNvSpPr/>
          <p:nvPr userDrawn="1">
            <p:custDataLst>
              <p:tags r:id="rId7"/>
            </p:custDataLst>
          </p:nvPr>
        </p:nvSpPr>
        <p:spPr>
          <a:xfrm>
            <a:off x="10109199" y="3429000"/>
            <a:ext cx="2082800" cy="195864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sym typeface="Arial" panose="020B0604020202020204" pitchFamily="34" charset="0"/>
            </a:endParaRPr>
          </a:p>
        </p:txBody>
      </p:sp>
      <p:sp>
        <p:nvSpPr>
          <p:cNvPr id="9" name="矩形 8"/>
          <p:cNvSpPr/>
          <p:nvPr userDrawn="1">
            <p:custDataLst>
              <p:tags r:id="rId8"/>
            </p:custDataLst>
          </p:nvPr>
        </p:nvSpPr>
        <p:spPr>
          <a:xfrm>
            <a:off x="6688148" y="1902020"/>
            <a:ext cx="1150948" cy="86321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sym typeface="Arial" panose="020B0604020202020204" pitchFamily="34" charset="0"/>
            </a:endParaRPr>
          </a:p>
        </p:txBody>
      </p:sp>
      <p:sp>
        <p:nvSpPr>
          <p:cNvPr id="10" name="矩形 9"/>
          <p:cNvSpPr/>
          <p:nvPr userDrawn="1">
            <p:custDataLst>
              <p:tags r:id="rId9"/>
            </p:custDataLst>
          </p:nvPr>
        </p:nvSpPr>
        <p:spPr>
          <a:xfrm>
            <a:off x="6370571" y="2530070"/>
            <a:ext cx="795349" cy="59651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sym typeface="Arial" panose="020B0604020202020204" pitchFamily="34" charset="0"/>
            </a:endParaRPr>
          </a:p>
        </p:txBody>
      </p:sp>
      <p:cxnSp>
        <p:nvCxnSpPr>
          <p:cNvPr id="11" name="直接连接符 10"/>
          <p:cNvCxnSpPr/>
          <p:nvPr userDrawn="1">
            <p:custDataLst>
              <p:tags r:id="rId10"/>
            </p:custDataLst>
          </p:nvPr>
        </p:nvCxnSpPr>
        <p:spPr>
          <a:xfrm>
            <a:off x="871453" y="3994581"/>
            <a:ext cx="10444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11"/>
            </p:custDataLst>
          </p:nvPr>
        </p:nvSpPr>
        <p:spPr>
          <a:xfrm>
            <a:off x="755241" y="2610941"/>
            <a:ext cx="5297107" cy="1305740"/>
          </a:xfrm>
        </p:spPr>
        <p:txBody>
          <a:bodyPr lIns="90000" tIns="46800" rIns="90000" bIns="46800" anchor="b" anchorCtr="0">
            <a:normAutofit/>
          </a:bodyPr>
          <a:lstStyle>
            <a:lvl1pPr algn="l">
              <a:defRPr sz="5400" spc="600" baseline="0">
                <a:solidFill>
                  <a:schemeClr val="accent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2"/>
            </p:custDataLst>
          </p:nvPr>
        </p:nvSpPr>
        <p:spPr>
          <a:xfrm>
            <a:off x="755241" y="4137277"/>
            <a:ext cx="5297107" cy="814498"/>
          </a:xfrm>
        </p:spPr>
        <p:txBody>
          <a:bodyPr lIns="90170" tIns="46990" rIns="90170" bIns="46990">
            <a:normAutofit/>
          </a:bodyPr>
          <a:lstStyle>
            <a:lvl1pPr marL="0" indent="0" algn="l" eaLnBrk="1" fontAlgn="auto" latinLnBrk="0" hangingPunct="1">
              <a:lnSpc>
                <a:spcPct val="100000"/>
              </a:lnSpc>
              <a:buNone/>
              <a:defRPr sz="2400" u="none" strike="noStrike" kern="1200" cap="none" spc="200" normalizeH="0" baseline="0">
                <a:solidFill>
                  <a:schemeClr val="bg1"/>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13"/>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4"/>
            </p:custDataLst>
          </p:nvPr>
        </p:nvSpPr>
        <p:spPr/>
        <p:txBody>
          <a:bodyPr/>
          <a:lstStyle>
            <a:lvl1pPr>
              <a:defRPr baseline="0">
                <a:latin typeface="Arial" panose="020B0604020202020204" pitchFamily="34" charset="0"/>
              </a:defRPr>
            </a:lvl1pPr>
          </a:lstStyle>
          <a:p>
            <a:endParaRPr lang="zh-CN" altLang="en-US" dirty="0"/>
          </a:p>
        </p:txBody>
      </p:sp>
      <p:sp>
        <p:nvSpPr>
          <p:cNvPr id="18" name="灯片编号占位符 17"/>
          <p:cNvSpPr>
            <a:spLocks noGrp="1"/>
          </p:cNvSpPr>
          <p:nvPr>
            <p:ph type="sldNum" sz="quarter" idx="12"/>
            <p:custDataLst>
              <p:tags r:id="rId15"/>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276860" y="5184458"/>
            <a:ext cx="836931" cy="627698"/>
            <a:chOff x="17644" y="9255"/>
            <a:chExt cx="1281" cy="1281"/>
          </a:xfrm>
        </p:grpSpPr>
        <p:sp>
          <p:nvSpPr>
            <p:cNvPr id="8" name="矩形 7"/>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9" name="矩形 8"/>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3" y="1189676"/>
            <a:ext cx="10852237" cy="331473"/>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6"/>
            </p:custDataLst>
          </p:nvPr>
        </p:nvSpPr>
        <p:spPr>
          <a:xfrm>
            <a:off x="669883" y="1571631"/>
            <a:ext cx="10852237" cy="4041680"/>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flipH="1">
            <a:off x="7066643" y="857250"/>
            <a:ext cx="4049487" cy="5143500"/>
            <a:chOff x="2634343" y="0"/>
            <a:chExt cx="4049486" cy="6858000"/>
          </a:xfrm>
        </p:grpSpPr>
        <p:sp>
          <p:nvSpPr>
            <p:cNvPr id="12" name="箭头: V 形 11"/>
            <p:cNvSpPr/>
            <p:nvPr>
              <p:custDataLst>
                <p:tags r:id="rId3"/>
              </p:custDataLst>
            </p:nvPr>
          </p:nvSpPr>
          <p:spPr>
            <a:xfrm>
              <a:off x="2634343" y="0"/>
              <a:ext cx="3178628" cy="6858000"/>
            </a:xfrm>
            <a:prstGeom prst="chevron">
              <a:avLst/>
            </a:pr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solidFill>
                <a:latin typeface="Arial" panose="020B0604020202020204" pitchFamily="34" charset="0"/>
              </a:endParaRPr>
            </a:p>
          </p:txBody>
        </p:sp>
        <p:sp>
          <p:nvSpPr>
            <p:cNvPr id="13" name="任意多边形: 形状 12"/>
            <p:cNvSpPr/>
            <p:nvPr>
              <p:custDataLst>
                <p:tags r:id="rId4"/>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solidFill>
                <a:latin typeface="Arial" panose="020B0604020202020204" pitchFamily="34" charset="0"/>
              </a:endParaRPr>
            </a:p>
          </p:txBody>
        </p:sp>
      </p:grpSp>
      <p:cxnSp>
        <p:nvCxnSpPr>
          <p:cNvPr id="7" name="直接连接符 6"/>
          <p:cNvCxnSpPr/>
          <p:nvPr userDrawn="1">
            <p:custDataLst>
              <p:tags r:id="rId5"/>
            </p:custDataLst>
          </p:nvPr>
        </p:nvCxnSpPr>
        <p:spPr>
          <a:xfrm>
            <a:off x="3110847" y="3132773"/>
            <a:ext cx="1116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6"/>
            </p:custDataLst>
          </p:nvPr>
        </p:nvSpPr>
        <p:spPr>
          <a:xfrm>
            <a:off x="1154201" y="3295717"/>
            <a:ext cx="5029291" cy="584120"/>
          </a:xfrm>
        </p:spPr>
        <p:txBody>
          <a:bodyPr lIns="90000" tIns="46800" rIns="90000" bIns="46800" anchor="b" anchorCtr="0">
            <a:normAutofit/>
          </a:bodyPr>
          <a:lstStyle>
            <a:lvl1pPr algn="ctr">
              <a:defRPr sz="4400" u="none" strike="noStrike" kern="1200" cap="none" spc="300" normalizeH="0" baseline="0">
                <a:solidFill>
                  <a:schemeClr val="bg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7"/>
            </p:custDataLst>
          </p:nvPr>
        </p:nvSpPr>
        <p:spPr>
          <a:xfrm>
            <a:off x="804996" y="3908108"/>
            <a:ext cx="5727700" cy="965359"/>
          </a:xfrm>
        </p:spPr>
        <p:txBody>
          <a:bodyPr lIns="90170" tIns="46990" rIns="90170" bIns="46990">
            <a:normAutofit/>
          </a:bodyPr>
          <a:lstStyle>
            <a:lvl1pPr marL="0" indent="0" algn="ctr" eaLnBrk="1" fontAlgn="auto" latinLnBrk="0" hangingPunct="1">
              <a:buNone/>
              <a:defRPr kumimoji="0" lang="zh-CN" altLang="en-US" sz="2000" b="0" i="0" u="none" strike="noStrike" kern="1200" cap="none" spc="150" normalizeH="0" baseline="0" noProof="1">
                <a:solidFill>
                  <a:schemeClr val="bg1"/>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8"/>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a:off x="276860" y="5184458"/>
            <a:ext cx="836931" cy="627698"/>
            <a:chOff x="17644" y="9255"/>
            <a:chExt cx="1281" cy="1281"/>
          </a:xfrm>
        </p:grpSpPr>
        <p:sp>
          <p:nvSpPr>
            <p:cNvPr id="12" name="矩形 11"/>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13" name="矩形 12"/>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3" y="1189676"/>
            <a:ext cx="10852237"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6"/>
            </p:custDataLst>
          </p:nvPr>
        </p:nvSpPr>
        <p:spPr>
          <a:xfrm>
            <a:off x="669931" y="1571631"/>
            <a:ext cx="5283243" cy="4041680"/>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7"/>
            </p:custDataLst>
          </p:nvPr>
        </p:nvSpPr>
        <p:spPr>
          <a:xfrm>
            <a:off x="6238877" y="1571631"/>
            <a:ext cx="5283243" cy="4041680"/>
          </a:xfrm>
        </p:spPr>
        <p:txBody>
          <a:bodyPr lIns="90170" tIns="46990" rIns="90170" bIns="4699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276860" y="5184458"/>
            <a:ext cx="836931" cy="627698"/>
            <a:chOff x="17644" y="9255"/>
            <a:chExt cx="1281" cy="1281"/>
          </a:xfrm>
        </p:grpSpPr>
        <p:sp>
          <p:nvSpPr>
            <p:cNvPr id="11" name="矩形 10"/>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12" name="矩形 11"/>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3" y="1189676"/>
            <a:ext cx="10852237"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6"/>
            </p:custDataLst>
          </p:nvPr>
        </p:nvSpPr>
        <p:spPr>
          <a:xfrm>
            <a:off x="669931" y="1571631"/>
            <a:ext cx="5283243" cy="285752"/>
          </a:xfrm>
        </p:spPr>
        <p:txBody>
          <a:bodyPr lIns="90170" tIns="46990" rIns="90170" bIns="4699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7"/>
            </p:custDataLst>
          </p:nvPr>
        </p:nvSpPr>
        <p:spPr>
          <a:xfrm>
            <a:off x="669925" y="1912144"/>
            <a:ext cx="5283200" cy="3701064"/>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8"/>
            </p:custDataLst>
          </p:nvPr>
        </p:nvSpPr>
        <p:spPr>
          <a:xfrm>
            <a:off x="6235751" y="1571631"/>
            <a:ext cx="5283243" cy="285752"/>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9"/>
            </p:custDataLst>
          </p:nvPr>
        </p:nvSpPr>
        <p:spPr>
          <a:xfrm>
            <a:off x="6235751" y="1912144"/>
            <a:ext cx="5283243" cy="3701064"/>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2"/>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276860" y="5769610"/>
            <a:ext cx="836930" cy="836930"/>
            <a:chOff x="17644" y="9255"/>
            <a:chExt cx="1281" cy="1281"/>
          </a:xfrm>
        </p:grpSpPr>
        <p:sp>
          <p:nvSpPr>
            <p:cNvPr id="11" name="矩形 10"/>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sp>
          <p:nvSpPr>
            <p:cNvPr id="12" name="矩形 11"/>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6"/>
            </p:custDataLst>
          </p:nvPr>
        </p:nvSpPr>
        <p:spPr>
          <a:xfrm>
            <a:off x="669930" y="952508"/>
            <a:ext cx="5283242" cy="381003"/>
          </a:xfrm>
        </p:spPr>
        <p:txBody>
          <a:bodyPr lIns="90170" tIns="46990" rIns="90170" bIns="46990" anchor="t"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7"/>
            </p:custDataLst>
          </p:nvPr>
        </p:nvSpPr>
        <p:spPr>
          <a:xfrm>
            <a:off x="669925" y="1406525"/>
            <a:ext cx="5283200" cy="4934752"/>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8"/>
            </p:custDataLst>
          </p:nvPr>
        </p:nvSpPr>
        <p:spPr>
          <a:xfrm>
            <a:off x="6235750" y="952508"/>
            <a:ext cx="528324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9"/>
            </p:custDataLst>
          </p:nvPr>
        </p:nvSpPr>
        <p:spPr>
          <a:xfrm>
            <a:off x="6235750" y="1406525"/>
            <a:ext cx="5283242" cy="4934752"/>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2"/>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857250"/>
            <a:ext cx="12192000" cy="1857375"/>
          </a:xfrm>
          <a:prstGeom prst="rect">
            <a:avLst/>
          </a:prstGeom>
        </p:spPr>
      </p:pic>
      <p:sp>
        <p:nvSpPr>
          <p:cNvPr id="2" name="标题 1"/>
          <p:cNvSpPr>
            <a:spLocks noGrp="1"/>
          </p:cNvSpPr>
          <p:nvPr>
            <p:ph type="title"/>
            <p:custDataLst>
              <p:tags r:id="rId4"/>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276860" y="5184458"/>
            <a:ext cx="836931" cy="627698"/>
            <a:chOff x="17644" y="9255"/>
            <a:chExt cx="1281" cy="1281"/>
          </a:xfrm>
        </p:grpSpPr>
        <p:sp>
          <p:nvSpPr>
            <p:cNvPr id="9" name="矩形 8"/>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10" name="矩形 9"/>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931" y="1189676"/>
            <a:ext cx="10852237"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6"/>
            </p:custDataLst>
          </p:nvPr>
        </p:nvSpPr>
        <p:spPr>
          <a:xfrm>
            <a:off x="669931" y="1571631"/>
            <a:ext cx="5283243"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7"/>
            </p:custDataLst>
          </p:nvPr>
        </p:nvSpPr>
        <p:spPr>
          <a:xfrm>
            <a:off x="6238925" y="1571631"/>
            <a:ext cx="5283243" cy="4041680"/>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203913" y="5264824"/>
            <a:ext cx="813463" cy="610096"/>
            <a:chOff x="329538" y="251935"/>
            <a:chExt cx="1056292" cy="1056291"/>
          </a:xfrm>
        </p:grpSpPr>
        <p:sp>
          <p:nvSpPr>
            <p:cNvPr id="8" name="矩形 7"/>
            <p:cNvSpPr/>
            <p:nvPr userDrawn="1">
              <p:custDataLst>
                <p:tags r:id="rId3"/>
              </p:custDataLst>
            </p:nvPr>
          </p:nvSpPr>
          <p:spPr>
            <a:xfrm>
              <a:off x="627207" y="251935"/>
              <a:ext cx="758623" cy="75862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9" name="矩形 8"/>
            <p:cNvSpPr/>
            <p:nvPr userDrawn="1">
              <p:custDataLst>
                <p:tags r:id="rId4"/>
              </p:custDataLst>
            </p:nvPr>
          </p:nvSpPr>
          <p:spPr>
            <a:xfrm>
              <a:off x="329538" y="712889"/>
              <a:ext cx="595337" cy="595337"/>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竖排标题 1"/>
          <p:cNvSpPr>
            <a:spLocks noGrp="1"/>
          </p:cNvSpPr>
          <p:nvPr>
            <p:ph type="title" orient="vert"/>
            <p:custDataLst>
              <p:tags r:id="rId5"/>
            </p:custDataLst>
          </p:nvPr>
        </p:nvSpPr>
        <p:spPr>
          <a:xfrm>
            <a:off x="10571135" y="1571631"/>
            <a:ext cx="950984" cy="4041680"/>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6"/>
            </p:custDataLst>
          </p:nvPr>
        </p:nvSpPr>
        <p:spPr>
          <a:xfrm>
            <a:off x="669925" y="1571625"/>
            <a:ext cx="9828101" cy="4041680"/>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6" name="任意多边形: 形状 9"/>
          <p:cNvSpPr/>
          <p:nvPr userDrawn="1">
            <p:custDataLst>
              <p:tags r:id="rId2"/>
            </p:custDataLst>
          </p:nvPr>
        </p:nvSpPr>
        <p:spPr>
          <a:xfrm>
            <a:off x="8517891" y="5721668"/>
            <a:ext cx="3680460" cy="279083"/>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3" name="日期占位符 2"/>
          <p:cNvSpPr>
            <a:spLocks noGrp="1"/>
          </p:cNvSpPr>
          <p:nvPr>
            <p:ph type="dt" sz="half" idx="10"/>
            <p:custDataLst>
              <p:tags r:id="rId3"/>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6"/>
            </p:custDataLst>
          </p:nvPr>
        </p:nvSpPr>
        <p:spPr>
          <a:xfrm>
            <a:off x="669931" y="1571631"/>
            <a:ext cx="10852237" cy="404168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0" y="857251"/>
            <a:ext cx="2024743" cy="5143500"/>
            <a:chOff x="0" y="0"/>
            <a:chExt cx="2429692" cy="8229601"/>
          </a:xfrm>
        </p:grpSpPr>
        <p:grpSp>
          <p:nvGrpSpPr>
            <p:cNvPr id="10" name="组合 9"/>
            <p:cNvGrpSpPr/>
            <p:nvPr userDrawn="1"/>
          </p:nvGrpSpPr>
          <p:grpSpPr>
            <a:xfrm rot="10800000" flipH="1">
              <a:off x="0" y="0"/>
              <a:ext cx="2429692" cy="4114800"/>
              <a:chOff x="2634343" y="0"/>
              <a:chExt cx="4049486" cy="6858000"/>
            </a:xfrm>
          </p:grpSpPr>
          <p:sp>
            <p:nvSpPr>
              <p:cNvPr id="14" name="箭头: V 形 13"/>
              <p:cNvSpPr/>
              <p:nvPr>
                <p:custDataLst>
                  <p:tags r:id="rId3"/>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5" name="任意多边形: 形状 14"/>
              <p:cNvSpPr/>
              <p:nvPr>
                <p:custDataLst>
                  <p:tags r:id="rId4"/>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grpSp>
          <p:nvGrpSpPr>
            <p:cNvPr id="11" name="组合 10"/>
            <p:cNvGrpSpPr/>
            <p:nvPr userDrawn="1"/>
          </p:nvGrpSpPr>
          <p:grpSpPr>
            <a:xfrm rot="10800000" flipH="1">
              <a:off x="0" y="4099561"/>
              <a:ext cx="2429692" cy="4130040"/>
              <a:chOff x="2634343" y="0"/>
              <a:chExt cx="4049486" cy="6883400"/>
            </a:xfrm>
          </p:grpSpPr>
          <p:sp>
            <p:nvSpPr>
              <p:cNvPr id="12" name="箭头: V 形 11"/>
              <p:cNvSpPr/>
              <p:nvPr>
                <p:custDataLst>
                  <p:tags r:id="rId5"/>
                </p:custDataLst>
              </p:nvPr>
            </p:nvSpPr>
            <p:spPr>
              <a:xfrm>
                <a:off x="2634343" y="2540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3" name="任意多边形: 形状 12"/>
              <p:cNvSpPr/>
              <p:nvPr>
                <p:custDataLst>
                  <p:tags r:id="rId6"/>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grpSp>
      <p:grpSp>
        <p:nvGrpSpPr>
          <p:cNvPr id="16" name="组合 15"/>
          <p:cNvGrpSpPr/>
          <p:nvPr userDrawn="1">
            <p:custDataLst>
              <p:tags r:id="rId7"/>
            </p:custDataLst>
          </p:nvPr>
        </p:nvGrpSpPr>
        <p:grpSpPr>
          <a:xfrm flipH="1">
            <a:off x="10167257" y="857250"/>
            <a:ext cx="2024743" cy="5143500"/>
            <a:chOff x="0" y="0"/>
            <a:chExt cx="2429692" cy="8229601"/>
          </a:xfrm>
        </p:grpSpPr>
        <p:grpSp>
          <p:nvGrpSpPr>
            <p:cNvPr id="17" name="组合 16"/>
            <p:cNvGrpSpPr/>
            <p:nvPr userDrawn="1"/>
          </p:nvGrpSpPr>
          <p:grpSpPr>
            <a:xfrm rot="10800000" flipH="1">
              <a:off x="0" y="0"/>
              <a:ext cx="2429692" cy="4114800"/>
              <a:chOff x="2634343" y="0"/>
              <a:chExt cx="4049486" cy="6858000"/>
            </a:xfrm>
          </p:grpSpPr>
          <p:sp>
            <p:nvSpPr>
              <p:cNvPr id="21" name="箭头: V 形 20"/>
              <p:cNvSpPr/>
              <p:nvPr>
                <p:custDataLst>
                  <p:tags r:id="rId8"/>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2" name="任意多边形: 形状 21"/>
              <p:cNvSpPr/>
              <p:nvPr>
                <p:custDataLst>
                  <p:tags r:id="rId9"/>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grpSp>
          <p:nvGrpSpPr>
            <p:cNvPr id="18" name="组合 17"/>
            <p:cNvGrpSpPr/>
            <p:nvPr userDrawn="1"/>
          </p:nvGrpSpPr>
          <p:grpSpPr>
            <a:xfrm rot="10800000" flipH="1">
              <a:off x="0" y="4114801"/>
              <a:ext cx="2429692" cy="4114800"/>
              <a:chOff x="2634343" y="0"/>
              <a:chExt cx="4049486" cy="6858000"/>
            </a:xfrm>
          </p:grpSpPr>
          <p:sp>
            <p:nvSpPr>
              <p:cNvPr id="19" name="箭头: V 形 18"/>
              <p:cNvSpPr/>
              <p:nvPr>
                <p:custDataLst>
                  <p:tags r:id="rId10"/>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0" name="任意多边形: 形状 19"/>
              <p:cNvSpPr/>
              <p:nvPr>
                <p:custDataLst>
                  <p:tags r:id="rId11"/>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grpSp>
      <p:cxnSp>
        <p:nvCxnSpPr>
          <p:cNvPr id="6" name="直接连接符 5"/>
          <p:cNvCxnSpPr/>
          <p:nvPr userDrawn="1">
            <p:custDataLst>
              <p:tags r:id="rId12"/>
            </p:custDataLst>
          </p:nvPr>
        </p:nvCxnSpPr>
        <p:spPr>
          <a:xfrm>
            <a:off x="5767005" y="3541191"/>
            <a:ext cx="65799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13"/>
            </p:custDataLst>
          </p:nvPr>
        </p:nvSpPr>
        <p:spPr>
          <a:xfrm>
            <a:off x="2729593" y="2821321"/>
            <a:ext cx="6732815" cy="674375"/>
          </a:xfrm>
        </p:spPr>
        <p:txBody>
          <a:bodyPr vert="horz" lIns="90000" tIns="46800" rIns="90000" bIns="46800" rtlCol="0" anchor="b" anchorCtr="0">
            <a:normAutofit/>
          </a:bodyPr>
          <a:lstStyle>
            <a:lvl1pPr marL="0" marR="0" algn="ctr" defTabSz="914400" rtl="0" eaLnBrk="1" fontAlgn="auto" latinLnBrk="0" hangingPunct="1">
              <a:lnSpc>
                <a:spcPct val="100000"/>
              </a:lnSpc>
              <a:buNone/>
              <a:defRPr kumimoji="0" lang="zh-CN" altLang="en-US" sz="49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单击此处编辑标题</a:t>
            </a:r>
            <a:endParaRPr>
              <a:sym typeface="+mn-ea"/>
            </a:endParaRPr>
          </a:p>
        </p:txBody>
      </p:sp>
      <p:sp>
        <p:nvSpPr>
          <p:cNvPr id="3" name="日期占位符 2"/>
          <p:cNvSpPr>
            <a:spLocks noGrp="1"/>
          </p:cNvSpPr>
          <p:nvPr>
            <p:ph type="dt" sz="half" idx="10"/>
            <p:custDataLst>
              <p:tags r:id="rId1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a:lstStyle/>
          <a:p>
            <a:endParaRPr lang="zh-CN" altLang="en-US"/>
          </a:p>
        </p:txBody>
      </p:sp>
      <p:sp>
        <p:nvSpPr>
          <p:cNvPr id="5" name="灯片编号占位符 4"/>
          <p:cNvSpPr>
            <a:spLocks noGrp="1"/>
          </p:cNvSpPr>
          <p:nvPr>
            <p:ph type="sldNum" sz="quarter" idx="12"/>
            <p:custDataLst>
              <p:tags r:id="rId16"/>
            </p:custDataLst>
          </p:nvPr>
        </p:nvSpPr>
        <p:spPr/>
        <p:txBody>
          <a:bodyPr/>
          <a:lstStyle/>
          <a:p>
            <a:fld id="{49AE70B2-8BF9-45C0-BB95-33D1B9D3A854}" type="slidenum">
              <a:rPr lang="zh-CN" altLang="en-US" smtClean="0"/>
            </a:fld>
            <a:endParaRPr lang="zh-CN" altLang="en-US"/>
          </a:p>
        </p:txBody>
      </p:sp>
      <p:sp>
        <p:nvSpPr>
          <p:cNvPr id="24" name="文本占位符 23"/>
          <p:cNvSpPr>
            <a:spLocks noGrp="1"/>
          </p:cNvSpPr>
          <p:nvPr>
            <p:ph type="body" sz="quarter" idx="13" hasCustomPrompt="1"/>
            <p:custDataLst>
              <p:tags r:id="rId17"/>
            </p:custDataLst>
          </p:nvPr>
        </p:nvSpPr>
        <p:spPr>
          <a:xfrm>
            <a:off x="2728913" y="3591404"/>
            <a:ext cx="6734176" cy="501081"/>
          </a:xfrm>
        </p:spPr>
        <p:txBody>
          <a:bodyPr lIns="90000" tIns="46800" rIns="90000" bIns="46800">
            <a:normAutofit/>
          </a:bodyPr>
          <a:lstStyle>
            <a:lvl1pPr marL="0" indent="0" algn="ctr">
              <a:buNone/>
              <a:defRPr sz="2400">
                <a:solidFill>
                  <a:schemeClr val="bg1"/>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203913" y="5264824"/>
            <a:ext cx="813463" cy="610096"/>
            <a:chOff x="329538" y="251935"/>
            <a:chExt cx="1056292" cy="1056291"/>
          </a:xfrm>
        </p:grpSpPr>
        <p:sp>
          <p:nvSpPr>
            <p:cNvPr id="6" name="矩形 5"/>
            <p:cNvSpPr/>
            <p:nvPr userDrawn="1">
              <p:custDataLst>
                <p:tags r:id="rId3"/>
              </p:custDataLst>
            </p:nvPr>
          </p:nvSpPr>
          <p:spPr>
            <a:xfrm>
              <a:off x="627207" y="251935"/>
              <a:ext cx="758623" cy="75862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8" name="矩形 7"/>
            <p:cNvSpPr/>
            <p:nvPr userDrawn="1">
              <p:custDataLst>
                <p:tags r:id="rId4"/>
              </p:custDataLst>
            </p:nvPr>
          </p:nvSpPr>
          <p:spPr>
            <a:xfrm>
              <a:off x="329538" y="712889"/>
              <a:ext cx="595337" cy="595337"/>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1085400"/>
            <a:ext cx="11606400" cy="468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grpSp>
        <p:nvGrpSpPr>
          <p:cNvPr id="6" name="组合 5"/>
          <p:cNvGrpSpPr/>
          <p:nvPr userDrawn="1">
            <p:custDataLst>
              <p:tags r:id="rId3"/>
            </p:custDataLst>
          </p:nvPr>
        </p:nvGrpSpPr>
        <p:grpSpPr>
          <a:xfrm rot="5400000">
            <a:off x="-78740" y="802958"/>
            <a:ext cx="836931" cy="627698"/>
            <a:chOff x="17644" y="9255"/>
            <a:chExt cx="1281" cy="1281"/>
          </a:xfrm>
        </p:grpSpPr>
        <p:sp>
          <p:nvSpPr>
            <p:cNvPr id="9" name="矩形 8"/>
            <p:cNvSpPr/>
            <p:nvPr userDrawn="1">
              <p:custDataLst>
                <p:tags r:id="rId4"/>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11" name="矩形 10"/>
            <p:cNvSpPr/>
            <p:nvPr userDrawn="1">
              <p:custDataLst>
                <p:tags r:id="rId5"/>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grpSp>
      <p:sp>
        <p:nvSpPr>
          <p:cNvPr id="10" name="任意多边形: 形状 9"/>
          <p:cNvSpPr/>
          <p:nvPr userDrawn="1">
            <p:custDataLst>
              <p:tags r:id="rId6"/>
            </p:custDataLst>
          </p:nvPr>
        </p:nvSpPr>
        <p:spPr>
          <a:xfrm>
            <a:off x="8517891" y="5721668"/>
            <a:ext cx="3680460" cy="279083"/>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7"/>
            </p:custDataLst>
          </p:nvPr>
        </p:nvSpPr>
        <p:spPr>
          <a:xfrm>
            <a:off x="1281600" y="1794150"/>
            <a:ext cx="9626400" cy="542700"/>
          </a:xfrm>
        </p:spPr>
        <p:txBody>
          <a:bodyPr anchor="ctr"/>
          <a:lstStyle>
            <a:lvl1pPr>
              <a:defRPr sz="32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479950"/>
            <a:ext cx="9626600" cy="25839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857250"/>
            <a:ext cx="4823460" cy="5149691"/>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dirty="0">
              <a:latin typeface="Arial" panose="020B0604020202020204" pitchFamily="34" charset="0"/>
              <a:ea typeface="微软雅黑" panose="020B0503020204020204" charset="-122"/>
              <a:sym typeface="+mn-ea"/>
            </a:endParaRPr>
          </a:p>
        </p:txBody>
      </p:sp>
      <p:grpSp>
        <p:nvGrpSpPr>
          <p:cNvPr id="10" name="组合 9"/>
          <p:cNvGrpSpPr/>
          <p:nvPr userDrawn="1">
            <p:custDataLst>
              <p:tags r:id="rId3"/>
            </p:custDataLst>
          </p:nvPr>
        </p:nvGrpSpPr>
        <p:grpSpPr>
          <a:xfrm>
            <a:off x="276860" y="5184458"/>
            <a:ext cx="836931" cy="627698"/>
            <a:chOff x="17644" y="9255"/>
            <a:chExt cx="1281" cy="1281"/>
          </a:xfrm>
        </p:grpSpPr>
        <p:sp>
          <p:nvSpPr>
            <p:cNvPr id="6" name="矩形 5"/>
            <p:cNvSpPr/>
            <p:nvPr userDrawn="1">
              <p:custDataLst>
                <p:tags r:id="rId4"/>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11" name="矩形 10"/>
            <p:cNvSpPr/>
            <p:nvPr userDrawn="1">
              <p:custDataLst>
                <p:tags r:id="rId5"/>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grpSp>
      <p:sp>
        <p:nvSpPr>
          <p:cNvPr id="2" name="标题 1"/>
          <p:cNvSpPr>
            <a:spLocks noGrp="1"/>
          </p:cNvSpPr>
          <p:nvPr>
            <p:ph type="title" hasCustomPrompt="1"/>
            <p:custDataLst>
              <p:tags r:id="rId6"/>
            </p:custDataLst>
          </p:nvPr>
        </p:nvSpPr>
        <p:spPr>
          <a:xfrm>
            <a:off x="583200" y="1435050"/>
            <a:ext cx="3960000" cy="661500"/>
          </a:xfrm>
        </p:spPr>
        <p:txBody>
          <a:bodyPr anchor="ctr"/>
          <a:lstStyle>
            <a:lvl1pPr>
              <a:defRPr sz="3600" baseline="0">
                <a:solidFill>
                  <a:schemeClr val="bg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2180250"/>
            <a:ext cx="3956400" cy="30699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1434704"/>
            <a:ext cx="6480000" cy="3815953"/>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857250"/>
            <a:ext cx="12192000" cy="199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612000" y="1443150"/>
            <a:ext cx="10976400" cy="469800"/>
          </a:xfrm>
        </p:spPr>
        <p:txBody>
          <a:bodyPr anchor="ctr"/>
          <a:lstStyle>
            <a:lvl1pPr algn="ctr">
              <a:defRPr sz="3600" baseline="0">
                <a:solidFill>
                  <a:schemeClr val="bg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2101950"/>
            <a:ext cx="10975975" cy="621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963250"/>
            <a:ext cx="10965600" cy="25731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任意多边形: 形状 9"/>
          <p:cNvSpPr/>
          <p:nvPr userDrawn="1">
            <p:custDataLst>
              <p:tags r:id="rId9"/>
            </p:custDataLst>
          </p:nvPr>
        </p:nvSpPr>
        <p:spPr>
          <a:xfrm flipV="1">
            <a:off x="8517891" y="854393"/>
            <a:ext cx="3680460" cy="279083"/>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2476500"/>
          </a:xfrm>
          <a:prstGeom prst="rect">
            <a:avLst/>
          </a:prstGeom>
        </p:spPr>
      </p:pic>
      <p:sp>
        <p:nvSpPr>
          <p:cNvPr id="2" name="标题 1"/>
          <p:cNvSpPr>
            <a:spLocks noGrp="1"/>
          </p:cNvSpPr>
          <p:nvPr>
            <p:ph type="title"/>
            <p:custDataLst>
              <p:tags r:id="rId4"/>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4638676"/>
            <a:ext cx="12192000" cy="13715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Arial" panose="020B0604020202020204" pitchFamily="34" charset="0"/>
              <a:ea typeface="微软雅黑" panose="020B0503020204020204" charset="-122"/>
              <a:sym typeface="+mn-ea"/>
            </a:endParaRPr>
          </a:p>
        </p:txBody>
      </p:sp>
      <p:sp>
        <p:nvSpPr>
          <p:cNvPr id="10" name="任意多边形: 形状 9"/>
          <p:cNvSpPr/>
          <p:nvPr userDrawn="1">
            <p:custDataLst>
              <p:tags r:id="rId3"/>
            </p:custDataLst>
          </p:nvPr>
        </p:nvSpPr>
        <p:spPr>
          <a:xfrm>
            <a:off x="8517891" y="5721668"/>
            <a:ext cx="3680460" cy="279083"/>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2" name="标题 1"/>
          <p:cNvSpPr>
            <a:spLocks noGrp="1"/>
          </p:cNvSpPr>
          <p:nvPr>
            <p:ph type="title"/>
            <p:custDataLst>
              <p:tags r:id="rId4"/>
            </p:custDataLst>
          </p:nvPr>
        </p:nvSpPr>
        <p:spPr>
          <a:xfrm>
            <a:off x="604800" y="1359450"/>
            <a:ext cx="10976400" cy="423900"/>
          </a:xfrm>
        </p:spPr>
        <p:txBody>
          <a:bodyPr anchor="ctr"/>
          <a:lstStyle>
            <a:lvl1pPr algn="ctr">
              <a:defRPr sz="3200"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837" y="2118150"/>
            <a:ext cx="10990800" cy="2408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4000" y="4742550"/>
            <a:ext cx="11001600" cy="758700"/>
          </a:xfrm>
        </p:spPr>
        <p:txBody>
          <a:bodyPr/>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6" name="任意多边形: 形状 9"/>
          <p:cNvSpPr/>
          <p:nvPr userDrawn="1">
            <p:custDataLst>
              <p:tags r:id="rId2"/>
            </p:custDataLst>
          </p:nvPr>
        </p:nvSpPr>
        <p:spPr>
          <a:xfrm>
            <a:off x="8517891" y="5721668"/>
            <a:ext cx="3680460" cy="279083"/>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rgbClr val="FBB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10" name="矩形 9"/>
          <p:cNvSpPr/>
          <p:nvPr userDrawn="1">
            <p:custDataLst>
              <p:tags r:id="rId3"/>
            </p:custDataLst>
          </p:nvPr>
        </p:nvSpPr>
        <p:spPr>
          <a:xfrm>
            <a:off x="0" y="857250"/>
            <a:ext cx="12192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4"/>
            </p:custDataLst>
          </p:nvPr>
        </p:nvSpPr>
        <p:spPr>
          <a:xfrm>
            <a:off x="579600" y="1035450"/>
            <a:ext cx="11037600" cy="331473"/>
          </a:xfrm>
        </p:spPr>
        <p:txBody>
          <a:bodyPr/>
          <a:lstStyle>
            <a:lvl1pPr>
              <a:defRPr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579600" y="2104650"/>
            <a:ext cx="5342400" cy="21708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6242400" y="2104650"/>
            <a:ext cx="5367600" cy="21708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0"/>
            </p:custDataLst>
          </p:nvPr>
        </p:nvSpPr>
        <p:spPr>
          <a:xfrm>
            <a:off x="572400" y="4469850"/>
            <a:ext cx="5342400" cy="5859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1"/>
            </p:custDataLst>
          </p:nvPr>
        </p:nvSpPr>
        <p:spPr>
          <a:xfrm>
            <a:off x="6253200" y="4467150"/>
            <a:ext cx="5367600" cy="5859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1576668"/>
            <a:ext cx="12192000" cy="370466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ym typeface="+mn-ea"/>
            </a:endParaRPr>
          </a:p>
        </p:txBody>
      </p:sp>
      <p:grpSp>
        <p:nvGrpSpPr>
          <p:cNvPr id="23" name="组合 22"/>
          <p:cNvGrpSpPr/>
          <p:nvPr userDrawn="1">
            <p:custDataLst>
              <p:tags r:id="rId3"/>
            </p:custDataLst>
          </p:nvPr>
        </p:nvGrpSpPr>
        <p:grpSpPr>
          <a:xfrm>
            <a:off x="8010525" y="4880610"/>
            <a:ext cx="4187825" cy="760571"/>
            <a:chOff x="12615" y="8448"/>
            <a:chExt cx="6595" cy="1597"/>
          </a:xfrm>
        </p:grpSpPr>
        <p:sp>
          <p:nvSpPr>
            <p:cNvPr id="24" name="任意多边形: 形状 9"/>
            <p:cNvSpPr/>
            <p:nvPr userDrawn="1">
              <p:custDataLst>
                <p:tags r:id="rId4"/>
              </p:custDataLst>
            </p:nvPr>
          </p:nvSpPr>
          <p:spPr>
            <a:xfrm>
              <a:off x="13570" y="8448"/>
              <a:ext cx="5632" cy="1291"/>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5632" h="1291">
                  <a:moveTo>
                    <a:pt x="712" y="0"/>
                  </a:moveTo>
                  <a:lnTo>
                    <a:pt x="5632" y="0"/>
                  </a:lnTo>
                  <a:lnTo>
                    <a:pt x="5632" y="1291"/>
                  </a:lnTo>
                  <a:lnTo>
                    <a:pt x="0" y="1291"/>
                  </a:lnTo>
                  <a:lnTo>
                    <a:pt x="712" y="0"/>
                  </a:lnTo>
                  <a:close/>
                </a:path>
              </a:pathLst>
            </a:custGeom>
            <a:solidFill>
              <a:schemeClr val="bg1">
                <a:lumMod val="9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5" name="任意多边形: 形状 9"/>
            <p:cNvSpPr/>
            <p:nvPr userDrawn="1">
              <p:custDataLst>
                <p:tags r:id="rId5"/>
              </p:custDataLst>
            </p:nvPr>
          </p:nvSpPr>
          <p:spPr>
            <a:xfrm>
              <a:off x="12615" y="9033"/>
              <a:ext cx="6595" cy="1012"/>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26" name="组合 25"/>
          <p:cNvGrpSpPr/>
          <p:nvPr userDrawn="1">
            <p:custDataLst>
              <p:tags r:id="rId6"/>
            </p:custDataLst>
          </p:nvPr>
        </p:nvGrpSpPr>
        <p:grpSpPr>
          <a:xfrm rot="10800000">
            <a:off x="-3809" y="1261110"/>
            <a:ext cx="4187825" cy="770096"/>
            <a:chOff x="12615" y="8428"/>
            <a:chExt cx="6595" cy="1617"/>
          </a:xfrm>
        </p:grpSpPr>
        <p:sp>
          <p:nvSpPr>
            <p:cNvPr id="27" name="任意多边形: 形状 9"/>
            <p:cNvSpPr/>
            <p:nvPr userDrawn="1">
              <p:custDataLst>
                <p:tags r:id="rId7"/>
              </p:custDataLst>
            </p:nvPr>
          </p:nvSpPr>
          <p:spPr>
            <a:xfrm>
              <a:off x="13570" y="8428"/>
              <a:ext cx="5632" cy="1291"/>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5632" h="1291">
                  <a:moveTo>
                    <a:pt x="712" y="0"/>
                  </a:moveTo>
                  <a:lnTo>
                    <a:pt x="5632" y="0"/>
                  </a:lnTo>
                  <a:lnTo>
                    <a:pt x="5632" y="1291"/>
                  </a:lnTo>
                  <a:lnTo>
                    <a:pt x="0" y="1291"/>
                  </a:lnTo>
                  <a:lnTo>
                    <a:pt x="712" y="0"/>
                  </a:lnTo>
                  <a:close/>
                </a:path>
              </a:pathLst>
            </a:custGeom>
            <a:solidFill>
              <a:schemeClr val="bg1">
                <a:lumMod val="9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8" name="任意多边形: 形状 9"/>
            <p:cNvSpPr/>
            <p:nvPr userDrawn="1">
              <p:custDataLst>
                <p:tags r:id="rId8"/>
              </p:custDataLst>
            </p:nvPr>
          </p:nvSpPr>
          <p:spPr>
            <a:xfrm>
              <a:off x="12615" y="9033"/>
              <a:ext cx="6595" cy="1012"/>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 name="标题 1"/>
          <p:cNvSpPr>
            <a:spLocks noGrp="1"/>
          </p:cNvSpPr>
          <p:nvPr>
            <p:ph type="title" hasCustomPrompt="1"/>
            <p:custDataLst>
              <p:tags r:id="rId9"/>
            </p:custDataLst>
          </p:nvPr>
        </p:nvSpPr>
        <p:spPr>
          <a:xfrm>
            <a:off x="1522800" y="1861650"/>
            <a:ext cx="9144000" cy="1790100"/>
          </a:xfrm>
        </p:spPr>
        <p:txBody>
          <a:bodyPr anchor="b"/>
          <a:lstStyle>
            <a:lvl1pPr algn="ctr">
              <a:defRPr sz="60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754350"/>
            <a:ext cx="9144000" cy="1242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6894893" y="0"/>
            <a:ext cx="5297107" cy="4916020"/>
          </a:xfrm>
          <a:prstGeom prst="rect">
            <a:avLst/>
          </a:prstGeom>
        </p:spPr>
      </p:pic>
      <p:sp>
        <p:nvSpPr>
          <p:cNvPr id="15" name="任意多边形: 形状 14"/>
          <p:cNvSpPr/>
          <p:nvPr userDrawn="1">
            <p:custDataLst>
              <p:tags r:id="rId4"/>
            </p:custDataLst>
          </p:nvPr>
        </p:nvSpPr>
        <p:spPr>
          <a:xfrm flipV="1">
            <a:off x="5633969" y="-9525"/>
            <a:ext cx="6558031" cy="4914900"/>
          </a:xfrm>
          <a:custGeom>
            <a:avLst/>
            <a:gdLst>
              <a:gd name="connsiteX0" fmla="*/ 0 w 6558031"/>
              <a:gd name="connsiteY0" fmla="*/ 4914900 h 4914900"/>
              <a:gd name="connsiteX1" fmla="*/ 6558031 w 6558031"/>
              <a:gd name="connsiteY1" fmla="*/ 4914900 h 4914900"/>
              <a:gd name="connsiteX2" fmla="*/ 6558031 w 6558031"/>
              <a:gd name="connsiteY2" fmla="*/ 667040 h 4914900"/>
              <a:gd name="connsiteX3" fmla="*/ 6391271 w 6558031"/>
              <a:gd name="connsiteY3" fmla="*/ 0 h 4914900"/>
              <a:gd name="connsiteX4" fmla="*/ 1228726 w 6558031"/>
              <a:gd name="connsiteY4" fmla="*/ 0 h 491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8031" h="4914900">
                <a:moveTo>
                  <a:pt x="0" y="4914900"/>
                </a:moveTo>
                <a:lnTo>
                  <a:pt x="6558031" y="4914900"/>
                </a:lnTo>
                <a:lnTo>
                  <a:pt x="6558031" y="667040"/>
                </a:lnTo>
                <a:lnTo>
                  <a:pt x="6391271" y="0"/>
                </a:lnTo>
                <a:lnTo>
                  <a:pt x="1228726" y="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ndParaRPr>
          </a:p>
        </p:txBody>
      </p:sp>
      <p:sp>
        <p:nvSpPr>
          <p:cNvPr id="19" name="任意多边形: 形状 18"/>
          <p:cNvSpPr/>
          <p:nvPr userDrawn="1">
            <p:custDataLst>
              <p:tags r:id="rId5"/>
            </p:custDataLst>
          </p:nvPr>
        </p:nvSpPr>
        <p:spPr>
          <a:xfrm>
            <a:off x="6370570" y="4908550"/>
            <a:ext cx="5821430" cy="1968500"/>
          </a:xfrm>
          <a:custGeom>
            <a:avLst/>
            <a:gdLst>
              <a:gd name="connsiteX0" fmla="*/ 492125 w 5821430"/>
              <a:gd name="connsiteY0" fmla="*/ 0 h 1968500"/>
              <a:gd name="connsiteX1" fmla="*/ 5654671 w 5821430"/>
              <a:gd name="connsiteY1" fmla="*/ 0 h 1968500"/>
              <a:gd name="connsiteX2" fmla="*/ 5821430 w 5821430"/>
              <a:gd name="connsiteY2" fmla="*/ 667037 h 1968500"/>
              <a:gd name="connsiteX3" fmla="*/ 5821430 w 5821430"/>
              <a:gd name="connsiteY3" fmla="*/ 1968500 h 1968500"/>
              <a:gd name="connsiteX4" fmla="*/ 0 w 5821430"/>
              <a:gd name="connsiteY4" fmla="*/ 1968500 h 196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1430" h="1968500">
                <a:moveTo>
                  <a:pt x="492125" y="0"/>
                </a:moveTo>
                <a:lnTo>
                  <a:pt x="5654671" y="0"/>
                </a:lnTo>
                <a:lnTo>
                  <a:pt x="5821430" y="667037"/>
                </a:lnTo>
                <a:lnTo>
                  <a:pt x="5821430" y="1968500"/>
                </a:lnTo>
                <a:lnTo>
                  <a:pt x="0" y="19685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ndParaRPr>
          </a:p>
        </p:txBody>
      </p:sp>
      <p:sp>
        <p:nvSpPr>
          <p:cNvPr id="20" name="任意多边形: 形状 19"/>
          <p:cNvSpPr/>
          <p:nvPr userDrawn="1">
            <p:custDataLst>
              <p:tags r:id="rId6"/>
            </p:custDataLst>
          </p:nvPr>
        </p:nvSpPr>
        <p:spPr>
          <a:xfrm>
            <a:off x="7635897" y="4889500"/>
            <a:ext cx="4556103" cy="196850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ndParaRPr>
          </a:p>
        </p:txBody>
      </p:sp>
      <p:sp>
        <p:nvSpPr>
          <p:cNvPr id="8" name="矩形 7"/>
          <p:cNvSpPr/>
          <p:nvPr userDrawn="1">
            <p:custDataLst>
              <p:tags r:id="rId7"/>
            </p:custDataLst>
          </p:nvPr>
        </p:nvSpPr>
        <p:spPr>
          <a:xfrm>
            <a:off x="10109199" y="3429000"/>
            <a:ext cx="2082800" cy="2611526"/>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sym typeface="Arial" panose="020B0604020202020204" pitchFamily="34" charset="0"/>
            </a:endParaRPr>
          </a:p>
        </p:txBody>
      </p:sp>
      <p:sp>
        <p:nvSpPr>
          <p:cNvPr id="9" name="矩形 8"/>
          <p:cNvSpPr/>
          <p:nvPr userDrawn="1">
            <p:custDataLst>
              <p:tags r:id="rId8"/>
            </p:custDataLst>
          </p:nvPr>
        </p:nvSpPr>
        <p:spPr>
          <a:xfrm>
            <a:off x="6688148" y="1393026"/>
            <a:ext cx="1150948" cy="115094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sym typeface="Arial" panose="020B0604020202020204" pitchFamily="34" charset="0"/>
            </a:endParaRPr>
          </a:p>
        </p:txBody>
      </p:sp>
      <p:sp>
        <p:nvSpPr>
          <p:cNvPr id="10" name="矩形 9"/>
          <p:cNvSpPr/>
          <p:nvPr userDrawn="1">
            <p:custDataLst>
              <p:tags r:id="rId9"/>
            </p:custDataLst>
          </p:nvPr>
        </p:nvSpPr>
        <p:spPr>
          <a:xfrm>
            <a:off x="6370570" y="2230426"/>
            <a:ext cx="795349" cy="79534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sym typeface="Arial" panose="020B0604020202020204" pitchFamily="34" charset="0"/>
            </a:endParaRPr>
          </a:p>
        </p:txBody>
      </p:sp>
      <p:cxnSp>
        <p:nvCxnSpPr>
          <p:cNvPr id="11" name="直接连接符 10"/>
          <p:cNvCxnSpPr/>
          <p:nvPr userDrawn="1">
            <p:custDataLst>
              <p:tags r:id="rId10"/>
            </p:custDataLst>
          </p:nvPr>
        </p:nvCxnSpPr>
        <p:spPr>
          <a:xfrm>
            <a:off x="871453" y="4183108"/>
            <a:ext cx="10444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11"/>
            </p:custDataLst>
          </p:nvPr>
        </p:nvSpPr>
        <p:spPr>
          <a:xfrm>
            <a:off x="755241" y="2338254"/>
            <a:ext cx="5297107" cy="1740987"/>
          </a:xfrm>
        </p:spPr>
        <p:txBody>
          <a:bodyPr lIns="90000" tIns="46800" rIns="90000" bIns="46800" anchor="b" anchorCtr="0">
            <a:normAutofit/>
          </a:bodyPr>
          <a:lstStyle>
            <a:lvl1pPr algn="l">
              <a:defRPr sz="5400" spc="600" baseline="0">
                <a:solidFill>
                  <a:schemeClr val="accent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2"/>
            </p:custDataLst>
          </p:nvPr>
        </p:nvSpPr>
        <p:spPr>
          <a:xfrm>
            <a:off x="755241" y="4373369"/>
            <a:ext cx="5297107" cy="1085997"/>
          </a:xfrm>
        </p:spPr>
        <p:txBody>
          <a:bodyPr lIns="90170" tIns="46990" rIns="90170" bIns="46990">
            <a:normAutofit/>
          </a:bodyPr>
          <a:lstStyle>
            <a:lvl1pPr marL="0" indent="0" algn="l" eaLnBrk="1" fontAlgn="auto" latinLnBrk="0" hangingPunct="1">
              <a:lnSpc>
                <a:spcPct val="100000"/>
              </a:lnSpc>
              <a:buNone/>
              <a:defRPr sz="2400" u="none" strike="noStrike" kern="1200" cap="none" spc="200" normalizeH="0" baseline="0">
                <a:solidFill>
                  <a:schemeClr val="bg1"/>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13"/>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4"/>
            </p:custDataLst>
          </p:nvPr>
        </p:nvSpPr>
        <p:spPr/>
        <p:txBody>
          <a:bodyPr/>
          <a:lstStyle>
            <a:lvl1pPr>
              <a:defRPr baseline="0">
                <a:latin typeface="Arial" panose="020B0604020202020204" pitchFamily="34" charset="0"/>
              </a:defRPr>
            </a:lvl1pPr>
          </a:lstStyle>
          <a:p>
            <a:endParaRPr lang="zh-CN" altLang="en-US" dirty="0"/>
          </a:p>
        </p:txBody>
      </p:sp>
      <p:sp>
        <p:nvSpPr>
          <p:cNvPr id="18" name="灯片编号占位符 17"/>
          <p:cNvSpPr>
            <a:spLocks noGrp="1"/>
          </p:cNvSpPr>
          <p:nvPr>
            <p:ph type="sldNum" sz="quarter" idx="12"/>
            <p:custDataLst>
              <p:tags r:id="rId15"/>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276860" y="5769610"/>
            <a:ext cx="836930" cy="836930"/>
            <a:chOff x="17644" y="9255"/>
            <a:chExt cx="1281" cy="1281"/>
          </a:xfrm>
        </p:grpSpPr>
        <p:sp>
          <p:nvSpPr>
            <p:cNvPr id="8" name="矩形 7"/>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9" name="矩形 8"/>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6"/>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flipH="1">
            <a:off x="7066643" y="0"/>
            <a:ext cx="4049486" cy="6858000"/>
            <a:chOff x="2634343" y="0"/>
            <a:chExt cx="4049486" cy="6858000"/>
          </a:xfrm>
        </p:grpSpPr>
        <p:sp>
          <p:nvSpPr>
            <p:cNvPr id="12" name="箭头: V 形 11"/>
            <p:cNvSpPr/>
            <p:nvPr>
              <p:custDataLst>
                <p:tags r:id="rId3"/>
              </p:custDataLst>
            </p:nvPr>
          </p:nvSpPr>
          <p:spPr>
            <a:xfrm>
              <a:off x="2634343" y="0"/>
              <a:ext cx="3178628" cy="6858000"/>
            </a:xfrm>
            <a:prstGeom prst="chevron">
              <a:avLst/>
            </a:pr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solidFill>
                <a:latin typeface="Arial" panose="020B0604020202020204" pitchFamily="34" charset="0"/>
              </a:endParaRPr>
            </a:p>
          </p:txBody>
        </p:sp>
        <p:sp>
          <p:nvSpPr>
            <p:cNvPr id="13" name="任意多边形: 形状 12"/>
            <p:cNvSpPr/>
            <p:nvPr>
              <p:custDataLst>
                <p:tags r:id="rId4"/>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solidFill>
                <a:latin typeface="Arial" panose="020B0604020202020204" pitchFamily="34" charset="0"/>
              </a:endParaRPr>
            </a:p>
          </p:txBody>
        </p:sp>
      </p:grpSp>
      <p:cxnSp>
        <p:nvCxnSpPr>
          <p:cNvPr id="7" name="直接连接符 6"/>
          <p:cNvCxnSpPr/>
          <p:nvPr userDrawn="1">
            <p:custDataLst>
              <p:tags r:id="rId5"/>
            </p:custDataLst>
          </p:nvPr>
        </p:nvCxnSpPr>
        <p:spPr>
          <a:xfrm>
            <a:off x="3110846" y="3034030"/>
            <a:ext cx="1116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6"/>
            </p:custDataLst>
          </p:nvPr>
        </p:nvSpPr>
        <p:spPr>
          <a:xfrm>
            <a:off x="1154201" y="3251289"/>
            <a:ext cx="5029291" cy="778827"/>
          </a:xfrm>
        </p:spPr>
        <p:txBody>
          <a:bodyPr lIns="90000" tIns="46800" rIns="90000" bIns="46800" anchor="b" anchorCtr="0">
            <a:normAutofit/>
          </a:bodyPr>
          <a:lstStyle>
            <a:lvl1pPr algn="ctr">
              <a:defRPr sz="4400" u="none" strike="noStrike" kern="1200" cap="none" spc="300" normalizeH="0" baseline="0">
                <a:solidFill>
                  <a:schemeClr val="bg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7"/>
            </p:custDataLst>
          </p:nvPr>
        </p:nvSpPr>
        <p:spPr>
          <a:xfrm>
            <a:off x="804996" y="4067810"/>
            <a:ext cx="5727700" cy="1287145"/>
          </a:xfrm>
        </p:spPr>
        <p:txBody>
          <a:bodyPr lIns="90170" tIns="46990" rIns="90170" bIns="46990">
            <a:normAutofit/>
          </a:bodyPr>
          <a:lstStyle>
            <a:lvl1pPr marL="0" indent="0" algn="ctr" eaLnBrk="1" fontAlgn="auto" latinLnBrk="0" hangingPunct="1">
              <a:buNone/>
              <a:defRPr kumimoji="0" lang="zh-CN" altLang="en-US" sz="2000" b="0" i="0" u="none" strike="noStrike" kern="1200" cap="none" spc="150" normalizeH="0" baseline="0" noProof="1">
                <a:solidFill>
                  <a:schemeClr val="bg1"/>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8"/>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a:off x="276860" y="5769610"/>
            <a:ext cx="836930" cy="836930"/>
            <a:chOff x="17644" y="9255"/>
            <a:chExt cx="1281" cy="1281"/>
          </a:xfrm>
        </p:grpSpPr>
        <p:sp>
          <p:nvSpPr>
            <p:cNvPr id="12" name="矩形 11"/>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13" name="矩形 12"/>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6"/>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7"/>
            </p:custDataLst>
          </p:nvPr>
        </p:nvSpPr>
        <p:spPr>
          <a:xfrm>
            <a:off x="6238877" y="952508"/>
            <a:ext cx="5283242" cy="5388907"/>
          </a:xfrm>
        </p:spPr>
        <p:txBody>
          <a:bodyPr lIns="90170" tIns="46990" rIns="90170" bIns="4699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276860" y="5769610"/>
            <a:ext cx="836930" cy="836930"/>
            <a:chOff x="17644" y="9255"/>
            <a:chExt cx="1281" cy="1281"/>
          </a:xfrm>
        </p:grpSpPr>
        <p:sp>
          <p:nvSpPr>
            <p:cNvPr id="11" name="矩形 10"/>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12" name="矩形 11"/>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6"/>
            </p:custDataLst>
          </p:nvPr>
        </p:nvSpPr>
        <p:spPr>
          <a:xfrm>
            <a:off x="669930" y="952508"/>
            <a:ext cx="5283242" cy="381003"/>
          </a:xfrm>
        </p:spPr>
        <p:txBody>
          <a:bodyPr lIns="90170" tIns="46990" rIns="90170" bIns="4699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7"/>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8"/>
            </p:custDataLst>
          </p:nvPr>
        </p:nvSpPr>
        <p:spPr>
          <a:xfrm>
            <a:off x="6235750" y="952508"/>
            <a:ext cx="528324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9"/>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2"/>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2476500"/>
          </a:xfrm>
          <a:prstGeom prst="rect">
            <a:avLst/>
          </a:prstGeom>
        </p:spPr>
      </p:pic>
      <p:sp>
        <p:nvSpPr>
          <p:cNvPr id="2" name="标题 1"/>
          <p:cNvSpPr>
            <a:spLocks noGrp="1"/>
          </p:cNvSpPr>
          <p:nvPr>
            <p:ph type="title"/>
            <p:custDataLst>
              <p:tags r:id="rId4"/>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276860" y="5769610"/>
            <a:ext cx="836930" cy="836930"/>
            <a:chOff x="17644" y="9255"/>
            <a:chExt cx="1281" cy="1281"/>
          </a:xfrm>
        </p:grpSpPr>
        <p:sp>
          <p:nvSpPr>
            <p:cNvPr id="9" name="矩形 8"/>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10" name="矩形 9"/>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930"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6"/>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7"/>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203913" y="5876765"/>
            <a:ext cx="813462" cy="813461"/>
            <a:chOff x="329538" y="251935"/>
            <a:chExt cx="1056292" cy="1056291"/>
          </a:xfrm>
        </p:grpSpPr>
        <p:sp>
          <p:nvSpPr>
            <p:cNvPr id="8" name="矩形 7"/>
            <p:cNvSpPr/>
            <p:nvPr userDrawn="1">
              <p:custDataLst>
                <p:tags r:id="rId3"/>
              </p:custDataLst>
            </p:nvPr>
          </p:nvSpPr>
          <p:spPr>
            <a:xfrm>
              <a:off x="627207" y="251935"/>
              <a:ext cx="758623" cy="75862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9" name="矩形 8"/>
            <p:cNvSpPr/>
            <p:nvPr userDrawn="1">
              <p:custDataLst>
                <p:tags r:id="rId4"/>
              </p:custDataLst>
            </p:nvPr>
          </p:nvSpPr>
          <p:spPr>
            <a:xfrm>
              <a:off x="329538" y="712889"/>
              <a:ext cx="595337" cy="595337"/>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竖排标题 1"/>
          <p:cNvSpPr>
            <a:spLocks noGrp="1"/>
          </p:cNvSpPr>
          <p:nvPr>
            <p:ph type="title" orient="vert"/>
            <p:custDataLst>
              <p:tags r:id="rId5"/>
            </p:custDataLst>
          </p:nvPr>
        </p:nvSpPr>
        <p:spPr>
          <a:xfrm>
            <a:off x="10571135" y="952508"/>
            <a:ext cx="950984"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6"/>
            </p:custDataLst>
          </p:nvPr>
        </p:nvSpPr>
        <p:spPr>
          <a:xfrm>
            <a:off x="669925" y="952500"/>
            <a:ext cx="9828101" cy="5388907"/>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6" name="任意多边形: 形状 9"/>
          <p:cNvSpPr/>
          <p:nvPr userDrawn="1">
            <p:custDataLst>
              <p:tags r:id="rId2"/>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3" name="日期占位符 2"/>
          <p:cNvSpPr>
            <a:spLocks noGrp="1"/>
          </p:cNvSpPr>
          <p:nvPr>
            <p:ph type="dt" sz="half" idx="10"/>
            <p:custDataLst>
              <p:tags r:id="rId3"/>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6"/>
            </p:custDataLst>
          </p:nvPr>
        </p:nvSpPr>
        <p:spPr>
          <a:xfrm>
            <a:off x="669930" y="952508"/>
            <a:ext cx="10852237" cy="5388907"/>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0" y="1"/>
            <a:ext cx="2024743" cy="6858000"/>
            <a:chOff x="0" y="0"/>
            <a:chExt cx="2429692" cy="8229601"/>
          </a:xfrm>
        </p:grpSpPr>
        <p:grpSp>
          <p:nvGrpSpPr>
            <p:cNvPr id="10" name="组合 9"/>
            <p:cNvGrpSpPr/>
            <p:nvPr userDrawn="1"/>
          </p:nvGrpSpPr>
          <p:grpSpPr>
            <a:xfrm rot="10800000" flipH="1">
              <a:off x="0" y="0"/>
              <a:ext cx="2429692" cy="4114800"/>
              <a:chOff x="2634343" y="0"/>
              <a:chExt cx="4049486" cy="6858000"/>
            </a:xfrm>
          </p:grpSpPr>
          <p:sp>
            <p:nvSpPr>
              <p:cNvPr id="14" name="箭头: V 形 13"/>
              <p:cNvSpPr/>
              <p:nvPr>
                <p:custDataLst>
                  <p:tags r:id="rId3"/>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5" name="任意多边形: 形状 14"/>
              <p:cNvSpPr/>
              <p:nvPr>
                <p:custDataLst>
                  <p:tags r:id="rId4"/>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grpSp>
          <p:nvGrpSpPr>
            <p:cNvPr id="11" name="组合 10"/>
            <p:cNvGrpSpPr/>
            <p:nvPr userDrawn="1"/>
          </p:nvGrpSpPr>
          <p:grpSpPr>
            <a:xfrm rot="10800000" flipH="1">
              <a:off x="0" y="4099561"/>
              <a:ext cx="2429692" cy="4130040"/>
              <a:chOff x="2634343" y="0"/>
              <a:chExt cx="4049486" cy="6883400"/>
            </a:xfrm>
          </p:grpSpPr>
          <p:sp>
            <p:nvSpPr>
              <p:cNvPr id="12" name="箭头: V 形 11"/>
              <p:cNvSpPr/>
              <p:nvPr>
                <p:custDataLst>
                  <p:tags r:id="rId5"/>
                </p:custDataLst>
              </p:nvPr>
            </p:nvSpPr>
            <p:spPr>
              <a:xfrm>
                <a:off x="2634343" y="2540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3" name="任意多边形: 形状 12"/>
              <p:cNvSpPr/>
              <p:nvPr>
                <p:custDataLst>
                  <p:tags r:id="rId6"/>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grpSp>
      <p:grpSp>
        <p:nvGrpSpPr>
          <p:cNvPr id="16" name="组合 15"/>
          <p:cNvGrpSpPr/>
          <p:nvPr userDrawn="1">
            <p:custDataLst>
              <p:tags r:id="rId7"/>
            </p:custDataLst>
          </p:nvPr>
        </p:nvGrpSpPr>
        <p:grpSpPr>
          <a:xfrm flipH="1">
            <a:off x="10167257" y="0"/>
            <a:ext cx="2024743" cy="6858000"/>
            <a:chOff x="0" y="0"/>
            <a:chExt cx="2429692" cy="8229601"/>
          </a:xfrm>
        </p:grpSpPr>
        <p:grpSp>
          <p:nvGrpSpPr>
            <p:cNvPr id="17" name="组合 16"/>
            <p:cNvGrpSpPr/>
            <p:nvPr userDrawn="1"/>
          </p:nvGrpSpPr>
          <p:grpSpPr>
            <a:xfrm rot="10800000" flipH="1">
              <a:off x="0" y="0"/>
              <a:ext cx="2429692" cy="4114800"/>
              <a:chOff x="2634343" y="0"/>
              <a:chExt cx="4049486" cy="6858000"/>
            </a:xfrm>
          </p:grpSpPr>
          <p:sp>
            <p:nvSpPr>
              <p:cNvPr id="21" name="箭头: V 形 20"/>
              <p:cNvSpPr/>
              <p:nvPr>
                <p:custDataLst>
                  <p:tags r:id="rId8"/>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2" name="任意多边形: 形状 21"/>
              <p:cNvSpPr/>
              <p:nvPr>
                <p:custDataLst>
                  <p:tags r:id="rId9"/>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grpSp>
          <p:nvGrpSpPr>
            <p:cNvPr id="18" name="组合 17"/>
            <p:cNvGrpSpPr/>
            <p:nvPr userDrawn="1"/>
          </p:nvGrpSpPr>
          <p:grpSpPr>
            <a:xfrm rot="10800000" flipH="1">
              <a:off x="0" y="4114801"/>
              <a:ext cx="2429692" cy="4114800"/>
              <a:chOff x="2634343" y="0"/>
              <a:chExt cx="4049486" cy="6858000"/>
            </a:xfrm>
          </p:grpSpPr>
          <p:sp>
            <p:nvSpPr>
              <p:cNvPr id="19" name="箭头: V 形 18"/>
              <p:cNvSpPr/>
              <p:nvPr>
                <p:custDataLst>
                  <p:tags r:id="rId10"/>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0" name="任意多边形: 形状 19"/>
              <p:cNvSpPr/>
              <p:nvPr>
                <p:custDataLst>
                  <p:tags r:id="rId11"/>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grpSp>
      <p:cxnSp>
        <p:nvCxnSpPr>
          <p:cNvPr id="6" name="直接连接符 5"/>
          <p:cNvCxnSpPr/>
          <p:nvPr userDrawn="1">
            <p:custDataLst>
              <p:tags r:id="rId12"/>
            </p:custDataLst>
          </p:nvPr>
        </p:nvCxnSpPr>
        <p:spPr>
          <a:xfrm>
            <a:off x="5767005" y="3578588"/>
            <a:ext cx="65799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13"/>
            </p:custDataLst>
          </p:nvPr>
        </p:nvSpPr>
        <p:spPr>
          <a:xfrm>
            <a:off x="2729593" y="2618761"/>
            <a:ext cx="6732814" cy="899167"/>
          </a:xfrm>
        </p:spPr>
        <p:txBody>
          <a:bodyPr vert="horz" lIns="90000" tIns="46800" rIns="90000" bIns="46800" rtlCol="0" anchor="b" anchorCtr="0">
            <a:normAutofit/>
          </a:bodyPr>
          <a:lstStyle>
            <a:lvl1pPr marL="0" marR="0" algn="ctr" defTabSz="914400" rtl="0" eaLnBrk="1" fontAlgn="auto" latinLnBrk="0" hangingPunct="1">
              <a:lnSpc>
                <a:spcPct val="100000"/>
              </a:lnSpc>
              <a:buNone/>
              <a:defRPr kumimoji="0" lang="zh-CN" altLang="en-US" sz="49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单击此处编辑标题</a:t>
            </a:r>
            <a:endParaRPr>
              <a:sym typeface="+mn-ea"/>
            </a:endParaRPr>
          </a:p>
        </p:txBody>
      </p:sp>
      <p:sp>
        <p:nvSpPr>
          <p:cNvPr id="3" name="日期占位符 2"/>
          <p:cNvSpPr>
            <a:spLocks noGrp="1"/>
          </p:cNvSpPr>
          <p:nvPr>
            <p:ph type="dt" sz="half" idx="10"/>
            <p:custDataLst>
              <p:tags r:id="rId1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a:lstStyle/>
          <a:p>
            <a:endParaRPr lang="zh-CN" altLang="en-US"/>
          </a:p>
        </p:txBody>
      </p:sp>
      <p:sp>
        <p:nvSpPr>
          <p:cNvPr id="5" name="灯片编号占位符 4"/>
          <p:cNvSpPr>
            <a:spLocks noGrp="1"/>
          </p:cNvSpPr>
          <p:nvPr>
            <p:ph type="sldNum" sz="quarter" idx="12"/>
            <p:custDataLst>
              <p:tags r:id="rId16"/>
            </p:custDataLst>
          </p:nvPr>
        </p:nvSpPr>
        <p:spPr/>
        <p:txBody>
          <a:bodyPr/>
          <a:lstStyle/>
          <a:p>
            <a:fld id="{49AE70B2-8BF9-45C0-BB95-33D1B9D3A854}" type="slidenum">
              <a:rPr lang="zh-CN" altLang="en-US" smtClean="0"/>
            </a:fld>
            <a:endParaRPr lang="zh-CN" altLang="en-US"/>
          </a:p>
        </p:txBody>
      </p:sp>
      <p:sp>
        <p:nvSpPr>
          <p:cNvPr id="24" name="文本占位符 23"/>
          <p:cNvSpPr>
            <a:spLocks noGrp="1"/>
          </p:cNvSpPr>
          <p:nvPr>
            <p:ph type="body" sz="quarter" idx="13" hasCustomPrompt="1"/>
            <p:custDataLst>
              <p:tags r:id="rId17"/>
            </p:custDataLst>
          </p:nvPr>
        </p:nvSpPr>
        <p:spPr>
          <a:xfrm>
            <a:off x="2728913" y="3645538"/>
            <a:ext cx="6734176" cy="668108"/>
          </a:xfrm>
        </p:spPr>
        <p:txBody>
          <a:bodyPr lIns="90000" tIns="46800" rIns="90000" bIns="46800">
            <a:normAutofit/>
          </a:bodyPr>
          <a:lstStyle>
            <a:lvl1pPr marL="0" indent="0" algn="ctr">
              <a:buNone/>
              <a:defRPr sz="2400">
                <a:solidFill>
                  <a:schemeClr val="bg1"/>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203913" y="5876765"/>
            <a:ext cx="813462" cy="813461"/>
            <a:chOff x="329538" y="251935"/>
            <a:chExt cx="1056292" cy="1056291"/>
          </a:xfrm>
        </p:grpSpPr>
        <p:sp>
          <p:nvSpPr>
            <p:cNvPr id="6" name="矩形 5"/>
            <p:cNvSpPr/>
            <p:nvPr userDrawn="1">
              <p:custDataLst>
                <p:tags r:id="rId3"/>
              </p:custDataLst>
            </p:nvPr>
          </p:nvSpPr>
          <p:spPr>
            <a:xfrm>
              <a:off x="627207" y="251935"/>
              <a:ext cx="758623" cy="75862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8" name="矩形 7"/>
            <p:cNvSpPr/>
            <p:nvPr userDrawn="1">
              <p:custDataLst>
                <p:tags r:id="rId4"/>
              </p:custDataLst>
            </p:nvPr>
          </p:nvSpPr>
          <p:spPr>
            <a:xfrm>
              <a:off x="329538" y="712889"/>
              <a:ext cx="595337" cy="595337"/>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grpSp>
        <p:nvGrpSpPr>
          <p:cNvPr id="6" name="组合 5"/>
          <p:cNvGrpSpPr/>
          <p:nvPr userDrawn="1">
            <p:custDataLst>
              <p:tags r:id="rId3"/>
            </p:custDataLst>
          </p:nvPr>
        </p:nvGrpSpPr>
        <p:grpSpPr>
          <a:xfrm rot="5400000">
            <a:off x="-78740" y="-72390"/>
            <a:ext cx="836930" cy="836930"/>
            <a:chOff x="17644" y="9255"/>
            <a:chExt cx="1281" cy="1281"/>
          </a:xfrm>
        </p:grpSpPr>
        <p:sp>
          <p:nvSpPr>
            <p:cNvPr id="9" name="矩形 8"/>
            <p:cNvSpPr/>
            <p:nvPr userDrawn="1">
              <p:custDataLst>
                <p:tags r:id="rId4"/>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11" name="矩形 10"/>
            <p:cNvSpPr/>
            <p:nvPr userDrawn="1">
              <p:custDataLst>
                <p:tags r:id="rId5"/>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grpSp>
      <p:sp>
        <p:nvSpPr>
          <p:cNvPr id="10" name="任意多边形: 形状 9"/>
          <p:cNvSpPr/>
          <p:nvPr userDrawn="1">
            <p:custDataLst>
              <p:tags r:id="rId6"/>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dirty="0">
              <a:latin typeface="Arial" panose="020B0604020202020204" pitchFamily="34" charset="0"/>
              <a:ea typeface="微软雅黑" panose="020B0503020204020204" charset="-122"/>
              <a:sym typeface="+mn-ea"/>
            </a:endParaRPr>
          </a:p>
        </p:txBody>
      </p:sp>
      <p:grpSp>
        <p:nvGrpSpPr>
          <p:cNvPr id="10" name="组合 9"/>
          <p:cNvGrpSpPr/>
          <p:nvPr userDrawn="1">
            <p:custDataLst>
              <p:tags r:id="rId3"/>
            </p:custDataLst>
          </p:nvPr>
        </p:nvGrpSpPr>
        <p:grpSpPr>
          <a:xfrm>
            <a:off x="276860" y="5769610"/>
            <a:ext cx="836930" cy="836930"/>
            <a:chOff x="17644" y="9255"/>
            <a:chExt cx="1281" cy="1281"/>
          </a:xfrm>
        </p:grpSpPr>
        <p:sp>
          <p:nvSpPr>
            <p:cNvPr id="6" name="矩形 5"/>
            <p:cNvSpPr/>
            <p:nvPr userDrawn="1">
              <p:custDataLst>
                <p:tags r:id="rId4"/>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11" name="矩形 10"/>
            <p:cNvSpPr/>
            <p:nvPr userDrawn="1">
              <p:custDataLst>
                <p:tags r:id="rId5"/>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grpSp>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bg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bg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任意多边形: 形状 9"/>
          <p:cNvSpPr/>
          <p:nvPr userDrawn="1">
            <p:custDataLst>
              <p:tags r:id="rId9"/>
            </p:custDataLst>
          </p:nvPr>
        </p:nvSpPr>
        <p:spPr>
          <a:xfrm flipV="1">
            <a:off x="8517890" y="-381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419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Arial" panose="020B0604020202020204" pitchFamily="34" charset="0"/>
              <a:ea typeface="微软雅黑" panose="020B0503020204020204" charset="-122"/>
              <a:sym typeface="+mn-ea"/>
            </a:endParaRPr>
          </a:p>
        </p:txBody>
      </p:sp>
      <p:sp>
        <p:nvSpPr>
          <p:cNvPr id="10" name="任意多边形: 形状 9"/>
          <p:cNvSpPr/>
          <p:nvPr userDrawn="1">
            <p:custDataLst>
              <p:tags r:id="rId3"/>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2" name="标题 1"/>
          <p:cNvSpPr>
            <a:spLocks noGrp="1"/>
          </p:cNvSpPr>
          <p:nvPr>
            <p:ph type="title"/>
            <p:custDataLst>
              <p:tags r:id="rId4"/>
            </p:custDataLst>
          </p:nvPr>
        </p:nvSpPr>
        <p:spPr>
          <a:xfrm>
            <a:off x="604800" y="669600"/>
            <a:ext cx="10976400" cy="565200"/>
          </a:xfrm>
        </p:spPr>
        <p:txBody>
          <a:bodyPr anchor="ctr"/>
          <a:lstStyle>
            <a:lvl1pPr algn="ctr">
              <a:defRPr sz="3200"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6" name="任意多边形: 形状 9"/>
          <p:cNvSpPr/>
          <p:nvPr userDrawn="1">
            <p:custDataLst>
              <p:tags r:id="rId2"/>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rgbClr val="FBB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10" name="矩形 9"/>
          <p:cNvSpPr/>
          <p:nvPr userDrawn="1">
            <p:custDataLst>
              <p:tags r:id="rId3"/>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4"/>
            </p:custDataLst>
          </p:nvPr>
        </p:nvSpPr>
        <p:spPr>
          <a:xfrm>
            <a:off x="579600" y="237600"/>
            <a:ext cx="11037600" cy="441964"/>
          </a:xfrm>
        </p:spPr>
        <p:txBody>
          <a:bodyPr/>
          <a:lstStyle>
            <a:lvl1pPr>
              <a:defRPr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6242400" y="1663200"/>
            <a:ext cx="53676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0"/>
            </p:custDataLst>
          </p:nvPr>
        </p:nvSpPr>
        <p:spPr>
          <a:xfrm>
            <a:off x="572400" y="4816800"/>
            <a:ext cx="53424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1"/>
            </p:custDataLst>
          </p:nvPr>
        </p:nvSpPr>
        <p:spPr>
          <a:xfrm>
            <a:off x="6253200" y="4813200"/>
            <a:ext cx="53676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276860" y="5769610"/>
            <a:ext cx="836930" cy="836930"/>
            <a:chOff x="17644" y="9255"/>
            <a:chExt cx="1281" cy="1281"/>
          </a:xfrm>
        </p:grpSpPr>
        <p:sp>
          <p:nvSpPr>
            <p:cNvPr id="9" name="矩形 8"/>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sp>
          <p:nvSpPr>
            <p:cNvPr id="10" name="矩形 9"/>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930"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6"/>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7"/>
            </p:custDataLst>
          </p:nvPr>
        </p:nvSpPr>
        <p:spPr>
          <a:xfrm>
            <a:off x="6238925" y="952508"/>
            <a:ext cx="5283242" cy="5388907"/>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ym typeface="+mn-ea"/>
            </a:endParaRPr>
          </a:p>
        </p:txBody>
      </p:sp>
      <p:grpSp>
        <p:nvGrpSpPr>
          <p:cNvPr id="23" name="组合 22"/>
          <p:cNvGrpSpPr/>
          <p:nvPr userDrawn="1">
            <p:custDataLst>
              <p:tags r:id="rId3"/>
            </p:custDataLst>
          </p:nvPr>
        </p:nvGrpSpPr>
        <p:grpSpPr>
          <a:xfrm>
            <a:off x="8010525" y="5364480"/>
            <a:ext cx="4187825" cy="1014095"/>
            <a:chOff x="12615" y="8448"/>
            <a:chExt cx="6595" cy="1597"/>
          </a:xfrm>
        </p:grpSpPr>
        <p:sp>
          <p:nvSpPr>
            <p:cNvPr id="24" name="任意多边形: 形状 9"/>
            <p:cNvSpPr/>
            <p:nvPr userDrawn="1">
              <p:custDataLst>
                <p:tags r:id="rId4"/>
              </p:custDataLst>
            </p:nvPr>
          </p:nvSpPr>
          <p:spPr>
            <a:xfrm>
              <a:off x="13570" y="8448"/>
              <a:ext cx="5632" cy="1291"/>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5632" h="1291">
                  <a:moveTo>
                    <a:pt x="712" y="0"/>
                  </a:moveTo>
                  <a:lnTo>
                    <a:pt x="5632" y="0"/>
                  </a:lnTo>
                  <a:lnTo>
                    <a:pt x="5632" y="1291"/>
                  </a:lnTo>
                  <a:lnTo>
                    <a:pt x="0" y="1291"/>
                  </a:lnTo>
                  <a:lnTo>
                    <a:pt x="712" y="0"/>
                  </a:lnTo>
                  <a:close/>
                </a:path>
              </a:pathLst>
            </a:custGeom>
            <a:solidFill>
              <a:schemeClr val="bg1">
                <a:lumMod val="9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5" name="任意多边形: 形状 9"/>
            <p:cNvSpPr/>
            <p:nvPr userDrawn="1">
              <p:custDataLst>
                <p:tags r:id="rId5"/>
              </p:custDataLst>
            </p:nvPr>
          </p:nvSpPr>
          <p:spPr>
            <a:xfrm>
              <a:off x="12615" y="9033"/>
              <a:ext cx="6595" cy="1012"/>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26" name="组合 25"/>
          <p:cNvGrpSpPr/>
          <p:nvPr userDrawn="1">
            <p:custDataLst>
              <p:tags r:id="rId6"/>
            </p:custDataLst>
          </p:nvPr>
        </p:nvGrpSpPr>
        <p:grpSpPr>
          <a:xfrm rot="10800000">
            <a:off x="-3810" y="538480"/>
            <a:ext cx="4187825" cy="1026795"/>
            <a:chOff x="12615" y="8428"/>
            <a:chExt cx="6595" cy="1617"/>
          </a:xfrm>
        </p:grpSpPr>
        <p:sp>
          <p:nvSpPr>
            <p:cNvPr id="27" name="任意多边形: 形状 9"/>
            <p:cNvSpPr/>
            <p:nvPr userDrawn="1">
              <p:custDataLst>
                <p:tags r:id="rId7"/>
              </p:custDataLst>
            </p:nvPr>
          </p:nvSpPr>
          <p:spPr>
            <a:xfrm>
              <a:off x="13570" y="8428"/>
              <a:ext cx="5632" cy="1291"/>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5632" h="1291">
                  <a:moveTo>
                    <a:pt x="712" y="0"/>
                  </a:moveTo>
                  <a:lnTo>
                    <a:pt x="5632" y="0"/>
                  </a:lnTo>
                  <a:lnTo>
                    <a:pt x="5632" y="1291"/>
                  </a:lnTo>
                  <a:lnTo>
                    <a:pt x="0" y="1291"/>
                  </a:lnTo>
                  <a:lnTo>
                    <a:pt x="712" y="0"/>
                  </a:lnTo>
                  <a:close/>
                </a:path>
              </a:pathLst>
            </a:custGeom>
            <a:solidFill>
              <a:schemeClr val="bg1">
                <a:lumMod val="9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8" name="任意多边形: 形状 9"/>
            <p:cNvSpPr/>
            <p:nvPr userDrawn="1">
              <p:custDataLst>
                <p:tags r:id="rId8"/>
              </p:custDataLst>
            </p:nvPr>
          </p:nvSpPr>
          <p:spPr>
            <a:xfrm>
              <a:off x="12615" y="9033"/>
              <a:ext cx="6595" cy="1012"/>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 name="标题 1"/>
          <p:cNvSpPr>
            <a:spLocks noGrp="1"/>
          </p:cNvSpPr>
          <p:nvPr>
            <p:ph type="title" hasCustomPrompt="1"/>
            <p:custDataLst>
              <p:tags r:id="rId9"/>
            </p:custDataLst>
          </p:nvPr>
        </p:nvSpPr>
        <p:spPr>
          <a:xfrm>
            <a:off x="1522800" y="1339200"/>
            <a:ext cx="9144000" cy="2386800"/>
          </a:xfrm>
        </p:spPr>
        <p:txBody>
          <a:bodyPr anchor="b"/>
          <a:lstStyle>
            <a:lvl1pPr algn="ctr">
              <a:defRPr sz="60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11203913" y="5876765"/>
            <a:ext cx="813462" cy="813461"/>
            <a:chOff x="329538" y="251935"/>
            <a:chExt cx="1056292" cy="1056291"/>
          </a:xfrm>
        </p:grpSpPr>
        <p:sp>
          <p:nvSpPr>
            <p:cNvPr id="8" name="矩形 7"/>
            <p:cNvSpPr/>
            <p:nvPr userDrawn="1">
              <p:custDataLst>
                <p:tags r:id="rId3"/>
              </p:custDataLst>
            </p:nvPr>
          </p:nvSpPr>
          <p:spPr>
            <a:xfrm>
              <a:off x="627207" y="251935"/>
              <a:ext cx="758623" cy="75862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sp>
          <p:nvSpPr>
            <p:cNvPr id="9" name="矩形 8"/>
            <p:cNvSpPr/>
            <p:nvPr userDrawn="1">
              <p:custDataLst>
                <p:tags r:id="rId4"/>
              </p:custDataLst>
            </p:nvPr>
          </p:nvSpPr>
          <p:spPr>
            <a:xfrm>
              <a:off x="329538" y="712889"/>
              <a:ext cx="595337" cy="595337"/>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竖排标题 1"/>
          <p:cNvSpPr>
            <a:spLocks noGrp="1"/>
          </p:cNvSpPr>
          <p:nvPr>
            <p:ph type="title" orient="vert"/>
            <p:custDataLst>
              <p:tags r:id="rId5"/>
            </p:custDataLst>
          </p:nvPr>
        </p:nvSpPr>
        <p:spPr>
          <a:xfrm>
            <a:off x="10571135" y="952508"/>
            <a:ext cx="950984"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6"/>
            </p:custDataLst>
          </p:nvPr>
        </p:nvSpPr>
        <p:spPr>
          <a:xfrm>
            <a:off x="669925" y="952500"/>
            <a:ext cx="9828101" cy="5388907"/>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9" Type="http://schemas.openxmlformats.org/officeDocument/2006/relationships/theme" Target="../theme/theme1.xml"/><Relationship Id="rId28" Type="http://schemas.openxmlformats.org/officeDocument/2006/relationships/tags" Target="../tags/tag167.xml"/><Relationship Id="rId27" Type="http://schemas.openxmlformats.org/officeDocument/2006/relationships/tags" Target="../tags/tag166.xml"/><Relationship Id="rId26" Type="http://schemas.openxmlformats.org/officeDocument/2006/relationships/tags" Target="../tags/tag165.xml"/><Relationship Id="rId25" Type="http://schemas.openxmlformats.org/officeDocument/2006/relationships/tags" Target="../tags/tag164.xml"/><Relationship Id="rId24" Type="http://schemas.openxmlformats.org/officeDocument/2006/relationships/tags" Target="../tags/tag163.xml"/><Relationship Id="rId23" Type="http://schemas.openxmlformats.org/officeDocument/2006/relationships/tags" Target="../tags/tag162.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2.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3.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5" Type="http://schemas.openxmlformats.org/officeDocument/2006/relationships/theme" Target="../theme/theme4.xml"/><Relationship Id="rId24" Type="http://schemas.openxmlformats.org/officeDocument/2006/relationships/tags" Target="../tags/tag334.xml"/><Relationship Id="rId23" Type="http://schemas.openxmlformats.org/officeDocument/2006/relationships/tags" Target="../tags/tag333.xml"/><Relationship Id="rId22" Type="http://schemas.openxmlformats.org/officeDocument/2006/relationships/tags" Target="../tags/tag332.xml"/><Relationship Id="rId21" Type="http://schemas.openxmlformats.org/officeDocument/2006/relationships/tags" Target="../tags/tag331.xml"/><Relationship Id="rId20" Type="http://schemas.openxmlformats.org/officeDocument/2006/relationships/tags" Target="../tags/tag330.xml"/><Relationship Id="rId2" Type="http://schemas.openxmlformats.org/officeDocument/2006/relationships/slideLayout" Target="../slideLayouts/slideLayout46.xml"/><Relationship Id="rId19" Type="http://schemas.openxmlformats.org/officeDocument/2006/relationships/tags" Target="../tags/tag329.xml"/><Relationship Id="rId18" Type="http://schemas.openxmlformats.org/officeDocument/2006/relationships/slideLayout" Target="../slideLayouts/slideLayout62.xml"/><Relationship Id="rId17" Type="http://schemas.openxmlformats.org/officeDocument/2006/relationships/slideLayout" Target="../slideLayouts/slideLayout61.xml"/><Relationship Id="rId16" Type="http://schemas.openxmlformats.org/officeDocument/2006/relationships/slideLayout" Target="../slideLayouts/slideLayout60.xml"/><Relationship Id="rId15" Type="http://schemas.openxmlformats.org/officeDocument/2006/relationships/slideLayout" Target="../slideLayouts/slideLayout59.xml"/><Relationship Id="rId14" Type="http://schemas.openxmlformats.org/officeDocument/2006/relationships/slideLayout" Target="../slideLayouts/slideLayout58.xml"/><Relationship Id="rId13" Type="http://schemas.openxmlformats.org/officeDocument/2006/relationships/slideLayout" Target="../slideLayouts/slideLayout57.xml"/><Relationship Id="rId12" Type="http://schemas.openxmlformats.org/officeDocument/2006/relationships/slideLayout" Target="../slideLayouts/slideLayout56.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71.xml"/><Relationship Id="rId8" Type="http://schemas.openxmlformats.org/officeDocument/2006/relationships/slideLayout" Target="../slideLayouts/slideLayout70.xml"/><Relationship Id="rId7" Type="http://schemas.openxmlformats.org/officeDocument/2006/relationships/slideLayout" Target="../slideLayouts/slideLayout69.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 Id="rId3" Type="http://schemas.openxmlformats.org/officeDocument/2006/relationships/slideLayout" Target="../slideLayouts/slideLayout65.xml"/><Relationship Id="rId25" Type="http://schemas.openxmlformats.org/officeDocument/2006/relationships/theme" Target="../theme/theme5.xml"/><Relationship Id="rId24" Type="http://schemas.openxmlformats.org/officeDocument/2006/relationships/tags" Target="../tags/tag501.xml"/><Relationship Id="rId23" Type="http://schemas.openxmlformats.org/officeDocument/2006/relationships/tags" Target="../tags/tag500.xml"/><Relationship Id="rId22" Type="http://schemas.openxmlformats.org/officeDocument/2006/relationships/tags" Target="../tags/tag499.xml"/><Relationship Id="rId21" Type="http://schemas.openxmlformats.org/officeDocument/2006/relationships/tags" Target="../tags/tag498.xml"/><Relationship Id="rId20" Type="http://schemas.openxmlformats.org/officeDocument/2006/relationships/tags" Target="../tags/tag497.xml"/><Relationship Id="rId2" Type="http://schemas.openxmlformats.org/officeDocument/2006/relationships/slideLayout" Target="../slideLayouts/slideLayout64.xml"/><Relationship Id="rId19" Type="http://schemas.openxmlformats.org/officeDocument/2006/relationships/tags" Target="../tags/tag496.xml"/><Relationship Id="rId18" Type="http://schemas.openxmlformats.org/officeDocument/2006/relationships/slideLayout" Target="../slideLayouts/slideLayout80.xml"/><Relationship Id="rId17" Type="http://schemas.openxmlformats.org/officeDocument/2006/relationships/slideLayout" Target="../slideLayouts/slideLayout79.xml"/><Relationship Id="rId16" Type="http://schemas.openxmlformats.org/officeDocument/2006/relationships/slideLayout" Target="../slideLayouts/slideLayout78.xml"/><Relationship Id="rId15" Type="http://schemas.openxmlformats.org/officeDocument/2006/relationships/slideLayout" Target="../slideLayouts/slideLayout77.xml"/><Relationship Id="rId14" Type="http://schemas.openxmlformats.org/officeDocument/2006/relationships/slideLayout" Target="../slideLayouts/slideLayout76.xml"/><Relationship Id="rId13" Type="http://schemas.openxmlformats.org/officeDocument/2006/relationships/slideLayout" Target="../slideLayouts/slideLayout75.xml"/><Relationship Id="rId12" Type="http://schemas.openxmlformats.org/officeDocument/2006/relationships/slideLayout" Target="../slideLayouts/slideLayout74.xml"/><Relationship Id="rId11" Type="http://schemas.openxmlformats.org/officeDocument/2006/relationships/slideLayout" Target="../slideLayouts/slideLayout73.xml"/><Relationship Id="rId10" Type="http://schemas.openxmlformats.org/officeDocument/2006/relationships/slideLayout" Target="../slideLayouts/slideLayout72.xml"/><Relationship Id="rId1"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3"/>
            </p:custDataLst>
          </p:nvPr>
        </p:nvSpPr>
        <p:spPr>
          <a:xfrm>
            <a:off x="669882" y="443230"/>
            <a:ext cx="10852237" cy="441964"/>
          </a:xfrm>
          <a:prstGeom prst="rect">
            <a:avLst/>
          </a:prstGeom>
        </p:spPr>
        <p:txBody>
          <a:bodyPr vert="horz" lIns="90170" tIns="46990" rIns="90170" bIns="4699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4"/>
            </p:custDataLst>
          </p:nvPr>
        </p:nvSpPr>
        <p:spPr>
          <a:xfrm>
            <a:off x="669882" y="952508"/>
            <a:ext cx="10852237" cy="5388907"/>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5"/>
            </p:custDataLst>
          </p:nvPr>
        </p:nvSpPr>
        <p:spPr>
          <a:xfrm>
            <a:off x="879742" y="6349833"/>
            <a:ext cx="2700000" cy="316800"/>
          </a:xfrm>
          <a:prstGeom prst="rect">
            <a:avLst/>
          </a:prstGeom>
        </p:spPr>
        <p:txBody>
          <a:bodyPr vert="horz" lIns="91440" tIns="45720" rIns="91440" bIns="45720" rtlCol="0" anchor="ctr">
            <a:normAutofit/>
          </a:bodyPr>
          <a:lstStyle>
            <a:lvl1pPr algn="l">
              <a:defRPr sz="9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6"/>
            </p:custDataLst>
          </p:nvPr>
        </p:nvSpPr>
        <p:spPr>
          <a:xfrm>
            <a:off x="4116000" y="6349833"/>
            <a:ext cx="3960000" cy="316800"/>
          </a:xfrm>
          <a:prstGeom prst="rect">
            <a:avLst/>
          </a:prstGeom>
        </p:spPr>
        <p:txBody>
          <a:bodyPr vert="horz" lIns="91440" tIns="45720" rIns="91440" bIns="45720" rtlCol="0" anchor="ctr">
            <a:normAutofit/>
          </a:bodyPr>
          <a:lstStyle>
            <a:lvl1pPr algn="ctr">
              <a:defRPr sz="9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7"/>
            </p:custDataLst>
          </p:nvPr>
        </p:nvSpPr>
        <p:spPr>
          <a:xfrm>
            <a:off x="8610600" y="6349833"/>
            <a:ext cx="2700000" cy="316800"/>
          </a:xfrm>
          <a:prstGeom prst="rect">
            <a:avLst/>
          </a:prstGeom>
        </p:spPr>
        <p:txBody>
          <a:bodyPr vert="horz" lIns="91440" tIns="45720" rIns="91440" bIns="45720" rtlCol="0" anchor="ctr">
            <a:normAutofit/>
          </a:bodyPr>
          <a:lstStyle>
            <a:lvl1pPr algn="r">
              <a:defRPr sz="9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6AE85C-6B07-4D10-9785-78FBC9CB71B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838B65-7592-4C2F-9341-69370AA9054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6AE85C-6B07-4D10-9785-78FBC9CB71B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838B65-7592-4C2F-9341-69370AA9054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3" y="1189673"/>
            <a:ext cx="10852237" cy="331473"/>
          </a:xfrm>
          <a:prstGeom prst="rect">
            <a:avLst/>
          </a:prstGeom>
        </p:spPr>
        <p:txBody>
          <a:bodyPr vert="horz" lIns="90170" tIns="46990" rIns="90170" bIns="4699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3" y="1571631"/>
            <a:ext cx="10852237" cy="4041680"/>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3" y="5619625"/>
            <a:ext cx="2700000" cy="2376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5619625"/>
            <a:ext cx="3960000" cy="2376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5619625"/>
            <a:ext cx="2700000" cy="2376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0170" tIns="46990" rIns="90170" bIns="4699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image" Target="../media/image13.pn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8.xm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8.xml"/><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image" Target="../media/image18.emf"/><Relationship Id="rId1" Type="http://schemas.openxmlformats.org/officeDocument/2006/relationships/image" Target="../media/image17.em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image" Target="../media/image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image" Target="../media/image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9" Type="http://schemas.openxmlformats.org/officeDocument/2006/relationships/tags" Target="../tags/tag510.xml"/><Relationship Id="rId8" Type="http://schemas.openxmlformats.org/officeDocument/2006/relationships/tags" Target="../tags/tag509.xml"/><Relationship Id="rId7" Type="http://schemas.openxmlformats.org/officeDocument/2006/relationships/tags" Target="../tags/tag508.xml"/><Relationship Id="rId6" Type="http://schemas.openxmlformats.org/officeDocument/2006/relationships/tags" Target="../tags/tag507.xml"/><Relationship Id="rId5" Type="http://schemas.openxmlformats.org/officeDocument/2006/relationships/tags" Target="../tags/tag506.xml"/><Relationship Id="rId4" Type="http://schemas.openxmlformats.org/officeDocument/2006/relationships/tags" Target="../tags/tag505.xml"/><Relationship Id="rId3" Type="http://schemas.openxmlformats.org/officeDocument/2006/relationships/tags" Target="../tags/tag504.xml"/><Relationship Id="rId25" Type="http://schemas.openxmlformats.org/officeDocument/2006/relationships/notesSlide" Target="../notesSlides/notesSlide1.xml"/><Relationship Id="rId24" Type="http://schemas.openxmlformats.org/officeDocument/2006/relationships/slideLayout" Target="../slideLayouts/slideLayout69.xml"/><Relationship Id="rId23" Type="http://schemas.openxmlformats.org/officeDocument/2006/relationships/tags" Target="../tags/tag524.xml"/><Relationship Id="rId22" Type="http://schemas.openxmlformats.org/officeDocument/2006/relationships/tags" Target="../tags/tag523.xml"/><Relationship Id="rId21" Type="http://schemas.openxmlformats.org/officeDocument/2006/relationships/tags" Target="../tags/tag522.xml"/><Relationship Id="rId20" Type="http://schemas.openxmlformats.org/officeDocument/2006/relationships/tags" Target="../tags/tag521.xml"/><Relationship Id="rId2" Type="http://schemas.openxmlformats.org/officeDocument/2006/relationships/tags" Target="../tags/tag503.xml"/><Relationship Id="rId19" Type="http://schemas.openxmlformats.org/officeDocument/2006/relationships/tags" Target="../tags/tag520.xml"/><Relationship Id="rId18" Type="http://schemas.openxmlformats.org/officeDocument/2006/relationships/tags" Target="../tags/tag519.xml"/><Relationship Id="rId17" Type="http://schemas.openxmlformats.org/officeDocument/2006/relationships/tags" Target="../tags/tag518.xml"/><Relationship Id="rId16" Type="http://schemas.openxmlformats.org/officeDocument/2006/relationships/tags" Target="../tags/tag517.xml"/><Relationship Id="rId15" Type="http://schemas.openxmlformats.org/officeDocument/2006/relationships/tags" Target="../tags/tag516.xml"/><Relationship Id="rId14" Type="http://schemas.openxmlformats.org/officeDocument/2006/relationships/tags" Target="../tags/tag515.xml"/><Relationship Id="rId13" Type="http://schemas.openxmlformats.org/officeDocument/2006/relationships/tags" Target="../tags/tag514.xml"/><Relationship Id="rId12" Type="http://schemas.openxmlformats.org/officeDocument/2006/relationships/tags" Target="../tags/tag513.xml"/><Relationship Id="rId11" Type="http://schemas.openxmlformats.org/officeDocument/2006/relationships/tags" Target="../tags/tag512.xml"/><Relationship Id="rId10" Type="http://schemas.openxmlformats.org/officeDocument/2006/relationships/tags" Target="../tags/tag511.xml"/><Relationship Id="rId1" Type="http://schemas.openxmlformats.org/officeDocument/2006/relationships/tags" Target="../tags/tag50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4.xml"/><Relationship Id="rId1"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64.xml"/><Relationship Id="rId1"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9.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矩形: 圆角 1"/>
          <p:cNvSpPr/>
          <p:nvPr/>
        </p:nvSpPr>
        <p:spPr>
          <a:xfrm>
            <a:off x="1771650" y="2613456"/>
            <a:ext cx="8648700" cy="2075588"/>
          </a:xfrm>
          <a:prstGeom prst="roundRect">
            <a:avLst>
              <a:gd name="adj" fmla="val 50000"/>
            </a:avLst>
          </a:prstGeom>
          <a:solidFill>
            <a:srgbClr val="586A7D">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52" name="文本框 51"/>
          <p:cNvSpPr txBox="1"/>
          <p:nvPr/>
        </p:nvSpPr>
        <p:spPr>
          <a:xfrm>
            <a:off x="1816735" y="3236595"/>
            <a:ext cx="8578850" cy="7683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sz="4400" b="0" i="0" u="none" strike="noStrike" kern="1200" cap="none" spc="0" normalizeH="0" baseline="0" noProof="0" dirty="0">
                <a:ln>
                  <a:noFill/>
                </a:ln>
                <a:solidFill>
                  <a:prstClr val="white"/>
                </a:solidFill>
                <a:effectLst/>
                <a:uLnTx/>
                <a:uFillTx/>
                <a:latin typeface="华文细黑" panose="02010600040101010101" pitchFamily="2" charset="-122"/>
                <a:cs typeface="+mn-cs"/>
              </a:rPr>
              <a:t>项目四  电子商务运输与配送管理</a:t>
            </a:r>
            <a:endParaRPr kumimoji="0" sz="4400" b="0" i="0" u="none" strike="noStrike" kern="1200" cap="none" spc="0" normalizeH="0" baseline="0" noProof="0" dirty="0">
              <a:ln>
                <a:noFill/>
              </a:ln>
              <a:solidFill>
                <a:prstClr val="white"/>
              </a:solidFill>
              <a:effectLst/>
              <a:uLnTx/>
              <a:uFillTx/>
              <a:latin typeface="华文细黑" panose="02010600040101010101" pitchFamily="2" charset="-122"/>
              <a:cs typeface="+mn-cs"/>
            </a:endParaRPr>
          </a:p>
        </p:txBody>
      </p:sp>
      <p:sp>
        <p:nvSpPr>
          <p:cNvPr id="59" name="任意多边形: 形状 58"/>
          <p:cNvSpPr/>
          <p:nvPr/>
        </p:nvSpPr>
        <p:spPr>
          <a:xfrm>
            <a:off x="3376218" y="6496554"/>
            <a:ext cx="8815783" cy="361446"/>
          </a:xfrm>
          <a:custGeom>
            <a:avLst/>
            <a:gdLst>
              <a:gd name="connsiteX0" fmla="*/ 403813 w 8815783"/>
              <a:gd name="connsiteY0" fmla="*/ 0 h 361446"/>
              <a:gd name="connsiteX1" fmla="*/ 8815783 w 8815783"/>
              <a:gd name="connsiteY1" fmla="*/ 0 h 361446"/>
              <a:gd name="connsiteX2" fmla="*/ 8815783 w 8815783"/>
              <a:gd name="connsiteY2" fmla="*/ 361446 h 361446"/>
              <a:gd name="connsiteX3" fmla="*/ 0 w 8815783"/>
              <a:gd name="connsiteY3" fmla="*/ 361446 h 361446"/>
              <a:gd name="connsiteX4" fmla="*/ 21859 w 8815783"/>
              <a:gd name="connsiteY4" fmla="*/ 253176 h 361446"/>
              <a:gd name="connsiteX5" fmla="*/ 403813 w 8815783"/>
              <a:gd name="connsiteY5" fmla="*/ 0 h 36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15783" h="361446">
                <a:moveTo>
                  <a:pt x="403813" y="0"/>
                </a:moveTo>
                <a:lnTo>
                  <a:pt x="8815783" y="0"/>
                </a:lnTo>
                <a:lnTo>
                  <a:pt x="8815783" y="361446"/>
                </a:lnTo>
                <a:lnTo>
                  <a:pt x="0" y="361446"/>
                </a:lnTo>
                <a:lnTo>
                  <a:pt x="21859" y="253176"/>
                </a:lnTo>
                <a:cubicBezTo>
                  <a:pt x="84788" y="104395"/>
                  <a:pt x="232109" y="0"/>
                  <a:pt x="4038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58" name="任意多边形: 形状 57"/>
          <p:cNvSpPr/>
          <p:nvPr/>
        </p:nvSpPr>
        <p:spPr>
          <a:xfrm>
            <a:off x="0" y="-20518"/>
            <a:ext cx="4419600" cy="465019"/>
          </a:xfrm>
          <a:custGeom>
            <a:avLst/>
            <a:gdLst>
              <a:gd name="connsiteX0" fmla="*/ 0 w 4419600"/>
              <a:gd name="connsiteY0" fmla="*/ 0 h 465019"/>
              <a:gd name="connsiteX1" fmla="*/ 4409407 w 4419600"/>
              <a:gd name="connsiteY1" fmla="*/ 0 h 465019"/>
              <a:gd name="connsiteX2" fmla="*/ 4419600 w 4419600"/>
              <a:gd name="connsiteY2" fmla="*/ 50489 h 465019"/>
              <a:gd name="connsiteX3" fmla="*/ 4005070 w 4419600"/>
              <a:gd name="connsiteY3" fmla="*/ 465019 h 465019"/>
              <a:gd name="connsiteX4" fmla="*/ 0 w 4419600"/>
              <a:gd name="connsiteY4" fmla="*/ 465019 h 465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9600" h="465019">
                <a:moveTo>
                  <a:pt x="0" y="0"/>
                </a:moveTo>
                <a:lnTo>
                  <a:pt x="4409407" y="0"/>
                </a:lnTo>
                <a:lnTo>
                  <a:pt x="4419600" y="50489"/>
                </a:lnTo>
                <a:cubicBezTo>
                  <a:pt x="4419600" y="279428"/>
                  <a:pt x="4234009" y="465019"/>
                  <a:pt x="4005070" y="465019"/>
                </a:cubicBezTo>
                <a:lnTo>
                  <a:pt x="0" y="4650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5" name="文本框 4"/>
          <p:cNvSpPr txBox="1"/>
          <p:nvPr/>
        </p:nvSpPr>
        <p:spPr>
          <a:xfrm>
            <a:off x="260985" y="23495"/>
            <a:ext cx="3513455" cy="368300"/>
          </a:xfrm>
          <a:prstGeom prst="rect">
            <a:avLst/>
          </a:prstGeom>
          <a:noFill/>
        </p:spPr>
        <p:txBody>
          <a:bodyPr wrap="square" rtlCol="0">
            <a:spAutoFit/>
          </a:bodyPr>
          <a:lstStyle/>
          <a:p>
            <a:pPr algn="dist"/>
            <a:r>
              <a:rPr lang="zh-CN" altLang="en-US"/>
              <a:t>《电子商务</a:t>
            </a:r>
            <a:r>
              <a:rPr lang="zh-CN" altLang="en-US"/>
              <a:t>物流管理》</a:t>
            </a: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集装箱的分类</a:t>
            </a:r>
            <a:endParaRPr lang="zh-CN" altLang="en-US"/>
          </a:p>
        </p:txBody>
      </p:sp>
      <p:sp>
        <p:nvSpPr>
          <p:cNvPr id="8" name="内容占位符 7"/>
          <p:cNvSpPr/>
          <p:nvPr>
            <p:ph sz="quarter" idx="13"/>
          </p:nvPr>
        </p:nvSpPr>
        <p:spPr>
          <a:xfrm>
            <a:off x="6096000" y="3750945"/>
            <a:ext cx="5515610" cy="2104390"/>
          </a:xfrm>
        </p:spPr>
        <p:txBody>
          <a:bodyPr>
            <a:normAutofit/>
          </a:bodyPr>
          <a:p>
            <a:r>
              <a:rPr lang="zh-CN" altLang="en-US" sz="1800">
                <a:solidFill>
                  <a:schemeClr val="tx1"/>
                </a:solidFill>
              </a:rPr>
              <a:t>集装箱按类型（用途）分</a:t>
            </a:r>
            <a:endParaRPr lang="zh-CN" altLang="en-US" sz="1800">
              <a:solidFill>
                <a:schemeClr val="tx1"/>
              </a:solidFill>
            </a:endParaRPr>
          </a:p>
          <a:p>
            <a:pPr marL="685800" lvl="1" indent="-228600">
              <a:buFont typeface="Arial" panose="020B0604020202020204" pitchFamily="34" charset="0"/>
              <a:buChar char="•"/>
            </a:pPr>
            <a:r>
              <a:rPr lang="zh-CN" altLang="en-US" sz="1800">
                <a:solidFill>
                  <a:schemeClr val="tx1"/>
                </a:solidFill>
              </a:rPr>
              <a:t>通用型集装箱</a:t>
            </a:r>
            <a:endParaRPr lang="zh-CN" altLang="en-US" sz="1800">
              <a:solidFill>
                <a:schemeClr val="tx1"/>
              </a:solidFill>
            </a:endParaRPr>
          </a:p>
          <a:p>
            <a:pPr marL="685800" lvl="1" indent="-228600">
              <a:buFont typeface="Arial" panose="020B0604020202020204" pitchFamily="34" charset="0"/>
              <a:buChar char="•"/>
            </a:pPr>
            <a:r>
              <a:rPr lang="zh-CN" altLang="en-US" sz="1800">
                <a:solidFill>
                  <a:schemeClr val="tx1"/>
                </a:solidFill>
              </a:rPr>
              <a:t>专用集装箱</a:t>
            </a:r>
            <a:endParaRPr lang="zh-CN" altLang="en-US" sz="1800">
              <a:solidFill>
                <a:schemeClr val="tx1"/>
              </a:solidFill>
            </a:endParaRPr>
          </a:p>
        </p:txBody>
      </p:sp>
      <p:sp>
        <p:nvSpPr>
          <p:cNvPr id="3" name="文本框 2"/>
          <p:cNvSpPr txBox="1"/>
          <p:nvPr/>
        </p:nvSpPr>
        <p:spPr>
          <a:xfrm>
            <a:off x="6096000" y="1628775"/>
            <a:ext cx="5486400" cy="1753235"/>
          </a:xfrm>
          <a:prstGeom prst="rect">
            <a:avLst/>
          </a:prstGeom>
          <a:noFill/>
        </p:spPr>
        <p:txBody>
          <a:bodyPr wrap="square" rtlCol="0" anchor="t">
            <a:spAutoFit/>
          </a:bodyPr>
          <a:p>
            <a:pPr marL="285750" indent="-285750">
              <a:lnSpc>
                <a:spcPct val="150000"/>
              </a:lnSpc>
              <a:buFont typeface="Arial" panose="020B0604020202020204" pitchFamily="34" charset="0"/>
              <a:buChar char="•"/>
            </a:pPr>
            <a:r>
              <a:rPr i="0">
                <a:latin typeface="微软雅黑" panose="020B0503020204020204" charset="-122"/>
                <a:ea typeface="微软雅黑" panose="020B0503020204020204" charset="-122"/>
                <a:cs typeface="微软雅黑" panose="020B0503020204020204" charset="-122"/>
                <a:sym typeface="+mn-ea"/>
              </a:rPr>
              <a:t>集装箱按大小分</a:t>
            </a:r>
            <a:endParaRPr i="0">
              <a:latin typeface="微软雅黑" panose="020B0503020204020204" charset="-122"/>
              <a:ea typeface="微软雅黑" panose="020B0503020204020204" charset="-122"/>
              <a:cs typeface="微软雅黑" panose="020B0503020204020204" charset="-122"/>
              <a:sym typeface="+mn-ea"/>
            </a:endParaRPr>
          </a:p>
          <a:p>
            <a:pPr marL="742950" lvl="1" indent="-285750">
              <a:lnSpc>
                <a:spcPct val="150000"/>
              </a:lnSpc>
              <a:buFont typeface="Arial" panose="020B0604020202020204" pitchFamily="34" charset="0"/>
              <a:buChar char="•"/>
            </a:pPr>
            <a:r>
              <a:rPr sz="1800" i="0">
                <a:solidFill>
                  <a:schemeClr val="tx1"/>
                </a:solidFill>
                <a:latin typeface="微软雅黑" panose="020B0503020204020204" charset="-122"/>
                <a:ea typeface="微软雅黑" panose="020B0503020204020204" charset="-122"/>
                <a:cs typeface="微软雅黑" panose="020B0503020204020204" charset="-122"/>
                <a:sym typeface="+mn-ea"/>
              </a:rPr>
              <a:t>大型</a:t>
            </a:r>
            <a:endParaRPr sz="1800" i="0">
              <a:solidFill>
                <a:schemeClr val="tx1"/>
              </a:solidFill>
              <a:latin typeface="微软雅黑" panose="020B0503020204020204" charset="-122"/>
              <a:ea typeface="微软雅黑" panose="020B0503020204020204" charset="-122"/>
              <a:cs typeface="微软雅黑" panose="020B0503020204020204" charset="-122"/>
              <a:sym typeface="+mn-ea"/>
            </a:endParaRPr>
          </a:p>
          <a:p>
            <a:pPr marL="742950" lvl="1" indent="-285750">
              <a:lnSpc>
                <a:spcPct val="150000"/>
              </a:lnSpc>
              <a:buFont typeface="Arial" panose="020B0604020202020204" pitchFamily="34" charset="0"/>
              <a:buChar char="•"/>
            </a:pPr>
            <a:r>
              <a:rPr sz="1800" i="0">
                <a:solidFill>
                  <a:schemeClr val="tx1"/>
                </a:solidFill>
                <a:latin typeface="微软雅黑" panose="020B0503020204020204" charset="-122"/>
                <a:ea typeface="微软雅黑" panose="020B0503020204020204" charset="-122"/>
                <a:cs typeface="微软雅黑" panose="020B0503020204020204" charset="-122"/>
                <a:sym typeface="+mn-ea"/>
              </a:rPr>
              <a:t>中型</a:t>
            </a:r>
            <a:endParaRPr sz="1800" i="0">
              <a:solidFill>
                <a:schemeClr val="tx1"/>
              </a:solidFill>
              <a:latin typeface="微软雅黑" panose="020B0503020204020204" charset="-122"/>
              <a:ea typeface="微软雅黑" panose="020B0503020204020204" charset="-122"/>
              <a:cs typeface="微软雅黑" panose="020B0503020204020204" charset="-122"/>
              <a:sym typeface="+mn-ea"/>
            </a:endParaRPr>
          </a:p>
          <a:p>
            <a:pPr marL="742950" lvl="1" indent="-285750">
              <a:lnSpc>
                <a:spcPct val="150000"/>
              </a:lnSpc>
              <a:buFont typeface="Arial" panose="020B0604020202020204" pitchFamily="34" charset="0"/>
              <a:buChar char="•"/>
            </a:pPr>
            <a:r>
              <a:rPr sz="1800" i="0">
                <a:solidFill>
                  <a:schemeClr val="tx1"/>
                </a:solidFill>
                <a:latin typeface="微软雅黑" panose="020B0503020204020204" charset="-122"/>
                <a:ea typeface="微软雅黑" panose="020B0503020204020204" charset="-122"/>
                <a:cs typeface="微软雅黑" panose="020B0503020204020204" charset="-122"/>
                <a:sym typeface="+mn-ea"/>
              </a:rPr>
              <a:t>小型</a:t>
            </a:r>
            <a:endParaRPr sz="1800" i="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100" name="文本框 99"/>
          <p:cNvSpPr txBox="1"/>
          <p:nvPr/>
        </p:nvSpPr>
        <p:spPr>
          <a:xfrm>
            <a:off x="579755" y="1557020"/>
            <a:ext cx="5080000" cy="3415030"/>
          </a:xfrm>
          <a:prstGeom prst="rect">
            <a:avLst/>
          </a:prstGeom>
          <a:noFill/>
          <a:ln w="9525">
            <a:noFill/>
          </a:ln>
        </p:spPr>
        <p:txBody>
          <a:bodyPr>
            <a:spAutoFit/>
          </a:bodyPr>
          <a:p>
            <a:pPr marL="285750" indent="-285750">
              <a:lnSpc>
                <a:spcPct val="150000"/>
              </a:lnSpc>
              <a:buFont typeface="Arial" panose="020B0604020202020204" pitchFamily="34" charset="0"/>
              <a:buChar char="•"/>
            </a:pPr>
            <a:r>
              <a:rPr lang="zh-CN" i="0">
                <a:latin typeface="Times New Roman" panose="02020603050405020304" pitchFamily="18" charset="0"/>
                <a:cs typeface="方正宋一简体" charset="0"/>
              </a:rPr>
              <a:t>集装箱运输中，整箱货和拼箱货在船货双方之间的交接方式有</a:t>
            </a:r>
            <a:endParaRPr lang="zh-CN" i="0">
              <a:latin typeface="Times New Roman" panose="02020603050405020304" pitchFamily="18" charset="0"/>
              <a:cs typeface="方正宋一简体" charset="0"/>
            </a:endParaRPr>
          </a:p>
          <a:p>
            <a:pPr marL="742950" lvl="1" indent="-285750">
              <a:lnSpc>
                <a:spcPct val="150000"/>
              </a:lnSpc>
              <a:buFont typeface="Arial" panose="020B0604020202020204" pitchFamily="34" charset="0"/>
              <a:buChar char="•"/>
            </a:pPr>
            <a:r>
              <a:rPr lang="en-US" altLang="zh-CN" sz="1800" i="0">
                <a:solidFill>
                  <a:schemeClr val="tx1"/>
                </a:solidFill>
              </a:rPr>
              <a:t> 门到门（Door to Door）</a:t>
            </a:r>
            <a:endParaRPr lang="en-US" altLang="zh-CN" sz="1800" i="0">
              <a:solidFill>
                <a:schemeClr val="tx1"/>
              </a:solidFill>
            </a:endParaRPr>
          </a:p>
          <a:p>
            <a:pPr marL="742950" lvl="1" indent="-285750">
              <a:lnSpc>
                <a:spcPct val="150000"/>
              </a:lnSpc>
              <a:buFont typeface="Arial" panose="020B0604020202020204" pitchFamily="34" charset="0"/>
              <a:buChar char="•"/>
            </a:pPr>
            <a:r>
              <a:rPr lang="en-US" altLang="zh-CN" sz="1800" i="0">
                <a:solidFill>
                  <a:schemeClr val="tx1"/>
                </a:solidFill>
              </a:rPr>
              <a:t>门到场（Door to CY）</a:t>
            </a:r>
            <a:endParaRPr lang="en-US" altLang="zh-CN" sz="1800" i="0">
              <a:solidFill>
                <a:schemeClr val="tx1"/>
              </a:solidFill>
            </a:endParaRPr>
          </a:p>
          <a:p>
            <a:pPr marL="742950" lvl="1" indent="-285750">
              <a:lnSpc>
                <a:spcPct val="150000"/>
              </a:lnSpc>
              <a:buFont typeface="Arial" panose="020B0604020202020204" pitchFamily="34" charset="0"/>
              <a:buChar char="•"/>
            </a:pPr>
            <a:r>
              <a:rPr lang="en-US" altLang="zh-CN" sz="1800" i="0">
                <a:solidFill>
                  <a:schemeClr val="tx1"/>
                </a:solidFill>
              </a:rPr>
              <a:t>门到站（Door to CFS）</a:t>
            </a:r>
            <a:endParaRPr lang="en-US" altLang="zh-CN" sz="1800" i="0">
              <a:solidFill>
                <a:schemeClr val="tx1"/>
              </a:solidFill>
            </a:endParaRPr>
          </a:p>
          <a:p>
            <a:pPr marL="742950" lvl="1" indent="-285750">
              <a:lnSpc>
                <a:spcPct val="150000"/>
              </a:lnSpc>
              <a:buFont typeface="Arial" panose="020B0604020202020204" pitchFamily="34" charset="0"/>
              <a:buChar char="•"/>
            </a:pPr>
            <a:r>
              <a:rPr lang="en-US" altLang="zh-CN" sz="1800" i="0">
                <a:solidFill>
                  <a:schemeClr val="tx1"/>
                </a:solidFill>
              </a:rPr>
              <a:t>场到门（CY to Door）</a:t>
            </a:r>
            <a:endParaRPr lang="en-US" altLang="zh-CN" sz="1800" i="0">
              <a:solidFill>
                <a:schemeClr val="tx1"/>
              </a:solidFill>
            </a:endParaRPr>
          </a:p>
          <a:p>
            <a:pPr marL="742950" lvl="1" indent="-285750">
              <a:lnSpc>
                <a:spcPct val="150000"/>
              </a:lnSpc>
              <a:buFont typeface="Arial" panose="020B0604020202020204" pitchFamily="34" charset="0"/>
              <a:buChar char="•"/>
            </a:pPr>
            <a:r>
              <a:rPr lang="en-US" altLang="zh-CN" sz="1800" i="0">
                <a:solidFill>
                  <a:schemeClr val="tx1"/>
                </a:solidFill>
              </a:rPr>
              <a:t>场到场（CY to CY）</a:t>
            </a:r>
            <a:endParaRPr lang="en-US" altLang="zh-CN" sz="1800" i="0">
              <a:solidFill>
                <a:schemeClr val="tx1"/>
              </a:solidFill>
            </a:endParaRPr>
          </a:p>
          <a:p>
            <a:pPr marL="742950" lvl="1" indent="-285750">
              <a:lnSpc>
                <a:spcPct val="150000"/>
              </a:lnSpc>
              <a:buFont typeface="Arial" panose="020B0604020202020204" pitchFamily="34" charset="0"/>
              <a:buChar char="•"/>
            </a:pPr>
            <a:r>
              <a:rPr lang="en-US" altLang="zh-CN" sz="1800" i="0">
                <a:solidFill>
                  <a:schemeClr val="tx1"/>
                </a:solidFill>
              </a:rPr>
              <a:t>场到站（CY to CFS）</a:t>
            </a:r>
            <a:endParaRPr lang="en-US" altLang="zh-CN" sz="1800" i="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多式联运</a:t>
            </a:r>
            <a:endParaRPr lang="zh-CN" altLang="en-US"/>
          </a:p>
        </p:txBody>
      </p:sp>
      <p:sp>
        <p:nvSpPr>
          <p:cNvPr id="8" name="内容占位符 7"/>
          <p:cNvSpPr/>
          <p:nvPr>
            <p:ph sz="quarter" idx="13"/>
          </p:nvPr>
        </p:nvSpPr>
        <p:spPr>
          <a:xfrm>
            <a:off x="702945" y="1663065"/>
            <a:ext cx="10737215" cy="2026285"/>
          </a:xfrm>
        </p:spPr>
        <p:txBody>
          <a:bodyPr>
            <a:normAutofit/>
          </a:bodyPr>
          <a:p>
            <a:pPr>
              <a:lnSpc>
                <a:spcPct val="150000"/>
              </a:lnSpc>
            </a:pPr>
            <a:r>
              <a:rPr lang="zh-CN" altLang="en-US" sz="1800"/>
              <a:t>国家标准《物流术语》认为多式联运是指联运经营者受托运人、收货人或旅客的委托，为委托人实现两种或两种以上运输方式的全程运输，以及提供相关运输物流辅助服务的活动。最早的多式联运是铁路与公路相结合的运输方式，通常称作驮背式运输服务。现在，人们越来越强烈地意识到多式联运将成为一种提供高效运输服务的重要手段。</a:t>
            </a:r>
            <a:endParaRPr lang="zh-CN" altLang="en-US" sz="1800"/>
          </a:p>
        </p:txBody>
      </p:sp>
      <p:pic>
        <p:nvPicPr>
          <p:cNvPr id="100" name="图片 99" descr="C:/Users/sgp/AppData/Local/Temp/picturecompress_20211024065641/output_9.pngoutput_9"/>
          <p:cNvPicPr/>
          <p:nvPr/>
        </p:nvPicPr>
        <p:blipFill>
          <a:blip r:embed="rId1"/>
          <a:stretch>
            <a:fillRect/>
          </a:stretch>
        </p:blipFill>
        <p:spPr>
          <a:xfrm>
            <a:off x="1199515" y="3573145"/>
            <a:ext cx="3597910" cy="2701925"/>
          </a:xfrm>
          <a:prstGeom prst="rect">
            <a:avLst/>
          </a:prstGeom>
          <a:noFill/>
          <a:ln w="9525">
            <a:noFill/>
          </a:ln>
        </p:spPr>
      </p:pic>
      <p:pic>
        <p:nvPicPr>
          <p:cNvPr id="101" name="图片 100" descr="C:/Users/sgp/AppData/Local/Temp/picturecompress_20211024065641/output_10.pngoutput_10"/>
          <p:cNvPicPr/>
          <p:nvPr/>
        </p:nvPicPr>
        <p:blipFill>
          <a:blip r:embed="rId2"/>
          <a:srcRect/>
          <a:stretch>
            <a:fillRect/>
          </a:stretch>
        </p:blipFill>
        <p:spPr>
          <a:xfrm>
            <a:off x="5808345" y="3573145"/>
            <a:ext cx="4644390" cy="2708275"/>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97815" y="457510"/>
            <a:ext cx="10976400" cy="565200"/>
          </a:xfrm>
        </p:spPr>
        <p:txBody>
          <a:bodyPr>
            <a:normAutofit fontScale="90000"/>
          </a:bodyPr>
          <a:p>
            <a:pPr algn="l"/>
            <a:r>
              <a:rPr lang="zh-CN" altLang="en-US"/>
              <a:t>配送的基本概念</a:t>
            </a:r>
            <a:endParaRPr lang="zh-CN" altLang="en-US"/>
          </a:p>
        </p:txBody>
      </p:sp>
      <p:sp>
        <p:nvSpPr>
          <p:cNvPr id="3" name="内容占位符 2"/>
          <p:cNvSpPr>
            <a:spLocks noGrp="1"/>
          </p:cNvSpPr>
          <p:nvPr>
            <p:ph sz="quarter" idx="13"/>
          </p:nvPr>
        </p:nvSpPr>
        <p:spPr>
          <a:xfrm>
            <a:off x="597535" y="1219200"/>
            <a:ext cx="5489575" cy="3404870"/>
          </a:xfrm>
        </p:spPr>
        <p:txBody>
          <a:bodyPr/>
          <a:p>
            <a:pPr>
              <a:lnSpc>
                <a:spcPct val="150000"/>
              </a:lnSpc>
            </a:pPr>
            <a:r>
              <a:rPr lang="zh-CN" altLang="en-US" sz="2000"/>
              <a:t>什么是配送</a:t>
            </a:r>
            <a:endParaRPr lang="zh-CN" altLang="en-US" sz="2000"/>
          </a:p>
          <a:p>
            <a:pPr marL="685800" lvl="1" indent="-228600">
              <a:lnSpc>
                <a:spcPct val="150000"/>
              </a:lnSpc>
              <a:buFont typeface="Arial" panose="020B0604020202020204" pitchFamily="34" charset="0"/>
              <a:buChar char="•"/>
            </a:pPr>
            <a:r>
              <a:rPr lang="zh-CN" altLang="en-US" sz="2000">
                <a:solidFill>
                  <a:schemeClr val="tx1">
                    <a:lumMod val="85000"/>
                    <a:lumOff val="15000"/>
                  </a:schemeClr>
                </a:solidFill>
              </a:rPr>
              <a:t>据国家标准，配送是指在经济合理的区域范围内，根据用户要求，对物品进行拣选、加工、包装、分割、组配等作业，并按时送达指定地点的物流活动</a:t>
            </a:r>
            <a:endParaRPr lang="zh-CN" altLang="en-US" sz="2000">
              <a:solidFill>
                <a:schemeClr val="tx1">
                  <a:lumMod val="85000"/>
                  <a:lumOff val="15000"/>
                </a:schemeClr>
              </a:solidFill>
            </a:endParaRPr>
          </a:p>
        </p:txBody>
      </p:sp>
      <p:sp>
        <p:nvSpPr>
          <p:cNvPr id="100" name="文本框 99"/>
          <p:cNvSpPr txBox="1"/>
          <p:nvPr/>
        </p:nvSpPr>
        <p:spPr>
          <a:xfrm>
            <a:off x="6087110" y="1557020"/>
            <a:ext cx="5579110" cy="3322955"/>
          </a:xfrm>
          <a:prstGeom prst="rect">
            <a:avLst/>
          </a:prstGeom>
          <a:noFill/>
          <a:ln w="9525">
            <a:noFill/>
          </a:ln>
        </p:spPr>
        <p:txBody>
          <a:bodyPr wrap="square">
            <a:spAutoFit/>
          </a:bodyPr>
          <a:p>
            <a:pPr marL="285750" indent="-285750">
              <a:lnSpc>
                <a:spcPct val="150000"/>
              </a:lnSpc>
              <a:buFont typeface="Arial" panose="020B0604020202020204" pitchFamily="34" charset="0"/>
              <a:buChar char="•"/>
            </a:pPr>
            <a:r>
              <a:rPr lang="zh-CN" sz="2000" i="0">
                <a:solidFill>
                  <a:srgbClr val="000000"/>
                </a:solidFill>
                <a:latin typeface="微软雅黑" panose="020B0503020204020204" charset="-122"/>
                <a:ea typeface="微软雅黑" panose="020B0503020204020204" charset="-122"/>
                <a:cs typeface="微软雅黑" panose="020B0503020204020204" charset="-122"/>
              </a:rPr>
              <a:t>配送的含义有以下</a:t>
            </a:r>
            <a:r>
              <a:rPr lang="en-US" sz="2000" i="0">
                <a:solidFill>
                  <a:srgbClr val="000000"/>
                </a:solidFill>
                <a:latin typeface="微软雅黑" panose="020B0503020204020204" charset="-122"/>
                <a:ea typeface="微软雅黑" panose="020B0503020204020204" charset="-122"/>
                <a:cs typeface="微软雅黑" panose="020B0503020204020204" charset="-122"/>
              </a:rPr>
              <a:t>4</a:t>
            </a:r>
            <a:r>
              <a:rPr lang="zh-CN" sz="2000" i="0">
                <a:solidFill>
                  <a:srgbClr val="000000"/>
                </a:solidFill>
                <a:latin typeface="微软雅黑" panose="020B0503020204020204" charset="-122"/>
                <a:ea typeface="微软雅黑" panose="020B0503020204020204" charset="-122"/>
                <a:cs typeface="微软雅黑" panose="020B0503020204020204" charset="-122"/>
              </a:rPr>
              <a:t>个：</a:t>
            </a:r>
            <a:endParaRPr lang="zh-CN" sz="2000" i="0">
              <a:solidFill>
                <a:srgbClr val="000000"/>
              </a:solidFill>
              <a:latin typeface="微软雅黑" panose="020B0503020204020204" charset="-122"/>
              <a:ea typeface="微软雅黑" panose="020B0503020204020204" charset="-122"/>
              <a:cs typeface="微软雅黑" panose="020B0503020204020204" charset="-122"/>
            </a:endParaRPr>
          </a:p>
          <a:p>
            <a:pPr marL="742950" lvl="1" indent="-285750">
              <a:lnSpc>
                <a:spcPct val="150000"/>
              </a:lnSpc>
              <a:buFont typeface="Arial" panose="020B0604020202020204" pitchFamily="34" charset="0"/>
              <a:buChar char="•"/>
            </a:pPr>
            <a:r>
              <a:rPr lang="zh-CN" sz="2000" i="0">
                <a:solidFill>
                  <a:srgbClr val="000000"/>
                </a:solidFill>
                <a:latin typeface="微软雅黑" panose="020B0503020204020204" charset="-122"/>
                <a:ea typeface="微软雅黑" panose="020B0503020204020204" charset="-122"/>
                <a:cs typeface="微软雅黑" panose="020B0503020204020204" charset="-122"/>
              </a:rPr>
              <a:t>配送是从物流据点至用户的一种特殊送货形式</a:t>
            </a:r>
            <a:endParaRPr lang="zh-CN" sz="2000" i="0">
              <a:solidFill>
                <a:srgbClr val="000000"/>
              </a:solidFill>
              <a:latin typeface="微软雅黑" panose="020B0503020204020204" charset="-122"/>
              <a:ea typeface="微软雅黑" panose="020B0503020204020204" charset="-122"/>
              <a:cs typeface="微软雅黑" panose="020B0503020204020204" charset="-122"/>
            </a:endParaRPr>
          </a:p>
          <a:p>
            <a:pPr marL="742950" lvl="1" indent="-285750">
              <a:lnSpc>
                <a:spcPct val="150000"/>
              </a:lnSpc>
              <a:buFont typeface="Arial" panose="020B0604020202020204" pitchFamily="34" charset="0"/>
              <a:buChar char="•"/>
            </a:pPr>
            <a:r>
              <a:rPr lang="zh-CN" sz="2000" i="0">
                <a:solidFill>
                  <a:srgbClr val="000000"/>
                </a:solidFill>
                <a:latin typeface="微软雅黑" panose="020B0503020204020204" charset="-122"/>
                <a:ea typeface="微软雅黑" panose="020B0503020204020204" charset="-122"/>
                <a:cs typeface="微软雅黑" panose="020B0503020204020204" charset="-122"/>
              </a:rPr>
              <a:t>配送是运输与其他活动共同构成的组合体</a:t>
            </a:r>
            <a:endParaRPr lang="zh-CN" sz="2000" i="0">
              <a:solidFill>
                <a:srgbClr val="000000"/>
              </a:solidFill>
              <a:latin typeface="微软雅黑" panose="020B0503020204020204" charset="-122"/>
              <a:ea typeface="微软雅黑" panose="020B0503020204020204" charset="-122"/>
              <a:cs typeface="微软雅黑" panose="020B0503020204020204" charset="-122"/>
            </a:endParaRPr>
          </a:p>
          <a:p>
            <a:pPr marL="742950" lvl="1" indent="-285750">
              <a:lnSpc>
                <a:spcPct val="150000"/>
              </a:lnSpc>
              <a:buFont typeface="Arial" panose="020B0604020202020204" pitchFamily="34" charset="0"/>
              <a:buChar char="•"/>
            </a:pPr>
            <a:r>
              <a:rPr lang="zh-CN" sz="2000" i="0">
                <a:solidFill>
                  <a:srgbClr val="000000"/>
                </a:solidFill>
                <a:latin typeface="微软雅黑" panose="020B0503020204020204" charset="-122"/>
                <a:ea typeface="微软雅黑" panose="020B0503020204020204" charset="-122"/>
                <a:cs typeface="微软雅黑" panose="020B0503020204020204" charset="-122"/>
              </a:rPr>
              <a:t>配送是以供给者送货</a:t>
            </a:r>
            <a:r>
              <a:rPr lang="zh-CN" sz="2000" i="0">
                <a:latin typeface="微软雅黑" panose="020B0503020204020204" charset="-122"/>
                <a:ea typeface="微软雅黑" panose="020B0503020204020204" charset="-122"/>
                <a:cs typeface="微软雅黑" panose="020B0503020204020204" charset="-122"/>
              </a:rPr>
              <a:t>给</a:t>
            </a:r>
            <a:r>
              <a:rPr lang="zh-CN" sz="2000" i="0">
                <a:solidFill>
                  <a:srgbClr val="000000"/>
                </a:solidFill>
                <a:latin typeface="微软雅黑" panose="020B0503020204020204" charset="-122"/>
                <a:ea typeface="微软雅黑" panose="020B0503020204020204" charset="-122"/>
                <a:cs typeface="微软雅黑" panose="020B0503020204020204" charset="-122"/>
              </a:rPr>
              <a:t>用户为特征的服务性供应，是一种</a:t>
            </a:r>
            <a:r>
              <a:rPr lang="en-US" sz="2000" i="0">
                <a:solidFill>
                  <a:srgbClr val="000000"/>
                </a:solidFill>
                <a:latin typeface="微软雅黑" panose="020B0503020204020204" charset="-122"/>
                <a:ea typeface="微软雅黑" panose="020B0503020204020204" charset="-122"/>
                <a:cs typeface="微软雅黑" panose="020B0503020204020204" charset="-122"/>
              </a:rPr>
              <a:t>“</a:t>
            </a:r>
            <a:r>
              <a:rPr lang="zh-CN" sz="2000" i="0">
                <a:solidFill>
                  <a:srgbClr val="000000"/>
                </a:solidFill>
                <a:latin typeface="微软雅黑" panose="020B0503020204020204" charset="-122"/>
                <a:ea typeface="微软雅黑" panose="020B0503020204020204" charset="-122"/>
                <a:cs typeface="微软雅黑" panose="020B0503020204020204" charset="-122"/>
              </a:rPr>
              <a:t>门到门</a:t>
            </a:r>
            <a:r>
              <a:rPr lang="en-US" sz="2000" i="0">
                <a:solidFill>
                  <a:srgbClr val="000000"/>
                </a:solidFill>
                <a:latin typeface="微软雅黑" panose="020B0503020204020204" charset="-122"/>
                <a:ea typeface="微软雅黑" panose="020B0503020204020204" charset="-122"/>
                <a:cs typeface="微软雅黑" panose="020B0503020204020204" charset="-122"/>
              </a:rPr>
              <a:t>”</a:t>
            </a:r>
            <a:r>
              <a:rPr lang="zh-CN" sz="2000" i="0">
                <a:solidFill>
                  <a:srgbClr val="000000"/>
                </a:solidFill>
                <a:latin typeface="微软雅黑" panose="020B0503020204020204" charset="-122"/>
                <a:ea typeface="微软雅黑" panose="020B0503020204020204" charset="-122"/>
                <a:cs typeface="微软雅黑" panose="020B0503020204020204" charset="-122"/>
              </a:rPr>
              <a:t>的服务</a:t>
            </a:r>
            <a:endParaRPr lang="zh-CN" sz="2000" i="0">
              <a:solidFill>
                <a:srgbClr val="000000"/>
              </a:solidFill>
              <a:latin typeface="微软雅黑" panose="020B0503020204020204" charset="-122"/>
              <a:ea typeface="微软雅黑" panose="020B0503020204020204" charset="-122"/>
              <a:cs typeface="微软雅黑" panose="020B0503020204020204" charset="-122"/>
            </a:endParaRPr>
          </a:p>
          <a:p>
            <a:pPr marL="742950" lvl="1" indent="-285750">
              <a:lnSpc>
                <a:spcPct val="150000"/>
              </a:lnSpc>
              <a:buFont typeface="Arial" panose="020B0604020202020204" pitchFamily="34" charset="0"/>
              <a:buChar char="•"/>
            </a:pPr>
            <a:r>
              <a:rPr lang="zh-CN" sz="2000" i="0">
                <a:solidFill>
                  <a:srgbClr val="000000"/>
                </a:solidFill>
                <a:latin typeface="微软雅黑" panose="020B0503020204020204" charset="-122"/>
                <a:ea typeface="微软雅黑" panose="020B0503020204020204" charset="-122"/>
                <a:cs typeface="微软雅黑" panose="020B0503020204020204" charset="-122"/>
              </a:rPr>
              <a:t>配送是</a:t>
            </a:r>
            <a:r>
              <a:rPr lang="en-US" sz="2000" i="0">
                <a:solidFill>
                  <a:srgbClr val="000000"/>
                </a:solidFill>
                <a:latin typeface="微软雅黑" panose="020B0503020204020204" charset="-122"/>
                <a:ea typeface="微软雅黑" panose="020B0503020204020204" charset="-122"/>
                <a:cs typeface="微软雅黑" panose="020B0503020204020204" charset="-122"/>
              </a:rPr>
              <a:t>“</a:t>
            </a:r>
            <a:r>
              <a:rPr lang="zh-CN" sz="2000" i="0">
                <a:solidFill>
                  <a:srgbClr val="000000"/>
                </a:solidFill>
                <a:latin typeface="微软雅黑" panose="020B0503020204020204" charset="-122"/>
                <a:ea typeface="微软雅黑" panose="020B0503020204020204" charset="-122"/>
                <a:cs typeface="微软雅黑" panose="020B0503020204020204" charset="-122"/>
              </a:rPr>
              <a:t>配</a:t>
            </a:r>
            <a:r>
              <a:rPr lang="en-US" sz="2000" i="0">
                <a:solidFill>
                  <a:srgbClr val="000000"/>
                </a:solidFill>
                <a:latin typeface="微软雅黑" panose="020B0503020204020204" charset="-122"/>
                <a:ea typeface="微软雅黑" panose="020B0503020204020204" charset="-122"/>
                <a:cs typeface="微软雅黑" panose="020B0503020204020204" charset="-122"/>
              </a:rPr>
              <a:t>”</a:t>
            </a:r>
            <a:r>
              <a:rPr lang="zh-CN" sz="2000" i="0">
                <a:solidFill>
                  <a:srgbClr val="000000"/>
                </a:solidFill>
                <a:latin typeface="微软雅黑" panose="020B0503020204020204" charset="-122"/>
                <a:ea typeface="微软雅黑" panose="020B0503020204020204" charset="-122"/>
                <a:cs typeface="微软雅黑" panose="020B0503020204020204" charset="-122"/>
              </a:rPr>
              <a:t>和</a:t>
            </a:r>
            <a:r>
              <a:rPr lang="en-US" sz="2000" i="0">
                <a:solidFill>
                  <a:srgbClr val="000000"/>
                </a:solidFill>
                <a:latin typeface="微软雅黑" panose="020B0503020204020204" charset="-122"/>
                <a:ea typeface="微软雅黑" panose="020B0503020204020204" charset="-122"/>
                <a:cs typeface="微软雅黑" panose="020B0503020204020204" charset="-122"/>
              </a:rPr>
              <a:t>“</a:t>
            </a:r>
            <a:r>
              <a:rPr lang="zh-CN" sz="2000" i="0">
                <a:solidFill>
                  <a:srgbClr val="000000"/>
                </a:solidFill>
                <a:latin typeface="微软雅黑" panose="020B0503020204020204" charset="-122"/>
                <a:ea typeface="微软雅黑" panose="020B0503020204020204" charset="-122"/>
                <a:cs typeface="微软雅黑" panose="020B0503020204020204" charset="-122"/>
              </a:rPr>
              <a:t>送</a:t>
            </a:r>
            <a:r>
              <a:rPr lang="en-US" sz="2000" i="0">
                <a:solidFill>
                  <a:srgbClr val="000000"/>
                </a:solidFill>
                <a:latin typeface="微软雅黑" panose="020B0503020204020204" charset="-122"/>
                <a:ea typeface="微软雅黑" panose="020B0503020204020204" charset="-122"/>
                <a:cs typeface="微软雅黑" panose="020B0503020204020204" charset="-122"/>
              </a:rPr>
              <a:t>”</a:t>
            </a:r>
            <a:r>
              <a:rPr lang="zh-CN" sz="2000" i="0">
                <a:solidFill>
                  <a:srgbClr val="000000"/>
                </a:solidFill>
                <a:latin typeface="微软雅黑" panose="020B0503020204020204" charset="-122"/>
                <a:ea typeface="微软雅黑" panose="020B0503020204020204" charset="-122"/>
                <a:cs typeface="微软雅黑" panose="020B0503020204020204" charset="-122"/>
              </a:rPr>
              <a:t>的有机结合</a:t>
            </a:r>
            <a:endParaRPr lang="zh-CN" altLang="en-US" sz="2000" i="0">
              <a:solidFill>
                <a:srgbClr val="00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电子商务环境下物流配送的特点</a:t>
            </a:r>
            <a:endParaRPr lang="zh-CN" altLang="en-US"/>
          </a:p>
        </p:txBody>
      </p:sp>
      <p:sp>
        <p:nvSpPr>
          <p:cNvPr id="100" name="文本框 99"/>
          <p:cNvSpPr txBox="1"/>
          <p:nvPr/>
        </p:nvSpPr>
        <p:spPr>
          <a:xfrm>
            <a:off x="767080" y="1606550"/>
            <a:ext cx="2588895" cy="2399665"/>
          </a:xfrm>
          <a:prstGeom prst="rect">
            <a:avLst/>
          </a:prstGeom>
          <a:noFill/>
          <a:ln w="9525">
            <a:noFill/>
          </a:ln>
        </p:spPr>
        <p:txBody>
          <a:bodyPr wrap="square">
            <a:spAutoFit/>
          </a:bodyPr>
          <a:p>
            <a:pPr marL="285750" indent="-285750">
              <a:lnSpc>
                <a:spcPct val="150000"/>
              </a:lnSpc>
              <a:buFont typeface="Arial" panose="020B0604020202020204" pitchFamily="34" charset="0"/>
              <a:buChar char="•"/>
            </a:pPr>
            <a:r>
              <a:rPr lang="zh-CN" sz="2000" i="0">
                <a:latin typeface="Times New Roman" panose="02020603050405020304" pitchFamily="18" charset="0"/>
                <a:cs typeface="方正宋一简体" charset="0"/>
              </a:rPr>
              <a:t>物流配送信息化</a:t>
            </a:r>
            <a:endParaRPr lang="zh-CN" sz="2000" i="0">
              <a:latin typeface="Times New Roman" panose="02020603050405020304" pitchFamily="18" charset="0"/>
              <a:cs typeface="方正宋一简体" charset="0"/>
            </a:endParaRPr>
          </a:p>
          <a:p>
            <a:pPr marL="285750" indent="-285750">
              <a:lnSpc>
                <a:spcPct val="150000"/>
              </a:lnSpc>
              <a:buFont typeface="Arial" panose="020B0604020202020204" pitchFamily="34" charset="0"/>
              <a:buChar char="•"/>
            </a:pPr>
            <a:r>
              <a:rPr lang="zh-CN" sz="2000" i="0">
                <a:latin typeface="Times New Roman" panose="02020603050405020304" pitchFamily="18" charset="0"/>
                <a:cs typeface="方正宋一简体" charset="0"/>
              </a:rPr>
              <a:t>物流配送自动化 </a:t>
            </a:r>
            <a:endParaRPr lang="zh-CN" sz="2000" i="0">
              <a:latin typeface="Times New Roman" panose="02020603050405020304" pitchFamily="18" charset="0"/>
              <a:cs typeface="方正宋一简体" charset="0"/>
            </a:endParaRPr>
          </a:p>
          <a:p>
            <a:pPr marL="285750" indent="-285750">
              <a:lnSpc>
                <a:spcPct val="150000"/>
              </a:lnSpc>
              <a:buFont typeface="Arial" panose="020B0604020202020204" pitchFamily="34" charset="0"/>
              <a:buChar char="•"/>
            </a:pPr>
            <a:r>
              <a:rPr lang="zh-CN" sz="2000" i="0">
                <a:latin typeface="Times New Roman" panose="02020603050405020304" pitchFamily="18" charset="0"/>
                <a:cs typeface="方正宋一简体" charset="0"/>
              </a:rPr>
              <a:t>物流配送网络化 </a:t>
            </a:r>
            <a:endParaRPr lang="zh-CN" sz="2000" i="0">
              <a:latin typeface="Times New Roman" panose="02020603050405020304" pitchFamily="18" charset="0"/>
              <a:cs typeface="方正宋一简体" charset="0"/>
            </a:endParaRPr>
          </a:p>
          <a:p>
            <a:pPr marL="285750" indent="-285750">
              <a:lnSpc>
                <a:spcPct val="150000"/>
              </a:lnSpc>
              <a:buFont typeface="Arial" panose="020B0604020202020204" pitchFamily="34" charset="0"/>
              <a:buChar char="•"/>
            </a:pPr>
            <a:r>
              <a:rPr lang="zh-CN" sz="2000" i="0">
                <a:latin typeface="Times New Roman" panose="02020603050405020304" pitchFamily="18" charset="0"/>
                <a:cs typeface="方正宋一简体" charset="0"/>
              </a:rPr>
              <a:t>物流配送智能化</a:t>
            </a:r>
            <a:endParaRPr lang="zh-CN" sz="2000" i="0">
              <a:latin typeface="Times New Roman" panose="02020603050405020304" pitchFamily="18" charset="0"/>
              <a:cs typeface="方正宋一简体" charset="0"/>
            </a:endParaRPr>
          </a:p>
          <a:p>
            <a:pPr marL="285750" indent="-285750">
              <a:lnSpc>
                <a:spcPct val="150000"/>
              </a:lnSpc>
              <a:buFont typeface="Arial" panose="020B0604020202020204" pitchFamily="34" charset="0"/>
              <a:buChar char="•"/>
            </a:pPr>
            <a:r>
              <a:rPr lang="zh-CN" sz="2000" i="0">
                <a:latin typeface="Times New Roman" panose="02020603050405020304" pitchFamily="18" charset="0"/>
                <a:cs typeface="方正宋一简体" charset="0"/>
              </a:rPr>
              <a:t>物流配送柔性化</a:t>
            </a:r>
            <a:endParaRPr lang="zh-CN" sz="2000" i="0">
              <a:latin typeface="Times New Roman" panose="02020603050405020304" pitchFamily="18" charset="0"/>
              <a:cs typeface="方正宋一简体" charset="0"/>
            </a:endParaRPr>
          </a:p>
        </p:txBody>
      </p:sp>
      <p:pic>
        <p:nvPicPr>
          <p:cNvPr id="3" name="图片 -2147482605" descr="C:/Users/sgp/AppData/Local/Temp/picturecompress_20211024065641/output_11.jpgoutput_11"/>
          <p:cNvPicPr>
            <a:picLocks noChangeAspect="1"/>
          </p:cNvPicPr>
          <p:nvPr/>
        </p:nvPicPr>
        <p:blipFill>
          <a:blip r:embed="rId1"/>
          <a:srcRect/>
          <a:stretch>
            <a:fillRect/>
          </a:stretch>
        </p:blipFill>
        <p:spPr>
          <a:xfrm>
            <a:off x="6362700" y="1606550"/>
            <a:ext cx="5029200" cy="3775710"/>
          </a:xfrm>
          <a:prstGeom prst="rect">
            <a:avLst/>
          </a:prstGeom>
          <a:noFill/>
          <a:ln w="9525">
            <a:noFill/>
          </a:ln>
        </p:spPr>
      </p:pic>
      <p:sp>
        <p:nvSpPr>
          <p:cNvPr id="5" name="文本框 4"/>
          <p:cNvSpPr txBox="1"/>
          <p:nvPr/>
        </p:nvSpPr>
        <p:spPr>
          <a:xfrm>
            <a:off x="6311900" y="5517515"/>
            <a:ext cx="5080000" cy="368300"/>
          </a:xfrm>
          <a:prstGeom prst="rect">
            <a:avLst/>
          </a:prstGeom>
          <a:noFill/>
          <a:ln w="9525">
            <a:noFill/>
          </a:ln>
        </p:spPr>
        <p:txBody>
          <a:bodyPr>
            <a:spAutoFit/>
          </a:bodyPr>
          <a:p>
            <a:pPr algn="ctr"/>
            <a:r>
              <a:rPr lang="en-US" sz="1800" i="0">
                <a:solidFill>
                  <a:srgbClr val="000000"/>
                </a:solidFill>
                <a:latin typeface="Times New Roman" panose="02020603050405020304" pitchFamily="18" charset="0"/>
                <a:ea typeface="宋体" panose="02010600030101010101" pitchFamily="2" charset="-122"/>
              </a:rPr>
              <a:t>4-8 </a:t>
            </a:r>
            <a:r>
              <a:rPr lang="zh-CN" sz="1800" i="0">
                <a:solidFill>
                  <a:srgbClr val="000000"/>
                </a:solidFill>
                <a:latin typeface="Times New Roman" panose="02020603050405020304" pitchFamily="18" charset="0"/>
                <a:ea typeface="宋体" panose="02010600030101010101" pitchFamily="2" charset="-122"/>
              </a:rPr>
              <a:t>美团的无人配送机器人</a:t>
            </a:r>
            <a:endParaRPr lang="zh-CN" altLang="en-US" sz="1800" i="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23850" y="174935"/>
            <a:ext cx="10976400" cy="565200"/>
          </a:xfrm>
        </p:spPr>
        <p:txBody>
          <a:bodyPr>
            <a:normAutofit fontScale="90000"/>
          </a:bodyPr>
          <a:p>
            <a:pPr algn="l"/>
            <a:r>
              <a:rPr lang="zh-CN" altLang="en-US"/>
              <a:t>电子商务物流配送模式</a:t>
            </a:r>
            <a:endParaRPr lang="zh-CN" altLang="en-US"/>
          </a:p>
        </p:txBody>
      </p:sp>
      <p:sp>
        <p:nvSpPr>
          <p:cNvPr id="3" name="内容占位符 2"/>
          <p:cNvSpPr>
            <a:spLocks noGrp="1"/>
          </p:cNvSpPr>
          <p:nvPr>
            <p:ph sz="quarter" idx="13"/>
          </p:nvPr>
        </p:nvSpPr>
        <p:spPr>
          <a:xfrm>
            <a:off x="639445" y="836930"/>
            <a:ext cx="5491480" cy="4098925"/>
          </a:xfrm>
        </p:spPr>
        <p:txBody>
          <a:bodyPr>
            <a:normAutofit lnSpcReduction="20000"/>
          </a:bodyPr>
          <a:p>
            <a:r>
              <a:rPr lang="zh-CN" altLang="en-US" sz="2000">
                <a:solidFill>
                  <a:schemeClr val="tx1">
                    <a:lumMod val="85000"/>
                    <a:lumOff val="15000"/>
                  </a:schemeClr>
                </a:solidFill>
              </a:rPr>
              <a:t>自建物流配送模式。</a:t>
            </a:r>
            <a:endParaRPr lang="zh-CN" altLang="en-US" sz="2000">
              <a:solidFill>
                <a:schemeClr val="tx1">
                  <a:lumMod val="85000"/>
                  <a:lumOff val="15000"/>
                </a:schemeClr>
              </a:solidFill>
            </a:endParaRPr>
          </a:p>
          <a:p>
            <a:r>
              <a:rPr lang="zh-CN" altLang="en-US" sz="2000">
                <a:solidFill>
                  <a:schemeClr val="tx1">
                    <a:lumMod val="85000"/>
                    <a:lumOff val="15000"/>
                  </a:schemeClr>
                </a:solidFill>
              </a:rPr>
              <a:t>第三方物流配送模式</a:t>
            </a:r>
            <a:endParaRPr lang="zh-CN" altLang="en-US" sz="2000">
              <a:solidFill>
                <a:schemeClr val="tx1">
                  <a:lumMod val="85000"/>
                  <a:lumOff val="15000"/>
                </a:schemeClr>
              </a:solidFill>
            </a:endParaRPr>
          </a:p>
          <a:p>
            <a:r>
              <a:rPr lang="zh-CN" altLang="en-US" sz="2000">
                <a:solidFill>
                  <a:schemeClr val="tx1">
                    <a:lumMod val="85000"/>
                    <a:lumOff val="15000"/>
                  </a:schemeClr>
                </a:solidFill>
              </a:rPr>
              <a:t>自营与外包相结合的配送模式</a:t>
            </a:r>
            <a:endParaRPr lang="zh-CN" altLang="en-US" sz="2000">
              <a:solidFill>
                <a:schemeClr val="tx1">
                  <a:lumMod val="85000"/>
                  <a:lumOff val="15000"/>
                </a:schemeClr>
              </a:solidFill>
            </a:endParaRPr>
          </a:p>
          <a:p>
            <a:r>
              <a:rPr lang="zh-CN" altLang="en-US" sz="2000">
                <a:solidFill>
                  <a:schemeClr val="tx1">
                    <a:lumMod val="85000"/>
                    <a:lumOff val="15000"/>
                  </a:schemeClr>
                </a:solidFill>
              </a:rPr>
              <a:t>共同配送模式</a:t>
            </a:r>
            <a:endParaRPr lang="zh-CN" altLang="en-US" sz="2000">
              <a:solidFill>
                <a:schemeClr val="tx1">
                  <a:lumMod val="85000"/>
                  <a:lumOff val="15000"/>
                </a:schemeClr>
              </a:solidFill>
            </a:endParaRPr>
          </a:p>
          <a:p>
            <a:r>
              <a:rPr lang="zh-CN" altLang="en-US" sz="2000">
                <a:solidFill>
                  <a:schemeClr val="tx1">
                    <a:lumMod val="85000"/>
                    <a:lumOff val="15000"/>
                  </a:schemeClr>
                </a:solidFill>
              </a:rPr>
              <a:t>落地配模式</a:t>
            </a:r>
            <a:endParaRPr lang="zh-CN" altLang="en-US" sz="2000">
              <a:solidFill>
                <a:schemeClr val="tx1">
                  <a:lumMod val="85000"/>
                  <a:lumOff val="15000"/>
                </a:schemeClr>
              </a:solidFill>
            </a:endParaRPr>
          </a:p>
          <a:p>
            <a:r>
              <a:rPr lang="zh-CN" altLang="en-US" sz="2000">
                <a:solidFill>
                  <a:schemeClr val="tx1">
                    <a:lumMod val="85000"/>
                    <a:lumOff val="15000"/>
                  </a:schemeClr>
                </a:solidFill>
              </a:rPr>
              <a:t>众包模式</a:t>
            </a:r>
            <a:endParaRPr lang="zh-CN" altLang="en-US" sz="2000">
              <a:solidFill>
                <a:schemeClr val="tx1">
                  <a:lumMod val="85000"/>
                  <a:lumOff val="15000"/>
                </a:schemeClr>
              </a:solidFill>
            </a:endParaRPr>
          </a:p>
          <a:p>
            <a:r>
              <a:rPr lang="zh-CN" altLang="en-US" sz="2000">
                <a:solidFill>
                  <a:schemeClr val="tx1">
                    <a:lumMod val="85000"/>
                    <a:lumOff val="15000"/>
                  </a:schemeClr>
                </a:solidFill>
              </a:rPr>
              <a:t>云配送模式</a:t>
            </a:r>
            <a:endParaRPr lang="zh-CN" altLang="en-US" sz="2000">
              <a:solidFill>
                <a:schemeClr val="tx1">
                  <a:lumMod val="85000"/>
                  <a:lumOff val="15000"/>
                </a:schemeClr>
              </a:solidFill>
            </a:endParaRPr>
          </a:p>
          <a:p>
            <a:r>
              <a:rPr lang="zh-CN" altLang="en-US" sz="2000">
                <a:solidFill>
                  <a:schemeClr val="tx1">
                    <a:lumMod val="85000"/>
                    <a:lumOff val="15000"/>
                  </a:schemeClr>
                </a:solidFill>
              </a:rPr>
              <a:t>综合配送模式</a:t>
            </a:r>
            <a:endParaRPr lang="zh-CN" altLang="en-US" sz="2000">
              <a:solidFill>
                <a:schemeClr val="tx1">
                  <a:lumMod val="85000"/>
                  <a:lumOff val="15000"/>
                </a:schemeClr>
              </a:solidFill>
            </a:endParaRPr>
          </a:p>
        </p:txBody>
      </p:sp>
      <p:pic>
        <p:nvPicPr>
          <p:cNvPr id="4" name="图片 3" descr="C:/Users/sgp/AppData/Local/Temp/picturecompress_20211024065641/output_12.pngoutput_12"/>
          <p:cNvPicPr>
            <a:picLocks noChangeAspect="1"/>
          </p:cNvPicPr>
          <p:nvPr/>
        </p:nvPicPr>
        <p:blipFill>
          <a:blip r:embed="rId1"/>
          <a:srcRect/>
          <a:stretch>
            <a:fillRect/>
          </a:stretch>
        </p:blipFill>
        <p:spPr>
          <a:xfrm>
            <a:off x="6080760" y="1196975"/>
            <a:ext cx="5578475" cy="276352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7975" y="458145"/>
            <a:ext cx="10976400" cy="565200"/>
          </a:xfrm>
        </p:spPr>
        <p:txBody>
          <a:bodyPr>
            <a:normAutofit fontScale="90000"/>
          </a:bodyPr>
          <a:p>
            <a:pPr algn="l"/>
            <a:r>
              <a:rPr lang="zh-CN" altLang="en-US"/>
              <a:t>配送中心的功能</a:t>
            </a:r>
            <a:endParaRPr lang="zh-CN" altLang="en-US"/>
          </a:p>
        </p:txBody>
      </p:sp>
      <p:sp>
        <p:nvSpPr>
          <p:cNvPr id="100" name="文本框 99"/>
          <p:cNvSpPr txBox="1"/>
          <p:nvPr/>
        </p:nvSpPr>
        <p:spPr>
          <a:xfrm>
            <a:off x="607695" y="1052830"/>
            <a:ext cx="11017885" cy="1014730"/>
          </a:xfrm>
          <a:prstGeom prst="rect">
            <a:avLst/>
          </a:prstGeom>
          <a:noFill/>
          <a:ln w="9525">
            <a:noFill/>
          </a:ln>
        </p:spPr>
        <p:txBody>
          <a:bodyPr wrap="square">
            <a:spAutoFit/>
          </a:bodyPr>
          <a:p>
            <a:pPr>
              <a:buFont typeface="Arial" panose="020B0604020202020204" pitchFamily="34" charset="0"/>
            </a:pPr>
            <a:r>
              <a:rPr lang="zh-CN" sz="2000" i="0">
                <a:solidFill>
                  <a:srgbClr val="000000"/>
                </a:solidFill>
                <a:cs typeface="方正宋一简体" charset="0"/>
              </a:rPr>
              <a:t>配送中心是指专门从事货物配送活动的经济组织。换个角度来说，它又是集加工、理货、送货等多种职能于一体的物流据点，“配送中心的功能实际上是集货中心、分货中心、加工中心功能的综合”</a:t>
            </a:r>
            <a:endParaRPr lang="zh-CN" sz="2000" i="0">
              <a:solidFill>
                <a:srgbClr val="000000"/>
              </a:solidFill>
              <a:cs typeface="方正宋一简体" charset="0"/>
            </a:endParaRPr>
          </a:p>
        </p:txBody>
      </p:sp>
      <p:sp>
        <p:nvSpPr>
          <p:cNvPr id="6" name="文本框 5"/>
          <p:cNvSpPr txBox="1"/>
          <p:nvPr/>
        </p:nvSpPr>
        <p:spPr>
          <a:xfrm>
            <a:off x="607060" y="2132965"/>
            <a:ext cx="5080000" cy="3322955"/>
          </a:xfrm>
          <a:prstGeom prst="rect">
            <a:avLst/>
          </a:prstGeom>
          <a:noFill/>
          <a:ln w="9525">
            <a:noFill/>
          </a:ln>
        </p:spPr>
        <p:txBody>
          <a:bodyPr>
            <a:spAutoFit/>
          </a:bodyPr>
          <a:p>
            <a:pPr marL="285750" indent="-285750">
              <a:lnSpc>
                <a:spcPct val="150000"/>
              </a:lnSpc>
              <a:buFont typeface="Arial" panose="020B0604020202020204" pitchFamily="34" charset="0"/>
              <a:buChar char="•"/>
            </a:pPr>
            <a:r>
              <a:rPr lang="zh-CN" sz="2000" i="0">
                <a:solidFill>
                  <a:srgbClr val="000000"/>
                </a:solidFill>
                <a:cs typeface="方正宋一简体" charset="0"/>
              </a:rPr>
              <a:t>配送中心有以下几个功能</a:t>
            </a:r>
            <a:endParaRPr lang="zh-CN" sz="2000" i="0">
              <a:solidFill>
                <a:srgbClr val="000000"/>
              </a:solidFill>
              <a:cs typeface="方正宋一简体" charset="0"/>
            </a:endParaRPr>
          </a:p>
          <a:p>
            <a:pPr marL="742950" lvl="1" indent="-285750">
              <a:lnSpc>
                <a:spcPct val="150000"/>
              </a:lnSpc>
              <a:buFont typeface="Arial" panose="020B0604020202020204" pitchFamily="34" charset="0"/>
              <a:buChar char="•"/>
            </a:pPr>
            <a:r>
              <a:rPr lang="zh-CN" sz="2000" i="0">
                <a:solidFill>
                  <a:srgbClr val="000000"/>
                </a:solidFill>
                <a:cs typeface="方正宋一简体" charset="0"/>
              </a:rPr>
              <a:t>储存功能</a:t>
            </a:r>
            <a:endParaRPr lang="zh-CN" sz="2000" i="0">
              <a:solidFill>
                <a:srgbClr val="000000"/>
              </a:solidFill>
              <a:cs typeface="方正宋一简体" charset="0"/>
            </a:endParaRPr>
          </a:p>
          <a:p>
            <a:pPr marL="742950" lvl="1" indent="-285750">
              <a:lnSpc>
                <a:spcPct val="150000"/>
              </a:lnSpc>
              <a:buFont typeface="Arial" panose="020B0604020202020204" pitchFamily="34" charset="0"/>
              <a:buChar char="•"/>
            </a:pPr>
            <a:r>
              <a:rPr lang="zh-CN" sz="2000" i="0">
                <a:solidFill>
                  <a:srgbClr val="000000"/>
                </a:solidFill>
                <a:cs typeface="方正宋一简体" charset="0"/>
              </a:rPr>
              <a:t>分拣功能</a:t>
            </a:r>
            <a:endParaRPr lang="zh-CN" sz="2000" i="0">
              <a:solidFill>
                <a:srgbClr val="000000"/>
              </a:solidFill>
              <a:cs typeface="方正宋一简体" charset="0"/>
            </a:endParaRPr>
          </a:p>
          <a:p>
            <a:pPr marL="742950" lvl="1" indent="-285750">
              <a:lnSpc>
                <a:spcPct val="150000"/>
              </a:lnSpc>
              <a:buFont typeface="Arial" panose="020B0604020202020204" pitchFamily="34" charset="0"/>
              <a:buChar char="•"/>
            </a:pPr>
            <a:r>
              <a:rPr lang="zh-CN" sz="2000" i="0">
                <a:solidFill>
                  <a:srgbClr val="000000"/>
                </a:solidFill>
                <a:cs typeface="方正宋一简体" charset="0"/>
              </a:rPr>
              <a:t>集散功能</a:t>
            </a:r>
            <a:endParaRPr lang="zh-CN" sz="2000" i="0">
              <a:solidFill>
                <a:srgbClr val="000000"/>
              </a:solidFill>
              <a:cs typeface="方正宋一简体" charset="0"/>
            </a:endParaRPr>
          </a:p>
          <a:p>
            <a:pPr marL="742950" lvl="1" indent="-285750">
              <a:lnSpc>
                <a:spcPct val="150000"/>
              </a:lnSpc>
              <a:buFont typeface="Arial" panose="020B0604020202020204" pitchFamily="34" charset="0"/>
              <a:buChar char="•"/>
            </a:pPr>
            <a:r>
              <a:rPr lang="zh-CN" sz="2000" i="0">
                <a:solidFill>
                  <a:srgbClr val="000000"/>
                </a:solidFill>
                <a:cs typeface="方正宋一简体" charset="0"/>
              </a:rPr>
              <a:t>衔接功能</a:t>
            </a:r>
            <a:endParaRPr lang="zh-CN" sz="2000" i="0">
              <a:solidFill>
                <a:srgbClr val="000000"/>
              </a:solidFill>
              <a:cs typeface="方正宋一简体" charset="0"/>
            </a:endParaRPr>
          </a:p>
          <a:p>
            <a:pPr marL="742950" lvl="1" indent="-285750">
              <a:lnSpc>
                <a:spcPct val="150000"/>
              </a:lnSpc>
              <a:buFont typeface="Arial" panose="020B0604020202020204" pitchFamily="34" charset="0"/>
              <a:buChar char="•"/>
            </a:pPr>
            <a:r>
              <a:rPr lang="zh-CN" sz="2000" i="0">
                <a:solidFill>
                  <a:srgbClr val="000000"/>
                </a:solidFill>
                <a:cs typeface="方正宋一简体" charset="0"/>
              </a:rPr>
              <a:t>流通加工功能</a:t>
            </a:r>
            <a:endParaRPr lang="zh-CN" sz="2000" i="0">
              <a:solidFill>
                <a:srgbClr val="000000"/>
              </a:solidFill>
              <a:cs typeface="方正宋一简体" charset="0"/>
            </a:endParaRPr>
          </a:p>
          <a:p>
            <a:pPr marL="285750" indent="-285750">
              <a:lnSpc>
                <a:spcPct val="150000"/>
              </a:lnSpc>
              <a:buFont typeface="Arial" panose="020B0604020202020204" pitchFamily="34" charset="0"/>
              <a:buChar char="•"/>
            </a:pPr>
            <a:endParaRPr lang="zh-CN" sz="2000" i="0">
              <a:solidFill>
                <a:srgbClr val="000000"/>
              </a:solidFill>
              <a:cs typeface="方正宋一简体" charset="0"/>
            </a:endParaRPr>
          </a:p>
        </p:txBody>
      </p:sp>
      <p:pic>
        <p:nvPicPr>
          <p:cNvPr id="3" name="Picture 11" descr="C:/Users/sgp/AppData/Local/Temp/picturecompress_20211024065641/output_13.jpgoutput_13"/>
          <p:cNvPicPr>
            <a:picLocks noChangeAspect="1"/>
          </p:cNvPicPr>
          <p:nvPr/>
        </p:nvPicPr>
        <p:blipFill>
          <a:blip r:embed="rId1"/>
          <a:stretch>
            <a:fillRect/>
          </a:stretch>
        </p:blipFill>
        <p:spPr>
          <a:xfrm>
            <a:off x="6590665" y="1917065"/>
            <a:ext cx="4233545" cy="2645410"/>
          </a:xfrm>
          <a:prstGeom prst="rect">
            <a:avLst/>
          </a:prstGeom>
          <a:noFill/>
          <a:ln w="9525">
            <a:noFill/>
          </a:ln>
        </p:spPr>
      </p:pic>
      <p:sp>
        <p:nvSpPr>
          <p:cNvPr id="7" name="文本框 6"/>
          <p:cNvSpPr txBox="1"/>
          <p:nvPr/>
        </p:nvSpPr>
        <p:spPr>
          <a:xfrm>
            <a:off x="6167755" y="4653280"/>
            <a:ext cx="5080000" cy="337185"/>
          </a:xfrm>
          <a:prstGeom prst="rect">
            <a:avLst/>
          </a:prstGeom>
          <a:noFill/>
          <a:ln w="9525">
            <a:noFill/>
          </a:ln>
        </p:spPr>
        <p:txBody>
          <a:bodyPr>
            <a:spAutoFit/>
          </a:bodyPr>
          <a:p>
            <a:pPr algn="ctr"/>
            <a:r>
              <a:rPr lang="zh-CN" sz="1600" i="0">
                <a:solidFill>
                  <a:srgbClr val="000000"/>
                </a:solidFill>
                <a:ea typeface="宋体" panose="02010600030101010101" pitchFamily="2" charset="-122"/>
              </a:rPr>
              <a:t>图</a:t>
            </a:r>
            <a:r>
              <a:rPr lang="en-US" sz="1600" i="0">
                <a:solidFill>
                  <a:srgbClr val="000000"/>
                </a:solidFill>
                <a:latin typeface="Times New Roman" panose="02020603050405020304" pitchFamily="18" charset="0"/>
                <a:ea typeface="宋体" panose="02010600030101010101" pitchFamily="2" charset="-122"/>
              </a:rPr>
              <a:t>4-8  </a:t>
            </a:r>
            <a:r>
              <a:rPr lang="zh-CN" sz="1600" i="0">
                <a:solidFill>
                  <a:srgbClr val="000000"/>
                </a:solidFill>
                <a:ea typeface="宋体" panose="02010600030101010101" pitchFamily="2" charset="-122"/>
              </a:rPr>
              <a:t>滑块式高速分拣机</a:t>
            </a:r>
            <a:endParaRPr lang="zh-CN" altLang="en-US" sz="1600" i="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4" name="任意多边形: 形状 3"/>
          <p:cNvSpPr/>
          <p:nvPr/>
        </p:nvSpPr>
        <p:spPr>
          <a:xfrm>
            <a:off x="0" y="0"/>
            <a:ext cx="4163438" cy="6858000"/>
          </a:xfrm>
          <a:custGeom>
            <a:avLst/>
            <a:gdLst>
              <a:gd name="connsiteX0" fmla="*/ 0 w 4163438"/>
              <a:gd name="connsiteY0" fmla="*/ 0 h 6858000"/>
              <a:gd name="connsiteX1" fmla="*/ 2742992 w 4163438"/>
              <a:gd name="connsiteY1" fmla="*/ 0 h 6858000"/>
              <a:gd name="connsiteX2" fmla="*/ 2844235 w 4163438"/>
              <a:gd name="connsiteY2" fmla="*/ 103427 h 6858000"/>
              <a:gd name="connsiteX3" fmla="*/ 4163438 w 4163438"/>
              <a:gd name="connsiteY3" fmla="*/ 3429000 h 6858000"/>
              <a:gd name="connsiteX4" fmla="*/ 2844235 w 4163438"/>
              <a:gd name="connsiteY4" fmla="*/ 6754574 h 6858000"/>
              <a:gd name="connsiteX5" fmla="*/ 2742992 w 4163438"/>
              <a:gd name="connsiteY5" fmla="*/ 6858000 h 6858000"/>
              <a:gd name="connsiteX6" fmla="*/ 0 w 41634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3438" h="6858000">
                <a:moveTo>
                  <a:pt x="0" y="0"/>
                </a:moveTo>
                <a:lnTo>
                  <a:pt x="2742992" y="0"/>
                </a:lnTo>
                <a:lnTo>
                  <a:pt x="2844235" y="103427"/>
                </a:lnTo>
                <a:cubicBezTo>
                  <a:pt x="3663879" y="981771"/>
                  <a:pt x="4163438" y="2148565"/>
                  <a:pt x="4163438" y="3429000"/>
                </a:cubicBezTo>
                <a:cubicBezTo>
                  <a:pt x="4163438" y="4709436"/>
                  <a:pt x="3663879" y="5876229"/>
                  <a:pt x="2844235" y="6754574"/>
                </a:cubicBezTo>
                <a:lnTo>
                  <a:pt x="2742992" y="6858000"/>
                </a:lnTo>
                <a:lnTo>
                  <a:pt x="0" y="6858000"/>
                </a:lnTo>
                <a:close/>
              </a:path>
            </a:pathLst>
          </a:cu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站酷文艺体" panose="02000603000000000000"/>
              <a:cs typeface="+mn-cs"/>
            </a:endParaRPr>
          </a:p>
        </p:txBody>
      </p:sp>
      <p:pic>
        <p:nvPicPr>
          <p:cNvPr id="14" name="图片 13" descr="C:/Users/sgp/AppData/Local/Temp/picturecompress_20211024065641/output_14.jpgoutput_14"/>
          <p:cNvPicPr>
            <a:picLocks noChangeAspect="1"/>
          </p:cNvPicPr>
          <p:nvPr/>
        </p:nvPicPr>
        <p:blipFill rotWithShape="1">
          <a:blip r:embed="rId1"/>
          <a:srcRect/>
          <a:stretch>
            <a:fillRect/>
          </a:stretch>
        </p:blipFill>
        <p:spPr>
          <a:xfrm flipH="1">
            <a:off x="4" y="5122"/>
            <a:ext cx="3814629" cy="6833522"/>
          </a:xfrm>
          <a:custGeom>
            <a:avLst/>
            <a:gdLst>
              <a:gd name="connsiteX0" fmla="*/ 3814629 w 3814629"/>
              <a:gd name="connsiteY0" fmla="*/ 0 h 6833522"/>
              <a:gd name="connsiteX1" fmla="*/ 1322877 w 3814629"/>
              <a:gd name="connsiteY1" fmla="*/ 0 h 6833522"/>
              <a:gd name="connsiteX2" fmla="*/ 1228588 w 3814629"/>
              <a:gd name="connsiteY2" fmla="*/ 103427 h 6833522"/>
              <a:gd name="connsiteX3" fmla="*/ 0 w 3814629"/>
              <a:gd name="connsiteY3" fmla="*/ 3429000 h 6833522"/>
              <a:gd name="connsiteX4" fmla="*/ 1228588 w 3814629"/>
              <a:gd name="connsiteY4" fmla="*/ 6754574 h 6833522"/>
              <a:gd name="connsiteX5" fmla="*/ 1300561 w 3814629"/>
              <a:gd name="connsiteY5" fmla="*/ 6833522 h 6833522"/>
              <a:gd name="connsiteX6" fmla="*/ 3814629 w 3814629"/>
              <a:gd name="connsiteY6" fmla="*/ 6833522 h 683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4629" h="6833522">
                <a:moveTo>
                  <a:pt x="3814629" y="0"/>
                </a:moveTo>
                <a:lnTo>
                  <a:pt x="1322877" y="0"/>
                </a:lnTo>
                <a:lnTo>
                  <a:pt x="1228588" y="103427"/>
                </a:lnTo>
                <a:cubicBezTo>
                  <a:pt x="465245" y="981771"/>
                  <a:pt x="0" y="2148565"/>
                  <a:pt x="0" y="3429000"/>
                </a:cubicBezTo>
                <a:cubicBezTo>
                  <a:pt x="0" y="4709436"/>
                  <a:pt x="465245" y="5876229"/>
                  <a:pt x="1228588" y="6754574"/>
                </a:cubicBezTo>
                <a:lnTo>
                  <a:pt x="1300561" y="6833522"/>
                </a:lnTo>
                <a:lnTo>
                  <a:pt x="3814629" y="6833522"/>
                </a:lnTo>
                <a:close/>
              </a:path>
            </a:pathLst>
          </a:custGeom>
        </p:spPr>
      </p:pic>
      <p:sp>
        <p:nvSpPr>
          <p:cNvPr id="6" name="文本框 5"/>
          <p:cNvSpPr txBox="1"/>
          <p:nvPr/>
        </p:nvSpPr>
        <p:spPr>
          <a:xfrm>
            <a:off x="6610035" y="3061922"/>
            <a:ext cx="4257157" cy="829945"/>
          </a:xfrm>
          <a:prstGeom prst="rect">
            <a:avLst/>
          </a:prstGeom>
          <a:noFill/>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300" normalizeH="0" baseline="0" noProof="0" dirty="0">
                <a:ln>
                  <a:noFill/>
                </a:ln>
                <a:solidFill>
                  <a:prstClr val="white"/>
                </a:solidFill>
                <a:effectLst>
                  <a:outerShdw dist="38100" dir="2700000" algn="tl" rotWithShape="0">
                    <a:prstClr val="black">
                      <a:alpha val="40000"/>
                    </a:prstClr>
                  </a:outerShdw>
                </a:effectLst>
                <a:uLnTx/>
                <a:uFillTx/>
                <a:latin typeface="站酷文艺体" panose="02000603000000000000" pitchFamily="2" charset="-122"/>
                <a:ea typeface="站酷文艺体" panose="02000603000000000000" pitchFamily="2" charset="-122"/>
                <a:cs typeface="+mn-cs"/>
              </a:rPr>
              <a:t>工作任务</a:t>
            </a:r>
            <a:endParaRPr kumimoji="0" lang="zh-CN" altLang="en-US" sz="4800" b="0" i="0" u="none" strike="noStrike" kern="1200" cap="none" spc="300" normalizeH="0" baseline="0" noProof="0" dirty="0">
              <a:ln>
                <a:noFill/>
              </a:ln>
              <a:solidFill>
                <a:prstClr val="white"/>
              </a:solidFill>
              <a:effectLst>
                <a:outerShdw dist="38100" dir="2700000" algn="tl" rotWithShape="0">
                  <a:prstClr val="black">
                    <a:alpha val="40000"/>
                  </a:prstClr>
                </a:outerShdw>
              </a:effectLst>
              <a:uLnTx/>
              <a:uFillTx/>
              <a:latin typeface="站酷文艺体" panose="02000603000000000000" pitchFamily="2" charset="-122"/>
              <a:ea typeface="站酷文艺体" panose="02000603000000000000" pitchFamily="2" charset="-122"/>
              <a:cs typeface="+mn-cs"/>
            </a:endParaRPr>
          </a:p>
        </p:txBody>
      </p:sp>
      <p:sp>
        <p:nvSpPr>
          <p:cNvPr id="7" name="文本框 6"/>
          <p:cNvSpPr txBox="1"/>
          <p:nvPr/>
        </p:nvSpPr>
        <p:spPr>
          <a:xfrm>
            <a:off x="5535295" y="2855595"/>
            <a:ext cx="1075690" cy="11068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1200" cap="none" spc="0" normalizeH="0" baseline="0" noProof="0" dirty="0">
                <a:ln>
                  <a:noFill/>
                </a:ln>
                <a:solidFill>
                  <a:prstClr val="white"/>
                </a:solidFill>
                <a:effectLst>
                  <a:outerShdw dist="38100" dir="2700000" algn="tl" rotWithShape="0">
                    <a:prstClr val="black">
                      <a:alpha val="40000"/>
                    </a:prstClr>
                  </a:outerShdw>
                </a:effectLst>
                <a:uLnTx/>
                <a:uFillTx/>
                <a:latin typeface="站酷小薇LOGO体" panose="02010600010101010101" pitchFamily="2" charset="-122"/>
                <a:ea typeface="站酷小薇LOGO体" panose="02010600010101010101" pitchFamily="2" charset="-122"/>
                <a:cs typeface="+mn-cs"/>
              </a:rPr>
              <a:t>02</a:t>
            </a:r>
            <a:endParaRPr kumimoji="0" lang="zh-CN" altLang="en-US" sz="6600" b="0" i="0" u="none" strike="noStrike" kern="1200" cap="none" spc="0" normalizeH="0" baseline="0" noProof="0" dirty="0">
              <a:ln>
                <a:noFill/>
              </a:ln>
              <a:solidFill>
                <a:prstClr val="white"/>
              </a:solidFill>
              <a:effectLst>
                <a:outerShdw dist="38100" dir="2700000" algn="tl" rotWithShape="0">
                  <a:prstClr val="black">
                    <a:alpha val="40000"/>
                  </a:prstClr>
                </a:outerShdw>
              </a:effectLst>
              <a:uLnTx/>
              <a:uFillTx/>
              <a:latin typeface="站酷小薇LOGO体" panose="02010600010101010101" pitchFamily="2" charset="-122"/>
              <a:ea typeface="站酷小薇LOGO体" panose="02010600010101010101" pitchFamily="2" charset="-122"/>
              <a:cs typeface="+mn-cs"/>
            </a:endParaRPr>
          </a:p>
        </p:txBody>
      </p:sp>
      <p:cxnSp>
        <p:nvCxnSpPr>
          <p:cNvPr id="8" name="直接连接符 7"/>
          <p:cNvCxnSpPr/>
          <p:nvPr/>
        </p:nvCxnSpPr>
        <p:spPr>
          <a:xfrm>
            <a:off x="5803947" y="4025470"/>
            <a:ext cx="475724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flipH="1">
            <a:off x="6239510" y="4358005"/>
            <a:ext cx="5286375" cy="29908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运输作业优化</a:t>
            </a:r>
            <a:r>
              <a:rPr kumimoji="0" lang="en-US"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 物流配送作业  </a:t>
            </a:r>
            <a:endParaRPr kumimoji="0" lang="en-US"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endParaRPr>
          </a:p>
        </p:txBody>
      </p:sp>
      <p:sp>
        <p:nvSpPr>
          <p:cNvPr id="2" name="矩形 1"/>
          <p:cNvSpPr/>
          <p:nvPr/>
        </p:nvSpPr>
        <p:spPr>
          <a:xfrm>
            <a:off x="5803948" y="4377610"/>
            <a:ext cx="250690" cy="279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思源宋体 CN"/>
              <a:ea typeface="Source Han Sans Regular"/>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工作任务一 运输作业优化</a:t>
            </a:r>
            <a:endParaRPr lang="zh-CN" altLang="en-US"/>
          </a:p>
        </p:txBody>
      </p:sp>
      <p:sp>
        <p:nvSpPr>
          <p:cNvPr id="3" name="内容占位符 2"/>
          <p:cNvSpPr>
            <a:spLocks noGrp="1"/>
          </p:cNvSpPr>
          <p:nvPr>
            <p:ph sz="quarter" idx="13"/>
          </p:nvPr>
        </p:nvSpPr>
        <p:spPr>
          <a:xfrm>
            <a:off x="579755" y="1663065"/>
            <a:ext cx="11038205" cy="2894330"/>
          </a:xfrm>
        </p:spPr>
        <p:txBody>
          <a:bodyPr>
            <a:normAutofit lnSpcReduction="10000"/>
          </a:bodyPr>
          <a:p>
            <a:pPr>
              <a:lnSpc>
                <a:spcPct val="150000"/>
              </a:lnSpc>
            </a:pPr>
            <a:r>
              <a:rPr lang="zh-CN" altLang="en-US" sz="2000"/>
              <a:t>工作任务要求</a:t>
            </a:r>
            <a:endParaRPr lang="zh-CN" altLang="en-US" sz="2000"/>
          </a:p>
          <a:p>
            <a:pPr lvl="1">
              <a:lnSpc>
                <a:spcPct val="150000"/>
              </a:lnSpc>
            </a:pPr>
            <a:r>
              <a:rPr lang="zh-CN" altLang="en-US" sz="2000"/>
              <a:t>在理解运输合理化五要素和掌握运输合理化措施的基础上，为某经营大家电的电商企业每月将货物从安徽、江西、湖南3个生产基地发往菜鸟位于天津、嘉兴、武汉、广州、成都5个物流园区的这一运输行为提出运输合理化措施，并将其货物发往5个菜鸟物流园区的运输量问题转变成一个产销平衡运输问题，运用表上作业法进行优化</a:t>
            </a:r>
            <a:endParaRPr lang="zh-CN" altLang="en-US"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工作任务一 运输作业优化</a:t>
            </a:r>
            <a:endParaRPr lang="zh-CN" altLang="en-US"/>
          </a:p>
        </p:txBody>
      </p:sp>
      <p:sp>
        <p:nvSpPr>
          <p:cNvPr id="5" name="文本框 4"/>
          <p:cNvSpPr txBox="1"/>
          <p:nvPr/>
        </p:nvSpPr>
        <p:spPr>
          <a:xfrm>
            <a:off x="6097905" y="1268730"/>
            <a:ext cx="5521325" cy="2861310"/>
          </a:xfrm>
          <a:prstGeom prst="rect">
            <a:avLst/>
          </a:prstGeom>
          <a:noFill/>
          <a:ln w="9525">
            <a:noFill/>
          </a:ln>
        </p:spPr>
        <p:txBody>
          <a:bodyPr wrap="square">
            <a:spAutoFit/>
          </a:bodyPr>
          <a:p>
            <a:pPr marL="285750" indent="-285750">
              <a:lnSpc>
                <a:spcPct val="150000"/>
              </a:lnSpc>
              <a:buFont typeface="Arial" panose="020B0604020202020204" pitchFamily="34" charset="0"/>
              <a:buChar char="•"/>
            </a:pPr>
            <a:r>
              <a:rPr sz="2000" i="0">
                <a:solidFill>
                  <a:srgbClr val="000000"/>
                </a:solidFill>
                <a:cs typeface="方正宋一简体" charset="0"/>
              </a:rPr>
              <a:t>影响运输合理化的“五要素”</a:t>
            </a:r>
            <a:endParaRPr sz="2000" i="0">
              <a:solidFill>
                <a:srgbClr val="000000"/>
              </a:solidFill>
              <a:cs typeface="方正宋一简体" charset="0"/>
            </a:endParaRPr>
          </a:p>
          <a:p>
            <a:pPr marL="742950" lvl="1" indent="-285750">
              <a:lnSpc>
                <a:spcPct val="150000"/>
              </a:lnSpc>
              <a:buFont typeface="Arial" panose="020B0604020202020204" pitchFamily="34" charset="0"/>
              <a:buChar char="•"/>
            </a:pPr>
            <a:r>
              <a:rPr sz="2000" i="0">
                <a:solidFill>
                  <a:srgbClr val="000000"/>
                </a:solidFill>
                <a:cs typeface="方正宋一简体" charset="0"/>
              </a:rPr>
              <a:t>运输距离</a:t>
            </a:r>
            <a:endParaRPr sz="2000" i="0">
              <a:solidFill>
                <a:srgbClr val="000000"/>
              </a:solidFill>
              <a:cs typeface="方正宋一简体" charset="0"/>
            </a:endParaRPr>
          </a:p>
          <a:p>
            <a:pPr marL="742950" lvl="1" indent="-285750">
              <a:lnSpc>
                <a:spcPct val="150000"/>
              </a:lnSpc>
              <a:buFont typeface="Arial" panose="020B0604020202020204" pitchFamily="34" charset="0"/>
              <a:buChar char="•"/>
            </a:pPr>
            <a:r>
              <a:rPr sz="2000" i="0">
                <a:solidFill>
                  <a:srgbClr val="000000"/>
                </a:solidFill>
                <a:cs typeface="方正宋一简体" charset="0"/>
              </a:rPr>
              <a:t>运输环节</a:t>
            </a:r>
            <a:endParaRPr sz="2000" i="0">
              <a:solidFill>
                <a:srgbClr val="000000"/>
              </a:solidFill>
              <a:cs typeface="方正宋一简体" charset="0"/>
            </a:endParaRPr>
          </a:p>
          <a:p>
            <a:pPr marL="742950" lvl="1" indent="-285750">
              <a:lnSpc>
                <a:spcPct val="150000"/>
              </a:lnSpc>
              <a:buFont typeface="Arial" panose="020B0604020202020204" pitchFamily="34" charset="0"/>
              <a:buChar char="•"/>
            </a:pPr>
            <a:r>
              <a:rPr sz="2000" i="0">
                <a:solidFill>
                  <a:srgbClr val="000000"/>
                </a:solidFill>
                <a:cs typeface="方正宋一简体" charset="0"/>
              </a:rPr>
              <a:t>运输工具</a:t>
            </a:r>
            <a:endParaRPr sz="2000" i="0">
              <a:solidFill>
                <a:srgbClr val="000000"/>
              </a:solidFill>
              <a:cs typeface="方正宋一简体" charset="0"/>
            </a:endParaRPr>
          </a:p>
          <a:p>
            <a:pPr marL="742950" lvl="1" indent="-285750">
              <a:lnSpc>
                <a:spcPct val="150000"/>
              </a:lnSpc>
              <a:buFont typeface="Arial" panose="020B0604020202020204" pitchFamily="34" charset="0"/>
              <a:buChar char="•"/>
            </a:pPr>
            <a:r>
              <a:rPr sz="2000" i="0">
                <a:solidFill>
                  <a:srgbClr val="000000"/>
                </a:solidFill>
                <a:cs typeface="方正宋一简体" charset="0"/>
              </a:rPr>
              <a:t>运输时间</a:t>
            </a:r>
            <a:endParaRPr sz="2000" i="0">
              <a:solidFill>
                <a:srgbClr val="000000"/>
              </a:solidFill>
              <a:cs typeface="方正宋一简体" charset="0"/>
            </a:endParaRPr>
          </a:p>
          <a:p>
            <a:pPr marL="742950" lvl="1" indent="-285750">
              <a:lnSpc>
                <a:spcPct val="150000"/>
              </a:lnSpc>
              <a:buFont typeface="Arial" panose="020B0604020202020204" pitchFamily="34" charset="0"/>
              <a:buChar char="•"/>
            </a:pPr>
            <a:r>
              <a:rPr sz="2000" i="0">
                <a:solidFill>
                  <a:srgbClr val="000000"/>
                </a:solidFill>
                <a:cs typeface="方正宋一简体" charset="0"/>
              </a:rPr>
              <a:t>运输费用</a:t>
            </a:r>
            <a:endParaRPr sz="2000" i="0">
              <a:solidFill>
                <a:srgbClr val="000000"/>
              </a:solidFill>
              <a:cs typeface="方正宋一简体" charset="0"/>
            </a:endParaRPr>
          </a:p>
        </p:txBody>
      </p:sp>
      <p:sp>
        <p:nvSpPr>
          <p:cNvPr id="4" name="文本框 3"/>
          <p:cNvSpPr txBox="1"/>
          <p:nvPr/>
        </p:nvSpPr>
        <p:spPr>
          <a:xfrm>
            <a:off x="551180" y="1305560"/>
            <a:ext cx="5618480" cy="4246245"/>
          </a:xfrm>
          <a:prstGeom prst="rect">
            <a:avLst/>
          </a:prstGeom>
          <a:noFill/>
          <a:ln w="9525">
            <a:noFill/>
          </a:ln>
        </p:spPr>
        <p:txBody>
          <a:bodyPr wrap="square">
            <a:spAutoFit/>
          </a:bodyPr>
          <a:p>
            <a:pPr marL="285750" indent="-285750">
              <a:lnSpc>
                <a:spcPct val="150000"/>
              </a:lnSpc>
              <a:buFont typeface="Arial" panose="020B0604020202020204" pitchFamily="34" charset="0"/>
              <a:buChar char="•"/>
            </a:pPr>
            <a:r>
              <a:rPr lang="zh-CN" sz="2000" i="0">
                <a:cs typeface="方正宋一简体" charset="0"/>
              </a:rPr>
              <a:t>运输合理化措施</a:t>
            </a:r>
            <a:endParaRPr lang="zh-CN" sz="2000" i="0">
              <a:cs typeface="方正宋一简体" charset="0"/>
            </a:endParaRPr>
          </a:p>
          <a:p>
            <a:pPr marL="742950" lvl="1" indent="-285750">
              <a:lnSpc>
                <a:spcPct val="150000"/>
              </a:lnSpc>
              <a:buFont typeface="Arial" panose="020B0604020202020204" pitchFamily="34" charset="0"/>
              <a:buChar char="•"/>
            </a:pPr>
            <a:r>
              <a:rPr lang="zh-CN" altLang="en-US" sz="2000" i="0">
                <a:solidFill>
                  <a:schemeClr val="tx1"/>
                </a:solidFill>
              </a:rPr>
              <a:t>提高运输工具实载率</a:t>
            </a:r>
            <a:endParaRPr lang="zh-CN" altLang="en-US" sz="2000" i="0">
              <a:solidFill>
                <a:schemeClr val="tx1"/>
              </a:solidFill>
            </a:endParaRPr>
          </a:p>
          <a:p>
            <a:pPr marL="742950" lvl="1" indent="-285750">
              <a:lnSpc>
                <a:spcPct val="150000"/>
              </a:lnSpc>
              <a:buFont typeface="Arial" panose="020B0604020202020204" pitchFamily="34" charset="0"/>
              <a:buChar char="•"/>
            </a:pPr>
            <a:r>
              <a:rPr lang="zh-CN" altLang="en-US" sz="2000" i="0">
                <a:solidFill>
                  <a:schemeClr val="tx1"/>
                </a:solidFill>
              </a:rPr>
              <a:t>减少动力投入、增加运输能力</a:t>
            </a:r>
            <a:endParaRPr lang="zh-CN" altLang="en-US" sz="2000" i="0">
              <a:solidFill>
                <a:schemeClr val="tx1"/>
              </a:solidFill>
            </a:endParaRPr>
          </a:p>
          <a:p>
            <a:pPr marL="742950" lvl="1" indent="-285750">
              <a:lnSpc>
                <a:spcPct val="150000"/>
              </a:lnSpc>
              <a:buFont typeface="Arial" panose="020B0604020202020204" pitchFamily="34" charset="0"/>
              <a:buChar char="•"/>
            </a:pPr>
            <a:r>
              <a:rPr lang="zh-CN" altLang="en-US" sz="2000" i="0">
                <a:solidFill>
                  <a:schemeClr val="tx1"/>
                </a:solidFill>
              </a:rPr>
              <a:t>发展社会化的运输体系</a:t>
            </a:r>
            <a:endParaRPr lang="zh-CN" altLang="en-US" sz="2000" i="0">
              <a:solidFill>
                <a:schemeClr val="tx1"/>
              </a:solidFill>
            </a:endParaRPr>
          </a:p>
          <a:p>
            <a:pPr marL="742950" lvl="1" indent="-285750">
              <a:lnSpc>
                <a:spcPct val="150000"/>
              </a:lnSpc>
              <a:buFont typeface="Arial" panose="020B0604020202020204" pitchFamily="34" charset="0"/>
              <a:buChar char="•"/>
            </a:pPr>
            <a:r>
              <a:rPr lang="zh-CN" altLang="en-US" sz="2000" i="0">
                <a:solidFill>
                  <a:schemeClr val="tx1"/>
                </a:solidFill>
              </a:rPr>
              <a:t>开展中短距离铁路公路分流，“以公代铁”的运输</a:t>
            </a:r>
            <a:endParaRPr lang="zh-CN" altLang="en-US" sz="2000" i="0">
              <a:solidFill>
                <a:schemeClr val="tx1"/>
              </a:solidFill>
            </a:endParaRPr>
          </a:p>
          <a:p>
            <a:pPr marL="742950" lvl="1" indent="-285750">
              <a:lnSpc>
                <a:spcPct val="150000"/>
              </a:lnSpc>
              <a:buFont typeface="Arial" panose="020B0604020202020204" pitchFamily="34" charset="0"/>
              <a:buChar char="•"/>
            </a:pPr>
            <a:r>
              <a:rPr lang="zh-CN" altLang="en-US" sz="2000" i="0">
                <a:solidFill>
                  <a:schemeClr val="tx1"/>
                </a:solidFill>
              </a:rPr>
              <a:t>尽量发展直达运输</a:t>
            </a:r>
            <a:endParaRPr lang="zh-CN" altLang="en-US" sz="2000" i="0">
              <a:solidFill>
                <a:schemeClr val="tx1"/>
              </a:solidFill>
            </a:endParaRPr>
          </a:p>
          <a:p>
            <a:pPr marL="742950" lvl="1" indent="-285750">
              <a:lnSpc>
                <a:spcPct val="150000"/>
              </a:lnSpc>
              <a:buFont typeface="Arial" panose="020B0604020202020204" pitchFamily="34" charset="0"/>
              <a:buChar char="•"/>
            </a:pPr>
            <a:r>
              <a:rPr lang="zh-CN" altLang="en-US" sz="2000" i="0">
                <a:solidFill>
                  <a:schemeClr val="tx1"/>
                </a:solidFill>
              </a:rPr>
              <a:t>配载运输</a:t>
            </a:r>
            <a:endParaRPr lang="zh-CN" altLang="en-US" sz="2000" i="0">
              <a:solidFill>
                <a:schemeClr val="tx1"/>
              </a:solidFill>
            </a:endParaRPr>
          </a:p>
          <a:p>
            <a:pPr marL="742950" lvl="1" indent="-285750">
              <a:lnSpc>
                <a:spcPct val="150000"/>
              </a:lnSpc>
              <a:buFont typeface="Arial" panose="020B0604020202020204" pitchFamily="34" charset="0"/>
              <a:buChar char="•"/>
            </a:pPr>
            <a:r>
              <a:rPr lang="zh-CN" altLang="en-US" sz="2000" i="0">
                <a:solidFill>
                  <a:schemeClr val="tx1"/>
                </a:solidFill>
              </a:rPr>
              <a:t>“四就”直拨运输</a:t>
            </a:r>
            <a:endParaRPr lang="zh-CN" altLang="en-US" sz="2000" i="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工作任务一 运输作业优化</a:t>
            </a:r>
            <a:endParaRPr lang="zh-CN" altLang="en-US"/>
          </a:p>
        </p:txBody>
      </p:sp>
      <p:sp>
        <p:nvSpPr>
          <p:cNvPr id="4" name="文本框 3"/>
          <p:cNvSpPr txBox="1"/>
          <p:nvPr/>
        </p:nvSpPr>
        <p:spPr>
          <a:xfrm>
            <a:off x="477520" y="1412875"/>
            <a:ext cx="5618480" cy="1476375"/>
          </a:xfrm>
          <a:prstGeom prst="rect">
            <a:avLst/>
          </a:prstGeom>
          <a:noFill/>
          <a:ln w="9525">
            <a:noFill/>
          </a:ln>
        </p:spPr>
        <p:txBody>
          <a:bodyPr wrap="square">
            <a:spAutoFit/>
          </a:bodyPr>
          <a:p>
            <a:pPr marL="285750" indent="-285750">
              <a:lnSpc>
                <a:spcPct val="150000"/>
              </a:lnSpc>
              <a:buFont typeface="Arial" panose="020B0604020202020204" pitchFamily="34" charset="0"/>
              <a:buChar char="•"/>
            </a:pPr>
            <a:r>
              <a:rPr lang="zh-CN" sz="2000" i="0">
                <a:cs typeface="方正宋一简体" charset="0"/>
              </a:rPr>
              <a:t>产销平衡运输合理化</a:t>
            </a:r>
            <a:endParaRPr lang="zh-CN" sz="2000" i="0">
              <a:cs typeface="方正宋一简体" charset="0"/>
            </a:endParaRPr>
          </a:p>
          <a:p>
            <a:pPr marL="742950" lvl="1" indent="-285750">
              <a:lnSpc>
                <a:spcPct val="150000"/>
              </a:lnSpc>
              <a:buFont typeface="Arial" panose="020B0604020202020204" pitchFamily="34" charset="0"/>
              <a:buChar char="•"/>
            </a:pPr>
            <a:r>
              <a:rPr lang="zh-CN" altLang="en-US" sz="2000" i="0">
                <a:solidFill>
                  <a:schemeClr val="tx1"/>
                </a:solidFill>
              </a:rPr>
              <a:t>表上作业的西北角法</a:t>
            </a:r>
            <a:endParaRPr lang="zh-CN" altLang="en-US" sz="2000" i="0">
              <a:solidFill>
                <a:schemeClr val="tx1"/>
              </a:solidFill>
            </a:endParaRPr>
          </a:p>
          <a:p>
            <a:pPr marL="742950" lvl="1" indent="-285750">
              <a:lnSpc>
                <a:spcPct val="150000"/>
              </a:lnSpc>
              <a:buFont typeface="Arial" panose="020B0604020202020204" pitchFamily="34" charset="0"/>
              <a:buChar char="•"/>
            </a:pPr>
            <a:r>
              <a:rPr lang="zh-CN" altLang="en-US" sz="2000" i="0">
                <a:solidFill>
                  <a:schemeClr val="tx1"/>
                </a:solidFill>
              </a:rPr>
              <a:t>表上作业法示例</a:t>
            </a:r>
            <a:endParaRPr lang="zh-CN" altLang="en-US" sz="2000" i="0">
              <a:solidFill>
                <a:schemeClr val="tx1"/>
              </a:solidFill>
            </a:endParaRPr>
          </a:p>
        </p:txBody>
      </p:sp>
      <p:pic>
        <p:nvPicPr>
          <p:cNvPr id="21" name="图片 20"/>
          <p:cNvPicPr>
            <a:picLocks noChangeAspect="1"/>
          </p:cNvPicPr>
          <p:nvPr/>
        </p:nvPicPr>
        <p:blipFill>
          <a:blip r:embed="rId1"/>
          <a:srcRect r="18036"/>
          <a:stretch>
            <a:fillRect/>
          </a:stretch>
        </p:blipFill>
        <p:spPr>
          <a:xfrm>
            <a:off x="6132195" y="1052830"/>
            <a:ext cx="5650865" cy="2672080"/>
          </a:xfrm>
          <a:prstGeom prst="rect">
            <a:avLst/>
          </a:prstGeom>
        </p:spPr>
      </p:pic>
      <p:pic>
        <p:nvPicPr>
          <p:cNvPr id="38" name="图片 37"/>
          <p:cNvPicPr>
            <a:picLocks noChangeAspect="1"/>
          </p:cNvPicPr>
          <p:nvPr/>
        </p:nvPicPr>
        <p:blipFill>
          <a:blip r:embed="rId2"/>
          <a:srcRect r="18808"/>
          <a:stretch>
            <a:fillRect/>
          </a:stretch>
        </p:blipFill>
        <p:spPr>
          <a:xfrm>
            <a:off x="6166485" y="3789045"/>
            <a:ext cx="5616575" cy="23380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9" name="图片 18" descr="C:/Users/sgp/AppData/Local/Temp/picturecompress_20211024065641/output_1.jpgoutput_1"/>
          <p:cNvPicPr>
            <a:picLocks noChangeAspect="1"/>
          </p:cNvPicPr>
          <p:nvPr/>
        </p:nvPicPr>
        <p:blipFill>
          <a:blip r:embed="rId1"/>
          <a:srcRect/>
          <a:stretch>
            <a:fillRect/>
          </a:stretch>
        </p:blipFill>
        <p:spPr>
          <a:xfrm>
            <a:off x="1" y="1586082"/>
            <a:ext cx="7412967" cy="5344950"/>
          </a:xfrm>
          <a:custGeom>
            <a:avLst/>
            <a:gdLst>
              <a:gd name="connsiteX0" fmla="*/ 4962872 w 7412967"/>
              <a:gd name="connsiteY0" fmla="*/ 2198 h 5344950"/>
              <a:gd name="connsiteX1" fmla="*/ 6737555 w 7412967"/>
              <a:gd name="connsiteY1" fmla="*/ 675413 h 5344950"/>
              <a:gd name="connsiteX2" fmla="*/ 6588156 w 7412967"/>
              <a:gd name="connsiteY2" fmla="*/ 4286660 h 5344950"/>
              <a:gd name="connsiteX3" fmla="*/ 5529866 w 7412967"/>
              <a:gd name="connsiteY3" fmla="*/ 5344950 h 5344950"/>
              <a:gd name="connsiteX4" fmla="*/ 1 w 7412967"/>
              <a:gd name="connsiteY4" fmla="*/ 5344950 h 5344950"/>
              <a:gd name="connsiteX5" fmla="*/ 0 w 7412967"/>
              <a:gd name="connsiteY5" fmla="*/ 4002715 h 5344950"/>
              <a:gd name="connsiteX6" fmla="*/ 103158 w 7412967"/>
              <a:gd name="connsiteY6" fmla="*/ 3865834 h 5344950"/>
              <a:gd name="connsiteX7" fmla="*/ 286474 w 7412967"/>
              <a:gd name="connsiteY7" fmla="*/ 3664645 h 5344950"/>
              <a:gd name="connsiteX8" fmla="*/ 3126307 w 7412967"/>
              <a:gd name="connsiteY8" fmla="*/ 824812 h 5344950"/>
              <a:gd name="connsiteX9" fmla="*/ 4962872 w 7412967"/>
              <a:gd name="connsiteY9" fmla="*/ 2198 h 534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2967" h="5344950">
                <a:moveTo>
                  <a:pt x="4962872" y="2198"/>
                </a:moveTo>
                <a:cubicBezTo>
                  <a:pt x="5616379" y="-24837"/>
                  <a:pt x="6259572" y="197431"/>
                  <a:pt x="6737555" y="675413"/>
                </a:cubicBezTo>
                <a:cubicBezTo>
                  <a:pt x="7693518" y="1631377"/>
                  <a:pt x="7626630" y="3248186"/>
                  <a:pt x="6588156" y="4286660"/>
                </a:cubicBezTo>
                <a:lnTo>
                  <a:pt x="5529866" y="5344950"/>
                </a:lnTo>
                <a:lnTo>
                  <a:pt x="1" y="5344950"/>
                </a:lnTo>
                <a:lnTo>
                  <a:pt x="0" y="4002715"/>
                </a:lnTo>
                <a:lnTo>
                  <a:pt x="103158" y="3865834"/>
                </a:lnTo>
                <a:cubicBezTo>
                  <a:pt x="160460" y="3796714"/>
                  <a:pt x="221570" y="3729549"/>
                  <a:pt x="286474" y="3664645"/>
                </a:cubicBezTo>
                <a:lnTo>
                  <a:pt x="3126307" y="824812"/>
                </a:lnTo>
                <a:cubicBezTo>
                  <a:pt x="3645544" y="305575"/>
                  <a:pt x="4309366" y="29235"/>
                  <a:pt x="4962872" y="2198"/>
                </a:cubicBezTo>
                <a:close/>
              </a:path>
            </a:pathLst>
          </a:custGeom>
        </p:spPr>
      </p:pic>
      <p:sp>
        <p:nvSpPr>
          <p:cNvPr id="15" name="任意多边形: 形状 14"/>
          <p:cNvSpPr/>
          <p:nvPr/>
        </p:nvSpPr>
        <p:spPr>
          <a:xfrm rot="18900000">
            <a:off x="4012261" y="235450"/>
            <a:ext cx="9078463" cy="5010888"/>
          </a:xfrm>
          <a:custGeom>
            <a:avLst/>
            <a:gdLst>
              <a:gd name="connsiteX0" fmla="*/ 5963798 w 9078463"/>
              <a:gd name="connsiteY0" fmla="*/ 0 h 5010888"/>
              <a:gd name="connsiteX1" fmla="*/ 9078463 w 9078463"/>
              <a:gd name="connsiteY1" fmla="*/ 3114666 h 5010888"/>
              <a:gd name="connsiteX2" fmla="*/ 7238472 w 9078463"/>
              <a:gd name="connsiteY2" fmla="*/ 4954658 h 5010888"/>
              <a:gd name="connsiteX3" fmla="*/ 7217750 w 9078463"/>
              <a:gd name="connsiteY3" fmla="*/ 4959987 h 5010888"/>
              <a:gd name="connsiteX4" fmla="*/ 6712815 w 9078463"/>
              <a:gd name="connsiteY4" fmla="*/ 5010888 h 5010888"/>
              <a:gd name="connsiteX5" fmla="*/ 2505444 w 9078463"/>
              <a:gd name="connsiteY5" fmla="*/ 5010887 h 5010888"/>
              <a:gd name="connsiteX6" fmla="*/ 0 w 9078463"/>
              <a:gd name="connsiteY6" fmla="*/ 2505443 h 5010888"/>
              <a:gd name="connsiteX7" fmla="*/ 0 w 9078463"/>
              <a:gd name="connsiteY7" fmla="*/ 2505444 h 5010888"/>
              <a:gd name="connsiteX8" fmla="*/ 2505444 w 9078463"/>
              <a:gd name="connsiteY8" fmla="*/ 0 h 5010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78463" h="5010888">
                <a:moveTo>
                  <a:pt x="5963798" y="0"/>
                </a:moveTo>
                <a:lnTo>
                  <a:pt x="9078463" y="3114666"/>
                </a:lnTo>
                <a:lnTo>
                  <a:pt x="7238472" y="4954658"/>
                </a:lnTo>
                <a:lnTo>
                  <a:pt x="7217750" y="4959987"/>
                </a:lnTo>
                <a:cubicBezTo>
                  <a:pt x="7054651" y="4993361"/>
                  <a:pt x="6885781" y="5010888"/>
                  <a:pt x="6712815" y="5010888"/>
                </a:cubicBezTo>
                <a:lnTo>
                  <a:pt x="2505444" y="5010887"/>
                </a:lnTo>
                <a:cubicBezTo>
                  <a:pt x="1121725" y="5010887"/>
                  <a:pt x="0" y="3889163"/>
                  <a:pt x="0" y="2505443"/>
                </a:cubicBezTo>
                <a:lnTo>
                  <a:pt x="0" y="2505444"/>
                </a:lnTo>
                <a:cubicBezTo>
                  <a:pt x="0" y="1121725"/>
                  <a:pt x="1121725" y="0"/>
                  <a:pt x="2505444" y="0"/>
                </a:cubicBezTo>
                <a:close/>
              </a:path>
            </a:pathLst>
          </a:custGeom>
          <a:solidFill>
            <a:srgbClr val="B5B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7" name="任意多边形: 形状 16"/>
          <p:cNvSpPr/>
          <p:nvPr/>
        </p:nvSpPr>
        <p:spPr>
          <a:xfrm rot="18899999">
            <a:off x="-956216" y="3014594"/>
            <a:ext cx="3071293" cy="1432414"/>
          </a:xfrm>
          <a:custGeom>
            <a:avLst/>
            <a:gdLst>
              <a:gd name="connsiteX0" fmla="*/ 2861521 w 3071293"/>
              <a:gd name="connsiteY0" fmla="*/ 209772 h 1432414"/>
              <a:gd name="connsiteX1" fmla="*/ 3071293 w 3071293"/>
              <a:gd name="connsiteY1" fmla="*/ 716207 h 1432414"/>
              <a:gd name="connsiteX2" fmla="*/ 3071292 w 3071293"/>
              <a:gd name="connsiteY2" fmla="*/ 716207 h 1432414"/>
              <a:gd name="connsiteX3" fmla="*/ 2355085 w 3071293"/>
              <a:gd name="connsiteY3" fmla="*/ 1432414 h 1432414"/>
              <a:gd name="connsiteX4" fmla="*/ 0 w 3071293"/>
              <a:gd name="connsiteY4" fmla="*/ 1432414 h 1432414"/>
              <a:gd name="connsiteX5" fmla="*/ 1432415 w 3071293"/>
              <a:gd name="connsiteY5" fmla="*/ 0 h 1432414"/>
              <a:gd name="connsiteX6" fmla="*/ 2355086 w 3071293"/>
              <a:gd name="connsiteY6" fmla="*/ 0 h 1432414"/>
              <a:gd name="connsiteX7" fmla="*/ 2861521 w 3071293"/>
              <a:gd name="connsiteY7" fmla="*/ 209772 h 143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1293" h="1432414">
                <a:moveTo>
                  <a:pt x="2861521" y="209772"/>
                </a:moveTo>
                <a:cubicBezTo>
                  <a:pt x="2991129" y="339380"/>
                  <a:pt x="3071293" y="518432"/>
                  <a:pt x="3071293" y="716207"/>
                </a:cubicBezTo>
                <a:lnTo>
                  <a:pt x="3071292" y="716207"/>
                </a:lnTo>
                <a:cubicBezTo>
                  <a:pt x="3071292" y="1111757"/>
                  <a:pt x="2750635" y="1432414"/>
                  <a:pt x="2355085" y="1432414"/>
                </a:cubicBezTo>
                <a:lnTo>
                  <a:pt x="0" y="1432414"/>
                </a:lnTo>
                <a:lnTo>
                  <a:pt x="1432415" y="0"/>
                </a:lnTo>
                <a:lnTo>
                  <a:pt x="2355086" y="0"/>
                </a:lnTo>
                <a:cubicBezTo>
                  <a:pt x="2552861" y="0"/>
                  <a:pt x="2731913" y="80164"/>
                  <a:pt x="2861521" y="2097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文本框 9"/>
          <p:cNvSpPr txBox="1"/>
          <p:nvPr/>
        </p:nvSpPr>
        <p:spPr>
          <a:xfrm flipH="1">
            <a:off x="6096000" y="1557020"/>
            <a:ext cx="5439410" cy="378460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2000" b="0" i="0" u="none" strike="noStrike" kern="1200" cap="none" spc="0" normalizeH="0" baseline="0" noProof="0" dirty="0">
                <a:ln>
                  <a:noFill/>
                </a:ln>
                <a:solidFill>
                  <a:prstClr val="white"/>
                </a:solidFill>
                <a:effectLst/>
                <a:uLnTx/>
                <a:uFillTx/>
                <a:latin typeface="华文细黑" panose="02010600040101010101" pitchFamily="2" charset="-122"/>
                <a:cs typeface="+mn-cs"/>
              </a:rPr>
              <a:t>       </a:t>
            </a:r>
            <a:r>
              <a:rPr kumimoji="0" sz="2000" b="0" i="0" u="none" strike="noStrike" kern="1200" cap="none" spc="0" normalizeH="0" baseline="0" noProof="0" dirty="0">
                <a:ln>
                  <a:noFill/>
                </a:ln>
                <a:solidFill>
                  <a:prstClr val="white"/>
                </a:solidFill>
                <a:effectLst/>
                <a:uLnTx/>
                <a:uFillTx/>
                <a:latin typeface="华文细黑" panose="02010600040101010101" pitchFamily="2" charset="-122"/>
                <a:cs typeface="+mn-cs"/>
              </a:rPr>
              <a:t>如果将网络零售渠道与传统零售渠道进行比较，可以发现，网络零售渠道的优势在于没有门店运营成本，商品展示与交易没有时空限制，传统零售渠道的优势在</a:t>
            </a:r>
            <a:r>
              <a:rPr kumimoji="0" lang="zh-CN" sz="2000" b="0" i="0" u="none" strike="noStrike" kern="1200" cap="none" spc="0" normalizeH="0" baseline="0" noProof="0" dirty="0">
                <a:ln>
                  <a:noFill/>
                </a:ln>
                <a:solidFill>
                  <a:prstClr val="white"/>
                </a:solidFill>
                <a:effectLst/>
                <a:uLnTx/>
                <a:uFillTx/>
                <a:latin typeface="华文细黑" panose="02010600040101010101" pitchFamily="2" charset="-122"/>
                <a:cs typeface="+mn-cs"/>
              </a:rPr>
              <a:t>于拣选</a:t>
            </a:r>
            <a:r>
              <a:rPr kumimoji="0" sz="2000" b="0" i="0" u="none" strike="noStrike" kern="1200" cap="none" spc="0" normalizeH="0" baseline="0" noProof="0" dirty="0">
                <a:ln>
                  <a:noFill/>
                </a:ln>
                <a:solidFill>
                  <a:prstClr val="white"/>
                </a:solidFill>
                <a:effectLst/>
                <a:uLnTx/>
                <a:uFillTx/>
                <a:latin typeface="华文细黑" panose="02010600040101010101" pitchFamily="2" charset="-122"/>
                <a:cs typeface="+mn-cs"/>
              </a:rPr>
              <a:t>工作由客户</a:t>
            </a:r>
            <a:r>
              <a:rPr kumimoji="0" lang="zh-CN" sz="2000" b="0" i="0" u="none" strike="noStrike" kern="1200" cap="none" spc="0" normalizeH="0" baseline="0" noProof="0" dirty="0">
                <a:ln>
                  <a:noFill/>
                </a:ln>
                <a:solidFill>
                  <a:prstClr val="white"/>
                </a:solidFill>
                <a:effectLst/>
                <a:uLnTx/>
                <a:uFillTx/>
                <a:latin typeface="华文细黑" panose="02010600040101010101" pitchFamily="2" charset="-122"/>
                <a:cs typeface="+mn-cs"/>
              </a:rPr>
              <a:t>自己</a:t>
            </a:r>
            <a:r>
              <a:rPr kumimoji="0" sz="2000" b="0" i="0" u="none" strike="noStrike" kern="1200" cap="none" spc="0" normalizeH="0" baseline="0" noProof="0" dirty="0">
                <a:ln>
                  <a:noFill/>
                </a:ln>
                <a:solidFill>
                  <a:prstClr val="white"/>
                </a:solidFill>
                <a:effectLst/>
                <a:uLnTx/>
                <a:uFillTx/>
                <a:latin typeface="华文细黑" panose="02010600040101010101" pitchFamily="2" charset="-122"/>
                <a:cs typeface="+mn-cs"/>
              </a:rPr>
              <a:t>完成，无须支付包装成本和“最后一公里”配送成本。可见，网络零售渠道要想在竞争中胜出，一件非常重要的事情就是做好物流中心的配送工作。</a:t>
            </a:r>
            <a:endParaRPr kumimoji="0" sz="2000" b="0" i="0" u="none" strike="noStrike" kern="1200" cap="none" spc="0" normalizeH="0" baseline="0" noProof="0" dirty="0">
              <a:ln>
                <a:noFill/>
              </a:ln>
              <a:solidFill>
                <a:prstClr val="white"/>
              </a:solidFill>
              <a:effectLst/>
              <a:uLnTx/>
              <a:uFillTx/>
              <a:latin typeface="华文细黑" panose="02010600040101010101" pitchFamily="2" charset="-122"/>
              <a:cs typeface="+mn-cs"/>
            </a:endParaRPr>
          </a:p>
        </p:txBody>
      </p:sp>
      <p:sp>
        <p:nvSpPr>
          <p:cNvPr id="11" name="文本框 10"/>
          <p:cNvSpPr txBox="1"/>
          <p:nvPr/>
        </p:nvSpPr>
        <p:spPr>
          <a:xfrm>
            <a:off x="6987017" y="759282"/>
            <a:ext cx="4461081" cy="6451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white"/>
                </a:solidFill>
                <a:effectLst/>
                <a:uLnTx/>
                <a:uFillTx/>
                <a:latin typeface="华文细黑" panose="02010600040101010101" pitchFamily="2" charset="-122"/>
                <a:cs typeface="+mn-cs"/>
              </a:rPr>
              <a:t>导语</a:t>
            </a:r>
            <a:endParaRPr kumimoji="0" lang="zh-CN" altLang="en-US" sz="3600" b="0" i="0" u="none" strike="noStrike" kern="1200" cap="none" spc="0" normalizeH="0" baseline="0" noProof="0" dirty="0">
              <a:ln>
                <a:noFill/>
              </a:ln>
              <a:solidFill>
                <a:prstClr val="white"/>
              </a:solidFill>
              <a:effectLst/>
              <a:uLnTx/>
              <a:uFillTx/>
              <a:latin typeface="华文细黑" panose="02010600040101010101" pitchFamily="2" charset="-122"/>
              <a:cs typeface="+mn-cs"/>
            </a:endParaRPr>
          </a:p>
        </p:txBody>
      </p:sp>
      <p:sp>
        <p:nvSpPr>
          <p:cNvPr id="13" name="任意多边形: 形状 12"/>
          <p:cNvSpPr/>
          <p:nvPr/>
        </p:nvSpPr>
        <p:spPr>
          <a:xfrm rot="18899999">
            <a:off x="11041047" y="5272531"/>
            <a:ext cx="2142381" cy="1431842"/>
          </a:xfrm>
          <a:custGeom>
            <a:avLst/>
            <a:gdLst>
              <a:gd name="connsiteX0" fmla="*/ 2142381 w 2142381"/>
              <a:gd name="connsiteY0" fmla="*/ 0 h 1431842"/>
              <a:gd name="connsiteX1" fmla="*/ 710539 w 2142381"/>
              <a:gd name="connsiteY1" fmla="*/ 1431842 h 1431842"/>
              <a:gd name="connsiteX2" fmla="*/ 571867 w 2142381"/>
              <a:gd name="connsiteY2" fmla="*/ 1417862 h 1431842"/>
              <a:gd name="connsiteX3" fmla="*/ 0 w 2142381"/>
              <a:gd name="connsiteY3" fmla="*/ 716206 h 1431842"/>
              <a:gd name="connsiteX4" fmla="*/ 0 w 2142381"/>
              <a:gd name="connsiteY4" fmla="*/ 716207 h 1431842"/>
              <a:gd name="connsiteX5" fmla="*/ 716207 w 2142381"/>
              <a:gd name="connsiteY5" fmla="*/ 0 h 143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2381" h="1431842">
                <a:moveTo>
                  <a:pt x="2142381" y="0"/>
                </a:moveTo>
                <a:lnTo>
                  <a:pt x="710539" y="1431842"/>
                </a:lnTo>
                <a:lnTo>
                  <a:pt x="571867" y="1417862"/>
                </a:lnTo>
                <a:cubicBezTo>
                  <a:pt x="245503" y="1351079"/>
                  <a:pt x="0" y="1062313"/>
                  <a:pt x="0" y="716206"/>
                </a:cubicBezTo>
                <a:lnTo>
                  <a:pt x="0" y="716207"/>
                </a:lnTo>
                <a:cubicBezTo>
                  <a:pt x="0" y="320657"/>
                  <a:pt x="320657" y="0"/>
                  <a:pt x="7162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8" name="组合 7"/>
          <p:cNvGrpSpPr/>
          <p:nvPr/>
        </p:nvGrpSpPr>
        <p:grpSpPr>
          <a:xfrm>
            <a:off x="437513" y="426720"/>
            <a:ext cx="7153912" cy="521970"/>
            <a:chOff x="437649" y="427014"/>
            <a:chExt cx="2969881" cy="521970"/>
          </a:xfrm>
        </p:grpSpPr>
        <p:grpSp>
          <p:nvGrpSpPr>
            <p:cNvPr id="9" name="组合 8"/>
            <p:cNvGrpSpPr/>
            <p:nvPr/>
          </p:nvGrpSpPr>
          <p:grpSpPr>
            <a:xfrm>
              <a:off x="437649" y="462938"/>
              <a:ext cx="188316" cy="485775"/>
              <a:chOff x="431502" y="469830"/>
              <a:chExt cx="265665" cy="685301"/>
            </a:xfrm>
          </p:grpSpPr>
          <p:sp>
            <p:nvSpPr>
              <p:cNvPr id="14" name="矩形 13"/>
              <p:cNvSpPr/>
              <p:nvPr/>
            </p:nvSpPr>
            <p:spPr>
              <a:xfrm>
                <a:off x="447628" y="469831"/>
                <a:ext cx="249539" cy="63424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宋体 CN"/>
                  <a:ea typeface="Source Han Sans Regular"/>
                  <a:cs typeface="+mn-cs"/>
                </a:endParaRPr>
              </a:p>
            </p:txBody>
          </p:sp>
          <p:sp>
            <p:nvSpPr>
              <p:cNvPr id="16" name="矩形 15"/>
              <p:cNvSpPr/>
              <p:nvPr/>
            </p:nvSpPr>
            <p:spPr>
              <a:xfrm>
                <a:off x="431502" y="469830"/>
                <a:ext cx="265158" cy="685301"/>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a:ea typeface="Source Han Sans Regular"/>
                  <a:cs typeface="+mn-cs"/>
                </a:endParaRPr>
              </a:p>
            </p:txBody>
          </p:sp>
        </p:grpSp>
        <p:sp>
          <p:nvSpPr>
            <p:cNvPr id="12" name="文本框 11"/>
            <p:cNvSpPr txBox="1"/>
            <p:nvPr/>
          </p:nvSpPr>
          <p:spPr>
            <a:xfrm>
              <a:off x="625607" y="427014"/>
              <a:ext cx="2781923"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sz="2800" i="0" noProof="0" dirty="0">
                  <a:ln>
                    <a:noFill/>
                  </a:ln>
                  <a:solidFill>
                    <a:prstClr val="white"/>
                  </a:solidFill>
                  <a:effectLst/>
                  <a:uLnTx/>
                  <a:uFillTx/>
                  <a:latin typeface="华文细黑" panose="02010600040101010101" pitchFamily="2" charset="-122"/>
                  <a:sym typeface="+mn-ea"/>
                </a:rPr>
                <a:t>项目四  电子商务运输与配送管理</a:t>
              </a:r>
              <a:endParaRPr sz="2800" i="0" noProof="0" dirty="0">
                <a:ln>
                  <a:noFill/>
                </a:ln>
                <a:solidFill>
                  <a:prstClr val="white"/>
                </a:solidFill>
                <a:effectLst/>
                <a:uLnTx/>
                <a:uFillTx/>
                <a:latin typeface="华文细黑" panose="02010600040101010101" pitchFamily="2"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工作任务一 运输作业优化</a:t>
            </a:r>
            <a:endParaRPr lang="zh-CN" altLang="en-US"/>
          </a:p>
        </p:txBody>
      </p:sp>
      <p:sp>
        <p:nvSpPr>
          <p:cNvPr id="4" name="文本框 3"/>
          <p:cNvSpPr txBox="1"/>
          <p:nvPr/>
        </p:nvSpPr>
        <p:spPr>
          <a:xfrm>
            <a:off x="477520" y="1412875"/>
            <a:ext cx="11139805" cy="3322955"/>
          </a:xfrm>
          <a:prstGeom prst="rect">
            <a:avLst/>
          </a:prstGeom>
          <a:noFill/>
          <a:ln w="9525">
            <a:noFill/>
          </a:ln>
        </p:spPr>
        <p:txBody>
          <a:bodyPr wrap="square">
            <a:spAutoFit/>
          </a:bodyPr>
          <a:p>
            <a:pPr marL="285750" lvl="0" indent="-285750">
              <a:lnSpc>
                <a:spcPct val="150000"/>
              </a:lnSpc>
              <a:buFont typeface="Arial" panose="020B0604020202020204" pitchFamily="34" charset="0"/>
              <a:buChar char="•"/>
            </a:pPr>
            <a:r>
              <a:rPr lang="zh-CN" sz="2000" i="0">
                <a:cs typeface="方正宋一简体" charset="0"/>
              </a:rPr>
              <a:t>任务数据</a:t>
            </a:r>
            <a:endParaRPr lang="zh-CN" sz="2000" i="0">
              <a:cs typeface="方正宋一简体" charset="0"/>
            </a:endParaRPr>
          </a:p>
          <a:p>
            <a:pPr marL="742950" lvl="1" indent="-285750">
              <a:lnSpc>
                <a:spcPct val="150000"/>
              </a:lnSpc>
              <a:buFont typeface="Arial" panose="020B0604020202020204" pitchFamily="34" charset="0"/>
              <a:buChar char="•"/>
            </a:pPr>
            <a:r>
              <a:rPr lang="zh-CN" altLang="en-US" sz="2000" i="0">
                <a:solidFill>
                  <a:schemeClr val="tx1"/>
                </a:solidFill>
              </a:rPr>
              <a:t>某经营大家电的电商企业每月将货物从安徽、江西、湖南，需要运往菜鸟的5个物流园区：天津、嘉兴、武汉、广州、成都。本月需要从3个产地将105个单位的货物运往5个物流园区，要使得运输总成本最小。已知生产基地安徽的运出量为50个单位，江西的运出量为37个单位，湖南的运出量为18个单位；天津物流园区的入库量为16个单位，嘉兴物流园区的入库量为20个单位，武汉物流园区的入库量为5个单位，广州物流园区的入库量为7个单位，成都物流园区的入库量为7个单位。运价按每100公里为1个单位设置，并按四舍五入取整</a:t>
            </a:r>
            <a:endParaRPr lang="zh-CN" altLang="en-US" sz="2000" i="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工作任务二</a:t>
            </a:r>
            <a:r>
              <a:rPr lang="zh-CN" altLang="en-US"/>
              <a:t> 物流配送作业</a:t>
            </a:r>
            <a:endParaRPr lang="zh-CN" altLang="en-US"/>
          </a:p>
        </p:txBody>
      </p:sp>
      <p:sp>
        <p:nvSpPr>
          <p:cNvPr id="3" name="内容占位符 2"/>
          <p:cNvSpPr>
            <a:spLocks noGrp="1"/>
          </p:cNvSpPr>
          <p:nvPr>
            <p:ph sz="quarter" idx="13"/>
          </p:nvPr>
        </p:nvSpPr>
        <p:spPr>
          <a:xfrm>
            <a:off x="579755" y="1663065"/>
            <a:ext cx="10760710" cy="2894330"/>
          </a:xfrm>
        </p:spPr>
        <p:txBody>
          <a:bodyPr/>
          <a:p>
            <a:r>
              <a:rPr lang="zh-CN" altLang="en-US" sz="2000"/>
              <a:t>工作任务要求</a:t>
            </a:r>
            <a:endParaRPr lang="zh-CN" altLang="en-US" sz="2000"/>
          </a:p>
          <a:p>
            <a:pPr lvl="1"/>
            <a:r>
              <a:rPr lang="zh-CN" altLang="en-US" sz="2000"/>
              <a:t>熟悉B2C电商企业物流配送的一般作业流程，要求按照图示清晰描述电商企业物流配送作业的流程</a:t>
            </a:r>
            <a:endParaRPr lang="zh-CN" altLang="en-US" sz="2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工作任务二 物流配送作业</a:t>
            </a:r>
            <a:endParaRPr lang="zh-CN" altLang="en-US"/>
          </a:p>
        </p:txBody>
      </p:sp>
      <p:pic>
        <p:nvPicPr>
          <p:cNvPr id="4" name="图片 4" descr="C:/Users/sgp/AppData/Local/Temp/picturecompress_20211024065641/output_18.pngoutput_18"/>
          <p:cNvPicPr>
            <a:picLocks noChangeAspect="1"/>
          </p:cNvPicPr>
          <p:nvPr/>
        </p:nvPicPr>
        <p:blipFill>
          <a:blip r:embed="rId1">
            <a:clrChange>
              <a:clrFrom>
                <a:srgbClr val="FFFFFF"/>
              </a:clrFrom>
              <a:clrTo>
                <a:srgbClr val="FFFFFF">
                  <a:alpha val="0"/>
                </a:srgbClr>
              </a:clrTo>
            </a:clrChange>
          </a:blip>
          <a:stretch>
            <a:fillRect/>
          </a:stretch>
        </p:blipFill>
        <p:spPr>
          <a:xfrm>
            <a:off x="1471930" y="1052830"/>
            <a:ext cx="9391650" cy="4991100"/>
          </a:xfrm>
          <a:prstGeom prst="rect">
            <a:avLst/>
          </a:prstGeom>
          <a:noFill/>
          <a:ln w="9525">
            <a:noFill/>
          </a:ln>
        </p:spPr>
      </p:pic>
      <p:sp>
        <p:nvSpPr>
          <p:cNvPr id="11" name="文本框 10"/>
          <p:cNvSpPr txBox="1"/>
          <p:nvPr/>
        </p:nvSpPr>
        <p:spPr>
          <a:xfrm>
            <a:off x="3288030" y="5979160"/>
            <a:ext cx="5080000" cy="337185"/>
          </a:xfrm>
          <a:prstGeom prst="rect">
            <a:avLst/>
          </a:prstGeom>
          <a:noFill/>
          <a:ln w="9525">
            <a:noFill/>
          </a:ln>
        </p:spPr>
        <p:txBody>
          <a:bodyPr>
            <a:spAutoFit/>
          </a:bodyPr>
          <a:p>
            <a:pPr algn="ctr"/>
            <a:r>
              <a:rPr lang="zh-CN" sz="1600" i="0">
                <a:solidFill>
                  <a:srgbClr val="000000"/>
                </a:solidFill>
                <a:ea typeface="宋体" panose="02010600030101010101" pitchFamily="2" charset="-122"/>
              </a:rPr>
              <a:t>图</a:t>
            </a:r>
            <a:r>
              <a:rPr lang="en-US" sz="1600" i="0">
                <a:solidFill>
                  <a:srgbClr val="000000"/>
                </a:solidFill>
                <a:latin typeface="Times New Roman" panose="02020603050405020304" pitchFamily="18" charset="0"/>
                <a:ea typeface="宋体" panose="02010600030101010101" pitchFamily="2" charset="-122"/>
              </a:rPr>
              <a:t>4-10  </a:t>
            </a:r>
            <a:r>
              <a:rPr lang="zh-CN" sz="1600" i="0">
                <a:solidFill>
                  <a:srgbClr val="000000"/>
                </a:solidFill>
                <a:ea typeface="宋体" panose="02010600030101010101" pitchFamily="2" charset="-122"/>
              </a:rPr>
              <a:t>某电商企业物流配送流程图</a:t>
            </a:r>
            <a:endParaRPr lang="zh-CN" altLang="en-US" sz="1600" i="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工作任务二 物流配送作业</a:t>
            </a:r>
            <a:endParaRPr lang="zh-CN" altLang="en-US"/>
          </a:p>
        </p:txBody>
      </p:sp>
      <p:pic>
        <p:nvPicPr>
          <p:cNvPr id="3" name="图片 -2147482617" descr="C:/Users/sgp/AppData/Local/Temp/picturecompress_20211024065641/output_17.pngoutput_17"/>
          <p:cNvPicPr>
            <a:picLocks noChangeAspect="1"/>
          </p:cNvPicPr>
          <p:nvPr/>
        </p:nvPicPr>
        <p:blipFill>
          <a:blip r:embed="rId1"/>
          <a:stretch>
            <a:fillRect/>
          </a:stretch>
        </p:blipFill>
        <p:spPr>
          <a:xfrm>
            <a:off x="1343660" y="2289810"/>
            <a:ext cx="9013190" cy="1355725"/>
          </a:xfrm>
          <a:prstGeom prst="rect">
            <a:avLst/>
          </a:prstGeom>
          <a:noFill/>
          <a:ln w="9525">
            <a:noFill/>
          </a:ln>
        </p:spPr>
      </p:pic>
      <p:sp>
        <p:nvSpPr>
          <p:cNvPr id="10" name="文本框 9"/>
          <p:cNvSpPr txBox="1"/>
          <p:nvPr/>
        </p:nvSpPr>
        <p:spPr>
          <a:xfrm>
            <a:off x="3310255" y="4077335"/>
            <a:ext cx="5080000" cy="337185"/>
          </a:xfrm>
          <a:prstGeom prst="rect">
            <a:avLst/>
          </a:prstGeom>
          <a:noFill/>
          <a:ln w="9525">
            <a:noFill/>
          </a:ln>
        </p:spPr>
        <p:txBody>
          <a:bodyPr>
            <a:spAutoFit/>
          </a:bodyPr>
          <a:p>
            <a:pPr algn="ctr"/>
            <a:r>
              <a:rPr lang="zh-CN" sz="1600" i="0">
                <a:solidFill>
                  <a:srgbClr val="000000"/>
                </a:solidFill>
                <a:ea typeface="宋体" panose="02010600030101010101" pitchFamily="2" charset="-122"/>
              </a:rPr>
              <a:t>图</a:t>
            </a:r>
            <a:r>
              <a:rPr lang="en-US" sz="1600" i="0">
                <a:solidFill>
                  <a:srgbClr val="000000"/>
                </a:solidFill>
                <a:latin typeface="Times New Roman" panose="02020603050405020304" pitchFamily="18" charset="0"/>
                <a:ea typeface="宋体" panose="02010600030101010101" pitchFamily="2" charset="-122"/>
              </a:rPr>
              <a:t>4-9  </a:t>
            </a:r>
            <a:r>
              <a:rPr lang="zh-CN" sz="1600" i="0">
                <a:solidFill>
                  <a:srgbClr val="000000"/>
                </a:solidFill>
                <a:ea typeface="宋体" panose="02010600030101010101" pitchFamily="2" charset="-122"/>
              </a:rPr>
              <a:t>物流配送的一般作业流程</a:t>
            </a:r>
            <a:endParaRPr lang="zh-CN" altLang="en-US" sz="1600" i="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工作任务二 物流配送作业</a:t>
            </a:r>
            <a:endParaRPr lang="zh-CN" altLang="en-US"/>
          </a:p>
        </p:txBody>
      </p:sp>
      <p:sp>
        <p:nvSpPr>
          <p:cNvPr id="100" name="文本框 99"/>
          <p:cNvSpPr txBox="1"/>
          <p:nvPr/>
        </p:nvSpPr>
        <p:spPr>
          <a:xfrm>
            <a:off x="579755" y="1268730"/>
            <a:ext cx="5531485" cy="5077460"/>
          </a:xfrm>
          <a:prstGeom prst="rect">
            <a:avLst/>
          </a:prstGeom>
          <a:noFill/>
          <a:ln w="9525">
            <a:noFill/>
          </a:ln>
        </p:spPr>
        <p:txBody>
          <a:bodyPr wrap="square">
            <a:spAutoFit/>
          </a:bodyPr>
          <a:p>
            <a:pPr marL="285750" indent="-285750">
              <a:lnSpc>
                <a:spcPct val="150000"/>
              </a:lnSpc>
              <a:buFont typeface="Arial" panose="020B0604020202020204" pitchFamily="34" charset="0"/>
              <a:buChar char="•"/>
            </a:pPr>
            <a:r>
              <a:rPr lang="zh-CN" i="0">
                <a:solidFill>
                  <a:srgbClr val="000000"/>
                </a:solidFill>
                <a:cs typeface="方正宋一简体" charset="0"/>
              </a:rPr>
              <a:t>越库作业有以下几点显著的特征。</a:t>
            </a:r>
            <a:endParaRPr lang="zh-CN" i="0">
              <a:solidFill>
                <a:srgbClr val="000000"/>
              </a:solidFill>
              <a:cs typeface="方正宋一简体" charset="0"/>
            </a:endParaRPr>
          </a:p>
          <a:p>
            <a:pPr marL="742950" lvl="1" indent="-285750">
              <a:lnSpc>
                <a:spcPct val="150000"/>
              </a:lnSpc>
              <a:buFont typeface="Arial" panose="020B0604020202020204" pitchFamily="34" charset="0"/>
              <a:buChar char="•"/>
            </a:pPr>
            <a:r>
              <a:rPr lang="zh-CN" sz="1800" i="0">
                <a:solidFill>
                  <a:srgbClr val="000000"/>
                </a:solidFill>
                <a:cs typeface="方正宋一简体" charset="0"/>
              </a:rPr>
              <a:t>越库作业以“零库存”为最终目标，是一种基于</a:t>
            </a:r>
            <a:r>
              <a:rPr lang="en-US" i="0">
                <a:solidFill>
                  <a:srgbClr val="000000"/>
                </a:solidFill>
                <a:latin typeface="Times New Roman" panose="02020603050405020304" pitchFamily="18" charset="0"/>
                <a:cs typeface="方正宋一简体" charset="0"/>
              </a:rPr>
              <a:t>JIT</a:t>
            </a:r>
            <a:r>
              <a:rPr lang="zh-CN" i="0">
                <a:solidFill>
                  <a:srgbClr val="000000"/>
                </a:solidFill>
                <a:cs typeface="方正宋一简体" charset="0"/>
              </a:rPr>
              <a:t>的先进的现代库存管理系统</a:t>
            </a:r>
            <a:endParaRPr lang="zh-CN" i="0">
              <a:solidFill>
                <a:srgbClr val="000000"/>
              </a:solidFill>
              <a:cs typeface="方正宋一简体" charset="0"/>
            </a:endParaRPr>
          </a:p>
          <a:p>
            <a:pPr marL="742950" lvl="1" indent="-285750">
              <a:lnSpc>
                <a:spcPct val="150000"/>
              </a:lnSpc>
              <a:buFont typeface="Arial" panose="020B0604020202020204" pitchFamily="34" charset="0"/>
              <a:buChar char="•"/>
            </a:pPr>
            <a:r>
              <a:rPr lang="zh-CN" i="0">
                <a:solidFill>
                  <a:srgbClr val="000000"/>
                </a:solidFill>
                <a:cs typeface="方正宋一简体" charset="0"/>
              </a:rPr>
              <a:t>越库作业以更精确的顾客需求预测为基础，是一种需求驱动的“拉动”系统</a:t>
            </a:r>
            <a:endParaRPr lang="zh-CN" i="0">
              <a:solidFill>
                <a:srgbClr val="000000"/>
              </a:solidFill>
              <a:cs typeface="方正宋一简体" charset="0"/>
            </a:endParaRPr>
          </a:p>
          <a:p>
            <a:pPr marL="742950" lvl="1" indent="-285750">
              <a:lnSpc>
                <a:spcPct val="150000"/>
              </a:lnSpc>
              <a:buFont typeface="Arial" panose="020B0604020202020204" pitchFamily="34" charset="0"/>
              <a:buChar char="•"/>
            </a:pPr>
            <a:r>
              <a:rPr lang="zh-CN" i="0">
                <a:solidFill>
                  <a:srgbClr val="000000"/>
                </a:solidFill>
                <a:cs typeface="方正宋一简体" charset="0"/>
              </a:rPr>
              <a:t>越库作业以供应链上各方的积极参与为基础，旨在追求和提高供应链的整体系统性能和效率。</a:t>
            </a:r>
            <a:endParaRPr lang="zh-CN" i="0">
              <a:solidFill>
                <a:srgbClr val="000000"/>
              </a:solidFill>
              <a:cs typeface="方正宋一简体" charset="0"/>
            </a:endParaRPr>
          </a:p>
          <a:p>
            <a:pPr marL="742950" lvl="1" indent="-285750">
              <a:lnSpc>
                <a:spcPct val="150000"/>
              </a:lnSpc>
              <a:buFont typeface="Arial" panose="020B0604020202020204" pitchFamily="34" charset="0"/>
              <a:buChar char="•"/>
            </a:pPr>
            <a:r>
              <a:rPr lang="zh-CN" i="0">
                <a:solidFill>
                  <a:srgbClr val="000000"/>
                </a:solidFill>
                <a:cs typeface="方正宋一简体" charset="0"/>
              </a:rPr>
              <a:t>越库作业以成本</a:t>
            </a:r>
            <a:r>
              <a:rPr lang="en-US" i="0">
                <a:solidFill>
                  <a:srgbClr val="000000"/>
                </a:solidFill>
                <a:latin typeface="方正宋一简体" charset="0"/>
                <a:cs typeface="方正宋一简体" charset="0"/>
              </a:rPr>
              <a:t>—</a:t>
            </a:r>
            <a:r>
              <a:rPr lang="zh-CN" i="0">
                <a:solidFill>
                  <a:srgbClr val="000000"/>
                </a:solidFill>
                <a:cs typeface="方正宋一简体" charset="0"/>
              </a:rPr>
              <a:t>效益分析为基础，是一种先进的配送战略。</a:t>
            </a:r>
            <a:endParaRPr lang="zh-CN" i="0">
              <a:solidFill>
                <a:srgbClr val="000000"/>
              </a:solidFill>
              <a:cs typeface="方正宋一简体" charset="0"/>
            </a:endParaRPr>
          </a:p>
          <a:p>
            <a:pPr marL="742950" lvl="1" indent="-285750">
              <a:lnSpc>
                <a:spcPct val="150000"/>
              </a:lnSpc>
              <a:buFont typeface="Arial" panose="020B0604020202020204" pitchFamily="34" charset="0"/>
              <a:buChar char="•"/>
            </a:pPr>
            <a:r>
              <a:rPr lang="zh-CN" i="0">
                <a:solidFill>
                  <a:srgbClr val="000000"/>
                </a:solidFill>
                <a:cs typeface="方正宋一简体" charset="0"/>
              </a:rPr>
              <a:t>越库作业是—个遵循</a:t>
            </a:r>
            <a:r>
              <a:rPr lang="en-US" i="0">
                <a:solidFill>
                  <a:srgbClr val="000000"/>
                </a:solidFill>
                <a:latin typeface="Times New Roman" panose="02020603050405020304" pitchFamily="18" charset="0"/>
                <a:cs typeface="方正宋一简体" charset="0"/>
              </a:rPr>
              <a:t>PDCA</a:t>
            </a:r>
            <a:r>
              <a:rPr lang="zh-CN" i="0">
                <a:solidFill>
                  <a:srgbClr val="000000"/>
                </a:solidFill>
                <a:cs typeface="方正宋一简体" charset="0"/>
              </a:rPr>
              <a:t>循环（计划</a:t>
            </a:r>
            <a:r>
              <a:rPr lang="en-US" i="0">
                <a:solidFill>
                  <a:srgbClr val="000000"/>
                </a:solidFill>
                <a:latin typeface="方正宋一简体" charset="0"/>
                <a:cs typeface="方正宋一简体" charset="0"/>
              </a:rPr>
              <a:t>—</a:t>
            </a:r>
            <a:r>
              <a:rPr lang="zh-CN" i="0">
                <a:solidFill>
                  <a:srgbClr val="000000"/>
                </a:solidFill>
                <a:cs typeface="方正宋一简体" charset="0"/>
              </a:rPr>
              <a:t>实施</a:t>
            </a:r>
            <a:r>
              <a:rPr lang="en-US" i="0">
                <a:solidFill>
                  <a:srgbClr val="000000"/>
                </a:solidFill>
                <a:latin typeface="方正宋一简体" charset="0"/>
                <a:cs typeface="方正宋一简体" charset="0"/>
              </a:rPr>
              <a:t>—</a:t>
            </a:r>
            <a:r>
              <a:rPr lang="zh-CN" i="0">
                <a:solidFill>
                  <a:srgbClr val="000000"/>
                </a:solidFill>
                <a:cs typeface="方正宋一简体" charset="0"/>
              </a:rPr>
              <a:t>检查</a:t>
            </a:r>
            <a:r>
              <a:rPr lang="en-US" i="0">
                <a:solidFill>
                  <a:srgbClr val="000000"/>
                </a:solidFill>
                <a:latin typeface="方正宋一简体" charset="0"/>
                <a:cs typeface="方正宋一简体" charset="0"/>
              </a:rPr>
              <a:t>—</a:t>
            </a:r>
            <a:r>
              <a:rPr lang="zh-CN" i="0">
                <a:solidFill>
                  <a:srgbClr val="000000"/>
                </a:solidFill>
                <a:cs typeface="方正宋一简体" charset="0"/>
              </a:rPr>
              <a:t>行动）的连续改进过程。</a:t>
            </a:r>
            <a:endParaRPr lang="zh-CN" i="0">
              <a:solidFill>
                <a:srgbClr val="000000"/>
              </a:solidFill>
              <a:cs typeface="方正宋一简体" charset="0"/>
            </a:endParaRPr>
          </a:p>
          <a:p>
            <a:endParaRPr lang="zh-CN" altLang="en-US" i="0"/>
          </a:p>
        </p:txBody>
      </p:sp>
      <p:sp>
        <p:nvSpPr>
          <p:cNvPr id="5" name="文本框 4"/>
          <p:cNvSpPr txBox="1"/>
          <p:nvPr/>
        </p:nvSpPr>
        <p:spPr>
          <a:xfrm>
            <a:off x="6132195" y="1412558"/>
            <a:ext cx="5080000" cy="2999740"/>
          </a:xfrm>
          <a:prstGeom prst="rect">
            <a:avLst/>
          </a:prstGeom>
          <a:noFill/>
          <a:ln w="9525">
            <a:noFill/>
          </a:ln>
        </p:spPr>
        <p:txBody>
          <a:bodyPr>
            <a:spAutoFit/>
          </a:bodyPr>
          <a:p>
            <a:pPr marL="285750" indent="-285750">
              <a:lnSpc>
                <a:spcPct val="150000"/>
              </a:lnSpc>
              <a:buFont typeface="Arial" panose="020B0604020202020204" pitchFamily="34" charset="0"/>
              <a:buChar char="•"/>
            </a:pPr>
            <a:r>
              <a:rPr lang="zh-CN" i="0">
                <a:solidFill>
                  <a:srgbClr val="000000"/>
                </a:solidFill>
                <a:cs typeface="方正宋一简体" charset="0"/>
              </a:rPr>
              <a:t>成功的越库运作要求</a:t>
            </a:r>
            <a:endParaRPr lang="zh-CN" i="0">
              <a:solidFill>
                <a:srgbClr val="000000"/>
              </a:solidFill>
              <a:cs typeface="方正宋一简体" charset="0"/>
            </a:endParaRPr>
          </a:p>
          <a:p>
            <a:pPr marL="742950" lvl="1" indent="-285750">
              <a:lnSpc>
                <a:spcPct val="150000"/>
              </a:lnSpc>
              <a:buFont typeface="Arial" panose="020B0604020202020204" pitchFamily="34" charset="0"/>
              <a:buChar char="•"/>
            </a:pPr>
            <a:r>
              <a:rPr lang="zh-CN" sz="1800" i="0">
                <a:solidFill>
                  <a:srgbClr val="000000"/>
                </a:solidFill>
                <a:cs typeface="方正宋一简体" charset="0"/>
              </a:rPr>
              <a:t>必须与供应链上的其他成员建立伙伴关系</a:t>
            </a:r>
            <a:endParaRPr lang="zh-CN" sz="1800" i="0">
              <a:solidFill>
                <a:srgbClr val="000000"/>
              </a:solidFill>
              <a:cs typeface="方正宋一简体" charset="0"/>
            </a:endParaRPr>
          </a:p>
          <a:p>
            <a:pPr marL="742950" lvl="1" indent="-285750">
              <a:lnSpc>
                <a:spcPct val="150000"/>
              </a:lnSpc>
              <a:buFont typeface="Arial" panose="020B0604020202020204" pitchFamily="34" charset="0"/>
              <a:buChar char="•"/>
            </a:pPr>
            <a:r>
              <a:rPr lang="zh-CN" i="0">
                <a:solidFill>
                  <a:srgbClr val="000000"/>
                </a:solidFill>
                <a:cs typeface="方正宋一简体" charset="0"/>
              </a:rPr>
              <a:t>对产品的质量和可获得性的绝对信任</a:t>
            </a:r>
            <a:endParaRPr lang="zh-CN" i="0">
              <a:solidFill>
                <a:srgbClr val="000000"/>
              </a:solidFill>
              <a:cs typeface="方正宋一简体" charset="0"/>
            </a:endParaRPr>
          </a:p>
          <a:p>
            <a:pPr marL="742950" lvl="1" indent="-285750">
              <a:lnSpc>
                <a:spcPct val="150000"/>
              </a:lnSpc>
              <a:buFont typeface="Arial" panose="020B0604020202020204" pitchFamily="34" charset="0"/>
              <a:buChar char="•"/>
            </a:pPr>
            <a:r>
              <a:rPr lang="zh-CN" i="0">
                <a:solidFill>
                  <a:srgbClr val="000000"/>
                </a:solidFill>
                <a:cs typeface="方正宋一简体" charset="0"/>
              </a:rPr>
              <a:t>供应链上各成员之间的交流要及时</a:t>
            </a:r>
            <a:endParaRPr lang="zh-CN" i="0">
              <a:solidFill>
                <a:srgbClr val="000000"/>
              </a:solidFill>
              <a:cs typeface="方正宋一简体" charset="0"/>
            </a:endParaRPr>
          </a:p>
          <a:p>
            <a:pPr marL="742950" lvl="1" indent="-285750">
              <a:lnSpc>
                <a:spcPct val="150000"/>
              </a:lnSpc>
              <a:buFont typeface="Arial" panose="020B0604020202020204" pitchFamily="34" charset="0"/>
              <a:buChar char="•"/>
            </a:pPr>
            <a:r>
              <a:rPr lang="zh-CN" i="0">
                <a:solidFill>
                  <a:srgbClr val="000000"/>
                </a:solidFill>
                <a:cs typeface="方正宋一简体" charset="0"/>
              </a:rPr>
              <a:t>越库运作的内部交流和控制</a:t>
            </a:r>
            <a:endParaRPr lang="zh-CN" i="0">
              <a:solidFill>
                <a:srgbClr val="000000"/>
              </a:solidFill>
              <a:cs typeface="方正宋一简体" charset="0"/>
            </a:endParaRPr>
          </a:p>
          <a:p>
            <a:pPr marL="742950" lvl="1" indent="-285750">
              <a:lnSpc>
                <a:spcPct val="150000"/>
              </a:lnSpc>
              <a:buFont typeface="Arial" panose="020B0604020202020204" pitchFamily="34" charset="0"/>
              <a:buChar char="•"/>
            </a:pPr>
            <a:r>
              <a:rPr lang="zh-CN" i="0">
                <a:solidFill>
                  <a:srgbClr val="000000"/>
                </a:solidFill>
                <a:cs typeface="方正宋一简体" charset="0"/>
              </a:rPr>
              <a:t>人员、设备和设施</a:t>
            </a:r>
            <a:endParaRPr lang="zh-CN" i="0">
              <a:solidFill>
                <a:srgbClr val="000000"/>
              </a:solidFill>
              <a:cs typeface="方正宋一简体" charset="0"/>
            </a:endParaRPr>
          </a:p>
          <a:p>
            <a:pPr marL="742950" lvl="1" indent="-285750">
              <a:lnSpc>
                <a:spcPct val="150000"/>
              </a:lnSpc>
              <a:buFont typeface="Arial" panose="020B0604020202020204" pitchFamily="34" charset="0"/>
              <a:buChar char="•"/>
            </a:pPr>
            <a:r>
              <a:rPr lang="zh-CN" i="0">
                <a:solidFill>
                  <a:srgbClr val="000000"/>
                </a:solidFill>
                <a:cs typeface="方正宋一简体" charset="0"/>
              </a:rPr>
              <a:t>越库运作的管理</a:t>
            </a:r>
            <a:endParaRPr lang="zh-CN" altLang="en-US" i="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4" name="任意多边形: 形状 3"/>
          <p:cNvSpPr/>
          <p:nvPr/>
        </p:nvSpPr>
        <p:spPr>
          <a:xfrm>
            <a:off x="0" y="0"/>
            <a:ext cx="4163438" cy="6858000"/>
          </a:xfrm>
          <a:custGeom>
            <a:avLst/>
            <a:gdLst>
              <a:gd name="connsiteX0" fmla="*/ 0 w 4163438"/>
              <a:gd name="connsiteY0" fmla="*/ 0 h 6858000"/>
              <a:gd name="connsiteX1" fmla="*/ 2742992 w 4163438"/>
              <a:gd name="connsiteY1" fmla="*/ 0 h 6858000"/>
              <a:gd name="connsiteX2" fmla="*/ 2844235 w 4163438"/>
              <a:gd name="connsiteY2" fmla="*/ 103427 h 6858000"/>
              <a:gd name="connsiteX3" fmla="*/ 4163438 w 4163438"/>
              <a:gd name="connsiteY3" fmla="*/ 3429000 h 6858000"/>
              <a:gd name="connsiteX4" fmla="*/ 2844235 w 4163438"/>
              <a:gd name="connsiteY4" fmla="*/ 6754574 h 6858000"/>
              <a:gd name="connsiteX5" fmla="*/ 2742992 w 4163438"/>
              <a:gd name="connsiteY5" fmla="*/ 6858000 h 6858000"/>
              <a:gd name="connsiteX6" fmla="*/ 0 w 41634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3438" h="6858000">
                <a:moveTo>
                  <a:pt x="0" y="0"/>
                </a:moveTo>
                <a:lnTo>
                  <a:pt x="2742992" y="0"/>
                </a:lnTo>
                <a:lnTo>
                  <a:pt x="2844235" y="103427"/>
                </a:lnTo>
                <a:cubicBezTo>
                  <a:pt x="3663879" y="981771"/>
                  <a:pt x="4163438" y="2148565"/>
                  <a:pt x="4163438" y="3429000"/>
                </a:cubicBezTo>
                <a:cubicBezTo>
                  <a:pt x="4163438" y="4709436"/>
                  <a:pt x="3663879" y="5876229"/>
                  <a:pt x="2844235" y="6754574"/>
                </a:cubicBezTo>
                <a:lnTo>
                  <a:pt x="2742992" y="6858000"/>
                </a:lnTo>
                <a:lnTo>
                  <a:pt x="0" y="6858000"/>
                </a:lnTo>
                <a:close/>
              </a:path>
            </a:pathLst>
          </a:cu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站酷文艺体" panose="02000603000000000000"/>
              <a:cs typeface="+mn-cs"/>
            </a:endParaRPr>
          </a:p>
        </p:txBody>
      </p:sp>
      <p:pic>
        <p:nvPicPr>
          <p:cNvPr id="14" name="图片 13" descr="C:/Users/sgp/AppData/Local/Temp/picturecompress_20211024065641/output_19.jpgoutput_19"/>
          <p:cNvPicPr>
            <a:picLocks noChangeAspect="1"/>
          </p:cNvPicPr>
          <p:nvPr/>
        </p:nvPicPr>
        <p:blipFill rotWithShape="1">
          <a:blip r:embed="rId1"/>
          <a:srcRect/>
          <a:stretch>
            <a:fillRect/>
          </a:stretch>
        </p:blipFill>
        <p:spPr>
          <a:xfrm flipH="1">
            <a:off x="4" y="5122"/>
            <a:ext cx="3814629" cy="6833522"/>
          </a:xfrm>
          <a:custGeom>
            <a:avLst/>
            <a:gdLst>
              <a:gd name="connsiteX0" fmla="*/ 3814629 w 3814629"/>
              <a:gd name="connsiteY0" fmla="*/ 0 h 6833522"/>
              <a:gd name="connsiteX1" fmla="*/ 1322877 w 3814629"/>
              <a:gd name="connsiteY1" fmla="*/ 0 h 6833522"/>
              <a:gd name="connsiteX2" fmla="*/ 1228588 w 3814629"/>
              <a:gd name="connsiteY2" fmla="*/ 103427 h 6833522"/>
              <a:gd name="connsiteX3" fmla="*/ 0 w 3814629"/>
              <a:gd name="connsiteY3" fmla="*/ 3429000 h 6833522"/>
              <a:gd name="connsiteX4" fmla="*/ 1228588 w 3814629"/>
              <a:gd name="connsiteY4" fmla="*/ 6754574 h 6833522"/>
              <a:gd name="connsiteX5" fmla="*/ 1300561 w 3814629"/>
              <a:gd name="connsiteY5" fmla="*/ 6833522 h 6833522"/>
              <a:gd name="connsiteX6" fmla="*/ 3814629 w 3814629"/>
              <a:gd name="connsiteY6" fmla="*/ 6833522 h 683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4629" h="6833522">
                <a:moveTo>
                  <a:pt x="3814629" y="0"/>
                </a:moveTo>
                <a:lnTo>
                  <a:pt x="1322877" y="0"/>
                </a:lnTo>
                <a:lnTo>
                  <a:pt x="1228588" y="103427"/>
                </a:lnTo>
                <a:cubicBezTo>
                  <a:pt x="465245" y="981771"/>
                  <a:pt x="0" y="2148565"/>
                  <a:pt x="0" y="3429000"/>
                </a:cubicBezTo>
                <a:cubicBezTo>
                  <a:pt x="0" y="4709436"/>
                  <a:pt x="465245" y="5876229"/>
                  <a:pt x="1228588" y="6754574"/>
                </a:cubicBezTo>
                <a:lnTo>
                  <a:pt x="1300561" y="6833522"/>
                </a:lnTo>
                <a:lnTo>
                  <a:pt x="3814629" y="6833522"/>
                </a:lnTo>
                <a:close/>
              </a:path>
            </a:pathLst>
          </a:custGeom>
        </p:spPr>
      </p:pic>
      <p:sp>
        <p:nvSpPr>
          <p:cNvPr id="6" name="文本框 5"/>
          <p:cNvSpPr txBox="1"/>
          <p:nvPr/>
        </p:nvSpPr>
        <p:spPr>
          <a:xfrm>
            <a:off x="6610035" y="3061922"/>
            <a:ext cx="4257157" cy="829945"/>
          </a:xfrm>
          <a:prstGeom prst="rect">
            <a:avLst/>
          </a:prstGeom>
          <a:noFill/>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300" normalizeH="0" baseline="0" noProof="0" dirty="0">
                <a:ln>
                  <a:noFill/>
                </a:ln>
                <a:solidFill>
                  <a:prstClr val="white"/>
                </a:solidFill>
                <a:effectLst>
                  <a:outerShdw dist="38100" dir="2700000" algn="tl" rotWithShape="0">
                    <a:prstClr val="black">
                      <a:alpha val="40000"/>
                    </a:prstClr>
                  </a:outerShdw>
                </a:effectLst>
                <a:uLnTx/>
                <a:uFillTx/>
                <a:latin typeface="站酷文艺体" panose="02000603000000000000" pitchFamily="2" charset="-122"/>
                <a:ea typeface="站酷文艺体" panose="02000603000000000000" pitchFamily="2" charset="-122"/>
                <a:cs typeface="+mn-cs"/>
              </a:rPr>
              <a:t>实践应用</a:t>
            </a:r>
            <a:endParaRPr kumimoji="0" lang="zh-CN" altLang="en-US" sz="4800" b="0" i="0" u="none" strike="noStrike" kern="1200" cap="none" spc="300" normalizeH="0" baseline="0" noProof="0" dirty="0">
              <a:ln>
                <a:noFill/>
              </a:ln>
              <a:solidFill>
                <a:prstClr val="white"/>
              </a:solidFill>
              <a:effectLst>
                <a:outerShdw dist="38100" dir="2700000" algn="tl" rotWithShape="0">
                  <a:prstClr val="black">
                    <a:alpha val="40000"/>
                  </a:prstClr>
                </a:outerShdw>
              </a:effectLst>
              <a:uLnTx/>
              <a:uFillTx/>
              <a:latin typeface="站酷文艺体" panose="02000603000000000000" pitchFamily="2" charset="-122"/>
              <a:ea typeface="站酷文艺体" panose="02000603000000000000" pitchFamily="2" charset="-122"/>
              <a:cs typeface="+mn-cs"/>
            </a:endParaRPr>
          </a:p>
        </p:txBody>
      </p:sp>
      <p:sp>
        <p:nvSpPr>
          <p:cNvPr id="7" name="文本框 6"/>
          <p:cNvSpPr txBox="1"/>
          <p:nvPr/>
        </p:nvSpPr>
        <p:spPr>
          <a:xfrm>
            <a:off x="5535295" y="2855595"/>
            <a:ext cx="1075690" cy="11068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1200" cap="none" spc="0" normalizeH="0" baseline="0" noProof="0" dirty="0">
                <a:ln>
                  <a:noFill/>
                </a:ln>
                <a:solidFill>
                  <a:prstClr val="white"/>
                </a:solidFill>
                <a:effectLst>
                  <a:outerShdw dist="38100" dir="2700000" algn="tl" rotWithShape="0">
                    <a:prstClr val="black">
                      <a:alpha val="40000"/>
                    </a:prstClr>
                  </a:outerShdw>
                </a:effectLst>
                <a:uLnTx/>
                <a:uFillTx/>
                <a:latin typeface="站酷小薇LOGO体" panose="02010600010101010101" pitchFamily="2" charset="-122"/>
                <a:ea typeface="站酷小薇LOGO体" panose="02010600010101010101" pitchFamily="2" charset="-122"/>
                <a:cs typeface="+mn-cs"/>
              </a:rPr>
              <a:t>0</a:t>
            </a:r>
            <a:r>
              <a:rPr kumimoji="0" lang="en-US" sz="6600" b="0" i="0" u="none" strike="noStrike" kern="1200" cap="none" spc="0" normalizeH="0" baseline="0" noProof="0" dirty="0">
                <a:ln>
                  <a:noFill/>
                </a:ln>
                <a:solidFill>
                  <a:prstClr val="white"/>
                </a:solidFill>
                <a:effectLst>
                  <a:outerShdw dist="38100" dir="2700000" algn="tl" rotWithShape="0">
                    <a:prstClr val="black">
                      <a:alpha val="40000"/>
                    </a:prstClr>
                  </a:outerShdw>
                </a:effectLst>
                <a:uLnTx/>
                <a:uFillTx/>
                <a:latin typeface="站酷小薇LOGO体" panose="02010600010101010101" pitchFamily="2" charset="-122"/>
                <a:ea typeface="站酷小薇LOGO体" panose="02010600010101010101" pitchFamily="2" charset="-122"/>
                <a:cs typeface="+mn-cs"/>
              </a:rPr>
              <a:t>3</a:t>
            </a:r>
            <a:endParaRPr kumimoji="0" lang="en-US" sz="6600" b="0" i="0" u="none" strike="noStrike" kern="1200" cap="none" spc="0" normalizeH="0" baseline="0" noProof="0" dirty="0">
              <a:ln>
                <a:noFill/>
              </a:ln>
              <a:solidFill>
                <a:prstClr val="white"/>
              </a:solidFill>
              <a:effectLst>
                <a:outerShdw dist="38100" dir="2700000" algn="tl" rotWithShape="0">
                  <a:prstClr val="black">
                    <a:alpha val="40000"/>
                  </a:prstClr>
                </a:outerShdw>
              </a:effectLst>
              <a:uLnTx/>
              <a:uFillTx/>
              <a:latin typeface="站酷小薇LOGO体" panose="02010600010101010101" pitchFamily="2" charset="-122"/>
              <a:ea typeface="站酷小薇LOGO体" panose="02010600010101010101" pitchFamily="2" charset="-122"/>
              <a:cs typeface="+mn-cs"/>
            </a:endParaRPr>
          </a:p>
        </p:txBody>
      </p:sp>
      <p:cxnSp>
        <p:nvCxnSpPr>
          <p:cNvPr id="8" name="直接连接符 7"/>
          <p:cNvCxnSpPr/>
          <p:nvPr/>
        </p:nvCxnSpPr>
        <p:spPr>
          <a:xfrm>
            <a:off x="5803947" y="4025470"/>
            <a:ext cx="475724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flipH="1">
            <a:off x="6188465" y="4358935"/>
            <a:ext cx="4465768" cy="29908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沃尔玛优化物流运输成本</a:t>
            </a:r>
            <a:r>
              <a:rPr kumimoji="0" lang="en-US"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  物流配送模式的选择 </a:t>
            </a:r>
            <a:endParaRPr kumimoji="0" lang="en-US"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endParaRPr>
          </a:p>
        </p:txBody>
      </p:sp>
      <p:sp>
        <p:nvSpPr>
          <p:cNvPr id="2" name="矩形 1"/>
          <p:cNvSpPr/>
          <p:nvPr/>
        </p:nvSpPr>
        <p:spPr>
          <a:xfrm>
            <a:off x="5803948" y="4377610"/>
            <a:ext cx="250690" cy="279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思源宋体 CN"/>
              <a:ea typeface="Source Han Sans Regular"/>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实践应用一</a:t>
            </a:r>
            <a:r>
              <a:rPr lang="en-US" altLang="zh-CN"/>
              <a:t>  </a:t>
            </a:r>
            <a:r>
              <a:rPr lang="zh-CN" altLang="en-US"/>
              <a:t>沃尔玛优化物流运输成本</a:t>
            </a:r>
            <a:endParaRPr lang="zh-CN" altLang="en-US"/>
          </a:p>
        </p:txBody>
      </p:sp>
      <p:sp>
        <p:nvSpPr>
          <p:cNvPr id="3" name="内容占位符 2"/>
          <p:cNvSpPr>
            <a:spLocks noGrp="1"/>
          </p:cNvSpPr>
          <p:nvPr>
            <p:ph sz="half" idx="1"/>
          </p:nvPr>
        </p:nvSpPr>
        <p:spPr/>
        <p:txBody>
          <a:bodyPr/>
          <a:p>
            <a:r>
              <a:rPr lang="zh-CN" altLang="en-US" sz="2000"/>
              <a:t>实践内容</a:t>
            </a:r>
            <a:endParaRPr lang="zh-CN" altLang="en-US" sz="2000"/>
          </a:p>
          <a:p>
            <a:pPr lvl="1" defTabSz="914400">
              <a:lnSpc>
                <a:spcPct val="150000"/>
              </a:lnSpc>
              <a:tabLst>
                <a:tab pos="1609725" algn="l"/>
                <a:tab pos="1609725" algn="l"/>
              </a:tabLst>
            </a:pPr>
            <a:r>
              <a:rPr lang="zh-CN" altLang="en-US" sz="2000"/>
              <a:t>运用运输合理化的方法分析沃尔玛优化物流运输成本的措施，分组讨论沃尔玛物流运输成本优势在转战电商时是否还有效</a:t>
            </a:r>
            <a:endParaRPr lang="zh-CN" altLang="en-US" sz="2000"/>
          </a:p>
        </p:txBody>
      </p:sp>
      <p:sp>
        <p:nvSpPr>
          <p:cNvPr id="4" name="内容占位符 3"/>
          <p:cNvSpPr>
            <a:spLocks noGrp="1"/>
          </p:cNvSpPr>
          <p:nvPr>
            <p:ph sz="half" idx="2"/>
          </p:nvPr>
        </p:nvSpPr>
        <p:spPr>
          <a:xfrm>
            <a:off x="6238875" y="952500"/>
            <a:ext cx="5361940" cy="5388610"/>
          </a:xfrm>
        </p:spPr>
        <p:txBody>
          <a:bodyPr/>
          <a:p>
            <a:pPr>
              <a:lnSpc>
                <a:spcPct val="150000"/>
              </a:lnSpc>
            </a:pPr>
            <a:r>
              <a:rPr lang="zh-CN" altLang="en-US" sz="2000"/>
              <a:t>应用步骤</a:t>
            </a:r>
            <a:endParaRPr lang="zh-CN" altLang="en-US" sz="2000"/>
          </a:p>
          <a:p>
            <a:pPr lvl="1">
              <a:lnSpc>
                <a:spcPct val="150000"/>
              </a:lnSpc>
            </a:pPr>
            <a:r>
              <a:rPr lang="zh-CN" altLang="en-US" sz="2000"/>
              <a:t>了解沃尔玛的公司背景</a:t>
            </a:r>
            <a:endParaRPr lang="zh-CN" altLang="en-US" sz="2000"/>
          </a:p>
          <a:p>
            <a:pPr lvl="1">
              <a:lnSpc>
                <a:spcPct val="150000"/>
              </a:lnSpc>
            </a:pPr>
            <a:r>
              <a:rPr lang="zh-CN" altLang="en-US" sz="2000"/>
              <a:t>讨论分析沃尔玛优化物流运输成本的措施</a:t>
            </a:r>
            <a:endParaRPr lang="zh-CN" altLang="en-US" sz="2000"/>
          </a:p>
          <a:p>
            <a:pPr lvl="1">
              <a:lnSpc>
                <a:spcPct val="150000"/>
              </a:lnSpc>
            </a:pPr>
            <a:r>
              <a:rPr lang="zh-CN" altLang="en-US" sz="2000"/>
              <a:t>了解沃尔玛电商业务发展概况</a:t>
            </a:r>
            <a:endParaRPr lang="zh-CN" altLang="en-US" sz="2000"/>
          </a:p>
          <a:p>
            <a:pPr lvl="1">
              <a:lnSpc>
                <a:spcPct val="150000"/>
              </a:lnSpc>
            </a:pPr>
            <a:r>
              <a:rPr lang="zh-CN" altLang="en-US" sz="2000"/>
              <a:t>分组讨论沃尔玛转战电商时原来的物流优势是否还有效。</a:t>
            </a:r>
            <a:endParaRPr lang="zh-CN" altLang="en-US" sz="2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实践应用二</a:t>
            </a:r>
            <a:r>
              <a:rPr lang="en-US" altLang="zh-CN"/>
              <a:t>  </a:t>
            </a:r>
            <a:r>
              <a:rPr lang="zh-CN" altLang="en-US"/>
              <a:t>物流配送模式的选择</a:t>
            </a:r>
            <a:endParaRPr lang="zh-CN" altLang="en-US"/>
          </a:p>
        </p:txBody>
      </p:sp>
      <p:sp>
        <p:nvSpPr>
          <p:cNvPr id="3" name="内容占位符 2"/>
          <p:cNvSpPr>
            <a:spLocks noGrp="1"/>
          </p:cNvSpPr>
          <p:nvPr>
            <p:ph sz="half" idx="1"/>
          </p:nvPr>
        </p:nvSpPr>
        <p:spPr/>
        <p:txBody>
          <a:bodyPr/>
          <a:p>
            <a:r>
              <a:rPr lang="zh-CN" altLang="en-US" sz="2000"/>
              <a:t>实践内容</a:t>
            </a:r>
            <a:endParaRPr lang="zh-CN" altLang="en-US" sz="2000"/>
          </a:p>
          <a:p>
            <a:pPr lvl="1" defTabSz="914400">
              <a:lnSpc>
                <a:spcPct val="150000"/>
              </a:lnSpc>
              <a:tabLst>
                <a:tab pos="1609725" algn="l"/>
                <a:tab pos="1609725" algn="l"/>
              </a:tabLst>
            </a:pPr>
            <a:r>
              <a:rPr lang="zh-CN" altLang="en-US" sz="1800"/>
              <a:t>分析影响京东、淘宝、拼多多电商平台分别选择哪种物流配送模式？影响它们选择该种物流配送模式的主要因素有哪些？评价3家电商平台选择的物流配送模式的优缺点</a:t>
            </a:r>
            <a:endParaRPr lang="zh-CN" altLang="en-US" sz="1800"/>
          </a:p>
        </p:txBody>
      </p:sp>
      <p:sp>
        <p:nvSpPr>
          <p:cNvPr id="4" name="内容占位符 3"/>
          <p:cNvSpPr>
            <a:spLocks noGrp="1"/>
          </p:cNvSpPr>
          <p:nvPr>
            <p:ph sz="half" idx="2"/>
          </p:nvPr>
        </p:nvSpPr>
        <p:spPr>
          <a:xfrm>
            <a:off x="6238875" y="952500"/>
            <a:ext cx="5361940" cy="5388610"/>
          </a:xfrm>
        </p:spPr>
        <p:txBody>
          <a:bodyPr>
            <a:normAutofit lnSpcReduction="20000"/>
          </a:bodyPr>
          <a:p>
            <a:pPr>
              <a:lnSpc>
                <a:spcPct val="150000"/>
              </a:lnSpc>
            </a:pPr>
            <a:r>
              <a:rPr lang="zh-CN" altLang="en-US" sz="2000"/>
              <a:t>应用步骤</a:t>
            </a:r>
            <a:endParaRPr lang="zh-CN" altLang="en-US" sz="2000"/>
          </a:p>
          <a:p>
            <a:pPr lvl="1">
              <a:lnSpc>
                <a:spcPct val="150000"/>
              </a:lnSpc>
            </a:pPr>
            <a:r>
              <a:rPr lang="zh-CN" altLang="en-US" sz="1800"/>
              <a:t>了解京东、淘宝、拼多多电商平台的发展概况</a:t>
            </a:r>
            <a:endParaRPr lang="zh-CN" altLang="en-US" sz="1800"/>
          </a:p>
          <a:p>
            <a:pPr lvl="1">
              <a:lnSpc>
                <a:spcPct val="150000"/>
              </a:lnSpc>
            </a:pPr>
            <a:r>
              <a:rPr lang="zh-CN" altLang="en-US" sz="1800"/>
              <a:t>确定3家电商平台选择了哪种物流配送模式</a:t>
            </a:r>
            <a:endParaRPr lang="zh-CN" altLang="en-US" sz="1800"/>
          </a:p>
          <a:p>
            <a:pPr lvl="1">
              <a:lnSpc>
                <a:spcPct val="150000"/>
              </a:lnSpc>
            </a:pPr>
            <a:r>
              <a:rPr lang="zh-CN" altLang="en-US" sz="1800"/>
              <a:t>分析影响3家电商企业选择该种物流配送模式的主要因素有哪些</a:t>
            </a:r>
            <a:endParaRPr lang="zh-CN" altLang="en-US" sz="1800"/>
          </a:p>
          <a:p>
            <a:pPr lvl="1">
              <a:lnSpc>
                <a:spcPct val="150000"/>
              </a:lnSpc>
            </a:pPr>
            <a:r>
              <a:rPr lang="zh-CN" altLang="en-US" sz="1800"/>
              <a:t>梳理电商企业选择物流配送模式的过程，绘制成图</a:t>
            </a:r>
            <a:endParaRPr lang="zh-CN" altLang="en-US" sz="1800"/>
          </a:p>
          <a:p>
            <a:pPr lvl="1">
              <a:lnSpc>
                <a:spcPct val="150000"/>
              </a:lnSpc>
            </a:pPr>
            <a:r>
              <a:rPr lang="zh-CN" altLang="en-US" sz="1800"/>
              <a:t>评价3家电商平台选择的物流配送模式的优缺点。</a:t>
            </a:r>
            <a:endParaRPr lang="zh-CN" altLang="en-US" sz="1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4" name="任意多边形: 形状 3"/>
          <p:cNvSpPr/>
          <p:nvPr/>
        </p:nvSpPr>
        <p:spPr>
          <a:xfrm>
            <a:off x="0" y="0"/>
            <a:ext cx="4163438" cy="6858000"/>
          </a:xfrm>
          <a:custGeom>
            <a:avLst/>
            <a:gdLst>
              <a:gd name="connsiteX0" fmla="*/ 0 w 4163438"/>
              <a:gd name="connsiteY0" fmla="*/ 0 h 6858000"/>
              <a:gd name="connsiteX1" fmla="*/ 2742992 w 4163438"/>
              <a:gd name="connsiteY1" fmla="*/ 0 h 6858000"/>
              <a:gd name="connsiteX2" fmla="*/ 2844235 w 4163438"/>
              <a:gd name="connsiteY2" fmla="*/ 103427 h 6858000"/>
              <a:gd name="connsiteX3" fmla="*/ 4163438 w 4163438"/>
              <a:gd name="connsiteY3" fmla="*/ 3429000 h 6858000"/>
              <a:gd name="connsiteX4" fmla="*/ 2844235 w 4163438"/>
              <a:gd name="connsiteY4" fmla="*/ 6754574 h 6858000"/>
              <a:gd name="connsiteX5" fmla="*/ 2742992 w 4163438"/>
              <a:gd name="connsiteY5" fmla="*/ 6858000 h 6858000"/>
              <a:gd name="connsiteX6" fmla="*/ 0 w 41634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3438" h="6858000">
                <a:moveTo>
                  <a:pt x="0" y="0"/>
                </a:moveTo>
                <a:lnTo>
                  <a:pt x="2742992" y="0"/>
                </a:lnTo>
                <a:lnTo>
                  <a:pt x="2844235" y="103427"/>
                </a:lnTo>
                <a:cubicBezTo>
                  <a:pt x="3663879" y="981771"/>
                  <a:pt x="4163438" y="2148565"/>
                  <a:pt x="4163438" y="3429000"/>
                </a:cubicBezTo>
                <a:cubicBezTo>
                  <a:pt x="4163438" y="4709436"/>
                  <a:pt x="3663879" y="5876229"/>
                  <a:pt x="2844235" y="6754574"/>
                </a:cubicBezTo>
                <a:lnTo>
                  <a:pt x="2742992" y="6858000"/>
                </a:lnTo>
                <a:lnTo>
                  <a:pt x="0" y="6858000"/>
                </a:lnTo>
                <a:close/>
              </a:path>
            </a:pathLst>
          </a:cu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站酷文艺体" panose="02000603000000000000"/>
              <a:cs typeface="+mn-cs"/>
            </a:endParaRPr>
          </a:p>
        </p:txBody>
      </p:sp>
      <p:pic>
        <p:nvPicPr>
          <p:cNvPr id="14" name="图片 13" descr="C:/Users/sgp/AppData/Local/Temp/picturecompress_20211024065641/output_20.jpgoutput_20"/>
          <p:cNvPicPr>
            <a:picLocks noChangeAspect="1"/>
          </p:cNvPicPr>
          <p:nvPr/>
        </p:nvPicPr>
        <p:blipFill rotWithShape="1">
          <a:blip r:embed="rId1"/>
          <a:srcRect/>
          <a:stretch>
            <a:fillRect/>
          </a:stretch>
        </p:blipFill>
        <p:spPr>
          <a:xfrm flipH="1">
            <a:off x="4" y="5122"/>
            <a:ext cx="3814629" cy="6833522"/>
          </a:xfrm>
          <a:custGeom>
            <a:avLst/>
            <a:gdLst>
              <a:gd name="connsiteX0" fmla="*/ 3814629 w 3814629"/>
              <a:gd name="connsiteY0" fmla="*/ 0 h 6833522"/>
              <a:gd name="connsiteX1" fmla="*/ 1322877 w 3814629"/>
              <a:gd name="connsiteY1" fmla="*/ 0 h 6833522"/>
              <a:gd name="connsiteX2" fmla="*/ 1228588 w 3814629"/>
              <a:gd name="connsiteY2" fmla="*/ 103427 h 6833522"/>
              <a:gd name="connsiteX3" fmla="*/ 0 w 3814629"/>
              <a:gd name="connsiteY3" fmla="*/ 3429000 h 6833522"/>
              <a:gd name="connsiteX4" fmla="*/ 1228588 w 3814629"/>
              <a:gd name="connsiteY4" fmla="*/ 6754574 h 6833522"/>
              <a:gd name="connsiteX5" fmla="*/ 1300561 w 3814629"/>
              <a:gd name="connsiteY5" fmla="*/ 6833522 h 6833522"/>
              <a:gd name="connsiteX6" fmla="*/ 3814629 w 3814629"/>
              <a:gd name="connsiteY6" fmla="*/ 6833522 h 683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4629" h="6833522">
                <a:moveTo>
                  <a:pt x="3814629" y="0"/>
                </a:moveTo>
                <a:lnTo>
                  <a:pt x="1322877" y="0"/>
                </a:lnTo>
                <a:lnTo>
                  <a:pt x="1228588" y="103427"/>
                </a:lnTo>
                <a:cubicBezTo>
                  <a:pt x="465245" y="981771"/>
                  <a:pt x="0" y="2148565"/>
                  <a:pt x="0" y="3429000"/>
                </a:cubicBezTo>
                <a:cubicBezTo>
                  <a:pt x="0" y="4709436"/>
                  <a:pt x="465245" y="5876229"/>
                  <a:pt x="1228588" y="6754574"/>
                </a:cubicBezTo>
                <a:lnTo>
                  <a:pt x="1300561" y="6833522"/>
                </a:lnTo>
                <a:lnTo>
                  <a:pt x="3814629" y="6833522"/>
                </a:lnTo>
                <a:close/>
              </a:path>
            </a:pathLst>
          </a:custGeom>
        </p:spPr>
      </p:pic>
      <p:sp>
        <p:nvSpPr>
          <p:cNvPr id="6" name="文本框 5"/>
          <p:cNvSpPr txBox="1"/>
          <p:nvPr/>
        </p:nvSpPr>
        <p:spPr>
          <a:xfrm>
            <a:off x="6610035" y="3061922"/>
            <a:ext cx="4257157" cy="829945"/>
          </a:xfrm>
          <a:prstGeom prst="rect">
            <a:avLst/>
          </a:prstGeom>
          <a:noFill/>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300" normalizeH="0" baseline="0" noProof="0" dirty="0">
                <a:ln>
                  <a:noFill/>
                </a:ln>
                <a:solidFill>
                  <a:prstClr val="white"/>
                </a:solidFill>
                <a:effectLst>
                  <a:outerShdw dist="38100" dir="2700000" algn="tl" rotWithShape="0">
                    <a:prstClr val="black">
                      <a:alpha val="40000"/>
                    </a:prstClr>
                  </a:outerShdw>
                </a:effectLst>
                <a:uLnTx/>
                <a:uFillTx/>
                <a:latin typeface="站酷文艺体" panose="02000603000000000000" pitchFamily="2" charset="-122"/>
                <a:ea typeface="站酷文艺体" panose="02000603000000000000" pitchFamily="2" charset="-122"/>
                <a:cs typeface="+mn-cs"/>
              </a:rPr>
              <a:t>任务拓展</a:t>
            </a:r>
            <a:endParaRPr kumimoji="0" lang="zh-CN" altLang="en-US" sz="4800" b="0" i="0" u="none" strike="noStrike" kern="1200" cap="none" spc="300" normalizeH="0" baseline="0" noProof="0" dirty="0">
              <a:ln>
                <a:noFill/>
              </a:ln>
              <a:solidFill>
                <a:prstClr val="white"/>
              </a:solidFill>
              <a:effectLst>
                <a:outerShdw dist="38100" dir="2700000" algn="tl" rotWithShape="0">
                  <a:prstClr val="black">
                    <a:alpha val="40000"/>
                  </a:prstClr>
                </a:outerShdw>
              </a:effectLst>
              <a:uLnTx/>
              <a:uFillTx/>
              <a:latin typeface="站酷文艺体" panose="02000603000000000000" pitchFamily="2" charset="-122"/>
              <a:ea typeface="站酷文艺体" panose="02000603000000000000" pitchFamily="2" charset="-122"/>
              <a:cs typeface="+mn-cs"/>
            </a:endParaRPr>
          </a:p>
        </p:txBody>
      </p:sp>
      <p:sp>
        <p:nvSpPr>
          <p:cNvPr id="7" name="文本框 6"/>
          <p:cNvSpPr txBox="1"/>
          <p:nvPr/>
        </p:nvSpPr>
        <p:spPr>
          <a:xfrm>
            <a:off x="5535295" y="2855595"/>
            <a:ext cx="1075690" cy="11068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1200" cap="none" spc="0" normalizeH="0" baseline="0" noProof="0" dirty="0">
                <a:ln>
                  <a:noFill/>
                </a:ln>
                <a:solidFill>
                  <a:prstClr val="white"/>
                </a:solidFill>
                <a:effectLst>
                  <a:outerShdw dist="38100" dir="2700000" algn="tl" rotWithShape="0">
                    <a:prstClr val="black">
                      <a:alpha val="40000"/>
                    </a:prstClr>
                  </a:outerShdw>
                </a:effectLst>
                <a:uLnTx/>
                <a:uFillTx/>
                <a:latin typeface="站酷小薇LOGO体" panose="02010600010101010101" pitchFamily="2" charset="-122"/>
                <a:ea typeface="站酷小薇LOGO体" panose="02010600010101010101" pitchFamily="2" charset="-122"/>
                <a:cs typeface="+mn-cs"/>
              </a:rPr>
              <a:t>0</a:t>
            </a:r>
            <a:r>
              <a:rPr kumimoji="0" lang="en-US" sz="6600" b="0" i="0" u="none" strike="noStrike" kern="1200" cap="none" spc="0" normalizeH="0" baseline="0" noProof="0" dirty="0">
                <a:ln>
                  <a:noFill/>
                </a:ln>
                <a:solidFill>
                  <a:prstClr val="white"/>
                </a:solidFill>
                <a:effectLst>
                  <a:outerShdw dist="38100" dir="2700000" algn="tl" rotWithShape="0">
                    <a:prstClr val="black">
                      <a:alpha val="40000"/>
                    </a:prstClr>
                  </a:outerShdw>
                </a:effectLst>
                <a:uLnTx/>
                <a:uFillTx/>
                <a:latin typeface="站酷小薇LOGO体" panose="02010600010101010101" pitchFamily="2" charset="-122"/>
                <a:ea typeface="站酷小薇LOGO体" panose="02010600010101010101" pitchFamily="2" charset="-122"/>
                <a:cs typeface="+mn-cs"/>
              </a:rPr>
              <a:t>4</a:t>
            </a:r>
            <a:endParaRPr kumimoji="0" lang="en-US" sz="6600" b="0" i="0" u="none" strike="noStrike" kern="1200" cap="none" spc="0" normalizeH="0" baseline="0" noProof="0" dirty="0">
              <a:ln>
                <a:noFill/>
              </a:ln>
              <a:solidFill>
                <a:prstClr val="white"/>
              </a:solidFill>
              <a:effectLst>
                <a:outerShdw dist="38100" dir="2700000" algn="tl" rotWithShape="0">
                  <a:prstClr val="black">
                    <a:alpha val="40000"/>
                  </a:prstClr>
                </a:outerShdw>
              </a:effectLst>
              <a:uLnTx/>
              <a:uFillTx/>
              <a:latin typeface="站酷小薇LOGO体" panose="02010600010101010101" pitchFamily="2" charset="-122"/>
              <a:ea typeface="站酷小薇LOGO体" panose="02010600010101010101" pitchFamily="2" charset="-122"/>
              <a:cs typeface="+mn-cs"/>
            </a:endParaRPr>
          </a:p>
        </p:txBody>
      </p:sp>
      <p:cxnSp>
        <p:nvCxnSpPr>
          <p:cNvPr id="8" name="直接连接符 7"/>
          <p:cNvCxnSpPr/>
          <p:nvPr/>
        </p:nvCxnSpPr>
        <p:spPr>
          <a:xfrm>
            <a:off x="5803947" y="4025470"/>
            <a:ext cx="475724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flipH="1">
            <a:off x="6188465" y="4358935"/>
            <a:ext cx="4465768" cy="29908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制定配送需求计划</a:t>
            </a:r>
            <a:endParaRPr kumimoji="0"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endParaRPr>
          </a:p>
        </p:txBody>
      </p:sp>
      <p:sp>
        <p:nvSpPr>
          <p:cNvPr id="10" name="矩形 9"/>
          <p:cNvSpPr/>
          <p:nvPr/>
        </p:nvSpPr>
        <p:spPr>
          <a:xfrm>
            <a:off x="5803948" y="4377610"/>
            <a:ext cx="250690" cy="279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思源宋体 CN"/>
              <a:ea typeface="Source Han Sans Regular"/>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任务拓展一 制定配送需求计划</a:t>
            </a:r>
            <a:endParaRPr lang="zh-CN" altLang="en-US"/>
          </a:p>
        </p:txBody>
      </p:sp>
      <p:sp>
        <p:nvSpPr>
          <p:cNvPr id="3" name="内容占位符 2"/>
          <p:cNvSpPr>
            <a:spLocks noGrp="1"/>
          </p:cNvSpPr>
          <p:nvPr>
            <p:ph idx="1"/>
          </p:nvPr>
        </p:nvSpPr>
        <p:spPr/>
        <p:txBody>
          <a:bodyPr>
            <a:normAutofit lnSpcReduction="10000"/>
          </a:bodyPr>
          <a:p>
            <a:r>
              <a:rPr lang="zh-CN" altLang="en-US" sz="2000"/>
              <a:t>任务背景</a:t>
            </a:r>
            <a:endParaRPr lang="zh-CN" altLang="en-US" sz="2000"/>
          </a:p>
          <a:p>
            <a:pPr lvl="1">
              <a:lnSpc>
                <a:spcPct val="150000"/>
              </a:lnSpc>
            </a:pPr>
            <a:r>
              <a:rPr lang="zh-CN" altLang="en-US" sz="1800"/>
              <a:t>货通天下是每一个商家的愿望，在传统的销售模式中，企业往往需要花费十多年才能建立起一套成熟的销售渠道，企业品牌的建立也需要一点一滴的耕耘。而电子商务的出现拉近了商家与消费者的距离，颠覆了传统的销售模式，利用先进的DRP分销系统则能使企业业务迅速扩展，真正实现货通天下。配送需求计划（Distribution Requirement Planning，DRP）是一种既保证有效地满足市场需要，又使得物流资源配置费用最低的计划方法，是MRP原理与方法在物品配送中的运用。它是流通领域中的一种物流技术，是MRP在流通领域应用的直接结果。它主要解决分销物资的供应计划和调度问题，达到既保证有效地满足市场需要又使得配置费用最低的目的。</a:t>
            </a:r>
            <a:endParaRPr lang="zh-CN" altLang="en-US"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1847850" y="1836451"/>
            <a:ext cx="8496300" cy="768350"/>
          </a:xfrm>
          <a:prstGeom prst="rect">
            <a:avLst/>
          </a:prstGeom>
          <a:solidFill>
            <a:schemeClr val="bg1"/>
          </a:solidFill>
          <a:ln>
            <a:solidFill>
              <a:schemeClr val="bg1">
                <a:lumMod val="85000"/>
              </a:schemeClr>
            </a:solid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sz="1800" dirty="0">
              <a:latin typeface="Arial" panose="020B0604020202020204" pitchFamily="34" charset="0"/>
              <a:ea typeface="微软雅黑" panose="020B0503020204020204" charset="-122"/>
            </a:endParaRPr>
          </a:p>
        </p:txBody>
      </p:sp>
      <p:sp>
        <p:nvSpPr>
          <p:cNvPr id="14" name="文本框 13"/>
          <p:cNvSpPr txBox="1"/>
          <p:nvPr>
            <p:custDataLst>
              <p:tags r:id="rId2"/>
            </p:custDataLst>
          </p:nvPr>
        </p:nvSpPr>
        <p:spPr>
          <a:xfrm>
            <a:off x="1955639" y="1928843"/>
            <a:ext cx="1046642" cy="583565"/>
          </a:xfrm>
          <a:prstGeom prst="rect">
            <a:avLst/>
          </a:prstGeom>
          <a:noFill/>
        </p:spPr>
        <p:txBody>
          <a:bodyPr wrap="square" rtlCol="0" anchor="ctr" anchorCtr="0">
            <a:normAutofit/>
          </a:bodyPr>
          <a:lstStyle/>
          <a:p>
            <a:pPr algn="ctr"/>
            <a:r>
              <a:rPr lang="en-US" altLang="zh-CN" sz="3200" b="1" dirty="0">
                <a:solidFill>
                  <a:schemeClr val="accent1"/>
                </a:solidFill>
                <a:latin typeface="Arial" panose="020B0604020202020204" pitchFamily="34" charset="0"/>
                <a:ea typeface="微软雅黑" panose="020B0503020204020204" charset="-122"/>
                <a:cs typeface="Arial" panose="020B0604020202020204" pitchFamily="34" charset="0"/>
              </a:rPr>
              <a:t>01</a:t>
            </a:r>
            <a:endParaRPr lang="en-US" altLang="zh-CN" sz="3200" b="1" dirty="0">
              <a:solidFill>
                <a:schemeClr val="accent1"/>
              </a:solidFill>
              <a:latin typeface="Arial" panose="020B0604020202020204" pitchFamily="34" charset="0"/>
              <a:ea typeface="微软雅黑" panose="020B0503020204020204" charset="-122"/>
              <a:cs typeface="Arial" panose="020B0604020202020204" pitchFamily="34" charset="0"/>
            </a:endParaRPr>
          </a:p>
        </p:txBody>
      </p:sp>
      <p:cxnSp>
        <p:nvCxnSpPr>
          <p:cNvPr id="16" name="直接连接符 15"/>
          <p:cNvCxnSpPr/>
          <p:nvPr>
            <p:custDataLst>
              <p:tags r:id="rId3"/>
            </p:custDataLst>
          </p:nvPr>
        </p:nvCxnSpPr>
        <p:spPr>
          <a:xfrm>
            <a:off x="3037840" y="1971706"/>
            <a:ext cx="0" cy="497840"/>
          </a:xfrm>
          <a:prstGeom prst="line">
            <a:avLst/>
          </a:prstGeom>
          <a:ln w="6350">
            <a:solidFill>
              <a:schemeClr val="bg1">
                <a:lumMod val="85000"/>
              </a:schemeClr>
            </a:solidFill>
            <a:prstDash val="dash"/>
          </a:ln>
        </p:spPr>
        <p:style>
          <a:lnRef idx="1">
            <a:srgbClr val="00A6CC"/>
          </a:lnRef>
          <a:fillRef idx="0">
            <a:srgbClr val="00A6CC"/>
          </a:fillRef>
          <a:effectRef idx="0">
            <a:srgbClr val="00A6CC"/>
          </a:effectRef>
          <a:fontRef idx="minor">
            <a:sysClr val="windowText" lastClr="000000"/>
          </a:fontRef>
        </p:style>
      </p:cxnSp>
      <p:sp>
        <p:nvSpPr>
          <p:cNvPr id="17" name="文本框 16"/>
          <p:cNvSpPr txBox="1"/>
          <p:nvPr>
            <p:custDataLst>
              <p:tags r:id="rId4"/>
            </p:custDataLst>
          </p:nvPr>
        </p:nvSpPr>
        <p:spPr>
          <a:xfrm>
            <a:off x="3276761" y="2022558"/>
            <a:ext cx="6645629" cy="396134"/>
          </a:xfrm>
          <a:prstGeom prst="rect">
            <a:avLst/>
          </a:prstGeom>
          <a:noFill/>
        </p:spPr>
        <p:txBody>
          <a:bodyPr wrap="square" rtlCol="0" anchor="ctr" anchorCtr="0">
            <a:normAutofit lnSpcReduction="10000"/>
          </a:bodyPr>
          <a:lstStyle/>
          <a:p>
            <a:pPr lvl="0">
              <a:lnSpc>
                <a:spcPct val="120000"/>
              </a:lnSpc>
            </a:pPr>
            <a:r>
              <a:rPr lang="zh-CN" altLang="en-US" sz="1800" spc="150" dirty="0" smtClean="0">
                <a:solidFill>
                  <a:schemeClr val="tx1">
                    <a:lumMod val="85000"/>
                    <a:lumOff val="15000"/>
                  </a:schemeClr>
                </a:solidFill>
                <a:latin typeface="Arial" panose="020B0604020202020204" pitchFamily="34" charset="0"/>
                <a:ea typeface="微软雅黑" panose="020B0503020204020204" charset="-122"/>
                <a:sym typeface="微软雅黑" panose="020B0503020204020204" charset="-122"/>
              </a:rPr>
              <a:t>知识准备</a:t>
            </a:r>
            <a:endParaRPr lang="zh-CN" altLang="en-US" sz="1800" spc="150" dirty="0">
              <a:solidFill>
                <a:schemeClr val="tx1">
                  <a:lumMod val="85000"/>
                  <a:lumOff val="15000"/>
                </a:schemeClr>
              </a:solidFill>
              <a:latin typeface="Arial" panose="020B0604020202020204" pitchFamily="34" charset="0"/>
              <a:ea typeface="微软雅黑" panose="020B0503020204020204" charset="-122"/>
              <a:sym typeface="微软雅黑" panose="020B0503020204020204" charset="-122"/>
            </a:endParaRPr>
          </a:p>
        </p:txBody>
      </p:sp>
      <p:sp>
        <p:nvSpPr>
          <p:cNvPr id="20" name="矩形 19"/>
          <p:cNvSpPr/>
          <p:nvPr>
            <p:custDataLst>
              <p:tags r:id="rId5"/>
            </p:custDataLst>
          </p:nvPr>
        </p:nvSpPr>
        <p:spPr>
          <a:xfrm>
            <a:off x="1847850" y="2952051"/>
            <a:ext cx="8496300" cy="768350"/>
          </a:xfrm>
          <a:prstGeom prst="rect">
            <a:avLst/>
          </a:prstGeom>
          <a:solidFill>
            <a:schemeClr val="bg1"/>
          </a:solidFill>
          <a:ln>
            <a:solidFill>
              <a:schemeClr val="bg1">
                <a:lumMod val="85000"/>
              </a:schemeClr>
            </a:solid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sz="1800" dirty="0">
              <a:latin typeface="Arial" panose="020B0604020202020204" pitchFamily="34" charset="0"/>
              <a:ea typeface="微软雅黑" panose="020B0503020204020204" charset="-122"/>
            </a:endParaRPr>
          </a:p>
        </p:txBody>
      </p:sp>
      <p:sp>
        <p:nvSpPr>
          <p:cNvPr id="22" name="文本框 21"/>
          <p:cNvSpPr txBox="1"/>
          <p:nvPr>
            <p:custDataLst>
              <p:tags r:id="rId6"/>
            </p:custDataLst>
          </p:nvPr>
        </p:nvSpPr>
        <p:spPr>
          <a:xfrm>
            <a:off x="1955639" y="3044443"/>
            <a:ext cx="1046642" cy="583565"/>
          </a:xfrm>
          <a:prstGeom prst="rect">
            <a:avLst/>
          </a:prstGeom>
          <a:noFill/>
        </p:spPr>
        <p:txBody>
          <a:bodyPr wrap="square" rtlCol="0" anchor="ctr" anchorCtr="0">
            <a:normAutofit/>
          </a:bodyPr>
          <a:lstStyle/>
          <a:p>
            <a:pPr algn="ctr"/>
            <a:r>
              <a:rPr lang="en-US" altLang="zh-CN" sz="3200" b="1" dirty="0">
                <a:solidFill>
                  <a:schemeClr val="accent2"/>
                </a:solidFill>
                <a:latin typeface="Arial" panose="020B0604020202020204" pitchFamily="34" charset="0"/>
                <a:ea typeface="微软雅黑" panose="020B0503020204020204" charset="-122"/>
                <a:cs typeface="Arial" panose="020B0604020202020204" pitchFamily="34" charset="0"/>
              </a:rPr>
              <a:t>02</a:t>
            </a:r>
            <a:endParaRPr lang="en-US" altLang="zh-CN" sz="3200" b="1" dirty="0">
              <a:solidFill>
                <a:schemeClr val="accent2"/>
              </a:solidFill>
              <a:latin typeface="Arial" panose="020B0604020202020204" pitchFamily="34" charset="0"/>
              <a:ea typeface="微软雅黑" panose="020B0503020204020204" charset="-122"/>
              <a:cs typeface="Arial" panose="020B0604020202020204" pitchFamily="34" charset="0"/>
            </a:endParaRPr>
          </a:p>
        </p:txBody>
      </p:sp>
      <p:cxnSp>
        <p:nvCxnSpPr>
          <p:cNvPr id="23" name="直接连接符 22"/>
          <p:cNvCxnSpPr/>
          <p:nvPr>
            <p:custDataLst>
              <p:tags r:id="rId7"/>
            </p:custDataLst>
          </p:nvPr>
        </p:nvCxnSpPr>
        <p:spPr>
          <a:xfrm>
            <a:off x="3037840" y="3087306"/>
            <a:ext cx="0" cy="497840"/>
          </a:xfrm>
          <a:prstGeom prst="line">
            <a:avLst/>
          </a:prstGeom>
          <a:ln w="6350">
            <a:solidFill>
              <a:schemeClr val="bg1">
                <a:lumMod val="85000"/>
              </a:schemeClr>
            </a:solidFill>
            <a:prstDash val="dash"/>
          </a:ln>
        </p:spPr>
        <p:style>
          <a:lnRef idx="1">
            <a:srgbClr val="00A6CC"/>
          </a:lnRef>
          <a:fillRef idx="0">
            <a:srgbClr val="00A6CC"/>
          </a:fillRef>
          <a:effectRef idx="0">
            <a:srgbClr val="00A6CC"/>
          </a:effectRef>
          <a:fontRef idx="minor">
            <a:sysClr val="windowText" lastClr="000000"/>
          </a:fontRef>
        </p:style>
      </p:cxnSp>
      <p:sp>
        <p:nvSpPr>
          <p:cNvPr id="24" name="文本框 23"/>
          <p:cNvSpPr txBox="1"/>
          <p:nvPr>
            <p:custDataLst>
              <p:tags r:id="rId8"/>
            </p:custDataLst>
          </p:nvPr>
        </p:nvSpPr>
        <p:spPr>
          <a:xfrm>
            <a:off x="3276762" y="3138158"/>
            <a:ext cx="6645634" cy="396134"/>
          </a:xfrm>
          <a:prstGeom prst="rect">
            <a:avLst/>
          </a:prstGeom>
          <a:noFill/>
        </p:spPr>
        <p:txBody>
          <a:bodyPr wrap="square" rtlCol="0" anchor="ctr" anchorCtr="0">
            <a:normAutofit lnSpcReduction="10000"/>
          </a:bodyPr>
          <a:lstStyle/>
          <a:p>
            <a:pPr lvl="0">
              <a:lnSpc>
                <a:spcPct val="120000"/>
              </a:lnSpc>
            </a:pPr>
            <a:r>
              <a:rPr lang="zh-CN" altLang="en-US" sz="1800" spc="150" dirty="0" smtClean="0">
                <a:solidFill>
                  <a:schemeClr val="tx1">
                    <a:lumMod val="85000"/>
                    <a:lumOff val="15000"/>
                  </a:schemeClr>
                </a:solidFill>
                <a:latin typeface="Arial" panose="020B0604020202020204" pitchFamily="34" charset="0"/>
                <a:ea typeface="微软雅黑" panose="020B0503020204020204" charset="-122"/>
                <a:sym typeface="微软雅黑" panose="020B0503020204020204" charset="-122"/>
              </a:rPr>
              <a:t>工作任务</a:t>
            </a:r>
            <a:endParaRPr lang="zh-CN" altLang="en-US" sz="1800" spc="150" dirty="0">
              <a:solidFill>
                <a:schemeClr val="tx1">
                  <a:lumMod val="85000"/>
                  <a:lumOff val="15000"/>
                </a:schemeClr>
              </a:solidFill>
              <a:latin typeface="Arial" panose="020B0604020202020204" pitchFamily="34" charset="0"/>
              <a:ea typeface="微软雅黑" panose="020B0503020204020204" charset="-122"/>
              <a:sym typeface="微软雅黑" panose="020B0503020204020204" charset="-122"/>
            </a:endParaRPr>
          </a:p>
        </p:txBody>
      </p:sp>
      <p:sp>
        <p:nvSpPr>
          <p:cNvPr id="26" name="矩形 25"/>
          <p:cNvSpPr/>
          <p:nvPr>
            <p:custDataLst>
              <p:tags r:id="rId9"/>
            </p:custDataLst>
          </p:nvPr>
        </p:nvSpPr>
        <p:spPr>
          <a:xfrm>
            <a:off x="1847850" y="4067651"/>
            <a:ext cx="8496300" cy="768350"/>
          </a:xfrm>
          <a:prstGeom prst="rect">
            <a:avLst/>
          </a:prstGeom>
          <a:solidFill>
            <a:schemeClr val="bg1"/>
          </a:solidFill>
          <a:ln>
            <a:solidFill>
              <a:schemeClr val="bg1">
                <a:lumMod val="85000"/>
              </a:schemeClr>
            </a:solid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sz="1800" dirty="0">
              <a:latin typeface="Arial" panose="020B0604020202020204" pitchFamily="34" charset="0"/>
              <a:ea typeface="微软雅黑" panose="020B0503020204020204" charset="-122"/>
            </a:endParaRPr>
          </a:p>
        </p:txBody>
      </p:sp>
      <p:sp>
        <p:nvSpPr>
          <p:cNvPr id="28" name="文本框 27"/>
          <p:cNvSpPr txBox="1"/>
          <p:nvPr>
            <p:custDataLst>
              <p:tags r:id="rId10"/>
            </p:custDataLst>
          </p:nvPr>
        </p:nvSpPr>
        <p:spPr>
          <a:xfrm>
            <a:off x="1955639" y="4160043"/>
            <a:ext cx="1046642" cy="583565"/>
          </a:xfrm>
          <a:prstGeom prst="rect">
            <a:avLst/>
          </a:prstGeom>
          <a:noFill/>
        </p:spPr>
        <p:txBody>
          <a:bodyPr wrap="square" rtlCol="0" anchor="ctr" anchorCtr="0">
            <a:normAutofit/>
          </a:bodyPr>
          <a:lstStyle/>
          <a:p>
            <a:pPr algn="ctr"/>
            <a:r>
              <a:rPr lang="en-US" altLang="zh-CN" sz="3200" b="1" dirty="0">
                <a:solidFill>
                  <a:schemeClr val="accent3"/>
                </a:solidFill>
                <a:latin typeface="Arial" panose="020B0604020202020204" pitchFamily="34" charset="0"/>
                <a:ea typeface="微软雅黑" panose="020B0503020204020204" charset="-122"/>
                <a:cs typeface="Arial" panose="020B0604020202020204" pitchFamily="34" charset="0"/>
              </a:rPr>
              <a:t>03</a:t>
            </a:r>
            <a:endParaRPr lang="en-US" altLang="zh-CN" sz="3200" b="1" dirty="0">
              <a:solidFill>
                <a:schemeClr val="accent3"/>
              </a:solidFill>
              <a:latin typeface="Arial" panose="020B0604020202020204" pitchFamily="34" charset="0"/>
              <a:ea typeface="微软雅黑" panose="020B0503020204020204" charset="-122"/>
              <a:cs typeface="Arial" panose="020B0604020202020204" pitchFamily="34" charset="0"/>
            </a:endParaRPr>
          </a:p>
        </p:txBody>
      </p:sp>
      <p:cxnSp>
        <p:nvCxnSpPr>
          <p:cNvPr id="29" name="直接连接符 28"/>
          <p:cNvCxnSpPr/>
          <p:nvPr>
            <p:custDataLst>
              <p:tags r:id="rId11"/>
            </p:custDataLst>
          </p:nvPr>
        </p:nvCxnSpPr>
        <p:spPr>
          <a:xfrm>
            <a:off x="3037840" y="4202906"/>
            <a:ext cx="0" cy="497840"/>
          </a:xfrm>
          <a:prstGeom prst="line">
            <a:avLst/>
          </a:prstGeom>
          <a:ln w="6350">
            <a:solidFill>
              <a:schemeClr val="bg1">
                <a:lumMod val="85000"/>
              </a:schemeClr>
            </a:solidFill>
            <a:prstDash val="dash"/>
          </a:ln>
        </p:spPr>
        <p:style>
          <a:lnRef idx="1">
            <a:srgbClr val="00A6CC"/>
          </a:lnRef>
          <a:fillRef idx="0">
            <a:srgbClr val="00A6CC"/>
          </a:fillRef>
          <a:effectRef idx="0">
            <a:srgbClr val="00A6CC"/>
          </a:effectRef>
          <a:fontRef idx="minor">
            <a:sysClr val="windowText" lastClr="000000"/>
          </a:fontRef>
        </p:style>
      </p:cxnSp>
      <p:sp>
        <p:nvSpPr>
          <p:cNvPr id="30" name="文本框 29"/>
          <p:cNvSpPr txBox="1"/>
          <p:nvPr>
            <p:custDataLst>
              <p:tags r:id="rId12"/>
            </p:custDataLst>
          </p:nvPr>
        </p:nvSpPr>
        <p:spPr>
          <a:xfrm>
            <a:off x="3276762" y="4253758"/>
            <a:ext cx="6645634" cy="396134"/>
          </a:xfrm>
          <a:prstGeom prst="rect">
            <a:avLst/>
          </a:prstGeom>
          <a:noFill/>
        </p:spPr>
        <p:txBody>
          <a:bodyPr wrap="square" rtlCol="0" anchor="ctr" anchorCtr="0">
            <a:normAutofit lnSpcReduction="10000"/>
          </a:bodyPr>
          <a:lstStyle/>
          <a:p>
            <a:pPr lvl="0">
              <a:lnSpc>
                <a:spcPct val="120000"/>
              </a:lnSpc>
            </a:pPr>
            <a:r>
              <a:rPr lang="zh-CN" altLang="en-US" sz="1800" spc="150" dirty="0" smtClean="0">
                <a:solidFill>
                  <a:schemeClr val="tx1">
                    <a:lumMod val="85000"/>
                    <a:lumOff val="15000"/>
                  </a:schemeClr>
                </a:solidFill>
                <a:latin typeface="Arial" panose="020B0604020202020204" pitchFamily="34" charset="0"/>
                <a:ea typeface="微软雅黑" panose="020B0503020204020204" charset="-122"/>
                <a:sym typeface="微软雅黑" panose="020B0503020204020204" charset="-122"/>
              </a:rPr>
              <a:t>实践应用</a:t>
            </a:r>
            <a:endParaRPr lang="zh-CN" altLang="en-US" sz="1800" spc="150" dirty="0">
              <a:solidFill>
                <a:schemeClr val="tx1">
                  <a:lumMod val="85000"/>
                  <a:lumOff val="15000"/>
                </a:schemeClr>
              </a:solidFill>
              <a:latin typeface="Arial" panose="020B0604020202020204" pitchFamily="34" charset="0"/>
              <a:ea typeface="微软雅黑" panose="020B0503020204020204" charset="-122"/>
              <a:sym typeface="微软雅黑" panose="020B0503020204020204" charset="-122"/>
            </a:endParaRPr>
          </a:p>
        </p:txBody>
      </p:sp>
      <p:sp>
        <p:nvSpPr>
          <p:cNvPr id="32" name="矩形 31"/>
          <p:cNvSpPr/>
          <p:nvPr>
            <p:custDataLst>
              <p:tags r:id="rId13"/>
            </p:custDataLst>
          </p:nvPr>
        </p:nvSpPr>
        <p:spPr>
          <a:xfrm>
            <a:off x="1847850" y="5183250"/>
            <a:ext cx="8496300" cy="768350"/>
          </a:xfrm>
          <a:prstGeom prst="rect">
            <a:avLst/>
          </a:prstGeom>
          <a:solidFill>
            <a:schemeClr val="bg1"/>
          </a:solidFill>
          <a:ln>
            <a:solidFill>
              <a:schemeClr val="bg1">
                <a:lumMod val="85000"/>
              </a:schemeClr>
            </a:solid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sz="1800" dirty="0">
              <a:latin typeface="Arial" panose="020B0604020202020204" pitchFamily="34" charset="0"/>
              <a:ea typeface="微软雅黑" panose="020B0503020204020204" charset="-122"/>
            </a:endParaRPr>
          </a:p>
        </p:txBody>
      </p:sp>
      <p:sp>
        <p:nvSpPr>
          <p:cNvPr id="34" name="文本框 33"/>
          <p:cNvSpPr txBox="1"/>
          <p:nvPr>
            <p:custDataLst>
              <p:tags r:id="rId14"/>
            </p:custDataLst>
          </p:nvPr>
        </p:nvSpPr>
        <p:spPr>
          <a:xfrm>
            <a:off x="1955639" y="5275642"/>
            <a:ext cx="1046642" cy="583565"/>
          </a:xfrm>
          <a:prstGeom prst="rect">
            <a:avLst/>
          </a:prstGeom>
          <a:noFill/>
        </p:spPr>
        <p:txBody>
          <a:bodyPr wrap="square" rtlCol="0" anchor="ctr" anchorCtr="0">
            <a:normAutofit/>
          </a:bodyPr>
          <a:lstStyle/>
          <a:p>
            <a:pPr algn="ctr"/>
            <a:r>
              <a:rPr lang="en-US" altLang="zh-CN" sz="3200" b="1" dirty="0">
                <a:solidFill>
                  <a:schemeClr val="accent4"/>
                </a:solidFill>
                <a:latin typeface="Arial" panose="020B0604020202020204" pitchFamily="34" charset="0"/>
                <a:ea typeface="微软雅黑" panose="020B0503020204020204" charset="-122"/>
                <a:cs typeface="Arial" panose="020B0604020202020204" pitchFamily="34" charset="0"/>
              </a:rPr>
              <a:t>04</a:t>
            </a:r>
            <a:endParaRPr lang="en-US" altLang="zh-CN" sz="3200" b="1" dirty="0">
              <a:solidFill>
                <a:schemeClr val="accent4"/>
              </a:solidFill>
              <a:latin typeface="Arial" panose="020B0604020202020204" pitchFamily="34" charset="0"/>
              <a:ea typeface="微软雅黑" panose="020B0503020204020204" charset="-122"/>
              <a:cs typeface="Arial" panose="020B0604020202020204" pitchFamily="34" charset="0"/>
            </a:endParaRPr>
          </a:p>
        </p:txBody>
      </p:sp>
      <p:cxnSp>
        <p:nvCxnSpPr>
          <p:cNvPr id="35" name="直接连接符 34"/>
          <p:cNvCxnSpPr/>
          <p:nvPr>
            <p:custDataLst>
              <p:tags r:id="rId15"/>
            </p:custDataLst>
          </p:nvPr>
        </p:nvCxnSpPr>
        <p:spPr>
          <a:xfrm>
            <a:off x="3037840" y="5318505"/>
            <a:ext cx="0" cy="497840"/>
          </a:xfrm>
          <a:prstGeom prst="line">
            <a:avLst/>
          </a:prstGeom>
          <a:ln w="6350">
            <a:solidFill>
              <a:schemeClr val="bg1">
                <a:lumMod val="85000"/>
              </a:schemeClr>
            </a:solidFill>
            <a:prstDash val="dash"/>
          </a:ln>
        </p:spPr>
        <p:style>
          <a:lnRef idx="1">
            <a:srgbClr val="00A6CC"/>
          </a:lnRef>
          <a:fillRef idx="0">
            <a:srgbClr val="00A6CC"/>
          </a:fillRef>
          <a:effectRef idx="0">
            <a:srgbClr val="00A6CC"/>
          </a:effectRef>
          <a:fontRef idx="minor">
            <a:sysClr val="windowText" lastClr="000000"/>
          </a:fontRef>
        </p:style>
      </p:cxnSp>
      <p:sp>
        <p:nvSpPr>
          <p:cNvPr id="36" name="文本框 35"/>
          <p:cNvSpPr txBox="1"/>
          <p:nvPr>
            <p:custDataLst>
              <p:tags r:id="rId16"/>
            </p:custDataLst>
          </p:nvPr>
        </p:nvSpPr>
        <p:spPr>
          <a:xfrm>
            <a:off x="3276762" y="5369357"/>
            <a:ext cx="6645634" cy="396134"/>
          </a:xfrm>
          <a:prstGeom prst="rect">
            <a:avLst/>
          </a:prstGeom>
          <a:noFill/>
        </p:spPr>
        <p:txBody>
          <a:bodyPr wrap="square" rtlCol="0" anchor="ctr" anchorCtr="0">
            <a:normAutofit lnSpcReduction="10000"/>
          </a:bodyPr>
          <a:lstStyle/>
          <a:p>
            <a:pPr lvl="0">
              <a:lnSpc>
                <a:spcPct val="120000"/>
              </a:lnSpc>
            </a:pPr>
            <a:r>
              <a:rPr lang="zh-CN" altLang="en-US" sz="1800" spc="150" dirty="0" smtClean="0">
                <a:solidFill>
                  <a:schemeClr val="tx1">
                    <a:lumMod val="85000"/>
                    <a:lumOff val="15000"/>
                  </a:schemeClr>
                </a:solidFill>
                <a:latin typeface="Arial" panose="020B0604020202020204" pitchFamily="34" charset="0"/>
                <a:ea typeface="微软雅黑" panose="020B0503020204020204" charset="-122"/>
                <a:sym typeface="微软雅黑" panose="020B0503020204020204" charset="-122"/>
              </a:rPr>
              <a:t>任务拓展</a:t>
            </a:r>
            <a:endParaRPr lang="zh-CN" altLang="en-US" sz="1800" spc="150" dirty="0">
              <a:solidFill>
                <a:schemeClr val="tx1">
                  <a:lumMod val="85000"/>
                  <a:lumOff val="15000"/>
                </a:schemeClr>
              </a:solidFill>
              <a:latin typeface="Arial" panose="020B0604020202020204" pitchFamily="34" charset="0"/>
              <a:ea typeface="微软雅黑" panose="020B0503020204020204" charset="-122"/>
              <a:sym typeface="微软雅黑" panose="020B0503020204020204" charset="-122"/>
            </a:endParaRPr>
          </a:p>
        </p:txBody>
      </p:sp>
      <p:sp>
        <p:nvSpPr>
          <p:cNvPr id="31" name="矩形 30"/>
          <p:cNvSpPr/>
          <p:nvPr>
            <p:custDataLst>
              <p:tags r:id="rId17"/>
            </p:custDataLst>
          </p:nvPr>
        </p:nvSpPr>
        <p:spPr>
          <a:xfrm>
            <a:off x="1855470" y="1842770"/>
            <a:ext cx="36195" cy="755650"/>
          </a:xfrm>
          <a:prstGeom prst="rect">
            <a:avLst/>
          </a:prstGeom>
          <a:solidFill>
            <a:schemeClr val="accent1"/>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sz="1800">
              <a:latin typeface="Arial" panose="020B0604020202020204" pitchFamily="34" charset="0"/>
              <a:ea typeface="微软雅黑" panose="020B0503020204020204" charset="-122"/>
            </a:endParaRPr>
          </a:p>
        </p:txBody>
      </p:sp>
      <p:sp>
        <p:nvSpPr>
          <p:cNvPr id="37" name="矩形 36"/>
          <p:cNvSpPr/>
          <p:nvPr>
            <p:custDataLst>
              <p:tags r:id="rId18"/>
            </p:custDataLst>
          </p:nvPr>
        </p:nvSpPr>
        <p:spPr>
          <a:xfrm>
            <a:off x="1855470" y="5189855"/>
            <a:ext cx="36195" cy="755650"/>
          </a:xfrm>
          <a:prstGeom prst="rect">
            <a:avLst/>
          </a:prstGeom>
          <a:solidFill>
            <a:schemeClr val="accent4"/>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sz="1800">
              <a:latin typeface="Arial" panose="020B0604020202020204" pitchFamily="34" charset="0"/>
              <a:ea typeface="微软雅黑" panose="020B0503020204020204" charset="-122"/>
            </a:endParaRPr>
          </a:p>
        </p:txBody>
      </p:sp>
      <p:sp>
        <p:nvSpPr>
          <p:cNvPr id="39" name="矩形 38"/>
          <p:cNvSpPr/>
          <p:nvPr>
            <p:custDataLst>
              <p:tags r:id="rId19"/>
            </p:custDataLst>
          </p:nvPr>
        </p:nvSpPr>
        <p:spPr>
          <a:xfrm>
            <a:off x="1855470" y="2958465"/>
            <a:ext cx="36195" cy="755650"/>
          </a:xfrm>
          <a:prstGeom prst="rect">
            <a:avLst/>
          </a:prstGeom>
          <a:solidFill>
            <a:schemeClr val="accent2"/>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sz="1800">
              <a:latin typeface="Arial" panose="020B0604020202020204" pitchFamily="34" charset="0"/>
              <a:ea typeface="微软雅黑" panose="020B0503020204020204" charset="-122"/>
            </a:endParaRPr>
          </a:p>
        </p:txBody>
      </p:sp>
      <p:sp>
        <p:nvSpPr>
          <p:cNvPr id="40" name="矩形 39"/>
          <p:cNvSpPr/>
          <p:nvPr>
            <p:custDataLst>
              <p:tags r:id="rId20"/>
            </p:custDataLst>
          </p:nvPr>
        </p:nvSpPr>
        <p:spPr>
          <a:xfrm>
            <a:off x="1855470" y="4074160"/>
            <a:ext cx="36195" cy="755650"/>
          </a:xfrm>
          <a:prstGeom prst="rect">
            <a:avLst/>
          </a:prstGeom>
          <a:solidFill>
            <a:schemeClr val="accent3"/>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sz="1800">
              <a:latin typeface="Arial" panose="020B0604020202020204" pitchFamily="34" charset="0"/>
              <a:ea typeface="微软雅黑" panose="020B0503020204020204" charset="-122"/>
            </a:endParaRPr>
          </a:p>
        </p:txBody>
      </p:sp>
      <p:sp>
        <p:nvSpPr>
          <p:cNvPr id="6" name="文本框 5"/>
          <p:cNvSpPr txBox="1"/>
          <p:nvPr>
            <p:custDataLst>
              <p:tags r:id="rId21"/>
            </p:custDataLst>
          </p:nvPr>
        </p:nvSpPr>
        <p:spPr>
          <a:xfrm>
            <a:off x="2400194" y="437089"/>
            <a:ext cx="7391612"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norm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zh-CN" altLang="en-US" sz="3200" i="0" dirty="0"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项目内容</a:t>
            </a:r>
            <a:endParaRPr lang="zh-CN" altLang="en-US" sz="3200" i="0" dirty="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p:txBody>
      </p:sp>
      <p:sp>
        <p:nvSpPr>
          <p:cNvPr id="7" name="矩形 6"/>
          <p:cNvSpPr/>
          <p:nvPr>
            <p:custDataLst>
              <p:tags r:id="rId22"/>
            </p:custDataLst>
          </p:nvPr>
        </p:nvSpPr>
        <p:spPr>
          <a:xfrm>
            <a:off x="629285" y="981075"/>
            <a:ext cx="10934065" cy="777240"/>
          </a:xfrm>
          <a:prstGeom prst="rect">
            <a:avLst/>
          </a:prstGeom>
        </p:spPr>
        <p:txBody>
          <a:bodyPr wrap="square"/>
          <a:lstStyle/>
          <a:p>
            <a:pPr algn="l"/>
            <a:r>
              <a:rPr lang="zh-CN" altLang="en-US" sz="1800" i="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理解运输管理、</a:t>
            </a:r>
            <a:r>
              <a:rPr lang="zh-CN" altLang="en-US" sz="1800" i="0" dirty="0">
                <a:solidFill>
                  <a:schemeClr val="bg1">
                    <a:lumMod val="50000"/>
                  </a:schemeClr>
                </a:solidFill>
                <a:ea typeface="微软雅黑" panose="020B0503020204020204" charset="-122"/>
                <a:sym typeface="Arial" panose="020B0604020202020204" pitchFamily="34" charset="0"/>
              </a:rPr>
              <a:t>物流配送基本概念，</a:t>
            </a:r>
            <a:r>
              <a:rPr lang="zh-CN" altLang="en-US" sz="1800" i="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掌握</a:t>
            </a:r>
            <a:r>
              <a:rPr lang="zh-CN" altLang="en-US" sz="1800" i="0" dirty="0">
                <a:solidFill>
                  <a:schemeClr val="bg1">
                    <a:lumMod val="50000"/>
                  </a:schemeClr>
                </a:solidFill>
                <a:ea typeface="微软雅黑" panose="020B0503020204020204" charset="-122"/>
                <a:sym typeface="Arial" panose="020B0604020202020204" pitchFamily="34" charset="0"/>
              </a:rPr>
              <a:t>电商</a:t>
            </a:r>
            <a:r>
              <a:rPr lang="zh-CN" altLang="en-US" sz="1800" i="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物流配送模式，具备开展物流运输合理化的能力、</a:t>
            </a:r>
            <a:r>
              <a:rPr lang="zh-CN" altLang="en-US" sz="1800" i="0" dirty="0">
                <a:solidFill>
                  <a:schemeClr val="bg1">
                    <a:lumMod val="50000"/>
                  </a:schemeClr>
                </a:solidFill>
                <a:ea typeface="微软雅黑" panose="020B0503020204020204" charset="-122"/>
                <a:sym typeface="Arial" panose="020B0604020202020204" pitchFamily="34" charset="0"/>
              </a:rPr>
              <a:t>即时配送系统AI算法分析能力、物流配送模式的选择与分析能力、DRP计算和应用能力等等</a:t>
            </a:r>
            <a:r>
              <a:rPr lang="zh-CN" altLang="en-US" sz="1800" i="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	</a:t>
            </a:r>
            <a:endParaRPr lang="zh-CN" altLang="en-US" sz="1800" i="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a:p>
            <a:pPr algn="l"/>
            <a:r>
              <a:rPr lang="zh-CN" altLang="en-US" sz="1800" i="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	</a:t>
            </a:r>
            <a:endParaRPr lang="zh-CN" altLang="en-US" sz="1800" i="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Tree>
    <p:custDataLst>
      <p:tags r:id="rId23"/>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任务拓展一 制定配送需求计划</a:t>
            </a:r>
            <a:endParaRPr lang="zh-CN" altLang="en-US"/>
          </a:p>
        </p:txBody>
      </p:sp>
      <p:sp>
        <p:nvSpPr>
          <p:cNvPr id="3" name="内容占位符 2"/>
          <p:cNvSpPr>
            <a:spLocks noGrp="1"/>
          </p:cNvSpPr>
          <p:nvPr>
            <p:ph idx="1"/>
          </p:nvPr>
        </p:nvSpPr>
        <p:spPr/>
        <p:txBody>
          <a:bodyPr>
            <a:normAutofit lnSpcReduction="10000"/>
          </a:bodyPr>
          <a:p>
            <a:r>
              <a:rPr lang="zh-CN" altLang="en-US" sz="1800"/>
              <a:t>DRP在两类企业中可以得到应用。一类是流通企业，如储运公司、配送中心、物流中心、流通中心等。这些企业的基本特征是，不一定开展销售业务，但一定有储存和运输的业务，它们的目标是在满足用户需要的原则下，有效利用资源（如车辆等），使总费用最低。另一类企业既搞生产又搞流通，产品全部或一部分由自己销售，企业中设有流通部门承担分销业务，具体组织储、运、销活动。DRP的原理如图4-11所示，输入3个文件，输出2个计划。</a:t>
            </a:r>
            <a:endParaRPr lang="zh-CN" altLang="en-US" sz="1800"/>
          </a:p>
        </p:txBody>
      </p:sp>
      <p:pic>
        <p:nvPicPr>
          <p:cNvPr id="4" name="图片 -2147482615" descr="C:/Users/sgp/AppData/Local/Temp/picturecompress_20211024065641/output_21.pngoutput_21"/>
          <p:cNvPicPr>
            <a:picLocks noChangeAspect="1"/>
          </p:cNvPicPr>
          <p:nvPr/>
        </p:nvPicPr>
        <p:blipFill>
          <a:blip r:embed="rId1"/>
          <a:stretch>
            <a:fillRect/>
          </a:stretch>
        </p:blipFill>
        <p:spPr>
          <a:xfrm>
            <a:off x="3935730" y="2781300"/>
            <a:ext cx="4357370" cy="2653030"/>
          </a:xfrm>
          <a:prstGeom prst="rect">
            <a:avLst/>
          </a:prstGeom>
          <a:noFill/>
          <a:ln w="9525">
            <a:noFill/>
          </a:ln>
        </p:spPr>
      </p:pic>
      <p:sp>
        <p:nvSpPr>
          <p:cNvPr id="100" name="文本框 99"/>
          <p:cNvSpPr txBox="1"/>
          <p:nvPr/>
        </p:nvSpPr>
        <p:spPr>
          <a:xfrm>
            <a:off x="3719830" y="5733415"/>
            <a:ext cx="5080000" cy="337185"/>
          </a:xfrm>
          <a:prstGeom prst="rect">
            <a:avLst/>
          </a:prstGeom>
          <a:noFill/>
          <a:ln w="9525">
            <a:noFill/>
          </a:ln>
        </p:spPr>
        <p:txBody>
          <a:bodyPr>
            <a:spAutoFit/>
          </a:bodyPr>
          <a:p>
            <a:pPr algn="ctr"/>
            <a:r>
              <a:rPr lang="zh-CN" sz="1600" i="0">
                <a:solidFill>
                  <a:srgbClr val="000000"/>
                </a:solidFill>
                <a:ea typeface="宋体" panose="02010600030101010101" pitchFamily="2" charset="-122"/>
              </a:rPr>
              <a:t>图</a:t>
            </a:r>
            <a:r>
              <a:rPr lang="en-US" sz="1600" i="0">
                <a:solidFill>
                  <a:srgbClr val="000000"/>
                </a:solidFill>
                <a:latin typeface="Times New Roman" panose="02020603050405020304" pitchFamily="18" charset="0"/>
                <a:ea typeface="宋体" panose="02010600030101010101" pitchFamily="2" charset="-122"/>
              </a:rPr>
              <a:t>4-11  DRP</a:t>
            </a:r>
            <a:r>
              <a:rPr lang="zh-CN" sz="1600" i="0">
                <a:solidFill>
                  <a:srgbClr val="000000"/>
                </a:solidFill>
                <a:ea typeface="宋体" panose="02010600030101010101" pitchFamily="2" charset="-122"/>
              </a:rPr>
              <a:t>原理</a:t>
            </a:r>
            <a:endParaRPr lang="zh-CN" altLang="en-US" sz="1600" i="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任务拓展一 </a:t>
            </a:r>
            <a:r>
              <a:rPr>
                <a:sym typeface="+mn-ea"/>
              </a:rPr>
              <a:t>制定配送需求计划</a:t>
            </a:r>
            <a:endParaRPr lang="zh-CN" altLang="en-US"/>
          </a:p>
        </p:txBody>
      </p:sp>
      <p:sp>
        <p:nvSpPr>
          <p:cNvPr id="3" name="内容占位符 2"/>
          <p:cNvSpPr>
            <a:spLocks noGrp="1"/>
          </p:cNvSpPr>
          <p:nvPr>
            <p:ph idx="1"/>
          </p:nvPr>
        </p:nvSpPr>
        <p:spPr/>
        <p:txBody>
          <a:bodyPr>
            <a:normAutofit lnSpcReduction="10000"/>
          </a:bodyPr>
          <a:p>
            <a:pPr>
              <a:lnSpc>
                <a:spcPct val="150000"/>
              </a:lnSpc>
            </a:pPr>
            <a:r>
              <a:rPr lang="zh-CN" altLang="en-US" sz="2000"/>
              <a:t>任务内容</a:t>
            </a:r>
            <a:endParaRPr lang="zh-CN" altLang="en-US" sz="2000"/>
          </a:p>
          <a:p>
            <a:pPr lvl="1" defTabSz="914400">
              <a:lnSpc>
                <a:spcPct val="150000"/>
              </a:lnSpc>
              <a:tabLst>
                <a:tab pos="1609725" algn="l"/>
                <a:tab pos="1609725" algn="l"/>
              </a:tabLst>
            </a:pPr>
            <a:r>
              <a:rPr sz="2000"/>
              <a:t>已知全国分销中心的当前库存量为950个，前置期为3周，安全库存量为390个，订货批量为2 000个，请绘制全国分销中心的DRP表，制定送货计划和订货进货计划</a:t>
            </a:r>
            <a:endParaRPr sz="2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任务拓展一 </a:t>
            </a:r>
            <a:r>
              <a:rPr>
                <a:sym typeface="+mn-ea"/>
              </a:rPr>
              <a:t>制定配送需求计划</a:t>
            </a:r>
            <a:endParaRPr lang="zh-CN" altLang="en-US"/>
          </a:p>
        </p:txBody>
      </p:sp>
      <p:sp>
        <p:nvSpPr>
          <p:cNvPr id="3" name="内容占位符 2"/>
          <p:cNvSpPr>
            <a:spLocks noGrp="1"/>
          </p:cNvSpPr>
          <p:nvPr>
            <p:ph idx="1"/>
          </p:nvPr>
        </p:nvSpPr>
        <p:spPr/>
        <p:txBody>
          <a:bodyPr>
            <a:normAutofit lnSpcReduction="10000"/>
          </a:bodyPr>
          <a:p>
            <a:pPr>
              <a:lnSpc>
                <a:spcPct val="150000"/>
              </a:lnSpc>
            </a:pPr>
            <a:r>
              <a:rPr lang="zh-CN" altLang="en-US" sz="2000"/>
              <a:t>任务要求</a:t>
            </a:r>
            <a:endParaRPr lang="zh-CN" altLang="en-US" sz="2000"/>
          </a:p>
          <a:p>
            <a:pPr lvl="1" defTabSz="914400">
              <a:lnSpc>
                <a:spcPct val="150000"/>
              </a:lnSpc>
              <a:tabLst>
                <a:tab pos="1609725" algn="l"/>
                <a:tab pos="1609725" algn="l"/>
              </a:tabLst>
            </a:pPr>
            <a:r>
              <a:rPr lang="zh-CN" altLang="en-US" sz="2000"/>
              <a:t>本任务是一个自主学习型任务，要求学生一边学习一边自主完成，两个同学一组，时间为一天。撰写的《配送需求计划实践报告》的字数不限，要求计算正确，格式规范，条理清晰</a:t>
            </a:r>
            <a:endParaRPr lang="zh-CN" altLang="en-US" sz="2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任务拓展二</a:t>
            </a:r>
            <a:r>
              <a:rPr lang="zh-CN" altLang="en-US"/>
              <a:t> 美团即时配送系统AI算法分析</a:t>
            </a:r>
            <a:endParaRPr lang="zh-CN" altLang="en-US"/>
          </a:p>
        </p:txBody>
      </p:sp>
      <p:sp>
        <p:nvSpPr>
          <p:cNvPr id="3" name="内容占位符 2"/>
          <p:cNvSpPr>
            <a:spLocks noGrp="1"/>
          </p:cNvSpPr>
          <p:nvPr>
            <p:ph idx="1"/>
          </p:nvPr>
        </p:nvSpPr>
        <p:spPr/>
        <p:txBody>
          <a:bodyPr>
            <a:normAutofit lnSpcReduction="20000"/>
          </a:bodyPr>
          <a:p>
            <a:r>
              <a:rPr lang="zh-CN" altLang="en-US" sz="2000"/>
              <a:t>任务背景</a:t>
            </a:r>
            <a:endParaRPr lang="zh-CN" altLang="en-US" sz="2000"/>
          </a:p>
          <a:p>
            <a:pPr lvl="1">
              <a:lnSpc>
                <a:spcPct val="150000"/>
              </a:lnSpc>
            </a:pPr>
            <a:r>
              <a:rPr lang="zh-CN" altLang="en-US" sz="1800"/>
              <a:t>美团的即时配送系统由AI+IoT产品矩阵构成，主要包括智能调度系统和全新的智能装备系统，每天处理超4000万的订单，调度超80万的骑手，如图4-12所示</a:t>
            </a:r>
            <a:endParaRPr lang="zh-CN" altLang="en-US" sz="1800"/>
          </a:p>
        </p:txBody>
      </p:sp>
      <p:pic>
        <p:nvPicPr>
          <p:cNvPr id="4" name="图片 -2147482604" descr="C:/Users/sgp/AppData/Local/Temp/picturecompress_20211024065641/output_22.pngoutput_22"/>
          <p:cNvPicPr>
            <a:picLocks noChangeAspect="1"/>
          </p:cNvPicPr>
          <p:nvPr/>
        </p:nvPicPr>
        <p:blipFill>
          <a:blip r:embed="rId1"/>
          <a:stretch>
            <a:fillRect/>
          </a:stretch>
        </p:blipFill>
        <p:spPr>
          <a:xfrm>
            <a:off x="1055370" y="2348865"/>
            <a:ext cx="10541635" cy="3278505"/>
          </a:xfrm>
          <a:prstGeom prst="rect">
            <a:avLst/>
          </a:prstGeom>
          <a:noFill/>
          <a:ln w="9525">
            <a:noFill/>
          </a:ln>
        </p:spPr>
      </p:pic>
      <p:sp>
        <p:nvSpPr>
          <p:cNvPr id="100" name="文本框 99"/>
          <p:cNvSpPr txBox="1"/>
          <p:nvPr/>
        </p:nvSpPr>
        <p:spPr>
          <a:xfrm>
            <a:off x="3503930" y="5661660"/>
            <a:ext cx="5080000" cy="368300"/>
          </a:xfrm>
          <a:prstGeom prst="rect">
            <a:avLst/>
          </a:prstGeom>
          <a:noFill/>
          <a:ln w="9525">
            <a:noFill/>
          </a:ln>
        </p:spPr>
        <p:txBody>
          <a:bodyPr>
            <a:spAutoFit/>
          </a:bodyPr>
          <a:p>
            <a:pPr algn="ctr"/>
            <a:r>
              <a:rPr lang="zh-CN" i="0">
                <a:solidFill>
                  <a:srgbClr val="000000"/>
                </a:solidFill>
                <a:cs typeface="方正宋一简体" charset="0"/>
              </a:rPr>
              <a:t>图</a:t>
            </a:r>
            <a:r>
              <a:rPr lang="en-US" i="0">
                <a:solidFill>
                  <a:srgbClr val="000000"/>
                </a:solidFill>
                <a:latin typeface="Times New Roman" panose="02020603050405020304" pitchFamily="18" charset="0"/>
                <a:cs typeface="方正宋一简体" charset="0"/>
              </a:rPr>
              <a:t>4-12 </a:t>
            </a:r>
            <a:r>
              <a:rPr lang="zh-CN" i="0">
                <a:solidFill>
                  <a:srgbClr val="000000"/>
                </a:solidFill>
                <a:cs typeface="方正宋一简体" charset="0"/>
              </a:rPr>
              <a:t>美团的即时配送系统</a:t>
            </a:r>
            <a:endParaRPr lang="zh-CN" altLang="en-US" i="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任务拓展二 </a:t>
            </a:r>
            <a:r>
              <a:rPr>
                <a:sym typeface="+mn-ea"/>
              </a:rPr>
              <a:t>美团即时配送系统AI算法分析</a:t>
            </a:r>
            <a:endParaRPr lang="zh-CN" altLang="en-US"/>
          </a:p>
        </p:txBody>
      </p:sp>
      <p:sp>
        <p:nvSpPr>
          <p:cNvPr id="3" name="内容占位符 2"/>
          <p:cNvSpPr>
            <a:spLocks noGrp="1"/>
          </p:cNvSpPr>
          <p:nvPr>
            <p:ph idx="1"/>
          </p:nvPr>
        </p:nvSpPr>
        <p:spPr/>
        <p:txBody>
          <a:bodyPr>
            <a:normAutofit lnSpcReduction="20000"/>
          </a:bodyPr>
          <a:p>
            <a:pPr>
              <a:lnSpc>
                <a:spcPct val="150000"/>
              </a:lnSpc>
            </a:pPr>
            <a:r>
              <a:rPr lang="zh-CN" altLang="en-US" sz="2000"/>
              <a:t>任务内容</a:t>
            </a:r>
            <a:endParaRPr lang="zh-CN" altLang="en-US" sz="2000"/>
          </a:p>
          <a:p>
            <a:pPr lvl="1" defTabSz="914400">
              <a:lnSpc>
                <a:spcPct val="150000"/>
              </a:lnSpc>
              <a:tabLst>
                <a:tab pos="1609725" algn="l"/>
                <a:tab pos="1609725" algn="l"/>
              </a:tabLst>
            </a:pPr>
            <a:r>
              <a:rPr lang="zh-CN" altLang="en-US" sz="1800"/>
              <a:t>分析美团即时配送系统的AI算法，它主要解决了即时配送中的哪些痛点？效果如何？任务背景中提到智能调度系统会综合考虑商圈、商户、用户等维度的100多个变量，请列出你能想到的变量，并说明这些变量对调度系统的影响。再讨论美团即时配送系统的AI算法存在什么缺陷？你有什么样的改进对策</a:t>
            </a:r>
            <a:endParaRPr lang="zh-CN" altLang="en-US" sz="1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任务拓展二 </a:t>
            </a:r>
            <a:r>
              <a:rPr>
                <a:sym typeface="+mn-ea"/>
              </a:rPr>
              <a:t>美团即时配送系统AI算法分析</a:t>
            </a:r>
            <a:endParaRPr lang="zh-CN" altLang="en-US"/>
          </a:p>
        </p:txBody>
      </p:sp>
      <p:sp>
        <p:nvSpPr>
          <p:cNvPr id="3" name="内容占位符 2"/>
          <p:cNvSpPr>
            <a:spLocks noGrp="1"/>
          </p:cNvSpPr>
          <p:nvPr>
            <p:ph idx="1"/>
          </p:nvPr>
        </p:nvSpPr>
        <p:spPr/>
        <p:txBody>
          <a:bodyPr>
            <a:normAutofit lnSpcReduction="20000"/>
          </a:bodyPr>
          <a:p>
            <a:pPr>
              <a:lnSpc>
                <a:spcPct val="150000"/>
              </a:lnSpc>
            </a:pPr>
            <a:r>
              <a:rPr lang="zh-CN" altLang="en-US" sz="2000"/>
              <a:t>任务要求</a:t>
            </a:r>
            <a:endParaRPr lang="zh-CN" altLang="en-US" sz="2000"/>
          </a:p>
          <a:p>
            <a:pPr lvl="1" defTabSz="914400">
              <a:lnSpc>
                <a:spcPct val="150000"/>
              </a:lnSpc>
              <a:tabLst>
                <a:tab pos="1609725" algn="l"/>
                <a:tab pos="1609725" algn="l"/>
              </a:tabLst>
            </a:pPr>
            <a:r>
              <a:rPr lang="zh-CN" altLang="en-US" sz="1800"/>
              <a:t>本任务是一个自主学习型任务，要求学生一边学习一边自主完成，两个同学一组，时间为三天。撰写的《美团即时配送系统AI算法分析报告》的字数不限，要求分析到位，证据充分，报告格式规范，条理清晰</a:t>
            </a:r>
            <a:endParaRPr lang="zh-CN" altLang="en-US" sz="1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欢迎指导</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2147482609" descr="C:/Users/sgp/AppData/Local/Temp/picturecompress_20211024065641/output_2.pngoutput_2"/>
          <p:cNvPicPr>
            <a:picLocks noChangeAspect="1"/>
          </p:cNvPicPr>
          <p:nvPr/>
        </p:nvPicPr>
        <p:blipFill>
          <a:blip r:embed="rId1"/>
          <a:srcRect/>
          <a:stretch>
            <a:fillRect/>
          </a:stretch>
        </p:blipFill>
        <p:spPr>
          <a:xfrm>
            <a:off x="1415415" y="1105535"/>
            <a:ext cx="9465310" cy="4728845"/>
          </a:xfrm>
          <a:prstGeom prst="rect">
            <a:avLst/>
          </a:prstGeom>
          <a:noFill/>
          <a:ln w="9525">
            <a:noFill/>
          </a:ln>
        </p:spPr>
      </p:pic>
      <p:sp>
        <p:nvSpPr>
          <p:cNvPr id="100" name="文本框 99"/>
          <p:cNvSpPr txBox="1"/>
          <p:nvPr/>
        </p:nvSpPr>
        <p:spPr>
          <a:xfrm>
            <a:off x="3647440" y="5869305"/>
            <a:ext cx="5080000" cy="368300"/>
          </a:xfrm>
          <a:prstGeom prst="rect">
            <a:avLst/>
          </a:prstGeom>
          <a:noFill/>
          <a:ln w="9525">
            <a:noFill/>
          </a:ln>
        </p:spPr>
        <p:txBody>
          <a:bodyPr>
            <a:spAutoFit/>
          </a:bodyPr>
          <a:p>
            <a:pPr algn="ctr"/>
            <a:r>
              <a:rPr lang="zh-CN" i="0">
                <a:solidFill>
                  <a:srgbClr val="000000"/>
                </a:solidFill>
                <a:cs typeface="楷体_GB2312" charset="0"/>
              </a:rPr>
              <a:t>图</a:t>
            </a:r>
            <a:r>
              <a:rPr lang="en-US" i="0">
                <a:solidFill>
                  <a:srgbClr val="000000"/>
                </a:solidFill>
                <a:latin typeface="Times New Roman" panose="02020603050405020304" pitchFamily="18" charset="0"/>
                <a:cs typeface="楷体_GB2312" charset="0"/>
              </a:rPr>
              <a:t>4-1 </a:t>
            </a:r>
            <a:r>
              <a:rPr lang="zh-CN" i="0">
                <a:solidFill>
                  <a:srgbClr val="000000"/>
                </a:solidFill>
                <a:cs typeface="楷体_GB2312" charset="0"/>
              </a:rPr>
              <a:t>达达集团</a:t>
            </a:r>
            <a:endParaRPr lang="zh-CN" altLang="en-US" i="0"/>
          </a:p>
        </p:txBody>
      </p:sp>
      <p:sp>
        <p:nvSpPr>
          <p:cNvPr id="3" name="标题 2"/>
          <p:cNvSpPr>
            <a:spLocks noGrp="1"/>
          </p:cNvSpPr>
          <p:nvPr>
            <p:ph type="title"/>
          </p:nvPr>
        </p:nvSpPr>
        <p:spPr/>
        <p:txBody>
          <a:bodyPr>
            <a:normAutofit fontScale="90000"/>
          </a:bodyPr>
          <a:p>
            <a:r>
              <a:rPr lang="zh-CN" altLang="en-US"/>
              <a:t>项目导入</a:t>
            </a:r>
            <a:r>
              <a:rPr lang="en-US" altLang="zh-CN"/>
              <a:t>                     </a:t>
            </a:r>
            <a:r>
              <a:rPr lang="zh-CN" altLang="en-US"/>
              <a:t>达达快送实现数据化和智能化</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 name="矩形 3"/>
          <p:cNvSpPr/>
          <p:nvPr/>
        </p:nvSpPr>
        <p:spPr>
          <a:xfrm>
            <a:off x="546102" y="1619817"/>
            <a:ext cx="11237913" cy="4368800"/>
          </a:xfrm>
          <a:prstGeom prst="rect">
            <a:avLst/>
          </a:prstGeom>
          <a:solidFill>
            <a:srgbClr val="B5B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宋体 CN"/>
              <a:ea typeface="Source Han Sans Regular"/>
              <a:cs typeface="+mn-cs"/>
            </a:endParaRPr>
          </a:p>
        </p:txBody>
      </p:sp>
      <p:grpSp>
        <p:nvGrpSpPr>
          <p:cNvPr id="9" name="组合 8"/>
          <p:cNvGrpSpPr/>
          <p:nvPr/>
        </p:nvGrpSpPr>
        <p:grpSpPr>
          <a:xfrm>
            <a:off x="1130299" y="2401644"/>
            <a:ext cx="381043" cy="381043"/>
            <a:chOff x="3868099" y="5741049"/>
            <a:chExt cx="366050" cy="366050"/>
          </a:xfrm>
          <a:solidFill>
            <a:schemeClr val="bg1"/>
          </a:solidFill>
        </p:grpSpPr>
        <p:sp>
          <p:nvSpPr>
            <p:cNvPr id="10" name="AutoShape 123"/>
            <p:cNvSpPr/>
            <p:nvPr/>
          </p:nvSpPr>
          <p:spPr bwMode="auto">
            <a:xfrm>
              <a:off x="3868099" y="5741049"/>
              <a:ext cx="366050"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B5BDC4"/>
                </a:solidFill>
                <a:effectLst>
                  <a:outerShdw blurRad="38100" dist="38100" dir="2700000" algn="tl">
                    <a:srgbClr val="000000"/>
                  </a:outerShdw>
                </a:effectLst>
                <a:uLnTx/>
                <a:uFillTx/>
                <a:latin typeface="思源宋体 CN"/>
                <a:ea typeface="Source Han Sans Regular"/>
                <a:cs typeface="+mn-cs"/>
              </a:endParaRPr>
            </a:p>
          </p:txBody>
        </p:sp>
        <p:sp>
          <p:nvSpPr>
            <p:cNvPr id="11" name="AutoShape 124"/>
            <p:cNvSpPr/>
            <p:nvPr/>
          </p:nvSpPr>
          <p:spPr bwMode="auto">
            <a:xfrm>
              <a:off x="3971344" y="5843668"/>
              <a:ext cx="160186" cy="1601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B5BDC4"/>
                </a:solidFill>
                <a:effectLst>
                  <a:outerShdw blurRad="38100" dist="38100" dir="2700000" algn="tl">
                    <a:srgbClr val="000000"/>
                  </a:outerShdw>
                </a:effectLst>
                <a:uLnTx/>
                <a:uFillTx/>
                <a:latin typeface="思源宋体 CN"/>
                <a:ea typeface="Source Han Sans Regular"/>
                <a:cs typeface="+mn-cs"/>
              </a:endParaRPr>
            </a:p>
          </p:txBody>
        </p:sp>
        <p:sp>
          <p:nvSpPr>
            <p:cNvPr id="12" name="AutoShape 125"/>
            <p:cNvSpPr/>
            <p:nvPr/>
          </p:nvSpPr>
          <p:spPr bwMode="auto">
            <a:xfrm>
              <a:off x="4005134" y="5878083"/>
              <a:ext cx="91982"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B5BDC4"/>
                </a:solidFill>
                <a:effectLst>
                  <a:outerShdw blurRad="38100" dist="38100" dir="2700000" algn="tl">
                    <a:srgbClr val="000000"/>
                  </a:outerShdw>
                </a:effectLst>
                <a:uLnTx/>
                <a:uFillTx/>
                <a:latin typeface="思源宋体 CN"/>
                <a:ea typeface="Source Han Sans Regular"/>
                <a:cs typeface="+mn-cs"/>
              </a:endParaRPr>
            </a:p>
          </p:txBody>
        </p:sp>
      </p:grpSp>
      <p:sp>
        <p:nvSpPr>
          <p:cNvPr id="13" name="AutoShape 59"/>
          <p:cNvSpPr/>
          <p:nvPr/>
        </p:nvSpPr>
        <p:spPr bwMode="auto">
          <a:xfrm>
            <a:off x="1129606" y="4973984"/>
            <a:ext cx="381694" cy="381043"/>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B5BDC4"/>
              </a:solidFill>
              <a:effectLst>
                <a:outerShdw blurRad="38100" dist="38100" dir="2700000" algn="tl">
                  <a:srgbClr val="000000"/>
                </a:outerShdw>
              </a:effectLst>
              <a:uLnTx/>
              <a:uFillTx/>
              <a:latin typeface="思源宋体 CN"/>
              <a:ea typeface="Source Han Sans Regular"/>
              <a:cs typeface="+mn-cs"/>
            </a:endParaRPr>
          </a:p>
        </p:txBody>
      </p:sp>
      <p:grpSp>
        <p:nvGrpSpPr>
          <p:cNvPr id="14" name="组合 13"/>
          <p:cNvGrpSpPr/>
          <p:nvPr/>
        </p:nvGrpSpPr>
        <p:grpSpPr>
          <a:xfrm>
            <a:off x="1129606" y="3751652"/>
            <a:ext cx="381694" cy="321119"/>
            <a:chOff x="4600201" y="5775463"/>
            <a:chExt cx="366676" cy="308484"/>
          </a:xfrm>
          <a:solidFill>
            <a:schemeClr val="bg1"/>
          </a:solidFill>
        </p:grpSpPr>
        <p:sp>
          <p:nvSpPr>
            <p:cNvPr id="15" name="AutoShape 120"/>
            <p:cNvSpPr/>
            <p:nvPr/>
          </p:nvSpPr>
          <p:spPr bwMode="auto">
            <a:xfrm>
              <a:off x="4692182" y="5855558"/>
              <a:ext cx="182712" cy="1827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B5BDC4"/>
                </a:solidFill>
                <a:effectLst>
                  <a:outerShdw blurRad="38100" dist="38100" dir="2700000" algn="tl">
                    <a:srgbClr val="000000"/>
                  </a:outerShdw>
                </a:effectLst>
                <a:uLnTx/>
                <a:uFillTx/>
                <a:latin typeface="思源宋体 CN"/>
                <a:ea typeface="Source Han Sans Regular"/>
                <a:cs typeface="+mn-cs"/>
              </a:endParaRPr>
            </a:p>
          </p:txBody>
        </p:sp>
        <p:sp>
          <p:nvSpPr>
            <p:cNvPr id="16" name="AutoShape 121"/>
            <p:cNvSpPr/>
            <p:nvPr/>
          </p:nvSpPr>
          <p:spPr bwMode="auto">
            <a:xfrm>
              <a:off x="4737861" y="5901235"/>
              <a:ext cx="51310" cy="51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B5BDC4"/>
                </a:solidFill>
                <a:effectLst>
                  <a:outerShdw blurRad="38100" dist="38100" dir="2700000" algn="tl">
                    <a:srgbClr val="000000"/>
                  </a:outerShdw>
                </a:effectLst>
                <a:uLnTx/>
                <a:uFillTx/>
                <a:latin typeface="思源宋体 CN"/>
                <a:ea typeface="Source Han Sans Regular"/>
                <a:cs typeface="+mn-cs"/>
              </a:endParaRPr>
            </a:p>
          </p:txBody>
        </p:sp>
        <p:sp>
          <p:nvSpPr>
            <p:cNvPr id="17" name="AutoShape 122"/>
            <p:cNvSpPr/>
            <p:nvPr/>
          </p:nvSpPr>
          <p:spPr bwMode="auto">
            <a:xfrm>
              <a:off x="4600201" y="5775463"/>
              <a:ext cx="366676" cy="308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B5BDC4"/>
                </a:solidFill>
                <a:effectLst>
                  <a:outerShdw blurRad="38100" dist="38100" dir="2700000" algn="tl">
                    <a:srgbClr val="000000"/>
                  </a:outerShdw>
                </a:effectLst>
                <a:uLnTx/>
                <a:uFillTx/>
                <a:latin typeface="思源宋体 CN"/>
                <a:ea typeface="Source Han Sans Regular"/>
                <a:cs typeface="+mn-cs"/>
              </a:endParaRPr>
            </a:p>
          </p:txBody>
        </p:sp>
      </p:grpSp>
      <p:sp>
        <p:nvSpPr>
          <p:cNvPr id="18" name="文本框 17"/>
          <p:cNvSpPr txBox="1"/>
          <p:nvPr/>
        </p:nvSpPr>
        <p:spPr>
          <a:xfrm>
            <a:off x="1775462" y="2277170"/>
            <a:ext cx="3968113" cy="10147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请你谈谈达达集团的“零售+配送”双核驱动战略。</a:t>
            </a:r>
            <a:endParaRPr kumimoji="0" lang="zh-CN" altLang="en-US" sz="20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endParaRPr>
          </a:p>
        </p:txBody>
      </p:sp>
      <p:sp>
        <p:nvSpPr>
          <p:cNvPr id="19" name="文本框 18"/>
          <p:cNvSpPr txBox="1"/>
          <p:nvPr/>
        </p:nvSpPr>
        <p:spPr>
          <a:xfrm>
            <a:off x="1775460" y="3644900"/>
            <a:ext cx="4504055" cy="10147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2000" i="0" noProof="0" dirty="0">
                <a:ln>
                  <a:noFill/>
                </a:ln>
                <a:solidFill>
                  <a:prstClr val="white"/>
                </a:solidFill>
                <a:effectLst/>
                <a:uLnTx/>
                <a:uFillTx/>
                <a:latin typeface="站酷文艺体" panose="02000603000000000000" pitchFamily="2" charset="-122"/>
                <a:ea typeface="站酷文艺体" panose="02000603000000000000" pitchFamily="2" charset="-122"/>
                <a:sym typeface="+mn-ea"/>
              </a:rPr>
              <a:t>苍穹大数据平台有哪些功能？又是如何提升配送准确度的？</a:t>
            </a:r>
            <a:endParaRPr kumimoji="0" lang="zh-CN" altLang="en-US" sz="20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endParaRPr>
          </a:p>
        </p:txBody>
      </p:sp>
      <p:sp>
        <p:nvSpPr>
          <p:cNvPr id="20" name="文本框 19"/>
          <p:cNvSpPr txBox="1"/>
          <p:nvPr/>
        </p:nvSpPr>
        <p:spPr>
          <a:xfrm>
            <a:off x="1775460" y="4888230"/>
            <a:ext cx="4259580" cy="55308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2000" i="0" noProof="0" dirty="0">
                <a:ln>
                  <a:noFill/>
                </a:ln>
                <a:solidFill>
                  <a:prstClr val="white"/>
                </a:solidFill>
                <a:effectLst/>
                <a:uLnTx/>
                <a:uFillTx/>
                <a:latin typeface="站酷文艺体" panose="02000603000000000000" pitchFamily="2" charset="-122"/>
                <a:ea typeface="站酷文艺体" panose="02000603000000000000" pitchFamily="2" charset="-122"/>
                <a:sym typeface="+mn-ea"/>
              </a:rPr>
              <a:t>智慧物流系统是如何优化配送效率的？</a:t>
            </a:r>
            <a:endParaRPr kumimoji="0" lang="zh-CN" altLang="en-US" sz="20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endParaRPr>
          </a:p>
        </p:txBody>
      </p:sp>
      <p:grpSp>
        <p:nvGrpSpPr>
          <p:cNvPr id="24" name="组合 23"/>
          <p:cNvGrpSpPr/>
          <p:nvPr/>
        </p:nvGrpSpPr>
        <p:grpSpPr>
          <a:xfrm>
            <a:off x="437650" y="407964"/>
            <a:ext cx="3021021" cy="521970"/>
            <a:chOff x="437650" y="407964"/>
            <a:chExt cx="3021021" cy="521970"/>
          </a:xfrm>
        </p:grpSpPr>
        <p:grpSp>
          <p:nvGrpSpPr>
            <p:cNvPr id="25" name="组合 24"/>
            <p:cNvGrpSpPr/>
            <p:nvPr/>
          </p:nvGrpSpPr>
          <p:grpSpPr>
            <a:xfrm>
              <a:off x="437650" y="426743"/>
              <a:ext cx="503641" cy="485662"/>
              <a:chOff x="431503" y="418769"/>
              <a:chExt cx="710506" cy="685142"/>
            </a:xfrm>
          </p:grpSpPr>
          <p:sp>
            <p:nvSpPr>
              <p:cNvPr id="28" name="矩形 27"/>
              <p:cNvSpPr/>
              <p:nvPr/>
            </p:nvSpPr>
            <p:spPr>
              <a:xfrm>
                <a:off x="508000" y="469900"/>
                <a:ext cx="634009" cy="634011"/>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宋体 CN"/>
                  <a:ea typeface="Source Han Sans Regular"/>
                  <a:cs typeface="+mn-cs"/>
                </a:endParaRPr>
              </a:p>
            </p:txBody>
          </p:sp>
          <p:sp>
            <p:nvSpPr>
              <p:cNvPr id="29" name="矩形 28"/>
              <p:cNvSpPr/>
              <p:nvPr/>
            </p:nvSpPr>
            <p:spPr>
              <a:xfrm>
                <a:off x="431503" y="418769"/>
                <a:ext cx="634008" cy="634011"/>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a:ea typeface="Source Han Sans Regular"/>
                  <a:cs typeface="+mn-cs"/>
                </a:endParaRPr>
              </a:p>
            </p:txBody>
          </p:sp>
        </p:grpSp>
        <p:sp>
          <p:nvSpPr>
            <p:cNvPr id="27" name="文本框 26"/>
            <p:cNvSpPr txBox="1"/>
            <p:nvPr/>
          </p:nvSpPr>
          <p:spPr>
            <a:xfrm>
              <a:off x="1039846" y="407964"/>
              <a:ext cx="2418825" cy="52197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思考</a:t>
              </a:r>
              <a:endParaRPr kumimoji="0" lang="zh-CN" altLang="en-US" sz="28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endParaRPr>
            </a:p>
          </p:txBody>
        </p:sp>
      </p:grpSp>
      <p:pic>
        <p:nvPicPr>
          <p:cNvPr id="23" name="图片 22" descr="C:/Users/sgp/AppData/Local/Temp/picturecompress_20211024065641/output_3.jpgoutput_3"/>
          <p:cNvPicPr>
            <a:picLocks noChangeAspect="1"/>
          </p:cNvPicPr>
          <p:nvPr/>
        </p:nvPicPr>
        <p:blipFill>
          <a:blip r:embed="rId1"/>
          <a:srcRect/>
          <a:stretch>
            <a:fillRect/>
          </a:stretch>
        </p:blipFill>
        <p:spPr>
          <a:xfrm>
            <a:off x="6082665" y="1619885"/>
            <a:ext cx="5701665" cy="4368800"/>
          </a:xfrm>
          <a:custGeom>
            <a:avLst/>
            <a:gdLst>
              <a:gd name="connsiteX0" fmla="*/ 1190943 w 5954714"/>
              <a:gd name="connsiteY0" fmla="*/ 0 h 4368799"/>
              <a:gd name="connsiteX1" fmla="*/ 5954714 w 5954714"/>
              <a:gd name="connsiteY1" fmla="*/ 0 h 4368799"/>
              <a:gd name="connsiteX2" fmla="*/ 5954714 w 5954714"/>
              <a:gd name="connsiteY2" fmla="*/ 4368799 h 4368799"/>
              <a:gd name="connsiteX3" fmla="*/ 0 w 5954714"/>
              <a:gd name="connsiteY3" fmla="*/ 4368799 h 4368799"/>
            </a:gdLst>
            <a:ahLst/>
            <a:cxnLst>
              <a:cxn ang="0">
                <a:pos x="connsiteX0" y="connsiteY0"/>
              </a:cxn>
              <a:cxn ang="0">
                <a:pos x="connsiteX1" y="connsiteY1"/>
              </a:cxn>
              <a:cxn ang="0">
                <a:pos x="connsiteX2" y="connsiteY2"/>
              </a:cxn>
              <a:cxn ang="0">
                <a:pos x="connsiteX3" y="connsiteY3"/>
              </a:cxn>
            </a:cxnLst>
            <a:rect l="l" t="t" r="r" b="b"/>
            <a:pathLst>
              <a:path w="5954714" h="4368799">
                <a:moveTo>
                  <a:pt x="1190943" y="0"/>
                </a:moveTo>
                <a:lnTo>
                  <a:pt x="5954714" y="0"/>
                </a:lnTo>
                <a:lnTo>
                  <a:pt x="5954714" y="4368799"/>
                </a:lnTo>
                <a:lnTo>
                  <a:pt x="0" y="4368799"/>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4" name="任意多边形: 形状 3"/>
          <p:cNvSpPr/>
          <p:nvPr/>
        </p:nvSpPr>
        <p:spPr>
          <a:xfrm>
            <a:off x="0" y="0"/>
            <a:ext cx="4163438" cy="6858000"/>
          </a:xfrm>
          <a:custGeom>
            <a:avLst/>
            <a:gdLst>
              <a:gd name="connsiteX0" fmla="*/ 0 w 4163438"/>
              <a:gd name="connsiteY0" fmla="*/ 0 h 6858000"/>
              <a:gd name="connsiteX1" fmla="*/ 2742992 w 4163438"/>
              <a:gd name="connsiteY1" fmla="*/ 0 h 6858000"/>
              <a:gd name="connsiteX2" fmla="*/ 2844235 w 4163438"/>
              <a:gd name="connsiteY2" fmla="*/ 103427 h 6858000"/>
              <a:gd name="connsiteX3" fmla="*/ 4163438 w 4163438"/>
              <a:gd name="connsiteY3" fmla="*/ 3429000 h 6858000"/>
              <a:gd name="connsiteX4" fmla="*/ 2844235 w 4163438"/>
              <a:gd name="connsiteY4" fmla="*/ 6754574 h 6858000"/>
              <a:gd name="connsiteX5" fmla="*/ 2742992 w 4163438"/>
              <a:gd name="connsiteY5" fmla="*/ 6858000 h 6858000"/>
              <a:gd name="connsiteX6" fmla="*/ 0 w 41634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3438" h="6858000">
                <a:moveTo>
                  <a:pt x="0" y="0"/>
                </a:moveTo>
                <a:lnTo>
                  <a:pt x="2742992" y="0"/>
                </a:lnTo>
                <a:lnTo>
                  <a:pt x="2844235" y="103427"/>
                </a:lnTo>
                <a:cubicBezTo>
                  <a:pt x="3663879" y="981771"/>
                  <a:pt x="4163438" y="2148565"/>
                  <a:pt x="4163438" y="3429000"/>
                </a:cubicBezTo>
                <a:cubicBezTo>
                  <a:pt x="4163438" y="4709436"/>
                  <a:pt x="3663879" y="5876229"/>
                  <a:pt x="2844235" y="6754574"/>
                </a:cubicBezTo>
                <a:lnTo>
                  <a:pt x="2742992" y="6858000"/>
                </a:lnTo>
                <a:lnTo>
                  <a:pt x="0" y="6858000"/>
                </a:lnTo>
                <a:close/>
              </a:path>
            </a:pathLst>
          </a:cu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站酷文艺体" panose="02000603000000000000"/>
              <a:cs typeface="+mn-cs"/>
            </a:endParaRPr>
          </a:p>
        </p:txBody>
      </p:sp>
      <p:pic>
        <p:nvPicPr>
          <p:cNvPr id="14" name="图片 13" descr="C:/Users/sgp/AppData/Local/Temp/picturecompress_20211024065641/output_4.jpgoutput_4"/>
          <p:cNvPicPr>
            <a:picLocks noChangeAspect="1"/>
          </p:cNvPicPr>
          <p:nvPr/>
        </p:nvPicPr>
        <p:blipFill rotWithShape="1">
          <a:blip r:embed="rId1"/>
          <a:srcRect/>
          <a:stretch>
            <a:fillRect/>
          </a:stretch>
        </p:blipFill>
        <p:spPr>
          <a:xfrm flipH="1">
            <a:off x="4" y="5122"/>
            <a:ext cx="3814629" cy="6833522"/>
          </a:xfrm>
          <a:custGeom>
            <a:avLst/>
            <a:gdLst>
              <a:gd name="connsiteX0" fmla="*/ 3814629 w 3814629"/>
              <a:gd name="connsiteY0" fmla="*/ 0 h 6833522"/>
              <a:gd name="connsiteX1" fmla="*/ 1322877 w 3814629"/>
              <a:gd name="connsiteY1" fmla="*/ 0 h 6833522"/>
              <a:gd name="connsiteX2" fmla="*/ 1228588 w 3814629"/>
              <a:gd name="connsiteY2" fmla="*/ 103427 h 6833522"/>
              <a:gd name="connsiteX3" fmla="*/ 0 w 3814629"/>
              <a:gd name="connsiteY3" fmla="*/ 3429000 h 6833522"/>
              <a:gd name="connsiteX4" fmla="*/ 1228588 w 3814629"/>
              <a:gd name="connsiteY4" fmla="*/ 6754574 h 6833522"/>
              <a:gd name="connsiteX5" fmla="*/ 1300561 w 3814629"/>
              <a:gd name="connsiteY5" fmla="*/ 6833522 h 6833522"/>
              <a:gd name="connsiteX6" fmla="*/ 3814629 w 3814629"/>
              <a:gd name="connsiteY6" fmla="*/ 6833522 h 683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4629" h="6833522">
                <a:moveTo>
                  <a:pt x="3814629" y="0"/>
                </a:moveTo>
                <a:lnTo>
                  <a:pt x="1322877" y="0"/>
                </a:lnTo>
                <a:lnTo>
                  <a:pt x="1228588" y="103427"/>
                </a:lnTo>
                <a:cubicBezTo>
                  <a:pt x="465245" y="981771"/>
                  <a:pt x="0" y="2148565"/>
                  <a:pt x="0" y="3429000"/>
                </a:cubicBezTo>
                <a:cubicBezTo>
                  <a:pt x="0" y="4709436"/>
                  <a:pt x="465245" y="5876229"/>
                  <a:pt x="1228588" y="6754574"/>
                </a:cubicBezTo>
                <a:lnTo>
                  <a:pt x="1300561" y="6833522"/>
                </a:lnTo>
                <a:lnTo>
                  <a:pt x="3814629" y="6833522"/>
                </a:lnTo>
                <a:close/>
              </a:path>
            </a:pathLst>
          </a:custGeom>
        </p:spPr>
      </p:pic>
      <p:sp>
        <p:nvSpPr>
          <p:cNvPr id="6" name="文本框 5"/>
          <p:cNvSpPr txBox="1"/>
          <p:nvPr/>
        </p:nvSpPr>
        <p:spPr>
          <a:xfrm>
            <a:off x="6610035" y="3061922"/>
            <a:ext cx="4257157" cy="829945"/>
          </a:xfrm>
          <a:prstGeom prst="rect">
            <a:avLst/>
          </a:prstGeom>
          <a:noFill/>
          <a:effectLst/>
        </p:spPr>
        <p:txBody>
          <a:bodyPr wrap="square" rtlCol="0">
            <a:spAutoFit/>
          </a:bodyPr>
          <a:lstStyle/>
          <a:p>
            <a:pPr marR="0" algn="just" defTabSz="914400" fontAlgn="auto">
              <a:spcBef>
                <a:spcPts val="0"/>
              </a:spcBef>
              <a:spcAft>
                <a:spcPts val="0"/>
              </a:spcAft>
              <a:buClrTx/>
              <a:buSzTx/>
              <a:buFontTx/>
              <a:buNone/>
              <a:defRPr/>
            </a:pPr>
            <a:r>
              <a:rPr kumimoji="0" lang="zh-CN" altLang="en-US" sz="4800" i="0" kern="1200" cap="none" spc="300" normalizeH="0" baseline="0" noProof="0" dirty="0">
                <a:solidFill>
                  <a:prstClr val="white"/>
                </a:solidFill>
                <a:effectLst>
                  <a:outerShdw dist="38100" dir="2700000" algn="tl" rotWithShape="0">
                    <a:prstClr val="black">
                      <a:alpha val="40000"/>
                    </a:prstClr>
                  </a:outerShdw>
                </a:effectLst>
                <a:latin typeface="站酷文艺体" panose="02000603000000000000" pitchFamily="2" charset="-122"/>
                <a:ea typeface="站酷文艺体" panose="02000603000000000000" pitchFamily="2" charset="-122"/>
                <a:cs typeface="+mn-cs"/>
              </a:rPr>
              <a:t>知识准备</a:t>
            </a:r>
            <a:endParaRPr kumimoji="0" lang="zh-CN" altLang="en-US" sz="4800" i="0" kern="1200" cap="none" spc="300" normalizeH="0" baseline="0" noProof="0" dirty="0">
              <a:solidFill>
                <a:prstClr val="white"/>
              </a:solidFill>
              <a:effectLst>
                <a:outerShdw dist="38100" dir="2700000" algn="tl" rotWithShape="0">
                  <a:prstClr val="black">
                    <a:alpha val="40000"/>
                  </a:prstClr>
                </a:outerShdw>
              </a:effectLst>
              <a:latin typeface="站酷文艺体" panose="02000603000000000000" pitchFamily="2" charset="-122"/>
              <a:ea typeface="站酷文艺体" panose="02000603000000000000" pitchFamily="2" charset="-122"/>
              <a:cs typeface="+mn-cs"/>
            </a:endParaRPr>
          </a:p>
        </p:txBody>
      </p:sp>
      <p:sp>
        <p:nvSpPr>
          <p:cNvPr id="7" name="文本框 6"/>
          <p:cNvSpPr txBox="1"/>
          <p:nvPr/>
        </p:nvSpPr>
        <p:spPr>
          <a:xfrm>
            <a:off x="5535295" y="2855595"/>
            <a:ext cx="1075690" cy="1106805"/>
          </a:xfrm>
          <a:prstGeom prst="rect">
            <a:avLst/>
          </a:prstGeom>
          <a:noFill/>
        </p:spPr>
        <p:txBody>
          <a:bodyPr wrap="square" rtlCol="0">
            <a:spAutoFit/>
          </a:bodyPr>
          <a:lstStyle/>
          <a:p>
            <a:pPr marR="0" defTabSz="914400" fontAlgn="auto">
              <a:spcBef>
                <a:spcPts val="0"/>
              </a:spcBef>
              <a:spcAft>
                <a:spcPts val="0"/>
              </a:spcAft>
              <a:buClrTx/>
              <a:buSzTx/>
              <a:buFontTx/>
              <a:buNone/>
              <a:defRPr/>
            </a:pPr>
            <a:r>
              <a:rPr lang="en-US" altLang="zh-CN" sz="6600" i="0" noProof="0" dirty="0">
                <a:solidFill>
                  <a:prstClr val="white"/>
                </a:solidFill>
                <a:effectLst>
                  <a:outerShdw dist="38100" dir="2700000" algn="tl" rotWithShape="0">
                    <a:prstClr val="black">
                      <a:alpha val="40000"/>
                    </a:prstClr>
                  </a:outerShdw>
                </a:effectLst>
                <a:latin typeface="站酷小薇LOGO体" panose="02010600010101010101" pitchFamily="2" charset="-122"/>
                <a:ea typeface="站酷小薇LOGO体" panose="02010600010101010101" pitchFamily="2" charset="-122"/>
                <a:sym typeface="+mn-ea"/>
              </a:rPr>
              <a:t>01</a:t>
            </a:r>
            <a:endParaRPr kumimoji="0" lang="zh-CN" altLang="en-US" sz="6600" i="0" kern="1200" cap="none" spc="0" normalizeH="0" baseline="0" noProof="0" dirty="0">
              <a:solidFill>
                <a:prstClr val="white"/>
              </a:solidFill>
              <a:effectLst>
                <a:outerShdw dist="38100" dir="2700000" algn="tl" rotWithShape="0">
                  <a:prstClr val="black">
                    <a:alpha val="40000"/>
                  </a:prstClr>
                </a:outerShdw>
              </a:effectLst>
              <a:latin typeface="站酷小薇LOGO体" panose="02010600010101010101" pitchFamily="2" charset="-122"/>
              <a:ea typeface="站酷小薇LOGO体" panose="02010600010101010101" pitchFamily="2" charset="-122"/>
              <a:cs typeface="+mn-cs"/>
            </a:endParaRPr>
          </a:p>
        </p:txBody>
      </p:sp>
      <p:cxnSp>
        <p:nvCxnSpPr>
          <p:cNvPr id="8" name="直接连接符 7"/>
          <p:cNvCxnSpPr/>
          <p:nvPr/>
        </p:nvCxnSpPr>
        <p:spPr>
          <a:xfrm>
            <a:off x="5803947" y="4025470"/>
            <a:ext cx="475724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flipH="1">
            <a:off x="6168145" y="4358300"/>
            <a:ext cx="4465768" cy="299085"/>
          </a:xfrm>
          <a:prstGeom prst="rect">
            <a:avLst/>
          </a:prstGeom>
          <a:noFill/>
        </p:spPr>
        <p:txBody>
          <a:bodyPr wrap="square" rtlCol="0">
            <a:spAutoFit/>
          </a:bodyPr>
          <a:lstStyle/>
          <a:p>
            <a:pPr marR="0" defTabSz="914400" fontAlgn="auto">
              <a:lnSpc>
                <a:spcPct val="150000"/>
              </a:lnSpc>
              <a:spcBef>
                <a:spcPts val="0"/>
              </a:spcBef>
              <a:spcAft>
                <a:spcPts val="0"/>
              </a:spcAft>
              <a:buClrTx/>
              <a:buSzTx/>
              <a:buFontTx/>
              <a:buNone/>
              <a:defRPr/>
            </a:pPr>
            <a:r>
              <a:rPr kumimoji="0" sz="900" i="0" kern="1200" cap="none" spc="0" normalizeH="0" baseline="0" noProof="0" dirty="0">
                <a:solidFill>
                  <a:prstClr val="white"/>
                </a:solidFill>
                <a:latin typeface="站酷文艺体" panose="02000603000000000000" pitchFamily="2" charset="-122"/>
                <a:ea typeface="站酷文艺体" panose="02000603000000000000" pitchFamily="2" charset="-122"/>
                <a:cs typeface="+mn-cs"/>
              </a:rPr>
              <a:t>运输管理概述</a:t>
            </a:r>
            <a:r>
              <a:rPr kumimoji="0" lang="en-US" sz="900" i="0" kern="1200" cap="none" spc="0" normalizeH="0" baseline="0" noProof="0" dirty="0">
                <a:solidFill>
                  <a:prstClr val="white"/>
                </a:solidFill>
                <a:latin typeface="站酷文艺体" panose="02000603000000000000" pitchFamily="2" charset="-122"/>
                <a:ea typeface="站酷文艺体" panose="02000603000000000000" pitchFamily="2" charset="-122"/>
                <a:cs typeface="+mn-cs"/>
              </a:rPr>
              <a:t> 配送的基本概念</a:t>
            </a:r>
            <a:endParaRPr kumimoji="0" lang="en-US" sz="900" i="0" kern="1200" cap="none" spc="0" normalizeH="0" baseline="0" noProof="0" dirty="0">
              <a:solidFill>
                <a:prstClr val="white"/>
              </a:solidFill>
              <a:latin typeface="站酷文艺体" panose="02000603000000000000" pitchFamily="2" charset="-122"/>
              <a:ea typeface="站酷文艺体" panose="02000603000000000000" pitchFamily="2" charset="-122"/>
              <a:cs typeface="+mn-cs"/>
            </a:endParaRPr>
          </a:p>
        </p:txBody>
      </p:sp>
      <p:sp>
        <p:nvSpPr>
          <p:cNvPr id="2" name="矩形 1"/>
          <p:cNvSpPr/>
          <p:nvPr/>
        </p:nvSpPr>
        <p:spPr>
          <a:xfrm>
            <a:off x="5803948" y="4377610"/>
            <a:ext cx="250690" cy="279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思源宋体 CN"/>
              <a:ea typeface="Source Han Sans Regular"/>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运输管理的概念</a:t>
            </a:r>
            <a:endParaRPr lang="zh-CN" altLang="en-US"/>
          </a:p>
        </p:txBody>
      </p:sp>
      <p:sp>
        <p:nvSpPr>
          <p:cNvPr id="8" name="内容占位符 7"/>
          <p:cNvSpPr/>
          <p:nvPr>
            <p:ph sz="quarter" idx="13"/>
          </p:nvPr>
        </p:nvSpPr>
        <p:spPr>
          <a:xfrm>
            <a:off x="546100" y="1412875"/>
            <a:ext cx="5451475" cy="4766310"/>
          </a:xfrm>
        </p:spPr>
        <p:txBody>
          <a:bodyPr>
            <a:normAutofit lnSpcReduction="20000"/>
          </a:bodyPr>
          <a:p>
            <a:pPr lvl="0"/>
            <a:r>
              <a:rPr lang="zh-CN" altLang="en-US" sz="1800">
                <a:sym typeface="+mn-ea"/>
              </a:rPr>
              <a:t>运输与运输管理的定义</a:t>
            </a:r>
            <a:endParaRPr lang="zh-CN" altLang="en-US" sz="1800">
              <a:sym typeface="+mn-ea"/>
            </a:endParaRPr>
          </a:p>
          <a:p>
            <a:pPr marL="685800" lvl="1" indent="-228600" defTabSz="914400">
              <a:lnSpc>
                <a:spcPct val="150000"/>
              </a:lnSpc>
              <a:buFont typeface="Arial" panose="020B0604020202020204" pitchFamily="34" charset="0"/>
              <a:buChar char="•"/>
              <a:tabLst>
                <a:tab pos="1609725" algn="l"/>
                <a:tab pos="1609725" algn="l"/>
              </a:tabLst>
            </a:pPr>
            <a:r>
              <a:rPr lang="zh-CN" altLang="en-US" sz="1800">
                <a:solidFill>
                  <a:schemeClr val="tx1">
                    <a:lumMod val="85000"/>
                    <a:lumOff val="15000"/>
                  </a:schemeClr>
                </a:solidFill>
                <a:sym typeface="+mn-ea"/>
              </a:rPr>
              <a:t>国家标准《物流术语》认为运输是指用设备和工具，将物品从一地点向另一地点运送的物流活动，包括集货、搬运、中转、装入、卸下、分散等一系列操作。它的作用是克服生产与需求之间存在的空间与时间间隔</a:t>
            </a:r>
            <a:endParaRPr lang="zh-CN" altLang="en-US" sz="1800">
              <a:solidFill>
                <a:schemeClr val="tx1">
                  <a:lumMod val="85000"/>
                  <a:lumOff val="15000"/>
                </a:schemeClr>
              </a:solidFill>
              <a:sym typeface="+mn-ea"/>
            </a:endParaRPr>
          </a:p>
          <a:p>
            <a:pPr marL="685800" lvl="1" indent="-228600" defTabSz="914400">
              <a:lnSpc>
                <a:spcPct val="150000"/>
              </a:lnSpc>
              <a:buFont typeface="Arial" panose="020B0604020202020204" pitchFamily="34" charset="0"/>
              <a:buChar char="•"/>
              <a:tabLst>
                <a:tab pos="1609725" algn="l"/>
                <a:tab pos="1609725" algn="l"/>
              </a:tabLst>
            </a:pPr>
            <a:r>
              <a:rPr lang="zh-CN" altLang="en-US" sz="1800">
                <a:solidFill>
                  <a:schemeClr val="tx1">
                    <a:lumMod val="85000"/>
                    <a:lumOff val="15000"/>
                  </a:schemeClr>
                </a:solidFill>
                <a:sym typeface="+mn-ea"/>
              </a:rPr>
              <a:t>运输管理是指按照运输的规律和规则，对整个运输过程所涉及的各种活动，对人力、运力、财力和运输设备，进行合理组织和平衡调整，监督实施，达到提高效率、降低成本的目的</a:t>
            </a:r>
            <a:endParaRPr lang="zh-CN" altLang="en-US" sz="1800">
              <a:solidFill>
                <a:schemeClr val="tx1">
                  <a:lumMod val="85000"/>
                  <a:lumOff val="15000"/>
                </a:schemeClr>
              </a:solidFill>
              <a:sym typeface="+mn-ea"/>
            </a:endParaRPr>
          </a:p>
        </p:txBody>
      </p:sp>
      <p:sp>
        <p:nvSpPr>
          <p:cNvPr id="4" name="内容占位符 7"/>
          <p:cNvSpPr/>
          <p:nvPr/>
        </p:nvSpPr>
        <p:spPr>
          <a:xfrm>
            <a:off x="6096000" y="1484630"/>
            <a:ext cx="5342255" cy="2333625"/>
          </a:xfrm>
          <a:prstGeom prst="rect">
            <a:avLst/>
          </a:prstGeom>
        </p:spPr>
        <p:txBody>
          <a:bodyPr vert="horz" lIns="90170" tIns="46990" rIns="90170" bIns="4699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zh-CN" altLang="en-US" sz="1800" i="0">
                <a:sym typeface="+mn-ea"/>
              </a:rPr>
              <a:t>运输管理的原则</a:t>
            </a:r>
            <a:endParaRPr lang="zh-CN" altLang="en-US" sz="1800" i="0">
              <a:sym typeface="+mn-ea"/>
            </a:endParaRPr>
          </a:p>
          <a:p>
            <a:pPr marL="685800" lvl="1" indent="-228600">
              <a:buFont typeface="Arial" panose="020B0604020202020204" pitchFamily="34" charset="0"/>
              <a:buChar char="•"/>
            </a:pPr>
            <a:r>
              <a:rPr lang="zh-CN" altLang="en-US" sz="1800" i="0">
                <a:solidFill>
                  <a:schemeClr val="tx1">
                    <a:lumMod val="85000"/>
                    <a:lumOff val="15000"/>
                  </a:schemeClr>
                </a:solidFill>
                <a:sym typeface="+mn-ea"/>
              </a:rPr>
              <a:t>就物流而言，组织运输工作，应贯遵循"快捷、准确、安全、经济、完整"的五项原则</a:t>
            </a:r>
            <a:endParaRPr lang="zh-CN" altLang="en-US" sz="1800" i="0">
              <a:solidFill>
                <a:schemeClr val="tx1">
                  <a:lumMod val="85000"/>
                  <a:lumOff val="15000"/>
                </a:schemeClr>
              </a:solidFill>
              <a:sym typeface="+mn-ea"/>
            </a:endParaRPr>
          </a:p>
        </p:txBody>
      </p:sp>
      <p:sp>
        <p:nvSpPr>
          <p:cNvPr id="5" name="文本框 4"/>
          <p:cNvSpPr txBox="1"/>
          <p:nvPr/>
        </p:nvSpPr>
        <p:spPr>
          <a:xfrm>
            <a:off x="6167755" y="3860800"/>
            <a:ext cx="2540000" cy="1753235"/>
          </a:xfrm>
          <a:prstGeom prst="rect">
            <a:avLst/>
          </a:prstGeom>
          <a:noFill/>
        </p:spPr>
        <p:txBody>
          <a:bodyPr wrap="square" rtlCol="0" anchor="t">
            <a:spAutoFit/>
          </a:bodyPr>
          <a:p>
            <a:pPr marL="228600" lvl="0" indent="-228600">
              <a:lnSpc>
                <a:spcPct val="150000"/>
              </a:lnSpc>
              <a:buFont typeface="Arial" panose="020B0604020202020204" pitchFamily="34" charset="0"/>
              <a:buChar char="•"/>
            </a:pPr>
            <a:r>
              <a:rPr lang="zh-CN" altLang="en-US" i="0">
                <a:solidFill>
                  <a:schemeClr val="tx1">
                    <a:lumMod val="85000"/>
                    <a:lumOff val="15000"/>
                  </a:schemeClr>
                </a:solidFill>
                <a:latin typeface="+mn-ea"/>
                <a:ea typeface="+mn-ea"/>
                <a:sym typeface="+mn-ea"/>
              </a:rPr>
              <a:t>运输管理的原理</a:t>
            </a:r>
            <a:endParaRPr lang="zh-CN" altLang="en-US" i="0">
              <a:solidFill>
                <a:schemeClr val="tx1">
                  <a:lumMod val="85000"/>
                  <a:lumOff val="15000"/>
                </a:schemeClr>
              </a:solidFill>
              <a:latin typeface="+mn-ea"/>
              <a:ea typeface="+mn-ea"/>
              <a:sym typeface="+mn-ea"/>
            </a:endParaRPr>
          </a:p>
          <a:p>
            <a:pPr marL="685800" lvl="1" indent="-228600">
              <a:lnSpc>
                <a:spcPct val="150000"/>
              </a:lnSpc>
              <a:buFont typeface="Arial" panose="020B0604020202020204" pitchFamily="34" charset="0"/>
              <a:buChar char="•"/>
            </a:pPr>
            <a:r>
              <a:rPr lang="zh-CN" altLang="en-US" i="0">
                <a:solidFill>
                  <a:schemeClr val="tx1">
                    <a:lumMod val="85000"/>
                    <a:lumOff val="15000"/>
                  </a:schemeClr>
                </a:solidFill>
                <a:latin typeface="+mn-ea"/>
                <a:ea typeface="+mn-ea"/>
                <a:sym typeface="+mn-ea"/>
              </a:rPr>
              <a:t>规模经济</a:t>
            </a:r>
            <a:endParaRPr lang="zh-CN" altLang="en-US" i="0">
              <a:solidFill>
                <a:schemeClr val="tx1">
                  <a:lumMod val="85000"/>
                  <a:lumOff val="15000"/>
                </a:schemeClr>
              </a:solidFill>
              <a:latin typeface="+mn-ea"/>
              <a:ea typeface="+mn-ea"/>
              <a:sym typeface="+mn-ea"/>
            </a:endParaRPr>
          </a:p>
          <a:p>
            <a:pPr marL="685800" lvl="1" indent="-228600">
              <a:lnSpc>
                <a:spcPct val="150000"/>
              </a:lnSpc>
              <a:buFont typeface="Arial" panose="020B0604020202020204" pitchFamily="34" charset="0"/>
              <a:buChar char="•"/>
            </a:pPr>
            <a:r>
              <a:rPr lang="zh-CN" altLang="en-US" i="0">
                <a:solidFill>
                  <a:schemeClr val="tx1">
                    <a:lumMod val="85000"/>
                    <a:lumOff val="15000"/>
                  </a:schemeClr>
                </a:solidFill>
                <a:latin typeface="+mn-ea"/>
                <a:ea typeface="+mn-ea"/>
                <a:sym typeface="+mn-ea"/>
              </a:rPr>
              <a:t>距离经济</a:t>
            </a:r>
            <a:endParaRPr lang="zh-CN" altLang="en-US" i="0">
              <a:solidFill>
                <a:schemeClr val="tx1">
                  <a:lumMod val="85000"/>
                  <a:lumOff val="15000"/>
                </a:schemeClr>
              </a:solidFill>
              <a:latin typeface="+mn-ea"/>
              <a:ea typeface="+mn-ea"/>
              <a:sym typeface="+mn-ea"/>
            </a:endParaRPr>
          </a:p>
          <a:p>
            <a:pPr marL="685800" lvl="1" indent="-228600">
              <a:lnSpc>
                <a:spcPct val="150000"/>
              </a:lnSpc>
              <a:buFont typeface="Arial" panose="020B0604020202020204" pitchFamily="34" charset="0"/>
              <a:buChar char="•"/>
            </a:pPr>
            <a:r>
              <a:rPr lang="zh-CN" altLang="en-US" i="0">
                <a:solidFill>
                  <a:schemeClr val="tx1">
                    <a:lumMod val="85000"/>
                    <a:lumOff val="15000"/>
                  </a:schemeClr>
                </a:solidFill>
                <a:latin typeface="+mn-ea"/>
                <a:ea typeface="+mn-ea"/>
                <a:sym typeface="+mn-ea"/>
              </a:rPr>
              <a:t>速度经济</a:t>
            </a:r>
            <a:endParaRPr lang="zh-CN" altLang="en-US" i="0">
              <a:latin typeface="+mn-ea"/>
              <a:ea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运输方式</a:t>
            </a:r>
            <a:endParaRPr lang="zh-CN" altLang="en-US"/>
          </a:p>
        </p:txBody>
      </p:sp>
      <p:sp>
        <p:nvSpPr>
          <p:cNvPr id="8" name="内容占位符 7"/>
          <p:cNvSpPr/>
          <p:nvPr>
            <p:ph sz="quarter" idx="13"/>
          </p:nvPr>
        </p:nvSpPr>
        <p:spPr>
          <a:xfrm>
            <a:off x="579755" y="1663065"/>
            <a:ext cx="5342255" cy="2096770"/>
          </a:xfrm>
        </p:spPr>
        <p:txBody>
          <a:bodyPr>
            <a:normAutofit lnSpcReduction="20000"/>
          </a:bodyPr>
          <a:p>
            <a:pPr lvl="0"/>
            <a:r>
              <a:rPr lang="zh-CN" altLang="en-US" sz="1800">
                <a:sym typeface="+mn-ea"/>
              </a:rPr>
              <a:t>运输是物流业务的核心环节，主要运输方式有五种，分别是铁路、公路、水路、航空和管道运输</a:t>
            </a:r>
            <a:endParaRPr lang="zh-CN" altLang="en-US" sz="1800">
              <a:sym typeface="+mn-ea"/>
            </a:endParaRPr>
          </a:p>
        </p:txBody>
      </p:sp>
      <p:pic>
        <p:nvPicPr>
          <p:cNvPr id="3" name="图片 8" descr="C:/Users/sgp/AppData/Local/Temp/picturecompress_20211024065641/output_5.jpgoutput_5"/>
          <p:cNvPicPr>
            <a:picLocks noChangeAspect="1"/>
          </p:cNvPicPr>
          <p:nvPr/>
        </p:nvPicPr>
        <p:blipFill>
          <a:blip r:embed="rId1"/>
          <a:stretch>
            <a:fillRect/>
          </a:stretch>
        </p:blipFill>
        <p:spPr>
          <a:xfrm>
            <a:off x="6082665" y="993140"/>
            <a:ext cx="3299460" cy="1958340"/>
          </a:xfrm>
          <a:prstGeom prst="rect">
            <a:avLst/>
          </a:prstGeom>
          <a:noFill/>
          <a:ln w="9525">
            <a:noFill/>
          </a:ln>
        </p:spPr>
      </p:pic>
      <p:sp>
        <p:nvSpPr>
          <p:cNvPr id="100" name="文本框 99"/>
          <p:cNvSpPr txBox="1"/>
          <p:nvPr/>
        </p:nvSpPr>
        <p:spPr>
          <a:xfrm>
            <a:off x="6035040" y="2997200"/>
            <a:ext cx="3193415" cy="337185"/>
          </a:xfrm>
          <a:prstGeom prst="rect">
            <a:avLst/>
          </a:prstGeom>
          <a:noFill/>
          <a:ln w="9525">
            <a:noFill/>
          </a:ln>
        </p:spPr>
        <p:txBody>
          <a:bodyPr wrap="square">
            <a:spAutoFit/>
          </a:bodyPr>
          <a:p>
            <a:pPr algn="ctr"/>
            <a:r>
              <a:rPr lang="zh-CN" sz="1600" i="0">
                <a:solidFill>
                  <a:srgbClr val="000000"/>
                </a:solidFill>
                <a:ea typeface="宋体" panose="02010600030101010101" pitchFamily="2" charset="-122"/>
              </a:rPr>
              <a:t>图</a:t>
            </a:r>
            <a:r>
              <a:rPr lang="en-US" sz="1600" i="0">
                <a:solidFill>
                  <a:srgbClr val="000000"/>
                </a:solidFill>
                <a:latin typeface="Times New Roman" panose="02020603050405020304" pitchFamily="18" charset="0"/>
                <a:ea typeface="宋体" panose="02010600030101010101" pitchFamily="2" charset="-122"/>
              </a:rPr>
              <a:t>4-4  </a:t>
            </a:r>
            <a:r>
              <a:rPr lang="zh-CN" sz="1600" i="0">
                <a:solidFill>
                  <a:srgbClr val="000000"/>
                </a:solidFill>
                <a:ea typeface="宋体" panose="02010600030101010101" pitchFamily="2" charset="-122"/>
              </a:rPr>
              <a:t>大秦铁路线上的重载列车</a:t>
            </a:r>
            <a:endParaRPr lang="zh-CN" altLang="en-US" sz="1600" i="0"/>
          </a:p>
        </p:txBody>
      </p:sp>
      <p:pic>
        <p:nvPicPr>
          <p:cNvPr id="4" name="图片 -2147482606" descr="C:/Users/sgp/AppData/Local/Temp/picturecompress_20211024065641/output_6.jpgoutput_6"/>
          <p:cNvPicPr>
            <a:picLocks noChangeAspect="1"/>
          </p:cNvPicPr>
          <p:nvPr/>
        </p:nvPicPr>
        <p:blipFill>
          <a:blip r:embed="rId2"/>
          <a:stretch>
            <a:fillRect/>
          </a:stretch>
        </p:blipFill>
        <p:spPr>
          <a:xfrm>
            <a:off x="6082665" y="3804285"/>
            <a:ext cx="3305810" cy="2023745"/>
          </a:xfrm>
          <a:prstGeom prst="rect">
            <a:avLst/>
          </a:prstGeom>
          <a:noFill/>
          <a:ln w="9525">
            <a:noFill/>
          </a:ln>
        </p:spPr>
      </p:pic>
      <p:sp>
        <p:nvSpPr>
          <p:cNvPr id="5" name="文本框 4"/>
          <p:cNvSpPr txBox="1"/>
          <p:nvPr/>
        </p:nvSpPr>
        <p:spPr>
          <a:xfrm>
            <a:off x="6082665" y="6213475"/>
            <a:ext cx="3044825" cy="337185"/>
          </a:xfrm>
          <a:prstGeom prst="rect">
            <a:avLst/>
          </a:prstGeom>
          <a:noFill/>
          <a:ln w="9525">
            <a:noFill/>
          </a:ln>
        </p:spPr>
        <p:txBody>
          <a:bodyPr wrap="square">
            <a:spAutoFit/>
          </a:bodyPr>
          <a:p>
            <a:pPr algn="ctr"/>
            <a:r>
              <a:rPr lang="zh-CN" sz="1600" i="0">
                <a:solidFill>
                  <a:srgbClr val="000000"/>
                </a:solidFill>
                <a:ea typeface="宋体" panose="02010600030101010101" pitchFamily="2" charset="-122"/>
              </a:rPr>
              <a:t>图</a:t>
            </a:r>
            <a:r>
              <a:rPr lang="en-US" sz="1600" i="0">
                <a:solidFill>
                  <a:srgbClr val="000000"/>
                </a:solidFill>
                <a:latin typeface="Times New Roman" panose="02020603050405020304" pitchFamily="18" charset="0"/>
                <a:ea typeface="宋体" panose="02010600030101010101" pitchFamily="2" charset="-122"/>
              </a:rPr>
              <a:t>4-5  </a:t>
            </a:r>
            <a:r>
              <a:rPr lang="zh-CN" sz="1600" i="0">
                <a:solidFill>
                  <a:srgbClr val="000000"/>
                </a:solidFill>
                <a:ea typeface="宋体" panose="02010600030101010101" pitchFamily="2" charset="-122"/>
              </a:rPr>
              <a:t>集装箱运输</a:t>
            </a:r>
            <a:endParaRPr lang="zh-CN" altLang="en-US" sz="1600" i="0"/>
          </a:p>
        </p:txBody>
      </p:sp>
      <p:pic>
        <p:nvPicPr>
          <p:cNvPr id="6" name="图片 7" descr="C:/Users/sgp/AppData/Local/Temp/picturecompress_20211024065641/output_7.jpgoutput_7"/>
          <p:cNvPicPr>
            <a:picLocks noChangeAspect="1"/>
          </p:cNvPicPr>
          <p:nvPr/>
        </p:nvPicPr>
        <p:blipFill>
          <a:blip r:embed="rId3"/>
          <a:stretch>
            <a:fillRect/>
          </a:stretch>
        </p:blipFill>
        <p:spPr>
          <a:xfrm>
            <a:off x="546100" y="3860800"/>
            <a:ext cx="3567430" cy="1966595"/>
          </a:xfrm>
          <a:prstGeom prst="rect">
            <a:avLst/>
          </a:prstGeom>
          <a:noFill/>
          <a:ln w="9525">
            <a:noFill/>
          </a:ln>
        </p:spPr>
      </p:pic>
      <p:sp>
        <p:nvSpPr>
          <p:cNvPr id="7" name="文本框 6"/>
          <p:cNvSpPr txBox="1"/>
          <p:nvPr/>
        </p:nvSpPr>
        <p:spPr>
          <a:xfrm>
            <a:off x="546100" y="6237605"/>
            <a:ext cx="3302635" cy="337185"/>
          </a:xfrm>
          <a:prstGeom prst="rect">
            <a:avLst/>
          </a:prstGeom>
          <a:noFill/>
          <a:ln w="9525">
            <a:noFill/>
          </a:ln>
        </p:spPr>
        <p:txBody>
          <a:bodyPr wrap="square">
            <a:spAutoFit/>
          </a:bodyPr>
          <a:p>
            <a:pPr algn="ctr"/>
            <a:r>
              <a:rPr lang="zh-CN" sz="1600" i="0">
                <a:solidFill>
                  <a:srgbClr val="000000"/>
                </a:solidFill>
                <a:ea typeface="宋体" panose="02010600030101010101" pitchFamily="2" charset="-122"/>
              </a:rPr>
              <a:t>图</a:t>
            </a:r>
            <a:r>
              <a:rPr lang="en-US" sz="1600" i="0">
                <a:solidFill>
                  <a:srgbClr val="000000"/>
                </a:solidFill>
                <a:latin typeface="Times New Roman" panose="02020603050405020304" pitchFamily="18" charset="0"/>
                <a:ea typeface="宋体" panose="02010600030101010101" pitchFamily="2" charset="-122"/>
              </a:rPr>
              <a:t>4-6  </a:t>
            </a:r>
            <a:r>
              <a:rPr lang="zh-CN" sz="1600" i="0">
                <a:solidFill>
                  <a:srgbClr val="000000"/>
                </a:solidFill>
                <a:ea typeface="宋体" panose="02010600030101010101" pitchFamily="2" charset="-122"/>
              </a:rPr>
              <a:t>航空运输</a:t>
            </a:r>
            <a:endParaRPr lang="zh-CN" altLang="en-US" sz="1600" i="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集装箱运输</a:t>
            </a:r>
            <a:endParaRPr lang="zh-CN" altLang="en-US"/>
          </a:p>
        </p:txBody>
      </p:sp>
      <p:sp>
        <p:nvSpPr>
          <p:cNvPr id="8" name="内容占位符 7"/>
          <p:cNvSpPr/>
          <p:nvPr>
            <p:ph sz="quarter" idx="13"/>
          </p:nvPr>
        </p:nvSpPr>
        <p:spPr>
          <a:xfrm>
            <a:off x="579755" y="1663065"/>
            <a:ext cx="5490845" cy="4647565"/>
          </a:xfrm>
        </p:spPr>
        <p:txBody>
          <a:bodyPr>
            <a:normAutofit lnSpcReduction="10000"/>
          </a:bodyPr>
          <a:p>
            <a:pPr lvl="0">
              <a:lnSpc>
                <a:spcPct val="150000"/>
              </a:lnSpc>
            </a:pPr>
            <a:r>
              <a:rPr lang="zh-CN" altLang="en-US" sz="1800">
                <a:sym typeface="+mn-ea"/>
              </a:rPr>
              <a:t>集装箱运输的特点</a:t>
            </a:r>
            <a:endParaRPr lang="zh-CN" altLang="en-US" sz="1800">
              <a:sym typeface="+mn-ea"/>
            </a:endParaRPr>
          </a:p>
          <a:p>
            <a:pPr marL="685800" lvl="1" indent="-228600">
              <a:lnSpc>
                <a:spcPct val="150000"/>
              </a:lnSpc>
              <a:buFont typeface="Arial" panose="020B0604020202020204" pitchFamily="34" charset="0"/>
              <a:buChar char="•"/>
            </a:pPr>
            <a:r>
              <a:rPr lang="zh-CN" altLang="en-US" sz="1800">
                <a:solidFill>
                  <a:schemeClr val="tx1">
                    <a:lumMod val="85000"/>
                    <a:lumOff val="15000"/>
                  </a:schemeClr>
                </a:solidFill>
                <a:sym typeface="+mn-ea"/>
              </a:rPr>
              <a:t>是一种高效益的运输方式。</a:t>
            </a:r>
            <a:endParaRPr lang="zh-CN" altLang="en-US" sz="1800">
              <a:solidFill>
                <a:schemeClr val="tx1">
                  <a:lumMod val="85000"/>
                  <a:lumOff val="15000"/>
                </a:schemeClr>
              </a:solidFill>
              <a:sym typeface="+mn-ea"/>
            </a:endParaRPr>
          </a:p>
          <a:p>
            <a:pPr marL="685800" lvl="1" indent="-228600">
              <a:lnSpc>
                <a:spcPct val="150000"/>
              </a:lnSpc>
              <a:buFont typeface="Arial" panose="020B0604020202020204" pitchFamily="34" charset="0"/>
              <a:buChar char="•"/>
            </a:pPr>
            <a:r>
              <a:rPr lang="zh-CN" altLang="en-US" sz="1800">
                <a:solidFill>
                  <a:schemeClr val="tx1">
                    <a:lumMod val="85000"/>
                    <a:lumOff val="15000"/>
                  </a:schemeClr>
                </a:solidFill>
                <a:sym typeface="+mn-ea"/>
              </a:rPr>
              <a:t>是一种高效率的运输方式</a:t>
            </a:r>
            <a:endParaRPr lang="zh-CN" altLang="en-US" sz="1800">
              <a:solidFill>
                <a:schemeClr val="tx1">
                  <a:lumMod val="85000"/>
                  <a:lumOff val="15000"/>
                </a:schemeClr>
              </a:solidFill>
              <a:sym typeface="+mn-ea"/>
            </a:endParaRPr>
          </a:p>
          <a:p>
            <a:pPr marL="685800" lvl="1" indent="-228600">
              <a:lnSpc>
                <a:spcPct val="150000"/>
              </a:lnSpc>
              <a:buFont typeface="Arial" panose="020B0604020202020204" pitchFamily="34" charset="0"/>
              <a:buChar char="•"/>
            </a:pPr>
            <a:r>
              <a:rPr lang="zh-CN" altLang="en-US" sz="1800">
                <a:solidFill>
                  <a:schemeClr val="tx1">
                    <a:lumMod val="85000"/>
                    <a:lumOff val="15000"/>
                  </a:schemeClr>
                </a:solidFill>
                <a:sym typeface="+mn-ea"/>
              </a:rPr>
              <a:t>是一种高投资的运输方式</a:t>
            </a:r>
            <a:endParaRPr lang="zh-CN" altLang="en-US" sz="1800">
              <a:solidFill>
                <a:schemeClr val="tx1">
                  <a:lumMod val="85000"/>
                  <a:lumOff val="15000"/>
                </a:schemeClr>
              </a:solidFill>
              <a:sym typeface="+mn-ea"/>
            </a:endParaRPr>
          </a:p>
          <a:p>
            <a:pPr marL="685800" lvl="1" indent="-228600">
              <a:lnSpc>
                <a:spcPct val="150000"/>
              </a:lnSpc>
              <a:buFont typeface="Arial" panose="020B0604020202020204" pitchFamily="34" charset="0"/>
              <a:buChar char="•"/>
            </a:pPr>
            <a:r>
              <a:rPr lang="zh-CN" altLang="en-US" sz="1800">
                <a:solidFill>
                  <a:schemeClr val="tx1">
                    <a:lumMod val="85000"/>
                    <a:lumOff val="15000"/>
                  </a:schemeClr>
                </a:solidFill>
                <a:sym typeface="+mn-ea"/>
              </a:rPr>
              <a:t>是一种高协作的运输方式</a:t>
            </a:r>
            <a:endParaRPr lang="zh-CN" altLang="en-US" sz="1800">
              <a:solidFill>
                <a:schemeClr val="tx1">
                  <a:lumMod val="85000"/>
                  <a:lumOff val="15000"/>
                </a:schemeClr>
              </a:solidFill>
              <a:sym typeface="+mn-ea"/>
            </a:endParaRPr>
          </a:p>
          <a:p>
            <a:pPr marL="685800" lvl="1" indent="-228600">
              <a:lnSpc>
                <a:spcPct val="150000"/>
              </a:lnSpc>
              <a:buFont typeface="Arial" panose="020B0604020202020204" pitchFamily="34" charset="0"/>
              <a:buChar char="•"/>
            </a:pPr>
            <a:r>
              <a:rPr lang="zh-CN" altLang="en-US" sz="1800">
                <a:solidFill>
                  <a:schemeClr val="tx1">
                    <a:lumMod val="85000"/>
                    <a:lumOff val="15000"/>
                  </a:schemeClr>
                </a:solidFill>
                <a:sym typeface="+mn-ea"/>
              </a:rPr>
              <a:t>适于组织多式联运</a:t>
            </a:r>
            <a:endParaRPr lang="zh-CN" altLang="en-US" sz="1800">
              <a:solidFill>
                <a:schemeClr val="tx1">
                  <a:lumMod val="85000"/>
                  <a:lumOff val="15000"/>
                </a:schemeClr>
              </a:solidFill>
              <a:sym typeface="+mn-ea"/>
            </a:endParaRPr>
          </a:p>
        </p:txBody>
      </p:sp>
      <p:sp>
        <p:nvSpPr>
          <p:cNvPr id="4" name="文本框 3"/>
          <p:cNvSpPr txBox="1"/>
          <p:nvPr/>
        </p:nvSpPr>
        <p:spPr>
          <a:xfrm>
            <a:off x="6262370" y="5445125"/>
            <a:ext cx="5080000" cy="337185"/>
          </a:xfrm>
          <a:prstGeom prst="rect">
            <a:avLst/>
          </a:prstGeom>
          <a:noFill/>
          <a:ln w="9525">
            <a:noFill/>
          </a:ln>
        </p:spPr>
        <p:txBody>
          <a:bodyPr>
            <a:spAutoFit/>
          </a:bodyPr>
          <a:p>
            <a:pPr algn="ctr"/>
            <a:r>
              <a:rPr sz="1600" i="0">
                <a:solidFill>
                  <a:srgbClr val="000000"/>
                </a:solidFill>
                <a:ea typeface="宋体" panose="02010600030101010101" pitchFamily="2" charset="-122"/>
              </a:rPr>
              <a:t>图4-7  集装箱</a:t>
            </a:r>
            <a:endParaRPr sz="1600" i="0">
              <a:solidFill>
                <a:srgbClr val="000000"/>
              </a:solidFill>
              <a:ea typeface="宋体" panose="02010600030101010101" pitchFamily="2" charset="-122"/>
            </a:endParaRPr>
          </a:p>
        </p:txBody>
      </p:sp>
      <p:pic>
        <p:nvPicPr>
          <p:cNvPr id="3" name="图片 9" descr="C:/Users/sgp/AppData/Local/Temp/picturecompress_20211024065641/output_8.jpgoutput_8"/>
          <p:cNvPicPr>
            <a:picLocks noChangeAspect="1"/>
          </p:cNvPicPr>
          <p:nvPr/>
        </p:nvPicPr>
        <p:blipFill>
          <a:blip r:embed="rId1"/>
          <a:srcRect/>
          <a:stretch>
            <a:fillRect/>
          </a:stretch>
        </p:blipFill>
        <p:spPr>
          <a:xfrm>
            <a:off x="5951855" y="1917065"/>
            <a:ext cx="5885815" cy="2980055"/>
          </a:xfrm>
          <a:prstGeom prst="rect">
            <a:avLst/>
          </a:prstGeom>
          <a:noFill/>
          <a:ln w="9525">
            <a:noFill/>
          </a:ln>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1"/>
</p:tagLst>
</file>

<file path=ppt/tags/tag105.xml><?xml version="1.0" encoding="utf-8"?>
<p:tagLst xmlns:p="http://schemas.openxmlformats.org/presentationml/2006/main">
  <p:tag name="KSO_WM_SLIDE_BACKGROUND_TYPE" val="frame"/>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1"/>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1"/>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1"/>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1"/>
</p:tagLst>
</file>

<file path=ppt/tags/tag151.xml><?xml version="1.0" encoding="utf-8"?>
<p:tagLst xmlns:p="http://schemas.openxmlformats.org/presentationml/2006/main">
  <p:tag name="KSO_WM_SLIDE_BACKGROUND_TYPE" val="belt"/>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4.xml><?xml version="1.0" encoding="utf-8"?>
<p:tagLst xmlns:p="http://schemas.openxmlformats.org/presentationml/2006/main">
  <p:tag name="KSO_WM_SLIDE_BACKGROUND_TYPE" val="belt"/>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228"/>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228"/>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7.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3228"/>
  <p:tag name="KSO_WM_TEMPLATE_MASTER_THUMB_INDEX" val="12"/>
  <p:tag name="KSO_WM_TEMPLATE_THUMBS_INDEX" val="1、4、7、8、9、12、15、19、24、25、26、27"/>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1"/>
</p:tagLst>
</file>

<file path=ppt/tags/tag272.xml><?xml version="1.0" encoding="utf-8"?>
<p:tagLst xmlns:p="http://schemas.openxmlformats.org/presentationml/2006/main">
  <p:tag name="KSO_WM_SLIDE_BACKGROUND_TYPE" val="frame"/>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1"/>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1"/>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1"/>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1"/>
</p:tagLst>
</file>

<file path=ppt/tags/tag318.xml><?xml version="1.0" encoding="utf-8"?>
<p:tagLst xmlns:p="http://schemas.openxmlformats.org/presentationml/2006/main">
  <p:tag name="KSO_WM_SLIDE_BACKGROUND_TYPE" val="belt"/>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1.xml><?xml version="1.0" encoding="utf-8"?>
<p:tagLst xmlns:p="http://schemas.openxmlformats.org/presentationml/2006/main">
  <p:tag name="KSO_WM_SLIDE_BACKGROUND_TYPE" val="belt"/>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228"/>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228"/>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4.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3228"/>
  <p:tag name="KSO_WM_TEMPLATE_MASTER_THUMB_INDEX" val="12"/>
  <p:tag name="KSO_WM_TEMPLATE_THUMBS_INDEX" val="1、4、7、8、9、12、15、19、24、25、26、27"/>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1"/>
</p:tagLst>
</file>

<file path=ppt/tags/tag439.xml><?xml version="1.0" encoding="utf-8"?>
<p:tagLst xmlns:p="http://schemas.openxmlformats.org/presentationml/2006/main">
  <p:tag name="KSO_WM_SLIDE_BACKGROUND_TYPE" val="frame"/>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1"/>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1"/>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1"/>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1"/>
</p:tagLst>
</file>

<file path=ppt/tags/tag4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1"/>
</p:tagLst>
</file>

<file path=ppt/tags/tag485.xml><?xml version="1.0" encoding="utf-8"?>
<p:tagLst xmlns:p="http://schemas.openxmlformats.org/presentationml/2006/main">
  <p:tag name="KSO_WM_SLIDE_BACKGROUND_TYPE" val="belt"/>
</p:tagLst>
</file>

<file path=ppt/tags/tag4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88.xml><?xml version="1.0" encoding="utf-8"?>
<p:tagLst xmlns:p="http://schemas.openxmlformats.org/presentationml/2006/main">
  <p:tag name="KSO_WM_SLIDE_BACKGROUND_TYPE" val="belt"/>
</p:tagLst>
</file>

<file path=ppt/tags/tag4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228"/>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228"/>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1.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3228"/>
  <p:tag name="KSO_WM_TEMPLATE_MASTER_THUMB_INDEX" val="12"/>
  <p:tag name="KSO_WM_TEMPLATE_THUMBS_INDEX" val="1、4、7、8、9、12、15、19、24、25、26、27"/>
</p:tagLst>
</file>

<file path=ppt/tags/tag5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1_3"/>
  <p:tag name="KSO_WM_UNIT_ID" val="custom20203228_12*l_h_i*1_1_3"/>
  <p:tag name="KSO_WM_TEMPLATE_CATEGORY" val="custom"/>
  <p:tag name="KSO_WM_TEMPLATE_INDEX" val="20203228"/>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5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1_2"/>
  <p:tag name="KSO_WM_UNIT_ID" val="custom20203228_12*l_h_i*1_1_2"/>
  <p:tag name="KSO_WM_TEMPLATE_CATEGORY" val="custom"/>
  <p:tag name="KSO_WM_TEMPLATE_INDEX" val="20203228"/>
  <p:tag name="KSO_WM_UNIT_LAYERLEVEL" val="1_1_1"/>
  <p:tag name="KSO_WM_TAG_VERSION" val="1.0"/>
  <p:tag name="KSO_WM_BEAUTIFY_FLAG" val="#wm#"/>
  <p:tag name="KSO_WM_UNIT_TEXT_FILL_FORE_SCHEMECOLOR_INDEX" val="5"/>
  <p:tag name="KSO_WM_UNIT_TEXT_FILL_TYPE" val="1"/>
  <p:tag name="KSO_WM_UNIT_USESOURCEFORMAT_APPLY" val="1"/>
  <p:tag name="KSO_WM_UNIT_DIAGRAM_SCHEMECOLOR_ID" val="0"/>
</p:tagLst>
</file>

<file path=ppt/tags/tag5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1_1"/>
  <p:tag name="KSO_WM_UNIT_ID" val="custom20203228_12*l_h_i*1_1_1"/>
  <p:tag name="KSO_WM_TEMPLATE_CATEGORY" val="custom"/>
  <p:tag name="KSO_WM_TEMPLATE_INDEX" val="20203228"/>
  <p:tag name="KSO_WM_UNIT_LAYERLEVEL" val="1_1_1"/>
  <p:tag name="KSO_WM_TAG_VERSION" val="1.0"/>
  <p:tag name="KSO_WM_BEAUTIFY_FLAG" val="#wm#"/>
  <p:tag name="KSO_WM_UNIT_LINE_FORE_SCHEMECOLOR_INDEX" val="14"/>
  <p:tag name="KSO_WM_UNIT_LINE_FILL_TYPE" val="2"/>
  <p:tag name="KSO_WM_UNIT_USESOURCEFORMAT_APPLY" val="1"/>
  <p:tag name="KSO_WM_UNIT_DIAGRAM_SCHEMECOLOR_ID" val="0"/>
</p:tagLst>
</file>

<file path=ppt/tags/tag505.xml><?xml version="1.0" encoding="utf-8"?>
<p:tagLst xmlns:p="http://schemas.openxmlformats.org/presentationml/2006/main">
  <p:tag name="KSO_WM_UNIT_PRESET_TEXT" val="点击此处添加正文，文字是您思想的提炼。"/>
  <p:tag name="KSO_WM_UNIT_NOCLEAR" val="0"/>
  <p:tag name="KSO_WM_UNIT_HIGHLIGHT" val="0"/>
  <p:tag name="KSO_WM_UNIT_COMPATIBLE" val="0"/>
  <p:tag name="KSO_WM_UNIT_DIAGRAM_ISNUMVISUAL" val="0"/>
  <p:tag name="KSO_WM_UNIT_DIAGRAM_ISREFERUNIT" val="0"/>
  <p:tag name="KSO_WM_DIAGRAM_GROUP_CODE" val="l1-2"/>
  <p:tag name="KSO_WM_UNIT_TYPE" val="l_h_f"/>
  <p:tag name="KSO_WM_UNIT_INDEX" val="1_1_1"/>
  <p:tag name="KSO_WM_UNIT_ID" val="custom20203228_12*l_h_f*1_1_1"/>
  <p:tag name="KSO_WM_TEMPLATE_CATEGORY" val="custom"/>
  <p:tag name="KSO_WM_TEMPLATE_INDEX" val="20203228"/>
  <p:tag name="KSO_WM_UNIT_LAYERLEVEL" val="1_1_1"/>
  <p:tag name="KSO_WM_TAG_VERSION" val="1.0"/>
  <p:tag name="KSO_WM_BEAUTIFY_FLAG" val="#wm#"/>
  <p:tag name="KSO_WM_UNIT_TEXT_FILL_FORE_SCHEMECOLOR_INDEX" val="13"/>
  <p:tag name="KSO_WM_UNIT_TEXT_FILL_TYPE" val="1"/>
  <p:tag name="KSO_WM_UNIT_USESOURCEFORMAT_APPLY" val="1"/>
  <p:tag name="KSO_WM_UNIT_DIAGRAM_SCHEMECOLOR_ID" val="0"/>
  <p:tag name="KSO_WM_UNIT_VALUE" val="28"/>
  <p:tag name="KSO_WM_UNIT_SUBTYPE" val="a"/>
</p:tagLst>
</file>

<file path=ppt/tags/tag5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2_3"/>
  <p:tag name="KSO_WM_UNIT_ID" val="custom20203228_12*l_h_i*1_2_3"/>
  <p:tag name="KSO_WM_TEMPLATE_CATEGORY" val="custom"/>
  <p:tag name="KSO_WM_TEMPLATE_INDEX" val="20203228"/>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2_2"/>
  <p:tag name="KSO_WM_UNIT_ID" val="custom20203228_12*l_h_i*1_2_2"/>
  <p:tag name="KSO_WM_TEMPLATE_CATEGORY" val="custom"/>
  <p:tag name="KSO_WM_TEMPLATE_INDEX" val="20203228"/>
  <p:tag name="KSO_WM_UNIT_LAYERLEVEL" val="1_1_1"/>
  <p:tag name="KSO_WM_TAG_VERSION" val="1.0"/>
  <p:tag name="KSO_WM_BEAUTIFY_FLAG" val="#wm#"/>
  <p:tag name="KSO_WM_UNIT_TEXT_FILL_FORE_SCHEMECOLOR_INDEX" val="5"/>
  <p:tag name="KSO_WM_UNIT_TEXT_FILL_TYPE" val="1"/>
  <p:tag name="KSO_WM_UNIT_USESOURCEFORMAT_APPLY" val="1"/>
  <p:tag name="KSO_WM_UNIT_DIAGRAM_SCHEMECOLOR_ID" val="0"/>
</p:tagLst>
</file>

<file path=ppt/tags/tag5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2_1"/>
  <p:tag name="KSO_WM_UNIT_ID" val="custom20203228_12*l_h_i*1_2_1"/>
  <p:tag name="KSO_WM_TEMPLATE_CATEGORY" val="custom"/>
  <p:tag name="KSO_WM_TEMPLATE_INDEX" val="20203228"/>
  <p:tag name="KSO_WM_UNIT_LAYERLEVEL" val="1_1_1"/>
  <p:tag name="KSO_WM_TAG_VERSION" val="1.0"/>
  <p:tag name="KSO_WM_BEAUTIFY_FLAG" val="#wm#"/>
  <p:tag name="KSO_WM_UNIT_LINE_FORE_SCHEMECOLOR_INDEX" val="14"/>
  <p:tag name="KSO_WM_UNIT_LINE_FILL_TYPE" val="2"/>
  <p:tag name="KSO_WM_UNIT_USESOURCEFORMAT_APPLY" val="1"/>
  <p:tag name="KSO_WM_UNIT_DIAGRAM_SCHEMECOLOR_ID" val="0"/>
</p:tagLst>
</file>

<file path=ppt/tags/tag509.xml><?xml version="1.0" encoding="utf-8"?>
<p:tagLst xmlns:p="http://schemas.openxmlformats.org/presentationml/2006/main">
  <p:tag name="KSO_WM_UNIT_PRESET_TEXT" val="点击此处添加正文，文字是您思想的提炼。"/>
  <p:tag name="KSO_WM_UNIT_NOCLEAR" val="0"/>
  <p:tag name="KSO_WM_UNIT_HIGHLIGHT" val="0"/>
  <p:tag name="KSO_WM_UNIT_COMPATIBLE" val="0"/>
  <p:tag name="KSO_WM_UNIT_DIAGRAM_ISNUMVISUAL" val="0"/>
  <p:tag name="KSO_WM_UNIT_DIAGRAM_ISREFERUNIT" val="0"/>
  <p:tag name="KSO_WM_DIAGRAM_GROUP_CODE" val="l1-2"/>
  <p:tag name="KSO_WM_UNIT_TYPE" val="l_h_f"/>
  <p:tag name="KSO_WM_UNIT_INDEX" val="1_2_1"/>
  <p:tag name="KSO_WM_UNIT_ID" val="custom20203228_12*l_h_f*1_2_1"/>
  <p:tag name="KSO_WM_TEMPLATE_CATEGORY" val="custom"/>
  <p:tag name="KSO_WM_TEMPLATE_INDEX" val="20203228"/>
  <p:tag name="KSO_WM_UNIT_LAYERLEVEL" val="1_1_1"/>
  <p:tag name="KSO_WM_TAG_VERSION" val="1.0"/>
  <p:tag name="KSO_WM_BEAUTIFY_FLAG" val="#wm#"/>
  <p:tag name="KSO_WM_UNIT_TEXT_FILL_FORE_SCHEMECOLOR_INDEX" val="13"/>
  <p:tag name="KSO_WM_UNIT_TEXT_FILL_TYPE" val="1"/>
  <p:tag name="KSO_WM_UNIT_USESOURCEFORMAT_APPLY" val="1"/>
  <p:tag name="KSO_WM_UNIT_DIAGRAM_SCHEMECOLOR_ID" val="0"/>
  <p:tag name="KSO_WM_UNIT_SUBTYPE" val="a"/>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3_3"/>
  <p:tag name="KSO_WM_UNIT_ID" val="custom20203228_12*l_h_i*1_3_3"/>
  <p:tag name="KSO_WM_TEMPLATE_CATEGORY" val="custom"/>
  <p:tag name="KSO_WM_TEMPLATE_INDEX" val="20203228"/>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5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3_2"/>
  <p:tag name="KSO_WM_UNIT_ID" val="custom20203228_12*l_h_i*1_3_2"/>
  <p:tag name="KSO_WM_TEMPLATE_CATEGORY" val="custom"/>
  <p:tag name="KSO_WM_TEMPLATE_INDEX" val="20203228"/>
  <p:tag name="KSO_WM_UNIT_LAYERLEVEL" val="1_1_1"/>
  <p:tag name="KSO_WM_TAG_VERSION" val="1.0"/>
  <p:tag name="KSO_WM_BEAUTIFY_FLAG" val="#wm#"/>
  <p:tag name="KSO_WM_UNIT_TEXT_FILL_FORE_SCHEMECOLOR_INDEX" val="5"/>
  <p:tag name="KSO_WM_UNIT_TEXT_FILL_TYPE" val="1"/>
  <p:tag name="KSO_WM_UNIT_USESOURCEFORMAT_APPLY" val="1"/>
  <p:tag name="KSO_WM_UNIT_DIAGRAM_SCHEMECOLOR_ID" val="0"/>
</p:tagLst>
</file>

<file path=ppt/tags/tag5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3_1"/>
  <p:tag name="KSO_WM_UNIT_ID" val="custom20203228_12*l_h_i*1_3_1"/>
  <p:tag name="KSO_WM_TEMPLATE_CATEGORY" val="custom"/>
  <p:tag name="KSO_WM_TEMPLATE_INDEX" val="20203228"/>
  <p:tag name="KSO_WM_UNIT_LAYERLEVEL" val="1_1_1"/>
  <p:tag name="KSO_WM_TAG_VERSION" val="1.0"/>
  <p:tag name="KSO_WM_BEAUTIFY_FLAG" val="#wm#"/>
  <p:tag name="KSO_WM_UNIT_LINE_FORE_SCHEMECOLOR_INDEX" val="14"/>
  <p:tag name="KSO_WM_UNIT_LINE_FILL_TYPE" val="2"/>
  <p:tag name="KSO_WM_UNIT_USESOURCEFORMAT_APPLY" val="1"/>
  <p:tag name="KSO_WM_UNIT_DIAGRAM_SCHEMECOLOR_ID" val="0"/>
</p:tagLst>
</file>

<file path=ppt/tags/tag513.xml><?xml version="1.0" encoding="utf-8"?>
<p:tagLst xmlns:p="http://schemas.openxmlformats.org/presentationml/2006/main">
  <p:tag name="KSO_WM_UNIT_PRESET_TEXT" val="点击此处添加正文，文字是您思想的提炼。"/>
  <p:tag name="KSO_WM_UNIT_NOCLEAR" val="0"/>
  <p:tag name="KSO_WM_UNIT_HIGHLIGHT" val="0"/>
  <p:tag name="KSO_WM_UNIT_COMPATIBLE" val="0"/>
  <p:tag name="KSO_WM_UNIT_DIAGRAM_ISNUMVISUAL" val="0"/>
  <p:tag name="KSO_WM_UNIT_DIAGRAM_ISREFERUNIT" val="0"/>
  <p:tag name="KSO_WM_DIAGRAM_GROUP_CODE" val="l1-2"/>
  <p:tag name="KSO_WM_UNIT_TYPE" val="l_h_f"/>
  <p:tag name="KSO_WM_UNIT_INDEX" val="1_3_1"/>
  <p:tag name="KSO_WM_UNIT_ID" val="custom20203228_12*l_h_f*1_3_1"/>
  <p:tag name="KSO_WM_TEMPLATE_CATEGORY" val="custom"/>
  <p:tag name="KSO_WM_TEMPLATE_INDEX" val="20203228"/>
  <p:tag name="KSO_WM_UNIT_LAYERLEVEL" val="1_1_1"/>
  <p:tag name="KSO_WM_TAG_VERSION" val="1.0"/>
  <p:tag name="KSO_WM_BEAUTIFY_FLAG" val="#wm#"/>
  <p:tag name="KSO_WM_UNIT_TEXT_FILL_FORE_SCHEMECOLOR_INDEX" val="13"/>
  <p:tag name="KSO_WM_UNIT_TEXT_FILL_TYPE" val="1"/>
  <p:tag name="KSO_WM_UNIT_USESOURCEFORMAT_APPLY" val="1"/>
  <p:tag name="KSO_WM_UNIT_DIAGRAM_SCHEMECOLOR_ID" val="0"/>
  <p:tag name="KSO_WM_UNIT_SUBTYPE" val="a"/>
</p:tagLst>
</file>

<file path=ppt/tags/tag5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4_4"/>
  <p:tag name="KSO_WM_UNIT_ID" val="custom20203228_12*l_h_i*1_4_4"/>
  <p:tag name="KSO_WM_TEMPLATE_CATEGORY" val="custom"/>
  <p:tag name="KSO_WM_TEMPLATE_INDEX" val="20203228"/>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5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4_3"/>
  <p:tag name="KSO_WM_UNIT_ID" val="custom20203228_12*l_h_i*1_4_3"/>
  <p:tag name="KSO_WM_TEMPLATE_CATEGORY" val="custom"/>
  <p:tag name="KSO_WM_TEMPLATE_INDEX" val="20203228"/>
  <p:tag name="KSO_WM_UNIT_LAYERLEVEL" val="1_1_1"/>
  <p:tag name="KSO_WM_TAG_VERSION" val="1.0"/>
  <p:tag name="KSO_WM_BEAUTIFY_FLAG" val="#wm#"/>
  <p:tag name="KSO_WM_UNIT_TEXT_FILL_FORE_SCHEMECOLOR_INDEX" val="5"/>
  <p:tag name="KSO_WM_UNIT_TEXT_FILL_TYPE" val="1"/>
  <p:tag name="KSO_WM_UNIT_USESOURCEFORMAT_APPLY" val="1"/>
  <p:tag name="KSO_WM_UNIT_DIAGRAM_SCHEMECOLOR_ID" val="0"/>
</p:tagLst>
</file>

<file path=ppt/tags/tag5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4_2"/>
  <p:tag name="KSO_WM_UNIT_ID" val="custom20203228_12*l_h_i*1_4_2"/>
  <p:tag name="KSO_WM_TEMPLATE_CATEGORY" val="custom"/>
  <p:tag name="KSO_WM_TEMPLATE_INDEX" val="20203228"/>
  <p:tag name="KSO_WM_UNIT_LAYERLEVEL" val="1_1_1"/>
  <p:tag name="KSO_WM_TAG_VERSION" val="1.0"/>
  <p:tag name="KSO_WM_BEAUTIFY_FLAG" val="#wm#"/>
  <p:tag name="KSO_WM_UNIT_LINE_FORE_SCHEMECOLOR_INDEX" val="14"/>
  <p:tag name="KSO_WM_UNIT_LINE_FILL_TYPE" val="2"/>
  <p:tag name="KSO_WM_UNIT_USESOURCEFORMAT_APPLY" val="1"/>
  <p:tag name="KSO_WM_UNIT_DIAGRAM_SCHEMECOLOR_ID" val="0"/>
</p:tagLst>
</file>

<file path=ppt/tags/tag517.xml><?xml version="1.0" encoding="utf-8"?>
<p:tagLst xmlns:p="http://schemas.openxmlformats.org/presentationml/2006/main">
  <p:tag name="KSO_WM_UNIT_PRESET_TEXT" val="点击此处添加正文，文字是您思想的提炼。"/>
  <p:tag name="KSO_WM_UNIT_NOCLEAR" val="0"/>
  <p:tag name="KSO_WM_UNIT_HIGHLIGHT" val="0"/>
  <p:tag name="KSO_WM_UNIT_COMPATIBLE" val="0"/>
  <p:tag name="KSO_WM_UNIT_DIAGRAM_ISNUMVISUAL" val="0"/>
  <p:tag name="KSO_WM_UNIT_DIAGRAM_ISREFERUNIT" val="0"/>
  <p:tag name="KSO_WM_DIAGRAM_GROUP_CODE" val="l1-2"/>
  <p:tag name="KSO_WM_UNIT_TYPE" val="l_h_f"/>
  <p:tag name="KSO_WM_UNIT_INDEX" val="1_4_1"/>
  <p:tag name="KSO_WM_UNIT_ID" val="custom20203228_12*l_h_f*1_4_1"/>
  <p:tag name="KSO_WM_TEMPLATE_CATEGORY" val="custom"/>
  <p:tag name="KSO_WM_TEMPLATE_INDEX" val="20203228"/>
  <p:tag name="KSO_WM_UNIT_LAYERLEVEL" val="1_1_1"/>
  <p:tag name="KSO_WM_TAG_VERSION" val="1.0"/>
  <p:tag name="KSO_WM_BEAUTIFY_FLAG" val="#wm#"/>
  <p:tag name="KSO_WM_UNIT_TEXT_FILL_FORE_SCHEMECOLOR_INDEX" val="13"/>
  <p:tag name="KSO_WM_UNIT_TEXT_FILL_TYPE" val="1"/>
  <p:tag name="KSO_WM_UNIT_USESOURCEFORMAT_APPLY" val="1"/>
  <p:tag name="KSO_WM_UNIT_DIAGRAM_SCHEMECOLOR_ID" val="0"/>
  <p:tag name="KSO_WM_UNIT_SUBTYPE" val="a"/>
</p:tagLst>
</file>

<file path=ppt/tags/tag5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1_4"/>
  <p:tag name="KSO_WM_UNIT_ID" val="custom20203228_12*l_h_i*1_1_4"/>
  <p:tag name="KSO_WM_TEMPLATE_CATEGORY" val="custom"/>
  <p:tag name="KSO_WM_TEMPLATE_INDEX" val="2020322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 name="KSO_WM_UNIT_DIAGRAM_SCHEMECOLOR_ID" val="0"/>
</p:tagLst>
</file>

<file path=ppt/tags/tag5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4_1"/>
  <p:tag name="KSO_WM_UNIT_ID" val="custom20203228_12*l_h_i*1_4_1"/>
  <p:tag name="KSO_WM_TEMPLATE_CATEGORY" val="custom"/>
  <p:tag name="KSO_WM_TEMPLATE_INDEX" val="2020322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 name="KSO_WM_UNIT_DIAGRAM_SCHEMECOLOR_ID" val="0"/>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2_4"/>
  <p:tag name="KSO_WM_UNIT_ID" val="custom20203228_12*l_h_i*1_2_4"/>
  <p:tag name="KSO_WM_TEMPLATE_CATEGORY" val="custom"/>
  <p:tag name="KSO_WM_TEMPLATE_INDEX" val="2020322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 name="KSO_WM_UNIT_DIAGRAM_SCHEMECOLOR_ID" val="0"/>
</p:tagLst>
</file>

<file path=ppt/tags/tag5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3_4"/>
  <p:tag name="KSO_WM_UNIT_ID" val="custom20203228_12*l_h_i*1_3_4"/>
  <p:tag name="KSO_WM_TEMPLATE_CATEGORY" val="custom"/>
  <p:tag name="KSO_WM_TEMPLATE_INDEX" val="2020322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 name="KSO_WM_UNIT_DIAGRAM_SCHEMECOLOR_ID" val="0"/>
</p:tagLst>
</file>

<file path=ppt/tags/tag522.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3228"/>
  <p:tag name="KSO_WM_DIAGRAM_GROUP_CODE" val="l1-2"/>
  <p:tag name="KSO_WM_UNIT_ID" val="custom20203228_12*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 name="KSO_WM_UNIT_ISNUMDGMTITLE" val="0"/>
</p:tagLst>
</file>

<file path=ppt/tags/tag5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ID" val="custom20203228_12*b*1"/>
  <p:tag name="KSO_WM_TEMPLATE_CATEGORY" val="custom"/>
  <p:tag name="KSO_WM_TEMPLATE_INDEX" val="20203228"/>
  <p:tag name="KSO_WM_UNIT_LAYERLEVEL" val="1"/>
  <p:tag name="KSO_WM_TAG_VERSION" val="1.0"/>
  <p:tag name="KSO_WM_BEAUTIFY_FLAG" val="#wm#"/>
  <p:tag name="KSO_WM_UNIT_ISCONTENTSTITLE" val="0"/>
  <p:tag name="KSO_WM_UNIT_PRESET_TEXT" val="单击此处添加文本具体内容"/>
  <p:tag name="KSO_WM_UNIT_NOCLEAR" val="0"/>
  <p:tag name="KSO_WM_UNIT_VALUE" val="17"/>
  <p:tag name="KSO_WM_UNIT_TYPE" val="b"/>
  <p:tag name="KSO_WM_UNIT_INDEX" val="1"/>
  <p:tag name="KSO_WM_UNIT_ISNUMDGMTITLE" val="0"/>
  <p:tag name="KSO_WM_UNIT_TEXT_FILL_FORE_SCHEMECOLOR_INDEX" val="14"/>
  <p:tag name="KSO_WM_UNIT_TEXT_FILL_TYPE" val="1"/>
  <p:tag name="KSO_WM_UNIT_USESOURCEFORMAT_APPLY" val="1"/>
</p:tagLst>
</file>

<file path=ppt/tags/tag524.xml><?xml version="1.0" encoding="utf-8"?>
<p:tagLst xmlns:p="http://schemas.openxmlformats.org/presentationml/2006/main">
  <p:tag name="KSO_WM_BEAUTIFY_FLAG" val="#wm#"/>
  <p:tag name="KSO_WM_TEMPLATE_CATEGORY" val="custom"/>
  <p:tag name="KSO_WM_TEMPLATE_INDEX" val="20203228"/>
  <p:tag name="KSO_WM_SLIDE_ID" val="custom20203228_12"/>
  <p:tag name="KSO_WM_TEMPLATE_SUBCATEGORY" val="15"/>
  <p:tag name="KSO_WM_SLIDE_TYPE" val="text"/>
  <p:tag name="KSO_WM_SLIDE_SUBTYPE" val="diag"/>
  <p:tag name="KSO_WM_SLIDE_ITEM_CNT" val="4"/>
  <p:tag name="KSO_WM_SLIDE_INDEX" val="12"/>
  <p:tag name="KSO_WM_SLIDE_SIZE" val="669*324.027"/>
  <p:tag name="KSO_WM_SLIDE_POSITION" val="145.5*144.602"/>
  <p:tag name="KSO_WM_DIAGRAM_GROUP_CODE" val="l1-2"/>
  <p:tag name="KSO_WM_SLIDE_DIAGTYPE" val="l"/>
  <p:tag name="KSO_WM_TAG_VERSION" val="1.0"/>
  <p:tag name="KSO_WM_SLIDE_LAYOUT" val="a_b_l"/>
  <p:tag name="KSO_WM_SLIDE_LAYOUT_CNT" val="1_1_1"/>
  <p:tag name="KSO_WM_TEMPLATE_MASTER_TYPE" val="1"/>
  <p:tag name="KSO_WM_TEMPLATE_COLOR_TYPE"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heme/theme1.xml><?xml version="1.0" encoding="utf-8"?>
<a:theme xmlns:a="http://schemas.openxmlformats.org/drawingml/2006/main" name="1_Office 主题​​">
  <a:themeElements>
    <a:clrScheme name="0910">
      <a:dk1>
        <a:sysClr val="windowText" lastClr="000000"/>
      </a:dk1>
      <a:lt1>
        <a:sysClr val="window" lastClr="FFFFFF"/>
      </a:lt1>
      <a:dk2>
        <a:srgbClr val="373F4C"/>
      </a:dk2>
      <a:lt2>
        <a:srgbClr val="FFFFFF"/>
      </a:lt2>
      <a:accent1>
        <a:srgbClr val="FBB613"/>
      </a:accent1>
      <a:accent2>
        <a:srgbClr val="CDBA41"/>
      </a:accent2>
      <a:accent3>
        <a:srgbClr val="9EBF70"/>
      </a:accent3>
      <a:accent4>
        <a:srgbClr val="70C39E"/>
      </a:accent4>
      <a:accent5>
        <a:srgbClr val="41C8CD"/>
      </a:accent5>
      <a:accent6>
        <a:srgbClr val="13CCF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0910">
      <a:dk1>
        <a:sysClr val="windowText" lastClr="000000"/>
      </a:dk1>
      <a:lt1>
        <a:sysClr val="window" lastClr="FFFFFF"/>
      </a:lt1>
      <a:dk2>
        <a:srgbClr val="373F4C"/>
      </a:dk2>
      <a:lt2>
        <a:srgbClr val="FFFFFF"/>
      </a:lt2>
      <a:accent1>
        <a:srgbClr val="FBB613"/>
      </a:accent1>
      <a:accent2>
        <a:srgbClr val="CDBA41"/>
      </a:accent2>
      <a:accent3>
        <a:srgbClr val="9EBF70"/>
      </a:accent3>
      <a:accent4>
        <a:srgbClr val="70C39E"/>
      </a:accent4>
      <a:accent5>
        <a:srgbClr val="41C8CD"/>
      </a:accent5>
      <a:accent6>
        <a:srgbClr val="13CCF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0910">
      <a:dk1>
        <a:sysClr val="windowText" lastClr="000000"/>
      </a:dk1>
      <a:lt1>
        <a:sysClr val="window" lastClr="FFFFFF"/>
      </a:lt1>
      <a:dk2>
        <a:srgbClr val="373F4C"/>
      </a:dk2>
      <a:lt2>
        <a:srgbClr val="FFFFFF"/>
      </a:lt2>
      <a:accent1>
        <a:srgbClr val="FBB613"/>
      </a:accent1>
      <a:accent2>
        <a:srgbClr val="CDBA41"/>
      </a:accent2>
      <a:accent3>
        <a:srgbClr val="9EBF70"/>
      </a:accent3>
      <a:accent4>
        <a:srgbClr val="70C39E"/>
      </a:accent4>
      <a:accent5>
        <a:srgbClr val="41C8CD"/>
      </a:accent5>
      <a:accent6>
        <a:srgbClr val="13CCF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4181</Words>
  <Application>WPS 演示</Application>
  <PresentationFormat>宽屏</PresentationFormat>
  <Paragraphs>299</Paragraphs>
  <Slides>36</Slides>
  <Notes>1</Notes>
  <HiddenSlides>0</HiddenSlides>
  <MMClips>0</MMClips>
  <ScaleCrop>false</ScaleCrop>
  <HeadingPairs>
    <vt:vector size="6" baseType="variant">
      <vt:variant>
        <vt:lpstr>已用的字体</vt:lpstr>
      </vt:variant>
      <vt:variant>
        <vt:i4>23</vt:i4>
      </vt:variant>
      <vt:variant>
        <vt:lpstr>主题</vt:lpstr>
      </vt:variant>
      <vt:variant>
        <vt:i4>5</vt:i4>
      </vt:variant>
      <vt:variant>
        <vt:lpstr>幻灯片标题</vt:lpstr>
      </vt:variant>
      <vt:variant>
        <vt:i4>36</vt:i4>
      </vt:variant>
    </vt:vector>
  </HeadingPairs>
  <TitlesOfParts>
    <vt:vector size="64" baseType="lpstr">
      <vt:lpstr>Arial</vt:lpstr>
      <vt:lpstr>宋体</vt:lpstr>
      <vt:lpstr>Wingdings</vt:lpstr>
      <vt:lpstr>华文细黑</vt:lpstr>
      <vt:lpstr>微软雅黑</vt:lpstr>
      <vt:lpstr>汉仪旗黑-85S</vt:lpstr>
      <vt:lpstr>黑体</vt:lpstr>
      <vt:lpstr>Arial</vt:lpstr>
      <vt:lpstr>站酷文艺体</vt:lpstr>
      <vt:lpstr>等线</vt:lpstr>
      <vt:lpstr>思源宋体 CN</vt:lpstr>
      <vt:lpstr>Source Han Sans Regular</vt:lpstr>
      <vt:lpstr>Tempus Sans ITC</vt:lpstr>
      <vt:lpstr>幼圆</vt:lpstr>
      <vt:lpstr>楷体_GB2312</vt:lpstr>
      <vt:lpstr>新宋体</vt:lpstr>
      <vt:lpstr>Times New Roman</vt:lpstr>
      <vt:lpstr>站酷文艺体</vt:lpstr>
      <vt:lpstr>站酷小薇LOGO体</vt:lpstr>
      <vt:lpstr>方正宋一简体</vt:lpstr>
      <vt:lpstr>Arial Unicode MS</vt:lpstr>
      <vt:lpstr>Segoe Print</vt:lpstr>
      <vt:lpstr>Trebuchet MS</vt:lpstr>
      <vt:lpstr>1_Office 主题​​</vt:lpstr>
      <vt:lpstr>3_Office 主题​​</vt:lpstr>
      <vt:lpstr>Office 主题​​</vt:lpstr>
      <vt:lpstr>2_Office 主题​​</vt:lpstr>
      <vt:lpstr>4_Office 主题​​</vt:lpstr>
      <vt:lpstr>PowerPoint 演示文稿</vt:lpstr>
      <vt:lpstr>PowerPoint 演示文稿</vt:lpstr>
      <vt:lpstr>PowerPoint 演示文稿</vt:lpstr>
      <vt:lpstr>项目导入                     达达快送实现数据化和智能化</vt:lpstr>
      <vt:lpstr>PowerPoint 演示文稿</vt:lpstr>
      <vt:lpstr>PowerPoint 演示文稿</vt:lpstr>
      <vt:lpstr>运输管理的概念</vt:lpstr>
      <vt:lpstr>运输方式</vt:lpstr>
      <vt:lpstr>集装箱运输</vt:lpstr>
      <vt:lpstr>集装箱的分类</vt:lpstr>
      <vt:lpstr>多式联运</vt:lpstr>
      <vt:lpstr>配送的基本概念</vt:lpstr>
      <vt:lpstr>电子商务环境下物流配送的特点</vt:lpstr>
      <vt:lpstr>电子商务物流配送模式</vt:lpstr>
      <vt:lpstr>配送中心的功能</vt:lpstr>
      <vt:lpstr>PowerPoint 演示文稿</vt:lpstr>
      <vt:lpstr>工作任务一 运输作业优化</vt:lpstr>
      <vt:lpstr>工作任务一 运输作业优化</vt:lpstr>
      <vt:lpstr>工作任务一 运输作业优化</vt:lpstr>
      <vt:lpstr>工作任务一 运输作业优化</vt:lpstr>
      <vt:lpstr>工作任务二 物流配送作业</vt:lpstr>
      <vt:lpstr>工作任务二 物流配送作业</vt:lpstr>
      <vt:lpstr>工作任务二 物流配送作业</vt:lpstr>
      <vt:lpstr>工作任务二 物流配送作业</vt:lpstr>
      <vt:lpstr>PowerPoint 演示文稿</vt:lpstr>
      <vt:lpstr>实践应用一  沃尔玛优化物流运输成本</vt:lpstr>
      <vt:lpstr>实践应用二  物流配送模式的选择</vt:lpstr>
      <vt:lpstr>PowerPoint 演示文稿</vt:lpstr>
      <vt:lpstr>任务拓展一 制定配送需求计划</vt:lpstr>
      <vt:lpstr>任务拓展一 制定配送需求计划</vt:lpstr>
      <vt:lpstr>任务拓展一 制定配送需求计划</vt:lpstr>
      <vt:lpstr>任务拓展一 制定配送需求计划</vt:lpstr>
      <vt:lpstr>任务拓展二 美团即时配送系统AI算法分析</vt:lpstr>
      <vt:lpstr>任务拓展二 美团即时配送系统AI算法分析</vt:lpstr>
      <vt:lpstr>任务拓展二 美团即时配送系统AI算法分析</vt:lpstr>
      <vt:lpstr>欢迎指导</vt:lpstr>
    </vt:vector>
  </TitlesOfParts>
  <Company>浙江商业职业技术学院</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《电子商务物流管理》第二版（人民邮电出版社）</dc:title>
  <dc:creator>邵贵平</dc:creator>
  <cp:lastModifiedBy>张j</cp:lastModifiedBy>
  <cp:revision>456</cp:revision>
  <dcterms:created xsi:type="dcterms:W3CDTF">2008-05-06T01:42:00Z</dcterms:created>
  <dcterms:modified xsi:type="dcterms:W3CDTF">2026-03-05T12:38:04Z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D96D14F92B2B4501BDB0F63686DFE141</vt:lpwstr>
  </property>
</Properties>
</file>