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 id="2147483679" r:id="rId2"/>
    <p:sldMasterId id="2147483681" r:id="rId3"/>
  </p:sldMasterIdLst>
  <p:notesMasterIdLst>
    <p:notesMasterId r:id="rId140"/>
  </p:notesMasterIdLst>
  <p:sldIdLst>
    <p:sldId id="411" r:id="rId4"/>
    <p:sldId id="412" r:id="rId5"/>
    <p:sldId id="513" r:id="rId6"/>
    <p:sldId id="522" r:id="rId7"/>
    <p:sldId id="426" r:id="rId8"/>
    <p:sldId id="523" r:id="rId9"/>
    <p:sldId id="428" r:id="rId10"/>
    <p:sldId id="429" r:id="rId11"/>
    <p:sldId id="430" r:id="rId12"/>
    <p:sldId id="262" r:id="rId13"/>
    <p:sldId id="265" r:id="rId14"/>
    <p:sldId id="432" r:id="rId15"/>
    <p:sldId id="266" r:id="rId16"/>
    <p:sldId id="433" r:id="rId17"/>
    <p:sldId id="569" r:id="rId18"/>
    <p:sldId id="269" r:id="rId19"/>
    <p:sldId id="270" r:id="rId20"/>
    <p:sldId id="434" r:id="rId21"/>
    <p:sldId id="272" r:id="rId22"/>
    <p:sldId id="273" r:id="rId23"/>
    <p:sldId id="274" r:id="rId24"/>
    <p:sldId id="275" r:id="rId25"/>
    <p:sldId id="436" r:id="rId26"/>
    <p:sldId id="437" r:id="rId27"/>
    <p:sldId id="282" r:id="rId28"/>
    <p:sldId id="526" r:id="rId29"/>
    <p:sldId id="502" r:id="rId30"/>
    <p:sldId id="503" r:id="rId31"/>
    <p:sldId id="529" r:id="rId32"/>
    <p:sldId id="285" r:id="rId33"/>
    <p:sldId id="583" r:id="rId34"/>
    <p:sldId id="585" r:id="rId35"/>
    <p:sldId id="440" r:id="rId36"/>
    <p:sldId id="499" r:id="rId37"/>
    <p:sldId id="287" r:id="rId38"/>
    <p:sldId id="441" r:id="rId39"/>
    <p:sldId id="528" r:id="rId40"/>
    <p:sldId id="291" r:id="rId41"/>
    <p:sldId id="443" r:id="rId42"/>
    <p:sldId id="292" r:id="rId43"/>
    <p:sldId id="293" r:id="rId44"/>
    <p:sldId id="294" r:id="rId45"/>
    <p:sldId id="295" r:id="rId46"/>
    <p:sldId id="589" r:id="rId47"/>
    <p:sldId id="591" r:id="rId48"/>
    <p:sldId id="299" r:id="rId49"/>
    <p:sldId id="300" r:id="rId50"/>
    <p:sldId id="504" r:id="rId51"/>
    <p:sldId id="598" r:id="rId52"/>
    <p:sldId id="301" r:id="rId53"/>
    <p:sldId id="302" r:id="rId54"/>
    <p:sldId id="303" r:id="rId55"/>
    <p:sldId id="602" r:id="rId56"/>
    <p:sldId id="604" r:id="rId57"/>
    <p:sldId id="605" r:id="rId58"/>
    <p:sldId id="606" r:id="rId59"/>
    <p:sldId id="607" r:id="rId60"/>
    <p:sldId id="608" r:id="rId61"/>
    <p:sldId id="609" r:id="rId62"/>
    <p:sldId id="610" r:id="rId63"/>
    <p:sldId id="311" r:id="rId64"/>
    <p:sldId id="312" r:id="rId65"/>
    <p:sldId id="335" r:id="rId66"/>
    <p:sldId id="337" r:id="rId67"/>
    <p:sldId id="338" r:id="rId68"/>
    <p:sldId id="531" r:id="rId69"/>
    <p:sldId id="339" r:id="rId70"/>
    <p:sldId id="611" r:id="rId71"/>
    <p:sldId id="613" r:id="rId72"/>
    <p:sldId id="615" r:id="rId73"/>
    <p:sldId id="346" r:id="rId74"/>
    <p:sldId id="447" r:id="rId75"/>
    <p:sldId id="533" r:id="rId76"/>
    <p:sldId id="534" r:id="rId77"/>
    <p:sldId id="617" r:id="rId78"/>
    <p:sldId id="352" r:id="rId79"/>
    <p:sldId id="353" r:id="rId80"/>
    <p:sldId id="535" r:id="rId81"/>
    <p:sldId id="536" r:id="rId82"/>
    <p:sldId id="537" r:id="rId83"/>
    <p:sldId id="538" r:id="rId84"/>
    <p:sldId id="361" r:id="rId85"/>
    <p:sldId id="362" r:id="rId86"/>
    <p:sldId id="363" r:id="rId87"/>
    <p:sldId id="364" r:id="rId88"/>
    <p:sldId id="539" r:id="rId89"/>
    <p:sldId id="365" r:id="rId90"/>
    <p:sldId id="451" r:id="rId91"/>
    <p:sldId id="540" r:id="rId92"/>
    <p:sldId id="541" r:id="rId93"/>
    <p:sldId id="542" r:id="rId94"/>
    <p:sldId id="370" r:id="rId95"/>
    <p:sldId id="469" r:id="rId96"/>
    <p:sldId id="452" r:id="rId97"/>
    <p:sldId id="468" r:id="rId98"/>
    <p:sldId id="471" r:id="rId99"/>
    <p:sldId id="544" r:id="rId100"/>
    <p:sldId id="545" r:id="rId101"/>
    <p:sldId id="546" r:id="rId102"/>
    <p:sldId id="547" r:id="rId103"/>
    <p:sldId id="378" r:id="rId104"/>
    <p:sldId id="548" r:id="rId105"/>
    <p:sldId id="549" r:id="rId106"/>
    <p:sldId id="550" r:id="rId107"/>
    <p:sldId id="551" r:id="rId108"/>
    <p:sldId id="552" r:id="rId109"/>
    <p:sldId id="553" r:id="rId110"/>
    <p:sldId id="554" r:id="rId111"/>
    <p:sldId id="621" r:id="rId112"/>
    <p:sldId id="558" r:id="rId113"/>
    <p:sldId id="390" r:id="rId114"/>
    <p:sldId id="559" r:id="rId115"/>
    <p:sldId id="393" r:id="rId116"/>
    <p:sldId id="394" r:id="rId117"/>
    <p:sldId id="458" r:id="rId118"/>
    <p:sldId id="395" r:id="rId119"/>
    <p:sldId id="561" r:id="rId120"/>
    <p:sldId id="562" r:id="rId121"/>
    <p:sldId id="459" r:id="rId122"/>
    <p:sldId id="399" r:id="rId123"/>
    <p:sldId id="400" r:id="rId124"/>
    <p:sldId id="401" r:id="rId125"/>
    <p:sldId id="402" r:id="rId126"/>
    <p:sldId id="403" r:id="rId127"/>
    <p:sldId id="473" r:id="rId128"/>
    <p:sldId id="405" r:id="rId129"/>
    <p:sldId id="407" r:id="rId130"/>
    <p:sldId id="477" r:id="rId131"/>
    <p:sldId id="408" r:id="rId132"/>
    <p:sldId id="564" r:id="rId133"/>
    <p:sldId id="563" r:id="rId134"/>
    <p:sldId id="410" r:id="rId135"/>
    <p:sldId id="508" r:id="rId136"/>
    <p:sldId id="509" r:id="rId137"/>
    <p:sldId id="628" r:id="rId138"/>
    <p:sldId id="629" r:id="rId139"/>
  </p:sldIdLst>
  <p:sldSz cx="12192000" cy="6858000"/>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544"/>
    <a:srgbClr val="FDF3ED"/>
    <a:srgbClr val="DCACB5"/>
    <a:srgbClr val="C06C7C"/>
    <a:srgbClr val="FF6699"/>
    <a:srgbClr val="FACEF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86610" autoAdjust="0"/>
  </p:normalViewPr>
  <p:slideViewPr>
    <p:cSldViewPr showGuides="1">
      <p:cViewPr varScale="1">
        <p:scale>
          <a:sx n="63" d="100"/>
          <a:sy n="63" d="100"/>
        </p:scale>
        <p:origin x="70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62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s>
</file>

<file path=ppt/diagrams/_rels/data11.xml.rels><?xml version="1.0" encoding="UTF-8" standalone="yes"?>
<Relationships xmlns="http://schemas.openxmlformats.org/package/2006/relationships"><Relationship Id="rId1" Type="http://schemas.openxmlformats.org/officeDocument/2006/relationships/image" Target="../media/image33.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F2A92-A1DB-4C7C-95F5-6431A868FF97}"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zh-CN" altLang="en-US"/>
        </a:p>
      </dgm:t>
    </dgm:pt>
    <dgm:pt modelId="{7D1466B1-DE2A-4DB4-800A-62A1B351F5ED}">
      <dgm:prSet phldrT="[文本]" custT="1"/>
      <dgm:spPr>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70127811-A4D7-4B4E-85D9-51B59908C16D}" type="parTrans" cxnId="{2AE144C5-86A4-4095-9676-E8ACAC6F0CC9}">
      <dgm:prSet/>
      <dgm:spPr/>
      <dgm:t>
        <a:bodyPr/>
        <a:lstStyle/>
        <a:p>
          <a:endParaRPr lang="zh-CN" altLang="en-US"/>
        </a:p>
      </dgm:t>
    </dgm:pt>
    <dgm:pt modelId="{3CAE0AF7-FFB7-4A27-9606-118EFCF0087B}" type="sibTrans" cxnId="{2AE144C5-86A4-4095-9676-E8ACAC6F0CC9}">
      <dgm:prSet/>
      <dgm:spPr/>
      <dgm:t>
        <a:bodyPr/>
        <a:lstStyle/>
        <a:p>
          <a:endParaRPr lang="zh-CN" altLang="en-US"/>
        </a:p>
      </dgm:t>
    </dgm:pt>
    <dgm:pt modelId="{AFC770B5-9CF9-4BD5-9590-43EFA3C835A8}">
      <dgm:prSet phldrT="[文本]" custT="1"/>
      <dgm:spPr>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F92F1875-1280-4B3D-8E26-058B5B75352F}" type="parTrans" cxnId="{010F2793-8D96-47D1-A202-015998F5D5AA}">
      <dgm:prSet/>
      <dgm:spPr/>
      <dgm:t>
        <a:bodyPr/>
        <a:lstStyle/>
        <a:p>
          <a:endParaRPr lang="zh-CN" altLang="en-US"/>
        </a:p>
      </dgm:t>
    </dgm:pt>
    <dgm:pt modelId="{3C21E3B3-4264-4F90-96B9-F8DA80C71D63}" type="sibTrans" cxnId="{010F2793-8D96-47D1-A202-015998F5D5AA}">
      <dgm:prSet/>
      <dgm:spPr/>
      <dgm:t>
        <a:bodyPr/>
        <a:lstStyle/>
        <a:p>
          <a:endParaRPr lang="zh-CN" altLang="en-US"/>
        </a:p>
      </dgm:t>
    </dgm:pt>
    <dgm:pt modelId="{25FB85FE-9723-4005-A679-FAFC7C027A63}">
      <dgm:prSet custT="1"/>
      <dgm:spPr>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08DF8BAC-FF6D-4E20-9E23-A84ECB3B773E}" type="parTrans" cxnId="{07CCEF24-9A9A-49B2-8CA1-B85EFE8F944D}">
      <dgm:prSet/>
      <dgm:spPr/>
      <dgm:t>
        <a:bodyPr/>
        <a:lstStyle/>
        <a:p>
          <a:endParaRPr lang="zh-CN" altLang="en-US"/>
        </a:p>
      </dgm:t>
    </dgm:pt>
    <dgm:pt modelId="{7EC6A0D5-71E4-4900-B7D6-9140D03CDD20}" type="sibTrans" cxnId="{07CCEF24-9A9A-49B2-8CA1-B85EFE8F944D}">
      <dgm:prSet/>
      <dgm:spPr/>
      <dgm:t>
        <a:bodyPr/>
        <a:lstStyle/>
        <a:p>
          <a:endParaRPr lang="zh-CN" altLang="en-US"/>
        </a:p>
      </dgm:t>
    </dgm:pt>
    <dgm:pt modelId="{7D7CE456-044B-4266-AB7F-780F5291F38D}">
      <dgm:prSet phldrT="[文本]" custT="1"/>
      <dgm:spPr>
        <a:solidFill>
          <a:schemeClr val="bg1">
            <a:lumMod val="9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a:t>包装材料费</a:t>
          </a:r>
          <a:r>
            <a:rPr lang="zh-CN" altLang="en-US" sz="2400" b="1" dirty="0" smtClean="0"/>
            <a:t>用的计算</a:t>
          </a:r>
          <a:endParaRPr lang="zh-CN" altLang="en-US" sz="2400" b="1" dirty="0"/>
        </a:p>
      </dgm:t>
    </dgm:pt>
    <dgm:pt modelId="{686E880B-E1D3-4DA4-BCFB-807C3D0C2BBB}" type="sibTrans" cxnId="{85D37916-D969-46A5-8787-B57DB9B22937}">
      <dgm:prSet/>
      <dgm:spPr/>
      <dgm:t>
        <a:bodyPr/>
        <a:lstStyle/>
        <a:p>
          <a:endParaRPr lang="zh-CN" altLang="en-US"/>
        </a:p>
      </dgm:t>
    </dgm:pt>
    <dgm:pt modelId="{F67D6630-22D7-4399-B782-E564850E73EC}" type="parTrans" cxnId="{85D37916-D969-46A5-8787-B57DB9B22937}">
      <dgm:prSet/>
      <dgm:spPr/>
      <dgm:t>
        <a:bodyPr/>
        <a:lstStyle/>
        <a:p>
          <a:endParaRPr lang="zh-CN" altLang="en-US"/>
        </a:p>
      </dgm:t>
    </dgm:pt>
    <dgm:pt modelId="{93103246-EB74-4C89-9CA6-07D923AEEE29}">
      <dgm:prSet phldrT="[文本]" custT="1"/>
      <dgm:spPr>
        <a:solidFill>
          <a:schemeClr val="bg1">
            <a:lumMod val="9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a:t>包装机械费</a:t>
          </a:r>
          <a:r>
            <a:rPr lang="zh-CN" altLang="en-US" sz="2400" b="1" dirty="0" smtClean="0"/>
            <a:t>用的计算</a:t>
          </a:r>
          <a:endParaRPr lang="zh-CN" altLang="en-US" sz="2400" b="1" dirty="0"/>
        </a:p>
      </dgm:t>
    </dgm:pt>
    <dgm:pt modelId="{CA02A4AF-0605-4424-802E-E95A18454CDC}" type="sibTrans" cxnId="{F77D9DFB-0FD7-4DCC-89A9-996401197016}">
      <dgm:prSet/>
      <dgm:spPr/>
      <dgm:t>
        <a:bodyPr/>
        <a:lstStyle/>
        <a:p>
          <a:endParaRPr lang="zh-CN" altLang="en-US"/>
        </a:p>
      </dgm:t>
    </dgm:pt>
    <dgm:pt modelId="{DFC0390E-120F-4169-84CD-04C797EF4671}" type="parTrans" cxnId="{F77D9DFB-0FD7-4DCC-89A9-996401197016}">
      <dgm:prSet/>
      <dgm:spPr/>
      <dgm:t>
        <a:bodyPr/>
        <a:lstStyle/>
        <a:p>
          <a:endParaRPr lang="zh-CN" altLang="en-US"/>
        </a:p>
      </dgm:t>
    </dgm:pt>
    <dgm:pt modelId="{99BFA823-D6A9-42DC-9CEE-6BB27271C068}">
      <dgm:prSet phldrT="[文本]" custT="1"/>
      <dgm:spPr>
        <a:solidFill>
          <a:schemeClr val="bg1">
            <a:lumMod val="9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a:t>包装技术费</a:t>
          </a:r>
          <a:r>
            <a:rPr lang="zh-CN" altLang="en-US" sz="2400" b="1" dirty="0" smtClean="0"/>
            <a:t>用的计算</a:t>
          </a:r>
          <a:endParaRPr lang="zh-CN" altLang="en-US" sz="2400" b="1" dirty="0"/>
        </a:p>
      </dgm:t>
    </dgm:pt>
    <dgm:pt modelId="{9D2227B2-4736-4AC6-9144-B1E1A428A31F}" type="sibTrans" cxnId="{5139A836-6323-4753-B34B-875F1D0C7F4D}">
      <dgm:prSet/>
      <dgm:spPr/>
      <dgm:t>
        <a:bodyPr/>
        <a:lstStyle/>
        <a:p>
          <a:endParaRPr lang="zh-CN" altLang="en-US"/>
        </a:p>
      </dgm:t>
    </dgm:pt>
    <dgm:pt modelId="{69A1B98E-EE7E-48C5-A5A6-E27A1C613CAC}" type="parTrans" cxnId="{5139A836-6323-4753-B34B-875F1D0C7F4D}">
      <dgm:prSet/>
      <dgm:spPr/>
      <dgm:t>
        <a:bodyPr/>
        <a:lstStyle/>
        <a:p>
          <a:endParaRPr lang="zh-CN" altLang="en-US"/>
        </a:p>
      </dgm:t>
    </dgm:pt>
    <dgm:pt modelId="{42368CE0-0631-4666-B59A-A0868B435DB7}">
      <dgm:prSet custT="1"/>
      <dgm:spPr>
        <a:solidFill>
          <a:schemeClr val="bg1">
            <a:lumMod val="9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a:effectLst/>
            </a:rPr>
            <a:t>包装人工费</a:t>
          </a:r>
          <a:r>
            <a:rPr lang="zh-CN" altLang="en-US" sz="2400" b="1" dirty="0" smtClean="0">
              <a:effectLst/>
            </a:rPr>
            <a:t>用</a:t>
          </a:r>
          <a:r>
            <a:rPr lang="zh-CN" altLang="en-US" sz="2400" b="1" dirty="0" smtClean="0"/>
            <a:t>的计算</a:t>
          </a:r>
          <a:endParaRPr lang="zh-CN" altLang="en-US" sz="2400" b="1" dirty="0"/>
        </a:p>
      </dgm:t>
    </dgm:pt>
    <dgm:pt modelId="{E2F85B8B-C12A-44F7-952C-05E4CFF3D95C}" type="parTrans" cxnId="{48B30167-0E4D-4663-A273-50965751043E}">
      <dgm:prSet/>
      <dgm:spPr/>
      <dgm:t>
        <a:bodyPr/>
        <a:lstStyle/>
        <a:p>
          <a:endParaRPr lang="zh-CN" altLang="en-US"/>
        </a:p>
      </dgm:t>
    </dgm:pt>
    <dgm:pt modelId="{5DEE22C5-4201-4E27-B2E0-61D52E8BFB71}" type="sibTrans" cxnId="{48B30167-0E4D-4663-A273-50965751043E}">
      <dgm:prSet/>
      <dgm:spPr/>
      <dgm:t>
        <a:bodyPr/>
        <a:lstStyle/>
        <a:p>
          <a:endParaRPr lang="zh-CN" altLang="en-US"/>
        </a:p>
      </dgm:t>
    </dgm:pt>
    <dgm:pt modelId="{EBFE297E-0CCF-463C-B85D-AD1D3FEFAB95}">
      <dgm:prSet phldrT="[文本]" custT="1"/>
      <dgm:spPr>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4400" b="1" dirty="0"/>
        </a:p>
      </dgm:t>
    </dgm:pt>
    <dgm:pt modelId="{58806EA6-2527-411D-8D37-E76F3A1AC949}" type="sibTrans" cxnId="{EC9DA31F-519B-485E-9404-23AC4D48873B}">
      <dgm:prSet/>
      <dgm:spPr/>
      <dgm:t>
        <a:bodyPr/>
        <a:lstStyle/>
        <a:p>
          <a:endParaRPr lang="zh-CN" altLang="en-US"/>
        </a:p>
      </dgm:t>
    </dgm:pt>
    <dgm:pt modelId="{D31AB0CB-F09A-49E4-B578-C6B7328EA199}" type="parTrans" cxnId="{EC9DA31F-519B-485E-9404-23AC4D48873B}">
      <dgm:prSet/>
      <dgm:spPr/>
      <dgm:t>
        <a:bodyPr/>
        <a:lstStyle/>
        <a:p>
          <a:endParaRPr lang="zh-CN" altLang="en-US"/>
        </a:p>
      </dgm:t>
    </dgm:pt>
    <dgm:pt modelId="{9AA7D7C2-3400-460D-B431-7B3A6DA8732B}" type="pres">
      <dgm:prSet presAssocID="{2EFF2A92-A1DB-4C7C-95F5-6431A868FF97}" presName="list" presStyleCnt="0">
        <dgm:presLayoutVars>
          <dgm:dir/>
          <dgm:animLvl val="lvl"/>
        </dgm:presLayoutVars>
      </dgm:prSet>
      <dgm:spPr/>
      <dgm:t>
        <a:bodyPr/>
        <a:lstStyle/>
        <a:p>
          <a:endParaRPr lang="zh-CN" altLang="en-US"/>
        </a:p>
      </dgm:t>
    </dgm:pt>
    <dgm:pt modelId="{19C40457-EA20-45BE-9C87-D06D8ECBE891}" type="pres">
      <dgm:prSet presAssocID="{EBFE297E-0CCF-463C-B85D-AD1D3FEFAB95}" presName="posSpace" presStyleCnt="0"/>
      <dgm:spPr/>
    </dgm:pt>
    <dgm:pt modelId="{F324A536-300E-44AA-B05F-BD4116E94348}" type="pres">
      <dgm:prSet presAssocID="{EBFE297E-0CCF-463C-B85D-AD1D3FEFAB95}" presName="vertFlow" presStyleCnt="0"/>
      <dgm:spPr/>
    </dgm:pt>
    <dgm:pt modelId="{736B24B6-E7C1-4892-84B5-A9F29F20128F}" type="pres">
      <dgm:prSet presAssocID="{EBFE297E-0CCF-463C-B85D-AD1D3FEFAB95}" presName="topSpace" presStyleCnt="0"/>
      <dgm:spPr/>
    </dgm:pt>
    <dgm:pt modelId="{8566FE25-FA83-4D08-A8CB-25433D3A37B0}" type="pres">
      <dgm:prSet presAssocID="{EBFE297E-0CCF-463C-B85D-AD1D3FEFAB95}" presName="firstComp" presStyleCnt="0"/>
      <dgm:spPr/>
    </dgm:pt>
    <dgm:pt modelId="{0616A76F-E74E-43CF-BEA3-1BE5CDCB6AA5}" type="pres">
      <dgm:prSet presAssocID="{EBFE297E-0CCF-463C-B85D-AD1D3FEFAB95}" presName="firstChild" presStyleLbl="bgAccFollowNode1" presStyleIdx="0" presStyleCnt="4" custScaleX="104179" custScaleY="153866" custLinFactNeighborX="-19745" custLinFactNeighborY="-48434"/>
      <dgm:spPr/>
      <dgm:t>
        <a:bodyPr/>
        <a:lstStyle/>
        <a:p>
          <a:endParaRPr lang="zh-CN" altLang="en-US"/>
        </a:p>
      </dgm:t>
    </dgm:pt>
    <dgm:pt modelId="{F00CBCCE-BDEC-4733-A945-701F3030DF80}" type="pres">
      <dgm:prSet presAssocID="{EBFE297E-0CCF-463C-B85D-AD1D3FEFAB95}" presName="firstChildTx" presStyleLbl="bgAccFollowNode1" presStyleIdx="0" presStyleCnt="4">
        <dgm:presLayoutVars>
          <dgm:bulletEnabled val="1"/>
        </dgm:presLayoutVars>
      </dgm:prSet>
      <dgm:spPr/>
      <dgm:t>
        <a:bodyPr/>
        <a:lstStyle/>
        <a:p>
          <a:endParaRPr lang="zh-CN" altLang="en-US"/>
        </a:p>
      </dgm:t>
    </dgm:pt>
    <dgm:pt modelId="{D2F40589-58D5-4304-89DD-25D334E6CFE8}" type="pres">
      <dgm:prSet presAssocID="{EBFE297E-0CCF-463C-B85D-AD1D3FEFAB95}" presName="negSpace" presStyleCnt="0"/>
      <dgm:spPr/>
    </dgm:pt>
    <dgm:pt modelId="{5C378B50-8FFD-42E1-AFF3-D30AFBBDE498}" type="pres">
      <dgm:prSet presAssocID="{EBFE297E-0CCF-463C-B85D-AD1D3FEFAB95}" presName="circle" presStyleLbl="node1" presStyleIdx="0" presStyleCnt="4" custScaleX="65252" custScaleY="65252" custLinFactY="14984" custLinFactNeighborX="4232" custLinFactNeighborY="100000"/>
      <dgm:spPr>
        <a:prstGeom prst="pie">
          <a:avLst/>
        </a:prstGeom>
      </dgm:spPr>
      <dgm:t>
        <a:bodyPr/>
        <a:lstStyle/>
        <a:p>
          <a:endParaRPr lang="zh-CN" altLang="en-US"/>
        </a:p>
      </dgm:t>
    </dgm:pt>
    <dgm:pt modelId="{EEA5BB05-5C08-4625-B58E-BD0CBF6C7443}" type="pres">
      <dgm:prSet presAssocID="{58806EA6-2527-411D-8D37-E76F3A1AC949}" presName="transSpace" presStyleCnt="0"/>
      <dgm:spPr/>
    </dgm:pt>
    <dgm:pt modelId="{6F5C4186-170C-47B2-877B-40183A5DED7C}" type="pres">
      <dgm:prSet presAssocID="{7D1466B1-DE2A-4DB4-800A-62A1B351F5ED}" presName="posSpace" presStyleCnt="0"/>
      <dgm:spPr/>
    </dgm:pt>
    <dgm:pt modelId="{3A5E423D-4D46-47A9-A0CF-A19A71710172}" type="pres">
      <dgm:prSet presAssocID="{7D1466B1-DE2A-4DB4-800A-62A1B351F5ED}" presName="vertFlow" presStyleCnt="0"/>
      <dgm:spPr/>
    </dgm:pt>
    <dgm:pt modelId="{AC052FA1-29A9-45FC-B6E1-060FE99D0135}" type="pres">
      <dgm:prSet presAssocID="{7D1466B1-DE2A-4DB4-800A-62A1B351F5ED}" presName="topSpace" presStyleCnt="0"/>
      <dgm:spPr/>
    </dgm:pt>
    <dgm:pt modelId="{28430683-85BD-48C4-AD3F-C1805E735B63}" type="pres">
      <dgm:prSet presAssocID="{7D1466B1-DE2A-4DB4-800A-62A1B351F5ED}" presName="firstComp" presStyleCnt="0"/>
      <dgm:spPr/>
    </dgm:pt>
    <dgm:pt modelId="{CD711A38-5C3A-4FA5-AA6E-14F7C33BC318}" type="pres">
      <dgm:prSet presAssocID="{7D1466B1-DE2A-4DB4-800A-62A1B351F5ED}" presName="firstChild" presStyleLbl="bgAccFollowNode1" presStyleIdx="1" presStyleCnt="4" custScaleX="104179" custScaleY="153866" custLinFactNeighborX="-19745" custLinFactNeighborY="-48434"/>
      <dgm:spPr/>
      <dgm:t>
        <a:bodyPr/>
        <a:lstStyle/>
        <a:p>
          <a:endParaRPr lang="zh-CN" altLang="en-US"/>
        </a:p>
      </dgm:t>
    </dgm:pt>
    <dgm:pt modelId="{77FFC2CA-F565-4F96-85D0-1BE606B7AEC5}" type="pres">
      <dgm:prSet presAssocID="{7D1466B1-DE2A-4DB4-800A-62A1B351F5ED}" presName="firstChildTx" presStyleLbl="bgAccFollowNode1" presStyleIdx="1" presStyleCnt="4">
        <dgm:presLayoutVars>
          <dgm:bulletEnabled val="1"/>
        </dgm:presLayoutVars>
      </dgm:prSet>
      <dgm:spPr/>
      <dgm:t>
        <a:bodyPr/>
        <a:lstStyle/>
        <a:p>
          <a:endParaRPr lang="zh-CN" altLang="en-US"/>
        </a:p>
      </dgm:t>
    </dgm:pt>
    <dgm:pt modelId="{9A22A9E1-6800-422C-8453-6285A92FE79B}" type="pres">
      <dgm:prSet presAssocID="{7D1466B1-DE2A-4DB4-800A-62A1B351F5ED}" presName="negSpace" presStyleCnt="0"/>
      <dgm:spPr/>
    </dgm:pt>
    <dgm:pt modelId="{79F88211-19E2-48BC-BC9E-D44DF310C8D6}" type="pres">
      <dgm:prSet presAssocID="{7D1466B1-DE2A-4DB4-800A-62A1B351F5ED}" presName="circle" presStyleLbl="node1" presStyleIdx="1" presStyleCnt="4" custScaleX="65252" custScaleY="65252" custLinFactY="14984" custLinFactNeighborX="4232" custLinFactNeighborY="100000"/>
      <dgm:spPr>
        <a:prstGeom prst="pie">
          <a:avLst/>
        </a:prstGeom>
      </dgm:spPr>
      <dgm:t>
        <a:bodyPr/>
        <a:lstStyle/>
        <a:p>
          <a:endParaRPr lang="zh-CN" altLang="en-US"/>
        </a:p>
      </dgm:t>
    </dgm:pt>
    <dgm:pt modelId="{F21CC5F4-5FB6-4F4B-A816-880859DD2073}" type="pres">
      <dgm:prSet presAssocID="{3CAE0AF7-FFB7-4A27-9606-118EFCF0087B}" presName="transSpace" presStyleCnt="0"/>
      <dgm:spPr/>
    </dgm:pt>
    <dgm:pt modelId="{8B4F1FFA-5C8D-4CF8-81F7-B0F43D82800C}" type="pres">
      <dgm:prSet presAssocID="{AFC770B5-9CF9-4BD5-9590-43EFA3C835A8}" presName="posSpace" presStyleCnt="0"/>
      <dgm:spPr/>
    </dgm:pt>
    <dgm:pt modelId="{0F3E41F9-C915-4F07-A8F0-9C5A34F58485}" type="pres">
      <dgm:prSet presAssocID="{AFC770B5-9CF9-4BD5-9590-43EFA3C835A8}" presName="vertFlow" presStyleCnt="0"/>
      <dgm:spPr/>
    </dgm:pt>
    <dgm:pt modelId="{06CA7E65-7284-419B-82E9-D2B0EBF93B0D}" type="pres">
      <dgm:prSet presAssocID="{AFC770B5-9CF9-4BD5-9590-43EFA3C835A8}" presName="topSpace" presStyleCnt="0"/>
      <dgm:spPr/>
    </dgm:pt>
    <dgm:pt modelId="{2858D019-E7A2-443E-869D-B237F0FAC3A6}" type="pres">
      <dgm:prSet presAssocID="{AFC770B5-9CF9-4BD5-9590-43EFA3C835A8}" presName="firstComp" presStyleCnt="0"/>
      <dgm:spPr/>
    </dgm:pt>
    <dgm:pt modelId="{4988F5B6-4F00-4C5D-8814-D8531781A3D9}" type="pres">
      <dgm:prSet presAssocID="{AFC770B5-9CF9-4BD5-9590-43EFA3C835A8}" presName="firstChild" presStyleLbl="bgAccFollowNode1" presStyleIdx="2" presStyleCnt="4" custScaleX="104179" custScaleY="153866" custLinFactNeighborX="-19745" custLinFactNeighborY="-48434"/>
      <dgm:spPr/>
      <dgm:t>
        <a:bodyPr/>
        <a:lstStyle/>
        <a:p>
          <a:endParaRPr lang="zh-CN" altLang="en-US"/>
        </a:p>
      </dgm:t>
    </dgm:pt>
    <dgm:pt modelId="{DC80FC93-AD4E-45CD-84CB-0686F6430AD6}" type="pres">
      <dgm:prSet presAssocID="{AFC770B5-9CF9-4BD5-9590-43EFA3C835A8}" presName="firstChildTx" presStyleLbl="bgAccFollowNode1" presStyleIdx="2" presStyleCnt="4">
        <dgm:presLayoutVars>
          <dgm:bulletEnabled val="1"/>
        </dgm:presLayoutVars>
      </dgm:prSet>
      <dgm:spPr/>
      <dgm:t>
        <a:bodyPr/>
        <a:lstStyle/>
        <a:p>
          <a:endParaRPr lang="zh-CN" altLang="en-US"/>
        </a:p>
      </dgm:t>
    </dgm:pt>
    <dgm:pt modelId="{C20C7AC1-8C33-4E37-9D29-8C73B138A452}" type="pres">
      <dgm:prSet presAssocID="{AFC770B5-9CF9-4BD5-9590-43EFA3C835A8}" presName="negSpace" presStyleCnt="0"/>
      <dgm:spPr/>
    </dgm:pt>
    <dgm:pt modelId="{7ECF0D6C-0A94-403E-81A9-032B347D37AA}" type="pres">
      <dgm:prSet presAssocID="{AFC770B5-9CF9-4BD5-9590-43EFA3C835A8}" presName="circle" presStyleLbl="node1" presStyleIdx="2" presStyleCnt="4" custScaleX="65252" custScaleY="65252" custLinFactY="14984" custLinFactNeighborX="4232" custLinFactNeighborY="100000"/>
      <dgm:spPr>
        <a:prstGeom prst="pie">
          <a:avLst/>
        </a:prstGeom>
      </dgm:spPr>
      <dgm:t>
        <a:bodyPr/>
        <a:lstStyle/>
        <a:p>
          <a:endParaRPr lang="zh-CN" altLang="en-US"/>
        </a:p>
      </dgm:t>
    </dgm:pt>
    <dgm:pt modelId="{1627064F-E5EF-4D9F-8B89-03EBDFF00A54}" type="pres">
      <dgm:prSet presAssocID="{3C21E3B3-4264-4F90-96B9-F8DA80C71D63}" presName="transSpace" presStyleCnt="0"/>
      <dgm:spPr/>
    </dgm:pt>
    <dgm:pt modelId="{A451E7CB-604D-42A8-AF0B-E27372A43694}" type="pres">
      <dgm:prSet presAssocID="{25FB85FE-9723-4005-A679-FAFC7C027A63}" presName="posSpace" presStyleCnt="0"/>
      <dgm:spPr/>
    </dgm:pt>
    <dgm:pt modelId="{B30BEBF3-74CD-4A4E-BC86-F158D3A0E03B}" type="pres">
      <dgm:prSet presAssocID="{25FB85FE-9723-4005-A679-FAFC7C027A63}" presName="vertFlow" presStyleCnt="0"/>
      <dgm:spPr/>
    </dgm:pt>
    <dgm:pt modelId="{47B49D58-415B-4867-BF1F-97346D377425}" type="pres">
      <dgm:prSet presAssocID="{25FB85FE-9723-4005-A679-FAFC7C027A63}" presName="topSpace" presStyleCnt="0"/>
      <dgm:spPr/>
    </dgm:pt>
    <dgm:pt modelId="{2D3F3BA5-C418-45BD-85A4-894A4327A6D7}" type="pres">
      <dgm:prSet presAssocID="{25FB85FE-9723-4005-A679-FAFC7C027A63}" presName="firstComp" presStyleCnt="0"/>
      <dgm:spPr/>
    </dgm:pt>
    <dgm:pt modelId="{EFC89E58-3ADD-4199-AE61-3F1722A0AFDC}" type="pres">
      <dgm:prSet presAssocID="{25FB85FE-9723-4005-A679-FAFC7C027A63}" presName="firstChild" presStyleLbl="bgAccFollowNode1" presStyleIdx="3" presStyleCnt="4" custScaleX="104179" custScaleY="153866" custLinFactNeighborX="-19745" custLinFactNeighborY="-48434"/>
      <dgm:spPr/>
      <dgm:t>
        <a:bodyPr/>
        <a:lstStyle/>
        <a:p>
          <a:endParaRPr lang="zh-CN" altLang="en-US"/>
        </a:p>
      </dgm:t>
    </dgm:pt>
    <dgm:pt modelId="{42D6532D-224F-4E3B-8DE2-CC8191797064}" type="pres">
      <dgm:prSet presAssocID="{25FB85FE-9723-4005-A679-FAFC7C027A63}" presName="firstChildTx" presStyleLbl="bgAccFollowNode1" presStyleIdx="3" presStyleCnt="4">
        <dgm:presLayoutVars>
          <dgm:bulletEnabled val="1"/>
        </dgm:presLayoutVars>
      </dgm:prSet>
      <dgm:spPr/>
      <dgm:t>
        <a:bodyPr/>
        <a:lstStyle/>
        <a:p>
          <a:endParaRPr lang="zh-CN" altLang="en-US"/>
        </a:p>
      </dgm:t>
    </dgm:pt>
    <dgm:pt modelId="{E6AB773D-022F-4E2E-96B9-C356BE962E77}" type="pres">
      <dgm:prSet presAssocID="{25FB85FE-9723-4005-A679-FAFC7C027A63}" presName="negSpace" presStyleCnt="0"/>
      <dgm:spPr/>
    </dgm:pt>
    <dgm:pt modelId="{6DC39C28-6766-4626-A1CC-61AAF3D95DC6}" type="pres">
      <dgm:prSet presAssocID="{25FB85FE-9723-4005-A679-FAFC7C027A63}" presName="circle" presStyleLbl="node1" presStyleIdx="3" presStyleCnt="4" custScaleX="65252" custScaleY="65252" custLinFactY="14984" custLinFactNeighborX="2760" custLinFactNeighborY="100000"/>
      <dgm:spPr>
        <a:prstGeom prst="pie">
          <a:avLst/>
        </a:prstGeom>
      </dgm:spPr>
      <dgm:t>
        <a:bodyPr/>
        <a:lstStyle/>
        <a:p>
          <a:endParaRPr lang="zh-CN" altLang="en-US"/>
        </a:p>
      </dgm:t>
    </dgm:pt>
  </dgm:ptLst>
  <dgm:cxnLst>
    <dgm:cxn modelId="{147274B9-733F-480F-A147-75F3F98177A3}" type="presOf" srcId="{AFC770B5-9CF9-4BD5-9590-43EFA3C835A8}" destId="{7ECF0D6C-0A94-403E-81A9-032B347D37AA}" srcOrd="0" destOrd="0" presId="urn:microsoft.com/office/officeart/2005/8/layout/hList9"/>
    <dgm:cxn modelId="{90F545A2-E06C-4BE0-8B16-4E7139C2F469}" type="presOf" srcId="{7D7CE456-044B-4266-AB7F-780F5291F38D}" destId="{0616A76F-E74E-43CF-BEA3-1BE5CDCB6AA5}" srcOrd="0" destOrd="0" presId="urn:microsoft.com/office/officeart/2005/8/layout/hList9"/>
    <dgm:cxn modelId="{5139A836-6323-4753-B34B-875F1D0C7F4D}" srcId="{AFC770B5-9CF9-4BD5-9590-43EFA3C835A8}" destId="{99BFA823-D6A9-42DC-9CEE-6BB27271C068}" srcOrd="0" destOrd="0" parTransId="{69A1B98E-EE7E-48C5-A5A6-E27A1C613CAC}" sibTransId="{9D2227B2-4736-4AC6-9144-B1E1A428A31F}"/>
    <dgm:cxn modelId="{010F2793-8D96-47D1-A202-015998F5D5AA}" srcId="{2EFF2A92-A1DB-4C7C-95F5-6431A868FF97}" destId="{AFC770B5-9CF9-4BD5-9590-43EFA3C835A8}" srcOrd="2" destOrd="0" parTransId="{F92F1875-1280-4B3D-8E26-058B5B75352F}" sibTransId="{3C21E3B3-4264-4F90-96B9-F8DA80C71D63}"/>
    <dgm:cxn modelId="{85D37916-D969-46A5-8787-B57DB9B22937}" srcId="{EBFE297E-0CCF-463C-B85D-AD1D3FEFAB95}" destId="{7D7CE456-044B-4266-AB7F-780F5291F38D}" srcOrd="0" destOrd="0" parTransId="{F67D6630-22D7-4399-B782-E564850E73EC}" sibTransId="{686E880B-E1D3-4DA4-BCFB-807C3D0C2BBB}"/>
    <dgm:cxn modelId="{154AC21D-7469-406D-BD26-BEC218BEC6B2}" type="presOf" srcId="{7D7CE456-044B-4266-AB7F-780F5291F38D}" destId="{F00CBCCE-BDEC-4733-A945-701F3030DF80}" srcOrd="1" destOrd="0" presId="urn:microsoft.com/office/officeart/2005/8/layout/hList9"/>
    <dgm:cxn modelId="{3AB3347E-B6CB-4416-9686-0A428059BD3E}" type="presOf" srcId="{99BFA823-D6A9-42DC-9CEE-6BB27271C068}" destId="{DC80FC93-AD4E-45CD-84CB-0686F6430AD6}" srcOrd="1" destOrd="0" presId="urn:microsoft.com/office/officeart/2005/8/layout/hList9"/>
    <dgm:cxn modelId="{2F84DC05-BC14-4B1C-8D06-EF182EABE1B5}" type="presOf" srcId="{EBFE297E-0CCF-463C-B85D-AD1D3FEFAB95}" destId="{5C378B50-8FFD-42E1-AFF3-D30AFBBDE498}" srcOrd="0" destOrd="0" presId="urn:microsoft.com/office/officeart/2005/8/layout/hList9"/>
    <dgm:cxn modelId="{86A9866F-D286-46B0-8313-12EBC4C1CB1F}" type="presOf" srcId="{42368CE0-0631-4666-B59A-A0868B435DB7}" destId="{42D6532D-224F-4E3B-8DE2-CC8191797064}" srcOrd="1" destOrd="0" presId="urn:microsoft.com/office/officeart/2005/8/layout/hList9"/>
    <dgm:cxn modelId="{48B30167-0E4D-4663-A273-50965751043E}" srcId="{25FB85FE-9723-4005-A679-FAFC7C027A63}" destId="{42368CE0-0631-4666-B59A-A0868B435DB7}" srcOrd="0" destOrd="0" parTransId="{E2F85B8B-C12A-44F7-952C-05E4CFF3D95C}" sibTransId="{5DEE22C5-4201-4E27-B2E0-61D52E8BFB71}"/>
    <dgm:cxn modelId="{EC9DA31F-519B-485E-9404-23AC4D48873B}" srcId="{2EFF2A92-A1DB-4C7C-95F5-6431A868FF97}" destId="{EBFE297E-0CCF-463C-B85D-AD1D3FEFAB95}" srcOrd="0" destOrd="0" parTransId="{D31AB0CB-F09A-49E4-B578-C6B7328EA199}" sibTransId="{58806EA6-2527-411D-8D37-E76F3A1AC949}"/>
    <dgm:cxn modelId="{07CCEF24-9A9A-49B2-8CA1-B85EFE8F944D}" srcId="{2EFF2A92-A1DB-4C7C-95F5-6431A868FF97}" destId="{25FB85FE-9723-4005-A679-FAFC7C027A63}" srcOrd="3" destOrd="0" parTransId="{08DF8BAC-FF6D-4E20-9E23-A84ECB3B773E}" sibTransId="{7EC6A0D5-71E4-4900-B7D6-9140D03CDD20}"/>
    <dgm:cxn modelId="{AC95ECCB-D20F-40B4-8C83-539EE104CC94}" type="presOf" srcId="{7D1466B1-DE2A-4DB4-800A-62A1B351F5ED}" destId="{79F88211-19E2-48BC-BC9E-D44DF310C8D6}" srcOrd="0" destOrd="0" presId="urn:microsoft.com/office/officeart/2005/8/layout/hList9"/>
    <dgm:cxn modelId="{DEFC6D2E-A5A1-427E-AD1D-F96AB71912A6}" type="presOf" srcId="{99BFA823-D6A9-42DC-9CEE-6BB27271C068}" destId="{4988F5B6-4F00-4C5D-8814-D8531781A3D9}" srcOrd="0" destOrd="0" presId="urn:microsoft.com/office/officeart/2005/8/layout/hList9"/>
    <dgm:cxn modelId="{F77D9DFB-0FD7-4DCC-89A9-996401197016}" srcId="{7D1466B1-DE2A-4DB4-800A-62A1B351F5ED}" destId="{93103246-EB74-4C89-9CA6-07D923AEEE29}" srcOrd="0" destOrd="0" parTransId="{DFC0390E-120F-4169-84CD-04C797EF4671}" sibTransId="{CA02A4AF-0605-4424-802E-E95A18454CDC}"/>
    <dgm:cxn modelId="{0B9966AE-0667-4AC1-A756-6A2250A5FE4A}" type="presOf" srcId="{25FB85FE-9723-4005-A679-FAFC7C027A63}" destId="{6DC39C28-6766-4626-A1CC-61AAF3D95DC6}" srcOrd="0" destOrd="0" presId="urn:microsoft.com/office/officeart/2005/8/layout/hList9"/>
    <dgm:cxn modelId="{92CFC258-C2BD-4161-BE14-04D3269577C0}" type="presOf" srcId="{93103246-EB74-4C89-9CA6-07D923AEEE29}" destId="{77FFC2CA-F565-4F96-85D0-1BE606B7AEC5}" srcOrd="1" destOrd="0" presId="urn:microsoft.com/office/officeart/2005/8/layout/hList9"/>
    <dgm:cxn modelId="{2AE144C5-86A4-4095-9676-E8ACAC6F0CC9}" srcId="{2EFF2A92-A1DB-4C7C-95F5-6431A868FF97}" destId="{7D1466B1-DE2A-4DB4-800A-62A1B351F5ED}" srcOrd="1" destOrd="0" parTransId="{70127811-A4D7-4B4E-85D9-51B59908C16D}" sibTransId="{3CAE0AF7-FFB7-4A27-9606-118EFCF0087B}"/>
    <dgm:cxn modelId="{59AFB785-779C-489D-A86A-55F1BA390F7C}" type="presOf" srcId="{2EFF2A92-A1DB-4C7C-95F5-6431A868FF97}" destId="{9AA7D7C2-3400-460D-B431-7B3A6DA8732B}" srcOrd="0" destOrd="0" presId="urn:microsoft.com/office/officeart/2005/8/layout/hList9"/>
    <dgm:cxn modelId="{20581A5A-8DCF-493F-ACAF-3A6604041992}" type="presOf" srcId="{93103246-EB74-4C89-9CA6-07D923AEEE29}" destId="{CD711A38-5C3A-4FA5-AA6E-14F7C33BC318}" srcOrd="0" destOrd="0" presId="urn:microsoft.com/office/officeart/2005/8/layout/hList9"/>
    <dgm:cxn modelId="{878A38D1-FE15-44EC-B98E-6F61CA68E8F4}" type="presOf" srcId="{42368CE0-0631-4666-B59A-A0868B435DB7}" destId="{EFC89E58-3ADD-4199-AE61-3F1722A0AFDC}" srcOrd="0" destOrd="0" presId="urn:microsoft.com/office/officeart/2005/8/layout/hList9"/>
    <dgm:cxn modelId="{C2A25E53-1CF0-4146-9FE3-1B54DE38E1CE}" type="presParOf" srcId="{9AA7D7C2-3400-460D-B431-7B3A6DA8732B}" destId="{19C40457-EA20-45BE-9C87-D06D8ECBE891}" srcOrd="0" destOrd="0" presId="urn:microsoft.com/office/officeart/2005/8/layout/hList9"/>
    <dgm:cxn modelId="{CD0A02FD-20B8-485D-B75B-E3B8A0F0D4BD}" type="presParOf" srcId="{9AA7D7C2-3400-460D-B431-7B3A6DA8732B}" destId="{F324A536-300E-44AA-B05F-BD4116E94348}" srcOrd="1" destOrd="0" presId="urn:microsoft.com/office/officeart/2005/8/layout/hList9"/>
    <dgm:cxn modelId="{5179EAEA-5223-4F87-8397-8F1B1A883D7A}" type="presParOf" srcId="{F324A536-300E-44AA-B05F-BD4116E94348}" destId="{736B24B6-E7C1-4892-84B5-A9F29F20128F}" srcOrd="0" destOrd="0" presId="urn:microsoft.com/office/officeart/2005/8/layout/hList9"/>
    <dgm:cxn modelId="{005970AA-F08A-431D-954D-D5B68B4E5EBE}" type="presParOf" srcId="{F324A536-300E-44AA-B05F-BD4116E94348}" destId="{8566FE25-FA83-4D08-A8CB-25433D3A37B0}" srcOrd="1" destOrd="0" presId="urn:microsoft.com/office/officeart/2005/8/layout/hList9"/>
    <dgm:cxn modelId="{3050EAB5-72B9-4745-AB1A-8667CB6A77B7}" type="presParOf" srcId="{8566FE25-FA83-4D08-A8CB-25433D3A37B0}" destId="{0616A76F-E74E-43CF-BEA3-1BE5CDCB6AA5}" srcOrd="0" destOrd="0" presId="urn:microsoft.com/office/officeart/2005/8/layout/hList9"/>
    <dgm:cxn modelId="{E20827DD-D9BA-4FEB-971D-536E85F357B2}" type="presParOf" srcId="{8566FE25-FA83-4D08-A8CB-25433D3A37B0}" destId="{F00CBCCE-BDEC-4733-A945-701F3030DF80}" srcOrd="1" destOrd="0" presId="urn:microsoft.com/office/officeart/2005/8/layout/hList9"/>
    <dgm:cxn modelId="{380CFE64-503B-4C87-BDA6-C0E73F456055}" type="presParOf" srcId="{9AA7D7C2-3400-460D-B431-7B3A6DA8732B}" destId="{D2F40589-58D5-4304-89DD-25D334E6CFE8}" srcOrd="2" destOrd="0" presId="urn:microsoft.com/office/officeart/2005/8/layout/hList9"/>
    <dgm:cxn modelId="{01928027-35E5-4560-A03C-700CF59E3FA7}" type="presParOf" srcId="{9AA7D7C2-3400-460D-B431-7B3A6DA8732B}" destId="{5C378B50-8FFD-42E1-AFF3-D30AFBBDE498}" srcOrd="3" destOrd="0" presId="urn:microsoft.com/office/officeart/2005/8/layout/hList9"/>
    <dgm:cxn modelId="{5FB7A7B2-C12E-4986-9385-67815B6D18E9}" type="presParOf" srcId="{9AA7D7C2-3400-460D-B431-7B3A6DA8732B}" destId="{EEA5BB05-5C08-4625-B58E-BD0CBF6C7443}" srcOrd="4" destOrd="0" presId="urn:microsoft.com/office/officeart/2005/8/layout/hList9"/>
    <dgm:cxn modelId="{8F75CDF0-9E8F-49F1-8707-662829A4D101}" type="presParOf" srcId="{9AA7D7C2-3400-460D-B431-7B3A6DA8732B}" destId="{6F5C4186-170C-47B2-877B-40183A5DED7C}" srcOrd="5" destOrd="0" presId="urn:microsoft.com/office/officeart/2005/8/layout/hList9"/>
    <dgm:cxn modelId="{A6DD924A-7FCD-4232-9200-6978A679AA8E}" type="presParOf" srcId="{9AA7D7C2-3400-460D-B431-7B3A6DA8732B}" destId="{3A5E423D-4D46-47A9-A0CF-A19A71710172}" srcOrd="6" destOrd="0" presId="urn:microsoft.com/office/officeart/2005/8/layout/hList9"/>
    <dgm:cxn modelId="{B51E9A6B-5D8B-4C4D-AE82-C3A412DBC1C9}" type="presParOf" srcId="{3A5E423D-4D46-47A9-A0CF-A19A71710172}" destId="{AC052FA1-29A9-45FC-B6E1-060FE99D0135}" srcOrd="0" destOrd="0" presId="urn:microsoft.com/office/officeart/2005/8/layout/hList9"/>
    <dgm:cxn modelId="{35639FA5-AEEC-48C8-8796-DAA4A6D03C0D}" type="presParOf" srcId="{3A5E423D-4D46-47A9-A0CF-A19A71710172}" destId="{28430683-85BD-48C4-AD3F-C1805E735B63}" srcOrd="1" destOrd="0" presId="urn:microsoft.com/office/officeart/2005/8/layout/hList9"/>
    <dgm:cxn modelId="{E7E4991D-A955-44A4-AB36-D68EA01CEC3E}" type="presParOf" srcId="{28430683-85BD-48C4-AD3F-C1805E735B63}" destId="{CD711A38-5C3A-4FA5-AA6E-14F7C33BC318}" srcOrd="0" destOrd="0" presId="urn:microsoft.com/office/officeart/2005/8/layout/hList9"/>
    <dgm:cxn modelId="{A8CDD7CF-7B25-4EEE-BFD5-E64ED21A13A2}" type="presParOf" srcId="{28430683-85BD-48C4-AD3F-C1805E735B63}" destId="{77FFC2CA-F565-4F96-85D0-1BE606B7AEC5}" srcOrd="1" destOrd="0" presId="urn:microsoft.com/office/officeart/2005/8/layout/hList9"/>
    <dgm:cxn modelId="{AB4C35C5-F03A-4E9B-BDBA-CA31DF773FB0}" type="presParOf" srcId="{9AA7D7C2-3400-460D-B431-7B3A6DA8732B}" destId="{9A22A9E1-6800-422C-8453-6285A92FE79B}" srcOrd="7" destOrd="0" presId="urn:microsoft.com/office/officeart/2005/8/layout/hList9"/>
    <dgm:cxn modelId="{9F2151B8-0B94-48DA-A68A-F169473403E5}" type="presParOf" srcId="{9AA7D7C2-3400-460D-B431-7B3A6DA8732B}" destId="{79F88211-19E2-48BC-BC9E-D44DF310C8D6}" srcOrd="8" destOrd="0" presId="urn:microsoft.com/office/officeart/2005/8/layout/hList9"/>
    <dgm:cxn modelId="{C01D3406-0361-4CF1-8E95-3CB36CDE75B4}" type="presParOf" srcId="{9AA7D7C2-3400-460D-B431-7B3A6DA8732B}" destId="{F21CC5F4-5FB6-4F4B-A816-880859DD2073}" srcOrd="9" destOrd="0" presId="urn:microsoft.com/office/officeart/2005/8/layout/hList9"/>
    <dgm:cxn modelId="{86887AE5-1EED-4FEE-A962-A1DE382F61EF}" type="presParOf" srcId="{9AA7D7C2-3400-460D-B431-7B3A6DA8732B}" destId="{8B4F1FFA-5C8D-4CF8-81F7-B0F43D82800C}" srcOrd="10" destOrd="0" presId="urn:microsoft.com/office/officeart/2005/8/layout/hList9"/>
    <dgm:cxn modelId="{7B39FB09-94D4-4DA3-8497-0C6A8BFEF086}" type="presParOf" srcId="{9AA7D7C2-3400-460D-B431-7B3A6DA8732B}" destId="{0F3E41F9-C915-4F07-A8F0-9C5A34F58485}" srcOrd="11" destOrd="0" presId="urn:microsoft.com/office/officeart/2005/8/layout/hList9"/>
    <dgm:cxn modelId="{3C679A7B-E5BF-4D85-A2FD-778262CEFDB6}" type="presParOf" srcId="{0F3E41F9-C915-4F07-A8F0-9C5A34F58485}" destId="{06CA7E65-7284-419B-82E9-D2B0EBF93B0D}" srcOrd="0" destOrd="0" presId="urn:microsoft.com/office/officeart/2005/8/layout/hList9"/>
    <dgm:cxn modelId="{F55D5540-BA66-4D40-9E56-6FF060FEC1C9}" type="presParOf" srcId="{0F3E41F9-C915-4F07-A8F0-9C5A34F58485}" destId="{2858D019-E7A2-443E-869D-B237F0FAC3A6}" srcOrd="1" destOrd="0" presId="urn:microsoft.com/office/officeart/2005/8/layout/hList9"/>
    <dgm:cxn modelId="{68A23586-F504-46E5-9568-B9579548A359}" type="presParOf" srcId="{2858D019-E7A2-443E-869D-B237F0FAC3A6}" destId="{4988F5B6-4F00-4C5D-8814-D8531781A3D9}" srcOrd="0" destOrd="0" presId="urn:microsoft.com/office/officeart/2005/8/layout/hList9"/>
    <dgm:cxn modelId="{BF1EEE9E-51CD-4026-A726-A6551A66DBF4}" type="presParOf" srcId="{2858D019-E7A2-443E-869D-B237F0FAC3A6}" destId="{DC80FC93-AD4E-45CD-84CB-0686F6430AD6}" srcOrd="1" destOrd="0" presId="urn:microsoft.com/office/officeart/2005/8/layout/hList9"/>
    <dgm:cxn modelId="{70E2BC9B-505C-4357-9D65-1B0C561FDF10}" type="presParOf" srcId="{9AA7D7C2-3400-460D-B431-7B3A6DA8732B}" destId="{C20C7AC1-8C33-4E37-9D29-8C73B138A452}" srcOrd="12" destOrd="0" presId="urn:microsoft.com/office/officeart/2005/8/layout/hList9"/>
    <dgm:cxn modelId="{D81D05C0-B2E6-400E-ACED-79158D92376D}" type="presParOf" srcId="{9AA7D7C2-3400-460D-B431-7B3A6DA8732B}" destId="{7ECF0D6C-0A94-403E-81A9-032B347D37AA}" srcOrd="13" destOrd="0" presId="urn:microsoft.com/office/officeart/2005/8/layout/hList9"/>
    <dgm:cxn modelId="{9F2B917E-66AD-4256-9610-435D234D16CC}" type="presParOf" srcId="{9AA7D7C2-3400-460D-B431-7B3A6DA8732B}" destId="{1627064F-E5EF-4D9F-8B89-03EBDFF00A54}" srcOrd="14" destOrd="0" presId="urn:microsoft.com/office/officeart/2005/8/layout/hList9"/>
    <dgm:cxn modelId="{19820CFC-DBCF-477C-A247-5AFD9EB4ED04}" type="presParOf" srcId="{9AA7D7C2-3400-460D-B431-7B3A6DA8732B}" destId="{A451E7CB-604D-42A8-AF0B-E27372A43694}" srcOrd="15" destOrd="0" presId="urn:microsoft.com/office/officeart/2005/8/layout/hList9"/>
    <dgm:cxn modelId="{CD59324E-7C7F-4866-9EC1-8A1B2442BDCE}" type="presParOf" srcId="{9AA7D7C2-3400-460D-B431-7B3A6DA8732B}" destId="{B30BEBF3-74CD-4A4E-BC86-F158D3A0E03B}" srcOrd="16" destOrd="0" presId="urn:microsoft.com/office/officeart/2005/8/layout/hList9"/>
    <dgm:cxn modelId="{CAE4BA1B-832D-417F-8B93-4DA5FB2E48BE}" type="presParOf" srcId="{B30BEBF3-74CD-4A4E-BC86-F158D3A0E03B}" destId="{47B49D58-415B-4867-BF1F-97346D377425}" srcOrd="0" destOrd="0" presId="urn:microsoft.com/office/officeart/2005/8/layout/hList9"/>
    <dgm:cxn modelId="{3ACFD044-6D99-45B1-BE7E-C3A7BFB722A1}" type="presParOf" srcId="{B30BEBF3-74CD-4A4E-BC86-F158D3A0E03B}" destId="{2D3F3BA5-C418-45BD-85A4-894A4327A6D7}" srcOrd="1" destOrd="0" presId="urn:microsoft.com/office/officeart/2005/8/layout/hList9"/>
    <dgm:cxn modelId="{E1A74B98-1F65-493A-B445-522A56C7EC75}" type="presParOf" srcId="{2D3F3BA5-C418-45BD-85A4-894A4327A6D7}" destId="{EFC89E58-3ADD-4199-AE61-3F1722A0AFDC}" srcOrd="0" destOrd="0" presId="urn:microsoft.com/office/officeart/2005/8/layout/hList9"/>
    <dgm:cxn modelId="{E9F68061-B66C-463F-B97B-9EB9B4207400}" type="presParOf" srcId="{2D3F3BA5-C418-45BD-85A4-894A4327A6D7}" destId="{42D6532D-224F-4E3B-8DE2-CC8191797064}" srcOrd="1" destOrd="0" presId="urn:microsoft.com/office/officeart/2005/8/layout/hList9"/>
    <dgm:cxn modelId="{7C7BEBB6-AA6E-4A23-B2BB-5DC19B2A5469}" type="presParOf" srcId="{9AA7D7C2-3400-460D-B431-7B3A6DA8732B}" destId="{E6AB773D-022F-4E2E-96B9-C356BE962E77}" srcOrd="17" destOrd="0" presId="urn:microsoft.com/office/officeart/2005/8/layout/hList9"/>
    <dgm:cxn modelId="{81F26EE4-86E9-4802-9F6F-8137A348A521}" type="presParOf" srcId="{9AA7D7C2-3400-460D-B431-7B3A6DA8732B}" destId="{6DC39C28-6766-4626-A1CC-61AAF3D95DC6}"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B3BF4A-B223-4F9F-9CA8-8BF73843E6A5}"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zh-CN" altLang="en-US"/>
        </a:p>
      </dgm:t>
    </dgm:pt>
    <dgm:pt modelId="{02435AF4-A10E-4167-B4EE-1522CA55D657}">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zh-CN" altLang="en-US" sz="2800" b="1" dirty="0">
              <a:solidFill>
                <a:schemeClr val="tx1"/>
              </a:solidFill>
            </a:rPr>
            <a:t>包装技术变动费</a:t>
          </a:r>
          <a:r>
            <a:rPr lang="zh-CN" altLang="en-US" sz="2800" b="1" dirty="0" smtClean="0">
              <a:solidFill>
                <a:schemeClr val="tx1"/>
              </a:solidFill>
            </a:rPr>
            <a:t>用</a:t>
          </a:r>
          <a:endParaRPr lang="en-US" altLang="zh-CN" sz="2800" b="1" dirty="0" smtClean="0">
            <a:solidFill>
              <a:schemeClr val="tx1"/>
            </a:solidFill>
          </a:endParaRPr>
        </a:p>
        <a:p>
          <a:pPr>
            <a:spcAft>
              <a:spcPct val="35000"/>
            </a:spcAft>
          </a:pPr>
          <a:r>
            <a:rPr lang="zh-CN" altLang="en-US" sz="2800" b="1" dirty="0" smtClean="0">
              <a:solidFill>
                <a:schemeClr val="tx1"/>
              </a:solidFill>
            </a:rPr>
            <a:t>的</a:t>
          </a:r>
          <a:r>
            <a:rPr lang="zh-CN" altLang="en-US" sz="2800" b="1" dirty="0">
              <a:solidFill>
                <a:schemeClr val="tx1"/>
              </a:solidFill>
            </a:rPr>
            <a:t>标准成本</a:t>
          </a:r>
        </a:p>
      </dgm:t>
    </dgm:pt>
    <dgm:pt modelId="{B2C8A708-21EC-473F-A8E2-BFFB55E9AED7}" type="parTrans" cxnId="{D1132EBD-A357-4930-8D83-7A38E2A259AA}">
      <dgm:prSet/>
      <dgm:spPr/>
      <dgm:t>
        <a:bodyPr/>
        <a:lstStyle/>
        <a:p>
          <a:endParaRPr lang="zh-CN" altLang="en-US" sz="2000" b="1"/>
        </a:p>
      </dgm:t>
    </dgm:pt>
    <dgm:pt modelId="{FCA76701-7F36-48A1-80AE-3CB79F6E81DF}" type="sibTrans" cxnId="{D1132EBD-A357-4930-8D83-7A38E2A259AA}">
      <dgm:prSet/>
      <dgm:spPr/>
      <dgm:t>
        <a:bodyPr/>
        <a:lstStyle/>
        <a:p>
          <a:endParaRPr lang="zh-CN" altLang="en-US" sz="2000" b="1"/>
        </a:p>
      </dgm:t>
    </dgm:pt>
    <dgm:pt modelId="{FE515890-4B41-441B-BE06-E8123811BC3E}">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人工标准</a:t>
          </a:r>
          <a:r>
            <a:rPr lang="zh-CN" altLang="en-US" sz="2000" b="1" dirty="0"/>
            <a:t>工时</a:t>
          </a:r>
        </a:p>
      </dgm:t>
    </dgm:pt>
    <dgm:pt modelId="{F5CFC811-5E32-4E55-A77B-595548B84FC4}" type="parTrans" cxnId="{FE141B4D-92AE-468A-A284-7F0C171D0538}">
      <dgm:prSet/>
      <dgm:spPr/>
      <dgm:t>
        <a:bodyPr/>
        <a:lstStyle/>
        <a:p>
          <a:endParaRPr lang="zh-CN" altLang="en-US" sz="2000" b="1"/>
        </a:p>
      </dgm:t>
    </dgm:pt>
    <dgm:pt modelId="{5D294626-9F1A-4092-94E9-CACA83728884}" type="sibTrans" cxnId="{FE141B4D-92AE-468A-A284-7F0C171D0538}">
      <dgm:prSet/>
      <dgm:spPr/>
      <dgm:t>
        <a:bodyPr/>
        <a:lstStyle/>
        <a:p>
          <a:endParaRPr lang="zh-CN" altLang="en-US" sz="2000" b="1"/>
        </a:p>
      </dgm:t>
    </dgm:pt>
    <dgm:pt modelId="{0574A173-8FF9-4E7F-A156-DDE5FDBF39F3}">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zh-CN" altLang="en-US" sz="2800" b="1" dirty="0">
              <a:solidFill>
                <a:schemeClr val="tx1"/>
              </a:solidFill>
            </a:rPr>
            <a:t>包装技术固定费</a:t>
          </a:r>
          <a:r>
            <a:rPr lang="zh-CN" altLang="en-US" sz="2800" b="1" dirty="0" smtClean="0">
              <a:solidFill>
                <a:schemeClr val="tx1"/>
              </a:solidFill>
            </a:rPr>
            <a:t>用</a:t>
          </a:r>
          <a:endParaRPr lang="en-US" altLang="zh-CN" sz="2800" b="1" dirty="0" smtClean="0">
            <a:solidFill>
              <a:schemeClr val="tx1"/>
            </a:solidFill>
          </a:endParaRPr>
        </a:p>
        <a:p>
          <a:pPr>
            <a:spcAft>
              <a:spcPct val="35000"/>
            </a:spcAft>
          </a:pPr>
          <a:r>
            <a:rPr lang="zh-CN" altLang="en-US" sz="2800" b="1" dirty="0" smtClean="0">
              <a:solidFill>
                <a:schemeClr val="tx1"/>
              </a:solidFill>
            </a:rPr>
            <a:t>的</a:t>
          </a:r>
          <a:r>
            <a:rPr lang="zh-CN" altLang="en-US" sz="2800" b="1" dirty="0">
              <a:solidFill>
                <a:schemeClr val="tx1"/>
              </a:solidFill>
            </a:rPr>
            <a:t>标准成本</a:t>
          </a:r>
        </a:p>
      </dgm:t>
    </dgm:pt>
    <dgm:pt modelId="{83F80660-191F-4DCE-83B8-673A8B2786D7}" type="parTrans" cxnId="{6984858D-71D8-4905-96C4-3157D948C4F8}">
      <dgm:prSet/>
      <dgm:spPr/>
      <dgm:t>
        <a:bodyPr/>
        <a:lstStyle/>
        <a:p>
          <a:endParaRPr lang="zh-CN" altLang="en-US" sz="2000" b="1"/>
        </a:p>
      </dgm:t>
    </dgm:pt>
    <dgm:pt modelId="{80D55F12-2F7F-4789-A996-15BBC18EC943}" type="sibTrans" cxnId="{6984858D-71D8-4905-96C4-3157D948C4F8}">
      <dgm:prSet/>
      <dgm:spPr/>
      <dgm:t>
        <a:bodyPr/>
        <a:lstStyle/>
        <a:p>
          <a:endParaRPr lang="zh-CN" altLang="en-US" sz="2000" b="1"/>
        </a:p>
      </dgm:t>
    </dgm:pt>
    <dgm:pt modelId="{917BFEA1-1FC9-40C7-A6F8-014AD3EBD777}">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smtClean="0"/>
            <a:t>人工标准</a:t>
          </a:r>
          <a:r>
            <a:rPr lang="zh-CN" altLang="en-US" sz="2000" b="1" dirty="0"/>
            <a:t>工时</a:t>
          </a:r>
        </a:p>
      </dgm:t>
    </dgm:pt>
    <dgm:pt modelId="{2CA0DE42-550F-4A47-B01A-09510DE6D425}" type="parTrans" cxnId="{355BB6D4-47CB-4DD0-8B9C-2E7EB043A44E}">
      <dgm:prSet/>
      <dgm:spPr/>
      <dgm:t>
        <a:bodyPr/>
        <a:lstStyle/>
        <a:p>
          <a:endParaRPr lang="zh-CN" altLang="en-US" sz="2000" b="1"/>
        </a:p>
      </dgm:t>
    </dgm:pt>
    <dgm:pt modelId="{2EE78A62-49A0-4C34-9D2A-BC7FDDAF5D2C}" type="sibTrans" cxnId="{355BB6D4-47CB-4DD0-8B9C-2E7EB043A44E}">
      <dgm:prSet/>
      <dgm:spPr/>
      <dgm:t>
        <a:bodyPr/>
        <a:lstStyle/>
        <a:p>
          <a:endParaRPr lang="zh-CN" altLang="en-US" sz="2000" b="1"/>
        </a:p>
      </dgm:t>
    </dgm:pt>
    <dgm:pt modelId="{E455C78B-DD53-407A-B8DC-F8B93315A60E}">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a:t>固定费用标准分配率</a:t>
          </a:r>
        </a:p>
      </dgm:t>
    </dgm:pt>
    <dgm:pt modelId="{255AC2D2-B5A1-4385-A826-344F030B0F96}" type="parTrans" cxnId="{BC9E6E51-852C-4FCA-BF14-88010E5431C9}">
      <dgm:prSet/>
      <dgm:spPr/>
      <dgm:t>
        <a:bodyPr/>
        <a:lstStyle/>
        <a:p>
          <a:endParaRPr lang="zh-CN" altLang="en-US" sz="2000" b="1"/>
        </a:p>
      </dgm:t>
    </dgm:pt>
    <dgm:pt modelId="{F760B412-C68C-41E6-B606-4AA476012FA2}" type="sibTrans" cxnId="{BC9E6E51-852C-4FCA-BF14-88010E5431C9}">
      <dgm:prSet/>
      <dgm:spPr/>
      <dgm:t>
        <a:bodyPr/>
        <a:lstStyle/>
        <a:p>
          <a:endParaRPr lang="zh-CN" altLang="en-US" sz="2000" b="1"/>
        </a:p>
      </dgm:t>
    </dgm:pt>
    <dgm:pt modelId="{492B9160-3CA1-4C19-A984-7F35CAE2AE05}">
      <dgm:prSet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a:t>变动费用标准分配率</a:t>
          </a:r>
        </a:p>
      </dgm:t>
    </dgm:pt>
    <dgm:pt modelId="{A22BD18D-9533-4903-9639-C23D20F4BD67}" type="parTrans" cxnId="{A624BEEB-148C-4B1D-A57F-54C333F188B5}">
      <dgm:prSet/>
      <dgm:spPr/>
      <dgm:t>
        <a:bodyPr/>
        <a:lstStyle/>
        <a:p>
          <a:endParaRPr lang="zh-CN" altLang="en-US" sz="2000" b="1"/>
        </a:p>
      </dgm:t>
    </dgm:pt>
    <dgm:pt modelId="{0A416D4F-30C5-481E-96F4-29C491F77957}" type="sibTrans" cxnId="{A624BEEB-148C-4B1D-A57F-54C333F188B5}">
      <dgm:prSet/>
      <dgm:spPr/>
      <dgm:t>
        <a:bodyPr/>
        <a:lstStyle/>
        <a:p>
          <a:endParaRPr lang="zh-CN" altLang="en-US" sz="2000" b="1"/>
        </a:p>
      </dgm:t>
    </dgm:pt>
    <dgm:pt modelId="{9CE34C8E-32D3-4758-B20A-1358650CEC54}">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a:t>包装技术固定费用的标准成本</a:t>
          </a:r>
        </a:p>
      </dgm:t>
    </dgm:pt>
    <dgm:pt modelId="{B45E4FE2-861D-4470-AAED-E30C7447BCF0}" type="parTrans" cxnId="{D2768147-0628-4C1A-91CF-9C2928AF20FF}">
      <dgm:prSet/>
      <dgm:spPr/>
      <dgm:t>
        <a:bodyPr/>
        <a:lstStyle/>
        <a:p>
          <a:endParaRPr lang="zh-CN" altLang="en-US" sz="2000" b="1"/>
        </a:p>
      </dgm:t>
    </dgm:pt>
    <dgm:pt modelId="{943BE289-DD0E-45B1-AC9D-90561F6D088B}" type="sibTrans" cxnId="{D2768147-0628-4C1A-91CF-9C2928AF20FF}">
      <dgm:prSet/>
      <dgm:spPr/>
      <dgm:t>
        <a:bodyPr/>
        <a:lstStyle/>
        <a:p>
          <a:endParaRPr lang="zh-CN" altLang="en-US" sz="2000" b="1"/>
        </a:p>
      </dgm:t>
    </dgm:pt>
    <dgm:pt modelId="{9A19DE08-6B68-43F9-9A02-E91EB34BE80D}">
      <dgm:prSet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a:t>包装技术变动费用的标准成本</a:t>
          </a:r>
          <a:endParaRPr lang="zh-CN" altLang="en-US" sz="2000" b="1" dirty="0"/>
        </a:p>
      </dgm:t>
    </dgm:pt>
    <dgm:pt modelId="{CF37AB9E-5284-4C6D-93E7-C5E2C127B38B}" type="parTrans" cxnId="{7A7D370B-C28E-41B4-93F4-210276FEA568}">
      <dgm:prSet/>
      <dgm:spPr/>
      <dgm:t>
        <a:bodyPr/>
        <a:lstStyle/>
        <a:p>
          <a:endParaRPr lang="zh-CN" altLang="en-US" sz="2000" b="1"/>
        </a:p>
      </dgm:t>
    </dgm:pt>
    <dgm:pt modelId="{E980EEC0-6F4F-49AB-A4CE-E2E535CCC096}" type="sibTrans" cxnId="{7A7D370B-C28E-41B4-93F4-210276FEA568}">
      <dgm:prSet/>
      <dgm:spPr/>
      <dgm:t>
        <a:bodyPr/>
        <a:lstStyle/>
        <a:p>
          <a:endParaRPr lang="zh-CN" altLang="en-US" sz="2000" b="1"/>
        </a:p>
      </dgm:t>
    </dgm:pt>
    <dgm:pt modelId="{8CA4B4C2-ED0B-447F-BD43-15B7E0C8A8AA}" type="pres">
      <dgm:prSet presAssocID="{19B3BF4A-B223-4F9F-9CA8-8BF73843E6A5}" presName="Name0" presStyleCnt="0">
        <dgm:presLayoutVars>
          <dgm:dir/>
          <dgm:animLvl val="lvl"/>
          <dgm:resizeHandles val="exact"/>
        </dgm:presLayoutVars>
      </dgm:prSet>
      <dgm:spPr/>
      <dgm:t>
        <a:bodyPr/>
        <a:lstStyle/>
        <a:p>
          <a:endParaRPr lang="zh-CN" altLang="en-US"/>
        </a:p>
      </dgm:t>
    </dgm:pt>
    <dgm:pt modelId="{C3CD3334-03FE-40F9-8B5B-69E08B31F25B}" type="pres">
      <dgm:prSet presAssocID="{02435AF4-A10E-4167-B4EE-1522CA55D657}"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37450FDD-61FD-40C6-AA8A-15DC7DB6D216}" type="pres">
      <dgm:prSet presAssocID="{02435AF4-A10E-4167-B4EE-1522CA55D657}" presName="parTx" presStyleLbl="alignNode1" presStyleIdx="0" presStyleCnt="2">
        <dgm:presLayoutVars>
          <dgm:chMax val="0"/>
          <dgm:chPref val="0"/>
          <dgm:bulletEnabled val="1"/>
        </dgm:presLayoutVars>
      </dgm:prSet>
      <dgm:spPr/>
      <dgm:t>
        <a:bodyPr/>
        <a:lstStyle/>
        <a:p>
          <a:endParaRPr lang="zh-CN" altLang="en-US"/>
        </a:p>
      </dgm:t>
    </dgm:pt>
    <dgm:pt modelId="{EDA36006-9BC2-4F3B-8F9F-8E9552551A1C}" type="pres">
      <dgm:prSet presAssocID="{02435AF4-A10E-4167-B4EE-1522CA55D657}" presName="desTx" presStyleLbl="alignAccFollowNode1" presStyleIdx="0" presStyleCnt="2">
        <dgm:presLayoutVars>
          <dgm:bulletEnabled val="1"/>
        </dgm:presLayoutVars>
      </dgm:prSet>
      <dgm:spPr/>
      <dgm:t>
        <a:bodyPr/>
        <a:lstStyle/>
        <a:p>
          <a:endParaRPr lang="zh-CN" altLang="en-US"/>
        </a:p>
      </dgm:t>
    </dgm:pt>
    <dgm:pt modelId="{66C3D40A-46F0-4F44-9015-762ACAE4776A}" type="pres">
      <dgm:prSet presAssocID="{FCA76701-7F36-48A1-80AE-3CB79F6E81DF}"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918DCBB1-918A-4281-98E4-07B1A42E70AB}" type="pres">
      <dgm:prSet presAssocID="{0574A173-8FF9-4E7F-A156-DDE5FDBF39F3}"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B62D8915-9E1A-4EE8-86C9-97C3EA5E9ED1}" type="pres">
      <dgm:prSet presAssocID="{0574A173-8FF9-4E7F-A156-DDE5FDBF39F3}" presName="parTx" presStyleLbl="alignNode1" presStyleIdx="1" presStyleCnt="2">
        <dgm:presLayoutVars>
          <dgm:chMax val="0"/>
          <dgm:chPref val="0"/>
          <dgm:bulletEnabled val="1"/>
        </dgm:presLayoutVars>
      </dgm:prSet>
      <dgm:spPr/>
      <dgm:t>
        <a:bodyPr/>
        <a:lstStyle/>
        <a:p>
          <a:endParaRPr lang="zh-CN" altLang="en-US"/>
        </a:p>
      </dgm:t>
    </dgm:pt>
    <dgm:pt modelId="{E44DAC2C-8AF7-4791-9EBC-617FE1DCE8A2}" type="pres">
      <dgm:prSet presAssocID="{0574A173-8FF9-4E7F-A156-DDE5FDBF39F3}" presName="desTx" presStyleLbl="alignAccFollowNode1" presStyleIdx="1" presStyleCnt="2">
        <dgm:presLayoutVars>
          <dgm:bulletEnabled val="1"/>
        </dgm:presLayoutVars>
      </dgm:prSet>
      <dgm:spPr/>
      <dgm:t>
        <a:bodyPr/>
        <a:lstStyle/>
        <a:p>
          <a:endParaRPr lang="zh-CN" altLang="en-US"/>
        </a:p>
      </dgm:t>
    </dgm:pt>
  </dgm:ptLst>
  <dgm:cxnLst>
    <dgm:cxn modelId="{355BB6D4-47CB-4DD0-8B9C-2E7EB043A44E}" srcId="{0574A173-8FF9-4E7F-A156-DDE5FDBF39F3}" destId="{917BFEA1-1FC9-40C7-A6F8-014AD3EBD777}" srcOrd="0" destOrd="0" parTransId="{2CA0DE42-550F-4A47-B01A-09510DE6D425}" sibTransId="{2EE78A62-49A0-4C34-9D2A-BC7FDDAF5D2C}"/>
    <dgm:cxn modelId="{A624BEEB-148C-4B1D-A57F-54C333F188B5}" srcId="{02435AF4-A10E-4167-B4EE-1522CA55D657}" destId="{492B9160-3CA1-4C19-A984-7F35CAE2AE05}" srcOrd="1" destOrd="0" parTransId="{A22BD18D-9533-4903-9639-C23D20F4BD67}" sibTransId="{0A416D4F-30C5-481E-96F4-29C491F77957}"/>
    <dgm:cxn modelId="{D1132EBD-A357-4930-8D83-7A38E2A259AA}" srcId="{19B3BF4A-B223-4F9F-9CA8-8BF73843E6A5}" destId="{02435AF4-A10E-4167-B4EE-1522CA55D657}" srcOrd="0" destOrd="0" parTransId="{B2C8A708-21EC-473F-A8E2-BFFB55E9AED7}" sibTransId="{FCA76701-7F36-48A1-80AE-3CB79F6E81DF}"/>
    <dgm:cxn modelId="{FE141B4D-92AE-468A-A284-7F0C171D0538}" srcId="{02435AF4-A10E-4167-B4EE-1522CA55D657}" destId="{FE515890-4B41-441B-BE06-E8123811BC3E}" srcOrd="0" destOrd="0" parTransId="{F5CFC811-5E32-4E55-A77B-595548B84FC4}" sibTransId="{5D294626-9F1A-4092-94E9-CACA83728884}"/>
    <dgm:cxn modelId="{D27D4D08-C131-418E-A3D5-60AAFA7312B0}" type="presOf" srcId="{492B9160-3CA1-4C19-A984-7F35CAE2AE05}" destId="{EDA36006-9BC2-4F3B-8F9F-8E9552551A1C}" srcOrd="0" destOrd="1" presId="urn:microsoft.com/office/officeart/2005/8/layout/hList1"/>
    <dgm:cxn modelId="{014DC267-4134-4D70-86D8-59F269688D5D}" type="presOf" srcId="{917BFEA1-1FC9-40C7-A6F8-014AD3EBD777}" destId="{E44DAC2C-8AF7-4791-9EBC-617FE1DCE8A2}" srcOrd="0" destOrd="0" presId="urn:microsoft.com/office/officeart/2005/8/layout/hList1"/>
    <dgm:cxn modelId="{CCD9644E-01EC-46CA-9B24-2EDAD59464EE}" type="presOf" srcId="{19B3BF4A-B223-4F9F-9CA8-8BF73843E6A5}" destId="{8CA4B4C2-ED0B-447F-BD43-15B7E0C8A8AA}" srcOrd="0" destOrd="0" presId="urn:microsoft.com/office/officeart/2005/8/layout/hList1"/>
    <dgm:cxn modelId="{BC9E6E51-852C-4FCA-BF14-88010E5431C9}" srcId="{0574A173-8FF9-4E7F-A156-DDE5FDBF39F3}" destId="{E455C78B-DD53-407A-B8DC-F8B93315A60E}" srcOrd="1" destOrd="0" parTransId="{255AC2D2-B5A1-4385-A826-344F030B0F96}" sibTransId="{F760B412-C68C-41E6-B606-4AA476012FA2}"/>
    <dgm:cxn modelId="{7184AF69-0B3B-46F1-ADBC-F9FEDAB52A80}" type="presOf" srcId="{02435AF4-A10E-4167-B4EE-1522CA55D657}" destId="{37450FDD-61FD-40C6-AA8A-15DC7DB6D216}" srcOrd="0" destOrd="0" presId="urn:microsoft.com/office/officeart/2005/8/layout/hList1"/>
    <dgm:cxn modelId="{D2768147-0628-4C1A-91CF-9C2928AF20FF}" srcId="{0574A173-8FF9-4E7F-A156-DDE5FDBF39F3}" destId="{9CE34C8E-32D3-4758-B20A-1358650CEC54}" srcOrd="2" destOrd="0" parTransId="{B45E4FE2-861D-4470-AAED-E30C7447BCF0}" sibTransId="{943BE289-DD0E-45B1-AC9D-90561F6D088B}"/>
    <dgm:cxn modelId="{A8D1CE2B-C940-43B9-9760-BBEB21DC5479}" type="presOf" srcId="{E455C78B-DD53-407A-B8DC-F8B93315A60E}" destId="{E44DAC2C-8AF7-4791-9EBC-617FE1DCE8A2}" srcOrd="0" destOrd="1" presId="urn:microsoft.com/office/officeart/2005/8/layout/hList1"/>
    <dgm:cxn modelId="{7A7D370B-C28E-41B4-93F4-210276FEA568}" srcId="{02435AF4-A10E-4167-B4EE-1522CA55D657}" destId="{9A19DE08-6B68-43F9-9A02-E91EB34BE80D}" srcOrd="2" destOrd="0" parTransId="{CF37AB9E-5284-4C6D-93E7-C5E2C127B38B}" sibTransId="{E980EEC0-6F4F-49AB-A4CE-E2E535CCC096}"/>
    <dgm:cxn modelId="{54458E9A-35A3-45B3-B069-D23E02BDA749}" type="presOf" srcId="{0574A173-8FF9-4E7F-A156-DDE5FDBF39F3}" destId="{B62D8915-9E1A-4EE8-86C9-97C3EA5E9ED1}" srcOrd="0" destOrd="0" presId="urn:microsoft.com/office/officeart/2005/8/layout/hList1"/>
    <dgm:cxn modelId="{6984858D-71D8-4905-96C4-3157D948C4F8}" srcId="{19B3BF4A-B223-4F9F-9CA8-8BF73843E6A5}" destId="{0574A173-8FF9-4E7F-A156-DDE5FDBF39F3}" srcOrd="1" destOrd="0" parTransId="{83F80660-191F-4DCE-83B8-673A8B2786D7}" sibTransId="{80D55F12-2F7F-4789-A996-15BBC18EC943}"/>
    <dgm:cxn modelId="{7B21882D-DDE3-4DC7-9B93-2FD8C3FCE416}" type="presOf" srcId="{9A19DE08-6B68-43F9-9A02-E91EB34BE80D}" destId="{EDA36006-9BC2-4F3B-8F9F-8E9552551A1C}" srcOrd="0" destOrd="2" presId="urn:microsoft.com/office/officeart/2005/8/layout/hList1"/>
    <dgm:cxn modelId="{B005C794-5A80-4521-9842-165DEF44231A}" type="presOf" srcId="{9CE34C8E-32D3-4758-B20A-1358650CEC54}" destId="{E44DAC2C-8AF7-4791-9EBC-617FE1DCE8A2}" srcOrd="0" destOrd="2" presId="urn:microsoft.com/office/officeart/2005/8/layout/hList1"/>
    <dgm:cxn modelId="{EF240231-AF55-4930-BF11-D6E218D7561C}" type="presOf" srcId="{FE515890-4B41-441B-BE06-E8123811BC3E}" destId="{EDA36006-9BC2-4F3B-8F9F-8E9552551A1C}" srcOrd="0" destOrd="0" presId="urn:microsoft.com/office/officeart/2005/8/layout/hList1"/>
    <dgm:cxn modelId="{708322EE-0DAB-4CD8-BF5E-63C586CB0931}" type="presParOf" srcId="{8CA4B4C2-ED0B-447F-BD43-15B7E0C8A8AA}" destId="{C3CD3334-03FE-40F9-8B5B-69E08B31F25B}" srcOrd="0" destOrd="0" presId="urn:microsoft.com/office/officeart/2005/8/layout/hList1"/>
    <dgm:cxn modelId="{4393419C-24EC-4CDB-B1F4-03613ED8A370}" type="presParOf" srcId="{C3CD3334-03FE-40F9-8B5B-69E08B31F25B}" destId="{37450FDD-61FD-40C6-AA8A-15DC7DB6D216}" srcOrd="0" destOrd="0" presId="urn:microsoft.com/office/officeart/2005/8/layout/hList1"/>
    <dgm:cxn modelId="{3C13096A-26BB-493D-ACBA-2E5D12FC671F}" type="presParOf" srcId="{C3CD3334-03FE-40F9-8B5B-69E08B31F25B}" destId="{EDA36006-9BC2-4F3B-8F9F-8E9552551A1C}" srcOrd="1" destOrd="0" presId="urn:microsoft.com/office/officeart/2005/8/layout/hList1"/>
    <dgm:cxn modelId="{C270EF3F-9E9B-4251-93F0-4EAFD7AD84F6}" type="presParOf" srcId="{8CA4B4C2-ED0B-447F-BD43-15B7E0C8A8AA}" destId="{66C3D40A-46F0-4F44-9015-762ACAE4776A}" srcOrd="1" destOrd="0" presId="urn:microsoft.com/office/officeart/2005/8/layout/hList1"/>
    <dgm:cxn modelId="{A683301E-E3F1-4881-B3CE-86BB966276D3}" type="presParOf" srcId="{8CA4B4C2-ED0B-447F-BD43-15B7E0C8A8AA}" destId="{918DCBB1-918A-4281-98E4-07B1A42E70AB}" srcOrd="2" destOrd="0" presId="urn:microsoft.com/office/officeart/2005/8/layout/hList1"/>
    <dgm:cxn modelId="{CE59264E-5BDE-4C0E-A0F5-B713A5668689}" type="presParOf" srcId="{918DCBB1-918A-4281-98E4-07B1A42E70AB}" destId="{B62D8915-9E1A-4EE8-86C9-97C3EA5E9ED1}" srcOrd="0" destOrd="0" presId="urn:microsoft.com/office/officeart/2005/8/layout/hList1"/>
    <dgm:cxn modelId="{019F72A6-3093-4881-BB4D-6C758070F620}" type="presParOf" srcId="{918DCBB1-918A-4281-98E4-07B1A42E70AB}" destId="{E44DAC2C-8AF7-4791-9EBC-617FE1DCE8A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358C48-B4A4-4C76-ACB0-FEDF2149C022}" type="doc">
      <dgm:prSet loTypeId="urn:microsoft.com/office/officeart/2005/8/layout/hList2#2" loCatId="list" qsTypeId="urn:microsoft.com/office/officeart/2005/8/quickstyle/3d1" qsCatId="3D" csTypeId="urn:microsoft.com/office/officeart/2005/8/colors/accent0_3" csCatId="mainScheme" phldr="1"/>
      <dgm:spPr/>
      <dgm:t>
        <a:bodyPr/>
        <a:lstStyle/>
        <a:p>
          <a:endParaRPr lang="zh-CN" altLang="en-US"/>
        </a:p>
      </dgm:t>
    </dgm:pt>
    <dgm:pt modelId="{1D245878-BB55-4135-9CBD-19A0B44E9488}">
      <dgm:prSet phldrT="[文本]" phldr="1"/>
      <dgm:spPr/>
      <dgm:t>
        <a:bodyPr/>
        <a:lstStyle/>
        <a:p>
          <a:endParaRPr lang="zh-CN" altLang="en-US" b="1"/>
        </a:p>
      </dgm:t>
    </dgm:pt>
    <dgm:pt modelId="{9B0F76A4-6208-4083-AACC-87C541E2E99B}" type="parTrans" cxnId="{FDCA21EE-54AC-4187-9893-AB2EDE958EBF}">
      <dgm:prSet/>
      <dgm:spPr/>
      <dgm:t>
        <a:bodyPr/>
        <a:lstStyle/>
        <a:p>
          <a:endParaRPr lang="zh-CN" altLang="en-US" b="1"/>
        </a:p>
      </dgm:t>
    </dgm:pt>
    <dgm:pt modelId="{EF5ACA39-FFB5-4CF2-996C-586A87AEE758}" type="sibTrans" cxnId="{FDCA21EE-54AC-4187-9893-AB2EDE958EBF}">
      <dgm:prSet/>
      <dgm:spPr/>
      <dgm:t>
        <a:bodyPr/>
        <a:lstStyle/>
        <a:p>
          <a:endParaRPr lang="zh-CN" altLang="en-US" b="1"/>
        </a:p>
      </dgm:t>
    </dgm:pt>
    <dgm:pt modelId="{30868B8C-6AB3-451E-A6EE-8BAEA8FB74C3}">
      <dgm:prSet phldrT="[文本]"/>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a:solidFill>
                <a:schemeClr val="tx1"/>
              </a:solidFill>
            </a:rPr>
            <a:t>包装材料成本差异的分析</a:t>
          </a:r>
          <a:endParaRPr lang="zh-CN" altLang="en-US" b="1" dirty="0">
            <a:solidFill>
              <a:schemeClr val="tx1"/>
            </a:solidFill>
          </a:endParaRPr>
        </a:p>
      </dgm:t>
    </dgm:pt>
    <dgm:pt modelId="{EBA0CA8C-8F1F-4FFD-88E5-90A306D900A0}" type="parTrans" cxnId="{48DD5414-3BC2-4939-AD39-6D6087E76748}">
      <dgm:prSet/>
      <dgm:spPr/>
      <dgm:t>
        <a:bodyPr/>
        <a:lstStyle/>
        <a:p>
          <a:endParaRPr lang="zh-CN" altLang="en-US" b="1"/>
        </a:p>
      </dgm:t>
    </dgm:pt>
    <dgm:pt modelId="{B3E55332-2FD8-436F-90B0-78273BB75E72}" type="sibTrans" cxnId="{48DD5414-3BC2-4939-AD39-6D6087E76748}">
      <dgm:prSet/>
      <dgm:spPr/>
      <dgm:t>
        <a:bodyPr/>
        <a:lstStyle/>
        <a:p>
          <a:endParaRPr lang="zh-CN" altLang="en-US" b="1"/>
        </a:p>
      </dgm:t>
    </dgm:pt>
    <dgm:pt modelId="{E1D90F27-0B0D-4772-B17F-D53A74915D9A}">
      <dgm:prSet phldrT="[文本]" phldr="1"/>
      <dgm:spPr/>
      <dgm:t>
        <a:bodyPr/>
        <a:lstStyle/>
        <a:p>
          <a:endParaRPr lang="zh-CN" altLang="en-US" b="1"/>
        </a:p>
      </dgm:t>
    </dgm:pt>
    <dgm:pt modelId="{3B93EC46-C1AC-48DF-96E2-2F34AB21DCF9}" type="parTrans" cxnId="{D76D140B-629E-4D18-A92E-F85F8952F738}">
      <dgm:prSet/>
      <dgm:spPr/>
      <dgm:t>
        <a:bodyPr/>
        <a:lstStyle/>
        <a:p>
          <a:endParaRPr lang="zh-CN" altLang="en-US" b="1"/>
        </a:p>
      </dgm:t>
    </dgm:pt>
    <dgm:pt modelId="{033DEEFC-B365-48F5-8110-453DA5A2166B}" type="sibTrans" cxnId="{D76D140B-629E-4D18-A92E-F85F8952F738}">
      <dgm:prSet/>
      <dgm:spPr/>
      <dgm:t>
        <a:bodyPr/>
        <a:lstStyle/>
        <a:p>
          <a:endParaRPr lang="zh-CN" altLang="en-US" b="1"/>
        </a:p>
      </dgm:t>
    </dgm:pt>
    <dgm:pt modelId="{4B12D72C-1B73-4213-986D-D78AF8E7DC1B}">
      <dgm:prSet phldrT="[文本]"/>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a:solidFill>
                <a:schemeClr val="tx1"/>
              </a:solidFill>
            </a:rPr>
            <a:t>包装人工费用成本差异的分析</a:t>
          </a:r>
          <a:endParaRPr lang="zh-CN" altLang="en-US" b="1" dirty="0">
            <a:solidFill>
              <a:schemeClr val="tx1"/>
            </a:solidFill>
          </a:endParaRPr>
        </a:p>
      </dgm:t>
    </dgm:pt>
    <dgm:pt modelId="{1637CFB5-9255-41BD-95E3-0A2012B91749}" type="parTrans" cxnId="{541CA11D-F944-4CDC-BE1A-D63EE5920EBA}">
      <dgm:prSet/>
      <dgm:spPr/>
      <dgm:t>
        <a:bodyPr/>
        <a:lstStyle/>
        <a:p>
          <a:endParaRPr lang="zh-CN" altLang="en-US" b="1"/>
        </a:p>
      </dgm:t>
    </dgm:pt>
    <dgm:pt modelId="{41723AC9-6C05-4AD2-B1E1-16B33D7981BF}" type="sibTrans" cxnId="{541CA11D-F944-4CDC-BE1A-D63EE5920EBA}">
      <dgm:prSet/>
      <dgm:spPr/>
      <dgm:t>
        <a:bodyPr/>
        <a:lstStyle/>
        <a:p>
          <a:endParaRPr lang="zh-CN" altLang="en-US" b="1"/>
        </a:p>
      </dgm:t>
    </dgm:pt>
    <dgm:pt modelId="{6AC9784A-09B8-4A7E-ABBA-18D0F1BF8B3F}">
      <dgm:prSet phldrT="[文本]" phldr="1"/>
      <dgm:spPr/>
      <dgm:t>
        <a:bodyPr/>
        <a:lstStyle/>
        <a:p>
          <a:endParaRPr lang="zh-CN" altLang="en-US" b="1"/>
        </a:p>
      </dgm:t>
    </dgm:pt>
    <dgm:pt modelId="{CCEE6343-126B-47C1-88D8-E76D5193E75F}" type="parTrans" cxnId="{AB079075-688B-48D2-9F03-37C513632AB1}">
      <dgm:prSet/>
      <dgm:spPr/>
      <dgm:t>
        <a:bodyPr/>
        <a:lstStyle/>
        <a:p>
          <a:endParaRPr lang="zh-CN" altLang="en-US" b="1"/>
        </a:p>
      </dgm:t>
    </dgm:pt>
    <dgm:pt modelId="{F0C04093-565D-4C2F-A529-934AF5BE16F4}" type="sibTrans" cxnId="{AB079075-688B-48D2-9F03-37C513632AB1}">
      <dgm:prSet/>
      <dgm:spPr/>
      <dgm:t>
        <a:bodyPr/>
        <a:lstStyle/>
        <a:p>
          <a:endParaRPr lang="zh-CN" altLang="en-US" b="1"/>
        </a:p>
      </dgm:t>
    </dgm:pt>
    <dgm:pt modelId="{F5F2169E-CDA0-4C72-B641-D7F45F82A995}">
      <dgm:prSet phldrT="[文本]"/>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a:solidFill>
                <a:schemeClr val="tx1"/>
              </a:solidFill>
            </a:rPr>
            <a:t>包装机械费用成本差异的分析</a:t>
          </a:r>
          <a:endParaRPr lang="zh-CN" altLang="en-US" b="1" dirty="0">
            <a:solidFill>
              <a:schemeClr val="tx1"/>
            </a:solidFill>
          </a:endParaRPr>
        </a:p>
      </dgm:t>
    </dgm:pt>
    <dgm:pt modelId="{FC598FB4-EBC3-45B8-AC1D-0C4B9AFE4BD7}" type="parTrans" cxnId="{954DF58D-F028-4300-8620-CD6D5ED358A3}">
      <dgm:prSet/>
      <dgm:spPr/>
      <dgm:t>
        <a:bodyPr/>
        <a:lstStyle/>
        <a:p>
          <a:endParaRPr lang="zh-CN" altLang="en-US" b="1"/>
        </a:p>
      </dgm:t>
    </dgm:pt>
    <dgm:pt modelId="{1900B738-7444-40F2-AC77-3EC6B893A903}" type="sibTrans" cxnId="{954DF58D-F028-4300-8620-CD6D5ED358A3}">
      <dgm:prSet/>
      <dgm:spPr/>
      <dgm:t>
        <a:bodyPr/>
        <a:lstStyle/>
        <a:p>
          <a:endParaRPr lang="zh-CN" altLang="en-US" b="1"/>
        </a:p>
      </dgm:t>
    </dgm:pt>
    <dgm:pt modelId="{42B39C28-1117-40D6-8E61-69FDB7BD6861}">
      <dgm:prSet/>
      <dgm:spPr/>
      <dgm:t>
        <a:bodyPr/>
        <a:lstStyle/>
        <a:p>
          <a:endParaRPr lang="zh-CN" altLang="en-US" b="1"/>
        </a:p>
      </dgm:t>
    </dgm:pt>
    <dgm:pt modelId="{52DFE583-4D17-410A-8236-66F4BBE899C8}" type="parTrans" cxnId="{B2E0CA2B-2486-4CE8-BC49-5E9C7114AB05}">
      <dgm:prSet/>
      <dgm:spPr/>
      <dgm:t>
        <a:bodyPr/>
        <a:lstStyle/>
        <a:p>
          <a:endParaRPr lang="zh-CN" altLang="en-US" b="1"/>
        </a:p>
      </dgm:t>
    </dgm:pt>
    <dgm:pt modelId="{06672C73-BCC8-4EDA-87B1-10EAABC28E21}" type="sibTrans" cxnId="{B2E0CA2B-2486-4CE8-BC49-5E9C7114AB05}">
      <dgm:prSet/>
      <dgm:spPr/>
      <dgm:t>
        <a:bodyPr/>
        <a:lstStyle/>
        <a:p>
          <a:endParaRPr lang="zh-CN" altLang="en-US" b="1"/>
        </a:p>
      </dgm:t>
    </dgm:pt>
    <dgm:pt modelId="{782ABA84-7FD0-4669-87B8-015A328AE2DD}">
      <dgm:prSet/>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a:solidFill>
                <a:schemeClr val="tx1"/>
              </a:solidFill>
            </a:rPr>
            <a:t>包装技术费用成本差异的分析</a:t>
          </a:r>
          <a:endParaRPr lang="zh-CN" altLang="en-US" b="1">
            <a:solidFill>
              <a:schemeClr val="tx1"/>
            </a:solidFill>
          </a:endParaRPr>
        </a:p>
      </dgm:t>
    </dgm:pt>
    <dgm:pt modelId="{B78C31A4-A484-4191-A115-6E4520561D27}" type="sibTrans" cxnId="{5B280FA6-D6DF-4FBE-B97B-457DF942D643}">
      <dgm:prSet/>
      <dgm:spPr/>
      <dgm:t>
        <a:bodyPr/>
        <a:lstStyle/>
        <a:p>
          <a:endParaRPr lang="zh-CN" altLang="en-US" b="1"/>
        </a:p>
      </dgm:t>
    </dgm:pt>
    <dgm:pt modelId="{995BAD3C-D840-4D23-B9D7-CC39F392E4C2}" type="parTrans" cxnId="{5B280FA6-D6DF-4FBE-B97B-457DF942D643}">
      <dgm:prSet/>
      <dgm:spPr/>
      <dgm:t>
        <a:bodyPr/>
        <a:lstStyle/>
        <a:p>
          <a:endParaRPr lang="zh-CN" altLang="en-US" b="1"/>
        </a:p>
      </dgm:t>
    </dgm:pt>
    <dgm:pt modelId="{A783C908-E2CA-4635-8478-B2D2FF5B48A5}">
      <dgm:prSet/>
      <dgm:spPr/>
      <dgm:t>
        <a:bodyPr/>
        <a:lstStyle/>
        <a:p>
          <a:endParaRPr lang="zh-CN" altLang="en-US" b="1"/>
        </a:p>
      </dgm:t>
    </dgm:pt>
    <dgm:pt modelId="{F22C3895-F737-4894-AC46-AF78E551A62A}" type="sibTrans" cxnId="{A069BA47-8565-4EE6-B4E9-6752E45E5836}">
      <dgm:prSet/>
      <dgm:spPr/>
      <dgm:t>
        <a:bodyPr/>
        <a:lstStyle/>
        <a:p>
          <a:endParaRPr lang="zh-CN" altLang="en-US" b="1"/>
        </a:p>
      </dgm:t>
    </dgm:pt>
    <dgm:pt modelId="{7424E15A-8AE6-46C5-8A9E-DE59CC1ECDB2}" type="parTrans" cxnId="{A069BA47-8565-4EE6-B4E9-6752E45E5836}">
      <dgm:prSet/>
      <dgm:spPr/>
      <dgm:t>
        <a:bodyPr/>
        <a:lstStyle/>
        <a:p>
          <a:endParaRPr lang="zh-CN" altLang="en-US" b="1"/>
        </a:p>
      </dgm:t>
    </dgm:pt>
    <dgm:pt modelId="{C728ED30-BA78-4B08-A049-4654D5286429}" type="pres">
      <dgm:prSet presAssocID="{75358C48-B4A4-4C76-ACB0-FEDF2149C022}" presName="linearFlow" presStyleCnt="0">
        <dgm:presLayoutVars>
          <dgm:dir/>
          <dgm:animLvl val="lvl"/>
          <dgm:resizeHandles/>
        </dgm:presLayoutVars>
      </dgm:prSet>
      <dgm:spPr/>
      <dgm:t>
        <a:bodyPr/>
        <a:lstStyle/>
        <a:p>
          <a:endParaRPr lang="zh-CN" altLang="en-US"/>
        </a:p>
      </dgm:t>
    </dgm:pt>
    <dgm:pt modelId="{D8E59AF3-906D-4145-933F-906ADC4D2EC1}" type="pres">
      <dgm:prSet presAssocID="{1D245878-BB55-4135-9CBD-19A0B44E9488}" presName="compositeNode" presStyleCnt="0">
        <dgm:presLayoutVars>
          <dgm:bulletEnabled val="1"/>
        </dgm:presLayoutVars>
      </dgm:prSet>
      <dgm:spPr/>
    </dgm:pt>
    <dgm:pt modelId="{999EC75F-3513-47B2-A803-686992C5E777}" type="pres">
      <dgm:prSet presAssocID="{1D245878-BB55-4135-9CBD-19A0B44E9488}" presName="image" presStyleLbl="fgImgPlace1" presStyleIdx="0"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E8F8955D-7D53-45E4-8E50-9F182218644A}" type="pres">
      <dgm:prSet presAssocID="{1D245878-BB55-4135-9CBD-19A0B44E9488}" presName="childNode" presStyleLbl="node1" presStyleIdx="0" presStyleCnt="5">
        <dgm:presLayoutVars>
          <dgm:bulletEnabled val="1"/>
        </dgm:presLayoutVars>
      </dgm:prSet>
      <dgm:spPr/>
      <dgm:t>
        <a:bodyPr/>
        <a:lstStyle/>
        <a:p>
          <a:endParaRPr lang="zh-CN" altLang="en-US"/>
        </a:p>
      </dgm:t>
    </dgm:pt>
    <dgm:pt modelId="{423BBB6D-F46D-4FEA-9ED4-865BD8465C26}" type="pres">
      <dgm:prSet presAssocID="{1D245878-BB55-4135-9CBD-19A0B44E9488}" presName="parentNode" presStyleLbl="revTx" presStyleIdx="0" presStyleCnt="5">
        <dgm:presLayoutVars>
          <dgm:chMax val="0"/>
          <dgm:bulletEnabled val="1"/>
        </dgm:presLayoutVars>
      </dgm:prSet>
      <dgm:spPr/>
      <dgm:t>
        <a:bodyPr/>
        <a:lstStyle/>
        <a:p>
          <a:endParaRPr lang="zh-CN" altLang="en-US"/>
        </a:p>
      </dgm:t>
    </dgm:pt>
    <dgm:pt modelId="{7D7277B1-9127-4A80-8B09-83BE6A529225}" type="pres">
      <dgm:prSet presAssocID="{EF5ACA39-FFB5-4CF2-996C-586A87AEE758}" presName="sibTrans" presStyleCnt="0"/>
      <dgm:spPr/>
    </dgm:pt>
    <dgm:pt modelId="{9D7FE9BE-DDAB-4220-9F9F-A3CA4C5B40BC}" type="pres">
      <dgm:prSet presAssocID="{E1D90F27-0B0D-4772-B17F-D53A74915D9A}" presName="compositeNode" presStyleCnt="0">
        <dgm:presLayoutVars>
          <dgm:bulletEnabled val="1"/>
        </dgm:presLayoutVars>
      </dgm:prSet>
      <dgm:spPr/>
    </dgm:pt>
    <dgm:pt modelId="{A140FEB5-CB73-4226-8688-23580F2D6F31}" type="pres">
      <dgm:prSet presAssocID="{E1D90F27-0B0D-4772-B17F-D53A74915D9A}" presName="image" presStyleLbl="fgImgPlace1" presStyleIdx="1"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FEAF2569-2E89-4C44-9224-74A7F4134E4E}" type="pres">
      <dgm:prSet presAssocID="{E1D90F27-0B0D-4772-B17F-D53A74915D9A}" presName="childNode" presStyleLbl="node1" presStyleIdx="1" presStyleCnt="5">
        <dgm:presLayoutVars>
          <dgm:bulletEnabled val="1"/>
        </dgm:presLayoutVars>
      </dgm:prSet>
      <dgm:spPr/>
      <dgm:t>
        <a:bodyPr/>
        <a:lstStyle/>
        <a:p>
          <a:endParaRPr lang="zh-CN" altLang="en-US"/>
        </a:p>
      </dgm:t>
    </dgm:pt>
    <dgm:pt modelId="{B48D070F-EC10-4B2E-A2C3-E1341394293B}" type="pres">
      <dgm:prSet presAssocID="{E1D90F27-0B0D-4772-B17F-D53A74915D9A}" presName="parentNode" presStyleLbl="revTx" presStyleIdx="1" presStyleCnt="5">
        <dgm:presLayoutVars>
          <dgm:chMax val="0"/>
          <dgm:bulletEnabled val="1"/>
        </dgm:presLayoutVars>
      </dgm:prSet>
      <dgm:spPr/>
      <dgm:t>
        <a:bodyPr/>
        <a:lstStyle/>
        <a:p>
          <a:endParaRPr lang="zh-CN" altLang="en-US"/>
        </a:p>
      </dgm:t>
    </dgm:pt>
    <dgm:pt modelId="{582DCEB3-2037-416B-94C1-1A0817F227F7}" type="pres">
      <dgm:prSet presAssocID="{033DEEFC-B365-48F5-8110-453DA5A2166B}" presName="sibTrans" presStyleCnt="0"/>
      <dgm:spPr/>
    </dgm:pt>
    <dgm:pt modelId="{D6EA5838-968A-42B8-885D-BC743F622E7E}" type="pres">
      <dgm:prSet presAssocID="{6AC9784A-09B8-4A7E-ABBA-18D0F1BF8B3F}" presName="compositeNode" presStyleCnt="0">
        <dgm:presLayoutVars>
          <dgm:bulletEnabled val="1"/>
        </dgm:presLayoutVars>
      </dgm:prSet>
      <dgm:spPr/>
    </dgm:pt>
    <dgm:pt modelId="{E4D2D54D-E450-4D94-A542-F7EB1BE44474}" type="pres">
      <dgm:prSet presAssocID="{6AC9784A-09B8-4A7E-ABBA-18D0F1BF8B3F}" presName="image" presStyleLbl="fgImgPlace1" presStyleIdx="2"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2CFB50E9-263C-4951-9E63-F28C1D5CF292}" type="pres">
      <dgm:prSet presAssocID="{6AC9784A-09B8-4A7E-ABBA-18D0F1BF8B3F}" presName="childNode" presStyleLbl="node1" presStyleIdx="2" presStyleCnt="5">
        <dgm:presLayoutVars>
          <dgm:bulletEnabled val="1"/>
        </dgm:presLayoutVars>
      </dgm:prSet>
      <dgm:spPr/>
      <dgm:t>
        <a:bodyPr/>
        <a:lstStyle/>
        <a:p>
          <a:endParaRPr lang="zh-CN" altLang="en-US"/>
        </a:p>
      </dgm:t>
    </dgm:pt>
    <dgm:pt modelId="{1FF51482-FFD0-44F3-B4F6-3B5BDAF2D108}" type="pres">
      <dgm:prSet presAssocID="{6AC9784A-09B8-4A7E-ABBA-18D0F1BF8B3F}" presName="parentNode" presStyleLbl="revTx" presStyleIdx="2" presStyleCnt="5">
        <dgm:presLayoutVars>
          <dgm:chMax val="0"/>
          <dgm:bulletEnabled val="1"/>
        </dgm:presLayoutVars>
      </dgm:prSet>
      <dgm:spPr/>
      <dgm:t>
        <a:bodyPr/>
        <a:lstStyle/>
        <a:p>
          <a:endParaRPr lang="zh-CN" altLang="en-US"/>
        </a:p>
      </dgm:t>
    </dgm:pt>
    <dgm:pt modelId="{39A9BD6C-ADD1-498D-98A8-B0F69F09303A}" type="pres">
      <dgm:prSet presAssocID="{F0C04093-565D-4C2F-A529-934AF5BE16F4}" presName="sibTrans" presStyleCnt="0"/>
      <dgm:spPr/>
    </dgm:pt>
    <dgm:pt modelId="{CF69BB62-0FEC-492E-A5C1-3D53A78E0C62}" type="pres">
      <dgm:prSet presAssocID="{42B39C28-1117-40D6-8E61-69FDB7BD6861}" presName="compositeNode" presStyleCnt="0">
        <dgm:presLayoutVars>
          <dgm:bulletEnabled val="1"/>
        </dgm:presLayoutVars>
      </dgm:prSet>
      <dgm:spPr/>
    </dgm:pt>
    <dgm:pt modelId="{4245EC7D-30D3-48F1-8C01-C13D7D5F38D9}" type="pres">
      <dgm:prSet presAssocID="{42B39C28-1117-40D6-8E61-69FDB7BD6861}" presName="image" presStyleLbl="fgImgPlace1" presStyleIdx="3" presStyleCnt="5"/>
      <dgm:spPr>
        <a:prstGeom prst="ellipse">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D8AA8650-4FE0-434A-AB7D-8D40A903EFCF}" type="pres">
      <dgm:prSet presAssocID="{42B39C28-1117-40D6-8E61-69FDB7BD6861}" presName="childNode" presStyleLbl="node1" presStyleIdx="3" presStyleCnt="5">
        <dgm:presLayoutVars>
          <dgm:bulletEnabled val="1"/>
        </dgm:presLayoutVars>
      </dgm:prSet>
      <dgm:spPr/>
      <dgm:t>
        <a:bodyPr/>
        <a:lstStyle/>
        <a:p>
          <a:endParaRPr lang="zh-CN" altLang="en-US"/>
        </a:p>
      </dgm:t>
    </dgm:pt>
    <dgm:pt modelId="{5783A87F-52E4-47B8-BD8E-E4683D88B535}" type="pres">
      <dgm:prSet presAssocID="{42B39C28-1117-40D6-8E61-69FDB7BD6861}" presName="parentNode" presStyleLbl="revTx" presStyleIdx="3" presStyleCnt="5">
        <dgm:presLayoutVars>
          <dgm:chMax val="0"/>
          <dgm:bulletEnabled val="1"/>
        </dgm:presLayoutVars>
      </dgm:prSet>
      <dgm:spPr/>
      <dgm:t>
        <a:bodyPr/>
        <a:lstStyle/>
        <a:p>
          <a:endParaRPr lang="zh-CN" altLang="en-US"/>
        </a:p>
      </dgm:t>
    </dgm:pt>
    <dgm:pt modelId="{6A41718D-A252-4435-B74C-2813FB3A31C6}" type="pres">
      <dgm:prSet presAssocID="{06672C73-BCC8-4EDA-87B1-10EAABC28E21}" presName="sibTrans" presStyleCnt="0"/>
      <dgm:spPr/>
    </dgm:pt>
    <dgm:pt modelId="{D633BF9D-DEEC-4DD4-ADCC-E94C866E7C76}" type="pres">
      <dgm:prSet presAssocID="{A783C908-E2CA-4635-8478-B2D2FF5B48A5}" presName="compositeNode" presStyleCnt="0">
        <dgm:presLayoutVars>
          <dgm:bulletEnabled val="1"/>
        </dgm:presLayoutVars>
      </dgm:prSet>
      <dgm:spPr/>
    </dgm:pt>
    <dgm:pt modelId="{A5C18232-5864-4574-A46B-61B8702FBB00}" type="pres">
      <dgm:prSet presAssocID="{A783C908-E2CA-4635-8478-B2D2FF5B48A5}" presName="image" presStyleLbl="fgImgPlace1" presStyleIdx="4" presStyleCnt="5"/>
      <dgm:spPr>
        <a:prstGeom prst="ellipse">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27000" prstMaterial="metal">
          <a:bevelT w="88900" h="88900"/>
        </a:sp3d>
      </dgm:spPr>
      <dgm:t>
        <a:bodyPr/>
        <a:lstStyle/>
        <a:p>
          <a:endParaRPr lang="zh-CN" altLang="en-US"/>
        </a:p>
      </dgm:t>
    </dgm:pt>
    <dgm:pt modelId="{2EC31361-34D3-428F-8079-421CDA754813}" type="pres">
      <dgm:prSet presAssocID="{A783C908-E2CA-4635-8478-B2D2FF5B48A5}" presName="childNode" presStyleLbl="node1" presStyleIdx="4" presStyleCnt="5">
        <dgm:presLayoutVars>
          <dgm:bulletEnabled val="1"/>
        </dgm:presLayoutVars>
      </dgm:prSet>
      <dgm:spPr>
        <a:noFill/>
      </dgm:spPr>
      <dgm:t>
        <a:bodyPr/>
        <a:lstStyle/>
        <a:p>
          <a:endParaRPr lang="zh-CN" altLang="en-US"/>
        </a:p>
      </dgm:t>
    </dgm:pt>
    <dgm:pt modelId="{062B189D-6284-4921-BF72-9D11FB78240F}" type="pres">
      <dgm:prSet presAssocID="{A783C908-E2CA-4635-8478-B2D2FF5B48A5}" presName="parentNode" presStyleLbl="revTx" presStyleIdx="4" presStyleCnt="5">
        <dgm:presLayoutVars>
          <dgm:chMax val="0"/>
          <dgm:bulletEnabled val="1"/>
        </dgm:presLayoutVars>
      </dgm:prSet>
      <dgm:spPr/>
      <dgm:t>
        <a:bodyPr/>
        <a:lstStyle/>
        <a:p>
          <a:endParaRPr lang="zh-CN" altLang="en-US"/>
        </a:p>
      </dgm:t>
    </dgm:pt>
  </dgm:ptLst>
  <dgm:cxnLst>
    <dgm:cxn modelId="{BD552103-BFF1-4F5C-8E06-8EF802AD3F73}" type="presOf" srcId="{782ABA84-7FD0-4669-87B8-015A328AE2DD}" destId="{D8AA8650-4FE0-434A-AB7D-8D40A903EFCF}" srcOrd="0" destOrd="0" presId="urn:microsoft.com/office/officeart/2005/8/layout/hList2#2"/>
    <dgm:cxn modelId="{C8D56529-426B-48B1-AC95-422E033BB281}" type="presOf" srcId="{F5F2169E-CDA0-4C72-B641-D7F45F82A995}" destId="{2CFB50E9-263C-4951-9E63-F28C1D5CF292}" srcOrd="0" destOrd="0" presId="urn:microsoft.com/office/officeart/2005/8/layout/hList2#2"/>
    <dgm:cxn modelId="{F998211B-5935-4FC6-819D-5A22DF742936}" type="presOf" srcId="{E1D90F27-0B0D-4772-B17F-D53A74915D9A}" destId="{B48D070F-EC10-4B2E-A2C3-E1341394293B}" srcOrd="0" destOrd="0" presId="urn:microsoft.com/office/officeart/2005/8/layout/hList2#2"/>
    <dgm:cxn modelId="{5704A093-8B1D-44AB-AA30-DA8CCD1783BB}" type="presOf" srcId="{4B12D72C-1B73-4213-986D-D78AF8E7DC1B}" destId="{FEAF2569-2E89-4C44-9224-74A7F4134E4E}" srcOrd="0" destOrd="0" presId="urn:microsoft.com/office/officeart/2005/8/layout/hList2#2"/>
    <dgm:cxn modelId="{48DD5414-3BC2-4939-AD39-6D6087E76748}" srcId="{1D245878-BB55-4135-9CBD-19A0B44E9488}" destId="{30868B8C-6AB3-451E-A6EE-8BAEA8FB74C3}" srcOrd="0" destOrd="0" parTransId="{EBA0CA8C-8F1F-4FFD-88E5-90A306D900A0}" sibTransId="{B3E55332-2FD8-436F-90B0-78273BB75E72}"/>
    <dgm:cxn modelId="{954DF58D-F028-4300-8620-CD6D5ED358A3}" srcId="{6AC9784A-09B8-4A7E-ABBA-18D0F1BF8B3F}" destId="{F5F2169E-CDA0-4C72-B641-D7F45F82A995}" srcOrd="0" destOrd="0" parTransId="{FC598FB4-EBC3-45B8-AC1D-0C4B9AFE4BD7}" sibTransId="{1900B738-7444-40F2-AC77-3EC6B893A903}"/>
    <dgm:cxn modelId="{5B280FA6-D6DF-4FBE-B97B-457DF942D643}" srcId="{42B39C28-1117-40D6-8E61-69FDB7BD6861}" destId="{782ABA84-7FD0-4669-87B8-015A328AE2DD}" srcOrd="0" destOrd="0" parTransId="{995BAD3C-D840-4D23-B9D7-CC39F392E4C2}" sibTransId="{B78C31A4-A484-4191-A115-6E4520561D27}"/>
    <dgm:cxn modelId="{D76D140B-629E-4D18-A92E-F85F8952F738}" srcId="{75358C48-B4A4-4C76-ACB0-FEDF2149C022}" destId="{E1D90F27-0B0D-4772-B17F-D53A74915D9A}" srcOrd="1" destOrd="0" parTransId="{3B93EC46-C1AC-48DF-96E2-2F34AB21DCF9}" sibTransId="{033DEEFC-B365-48F5-8110-453DA5A2166B}"/>
    <dgm:cxn modelId="{FDCA21EE-54AC-4187-9893-AB2EDE958EBF}" srcId="{75358C48-B4A4-4C76-ACB0-FEDF2149C022}" destId="{1D245878-BB55-4135-9CBD-19A0B44E9488}" srcOrd="0" destOrd="0" parTransId="{9B0F76A4-6208-4083-AACC-87C541E2E99B}" sibTransId="{EF5ACA39-FFB5-4CF2-996C-586A87AEE758}"/>
    <dgm:cxn modelId="{824F93D5-E396-47AF-B253-E4D0CDAB1204}" type="presOf" srcId="{1D245878-BB55-4135-9CBD-19A0B44E9488}" destId="{423BBB6D-F46D-4FEA-9ED4-865BD8465C26}" srcOrd="0" destOrd="0" presId="urn:microsoft.com/office/officeart/2005/8/layout/hList2#2"/>
    <dgm:cxn modelId="{C480042E-8470-4687-AF37-ADB54D15B169}" type="presOf" srcId="{30868B8C-6AB3-451E-A6EE-8BAEA8FB74C3}" destId="{E8F8955D-7D53-45E4-8E50-9F182218644A}" srcOrd="0" destOrd="0" presId="urn:microsoft.com/office/officeart/2005/8/layout/hList2#2"/>
    <dgm:cxn modelId="{3B649BF0-EFBB-41F1-B488-EBAAD564EBCB}" type="presOf" srcId="{42B39C28-1117-40D6-8E61-69FDB7BD6861}" destId="{5783A87F-52E4-47B8-BD8E-E4683D88B535}" srcOrd="0" destOrd="0" presId="urn:microsoft.com/office/officeart/2005/8/layout/hList2#2"/>
    <dgm:cxn modelId="{541CA11D-F944-4CDC-BE1A-D63EE5920EBA}" srcId="{E1D90F27-0B0D-4772-B17F-D53A74915D9A}" destId="{4B12D72C-1B73-4213-986D-D78AF8E7DC1B}" srcOrd="0" destOrd="0" parTransId="{1637CFB5-9255-41BD-95E3-0A2012B91749}" sibTransId="{41723AC9-6C05-4AD2-B1E1-16B33D7981BF}"/>
    <dgm:cxn modelId="{EFBEF16B-31B1-477F-9FDF-E749C6B58C45}" type="presOf" srcId="{A783C908-E2CA-4635-8478-B2D2FF5B48A5}" destId="{062B189D-6284-4921-BF72-9D11FB78240F}" srcOrd="0" destOrd="0" presId="urn:microsoft.com/office/officeart/2005/8/layout/hList2#2"/>
    <dgm:cxn modelId="{A069BA47-8565-4EE6-B4E9-6752E45E5836}" srcId="{75358C48-B4A4-4C76-ACB0-FEDF2149C022}" destId="{A783C908-E2CA-4635-8478-B2D2FF5B48A5}" srcOrd="4" destOrd="0" parTransId="{7424E15A-8AE6-46C5-8A9E-DE59CC1ECDB2}" sibTransId="{F22C3895-F737-4894-AC46-AF78E551A62A}"/>
    <dgm:cxn modelId="{B2E0CA2B-2486-4CE8-BC49-5E9C7114AB05}" srcId="{75358C48-B4A4-4C76-ACB0-FEDF2149C022}" destId="{42B39C28-1117-40D6-8E61-69FDB7BD6861}" srcOrd="3" destOrd="0" parTransId="{52DFE583-4D17-410A-8236-66F4BBE899C8}" sibTransId="{06672C73-BCC8-4EDA-87B1-10EAABC28E21}"/>
    <dgm:cxn modelId="{208D4A42-DD7A-4344-A0D1-058362E3F08C}" type="presOf" srcId="{6AC9784A-09B8-4A7E-ABBA-18D0F1BF8B3F}" destId="{1FF51482-FFD0-44F3-B4F6-3B5BDAF2D108}" srcOrd="0" destOrd="0" presId="urn:microsoft.com/office/officeart/2005/8/layout/hList2#2"/>
    <dgm:cxn modelId="{AB079075-688B-48D2-9F03-37C513632AB1}" srcId="{75358C48-B4A4-4C76-ACB0-FEDF2149C022}" destId="{6AC9784A-09B8-4A7E-ABBA-18D0F1BF8B3F}" srcOrd="2" destOrd="0" parTransId="{CCEE6343-126B-47C1-88D8-E76D5193E75F}" sibTransId="{F0C04093-565D-4C2F-A529-934AF5BE16F4}"/>
    <dgm:cxn modelId="{BDE139F3-B524-41C8-8A0D-6BB10D75F5C5}" type="presOf" srcId="{75358C48-B4A4-4C76-ACB0-FEDF2149C022}" destId="{C728ED30-BA78-4B08-A049-4654D5286429}" srcOrd="0" destOrd="0" presId="urn:microsoft.com/office/officeart/2005/8/layout/hList2#2"/>
    <dgm:cxn modelId="{C16300E7-B07E-4A34-9640-6F13EF2F1D82}" type="presParOf" srcId="{C728ED30-BA78-4B08-A049-4654D5286429}" destId="{D8E59AF3-906D-4145-933F-906ADC4D2EC1}" srcOrd="0" destOrd="0" presId="urn:microsoft.com/office/officeart/2005/8/layout/hList2#2"/>
    <dgm:cxn modelId="{128D63AA-F8AE-41CB-80D4-9C4930B5CC0B}" type="presParOf" srcId="{D8E59AF3-906D-4145-933F-906ADC4D2EC1}" destId="{999EC75F-3513-47B2-A803-686992C5E777}" srcOrd="0" destOrd="0" presId="urn:microsoft.com/office/officeart/2005/8/layout/hList2#2"/>
    <dgm:cxn modelId="{D99FF325-7F79-4F14-AC0E-E2EC6ED2780C}" type="presParOf" srcId="{D8E59AF3-906D-4145-933F-906ADC4D2EC1}" destId="{E8F8955D-7D53-45E4-8E50-9F182218644A}" srcOrd="1" destOrd="0" presId="urn:microsoft.com/office/officeart/2005/8/layout/hList2#2"/>
    <dgm:cxn modelId="{5780368E-1620-47B5-A49D-BA71912B4835}" type="presParOf" srcId="{D8E59AF3-906D-4145-933F-906ADC4D2EC1}" destId="{423BBB6D-F46D-4FEA-9ED4-865BD8465C26}" srcOrd="2" destOrd="0" presId="urn:microsoft.com/office/officeart/2005/8/layout/hList2#2"/>
    <dgm:cxn modelId="{3AABD053-656B-4C50-A497-BA2B7F9F60DE}" type="presParOf" srcId="{C728ED30-BA78-4B08-A049-4654D5286429}" destId="{7D7277B1-9127-4A80-8B09-83BE6A529225}" srcOrd="1" destOrd="0" presId="urn:microsoft.com/office/officeart/2005/8/layout/hList2#2"/>
    <dgm:cxn modelId="{4C7BA871-FE4E-46E0-A273-0863EDEECFEE}" type="presParOf" srcId="{C728ED30-BA78-4B08-A049-4654D5286429}" destId="{9D7FE9BE-DDAB-4220-9F9F-A3CA4C5B40BC}" srcOrd="2" destOrd="0" presId="urn:microsoft.com/office/officeart/2005/8/layout/hList2#2"/>
    <dgm:cxn modelId="{7D4789F2-3000-4037-8F48-95E4E27FCA7F}" type="presParOf" srcId="{9D7FE9BE-DDAB-4220-9F9F-A3CA4C5B40BC}" destId="{A140FEB5-CB73-4226-8688-23580F2D6F31}" srcOrd="0" destOrd="0" presId="urn:microsoft.com/office/officeart/2005/8/layout/hList2#2"/>
    <dgm:cxn modelId="{4423CCD4-3912-4FE7-915E-B2EAA0BB1DD8}" type="presParOf" srcId="{9D7FE9BE-DDAB-4220-9F9F-A3CA4C5B40BC}" destId="{FEAF2569-2E89-4C44-9224-74A7F4134E4E}" srcOrd="1" destOrd="0" presId="urn:microsoft.com/office/officeart/2005/8/layout/hList2#2"/>
    <dgm:cxn modelId="{B247454F-3522-4682-8043-2155A91779C1}" type="presParOf" srcId="{9D7FE9BE-DDAB-4220-9F9F-A3CA4C5B40BC}" destId="{B48D070F-EC10-4B2E-A2C3-E1341394293B}" srcOrd="2" destOrd="0" presId="urn:microsoft.com/office/officeart/2005/8/layout/hList2#2"/>
    <dgm:cxn modelId="{34A7F3FC-940E-4515-AED5-71D935FB0BBB}" type="presParOf" srcId="{C728ED30-BA78-4B08-A049-4654D5286429}" destId="{582DCEB3-2037-416B-94C1-1A0817F227F7}" srcOrd="3" destOrd="0" presId="urn:microsoft.com/office/officeart/2005/8/layout/hList2#2"/>
    <dgm:cxn modelId="{9743ED95-7B51-4BD7-875E-DD985B394BFB}" type="presParOf" srcId="{C728ED30-BA78-4B08-A049-4654D5286429}" destId="{D6EA5838-968A-42B8-885D-BC743F622E7E}" srcOrd="4" destOrd="0" presId="urn:microsoft.com/office/officeart/2005/8/layout/hList2#2"/>
    <dgm:cxn modelId="{8337A676-3BED-4D42-A590-4B533C03D90F}" type="presParOf" srcId="{D6EA5838-968A-42B8-885D-BC743F622E7E}" destId="{E4D2D54D-E450-4D94-A542-F7EB1BE44474}" srcOrd="0" destOrd="0" presId="urn:microsoft.com/office/officeart/2005/8/layout/hList2#2"/>
    <dgm:cxn modelId="{49883BA2-0898-40E7-BDBF-26C974027633}" type="presParOf" srcId="{D6EA5838-968A-42B8-885D-BC743F622E7E}" destId="{2CFB50E9-263C-4951-9E63-F28C1D5CF292}" srcOrd="1" destOrd="0" presId="urn:microsoft.com/office/officeart/2005/8/layout/hList2#2"/>
    <dgm:cxn modelId="{8818FCA5-0AC2-4B66-89E5-537E4AD5A3F7}" type="presParOf" srcId="{D6EA5838-968A-42B8-885D-BC743F622E7E}" destId="{1FF51482-FFD0-44F3-B4F6-3B5BDAF2D108}" srcOrd="2" destOrd="0" presId="urn:microsoft.com/office/officeart/2005/8/layout/hList2#2"/>
    <dgm:cxn modelId="{7FD6992E-D364-465E-ABE7-87E8358164FD}" type="presParOf" srcId="{C728ED30-BA78-4B08-A049-4654D5286429}" destId="{39A9BD6C-ADD1-498D-98A8-B0F69F09303A}" srcOrd="5" destOrd="0" presId="urn:microsoft.com/office/officeart/2005/8/layout/hList2#2"/>
    <dgm:cxn modelId="{44F6A3FE-9BB7-476D-84BE-2D40E240B844}" type="presParOf" srcId="{C728ED30-BA78-4B08-A049-4654D5286429}" destId="{CF69BB62-0FEC-492E-A5C1-3D53A78E0C62}" srcOrd="6" destOrd="0" presId="urn:microsoft.com/office/officeart/2005/8/layout/hList2#2"/>
    <dgm:cxn modelId="{6458FAC6-E6E8-452D-87DC-BF6B33A1C76D}" type="presParOf" srcId="{CF69BB62-0FEC-492E-A5C1-3D53A78E0C62}" destId="{4245EC7D-30D3-48F1-8C01-C13D7D5F38D9}" srcOrd="0" destOrd="0" presId="urn:microsoft.com/office/officeart/2005/8/layout/hList2#2"/>
    <dgm:cxn modelId="{838FF5AE-8EE9-46F3-A80F-92F81B8D3671}" type="presParOf" srcId="{CF69BB62-0FEC-492E-A5C1-3D53A78E0C62}" destId="{D8AA8650-4FE0-434A-AB7D-8D40A903EFCF}" srcOrd="1" destOrd="0" presId="urn:microsoft.com/office/officeart/2005/8/layout/hList2#2"/>
    <dgm:cxn modelId="{B9EFD1B9-591E-41AF-99EF-B9C355BC79BD}" type="presParOf" srcId="{CF69BB62-0FEC-492E-A5C1-3D53A78E0C62}" destId="{5783A87F-52E4-47B8-BD8E-E4683D88B535}" srcOrd="2" destOrd="0" presId="urn:microsoft.com/office/officeart/2005/8/layout/hList2#2"/>
    <dgm:cxn modelId="{823194C1-D626-4A38-81E5-2C6267A33F20}" type="presParOf" srcId="{C728ED30-BA78-4B08-A049-4654D5286429}" destId="{6A41718D-A252-4435-B74C-2813FB3A31C6}" srcOrd="7" destOrd="0" presId="urn:microsoft.com/office/officeart/2005/8/layout/hList2#2"/>
    <dgm:cxn modelId="{DD05F87D-2F2B-4754-A668-0AEC0822848E}" type="presParOf" srcId="{C728ED30-BA78-4B08-A049-4654D5286429}" destId="{D633BF9D-DEEC-4DD4-ADCC-E94C866E7C76}" srcOrd="8" destOrd="0" presId="urn:microsoft.com/office/officeart/2005/8/layout/hList2#2"/>
    <dgm:cxn modelId="{4E800443-9B70-4525-9A4A-A797909331A6}" type="presParOf" srcId="{D633BF9D-DEEC-4DD4-ADCC-E94C866E7C76}" destId="{A5C18232-5864-4574-A46B-61B8702FBB00}" srcOrd="0" destOrd="0" presId="urn:microsoft.com/office/officeart/2005/8/layout/hList2#2"/>
    <dgm:cxn modelId="{051A632A-CEBF-46F6-8978-B71ADE48E493}" type="presParOf" srcId="{D633BF9D-DEEC-4DD4-ADCC-E94C866E7C76}" destId="{2EC31361-34D3-428F-8079-421CDA754813}" srcOrd="1" destOrd="0" presId="urn:microsoft.com/office/officeart/2005/8/layout/hList2#2"/>
    <dgm:cxn modelId="{ED1E3E15-8AA5-49B1-AFE0-870FC9B6161A}" type="presParOf" srcId="{D633BF9D-DEEC-4DD4-ADCC-E94C866E7C76}" destId="{062B189D-6284-4921-BF72-9D11FB78240F}" srcOrd="2" destOrd="0" presId="urn:microsoft.com/office/officeart/2005/8/layout/h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228733-F267-4837-B99E-B5020B0F5F14}" type="doc">
      <dgm:prSet loTypeId="urn:microsoft.com/office/officeart/2005/8/layout/target3" loCatId="list" qsTypeId="urn:microsoft.com/office/officeart/2005/8/quickstyle/3d1" qsCatId="3D" csTypeId="urn:microsoft.com/office/officeart/2005/8/colors/accent1_2" csCatId="accent1" phldr="1"/>
      <dgm:spPr/>
      <dgm:t>
        <a:bodyPr/>
        <a:lstStyle/>
        <a:p>
          <a:endParaRPr lang="zh-CN" altLang="en-US"/>
        </a:p>
      </dgm:t>
    </dgm:pt>
    <dgm:pt modelId="{7D6D5640-1ABE-4C0A-A718-1ED6857A391C}">
      <dgm:prSet phldrT="[文本]" custT="1"/>
      <dgm:spPr>
        <a:ln>
          <a:solidFill>
            <a:schemeClr val="bg2">
              <a:lumMod val="75000"/>
            </a:schemeClr>
          </a:solidFill>
        </a:ln>
      </dgm:spPr>
      <dgm:t>
        <a:bodyPr/>
        <a:lstStyle/>
        <a:p>
          <a:r>
            <a:rPr lang="zh-CN" sz="2800" b="1" dirty="0">
              <a:solidFill>
                <a:schemeClr val="tx1"/>
              </a:solidFill>
            </a:rPr>
            <a:t>（</a:t>
          </a:r>
          <a:r>
            <a:rPr lang="en-US" sz="2800" b="1" dirty="0">
              <a:solidFill>
                <a:schemeClr val="tx1"/>
              </a:solidFill>
            </a:rPr>
            <a:t>1</a:t>
          </a:r>
          <a:r>
            <a:rPr lang="zh-CN" sz="2800" b="1" dirty="0">
              <a:solidFill>
                <a:schemeClr val="tx1"/>
              </a:solidFill>
            </a:rPr>
            <a:t>）包装技术变动费用成本差异的分析</a:t>
          </a:r>
          <a:endParaRPr lang="zh-CN" altLang="en-US" sz="2800" b="1" dirty="0">
            <a:solidFill>
              <a:schemeClr val="tx1"/>
            </a:solidFill>
          </a:endParaRPr>
        </a:p>
      </dgm:t>
    </dgm:pt>
    <dgm:pt modelId="{23230A43-742B-4783-B19F-E54817CF45FA}" type="parTrans" cxnId="{B5A9F3F3-3725-4B94-976B-BEFA23FBD774}">
      <dgm:prSet/>
      <dgm:spPr/>
      <dgm:t>
        <a:bodyPr/>
        <a:lstStyle/>
        <a:p>
          <a:endParaRPr lang="zh-CN" altLang="en-US" sz="1600" b="1">
            <a:solidFill>
              <a:schemeClr val="tx1"/>
            </a:solidFill>
          </a:endParaRPr>
        </a:p>
      </dgm:t>
    </dgm:pt>
    <dgm:pt modelId="{D1318029-89AB-43E4-A2FE-D92247109055}" type="sibTrans" cxnId="{B5A9F3F3-3725-4B94-976B-BEFA23FBD774}">
      <dgm:prSet/>
      <dgm:spPr/>
      <dgm:t>
        <a:bodyPr/>
        <a:lstStyle/>
        <a:p>
          <a:endParaRPr lang="zh-CN" altLang="en-US" sz="1600" b="1">
            <a:solidFill>
              <a:schemeClr val="tx1"/>
            </a:solidFill>
          </a:endParaRPr>
        </a:p>
      </dgm:t>
    </dgm:pt>
    <dgm:pt modelId="{11474420-3523-4BC6-8AE2-58BC6588B49F}">
      <dgm:prSet phldrT="[文本]" custT="1"/>
      <dgm:spPr/>
      <dgm:t>
        <a:bodyPr/>
        <a:lstStyle/>
        <a:p>
          <a:r>
            <a:rPr lang="zh-CN" altLang="en-US" sz="2000" b="1" dirty="0">
              <a:solidFill>
                <a:schemeClr val="tx1"/>
              </a:solidFill>
            </a:rPr>
            <a:t>包装技术变动成本差异可分为人工效率成本差异和变动成本分配率成本差异。</a:t>
          </a:r>
        </a:p>
      </dgm:t>
    </dgm:pt>
    <dgm:pt modelId="{D4050881-0DF8-4282-B1D2-35442E85A56C}" type="parTrans" cxnId="{684A75D2-45BC-44E7-AA87-DAAF68ECA323}">
      <dgm:prSet/>
      <dgm:spPr/>
      <dgm:t>
        <a:bodyPr/>
        <a:lstStyle/>
        <a:p>
          <a:endParaRPr lang="zh-CN" altLang="en-US" sz="1600" b="1">
            <a:solidFill>
              <a:schemeClr val="tx1"/>
            </a:solidFill>
          </a:endParaRPr>
        </a:p>
      </dgm:t>
    </dgm:pt>
    <dgm:pt modelId="{BF29B874-1BD9-44FC-AE81-5A0EF32FFACA}" type="sibTrans" cxnId="{684A75D2-45BC-44E7-AA87-DAAF68ECA323}">
      <dgm:prSet/>
      <dgm:spPr/>
      <dgm:t>
        <a:bodyPr/>
        <a:lstStyle/>
        <a:p>
          <a:endParaRPr lang="zh-CN" altLang="en-US" sz="1600" b="1">
            <a:solidFill>
              <a:schemeClr val="tx1"/>
            </a:solidFill>
          </a:endParaRPr>
        </a:p>
      </dgm:t>
    </dgm:pt>
    <dgm:pt modelId="{2E9A73FA-E9CD-40A5-B2BA-4DD085B6B535}">
      <dgm:prSet phldrT="[文本]" custT="1"/>
      <dgm:spPr>
        <a:ln>
          <a:solidFill>
            <a:schemeClr val="bg2">
              <a:lumMod val="75000"/>
            </a:schemeClr>
          </a:solidFill>
        </a:ln>
      </dgm:spPr>
      <dgm:t>
        <a:bodyPr/>
        <a:lstStyle/>
        <a:p>
          <a:r>
            <a:rPr lang="zh-CN" sz="2800" b="1" dirty="0">
              <a:solidFill>
                <a:schemeClr val="tx1"/>
              </a:solidFill>
            </a:rPr>
            <a:t>（</a:t>
          </a:r>
          <a:r>
            <a:rPr lang="en-US" sz="2800" b="1" dirty="0">
              <a:solidFill>
                <a:schemeClr val="tx1"/>
              </a:solidFill>
            </a:rPr>
            <a:t>2</a:t>
          </a:r>
          <a:r>
            <a:rPr lang="zh-CN" sz="2800" b="1" dirty="0">
              <a:solidFill>
                <a:schemeClr val="tx1"/>
              </a:solidFill>
            </a:rPr>
            <a:t>）包装技术固定费用成本差异的分析</a:t>
          </a:r>
          <a:endParaRPr lang="zh-CN" altLang="en-US" sz="2800" b="1" dirty="0">
            <a:solidFill>
              <a:schemeClr val="tx1"/>
            </a:solidFill>
          </a:endParaRPr>
        </a:p>
      </dgm:t>
    </dgm:pt>
    <dgm:pt modelId="{2D18387A-EAFA-40F1-A224-7755B6FE09D0}" type="parTrans" cxnId="{1AAF3E2F-041F-4CF5-A6DD-DF74D42DE936}">
      <dgm:prSet/>
      <dgm:spPr/>
      <dgm:t>
        <a:bodyPr/>
        <a:lstStyle/>
        <a:p>
          <a:endParaRPr lang="zh-CN" altLang="en-US" sz="1600" b="1">
            <a:solidFill>
              <a:schemeClr val="tx1"/>
            </a:solidFill>
          </a:endParaRPr>
        </a:p>
      </dgm:t>
    </dgm:pt>
    <dgm:pt modelId="{72EAB201-47A1-4FA0-9998-2B97F9BACAA0}" type="sibTrans" cxnId="{1AAF3E2F-041F-4CF5-A6DD-DF74D42DE936}">
      <dgm:prSet/>
      <dgm:spPr/>
      <dgm:t>
        <a:bodyPr/>
        <a:lstStyle/>
        <a:p>
          <a:endParaRPr lang="zh-CN" altLang="en-US" sz="1600" b="1">
            <a:solidFill>
              <a:schemeClr val="tx1"/>
            </a:solidFill>
          </a:endParaRPr>
        </a:p>
      </dgm:t>
    </dgm:pt>
    <dgm:pt modelId="{6E6F46E8-5E5A-4EF5-8AF5-75BC8C56034B}">
      <dgm:prSet phldrT="[文本]" custT="1"/>
      <dgm:spPr/>
      <dgm:t>
        <a:bodyPr/>
        <a:lstStyle/>
        <a:p>
          <a:r>
            <a:rPr lang="zh-CN" altLang="en-US" sz="2000" b="1" dirty="0">
              <a:solidFill>
                <a:schemeClr val="tx1"/>
              </a:solidFill>
            </a:rPr>
            <a:t>包装技术固定费用成本差异可分为能量差异和耗费差异。</a:t>
          </a:r>
        </a:p>
      </dgm:t>
    </dgm:pt>
    <dgm:pt modelId="{BDDA5DFD-E82E-4EEE-A470-CE8BE7BEC96B}" type="parTrans" cxnId="{14633DA0-4EFA-4F4F-9FC4-1AA5AFEA7A0B}">
      <dgm:prSet/>
      <dgm:spPr/>
      <dgm:t>
        <a:bodyPr/>
        <a:lstStyle/>
        <a:p>
          <a:endParaRPr lang="zh-CN" altLang="en-US" sz="1600" b="1">
            <a:solidFill>
              <a:schemeClr val="tx1"/>
            </a:solidFill>
          </a:endParaRPr>
        </a:p>
      </dgm:t>
    </dgm:pt>
    <dgm:pt modelId="{73604099-C04C-4468-9AA5-A69D71473881}" type="sibTrans" cxnId="{14633DA0-4EFA-4F4F-9FC4-1AA5AFEA7A0B}">
      <dgm:prSet/>
      <dgm:spPr/>
      <dgm:t>
        <a:bodyPr/>
        <a:lstStyle/>
        <a:p>
          <a:endParaRPr lang="zh-CN" altLang="en-US" sz="1600" b="1">
            <a:solidFill>
              <a:schemeClr val="tx1"/>
            </a:solidFill>
          </a:endParaRPr>
        </a:p>
      </dgm:t>
    </dgm:pt>
    <dgm:pt modelId="{2B616A35-D93F-4EE2-993E-207EC3DF24FB}" type="pres">
      <dgm:prSet presAssocID="{3C228733-F267-4837-B99E-B5020B0F5F14}" presName="Name0" presStyleCnt="0">
        <dgm:presLayoutVars>
          <dgm:chMax val="7"/>
          <dgm:dir/>
          <dgm:animLvl val="lvl"/>
          <dgm:resizeHandles val="exact"/>
        </dgm:presLayoutVars>
      </dgm:prSet>
      <dgm:spPr/>
      <dgm:t>
        <a:bodyPr/>
        <a:lstStyle/>
        <a:p>
          <a:endParaRPr lang="zh-CN" altLang="en-US"/>
        </a:p>
      </dgm:t>
    </dgm:pt>
    <dgm:pt modelId="{D633ED0F-71E9-4810-A3E3-8AE7B0A3BD58}" type="pres">
      <dgm:prSet presAssocID="{7D6D5640-1ABE-4C0A-A718-1ED6857A391C}" presName="circle1" presStyleLbl="node1" presStyleIdx="0" presStyleCnt="2"/>
      <dgm:spPr>
        <a:solidFill>
          <a:schemeClr val="bg1">
            <a:lumMod val="75000"/>
          </a:schemeClr>
        </a:solidFill>
      </dgm:spPr>
      <dgm:t>
        <a:bodyPr/>
        <a:lstStyle/>
        <a:p>
          <a:endParaRPr lang="zh-CN" altLang="en-US"/>
        </a:p>
      </dgm:t>
    </dgm:pt>
    <dgm:pt modelId="{FF0110BB-2DC5-418B-BB7D-43CB35B156AE}" type="pres">
      <dgm:prSet presAssocID="{7D6D5640-1ABE-4C0A-A718-1ED6857A391C}" presName="space" presStyleCnt="0"/>
      <dgm:spPr/>
      <dgm:t>
        <a:bodyPr/>
        <a:lstStyle/>
        <a:p>
          <a:endParaRPr lang="zh-CN" altLang="en-US"/>
        </a:p>
      </dgm:t>
    </dgm:pt>
    <dgm:pt modelId="{B7605EFD-16DD-4C85-8ADE-D58E4F58E343}" type="pres">
      <dgm:prSet presAssocID="{7D6D5640-1ABE-4C0A-A718-1ED6857A391C}" presName="rect1" presStyleLbl="alignAcc1" presStyleIdx="0" presStyleCnt="2"/>
      <dgm:spPr/>
      <dgm:t>
        <a:bodyPr/>
        <a:lstStyle/>
        <a:p>
          <a:endParaRPr lang="zh-CN" altLang="en-US"/>
        </a:p>
      </dgm:t>
    </dgm:pt>
    <dgm:pt modelId="{74B99991-3D35-48AB-AE41-E7CABF0FF6EB}" type="pres">
      <dgm:prSet presAssocID="{2E9A73FA-E9CD-40A5-B2BA-4DD085B6B535}" presName="vertSpace2" presStyleLbl="node1" presStyleIdx="0" presStyleCnt="2"/>
      <dgm:spPr/>
      <dgm:t>
        <a:bodyPr/>
        <a:lstStyle/>
        <a:p>
          <a:endParaRPr lang="zh-CN" altLang="en-US"/>
        </a:p>
      </dgm:t>
    </dgm:pt>
    <dgm:pt modelId="{22D04BCE-15F1-4C6B-AD86-54B29D97C10D}" type="pres">
      <dgm:prSet presAssocID="{2E9A73FA-E9CD-40A5-B2BA-4DD085B6B535}" presName="circle2" presStyleLbl="node1" presStyleIdx="1" presStyleCnt="2"/>
      <dgm:spPr>
        <a:solidFill>
          <a:schemeClr val="bg1">
            <a:lumMod val="75000"/>
          </a:schemeClr>
        </a:solidFill>
      </dgm:spPr>
      <dgm:t>
        <a:bodyPr/>
        <a:lstStyle/>
        <a:p>
          <a:endParaRPr lang="zh-CN" altLang="en-US"/>
        </a:p>
      </dgm:t>
    </dgm:pt>
    <dgm:pt modelId="{46038268-2CC8-4397-895A-CEC1997B76B9}" type="pres">
      <dgm:prSet presAssocID="{2E9A73FA-E9CD-40A5-B2BA-4DD085B6B535}" presName="rect2" presStyleLbl="alignAcc1" presStyleIdx="1" presStyleCnt="2"/>
      <dgm:spPr/>
      <dgm:t>
        <a:bodyPr/>
        <a:lstStyle/>
        <a:p>
          <a:endParaRPr lang="zh-CN" altLang="en-US"/>
        </a:p>
      </dgm:t>
    </dgm:pt>
    <dgm:pt modelId="{885A1B2E-DEC6-48AC-BCF4-1F4C2A51C45A}" type="pres">
      <dgm:prSet presAssocID="{7D6D5640-1ABE-4C0A-A718-1ED6857A391C}" presName="rect1ParTx" presStyleLbl="alignAcc1" presStyleIdx="1" presStyleCnt="2">
        <dgm:presLayoutVars>
          <dgm:chMax val="1"/>
          <dgm:bulletEnabled val="1"/>
        </dgm:presLayoutVars>
      </dgm:prSet>
      <dgm:spPr/>
      <dgm:t>
        <a:bodyPr/>
        <a:lstStyle/>
        <a:p>
          <a:endParaRPr lang="zh-CN" altLang="en-US"/>
        </a:p>
      </dgm:t>
    </dgm:pt>
    <dgm:pt modelId="{722FFF47-6F9C-42C8-A9A4-F1BD9A991246}" type="pres">
      <dgm:prSet presAssocID="{7D6D5640-1ABE-4C0A-A718-1ED6857A391C}" presName="rect1ChTx" presStyleLbl="alignAcc1" presStyleIdx="1" presStyleCnt="2">
        <dgm:presLayoutVars>
          <dgm:bulletEnabled val="1"/>
        </dgm:presLayoutVars>
      </dgm:prSet>
      <dgm:spPr/>
      <dgm:t>
        <a:bodyPr/>
        <a:lstStyle/>
        <a:p>
          <a:endParaRPr lang="zh-CN" altLang="en-US"/>
        </a:p>
      </dgm:t>
    </dgm:pt>
    <dgm:pt modelId="{8A83EAD3-DD8C-439F-8082-D6656764EE65}" type="pres">
      <dgm:prSet presAssocID="{2E9A73FA-E9CD-40A5-B2BA-4DD085B6B535}" presName="rect2ParTx" presStyleLbl="alignAcc1" presStyleIdx="1" presStyleCnt="2">
        <dgm:presLayoutVars>
          <dgm:chMax val="1"/>
          <dgm:bulletEnabled val="1"/>
        </dgm:presLayoutVars>
      </dgm:prSet>
      <dgm:spPr/>
      <dgm:t>
        <a:bodyPr/>
        <a:lstStyle/>
        <a:p>
          <a:endParaRPr lang="zh-CN" altLang="en-US"/>
        </a:p>
      </dgm:t>
    </dgm:pt>
    <dgm:pt modelId="{5B4E5AC9-B20B-4953-9967-4AD65BC4012C}" type="pres">
      <dgm:prSet presAssocID="{2E9A73FA-E9CD-40A5-B2BA-4DD085B6B535}" presName="rect2ChTx" presStyleLbl="alignAcc1" presStyleIdx="1" presStyleCnt="2">
        <dgm:presLayoutVars>
          <dgm:bulletEnabled val="1"/>
        </dgm:presLayoutVars>
      </dgm:prSet>
      <dgm:spPr/>
      <dgm:t>
        <a:bodyPr/>
        <a:lstStyle/>
        <a:p>
          <a:endParaRPr lang="zh-CN" altLang="en-US"/>
        </a:p>
      </dgm:t>
    </dgm:pt>
  </dgm:ptLst>
  <dgm:cxnLst>
    <dgm:cxn modelId="{BB86A1A9-28B9-4119-A8A1-DEF704354CC3}" type="presOf" srcId="{2E9A73FA-E9CD-40A5-B2BA-4DD085B6B535}" destId="{46038268-2CC8-4397-895A-CEC1997B76B9}" srcOrd="0" destOrd="0" presId="urn:microsoft.com/office/officeart/2005/8/layout/target3"/>
    <dgm:cxn modelId="{14633DA0-4EFA-4F4F-9FC4-1AA5AFEA7A0B}" srcId="{2E9A73FA-E9CD-40A5-B2BA-4DD085B6B535}" destId="{6E6F46E8-5E5A-4EF5-8AF5-75BC8C56034B}" srcOrd="0" destOrd="0" parTransId="{BDDA5DFD-E82E-4EEE-A470-CE8BE7BEC96B}" sibTransId="{73604099-C04C-4468-9AA5-A69D71473881}"/>
    <dgm:cxn modelId="{B5A9F3F3-3725-4B94-976B-BEFA23FBD774}" srcId="{3C228733-F267-4837-B99E-B5020B0F5F14}" destId="{7D6D5640-1ABE-4C0A-A718-1ED6857A391C}" srcOrd="0" destOrd="0" parTransId="{23230A43-742B-4783-B19F-E54817CF45FA}" sibTransId="{D1318029-89AB-43E4-A2FE-D92247109055}"/>
    <dgm:cxn modelId="{108191B8-2A9D-475A-81E4-352684D0EEE0}" type="presOf" srcId="{2E9A73FA-E9CD-40A5-B2BA-4DD085B6B535}" destId="{8A83EAD3-DD8C-439F-8082-D6656764EE65}" srcOrd="1" destOrd="0" presId="urn:microsoft.com/office/officeart/2005/8/layout/target3"/>
    <dgm:cxn modelId="{1F068832-570E-4AFF-B4E4-056E4CC5E2CC}" type="presOf" srcId="{11474420-3523-4BC6-8AE2-58BC6588B49F}" destId="{722FFF47-6F9C-42C8-A9A4-F1BD9A991246}" srcOrd="0" destOrd="0" presId="urn:microsoft.com/office/officeart/2005/8/layout/target3"/>
    <dgm:cxn modelId="{1AAF3E2F-041F-4CF5-A6DD-DF74D42DE936}" srcId="{3C228733-F267-4837-B99E-B5020B0F5F14}" destId="{2E9A73FA-E9CD-40A5-B2BA-4DD085B6B535}" srcOrd="1" destOrd="0" parTransId="{2D18387A-EAFA-40F1-A224-7755B6FE09D0}" sibTransId="{72EAB201-47A1-4FA0-9998-2B97F9BACAA0}"/>
    <dgm:cxn modelId="{042DB776-57FF-4C55-B623-BB31631D5610}" type="presOf" srcId="{7D6D5640-1ABE-4C0A-A718-1ED6857A391C}" destId="{885A1B2E-DEC6-48AC-BCF4-1F4C2A51C45A}" srcOrd="1" destOrd="0" presId="urn:microsoft.com/office/officeart/2005/8/layout/target3"/>
    <dgm:cxn modelId="{45DC34C3-5778-4363-B823-DD03CE44863E}" type="presOf" srcId="{3C228733-F267-4837-B99E-B5020B0F5F14}" destId="{2B616A35-D93F-4EE2-993E-207EC3DF24FB}" srcOrd="0" destOrd="0" presId="urn:microsoft.com/office/officeart/2005/8/layout/target3"/>
    <dgm:cxn modelId="{20A09246-D5AB-44A7-B81A-8C597C1C365A}" type="presOf" srcId="{7D6D5640-1ABE-4C0A-A718-1ED6857A391C}" destId="{B7605EFD-16DD-4C85-8ADE-D58E4F58E343}" srcOrd="0" destOrd="0" presId="urn:microsoft.com/office/officeart/2005/8/layout/target3"/>
    <dgm:cxn modelId="{30141E62-BBE9-405A-8DB4-2FEF8C44F729}" type="presOf" srcId="{6E6F46E8-5E5A-4EF5-8AF5-75BC8C56034B}" destId="{5B4E5AC9-B20B-4953-9967-4AD65BC4012C}" srcOrd="0" destOrd="0" presId="urn:microsoft.com/office/officeart/2005/8/layout/target3"/>
    <dgm:cxn modelId="{684A75D2-45BC-44E7-AA87-DAAF68ECA323}" srcId="{7D6D5640-1ABE-4C0A-A718-1ED6857A391C}" destId="{11474420-3523-4BC6-8AE2-58BC6588B49F}" srcOrd="0" destOrd="0" parTransId="{D4050881-0DF8-4282-B1D2-35442E85A56C}" sibTransId="{BF29B874-1BD9-44FC-AE81-5A0EF32FFACA}"/>
    <dgm:cxn modelId="{51839508-627B-4091-BAD3-80C5D4779A68}" type="presParOf" srcId="{2B616A35-D93F-4EE2-993E-207EC3DF24FB}" destId="{D633ED0F-71E9-4810-A3E3-8AE7B0A3BD58}" srcOrd="0" destOrd="0" presId="urn:microsoft.com/office/officeart/2005/8/layout/target3"/>
    <dgm:cxn modelId="{3CEF92ED-7532-4419-9F95-7F8697CA3443}" type="presParOf" srcId="{2B616A35-D93F-4EE2-993E-207EC3DF24FB}" destId="{FF0110BB-2DC5-418B-BB7D-43CB35B156AE}" srcOrd="1" destOrd="0" presId="urn:microsoft.com/office/officeart/2005/8/layout/target3"/>
    <dgm:cxn modelId="{980BEC7A-7241-479C-A41F-9FC2176AE80D}" type="presParOf" srcId="{2B616A35-D93F-4EE2-993E-207EC3DF24FB}" destId="{B7605EFD-16DD-4C85-8ADE-D58E4F58E343}" srcOrd="2" destOrd="0" presId="urn:microsoft.com/office/officeart/2005/8/layout/target3"/>
    <dgm:cxn modelId="{DFD022C0-B18D-419A-9960-F4952B5A8A40}" type="presParOf" srcId="{2B616A35-D93F-4EE2-993E-207EC3DF24FB}" destId="{74B99991-3D35-48AB-AE41-E7CABF0FF6EB}" srcOrd="3" destOrd="0" presId="urn:microsoft.com/office/officeart/2005/8/layout/target3"/>
    <dgm:cxn modelId="{3B1D3600-01B1-4FC0-B691-D21A1851F438}" type="presParOf" srcId="{2B616A35-D93F-4EE2-993E-207EC3DF24FB}" destId="{22D04BCE-15F1-4C6B-AD86-54B29D97C10D}" srcOrd="4" destOrd="0" presId="urn:microsoft.com/office/officeart/2005/8/layout/target3"/>
    <dgm:cxn modelId="{C1B59105-248D-4747-9B09-1EA2D323BD30}" type="presParOf" srcId="{2B616A35-D93F-4EE2-993E-207EC3DF24FB}" destId="{46038268-2CC8-4397-895A-CEC1997B76B9}" srcOrd="5" destOrd="0" presId="urn:microsoft.com/office/officeart/2005/8/layout/target3"/>
    <dgm:cxn modelId="{B52BA89B-17FA-4E5D-9EA1-B5FE5F6E6FBC}" type="presParOf" srcId="{2B616A35-D93F-4EE2-993E-207EC3DF24FB}" destId="{885A1B2E-DEC6-48AC-BCF4-1F4C2A51C45A}" srcOrd="6" destOrd="0" presId="urn:microsoft.com/office/officeart/2005/8/layout/target3"/>
    <dgm:cxn modelId="{7AA1A1BD-DC43-4C28-A464-D88CF8DC54F2}" type="presParOf" srcId="{2B616A35-D93F-4EE2-993E-207EC3DF24FB}" destId="{722FFF47-6F9C-42C8-A9A4-F1BD9A991246}" srcOrd="7" destOrd="0" presId="urn:microsoft.com/office/officeart/2005/8/layout/target3"/>
    <dgm:cxn modelId="{77275D85-F497-4E4C-8175-9EB83E0C354A}" type="presParOf" srcId="{2B616A35-D93F-4EE2-993E-207EC3DF24FB}" destId="{8A83EAD3-DD8C-439F-8082-D6656764EE65}" srcOrd="8" destOrd="0" presId="urn:microsoft.com/office/officeart/2005/8/layout/target3"/>
    <dgm:cxn modelId="{76515B2D-D489-4871-ACAE-34DC6242C999}" type="presParOf" srcId="{2B616A35-D93F-4EE2-993E-207EC3DF24FB}" destId="{5B4E5AC9-B20B-4953-9967-4AD65BC4012C}" srcOrd="9" destOrd="0" presId="urn:microsoft.com/office/officeart/2005/8/layout/targe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4565DC-A09A-42AC-851B-F333090A70F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FA58739E-59C4-4F89-8F7E-065C1624D173}">
      <dgm:prSet phldrT="[文本]" custT="1"/>
      <dgm:spPr/>
      <dgm:t>
        <a:bodyPr/>
        <a:lstStyle/>
        <a:p>
          <a:r>
            <a:rPr lang="zh-CN" altLang="en-US" sz="2400" b="1" dirty="0">
              <a:latin typeface="宋体" panose="02010600030101010101" pitchFamily="2" charset="-122"/>
            </a:rPr>
            <a:t>功能不变，成本降低</a:t>
          </a:r>
          <a:endParaRPr lang="zh-CN" altLang="en-US" sz="2400" b="1" dirty="0"/>
        </a:p>
      </dgm:t>
    </dgm:pt>
    <dgm:pt modelId="{DA0CAC9B-82D1-4270-B110-E31492579982}" type="parTrans" cxnId="{380AD391-35FF-421C-8730-A98E376CFD4E}">
      <dgm:prSet/>
      <dgm:spPr/>
      <dgm:t>
        <a:bodyPr/>
        <a:lstStyle/>
        <a:p>
          <a:endParaRPr lang="zh-CN" altLang="en-US" sz="2400" b="1"/>
        </a:p>
      </dgm:t>
    </dgm:pt>
    <dgm:pt modelId="{06C8C90F-C710-4502-A510-ACC3AE989694}" type="sibTrans" cxnId="{380AD391-35FF-421C-8730-A98E376CFD4E}">
      <dgm:prSet/>
      <dgm:spPr/>
      <dgm:t>
        <a:bodyPr/>
        <a:lstStyle/>
        <a:p>
          <a:endParaRPr lang="zh-CN" altLang="en-US" sz="2400" b="1"/>
        </a:p>
      </dgm:t>
    </dgm:pt>
    <dgm:pt modelId="{DB9E05AF-6C27-4CAC-9629-3E756395D8EA}">
      <dgm:prSet phldrT="[文本]" custT="1"/>
      <dgm:spPr>
        <a:solidFill>
          <a:schemeClr val="bg1"/>
        </a:solidFill>
      </dgm:spPr>
      <dgm:t>
        <a:bodyPr/>
        <a:lstStyle/>
        <a:p>
          <a:pPr algn="l"/>
          <a:r>
            <a:rPr lang="zh-CN" altLang="en-US" sz="1800" b="1" dirty="0">
              <a:solidFill>
                <a:schemeClr val="tx1"/>
              </a:solidFill>
              <a:sym typeface="Wingdings" panose="05000000000000000000" pitchFamily="2" charset="2"/>
            </a:rPr>
            <a:t></a:t>
          </a:r>
          <a:r>
            <a:rPr lang="zh-CN" sz="1800" b="1" dirty="0">
              <a:solidFill>
                <a:schemeClr val="tx1"/>
              </a:solidFill>
            </a:rPr>
            <a:t>科学排料 </a:t>
          </a:r>
          <a:endParaRPr lang="en-US" altLang="zh-CN" sz="1800" b="1" dirty="0">
            <a:solidFill>
              <a:schemeClr val="tx1"/>
            </a:solidFill>
          </a:endParaRPr>
        </a:p>
        <a:p>
          <a:pPr algn="l"/>
          <a:r>
            <a:rPr lang="zh-CN" altLang="en-US" sz="1800" b="1" dirty="0">
              <a:solidFill>
                <a:schemeClr val="tx1"/>
              </a:solidFill>
              <a:sym typeface="Wingdings" panose="05000000000000000000" pitchFamily="2" charset="2"/>
            </a:rPr>
            <a:t></a:t>
          </a:r>
          <a:r>
            <a:rPr lang="zh-CN" sz="1800" b="1" dirty="0">
              <a:solidFill>
                <a:schemeClr val="tx1"/>
              </a:solidFill>
            </a:rPr>
            <a:t>材料、工艺替代</a:t>
          </a:r>
          <a:endParaRPr lang="en-US" altLang="zh-CN" sz="1800" b="1" dirty="0">
            <a:solidFill>
              <a:schemeClr val="tx1"/>
            </a:solidFill>
          </a:endParaRPr>
        </a:p>
        <a:p>
          <a:pPr algn="l"/>
          <a:r>
            <a:rPr lang="zh-CN" altLang="en-US" sz="1800" b="1" dirty="0">
              <a:solidFill>
                <a:schemeClr val="tx1"/>
              </a:solidFill>
              <a:sym typeface="Wingdings" panose="05000000000000000000" pitchFamily="2" charset="2"/>
            </a:rPr>
            <a:t></a:t>
          </a:r>
          <a:r>
            <a:rPr lang="zh-CN" sz="1800" b="1" dirty="0">
              <a:solidFill>
                <a:schemeClr val="tx1"/>
              </a:solidFill>
            </a:rPr>
            <a:t>改变包装形式</a:t>
          </a:r>
          <a:endParaRPr lang="zh-CN" altLang="en-US" sz="1800" b="1" dirty="0">
            <a:solidFill>
              <a:schemeClr val="tx1"/>
            </a:solidFill>
          </a:endParaRPr>
        </a:p>
      </dgm:t>
    </dgm:pt>
    <dgm:pt modelId="{77C15BD8-2CE8-4141-8933-3A301CC98F7F}" type="parTrans" cxnId="{04B0A174-E41C-409F-9745-1A75EA119700}">
      <dgm:prSet/>
      <dgm:spPr/>
      <dgm:t>
        <a:bodyPr/>
        <a:lstStyle/>
        <a:p>
          <a:endParaRPr lang="zh-CN" altLang="en-US" sz="2400" b="1"/>
        </a:p>
      </dgm:t>
    </dgm:pt>
    <dgm:pt modelId="{AB025BDB-040F-49D1-AAC1-5291A01A873E}" type="sibTrans" cxnId="{04B0A174-E41C-409F-9745-1A75EA119700}">
      <dgm:prSet/>
      <dgm:spPr/>
      <dgm:t>
        <a:bodyPr/>
        <a:lstStyle/>
        <a:p>
          <a:endParaRPr lang="zh-CN" altLang="en-US" sz="2400" b="1"/>
        </a:p>
      </dgm:t>
    </dgm:pt>
    <dgm:pt modelId="{E7F2E750-26EB-4580-8891-37EF4C2E33A0}">
      <dgm:prSet phldrT="[文本]" custT="1"/>
      <dgm:spPr/>
      <dgm:t>
        <a:bodyPr/>
        <a:lstStyle/>
        <a:p>
          <a:r>
            <a:rPr lang="zh-CN" altLang="en-US" sz="2400" b="1" dirty="0">
              <a:latin typeface="宋体" panose="02010600030101010101" pitchFamily="2" charset="-122"/>
            </a:rPr>
            <a:t>成本不变，功能提高</a:t>
          </a:r>
          <a:endParaRPr lang="zh-CN" altLang="en-US" sz="2400" b="1" dirty="0"/>
        </a:p>
      </dgm:t>
    </dgm:pt>
    <dgm:pt modelId="{66FF9322-0ED4-460D-A9FB-29945DA4AEA2}" type="parTrans" cxnId="{EE4FF005-8F77-44A5-9E50-6FECA1CC4D5F}">
      <dgm:prSet/>
      <dgm:spPr/>
      <dgm:t>
        <a:bodyPr/>
        <a:lstStyle/>
        <a:p>
          <a:endParaRPr lang="zh-CN" altLang="en-US" sz="2400" b="1"/>
        </a:p>
      </dgm:t>
    </dgm:pt>
    <dgm:pt modelId="{2E71492D-DE99-4EA8-83A7-37F387EDFD8F}" type="sibTrans" cxnId="{EE4FF005-8F77-44A5-9E50-6FECA1CC4D5F}">
      <dgm:prSet/>
      <dgm:spPr/>
      <dgm:t>
        <a:bodyPr/>
        <a:lstStyle/>
        <a:p>
          <a:endParaRPr lang="zh-CN" altLang="en-US" sz="2400" b="1"/>
        </a:p>
      </dgm:t>
    </dgm:pt>
    <dgm:pt modelId="{D99FA092-431C-4E0F-A27F-FF71C89257B7}">
      <dgm:prSet phldrT="[文本]" custT="1"/>
      <dgm:spPr/>
      <dgm:t>
        <a:bodyPr/>
        <a:lstStyle/>
        <a:p>
          <a:r>
            <a:rPr lang="zh-CN" altLang="en-US" sz="2400" b="1" dirty="0">
              <a:latin typeface="宋体" panose="02010600030101010101" pitchFamily="2" charset="-122"/>
            </a:rPr>
            <a:t>功能提高，成本降低</a:t>
          </a:r>
          <a:endParaRPr lang="zh-CN" altLang="en-US" sz="2400" b="1" dirty="0"/>
        </a:p>
      </dgm:t>
    </dgm:pt>
    <dgm:pt modelId="{DC3AE532-DDBE-4EEC-AB1E-B21E00D3964A}" type="parTrans" cxnId="{694C6E14-3085-43C5-A4CF-E7E3867D16E2}">
      <dgm:prSet/>
      <dgm:spPr/>
      <dgm:t>
        <a:bodyPr/>
        <a:lstStyle/>
        <a:p>
          <a:endParaRPr lang="zh-CN" altLang="en-US" sz="2400" b="1"/>
        </a:p>
      </dgm:t>
    </dgm:pt>
    <dgm:pt modelId="{6EC54140-9294-4346-9B12-F360DC075596}" type="sibTrans" cxnId="{694C6E14-3085-43C5-A4CF-E7E3867D16E2}">
      <dgm:prSet/>
      <dgm:spPr/>
      <dgm:t>
        <a:bodyPr/>
        <a:lstStyle/>
        <a:p>
          <a:endParaRPr lang="zh-CN" altLang="en-US" sz="2400" b="1"/>
        </a:p>
      </dgm:t>
    </dgm:pt>
    <dgm:pt modelId="{4B2075A6-0AAC-4843-9174-AF1FBF7774AE}">
      <dgm:prSet custT="1"/>
      <dgm:spPr/>
      <dgm:t>
        <a:bodyPr/>
        <a:lstStyle/>
        <a:p>
          <a:r>
            <a:rPr lang="zh-CN" altLang="en-US" sz="2400" b="1" dirty="0">
              <a:latin typeface="宋体" panose="02010600030101010101" pitchFamily="2" charset="-122"/>
            </a:rPr>
            <a:t>适量增加成本，大幅提高功能</a:t>
          </a:r>
          <a:endParaRPr lang="zh-CN" altLang="en-US" sz="2400" b="1" dirty="0"/>
        </a:p>
      </dgm:t>
    </dgm:pt>
    <dgm:pt modelId="{A7B31C84-53FE-48AF-BB91-618B490F8142}" type="parTrans" cxnId="{35A3DB7B-A7EF-40A2-8C5A-08BFF16E434C}">
      <dgm:prSet/>
      <dgm:spPr/>
      <dgm:t>
        <a:bodyPr/>
        <a:lstStyle/>
        <a:p>
          <a:endParaRPr lang="zh-CN" altLang="en-US" sz="2400" b="1"/>
        </a:p>
      </dgm:t>
    </dgm:pt>
    <dgm:pt modelId="{437D0399-5885-4940-A734-3A5212CB139B}" type="sibTrans" cxnId="{35A3DB7B-A7EF-40A2-8C5A-08BFF16E434C}">
      <dgm:prSet/>
      <dgm:spPr/>
      <dgm:t>
        <a:bodyPr/>
        <a:lstStyle/>
        <a:p>
          <a:endParaRPr lang="zh-CN" altLang="en-US" sz="2400" b="1"/>
        </a:p>
      </dgm:t>
    </dgm:pt>
    <dgm:pt modelId="{CBD2A473-C25A-4CF5-B7DD-BC4AEE435ECD}">
      <dgm:prSet custT="1"/>
      <dgm:spPr/>
      <dgm:t>
        <a:bodyPr/>
        <a:lstStyle/>
        <a:p>
          <a:r>
            <a:rPr lang="zh-CN" altLang="en-US" sz="2400" b="1" dirty="0">
              <a:latin typeface="宋体" panose="02010600030101010101" pitchFamily="2" charset="-122"/>
            </a:rPr>
            <a:t>功能略有下降，成本大幅度降低</a:t>
          </a:r>
          <a:endParaRPr lang="zh-CN" altLang="en-US" sz="2400" b="1" dirty="0"/>
        </a:p>
      </dgm:t>
    </dgm:pt>
    <dgm:pt modelId="{699A6F1D-1B8D-47A0-BE3C-325B5AA5DAD9}" type="parTrans" cxnId="{95DF41B2-B569-4306-B3B7-7C3E9B5B496C}">
      <dgm:prSet/>
      <dgm:spPr/>
      <dgm:t>
        <a:bodyPr/>
        <a:lstStyle/>
        <a:p>
          <a:endParaRPr lang="zh-CN" altLang="en-US" sz="2400" b="1"/>
        </a:p>
      </dgm:t>
    </dgm:pt>
    <dgm:pt modelId="{D0C287CD-390A-475D-A7F7-16077DC0A6D1}" type="sibTrans" cxnId="{95DF41B2-B569-4306-B3B7-7C3E9B5B496C}">
      <dgm:prSet/>
      <dgm:spPr/>
      <dgm:t>
        <a:bodyPr/>
        <a:lstStyle/>
        <a:p>
          <a:endParaRPr lang="zh-CN" altLang="en-US" sz="2400" b="1"/>
        </a:p>
      </dgm:t>
    </dgm:pt>
    <dgm:pt modelId="{E0274F2F-0746-4FCC-BC0E-A8E4EBF308B7}">
      <dgm:prSet custT="1"/>
      <dgm:spPr>
        <a:solidFill>
          <a:schemeClr val="bg1"/>
        </a:solidFill>
      </dgm:spPr>
      <dgm:t>
        <a:bodyPr/>
        <a:lstStyle/>
        <a:p>
          <a:pPr algn="l"/>
          <a:r>
            <a:rPr lang="zh-CN" altLang="en-US" sz="1800" b="1" dirty="0">
              <a:solidFill>
                <a:schemeClr val="tx1"/>
              </a:solidFill>
              <a:sym typeface="Wingdings" panose="05000000000000000000" pitchFamily="2" charset="2"/>
            </a:rPr>
            <a:t></a:t>
          </a:r>
          <a:r>
            <a:rPr lang="zh-CN" sz="1800" b="1" dirty="0">
              <a:solidFill>
                <a:schemeClr val="tx1"/>
              </a:solidFill>
            </a:rPr>
            <a:t>增大容量提高包装功能</a:t>
          </a:r>
          <a:endParaRPr lang="en-US" altLang="zh-CN" sz="1800" b="1" dirty="0">
            <a:solidFill>
              <a:schemeClr val="tx1"/>
            </a:solidFill>
          </a:endParaRPr>
        </a:p>
        <a:p>
          <a:pPr algn="l"/>
          <a:r>
            <a:rPr lang="zh-CN" altLang="en-US" sz="1800" b="1" dirty="0">
              <a:solidFill>
                <a:schemeClr val="tx1"/>
              </a:solidFill>
              <a:sym typeface="Wingdings" panose="05000000000000000000" pitchFamily="2" charset="2"/>
            </a:rPr>
            <a:t></a:t>
          </a:r>
          <a:r>
            <a:rPr lang="zh-CN" sz="1800" b="1" dirty="0">
              <a:solidFill>
                <a:schemeClr val="tx1"/>
              </a:solidFill>
            </a:rPr>
            <a:t>改进结构优化包装功能</a:t>
          </a:r>
          <a:endParaRPr lang="zh-CN" altLang="en-US" sz="1800" b="1" dirty="0">
            <a:solidFill>
              <a:schemeClr val="tx1"/>
            </a:solidFill>
          </a:endParaRPr>
        </a:p>
      </dgm:t>
    </dgm:pt>
    <dgm:pt modelId="{2ADFDD0C-EED1-4008-80FD-4CBBADD7014B}" type="parTrans" cxnId="{5468EC2B-F94E-42BA-8055-0865F9CF2C53}">
      <dgm:prSet/>
      <dgm:spPr/>
      <dgm:t>
        <a:bodyPr/>
        <a:lstStyle/>
        <a:p>
          <a:endParaRPr lang="zh-CN" altLang="en-US" sz="2400" b="1"/>
        </a:p>
      </dgm:t>
    </dgm:pt>
    <dgm:pt modelId="{57A90E4B-9694-4451-B2E3-9450F088DCF6}" type="sibTrans" cxnId="{5468EC2B-F94E-42BA-8055-0865F9CF2C53}">
      <dgm:prSet/>
      <dgm:spPr/>
      <dgm:t>
        <a:bodyPr/>
        <a:lstStyle/>
        <a:p>
          <a:endParaRPr lang="zh-CN" altLang="en-US" sz="2400" b="1"/>
        </a:p>
      </dgm:t>
    </dgm:pt>
    <dgm:pt modelId="{B8FD8EEF-28B9-4C27-9B73-1082DB3CF75B}">
      <dgm:prSet custT="1"/>
      <dgm:spPr>
        <a:solidFill>
          <a:schemeClr val="bg1"/>
        </a:solidFill>
      </dgm:spPr>
      <dgm:t>
        <a:bodyPr/>
        <a:lstStyle/>
        <a:p>
          <a:pPr algn="l"/>
          <a:r>
            <a:rPr lang="zh-CN" altLang="en-US" sz="1800" b="1" dirty="0">
              <a:solidFill>
                <a:schemeClr val="tx1"/>
              </a:solidFill>
              <a:sym typeface="Wingdings" panose="05000000000000000000" pitchFamily="2" charset="2"/>
            </a:rPr>
            <a:t></a:t>
          </a:r>
          <a:r>
            <a:rPr lang="zh-CN" altLang="en-US" sz="1800" b="1" dirty="0">
              <a:solidFill>
                <a:schemeClr val="tx1"/>
              </a:solidFill>
            </a:rPr>
            <a:t>使包装的整体功能得到提高的同时，使包装总成本有所下降。</a:t>
          </a:r>
        </a:p>
      </dgm:t>
    </dgm:pt>
    <dgm:pt modelId="{3CD7CEE0-CC5C-4CA6-B110-97B78578A198}" type="parTrans" cxnId="{261C67FB-CBDF-47E5-810C-3AA1B05BEFAD}">
      <dgm:prSet/>
      <dgm:spPr/>
      <dgm:t>
        <a:bodyPr/>
        <a:lstStyle/>
        <a:p>
          <a:endParaRPr lang="zh-CN" altLang="en-US" sz="2400" b="1"/>
        </a:p>
      </dgm:t>
    </dgm:pt>
    <dgm:pt modelId="{C958F2E1-325D-4DBD-8065-EA589E76B71B}" type="sibTrans" cxnId="{261C67FB-CBDF-47E5-810C-3AA1B05BEFAD}">
      <dgm:prSet/>
      <dgm:spPr/>
      <dgm:t>
        <a:bodyPr/>
        <a:lstStyle/>
        <a:p>
          <a:endParaRPr lang="zh-CN" altLang="en-US" sz="2400" b="1"/>
        </a:p>
      </dgm:t>
    </dgm:pt>
    <dgm:pt modelId="{C5EFE86E-A9D1-44E0-A981-C3449B746C99}">
      <dgm:prSet custT="1"/>
      <dgm:spPr>
        <a:solidFill>
          <a:schemeClr val="bg1"/>
        </a:solidFill>
      </dgm:spPr>
      <dgm:t>
        <a:bodyPr/>
        <a:lstStyle/>
        <a:p>
          <a:pPr algn="l"/>
          <a:r>
            <a:rPr lang="zh-CN" altLang="en-US" sz="1800" b="1" dirty="0">
              <a:solidFill>
                <a:schemeClr val="tx1"/>
              </a:solidFill>
              <a:sym typeface="Wingdings" panose="05000000000000000000" pitchFamily="2" charset="2"/>
            </a:rPr>
            <a:t></a:t>
          </a:r>
          <a:r>
            <a:rPr lang="zh-CN" altLang="en-US" sz="1800" b="1" dirty="0">
              <a:solidFill>
                <a:schemeClr val="tx1"/>
              </a:solidFill>
            </a:rPr>
            <a:t>增加了少量成本，但却使包装功能大大提高，增加了销售量，同时还能提高商品的售价。</a:t>
          </a:r>
        </a:p>
      </dgm:t>
    </dgm:pt>
    <dgm:pt modelId="{085F0492-1AFC-4FE4-A3BD-06FAFAE60F0C}" type="parTrans" cxnId="{35D07D83-2091-404B-AE9E-27E6E86A0670}">
      <dgm:prSet/>
      <dgm:spPr/>
      <dgm:t>
        <a:bodyPr/>
        <a:lstStyle/>
        <a:p>
          <a:endParaRPr lang="zh-CN" altLang="en-US" sz="2400" b="1"/>
        </a:p>
      </dgm:t>
    </dgm:pt>
    <dgm:pt modelId="{B105A42D-17C3-4F0A-8C02-0871A10831D3}" type="sibTrans" cxnId="{35D07D83-2091-404B-AE9E-27E6E86A0670}">
      <dgm:prSet/>
      <dgm:spPr/>
      <dgm:t>
        <a:bodyPr/>
        <a:lstStyle/>
        <a:p>
          <a:endParaRPr lang="zh-CN" altLang="en-US" sz="2400" b="1"/>
        </a:p>
      </dgm:t>
    </dgm:pt>
    <dgm:pt modelId="{E7B6AA84-F53A-42FB-AED7-5CAAB556269A}">
      <dgm:prSet custT="1"/>
      <dgm:spPr>
        <a:solidFill>
          <a:schemeClr val="bg1"/>
        </a:solidFill>
      </dgm:spPr>
      <dgm:t>
        <a:bodyPr/>
        <a:lstStyle/>
        <a:p>
          <a:pPr algn="l"/>
          <a:r>
            <a:rPr lang="zh-CN" altLang="en-US" sz="1800" b="1" dirty="0">
              <a:solidFill>
                <a:schemeClr val="tx1"/>
              </a:solidFill>
              <a:sym typeface="Wingdings" panose="05000000000000000000" pitchFamily="2" charset="2"/>
            </a:rPr>
            <a:t></a:t>
          </a:r>
          <a:r>
            <a:rPr lang="zh-CN" altLang="en-US" sz="1800" b="1" dirty="0">
              <a:solidFill>
                <a:schemeClr val="tx1"/>
              </a:solidFill>
            </a:rPr>
            <a:t>为了照顾经济实惠的心理，降低一些次要功能的标准以降低成本，也有利于销售。</a:t>
          </a:r>
        </a:p>
      </dgm:t>
    </dgm:pt>
    <dgm:pt modelId="{F1DBFB1C-BDDD-4164-8BFA-0467E89E5C1D}" type="parTrans" cxnId="{9EEC4E5F-3588-4F4B-9DD8-6007B253B425}">
      <dgm:prSet/>
      <dgm:spPr/>
      <dgm:t>
        <a:bodyPr/>
        <a:lstStyle/>
        <a:p>
          <a:endParaRPr lang="zh-CN" altLang="en-US" sz="2400" b="1"/>
        </a:p>
      </dgm:t>
    </dgm:pt>
    <dgm:pt modelId="{4B5C1AC1-A872-4C1F-A30A-5B3E8FFD24A2}" type="sibTrans" cxnId="{9EEC4E5F-3588-4F4B-9DD8-6007B253B425}">
      <dgm:prSet/>
      <dgm:spPr/>
      <dgm:t>
        <a:bodyPr/>
        <a:lstStyle/>
        <a:p>
          <a:endParaRPr lang="zh-CN" altLang="en-US" sz="2400" b="1"/>
        </a:p>
      </dgm:t>
    </dgm:pt>
    <dgm:pt modelId="{67834FAA-5CBF-4D29-98BC-F8C9779E94DD}" type="pres">
      <dgm:prSet presAssocID="{704565DC-A09A-42AC-851B-F333090A70FD}" presName="theList" presStyleCnt="0">
        <dgm:presLayoutVars>
          <dgm:dir/>
          <dgm:animLvl val="lvl"/>
          <dgm:resizeHandles val="exact"/>
        </dgm:presLayoutVars>
      </dgm:prSet>
      <dgm:spPr/>
      <dgm:t>
        <a:bodyPr/>
        <a:lstStyle/>
        <a:p>
          <a:endParaRPr lang="zh-CN" altLang="en-US"/>
        </a:p>
      </dgm:t>
    </dgm:pt>
    <dgm:pt modelId="{F15635CE-C07D-4EF0-9EB4-F427E1A323C5}" type="pres">
      <dgm:prSet presAssocID="{FA58739E-59C4-4F89-8F7E-065C1624D173}" presName="compNode" presStyleCnt="0"/>
      <dgm:spPr/>
    </dgm:pt>
    <dgm:pt modelId="{C67F778C-DF68-4485-A66B-F1D63D4996CC}" type="pres">
      <dgm:prSet presAssocID="{FA58739E-59C4-4F89-8F7E-065C1624D173}" presName="aNode" presStyleLbl="bgShp" presStyleIdx="0" presStyleCnt="5"/>
      <dgm:spPr/>
      <dgm:t>
        <a:bodyPr/>
        <a:lstStyle/>
        <a:p>
          <a:endParaRPr lang="zh-CN" altLang="en-US"/>
        </a:p>
      </dgm:t>
    </dgm:pt>
    <dgm:pt modelId="{FB3BF0B7-65DB-48D7-816F-8EC076E1C4D7}" type="pres">
      <dgm:prSet presAssocID="{FA58739E-59C4-4F89-8F7E-065C1624D173}" presName="textNode" presStyleLbl="bgShp" presStyleIdx="0" presStyleCnt="5"/>
      <dgm:spPr/>
      <dgm:t>
        <a:bodyPr/>
        <a:lstStyle/>
        <a:p>
          <a:endParaRPr lang="zh-CN" altLang="en-US"/>
        </a:p>
      </dgm:t>
    </dgm:pt>
    <dgm:pt modelId="{951379D9-E059-46B5-A401-4DEB40824F6E}" type="pres">
      <dgm:prSet presAssocID="{FA58739E-59C4-4F89-8F7E-065C1624D173}" presName="compChildNode" presStyleCnt="0"/>
      <dgm:spPr/>
    </dgm:pt>
    <dgm:pt modelId="{67E17612-8AF8-4C85-93B6-8FFB77310178}" type="pres">
      <dgm:prSet presAssocID="{FA58739E-59C4-4F89-8F7E-065C1624D173}" presName="theInnerList" presStyleCnt="0"/>
      <dgm:spPr/>
    </dgm:pt>
    <dgm:pt modelId="{E8A317E5-0AD9-4890-B4E7-337660CA8BBB}" type="pres">
      <dgm:prSet presAssocID="{DB9E05AF-6C27-4CAC-9629-3E756395D8EA}" presName="childNode" presStyleLbl="node1" presStyleIdx="0" presStyleCnt="5" custLinFactNeighborY="3094">
        <dgm:presLayoutVars>
          <dgm:bulletEnabled val="1"/>
        </dgm:presLayoutVars>
      </dgm:prSet>
      <dgm:spPr/>
      <dgm:t>
        <a:bodyPr/>
        <a:lstStyle/>
        <a:p>
          <a:endParaRPr lang="zh-CN" altLang="en-US"/>
        </a:p>
      </dgm:t>
    </dgm:pt>
    <dgm:pt modelId="{A7D0C9C6-C90B-4FD3-B227-C7B45C665792}" type="pres">
      <dgm:prSet presAssocID="{FA58739E-59C4-4F89-8F7E-065C1624D173}" presName="aSpace" presStyleCnt="0"/>
      <dgm:spPr/>
    </dgm:pt>
    <dgm:pt modelId="{A9D2EE8D-EECA-47CB-977C-1F05FFF67E38}" type="pres">
      <dgm:prSet presAssocID="{E7F2E750-26EB-4580-8891-37EF4C2E33A0}" presName="compNode" presStyleCnt="0"/>
      <dgm:spPr/>
    </dgm:pt>
    <dgm:pt modelId="{BEE59315-3CA9-414B-8B24-418289F15557}" type="pres">
      <dgm:prSet presAssocID="{E7F2E750-26EB-4580-8891-37EF4C2E33A0}" presName="aNode" presStyleLbl="bgShp" presStyleIdx="1" presStyleCnt="5"/>
      <dgm:spPr/>
      <dgm:t>
        <a:bodyPr/>
        <a:lstStyle/>
        <a:p>
          <a:endParaRPr lang="zh-CN" altLang="en-US"/>
        </a:p>
      </dgm:t>
    </dgm:pt>
    <dgm:pt modelId="{46E5932B-5589-4E6D-A7C3-12242CAAA6AA}" type="pres">
      <dgm:prSet presAssocID="{E7F2E750-26EB-4580-8891-37EF4C2E33A0}" presName="textNode" presStyleLbl="bgShp" presStyleIdx="1" presStyleCnt="5"/>
      <dgm:spPr/>
      <dgm:t>
        <a:bodyPr/>
        <a:lstStyle/>
        <a:p>
          <a:endParaRPr lang="zh-CN" altLang="en-US"/>
        </a:p>
      </dgm:t>
    </dgm:pt>
    <dgm:pt modelId="{0FFD7E35-5666-4933-8E6A-58FD51EF820F}" type="pres">
      <dgm:prSet presAssocID="{E7F2E750-26EB-4580-8891-37EF4C2E33A0}" presName="compChildNode" presStyleCnt="0"/>
      <dgm:spPr/>
    </dgm:pt>
    <dgm:pt modelId="{4CF5C89C-F790-4A48-B648-16D19F1BE616}" type="pres">
      <dgm:prSet presAssocID="{E7F2E750-26EB-4580-8891-37EF4C2E33A0}" presName="theInnerList" presStyleCnt="0"/>
      <dgm:spPr/>
    </dgm:pt>
    <dgm:pt modelId="{7CB5055E-3C2F-426A-8D81-56ED05ECC137}" type="pres">
      <dgm:prSet presAssocID="{E0274F2F-0746-4FCC-BC0E-A8E4EBF308B7}" presName="childNode" presStyleLbl="node1" presStyleIdx="1" presStyleCnt="5" custLinFactNeighborY="3094">
        <dgm:presLayoutVars>
          <dgm:bulletEnabled val="1"/>
        </dgm:presLayoutVars>
      </dgm:prSet>
      <dgm:spPr/>
      <dgm:t>
        <a:bodyPr/>
        <a:lstStyle/>
        <a:p>
          <a:endParaRPr lang="zh-CN" altLang="en-US"/>
        </a:p>
      </dgm:t>
    </dgm:pt>
    <dgm:pt modelId="{6BE3B132-C7F1-4D77-9045-EFFE88C93D9B}" type="pres">
      <dgm:prSet presAssocID="{E7F2E750-26EB-4580-8891-37EF4C2E33A0}" presName="aSpace" presStyleCnt="0"/>
      <dgm:spPr/>
    </dgm:pt>
    <dgm:pt modelId="{5E11E9DE-D7FB-4BE7-82A3-E19E00FE8A87}" type="pres">
      <dgm:prSet presAssocID="{D99FA092-431C-4E0F-A27F-FF71C89257B7}" presName="compNode" presStyleCnt="0"/>
      <dgm:spPr/>
    </dgm:pt>
    <dgm:pt modelId="{A8BF4ED5-A4A5-4A74-9D50-DC905FC4DBCB}" type="pres">
      <dgm:prSet presAssocID="{D99FA092-431C-4E0F-A27F-FF71C89257B7}" presName="aNode" presStyleLbl="bgShp" presStyleIdx="2" presStyleCnt="5"/>
      <dgm:spPr/>
      <dgm:t>
        <a:bodyPr/>
        <a:lstStyle/>
        <a:p>
          <a:endParaRPr lang="zh-CN" altLang="en-US"/>
        </a:p>
      </dgm:t>
    </dgm:pt>
    <dgm:pt modelId="{1C41C0C4-A1F8-44D8-B45F-B36630EF09CF}" type="pres">
      <dgm:prSet presAssocID="{D99FA092-431C-4E0F-A27F-FF71C89257B7}" presName="textNode" presStyleLbl="bgShp" presStyleIdx="2" presStyleCnt="5"/>
      <dgm:spPr/>
      <dgm:t>
        <a:bodyPr/>
        <a:lstStyle/>
        <a:p>
          <a:endParaRPr lang="zh-CN" altLang="en-US"/>
        </a:p>
      </dgm:t>
    </dgm:pt>
    <dgm:pt modelId="{4F6617F6-14AC-4448-A3FC-0582933D41A5}" type="pres">
      <dgm:prSet presAssocID="{D99FA092-431C-4E0F-A27F-FF71C89257B7}" presName="compChildNode" presStyleCnt="0"/>
      <dgm:spPr/>
    </dgm:pt>
    <dgm:pt modelId="{13F73706-68BC-46E2-B310-CE8A52C99A53}" type="pres">
      <dgm:prSet presAssocID="{D99FA092-431C-4E0F-A27F-FF71C89257B7}" presName="theInnerList" presStyleCnt="0"/>
      <dgm:spPr/>
    </dgm:pt>
    <dgm:pt modelId="{55C8B090-BA08-4E12-83E1-7731700B4B70}" type="pres">
      <dgm:prSet presAssocID="{B8FD8EEF-28B9-4C27-9B73-1082DB3CF75B}" presName="childNode" presStyleLbl="node1" presStyleIdx="2" presStyleCnt="5" custLinFactNeighborY="3094">
        <dgm:presLayoutVars>
          <dgm:bulletEnabled val="1"/>
        </dgm:presLayoutVars>
      </dgm:prSet>
      <dgm:spPr/>
      <dgm:t>
        <a:bodyPr/>
        <a:lstStyle/>
        <a:p>
          <a:endParaRPr lang="zh-CN" altLang="en-US"/>
        </a:p>
      </dgm:t>
    </dgm:pt>
    <dgm:pt modelId="{C6FEB066-B951-4729-AAAC-04670FD48A3C}" type="pres">
      <dgm:prSet presAssocID="{D99FA092-431C-4E0F-A27F-FF71C89257B7}" presName="aSpace" presStyleCnt="0"/>
      <dgm:spPr/>
    </dgm:pt>
    <dgm:pt modelId="{5F5802F5-7CE4-40BD-9305-1A484FD3E873}" type="pres">
      <dgm:prSet presAssocID="{4B2075A6-0AAC-4843-9174-AF1FBF7774AE}" presName="compNode" presStyleCnt="0"/>
      <dgm:spPr/>
    </dgm:pt>
    <dgm:pt modelId="{AC7CB8D7-3B28-4F9A-881B-53A90056D12F}" type="pres">
      <dgm:prSet presAssocID="{4B2075A6-0AAC-4843-9174-AF1FBF7774AE}" presName="aNode" presStyleLbl="bgShp" presStyleIdx="3" presStyleCnt="5"/>
      <dgm:spPr/>
      <dgm:t>
        <a:bodyPr/>
        <a:lstStyle/>
        <a:p>
          <a:endParaRPr lang="zh-CN" altLang="en-US"/>
        </a:p>
      </dgm:t>
    </dgm:pt>
    <dgm:pt modelId="{6CCDC430-EF3C-4E8C-AF33-6312AFD5FE36}" type="pres">
      <dgm:prSet presAssocID="{4B2075A6-0AAC-4843-9174-AF1FBF7774AE}" presName="textNode" presStyleLbl="bgShp" presStyleIdx="3" presStyleCnt="5"/>
      <dgm:spPr/>
      <dgm:t>
        <a:bodyPr/>
        <a:lstStyle/>
        <a:p>
          <a:endParaRPr lang="zh-CN" altLang="en-US"/>
        </a:p>
      </dgm:t>
    </dgm:pt>
    <dgm:pt modelId="{D1357E75-26A2-4A76-BB65-30AABED6D1E3}" type="pres">
      <dgm:prSet presAssocID="{4B2075A6-0AAC-4843-9174-AF1FBF7774AE}" presName="compChildNode" presStyleCnt="0"/>
      <dgm:spPr/>
    </dgm:pt>
    <dgm:pt modelId="{B45EBBF6-66E9-4910-AB90-02DDC26CFE67}" type="pres">
      <dgm:prSet presAssocID="{4B2075A6-0AAC-4843-9174-AF1FBF7774AE}" presName="theInnerList" presStyleCnt="0"/>
      <dgm:spPr/>
    </dgm:pt>
    <dgm:pt modelId="{F10644F5-164D-4A66-A44A-0ACC65AA5813}" type="pres">
      <dgm:prSet presAssocID="{C5EFE86E-A9D1-44E0-A981-C3449B746C99}" presName="childNode" presStyleLbl="node1" presStyleIdx="3" presStyleCnt="5">
        <dgm:presLayoutVars>
          <dgm:bulletEnabled val="1"/>
        </dgm:presLayoutVars>
      </dgm:prSet>
      <dgm:spPr/>
      <dgm:t>
        <a:bodyPr/>
        <a:lstStyle/>
        <a:p>
          <a:endParaRPr lang="zh-CN" altLang="en-US"/>
        </a:p>
      </dgm:t>
    </dgm:pt>
    <dgm:pt modelId="{787CB610-65AD-4484-94EA-28A80EC3FB8D}" type="pres">
      <dgm:prSet presAssocID="{4B2075A6-0AAC-4843-9174-AF1FBF7774AE}" presName="aSpace" presStyleCnt="0"/>
      <dgm:spPr/>
    </dgm:pt>
    <dgm:pt modelId="{0309B6C4-861F-44EC-AE29-DC5750BF9176}" type="pres">
      <dgm:prSet presAssocID="{CBD2A473-C25A-4CF5-B7DD-BC4AEE435ECD}" presName="compNode" presStyleCnt="0"/>
      <dgm:spPr/>
    </dgm:pt>
    <dgm:pt modelId="{53C01096-57AB-47E6-B466-0A1CE97107B6}" type="pres">
      <dgm:prSet presAssocID="{CBD2A473-C25A-4CF5-B7DD-BC4AEE435ECD}" presName="aNode" presStyleLbl="bgShp" presStyleIdx="4" presStyleCnt="5"/>
      <dgm:spPr/>
      <dgm:t>
        <a:bodyPr/>
        <a:lstStyle/>
        <a:p>
          <a:endParaRPr lang="zh-CN" altLang="en-US"/>
        </a:p>
      </dgm:t>
    </dgm:pt>
    <dgm:pt modelId="{7A90D59D-E31F-41FC-97E1-9B5D6222AF62}" type="pres">
      <dgm:prSet presAssocID="{CBD2A473-C25A-4CF5-B7DD-BC4AEE435ECD}" presName="textNode" presStyleLbl="bgShp" presStyleIdx="4" presStyleCnt="5"/>
      <dgm:spPr/>
      <dgm:t>
        <a:bodyPr/>
        <a:lstStyle/>
        <a:p>
          <a:endParaRPr lang="zh-CN" altLang="en-US"/>
        </a:p>
      </dgm:t>
    </dgm:pt>
    <dgm:pt modelId="{B0820C83-4240-4D5A-99A5-8F8D0B1C4044}" type="pres">
      <dgm:prSet presAssocID="{CBD2A473-C25A-4CF5-B7DD-BC4AEE435ECD}" presName="compChildNode" presStyleCnt="0"/>
      <dgm:spPr/>
    </dgm:pt>
    <dgm:pt modelId="{ABEE99D3-5046-423C-9695-C5A3849AD4E2}" type="pres">
      <dgm:prSet presAssocID="{CBD2A473-C25A-4CF5-B7DD-BC4AEE435ECD}" presName="theInnerList" presStyleCnt="0"/>
      <dgm:spPr/>
    </dgm:pt>
    <dgm:pt modelId="{672DDB62-E36C-42CB-A032-D32AF8F61B14}" type="pres">
      <dgm:prSet presAssocID="{E7B6AA84-F53A-42FB-AED7-5CAAB556269A}" presName="childNode" presStyleLbl="node1" presStyleIdx="4" presStyleCnt="5">
        <dgm:presLayoutVars>
          <dgm:bulletEnabled val="1"/>
        </dgm:presLayoutVars>
      </dgm:prSet>
      <dgm:spPr/>
      <dgm:t>
        <a:bodyPr/>
        <a:lstStyle/>
        <a:p>
          <a:endParaRPr lang="zh-CN" altLang="en-US"/>
        </a:p>
      </dgm:t>
    </dgm:pt>
  </dgm:ptLst>
  <dgm:cxnLst>
    <dgm:cxn modelId="{380AD391-35FF-421C-8730-A98E376CFD4E}" srcId="{704565DC-A09A-42AC-851B-F333090A70FD}" destId="{FA58739E-59C4-4F89-8F7E-065C1624D173}" srcOrd="0" destOrd="0" parTransId="{DA0CAC9B-82D1-4270-B110-E31492579982}" sibTransId="{06C8C90F-C710-4502-A510-ACC3AE989694}"/>
    <dgm:cxn modelId="{95DF41B2-B569-4306-B3B7-7C3E9B5B496C}" srcId="{704565DC-A09A-42AC-851B-F333090A70FD}" destId="{CBD2A473-C25A-4CF5-B7DD-BC4AEE435ECD}" srcOrd="4" destOrd="0" parTransId="{699A6F1D-1B8D-47A0-BE3C-325B5AA5DAD9}" sibTransId="{D0C287CD-390A-475D-A7F7-16077DC0A6D1}"/>
    <dgm:cxn modelId="{11F059E2-CE80-440A-B43D-CF61198ED9E9}" type="presOf" srcId="{704565DC-A09A-42AC-851B-F333090A70FD}" destId="{67834FAA-5CBF-4D29-98BC-F8C9779E94DD}" srcOrd="0" destOrd="0" presId="urn:microsoft.com/office/officeart/2005/8/layout/lProcess2"/>
    <dgm:cxn modelId="{261C67FB-CBDF-47E5-810C-3AA1B05BEFAD}" srcId="{D99FA092-431C-4E0F-A27F-FF71C89257B7}" destId="{B8FD8EEF-28B9-4C27-9B73-1082DB3CF75B}" srcOrd="0" destOrd="0" parTransId="{3CD7CEE0-CC5C-4CA6-B110-97B78578A198}" sibTransId="{C958F2E1-325D-4DBD-8065-EA589E76B71B}"/>
    <dgm:cxn modelId="{72C07BAC-B0A5-432D-A5FB-F8960D33AB94}" type="presOf" srcId="{FA58739E-59C4-4F89-8F7E-065C1624D173}" destId="{FB3BF0B7-65DB-48D7-816F-8EC076E1C4D7}" srcOrd="1" destOrd="0" presId="urn:microsoft.com/office/officeart/2005/8/layout/lProcess2"/>
    <dgm:cxn modelId="{64AB2420-CFA9-49CC-9389-7076D832FE0D}" type="presOf" srcId="{FA58739E-59C4-4F89-8F7E-065C1624D173}" destId="{C67F778C-DF68-4485-A66B-F1D63D4996CC}" srcOrd="0" destOrd="0" presId="urn:microsoft.com/office/officeart/2005/8/layout/lProcess2"/>
    <dgm:cxn modelId="{EE4FF005-8F77-44A5-9E50-6FECA1CC4D5F}" srcId="{704565DC-A09A-42AC-851B-F333090A70FD}" destId="{E7F2E750-26EB-4580-8891-37EF4C2E33A0}" srcOrd="1" destOrd="0" parTransId="{66FF9322-0ED4-460D-A9FB-29945DA4AEA2}" sibTransId="{2E71492D-DE99-4EA8-83A7-37F387EDFD8F}"/>
    <dgm:cxn modelId="{07244C88-1C8F-4F36-8786-811388647693}" type="presOf" srcId="{CBD2A473-C25A-4CF5-B7DD-BC4AEE435ECD}" destId="{53C01096-57AB-47E6-B466-0A1CE97107B6}" srcOrd="0" destOrd="0" presId="urn:microsoft.com/office/officeart/2005/8/layout/lProcess2"/>
    <dgm:cxn modelId="{04AD7B51-86DD-4345-B19F-069158594D58}" type="presOf" srcId="{4B2075A6-0AAC-4843-9174-AF1FBF7774AE}" destId="{AC7CB8D7-3B28-4F9A-881B-53A90056D12F}" srcOrd="0" destOrd="0" presId="urn:microsoft.com/office/officeart/2005/8/layout/lProcess2"/>
    <dgm:cxn modelId="{766C4E4A-D95F-4407-91E1-59B6896C1DFE}" type="presOf" srcId="{E0274F2F-0746-4FCC-BC0E-A8E4EBF308B7}" destId="{7CB5055E-3C2F-426A-8D81-56ED05ECC137}" srcOrd="0" destOrd="0" presId="urn:microsoft.com/office/officeart/2005/8/layout/lProcess2"/>
    <dgm:cxn modelId="{44BD8F96-DD0C-4CFF-BDA5-E95E37CF4126}" type="presOf" srcId="{E7F2E750-26EB-4580-8891-37EF4C2E33A0}" destId="{BEE59315-3CA9-414B-8B24-418289F15557}" srcOrd="0" destOrd="0" presId="urn:microsoft.com/office/officeart/2005/8/layout/lProcess2"/>
    <dgm:cxn modelId="{55F3C36C-A903-428A-AFFD-AD8B97AFCC90}" type="presOf" srcId="{D99FA092-431C-4E0F-A27F-FF71C89257B7}" destId="{1C41C0C4-A1F8-44D8-B45F-B36630EF09CF}" srcOrd="1" destOrd="0" presId="urn:microsoft.com/office/officeart/2005/8/layout/lProcess2"/>
    <dgm:cxn modelId="{BEE84641-75AC-4510-859A-70FB619B1451}" type="presOf" srcId="{B8FD8EEF-28B9-4C27-9B73-1082DB3CF75B}" destId="{55C8B090-BA08-4E12-83E1-7731700B4B70}" srcOrd="0" destOrd="0" presId="urn:microsoft.com/office/officeart/2005/8/layout/lProcess2"/>
    <dgm:cxn modelId="{38E6EBFF-7DCB-450C-B890-6FF0E7D87296}" type="presOf" srcId="{D99FA092-431C-4E0F-A27F-FF71C89257B7}" destId="{A8BF4ED5-A4A5-4A74-9D50-DC905FC4DBCB}" srcOrd="0" destOrd="0" presId="urn:microsoft.com/office/officeart/2005/8/layout/lProcess2"/>
    <dgm:cxn modelId="{7D3878E6-B9C9-461E-BDAC-BB2150794547}" type="presOf" srcId="{CBD2A473-C25A-4CF5-B7DD-BC4AEE435ECD}" destId="{7A90D59D-E31F-41FC-97E1-9B5D6222AF62}" srcOrd="1" destOrd="0" presId="urn:microsoft.com/office/officeart/2005/8/layout/lProcess2"/>
    <dgm:cxn modelId="{F4B255DB-74A5-4708-A886-575E2620D46E}" type="presOf" srcId="{C5EFE86E-A9D1-44E0-A981-C3449B746C99}" destId="{F10644F5-164D-4A66-A44A-0ACC65AA5813}" srcOrd="0" destOrd="0" presId="urn:microsoft.com/office/officeart/2005/8/layout/lProcess2"/>
    <dgm:cxn modelId="{5753015C-5B40-4A81-AFE4-FB89B88DC018}" type="presOf" srcId="{E7B6AA84-F53A-42FB-AED7-5CAAB556269A}" destId="{672DDB62-E36C-42CB-A032-D32AF8F61B14}" srcOrd="0" destOrd="0" presId="urn:microsoft.com/office/officeart/2005/8/layout/lProcess2"/>
    <dgm:cxn modelId="{B5F04C21-F90C-4AEA-8036-D4FCA0409BDC}" type="presOf" srcId="{DB9E05AF-6C27-4CAC-9629-3E756395D8EA}" destId="{E8A317E5-0AD9-4890-B4E7-337660CA8BBB}" srcOrd="0" destOrd="0" presId="urn:microsoft.com/office/officeart/2005/8/layout/lProcess2"/>
    <dgm:cxn modelId="{5468EC2B-F94E-42BA-8055-0865F9CF2C53}" srcId="{E7F2E750-26EB-4580-8891-37EF4C2E33A0}" destId="{E0274F2F-0746-4FCC-BC0E-A8E4EBF308B7}" srcOrd="0" destOrd="0" parTransId="{2ADFDD0C-EED1-4008-80FD-4CBBADD7014B}" sibTransId="{57A90E4B-9694-4451-B2E3-9450F088DCF6}"/>
    <dgm:cxn modelId="{35A3DB7B-A7EF-40A2-8C5A-08BFF16E434C}" srcId="{704565DC-A09A-42AC-851B-F333090A70FD}" destId="{4B2075A6-0AAC-4843-9174-AF1FBF7774AE}" srcOrd="3" destOrd="0" parTransId="{A7B31C84-53FE-48AF-BB91-618B490F8142}" sibTransId="{437D0399-5885-4940-A734-3A5212CB139B}"/>
    <dgm:cxn modelId="{9EEC4E5F-3588-4F4B-9DD8-6007B253B425}" srcId="{CBD2A473-C25A-4CF5-B7DD-BC4AEE435ECD}" destId="{E7B6AA84-F53A-42FB-AED7-5CAAB556269A}" srcOrd="0" destOrd="0" parTransId="{F1DBFB1C-BDDD-4164-8BFA-0467E89E5C1D}" sibTransId="{4B5C1AC1-A872-4C1F-A30A-5B3E8FFD24A2}"/>
    <dgm:cxn modelId="{35D07D83-2091-404B-AE9E-27E6E86A0670}" srcId="{4B2075A6-0AAC-4843-9174-AF1FBF7774AE}" destId="{C5EFE86E-A9D1-44E0-A981-C3449B746C99}" srcOrd="0" destOrd="0" parTransId="{085F0492-1AFC-4FE4-A3BD-06FAFAE60F0C}" sibTransId="{B105A42D-17C3-4F0A-8C02-0871A10831D3}"/>
    <dgm:cxn modelId="{04B0A174-E41C-409F-9745-1A75EA119700}" srcId="{FA58739E-59C4-4F89-8F7E-065C1624D173}" destId="{DB9E05AF-6C27-4CAC-9629-3E756395D8EA}" srcOrd="0" destOrd="0" parTransId="{77C15BD8-2CE8-4141-8933-3A301CC98F7F}" sibTransId="{AB025BDB-040F-49D1-AAC1-5291A01A873E}"/>
    <dgm:cxn modelId="{52B990CA-4F6F-4177-A0D0-E5BB02C4173C}" type="presOf" srcId="{E7F2E750-26EB-4580-8891-37EF4C2E33A0}" destId="{46E5932B-5589-4E6D-A7C3-12242CAAA6AA}" srcOrd="1" destOrd="0" presId="urn:microsoft.com/office/officeart/2005/8/layout/lProcess2"/>
    <dgm:cxn modelId="{361D410C-385E-4604-BF6F-E403D835EF19}" type="presOf" srcId="{4B2075A6-0AAC-4843-9174-AF1FBF7774AE}" destId="{6CCDC430-EF3C-4E8C-AF33-6312AFD5FE36}" srcOrd="1" destOrd="0" presId="urn:microsoft.com/office/officeart/2005/8/layout/lProcess2"/>
    <dgm:cxn modelId="{694C6E14-3085-43C5-A4CF-E7E3867D16E2}" srcId="{704565DC-A09A-42AC-851B-F333090A70FD}" destId="{D99FA092-431C-4E0F-A27F-FF71C89257B7}" srcOrd="2" destOrd="0" parTransId="{DC3AE532-DDBE-4EEC-AB1E-B21E00D3964A}" sibTransId="{6EC54140-9294-4346-9B12-F360DC075596}"/>
    <dgm:cxn modelId="{3774D3C5-14D4-4141-8CD4-3D60AE344C17}" type="presParOf" srcId="{67834FAA-5CBF-4D29-98BC-F8C9779E94DD}" destId="{F15635CE-C07D-4EF0-9EB4-F427E1A323C5}" srcOrd="0" destOrd="0" presId="urn:microsoft.com/office/officeart/2005/8/layout/lProcess2"/>
    <dgm:cxn modelId="{73DC66F5-8750-401E-BA13-01849A5CD146}" type="presParOf" srcId="{F15635CE-C07D-4EF0-9EB4-F427E1A323C5}" destId="{C67F778C-DF68-4485-A66B-F1D63D4996CC}" srcOrd="0" destOrd="0" presId="urn:microsoft.com/office/officeart/2005/8/layout/lProcess2"/>
    <dgm:cxn modelId="{2171C14E-6F2E-478D-AFB6-D55E78710567}" type="presParOf" srcId="{F15635CE-C07D-4EF0-9EB4-F427E1A323C5}" destId="{FB3BF0B7-65DB-48D7-816F-8EC076E1C4D7}" srcOrd="1" destOrd="0" presId="urn:microsoft.com/office/officeart/2005/8/layout/lProcess2"/>
    <dgm:cxn modelId="{01F44C8D-1FFF-4192-A512-4253CF9E9218}" type="presParOf" srcId="{F15635CE-C07D-4EF0-9EB4-F427E1A323C5}" destId="{951379D9-E059-46B5-A401-4DEB40824F6E}" srcOrd="2" destOrd="0" presId="urn:microsoft.com/office/officeart/2005/8/layout/lProcess2"/>
    <dgm:cxn modelId="{4203B25E-E5BB-4DB5-A099-68808DCCF248}" type="presParOf" srcId="{951379D9-E059-46B5-A401-4DEB40824F6E}" destId="{67E17612-8AF8-4C85-93B6-8FFB77310178}" srcOrd="0" destOrd="0" presId="urn:microsoft.com/office/officeart/2005/8/layout/lProcess2"/>
    <dgm:cxn modelId="{F7FBD350-1CF7-4812-AF56-AB6F28C8F4E8}" type="presParOf" srcId="{67E17612-8AF8-4C85-93B6-8FFB77310178}" destId="{E8A317E5-0AD9-4890-B4E7-337660CA8BBB}" srcOrd="0" destOrd="0" presId="urn:microsoft.com/office/officeart/2005/8/layout/lProcess2"/>
    <dgm:cxn modelId="{5BF77F4E-BEE0-4EAE-88D1-A24A97114401}" type="presParOf" srcId="{67834FAA-5CBF-4D29-98BC-F8C9779E94DD}" destId="{A7D0C9C6-C90B-4FD3-B227-C7B45C665792}" srcOrd="1" destOrd="0" presId="urn:microsoft.com/office/officeart/2005/8/layout/lProcess2"/>
    <dgm:cxn modelId="{73656B0F-9CC9-4E3E-ACF2-5E34E4CEDBCD}" type="presParOf" srcId="{67834FAA-5CBF-4D29-98BC-F8C9779E94DD}" destId="{A9D2EE8D-EECA-47CB-977C-1F05FFF67E38}" srcOrd="2" destOrd="0" presId="urn:microsoft.com/office/officeart/2005/8/layout/lProcess2"/>
    <dgm:cxn modelId="{4479201F-3120-4B7B-BF3A-FA5633E4D5CC}" type="presParOf" srcId="{A9D2EE8D-EECA-47CB-977C-1F05FFF67E38}" destId="{BEE59315-3CA9-414B-8B24-418289F15557}" srcOrd="0" destOrd="0" presId="urn:microsoft.com/office/officeart/2005/8/layout/lProcess2"/>
    <dgm:cxn modelId="{C8022417-1DD9-481F-B0EC-F407D4A2E8F5}" type="presParOf" srcId="{A9D2EE8D-EECA-47CB-977C-1F05FFF67E38}" destId="{46E5932B-5589-4E6D-A7C3-12242CAAA6AA}" srcOrd="1" destOrd="0" presId="urn:microsoft.com/office/officeart/2005/8/layout/lProcess2"/>
    <dgm:cxn modelId="{CB11CE94-EE17-44DD-81DE-4A2C36C33DFB}" type="presParOf" srcId="{A9D2EE8D-EECA-47CB-977C-1F05FFF67E38}" destId="{0FFD7E35-5666-4933-8E6A-58FD51EF820F}" srcOrd="2" destOrd="0" presId="urn:microsoft.com/office/officeart/2005/8/layout/lProcess2"/>
    <dgm:cxn modelId="{9A1FBF8B-5659-4165-896E-A2DF08D96705}" type="presParOf" srcId="{0FFD7E35-5666-4933-8E6A-58FD51EF820F}" destId="{4CF5C89C-F790-4A48-B648-16D19F1BE616}" srcOrd="0" destOrd="0" presId="urn:microsoft.com/office/officeart/2005/8/layout/lProcess2"/>
    <dgm:cxn modelId="{95725209-D890-48AA-900D-95A60FC93DD7}" type="presParOf" srcId="{4CF5C89C-F790-4A48-B648-16D19F1BE616}" destId="{7CB5055E-3C2F-426A-8D81-56ED05ECC137}" srcOrd="0" destOrd="0" presId="urn:microsoft.com/office/officeart/2005/8/layout/lProcess2"/>
    <dgm:cxn modelId="{024F356E-B714-447B-A781-1F2BDECEF1F4}" type="presParOf" srcId="{67834FAA-5CBF-4D29-98BC-F8C9779E94DD}" destId="{6BE3B132-C7F1-4D77-9045-EFFE88C93D9B}" srcOrd="3" destOrd="0" presId="urn:microsoft.com/office/officeart/2005/8/layout/lProcess2"/>
    <dgm:cxn modelId="{101CB898-BB2B-47AE-A94D-DC535303313E}" type="presParOf" srcId="{67834FAA-5CBF-4D29-98BC-F8C9779E94DD}" destId="{5E11E9DE-D7FB-4BE7-82A3-E19E00FE8A87}" srcOrd="4" destOrd="0" presId="urn:microsoft.com/office/officeart/2005/8/layout/lProcess2"/>
    <dgm:cxn modelId="{D265223C-04A9-46C2-9559-D0F62915E9FA}" type="presParOf" srcId="{5E11E9DE-D7FB-4BE7-82A3-E19E00FE8A87}" destId="{A8BF4ED5-A4A5-4A74-9D50-DC905FC4DBCB}" srcOrd="0" destOrd="0" presId="urn:microsoft.com/office/officeart/2005/8/layout/lProcess2"/>
    <dgm:cxn modelId="{9D278AFC-2BB1-435B-BE78-CE53EEDB7206}" type="presParOf" srcId="{5E11E9DE-D7FB-4BE7-82A3-E19E00FE8A87}" destId="{1C41C0C4-A1F8-44D8-B45F-B36630EF09CF}" srcOrd="1" destOrd="0" presId="urn:microsoft.com/office/officeart/2005/8/layout/lProcess2"/>
    <dgm:cxn modelId="{648DAB11-CC52-40D0-A236-98077CBC5BB8}" type="presParOf" srcId="{5E11E9DE-D7FB-4BE7-82A3-E19E00FE8A87}" destId="{4F6617F6-14AC-4448-A3FC-0582933D41A5}" srcOrd="2" destOrd="0" presId="urn:microsoft.com/office/officeart/2005/8/layout/lProcess2"/>
    <dgm:cxn modelId="{B39BEF83-9704-4613-9398-88CE7F87A09B}" type="presParOf" srcId="{4F6617F6-14AC-4448-A3FC-0582933D41A5}" destId="{13F73706-68BC-46E2-B310-CE8A52C99A53}" srcOrd="0" destOrd="0" presId="urn:microsoft.com/office/officeart/2005/8/layout/lProcess2"/>
    <dgm:cxn modelId="{F624BA1F-0A5D-4D21-8F4C-4145A074784C}" type="presParOf" srcId="{13F73706-68BC-46E2-B310-CE8A52C99A53}" destId="{55C8B090-BA08-4E12-83E1-7731700B4B70}" srcOrd="0" destOrd="0" presId="urn:microsoft.com/office/officeart/2005/8/layout/lProcess2"/>
    <dgm:cxn modelId="{0AD29358-E564-450C-9C0A-3B20D152F840}" type="presParOf" srcId="{67834FAA-5CBF-4D29-98BC-F8C9779E94DD}" destId="{C6FEB066-B951-4729-AAAC-04670FD48A3C}" srcOrd="5" destOrd="0" presId="urn:microsoft.com/office/officeart/2005/8/layout/lProcess2"/>
    <dgm:cxn modelId="{7CED43B8-6024-4136-B636-2DCB5BC3D241}" type="presParOf" srcId="{67834FAA-5CBF-4D29-98BC-F8C9779E94DD}" destId="{5F5802F5-7CE4-40BD-9305-1A484FD3E873}" srcOrd="6" destOrd="0" presId="urn:microsoft.com/office/officeart/2005/8/layout/lProcess2"/>
    <dgm:cxn modelId="{9F8F7393-300B-4AD6-A523-3F23B150C9E4}" type="presParOf" srcId="{5F5802F5-7CE4-40BD-9305-1A484FD3E873}" destId="{AC7CB8D7-3B28-4F9A-881B-53A90056D12F}" srcOrd="0" destOrd="0" presId="urn:microsoft.com/office/officeart/2005/8/layout/lProcess2"/>
    <dgm:cxn modelId="{B1A56A6E-FEAF-4DA4-B190-619C7235E09E}" type="presParOf" srcId="{5F5802F5-7CE4-40BD-9305-1A484FD3E873}" destId="{6CCDC430-EF3C-4E8C-AF33-6312AFD5FE36}" srcOrd="1" destOrd="0" presId="urn:microsoft.com/office/officeart/2005/8/layout/lProcess2"/>
    <dgm:cxn modelId="{4F36BE03-EFC2-41D0-A068-D96CFE19F41C}" type="presParOf" srcId="{5F5802F5-7CE4-40BD-9305-1A484FD3E873}" destId="{D1357E75-26A2-4A76-BB65-30AABED6D1E3}" srcOrd="2" destOrd="0" presId="urn:microsoft.com/office/officeart/2005/8/layout/lProcess2"/>
    <dgm:cxn modelId="{6D0FC78A-2A14-4AFA-8EC3-5040526ABD1C}" type="presParOf" srcId="{D1357E75-26A2-4A76-BB65-30AABED6D1E3}" destId="{B45EBBF6-66E9-4910-AB90-02DDC26CFE67}" srcOrd="0" destOrd="0" presId="urn:microsoft.com/office/officeart/2005/8/layout/lProcess2"/>
    <dgm:cxn modelId="{0C5A09F9-F024-4E43-916C-35B7BDF4EF11}" type="presParOf" srcId="{B45EBBF6-66E9-4910-AB90-02DDC26CFE67}" destId="{F10644F5-164D-4A66-A44A-0ACC65AA5813}" srcOrd="0" destOrd="0" presId="urn:microsoft.com/office/officeart/2005/8/layout/lProcess2"/>
    <dgm:cxn modelId="{5F2C5227-32D5-4749-B387-6CA94154C1EF}" type="presParOf" srcId="{67834FAA-5CBF-4D29-98BC-F8C9779E94DD}" destId="{787CB610-65AD-4484-94EA-28A80EC3FB8D}" srcOrd="7" destOrd="0" presId="urn:microsoft.com/office/officeart/2005/8/layout/lProcess2"/>
    <dgm:cxn modelId="{01F08442-B420-4DA2-88F6-895C2FD40D8F}" type="presParOf" srcId="{67834FAA-5CBF-4D29-98BC-F8C9779E94DD}" destId="{0309B6C4-861F-44EC-AE29-DC5750BF9176}" srcOrd="8" destOrd="0" presId="urn:microsoft.com/office/officeart/2005/8/layout/lProcess2"/>
    <dgm:cxn modelId="{6632BF75-B1ED-45A4-8B81-6D4E6E017C84}" type="presParOf" srcId="{0309B6C4-861F-44EC-AE29-DC5750BF9176}" destId="{53C01096-57AB-47E6-B466-0A1CE97107B6}" srcOrd="0" destOrd="0" presId="urn:microsoft.com/office/officeart/2005/8/layout/lProcess2"/>
    <dgm:cxn modelId="{FD413C74-2A4B-4BEA-B829-EE49E7A9EEC2}" type="presParOf" srcId="{0309B6C4-861F-44EC-AE29-DC5750BF9176}" destId="{7A90D59D-E31F-41FC-97E1-9B5D6222AF62}" srcOrd="1" destOrd="0" presId="urn:microsoft.com/office/officeart/2005/8/layout/lProcess2"/>
    <dgm:cxn modelId="{8A8D57E9-E90F-47CA-872A-93D6B8C7645F}" type="presParOf" srcId="{0309B6C4-861F-44EC-AE29-DC5750BF9176}" destId="{B0820C83-4240-4D5A-99A5-8F8D0B1C4044}" srcOrd="2" destOrd="0" presId="urn:microsoft.com/office/officeart/2005/8/layout/lProcess2"/>
    <dgm:cxn modelId="{C65D16EE-071A-4220-9EC7-AE13CB69EECA}" type="presParOf" srcId="{B0820C83-4240-4D5A-99A5-8F8D0B1C4044}" destId="{ABEE99D3-5046-423C-9695-C5A3849AD4E2}" srcOrd="0" destOrd="0" presId="urn:microsoft.com/office/officeart/2005/8/layout/lProcess2"/>
    <dgm:cxn modelId="{F127E552-449D-4473-A996-BF5131D56F63}" type="presParOf" srcId="{ABEE99D3-5046-423C-9695-C5A3849AD4E2}" destId="{672DDB62-E36C-42CB-A032-D32AF8F61B1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4D703E-FDDA-41E6-8E92-094C6FC3225C}" type="doc">
      <dgm:prSet loTypeId="urn:microsoft.com/office/officeart/2005/8/layout/hList1"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zh-CN" altLang="en-US"/>
        </a:p>
      </dgm:t>
    </dgm:pt>
    <dgm:pt modelId="{BD5ECD62-0717-4B59-9320-548252954080}">
      <dgm:prSet phldrT="[文本]"/>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solidFill>
                <a:schemeClr val="tx1"/>
              </a:solidFill>
            </a:rPr>
            <a:t>1</a:t>
          </a:r>
          <a:r>
            <a:rPr lang="zh-CN" b="1" dirty="0">
              <a:solidFill>
                <a:schemeClr val="tx1"/>
              </a:solidFill>
            </a:rPr>
            <a:t>、方案评价</a:t>
          </a:r>
        </a:p>
      </dgm:t>
    </dgm:pt>
    <dgm:pt modelId="{5AA8DD3B-DA61-4ED2-8FB5-F509DE9F2943}" type="parTrans" cxnId="{A77ED83F-239A-4954-9F98-1B26622CB592}">
      <dgm:prSet/>
      <dgm:spPr/>
      <dgm:t>
        <a:bodyPr/>
        <a:lstStyle/>
        <a:p>
          <a:endParaRPr lang="zh-CN" altLang="en-US" b="1"/>
        </a:p>
      </dgm:t>
    </dgm:pt>
    <dgm:pt modelId="{C9C80843-0B64-4FCE-AE6D-731FE6614DEB}" type="sibTrans" cxnId="{A77ED83F-239A-4954-9F98-1B26622CB592}">
      <dgm:prSet/>
      <dgm:spPr/>
      <dgm:t>
        <a:bodyPr/>
        <a:lstStyle/>
        <a:p>
          <a:endParaRPr lang="zh-CN" altLang="en-US" b="1"/>
        </a:p>
      </dgm:t>
    </dgm:pt>
    <dgm:pt modelId="{60C16A56-1E03-487B-953E-45BCA59A37DB}">
      <dgm:prSet phldrT="[文本]"/>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a:t>运用加法评分法，即先提出</a:t>
          </a:r>
          <a:r>
            <a:rPr lang="en-US" b="1" dirty="0"/>
            <a:t>5</a:t>
          </a:r>
          <a:r>
            <a:rPr lang="zh-CN" b="1" dirty="0"/>
            <a:t>个评分项目，然后将项目按实现程度，分为若干等级，并确定各等级的评分标准，按标准逐一对各方面的项目打分，最后计算出各方案的得分总和。综合评价见表</a:t>
          </a:r>
          <a:r>
            <a:rPr lang="en-US" b="1" dirty="0"/>
            <a:t>7-16</a:t>
          </a:r>
          <a:r>
            <a:rPr lang="zh-CN" b="1" dirty="0"/>
            <a:t>。</a:t>
          </a:r>
          <a:endParaRPr lang="zh-CN" altLang="en-US" b="1" dirty="0"/>
        </a:p>
      </dgm:t>
    </dgm:pt>
    <dgm:pt modelId="{920B76F1-21E5-4E43-8B02-861090472401}" type="parTrans" cxnId="{129F3472-16F9-4BB5-8227-BA76DA178AA7}">
      <dgm:prSet/>
      <dgm:spPr/>
      <dgm:t>
        <a:bodyPr/>
        <a:lstStyle/>
        <a:p>
          <a:endParaRPr lang="zh-CN" altLang="en-US" b="1"/>
        </a:p>
      </dgm:t>
    </dgm:pt>
    <dgm:pt modelId="{40A0D7FD-562F-4F9F-BC9C-5D2F22880E82}" type="sibTrans" cxnId="{129F3472-16F9-4BB5-8227-BA76DA178AA7}">
      <dgm:prSet/>
      <dgm:spPr/>
      <dgm:t>
        <a:bodyPr/>
        <a:lstStyle/>
        <a:p>
          <a:endParaRPr lang="zh-CN" altLang="en-US" b="1"/>
        </a:p>
      </dgm:t>
    </dgm:pt>
    <dgm:pt modelId="{7BBAAE31-D683-4C70-AA24-AAF1B871E97F}">
      <dgm:prSet phldrT="[文本]"/>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solidFill>
                <a:schemeClr val="tx1"/>
              </a:solidFill>
            </a:rPr>
            <a:t>2</a:t>
          </a:r>
          <a:r>
            <a:rPr lang="zh-CN" b="1" dirty="0">
              <a:solidFill>
                <a:schemeClr val="tx1"/>
              </a:solidFill>
            </a:rPr>
            <a:t>、方案选择</a:t>
          </a:r>
          <a:endParaRPr lang="zh-CN" altLang="en-US" b="1" dirty="0">
            <a:solidFill>
              <a:schemeClr val="tx1"/>
            </a:solidFill>
          </a:endParaRPr>
        </a:p>
      </dgm:t>
    </dgm:pt>
    <dgm:pt modelId="{59DB6293-10AD-405E-B3A6-BFEF77A077A0}" type="parTrans" cxnId="{889184FE-8999-44D4-A7DA-361A3EDDE548}">
      <dgm:prSet/>
      <dgm:spPr/>
      <dgm:t>
        <a:bodyPr/>
        <a:lstStyle/>
        <a:p>
          <a:endParaRPr lang="zh-CN" altLang="en-US" b="1"/>
        </a:p>
      </dgm:t>
    </dgm:pt>
    <dgm:pt modelId="{6AFE9F05-D466-40ED-93E6-E78054BB9773}" type="sibTrans" cxnId="{889184FE-8999-44D4-A7DA-361A3EDDE548}">
      <dgm:prSet/>
      <dgm:spPr/>
      <dgm:t>
        <a:bodyPr/>
        <a:lstStyle/>
        <a:p>
          <a:endParaRPr lang="zh-CN" altLang="en-US" b="1"/>
        </a:p>
      </dgm:t>
    </dgm:pt>
    <dgm:pt modelId="{E315F9CF-A5FC-4731-8937-CFA7F1D5EFB0}">
      <dgm:prSet phldrT="[文本]"/>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r>
            <a:rPr lang="zh-CN" b="1" dirty="0" smtClean="0"/>
            <a:t>从对三个方案的综合评价中不难看出，改进方案二而在表</a:t>
          </a:r>
          <a:r>
            <a:rPr lang="en-US" b="1" dirty="0" smtClean="0"/>
            <a:t>3</a:t>
          </a:r>
          <a:r>
            <a:rPr lang="zh-CN" b="1" dirty="0" smtClean="0"/>
            <a:t>中得</a:t>
          </a:r>
          <a:r>
            <a:rPr lang="en-US" b="1" dirty="0" smtClean="0"/>
            <a:t>91</a:t>
          </a:r>
          <a:r>
            <a:rPr lang="zh-CN" b="1" dirty="0" smtClean="0"/>
            <a:t>分，比改进方案一高出</a:t>
          </a:r>
          <a:r>
            <a:rPr lang="en-US" b="1" dirty="0" smtClean="0"/>
            <a:t>l7</a:t>
          </a:r>
          <a:r>
            <a:rPr lang="zh-CN" b="1" dirty="0" smtClean="0"/>
            <a:t>分，比原工艺方案高出</a:t>
          </a:r>
          <a:r>
            <a:rPr lang="en-US" b="1" dirty="0" smtClean="0"/>
            <a:t>9</a:t>
          </a:r>
          <a:r>
            <a:rPr lang="zh-CN" b="1" dirty="0" smtClean="0"/>
            <a:t>分。最终选定改进方案二为试验方案。</a:t>
          </a:r>
          <a:endParaRPr lang="zh-CN" altLang="en-US" b="1" dirty="0"/>
        </a:p>
      </dgm:t>
    </dgm:pt>
    <dgm:pt modelId="{F969E6B2-B34C-4FCE-8A23-D5D212A3B3FA}" type="parTrans" cxnId="{8A2220E1-62D6-4EC3-A88E-607CF0037DA5}">
      <dgm:prSet/>
      <dgm:spPr/>
      <dgm:t>
        <a:bodyPr/>
        <a:lstStyle/>
        <a:p>
          <a:endParaRPr lang="zh-CN" altLang="en-US" b="1"/>
        </a:p>
      </dgm:t>
    </dgm:pt>
    <dgm:pt modelId="{4F651781-865F-4DAA-97D8-F9CDE838B339}" type="sibTrans" cxnId="{8A2220E1-62D6-4EC3-A88E-607CF0037DA5}">
      <dgm:prSet/>
      <dgm:spPr/>
      <dgm:t>
        <a:bodyPr/>
        <a:lstStyle/>
        <a:p>
          <a:endParaRPr lang="zh-CN" altLang="en-US" b="1"/>
        </a:p>
      </dgm:t>
    </dgm:pt>
    <dgm:pt modelId="{2829D3B1-47C8-4E65-A5A5-961BA60DCD96}" type="pres">
      <dgm:prSet presAssocID="{004D703E-FDDA-41E6-8E92-094C6FC3225C}" presName="Name0" presStyleCnt="0">
        <dgm:presLayoutVars>
          <dgm:dir/>
          <dgm:animLvl val="lvl"/>
          <dgm:resizeHandles val="exact"/>
        </dgm:presLayoutVars>
      </dgm:prSet>
      <dgm:spPr/>
      <dgm:t>
        <a:bodyPr/>
        <a:lstStyle/>
        <a:p>
          <a:endParaRPr lang="zh-CN" altLang="en-US"/>
        </a:p>
      </dgm:t>
    </dgm:pt>
    <dgm:pt modelId="{FB672E0B-C705-49E1-81FD-AFE07C2EC8F9}" type="pres">
      <dgm:prSet presAssocID="{BD5ECD62-0717-4B59-9320-548252954080}"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CC19031-0D58-4114-A126-F85179D7319E}" type="pres">
      <dgm:prSet presAssocID="{BD5ECD62-0717-4B59-9320-548252954080}" presName="parTx" presStyleLbl="alignNode1" presStyleIdx="0" presStyleCnt="2" custLinFactNeighborX="8705">
        <dgm:presLayoutVars>
          <dgm:chMax val="0"/>
          <dgm:chPref val="0"/>
          <dgm:bulletEnabled val="1"/>
        </dgm:presLayoutVars>
      </dgm:prSet>
      <dgm:spPr/>
      <dgm:t>
        <a:bodyPr/>
        <a:lstStyle/>
        <a:p>
          <a:endParaRPr lang="zh-CN" altLang="en-US"/>
        </a:p>
      </dgm:t>
    </dgm:pt>
    <dgm:pt modelId="{7A95592D-B8DA-4F90-97A6-538DAE6595AF}" type="pres">
      <dgm:prSet presAssocID="{BD5ECD62-0717-4B59-9320-548252954080}" presName="desTx" presStyleLbl="alignAccFollowNode1" presStyleIdx="0" presStyleCnt="2" custLinFactNeighborX="8705">
        <dgm:presLayoutVars>
          <dgm:bulletEnabled val="1"/>
        </dgm:presLayoutVars>
      </dgm:prSet>
      <dgm:spPr/>
      <dgm:t>
        <a:bodyPr/>
        <a:lstStyle/>
        <a:p>
          <a:endParaRPr lang="zh-CN" altLang="en-US"/>
        </a:p>
      </dgm:t>
    </dgm:pt>
    <dgm:pt modelId="{9AB8942F-D431-4DFB-B612-9B9112D95F95}" type="pres">
      <dgm:prSet presAssocID="{C9C80843-0B64-4FCE-AE6D-731FE6614DEB}"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375C47B-9147-4D36-BCF3-D85837D31512}" type="pres">
      <dgm:prSet presAssocID="{7BBAAE31-D683-4C70-AA24-AAF1B871E97F}"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17D2233-1AA1-4C05-9119-1F8A63358616}" type="pres">
      <dgm:prSet presAssocID="{7BBAAE31-D683-4C70-AA24-AAF1B871E97F}" presName="parTx" presStyleLbl="alignNode1" presStyleIdx="1" presStyleCnt="2">
        <dgm:presLayoutVars>
          <dgm:chMax val="0"/>
          <dgm:chPref val="0"/>
          <dgm:bulletEnabled val="1"/>
        </dgm:presLayoutVars>
      </dgm:prSet>
      <dgm:spPr/>
      <dgm:t>
        <a:bodyPr/>
        <a:lstStyle/>
        <a:p>
          <a:endParaRPr lang="zh-CN" altLang="en-US"/>
        </a:p>
      </dgm:t>
    </dgm:pt>
    <dgm:pt modelId="{EE7A3507-5016-4D21-B70C-06754AB264EB}" type="pres">
      <dgm:prSet presAssocID="{7BBAAE31-D683-4C70-AA24-AAF1B871E97F}" presName="desTx" presStyleLbl="alignAccFollowNode1" presStyleIdx="1" presStyleCnt="2">
        <dgm:presLayoutVars>
          <dgm:bulletEnabled val="1"/>
        </dgm:presLayoutVars>
      </dgm:prSet>
      <dgm:spPr/>
      <dgm:t>
        <a:bodyPr/>
        <a:lstStyle/>
        <a:p>
          <a:endParaRPr lang="zh-CN" altLang="en-US"/>
        </a:p>
      </dgm:t>
    </dgm:pt>
  </dgm:ptLst>
  <dgm:cxnLst>
    <dgm:cxn modelId="{E9EECBD4-7034-4287-9C0A-A5E23204CA11}" type="presOf" srcId="{60C16A56-1E03-487B-953E-45BCA59A37DB}" destId="{7A95592D-B8DA-4F90-97A6-538DAE6595AF}" srcOrd="0" destOrd="0" presId="urn:microsoft.com/office/officeart/2005/8/layout/hList1"/>
    <dgm:cxn modelId="{129F3472-16F9-4BB5-8227-BA76DA178AA7}" srcId="{BD5ECD62-0717-4B59-9320-548252954080}" destId="{60C16A56-1E03-487B-953E-45BCA59A37DB}" srcOrd="0" destOrd="0" parTransId="{920B76F1-21E5-4E43-8B02-861090472401}" sibTransId="{40A0D7FD-562F-4F9F-BC9C-5D2F22880E82}"/>
    <dgm:cxn modelId="{8DD6CF81-5708-4565-933B-667D4E61822D}" type="presOf" srcId="{E315F9CF-A5FC-4731-8937-CFA7F1D5EFB0}" destId="{EE7A3507-5016-4D21-B70C-06754AB264EB}" srcOrd="0" destOrd="0" presId="urn:microsoft.com/office/officeart/2005/8/layout/hList1"/>
    <dgm:cxn modelId="{86215441-E092-47AC-B4B0-EDA6FC37BCE5}" type="presOf" srcId="{004D703E-FDDA-41E6-8E92-094C6FC3225C}" destId="{2829D3B1-47C8-4E65-A5A5-961BA60DCD96}" srcOrd="0" destOrd="0" presId="urn:microsoft.com/office/officeart/2005/8/layout/hList1"/>
    <dgm:cxn modelId="{A77ED83F-239A-4954-9F98-1B26622CB592}" srcId="{004D703E-FDDA-41E6-8E92-094C6FC3225C}" destId="{BD5ECD62-0717-4B59-9320-548252954080}" srcOrd="0" destOrd="0" parTransId="{5AA8DD3B-DA61-4ED2-8FB5-F509DE9F2943}" sibTransId="{C9C80843-0B64-4FCE-AE6D-731FE6614DEB}"/>
    <dgm:cxn modelId="{8A2220E1-62D6-4EC3-A88E-607CF0037DA5}" srcId="{7BBAAE31-D683-4C70-AA24-AAF1B871E97F}" destId="{E315F9CF-A5FC-4731-8937-CFA7F1D5EFB0}" srcOrd="0" destOrd="0" parTransId="{F969E6B2-B34C-4FCE-8A23-D5D212A3B3FA}" sibTransId="{4F651781-865F-4DAA-97D8-F9CDE838B339}"/>
    <dgm:cxn modelId="{889184FE-8999-44D4-A7DA-361A3EDDE548}" srcId="{004D703E-FDDA-41E6-8E92-094C6FC3225C}" destId="{7BBAAE31-D683-4C70-AA24-AAF1B871E97F}" srcOrd="1" destOrd="0" parTransId="{59DB6293-10AD-405E-B3A6-BFEF77A077A0}" sibTransId="{6AFE9F05-D466-40ED-93E6-E78054BB9773}"/>
    <dgm:cxn modelId="{DC3D3102-C197-4F51-8760-50A7F545CA00}" type="presOf" srcId="{BD5ECD62-0717-4B59-9320-548252954080}" destId="{ECC19031-0D58-4114-A126-F85179D7319E}" srcOrd="0" destOrd="0" presId="urn:microsoft.com/office/officeart/2005/8/layout/hList1"/>
    <dgm:cxn modelId="{05CCCF44-AA8F-4447-A73E-4651815F88A0}" type="presOf" srcId="{7BBAAE31-D683-4C70-AA24-AAF1B871E97F}" destId="{717D2233-1AA1-4C05-9119-1F8A63358616}" srcOrd="0" destOrd="0" presId="urn:microsoft.com/office/officeart/2005/8/layout/hList1"/>
    <dgm:cxn modelId="{87F31F60-D626-4D67-B90B-8455BF185518}" type="presParOf" srcId="{2829D3B1-47C8-4E65-A5A5-961BA60DCD96}" destId="{FB672E0B-C705-49E1-81FD-AFE07C2EC8F9}" srcOrd="0" destOrd="0" presId="urn:microsoft.com/office/officeart/2005/8/layout/hList1"/>
    <dgm:cxn modelId="{F37D5E3E-A333-4BDA-A701-26140ABB2343}" type="presParOf" srcId="{FB672E0B-C705-49E1-81FD-AFE07C2EC8F9}" destId="{ECC19031-0D58-4114-A126-F85179D7319E}" srcOrd="0" destOrd="0" presId="urn:microsoft.com/office/officeart/2005/8/layout/hList1"/>
    <dgm:cxn modelId="{89F993F4-BFC2-4995-B149-829E115018F5}" type="presParOf" srcId="{FB672E0B-C705-49E1-81FD-AFE07C2EC8F9}" destId="{7A95592D-B8DA-4F90-97A6-538DAE6595AF}" srcOrd="1" destOrd="0" presId="urn:microsoft.com/office/officeart/2005/8/layout/hList1"/>
    <dgm:cxn modelId="{23F666CA-9D13-4DBB-9A78-B67D1F707F88}" type="presParOf" srcId="{2829D3B1-47C8-4E65-A5A5-961BA60DCD96}" destId="{9AB8942F-D431-4DFB-B612-9B9112D95F95}" srcOrd="1" destOrd="0" presId="urn:microsoft.com/office/officeart/2005/8/layout/hList1"/>
    <dgm:cxn modelId="{12CFD7A2-B79D-494E-870D-0E4869C48F42}" type="presParOf" srcId="{2829D3B1-47C8-4E65-A5A5-961BA60DCD96}" destId="{6375C47B-9147-4D36-BCF3-D85837D31512}" srcOrd="2" destOrd="0" presId="urn:microsoft.com/office/officeart/2005/8/layout/hList1"/>
    <dgm:cxn modelId="{2924AC76-C4AA-4E24-AB48-0AFAF2412F1F}" type="presParOf" srcId="{6375C47B-9147-4D36-BCF3-D85837D31512}" destId="{717D2233-1AA1-4C05-9119-1F8A63358616}" srcOrd="0" destOrd="0" presId="urn:microsoft.com/office/officeart/2005/8/layout/hList1"/>
    <dgm:cxn modelId="{C2784B17-9026-4D17-8BBA-86B35D8EAD45}" type="presParOf" srcId="{6375C47B-9147-4D36-BCF3-D85837D31512}" destId="{EE7A3507-5016-4D21-B70C-06754AB264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D836E1-7245-4B24-ADB1-89B568E5E8E9}" type="doc">
      <dgm:prSet loTypeId="urn:microsoft.com/office/officeart/2005/8/layout/target3" loCatId="list" qsTypeId="urn:microsoft.com/office/officeart/2005/8/quickstyle/3d2#3" qsCatId="3D" csTypeId="urn:microsoft.com/office/officeart/2005/8/colors/accent1_2" csCatId="accent1" phldr="1"/>
      <dgm:spPr/>
      <dgm:t>
        <a:bodyPr/>
        <a:lstStyle/>
        <a:p>
          <a:endParaRPr lang="zh-CN" altLang="en-US"/>
        </a:p>
      </dgm:t>
    </dgm:pt>
    <dgm:pt modelId="{E7062AA2-8FFA-4B95-AEF9-8B939BA8CE93}">
      <dgm:prSet phldrT="[文本]" custT="1"/>
      <dgm:spPr>
        <a:scene3d>
          <a:camera prst="orthographicFront"/>
          <a:lightRig rig="threePt" dir="t">
            <a:rot lat="0" lon="0" rev="7500000"/>
          </a:lightRig>
        </a:scene3d>
        <a:sp3d>
          <a:bevelT prst="relaxedInset"/>
        </a:sp3d>
      </dgm:spPr>
      <dgm:t>
        <a:bodyPr/>
        <a:lstStyle/>
        <a:p>
          <a:r>
            <a:rPr lang="en-US" sz="3200" b="1" dirty="0"/>
            <a:t>1</a:t>
          </a:r>
          <a:r>
            <a:rPr lang="zh-CN" sz="3200" b="1" dirty="0"/>
            <a:t>、经济效益</a:t>
          </a:r>
          <a:endParaRPr lang="zh-CN" altLang="en-US" sz="3200" b="1" dirty="0"/>
        </a:p>
      </dgm:t>
    </dgm:pt>
    <dgm:pt modelId="{D59F87E7-6426-45F7-A71F-497630B639DA}" type="parTrans" cxnId="{1163FABD-93E9-42DE-AC6A-8BA2CE73C7EA}">
      <dgm:prSet/>
      <dgm:spPr/>
      <dgm:t>
        <a:bodyPr/>
        <a:lstStyle/>
        <a:p>
          <a:endParaRPr lang="zh-CN" altLang="en-US" sz="2000" b="1"/>
        </a:p>
      </dgm:t>
    </dgm:pt>
    <dgm:pt modelId="{565DFE5F-6C8C-4176-9AF8-D9E0824B5ADE}" type="sibTrans" cxnId="{1163FABD-93E9-42DE-AC6A-8BA2CE73C7EA}">
      <dgm:prSet/>
      <dgm:spPr/>
      <dgm:t>
        <a:bodyPr/>
        <a:lstStyle/>
        <a:p>
          <a:endParaRPr lang="zh-CN" altLang="en-US" sz="2000" b="1"/>
        </a:p>
      </dgm:t>
    </dgm:pt>
    <dgm:pt modelId="{987FD588-987B-4F7E-A608-7CCCCB09BF3C}">
      <dgm:prSet phldrT="[文本]" custT="1"/>
      <dgm:spPr>
        <a:scene3d>
          <a:camera prst="orthographicFront"/>
          <a:lightRig rig="threePt" dir="t">
            <a:rot lat="0" lon="0" rev="7500000"/>
          </a:lightRig>
        </a:scene3d>
        <a:sp3d>
          <a:bevelT prst="relaxedInset"/>
        </a:sp3d>
      </dgm:spPr>
      <dgm:t>
        <a:bodyPr/>
        <a:lstStyle/>
        <a:p>
          <a:pPr algn="l"/>
          <a:r>
            <a:rPr lang="zh-CN" sz="2000" b="1" dirty="0"/>
            <a:t>（</a:t>
          </a:r>
          <a:r>
            <a:rPr lang="en-US" sz="2000" b="1" dirty="0"/>
            <a:t>1</a:t>
          </a:r>
          <a:r>
            <a:rPr lang="zh-CN" sz="2000" b="1" dirty="0"/>
            <a:t>）扣掉价值工程活动费用后的净节支额为</a:t>
          </a:r>
          <a:r>
            <a:rPr lang="en-US" sz="2000" b="1" dirty="0"/>
            <a:t>367730 </a:t>
          </a:r>
          <a:r>
            <a:rPr lang="zh-CN" sz="2000" b="1" dirty="0"/>
            <a:t>元</a:t>
          </a:r>
        </a:p>
      </dgm:t>
    </dgm:pt>
    <dgm:pt modelId="{D6AEA274-CB21-4857-87F7-A4757FCD5738}" type="parTrans" cxnId="{54A9BD3A-0CE1-43E2-9965-2503FF027345}">
      <dgm:prSet/>
      <dgm:spPr/>
      <dgm:t>
        <a:bodyPr/>
        <a:lstStyle/>
        <a:p>
          <a:endParaRPr lang="zh-CN" altLang="en-US" sz="2000" b="1"/>
        </a:p>
      </dgm:t>
    </dgm:pt>
    <dgm:pt modelId="{6C1D575A-055A-4BA0-8556-5329158C8E97}" type="sibTrans" cxnId="{54A9BD3A-0CE1-43E2-9965-2503FF027345}">
      <dgm:prSet/>
      <dgm:spPr/>
      <dgm:t>
        <a:bodyPr/>
        <a:lstStyle/>
        <a:p>
          <a:endParaRPr lang="zh-CN" altLang="en-US" sz="2000" b="1"/>
        </a:p>
      </dgm:t>
    </dgm:pt>
    <dgm:pt modelId="{8057B44B-42A7-4A8F-B431-05C76353B511}">
      <dgm:prSet phldrT="[文本]" custT="1"/>
      <dgm:spPr>
        <a:scene3d>
          <a:camera prst="orthographicFront"/>
          <a:lightRig rig="threePt" dir="t">
            <a:rot lat="0" lon="0" rev="7500000"/>
          </a:lightRig>
        </a:scene3d>
        <a:sp3d>
          <a:bevelT prst="relaxedInset"/>
        </a:sp3d>
      </dgm:spPr>
      <dgm:t>
        <a:bodyPr/>
        <a:lstStyle/>
        <a:p>
          <a:pPr algn="l"/>
          <a:r>
            <a:rPr lang="zh-CN" sz="2000" b="1" dirty="0"/>
            <a:t>（</a:t>
          </a:r>
          <a:r>
            <a:rPr lang="en-US" sz="2000" b="1" dirty="0"/>
            <a:t>2</a:t>
          </a:r>
          <a:r>
            <a:rPr lang="zh-CN" sz="2000" b="1" dirty="0"/>
            <a:t>）成本降低率为</a:t>
          </a:r>
          <a:r>
            <a:rPr lang="en-US" sz="2000" b="1" dirty="0"/>
            <a:t>5.14%</a:t>
          </a:r>
          <a:endParaRPr lang="zh-CN" altLang="en-US" sz="2000" b="1" dirty="0"/>
        </a:p>
      </dgm:t>
    </dgm:pt>
    <dgm:pt modelId="{FDAA08A7-8F3D-4E9D-A457-752D18D62070}" type="parTrans" cxnId="{8E73275E-57A6-4376-BD34-0A9B8C87FE46}">
      <dgm:prSet/>
      <dgm:spPr/>
      <dgm:t>
        <a:bodyPr/>
        <a:lstStyle/>
        <a:p>
          <a:endParaRPr lang="zh-CN" altLang="en-US" sz="2000" b="1"/>
        </a:p>
      </dgm:t>
    </dgm:pt>
    <dgm:pt modelId="{1C53241B-E1FD-4368-861A-55291A0C6AC8}" type="sibTrans" cxnId="{8E73275E-57A6-4376-BD34-0A9B8C87FE46}">
      <dgm:prSet/>
      <dgm:spPr/>
      <dgm:t>
        <a:bodyPr/>
        <a:lstStyle/>
        <a:p>
          <a:endParaRPr lang="zh-CN" altLang="en-US" sz="2000" b="1"/>
        </a:p>
      </dgm:t>
    </dgm:pt>
    <dgm:pt modelId="{6B63D7F7-B1C3-4223-A5B2-8874C8044245}">
      <dgm:prSet phldrT="[文本]" custT="1"/>
      <dgm:spPr>
        <a:scene3d>
          <a:camera prst="orthographicFront"/>
          <a:lightRig rig="threePt" dir="t">
            <a:rot lat="0" lon="0" rev="7500000"/>
          </a:lightRig>
        </a:scene3d>
        <a:sp3d>
          <a:bevelT prst="relaxedInset"/>
        </a:sp3d>
      </dgm:spPr>
      <dgm:t>
        <a:bodyPr/>
        <a:lstStyle/>
        <a:p>
          <a:r>
            <a:rPr lang="en-US" sz="3200" b="1" dirty="0"/>
            <a:t>2</a:t>
          </a:r>
          <a:r>
            <a:rPr lang="zh-CN" sz="3200" b="1" dirty="0"/>
            <a:t>、社会效益</a:t>
          </a:r>
          <a:endParaRPr lang="zh-CN" altLang="en-US" sz="3200" b="1" dirty="0"/>
        </a:p>
      </dgm:t>
    </dgm:pt>
    <dgm:pt modelId="{74E25A46-569B-4A95-9E75-F646036A8CB9}" type="parTrans" cxnId="{563D086B-657A-4650-B566-871A510AD74C}">
      <dgm:prSet/>
      <dgm:spPr/>
      <dgm:t>
        <a:bodyPr/>
        <a:lstStyle/>
        <a:p>
          <a:endParaRPr lang="zh-CN" altLang="en-US" sz="2000" b="1"/>
        </a:p>
      </dgm:t>
    </dgm:pt>
    <dgm:pt modelId="{20874DEB-DB86-4BB2-9251-6C85E9C895E5}" type="sibTrans" cxnId="{563D086B-657A-4650-B566-871A510AD74C}">
      <dgm:prSet/>
      <dgm:spPr/>
      <dgm:t>
        <a:bodyPr/>
        <a:lstStyle/>
        <a:p>
          <a:endParaRPr lang="zh-CN" altLang="en-US" sz="2000" b="1"/>
        </a:p>
      </dgm:t>
    </dgm:pt>
    <dgm:pt modelId="{EDABE3C3-B2D1-4F3F-83D9-196A111F44B9}">
      <dgm:prSet phldrT="[文本]" custT="1"/>
      <dgm:spPr>
        <a:scene3d>
          <a:camera prst="orthographicFront"/>
          <a:lightRig rig="threePt" dir="t">
            <a:rot lat="0" lon="0" rev="7500000"/>
          </a:lightRig>
        </a:scene3d>
        <a:sp3d>
          <a:bevelT prst="relaxedInset"/>
        </a:sp3d>
      </dgm:spPr>
      <dgm:t>
        <a:bodyPr/>
        <a:lstStyle/>
        <a:p>
          <a:pPr algn="l"/>
          <a:r>
            <a:rPr lang="zh-CN" sz="2000" b="1" dirty="0"/>
            <a:t>（</a:t>
          </a:r>
          <a:r>
            <a:rPr lang="en-US" sz="2000" b="1" dirty="0"/>
            <a:t>1</a:t>
          </a:r>
          <a:r>
            <a:rPr lang="zh-CN" sz="2000" b="1" dirty="0"/>
            <a:t>），净节约进口原纸</a:t>
          </a:r>
          <a:r>
            <a:rPr lang="en-US" sz="2000" b="1" dirty="0"/>
            <a:t>171</a:t>
          </a:r>
          <a:r>
            <a:rPr lang="zh-CN" sz="2000" b="1" dirty="0"/>
            <a:t>吨</a:t>
          </a:r>
          <a:r>
            <a:rPr lang="en-US" sz="2000" b="1" dirty="0"/>
            <a:t>(367730</a:t>
          </a:r>
          <a:r>
            <a:rPr lang="zh-CN" sz="2000" b="1" dirty="0"/>
            <a:t>元÷</a:t>
          </a:r>
          <a:r>
            <a:rPr lang="en-US" sz="2000" b="1" dirty="0"/>
            <a:t>2l50</a:t>
          </a:r>
          <a:r>
            <a:rPr lang="zh-CN" sz="2000" b="1" dirty="0"/>
            <a:t>元／吨</a:t>
          </a:r>
          <a:r>
            <a:rPr lang="en-US" sz="2000" b="1" dirty="0"/>
            <a:t>)</a:t>
          </a:r>
          <a:r>
            <a:rPr lang="zh-CN" sz="2000" b="1" dirty="0"/>
            <a:t> </a:t>
          </a:r>
        </a:p>
      </dgm:t>
    </dgm:pt>
    <dgm:pt modelId="{5FB9C46E-554E-43DE-B88C-49A68A3BE8E9}" type="parTrans" cxnId="{F6D7D5C7-38DC-49EE-A856-6320FDAB9CB4}">
      <dgm:prSet/>
      <dgm:spPr/>
      <dgm:t>
        <a:bodyPr/>
        <a:lstStyle/>
        <a:p>
          <a:endParaRPr lang="zh-CN" altLang="en-US" sz="2000" b="1"/>
        </a:p>
      </dgm:t>
    </dgm:pt>
    <dgm:pt modelId="{C674C2F3-77CB-4067-B5E3-4860DB6CEFE5}" type="sibTrans" cxnId="{F6D7D5C7-38DC-49EE-A856-6320FDAB9CB4}">
      <dgm:prSet/>
      <dgm:spPr/>
      <dgm:t>
        <a:bodyPr/>
        <a:lstStyle/>
        <a:p>
          <a:endParaRPr lang="zh-CN" altLang="en-US" sz="2000" b="1"/>
        </a:p>
      </dgm:t>
    </dgm:pt>
    <dgm:pt modelId="{10416D49-9F54-4B00-9442-77BE9CACD131}">
      <dgm:prSet phldrT="[文本]" custT="1"/>
      <dgm:spPr>
        <a:scene3d>
          <a:camera prst="orthographicFront"/>
          <a:lightRig rig="threePt" dir="t">
            <a:rot lat="0" lon="0" rev="7500000"/>
          </a:lightRig>
        </a:scene3d>
        <a:sp3d>
          <a:bevelT prst="relaxedInset"/>
        </a:sp3d>
      </dgm:spPr>
      <dgm:t>
        <a:bodyPr/>
        <a:lstStyle/>
        <a:p>
          <a:pPr algn="l"/>
          <a:r>
            <a:rPr lang="zh-CN" sz="2000" b="1" dirty="0"/>
            <a:t>（</a:t>
          </a:r>
          <a:r>
            <a:rPr lang="en-US" sz="2000" b="1" dirty="0"/>
            <a:t>2</a:t>
          </a:r>
          <a:r>
            <a:rPr lang="zh-CN" sz="2000" b="1" dirty="0"/>
            <a:t>）提高了原纸的利用率，纸张利用率由原来的</a:t>
          </a:r>
          <a:r>
            <a:rPr lang="en-US" sz="2000" b="1" dirty="0"/>
            <a:t>84.2%</a:t>
          </a:r>
          <a:r>
            <a:rPr lang="zh-CN" sz="2000" b="1" dirty="0"/>
            <a:t>提高到</a:t>
          </a:r>
          <a:r>
            <a:rPr lang="en-US" sz="2000" b="1" dirty="0"/>
            <a:t>89.8</a:t>
          </a:r>
          <a:r>
            <a:rPr lang="zh-CN" sz="2000" b="1" dirty="0"/>
            <a:t>％</a:t>
          </a:r>
        </a:p>
      </dgm:t>
    </dgm:pt>
    <dgm:pt modelId="{EB552B97-E7AC-4140-A401-E00C2AC21D3F}" type="parTrans" cxnId="{EDCED15F-22FE-4BC8-96A6-33DB70374D17}">
      <dgm:prSet/>
      <dgm:spPr/>
      <dgm:t>
        <a:bodyPr/>
        <a:lstStyle/>
        <a:p>
          <a:endParaRPr lang="zh-CN" altLang="en-US" sz="2000" b="1"/>
        </a:p>
      </dgm:t>
    </dgm:pt>
    <dgm:pt modelId="{B40586A3-4993-4719-AB56-9CBB4825D633}" type="sibTrans" cxnId="{EDCED15F-22FE-4BC8-96A6-33DB70374D17}">
      <dgm:prSet/>
      <dgm:spPr/>
      <dgm:t>
        <a:bodyPr/>
        <a:lstStyle/>
        <a:p>
          <a:endParaRPr lang="zh-CN" altLang="en-US" sz="2000" b="1"/>
        </a:p>
      </dgm:t>
    </dgm:pt>
    <dgm:pt modelId="{4D91B98C-B6BB-41DD-91F6-608069674ADE}">
      <dgm:prSet custT="1"/>
      <dgm:spPr>
        <a:scene3d>
          <a:camera prst="orthographicFront"/>
          <a:lightRig rig="threePt" dir="t">
            <a:rot lat="0" lon="0" rev="7500000"/>
          </a:lightRig>
        </a:scene3d>
        <a:sp3d>
          <a:bevelT prst="relaxedInset"/>
        </a:sp3d>
      </dgm:spPr>
      <dgm:t>
        <a:bodyPr/>
        <a:lstStyle/>
        <a:p>
          <a:pPr algn="l"/>
          <a:r>
            <a:rPr lang="zh-CN" sz="2000" b="1"/>
            <a:t>（</a:t>
          </a:r>
          <a:r>
            <a:rPr lang="en-US" sz="2000" b="1"/>
            <a:t>3</a:t>
          </a:r>
          <a:r>
            <a:rPr lang="zh-CN" sz="2000" b="1"/>
            <a:t>）提高了产品质量</a:t>
          </a:r>
          <a:endParaRPr lang="zh-CN" altLang="en-US" sz="2000" b="1" dirty="0"/>
        </a:p>
      </dgm:t>
    </dgm:pt>
    <dgm:pt modelId="{65F4E23E-525F-4902-AC60-C283302B76C5}" type="parTrans" cxnId="{755C020D-CFAD-4F66-A5A1-B3AF87CA0182}">
      <dgm:prSet/>
      <dgm:spPr/>
      <dgm:t>
        <a:bodyPr/>
        <a:lstStyle/>
        <a:p>
          <a:endParaRPr lang="zh-CN" altLang="en-US" sz="2000" b="1"/>
        </a:p>
      </dgm:t>
    </dgm:pt>
    <dgm:pt modelId="{FD999428-E98C-41F1-96B9-BA2F6528B787}" type="sibTrans" cxnId="{755C020D-CFAD-4F66-A5A1-B3AF87CA0182}">
      <dgm:prSet/>
      <dgm:spPr/>
      <dgm:t>
        <a:bodyPr/>
        <a:lstStyle/>
        <a:p>
          <a:endParaRPr lang="zh-CN" altLang="en-US" sz="2000" b="1"/>
        </a:p>
      </dgm:t>
    </dgm:pt>
    <dgm:pt modelId="{B5E6C80C-CAD9-4C19-83D5-448B85C6236B}" type="pres">
      <dgm:prSet presAssocID="{95D836E1-7245-4B24-ADB1-89B568E5E8E9}" presName="Name0" presStyleCnt="0">
        <dgm:presLayoutVars>
          <dgm:chMax val="7"/>
          <dgm:dir/>
          <dgm:animLvl val="lvl"/>
          <dgm:resizeHandles val="exact"/>
        </dgm:presLayoutVars>
      </dgm:prSet>
      <dgm:spPr/>
      <dgm:t>
        <a:bodyPr/>
        <a:lstStyle/>
        <a:p>
          <a:endParaRPr lang="zh-CN" altLang="en-US"/>
        </a:p>
      </dgm:t>
    </dgm:pt>
    <dgm:pt modelId="{E7C9F4E8-7310-4E73-9469-8666F55BB6DF}" type="pres">
      <dgm:prSet presAssocID="{E7062AA2-8FFA-4B95-AEF9-8B939BA8CE93}" presName="circle1" presStyleLbl="node1" presStyleIdx="0" presStyleCnt="2"/>
      <dgm:spPr>
        <a:solidFill>
          <a:schemeClr val="bg1">
            <a:lumMod val="85000"/>
          </a:schemeClr>
        </a:solidFill>
        <a:scene3d>
          <a:camera prst="orthographicFront"/>
          <a:lightRig rig="threePt" dir="t">
            <a:rot lat="0" lon="0" rev="7500000"/>
          </a:lightRig>
        </a:scene3d>
        <a:sp3d prstMaterial="plastic">
          <a:bevelT w="127000" h="25400" prst="relaxedInset"/>
        </a:sp3d>
      </dgm:spPr>
      <dgm:t>
        <a:bodyPr/>
        <a:lstStyle/>
        <a:p>
          <a:endParaRPr lang="zh-CN" altLang="en-US"/>
        </a:p>
      </dgm:t>
    </dgm:pt>
    <dgm:pt modelId="{79950741-B656-425E-ADB3-072FCEC04F1F}" type="pres">
      <dgm:prSet presAssocID="{E7062AA2-8FFA-4B95-AEF9-8B939BA8CE93}" presName="space" presStyleCnt="0"/>
      <dgm:spPr>
        <a:scene3d>
          <a:camera prst="orthographicFront"/>
          <a:lightRig rig="threePt" dir="t"/>
        </a:scene3d>
        <a:sp3d>
          <a:bevelT prst="relaxedInset"/>
        </a:sp3d>
      </dgm:spPr>
      <dgm:t>
        <a:bodyPr/>
        <a:lstStyle/>
        <a:p>
          <a:endParaRPr lang="zh-CN" altLang="en-US"/>
        </a:p>
      </dgm:t>
    </dgm:pt>
    <dgm:pt modelId="{936A85A6-A301-4DD4-BF26-C0855C94299F}" type="pres">
      <dgm:prSet presAssocID="{E7062AA2-8FFA-4B95-AEF9-8B939BA8CE93}" presName="rect1" presStyleLbl="alignAcc1" presStyleIdx="0" presStyleCnt="2" custScaleX="109451"/>
      <dgm:spPr/>
      <dgm:t>
        <a:bodyPr/>
        <a:lstStyle/>
        <a:p>
          <a:endParaRPr lang="zh-CN" altLang="en-US"/>
        </a:p>
      </dgm:t>
    </dgm:pt>
    <dgm:pt modelId="{89DE7FD6-62F8-4B2C-8941-BA20AFEA3C35}" type="pres">
      <dgm:prSet presAssocID="{6B63D7F7-B1C3-4223-A5B2-8874C8044245}" presName="vertSpace2" presStyleLbl="node1" presStyleIdx="0" presStyleCnt="2"/>
      <dgm:spPr>
        <a:scene3d>
          <a:camera prst="orthographicFront"/>
          <a:lightRig rig="threePt" dir="t"/>
        </a:scene3d>
        <a:sp3d>
          <a:bevelT prst="relaxedInset"/>
        </a:sp3d>
      </dgm:spPr>
      <dgm:t>
        <a:bodyPr/>
        <a:lstStyle/>
        <a:p>
          <a:endParaRPr lang="zh-CN" altLang="en-US"/>
        </a:p>
      </dgm:t>
    </dgm:pt>
    <dgm:pt modelId="{E92A2311-7F47-4D28-BF2F-F2C9362F63A1}" type="pres">
      <dgm:prSet presAssocID="{6B63D7F7-B1C3-4223-A5B2-8874C8044245}" presName="circle2" presStyleLbl="node1" presStyleIdx="1" presStyleCnt="2"/>
      <dgm:spPr>
        <a:solidFill>
          <a:schemeClr val="bg1">
            <a:lumMod val="85000"/>
          </a:schemeClr>
        </a:solidFill>
        <a:scene3d>
          <a:camera prst="orthographicFront"/>
          <a:lightRig rig="threePt" dir="t">
            <a:rot lat="0" lon="0" rev="7500000"/>
          </a:lightRig>
        </a:scene3d>
        <a:sp3d prstMaterial="plastic">
          <a:bevelT w="127000" h="25400" prst="relaxedInset"/>
        </a:sp3d>
      </dgm:spPr>
      <dgm:t>
        <a:bodyPr/>
        <a:lstStyle/>
        <a:p>
          <a:endParaRPr lang="zh-CN" altLang="en-US"/>
        </a:p>
      </dgm:t>
    </dgm:pt>
    <dgm:pt modelId="{9509000E-5F11-443D-8FB5-AB596B8436B1}" type="pres">
      <dgm:prSet presAssocID="{6B63D7F7-B1C3-4223-A5B2-8874C8044245}" presName="rect2" presStyleLbl="alignAcc1" presStyleIdx="1" presStyleCnt="2" custScaleX="109451"/>
      <dgm:spPr/>
      <dgm:t>
        <a:bodyPr/>
        <a:lstStyle/>
        <a:p>
          <a:endParaRPr lang="zh-CN" altLang="en-US"/>
        </a:p>
      </dgm:t>
    </dgm:pt>
    <dgm:pt modelId="{F6EFEAA8-FDB0-450D-BD70-2249F7E8188A}" type="pres">
      <dgm:prSet presAssocID="{E7062AA2-8FFA-4B95-AEF9-8B939BA8CE93}" presName="rect1ParTx" presStyleLbl="alignAcc1" presStyleIdx="1" presStyleCnt="2">
        <dgm:presLayoutVars>
          <dgm:chMax val="1"/>
          <dgm:bulletEnabled val="1"/>
        </dgm:presLayoutVars>
      </dgm:prSet>
      <dgm:spPr/>
      <dgm:t>
        <a:bodyPr/>
        <a:lstStyle/>
        <a:p>
          <a:endParaRPr lang="zh-CN" altLang="en-US"/>
        </a:p>
      </dgm:t>
    </dgm:pt>
    <dgm:pt modelId="{8FEEFC82-EC8B-4209-A913-30CA90B7904B}" type="pres">
      <dgm:prSet presAssocID="{E7062AA2-8FFA-4B95-AEF9-8B939BA8CE93}" presName="rect1ChTx" presStyleLbl="alignAcc1" presStyleIdx="1" presStyleCnt="2" custScaleX="133852">
        <dgm:presLayoutVars>
          <dgm:bulletEnabled val="1"/>
        </dgm:presLayoutVars>
      </dgm:prSet>
      <dgm:spPr/>
      <dgm:t>
        <a:bodyPr/>
        <a:lstStyle/>
        <a:p>
          <a:endParaRPr lang="zh-CN" altLang="en-US"/>
        </a:p>
      </dgm:t>
    </dgm:pt>
    <dgm:pt modelId="{58EC5D6A-8665-41A6-A506-CC1C19A790F8}" type="pres">
      <dgm:prSet presAssocID="{6B63D7F7-B1C3-4223-A5B2-8874C8044245}" presName="rect2ParTx" presStyleLbl="alignAcc1" presStyleIdx="1" presStyleCnt="2">
        <dgm:presLayoutVars>
          <dgm:chMax val="1"/>
          <dgm:bulletEnabled val="1"/>
        </dgm:presLayoutVars>
      </dgm:prSet>
      <dgm:spPr/>
      <dgm:t>
        <a:bodyPr/>
        <a:lstStyle/>
        <a:p>
          <a:endParaRPr lang="zh-CN" altLang="en-US"/>
        </a:p>
      </dgm:t>
    </dgm:pt>
    <dgm:pt modelId="{9D1836CF-ABCF-4455-B647-9128AC0E3F2D}" type="pres">
      <dgm:prSet presAssocID="{6B63D7F7-B1C3-4223-A5B2-8874C8044245}" presName="rect2ChTx" presStyleLbl="alignAcc1" presStyleIdx="1" presStyleCnt="2" custScaleX="134239">
        <dgm:presLayoutVars>
          <dgm:bulletEnabled val="1"/>
        </dgm:presLayoutVars>
      </dgm:prSet>
      <dgm:spPr/>
      <dgm:t>
        <a:bodyPr/>
        <a:lstStyle/>
        <a:p>
          <a:endParaRPr lang="zh-CN" altLang="en-US"/>
        </a:p>
      </dgm:t>
    </dgm:pt>
  </dgm:ptLst>
  <dgm:cxnLst>
    <dgm:cxn modelId="{755C020D-CFAD-4F66-A5A1-B3AF87CA0182}" srcId="{6B63D7F7-B1C3-4223-A5B2-8874C8044245}" destId="{4D91B98C-B6BB-41DD-91F6-608069674ADE}" srcOrd="2" destOrd="0" parTransId="{65F4E23E-525F-4902-AC60-C283302B76C5}" sibTransId="{FD999428-E98C-41F1-96B9-BA2F6528B787}"/>
    <dgm:cxn modelId="{7DD9CF4C-8D03-408A-8E9C-091D0920AAF4}" type="presOf" srcId="{6B63D7F7-B1C3-4223-A5B2-8874C8044245}" destId="{58EC5D6A-8665-41A6-A506-CC1C19A790F8}" srcOrd="1" destOrd="0" presId="urn:microsoft.com/office/officeart/2005/8/layout/target3"/>
    <dgm:cxn modelId="{AF4BEDA5-CE79-4B58-8485-AF9B90D2F25F}" type="presOf" srcId="{6B63D7F7-B1C3-4223-A5B2-8874C8044245}" destId="{9509000E-5F11-443D-8FB5-AB596B8436B1}" srcOrd="0" destOrd="0" presId="urn:microsoft.com/office/officeart/2005/8/layout/target3"/>
    <dgm:cxn modelId="{D922DE54-EAC8-486E-8F3A-0E9F0984B395}" type="presOf" srcId="{E7062AA2-8FFA-4B95-AEF9-8B939BA8CE93}" destId="{F6EFEAA8-FDB0-450D-BD70-2249F7E8188A}" srcOrd="1" destOrd="0" presId="urn:microsoft.com/office/officeart/2005/8/layout/target3"/>
    <dgm:cxn modelId="{EDCED15F-22FE-4BC8-96A6-33DB70374D17}" srcId="{6B63D7F7-B1C3-4223-A5B2-8874C8044245}" destId="{10416D49-9F54-4B00-9442-77BE9CACD131}" srcOrd="1" destOrd="0" parTransId="{EB552B97-E7AC-4140-A401-E00C2AC21D3F}" sibTransId="{B40586A3-4993-4719-AB56-9CBB4825D633}"/>
    <dgm:cxn modelId="{CDB19CC3-E5FE-4C83-A26C-AD698120D370}" type="presOf" srcId="{10416D49-9F54-4B00-9442-77BE9CACD131}" destId="{9D1836CF-ABCF-4455-B647-9128AC0E3F2D}" srcOrd="0" destOrd="1" presId="urn:microsoft.com/office/officeart/2005/8/layout/target3"/>
    <dgm:cxn modelId="{54A9BD3A-0CE1-43E2-9965-2503FF027345}" srcId="{E7062AA2-8FFA-4B95-AEF9-8B939BA8CE93}" destId="{987FD588-987B-4F7E-A608-7CCCCB09BF3C}" srcOrd="0" destOrd="0" parTransId="{D6AEA274-CB21-4857-87F7-A4757FCD5738}" sibTransId="{6C1D575A-055A-4BA0-8556-5329158C8E97}"/>
    <dgm:cxn modelId="{8E73275E-57A6-4376-BD34-0A9B8C87FE46}" srcId="{E7062AA2-8FFA-4B95-AEF9-8B939BA8CE93}" destId="{8057B44B-42A7-4A8F-B431-05C76353B511}" srcOrd="1" destOrd="0" parTransId="{FDAA08A7-8F3D-4E9D-A457-752D18D62070}" sibTransId="{1C53241B-E1FD-4368-861A-55291A0C6AC8}"/>
    <dgm:cxn modelId="{FD6DED1B-7277-4BED-921C-FD978097BD81}" type="presOf" srcId="{4D91B98C-B6BB-41DD-91F6-608069674ADE}" destId="{9D1836CF-ABCF-4455-B647-9128AC0E3F2D}" srcOrd="0" destOrd="2" presId="urn:microsoft.com/office/officeart/2005/8/layout/target3"/>
    <dgm:cxn modelId="{A533E538-ECC5-4143-82DD-8537D67503CB}" type="presOf" srcId="{E7062AA2-8FFA-4B95-AEF9-8B939BA8CE93}" destId="{936A85A6-A301-4DD4-BF26-C0855C94299F}" srcOrd="0" destOrd="0" presId="urn:microsoft.com/office/officeart/2005/8/layout/target3"/>
    <dgm:cxn modelId="{563D086B-657A-4650-B566-871A510AD74C}" srcId="{95D836E1-7245-4B24-ADB1-89B568E5E8E9}" destId="{6B63D7F7-B1C3-4223-A5B2-8874C8044245}" srcOrd="1" destOrd="0" parTransId="{74E25A46-569B-4A95-9E75-F646036A8CB9}" sibTransId="{20874DEB-DB86-4BB2-9251-6C85E9C895E5}"/>
    <dgm:cxn modelId="{1163FABD-93E9-42DE-AC6A-8BA2CE73C7EA}" srcId="{95D836E1-7245-4B24-ADB1-89B568E5E8E9}" destId="{E7062AA2-8FFA-4B95-AEF9-8B939BA8CE93}" srcOrd="0" destOrd="0" parTransId="{D59F87E7-6426-45F7-A71F-497630B639DA}" sibTransId="{565DFE5F-6C8C-4176-9AF8-D9E0824B5ADE}"/>
    <dgm:cxn modelId="{14820C00-2683-4EE4-9B2B-DCB1DC050E2B}" type="presOf" srcId="{95D836E1-7245-4B24-ADB1-89B568E5E8E9}" destId="{B5E6C80C-CAD9-4C19-83D5-448B85C6236B}" srcOrd="0" destOrd="0" presId="urn:microsoft.com/office/officeart/2005/8/layout/target3"/>
    <dgm:cxn modelId="{DEB5E886-8987-4366-8F2D-E03EB9685C77}" type="presOf" srcId="{987FD588-987B-4F7E-A608-7CCCCB09BF3C}" destId="{8FEEFC82-EC8B-4209-A913-30CA90B7904B}" srcOrd="0" destOrd="0" presId="urn:microsoft.com/office/officeart/2005/8/layout/target3"/>
    <dgm:cxn modelId="{3A56801C-2734-4976-BB2E-274BB2AD7F3F}" type="presOf" srcId="{EDABE3C3-B2D1-4F3F-83D9-196A111F44B9}" destId="{9D1836CF-ABCF-4455-B647-9128AC0E3F2D}" srcOrd="0" destOrd="0" presId="urn:microsoft.com/office/officeart/2005/8/layout/target3"/>
    <dgm:cxn modelId="{7A313CA6-35C5-4D01-BB40-45C69A03BB64}" type="presOf" srcId="{8057B44B-42A7-4A8F-B431-05C76353B511}" destId="{8FEEFC82-EC8B-4209-A913-30CA90B7904B}" srcOrd="0" destOrd="1" presId="urn:microsoft.com/office/officeart/2005/8/layout/target3"/>
    <dgm:cxn modelId="{F6D7D5C7-38DC-49EE-A856-6320FDAB9CB4}" srcId="{6B63D7F7-B1C3-4223-A5B2-8874C8044245}" destId="{EDABE3C3-B2D1-4F3F-83D9-196A111F44B9}" srcOrd="0" destOrd="0" parTransId="{5FB9C46E-554E-43DE-B88C-49A68A3BE8E9}" sibTransId="{C674C2F3-77CB-4067-B5E3-4860DB6CEFE5}"/>
    <dgm:cxn modelId="{ABAAD73A-0E80-43D0-A8AA-14A3385B29D9}" type="presParOf" srcId="{B5E6C80C-CAD9-4C19-83D5-448B85C6236B}" destId="{E7C9F4E8-7310-4E73-9469-8666F55BB6DF}" srcOrd="0" destOrd="0" presId="urn:microsoft.com/office/officeart/2005/8/layout/target3"/>
    <dgm:cxn modelId="{D0AAEA0C-3357-488E-AEAA-6A4370BD7C28}" type="presParOf" srcId="{B5E6C80C-CAD9-4C19-83D5-448B85C6236B}" destId="{79950741-B656-425E-ADB3-072FCEC04F1F}" srcOrd="1" destOrd="0" presId="urn:microsoft.com/office/officeart/2005/8/layout/target3"/>
    <dgm:cxn modelId="{30ED4F84-E444-44B7-988B-80123A28567F}" type="presParOf" srcId="{B5E6C80C-CAD9-4C19-83D5-448B85C6236B}" destId="{936A85A6-A301-4DD4-BF26-C0855C94299F}" srcOrd="2" destOrd="0" presId="urn:microsoft.com/office/officeart/2005/8/layout/target3"/>
    <dgm:cxn modelId="{DBD1D6DC-CE02-4650-A3BA-DA7B209C6168}" type="presParOf" srcId="{B5E6C80C-CAD9-4C19-83D5-448B85C6236B}" destId="{89DE7FD6-62F8-4B2C-8941-BA20AFEA3C35}" srcOrd="3" destOrd="0" presId="urn:microsoft.com/office/officeart/2005/8/layout/target3"/>
    <dgm:cxn modelId="{8F0A8031-3187-4BDC-8FB3-442F4F8E30C5}" type="presParOf" srcId="{B5E6C80C-CAD9-4C19-83D5-448B85C6236B}" destId="{E92A2311-7F47-4D28-BF2F-F2C9362F63A1}" srcOrd="4" destOrd="0" presId="urn:microsoft.com/office/officeart/2005/8/layout/target3"/>
    <dgm:cxn modelId="{BBE4C1C9-C5FE-438B-B831-682C78F7379C}" type="presParOf" srcId="{B5E6C80C-CAD9-4C19-83D5-448B85C6236B}" destId="{9509000E-5F11-443D-8FB5-AB596B8436B1}" srcOrd="5" destOrd="0" presId="urn:microsoft.com/office/officeart/2005/8/layout/target3"/>
    <dgm:cxn modelId="{CF8DC4ED-1BEE-4B43-9129-EE1D5B3F3CD4}" type="presParOf" srcId="{B5E6C80C-CAD9-4C19-83D5-448B85C6236B}" destId="{F6EFEAA8-FDB0-450D-BD70-2249F7E8188A}" srcOrd="6" destOrd="0" presId="urn:microsoft.com/office/officeart/2005/8/layout/target3"/>
    <dgm:cxn modelId="{F684100A-14B0-4F92-BD43-0EB2E883E90B}" type="presParOf" srcId="{B5E6C80C-CAD9-4C19-83D5-448B85C6236B}" destId="{8FEEFC82-EC8B-4209-A913-30CA90B7904B}" srcOrd="7" destOrd="0" presId="urn:microsoft.com/office/officeart/2005/8/layout/target3"/>
    <dgm:cxn modelId="{3EE3F8A4-5DA2-4451-B09F-A927DC2D398B}" type="presParOf" srcId="{B5E6C80C-CAD9-4C19-83D5-448B85C6236B}" destId="{58EC5D6A-8665-41A6-A506-CC1C19A790F8}" srcOrd="8" destOrd="0" presId="urn:microsoft.com/office/officeart/2005/8/layout/target3"/>
    <dgm:cxn modelId="{E13167BD-8FF3-4D60-9F78-BD2BCA8EC3C0}" type="presParOf" srcId="{B5E6C80C-CAD9-4C19-83D5-448B85C6236B}" destId="{9D1836CF-ABCF-4455-B647-9128AC0E3F2D}"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80E95-EBCF-4EE9-BFE0-6BDE88B2195C}" type="doc">
      <dgm:prSet loTypeId="urn:microsoft.com/office/officeart/2005/8/layout/hList9" loCatId="list" qsTypeId="urn:microsoft.com/office/officeart/2005/8/quickstyle/3d4" qsCatId="3D"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zh-CN" altLang="en-US"/>
        </a:p>
      </dgm:t>
    </dgm:pt>
    <dgm:pt modelId="{CB87AE20-4B17-4849-BE0D-32A17DBA3E7A}">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zh-CN" sz="2800" b="1" dirty="0">
              <a:solidFill>
                <a:schemeClr val="tx1"/>
              </a:solidFill>
            </a:rPr>
            <a:t>（一）购入材料成本的确定</a:t>
          </a:r>
          <a:r>
            <a:rPr lang="zh-CN" altLang="en-US" sz="2800" b="1" dirty="0">
              <a:solidFill>
                <a:schemeClr val="tx1"/>
              </a:solidFill>
              <a:latin typeface="宋体" panose="02010600030101010101" pitchFamily="2" charset="-122"/>
            </a:rPr>
            <a:t> </a:t>
          </a:r>
          <a:endParaRPr lang="zh-CN" altLang="en-US" sz="2800" b="1" dirty="0">
            <a:solidFill>
              <a:schemeClr val="tx1"/>
            </a:solidFill>
          </a:endParaRPr>
        </a:p>
      </dgm:t>
    </dgm:pt>
    <dgm:pt modelId="{B6218DDC-EEE3-43CA-BB07-5E8F6AAAACF7}" type="parTrans" cxnId="{3466CD59-CAD7-48D3-B8C0-57D4037BD3B9}">
      <dgm:prSet/>
      <dgm:spPr/>
      <dgm:t>
        <a:bodyPr/>
        <a:lstStyle/>
        <a:p>
          <a:endParaRPr lang="zh-CN" altLang="en-US" b="1"/>
        </a:p>
      </dgm:t>
    </dgm:pt>
    <dgm:pt modelId="{C0FC094C-4C95-4F5A-A286-3A238BE8C3D7}" type="sibTrans" cxnId="{3466CD59-CAD7-48D3-B8C0-57D4037BD3B9}">
      <dgm:prSet/>
      <dgm:spPr/>
      <dgm:t>
        <a:bodyPr/>
        <a:lstStyle/>
        <a:p>
          <a:endParaRPr lang="zh-CN" altLang="en-US" b="1"/>
        </a:p>
      </dgm:t>
    </dgm:pt>
    <dgm:pt modelId="{BF31F12E-B26F-4ECF-88A7-751F8AABD448}">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400" b="1" dirty="0">
              <a:sym typeface="Wingdings" panose="05000000000000000000" pitchFamily="2" charset="2"/>
            </a:rPr>
            <a:t></a:t>
          </a:r>
          <a:r>
            <a:rPr lang="zh-CN" sz="2400" b="1" dirty="0"/>
            <a:t>购入材料的成本内容</a:t>
          </a:r>
          <a:endParaRPr lang="en-US" altLang="zh-CN" sz="2400" b="1" dirty="0"/>
        </a:p>
        <a:p>
          <a:pPr algn="l"/>
          <a:r>
            <a:rPr lang="zh-CN" altLang="en-US" sz="2400" b="1" dirty="0">
              <a:sym typeface="Wingdings" panose="05000000000000000000" pitchFamily="2" charset="2"/>
            </a:rPr>
            <a:t></a:t>
          </a:r>
          <a:r>
            <a:rPr lang="zh-CN" sz="2400" b="1" dirty="0"/>
            <a:t>例【</a:t>
          </a:r>
          <a:r>
            <a:rPr lang="en-US" sz="2400" b="1" dirty="0"/>
            <a:t>7-1</a:t>
          </a:r>
          <a:r>
            <a:rPr lang="zh-CN" sz="2400" b="1" dirty="0"/>
            <a:t>】</a:t>
          </a:r>
          <a:endParaRPr lang="zh-CN" altLang="en-US" sz="2400" b="1" dirty="0"/>
        </a:p>
      </dgm:t>
    </dgm:pt>
    <dgm:pt modelId="{B69818D2-626F-485F-8F1D-B3E3E9CED4D6}" type="parTrans" cxnId="{48ED2FEE-74F2-4F7A-B219-E4ECFC5B8578}">
      <dgm:prSet/>
      <dgm:spPr/>
      <dgm:t>
        <a:bodyPr/>
        <a:lstStyle/>
        <a:p>
          <a:endParaRPr lang="zh-CN" altLang="en-US" b="1"/>
        </a:p>
      </dgm:t>
    </dgm:pt>
    <dgm:pt modelId="{7938FCA9-73F0-44FC-B694-45EE502ACB31}" type="sibTrans" cxnId="{48ED2FEE-74F2-4F7A-B219-E4ECFC5B8578}">
      <dgm:prSet/>
      <dgm:spPr/>
      <dgm:t>
        <a:bodyPr/>
        <a:lstStyle/>
        <a:p>
          <a:endParaRPr lang="zh-CN" altLang="en-US" b="1"/>
        </a:p>
      </dgm:t>
    </dgm:pt>
    <dgm:pt modelId="{ABC90680-D233-45C3-B226-6A2B3CA2288C}">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800" b="1" dirty="0">
              <a:solidFill>
                <a:schemeClr val="tx1"/>
              </a:solidFill>
            </a:rPr>
            <a:t>（二）发出材料成本的计价</a:t>
          </a:r>
          <a:endParaRPr lang="zh-CN" altLang="en-US" sz="2800" b="1" dirty="0">
            <a:solidFill>
              <a:schemeClr val="tx1"/>
            </a:solidFill>
          </a:endParaRPr>
        </a:p>
      </dgm:t>
    </dgm:pt>
    <dgm:pt modelId="{1F20A463-A17C-4A49-BD44-BF489FEDB71F}" type="parTrans" cxnId="{0CB986A7-5007-426C-9630-0E66724A9B81}">
      <dgm:prSet/>
      <dgm:spPr/>
      <dgm:t>
        <a:bodyPr/>
        <a:lstStyle/>
        <a:p>
          <a:endParaRPr lang="zh-CN" altLang="en-US" b="1"/>
        </a:p>
      </dgm:t>
    </dgm:pt>
    <dgm:pt modelId="{B3E4689E-DA21-40A1-9D20-854B499DE666}" type="sibTrans" cxnId="{0CB986A7-5007-426C-9630-0E66724A9B81}">
      <dgm:prSet/>
      <dgm:spPr/>
      <dgm:t>
        <a:bodyPr/>
        <a:lstStyle/>
        <a:p>
          <a:endParaRPr lang="zh-CN" altLang="en-US" b="1"/>
        </a:p>
      </dgm:t>
    </dgm:pt>
    <dgm:pt modelId="{C1ED14FE-F03E-448A-ACE1-0E27CB65E73A}">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zh-CN" altLang="en-US" sz="2400" b="1" dirty="0">
              <a:sym typeface="Wingdings" panose="05000000000000000000" pitchFamily="2" charset="2"/>
            </a:rPr>
            <a:t></a:t>
          </a:r>
          <a:r>
            <a:rPr lang="zh-CN" sz="2400" b="1" dirty="0"/>
            <a:t>先进先出法</a:t>
          </a:r>
          <a:endParaRPr lang="en-US" altLang="zh-CN" sz="2400" b="1" dirty="0"/>
        </a:p>
        <a:p>
          <a:pPr algn="l"/>
          <a:r>
            <a:rPr lang="zh-CN" altLang="en-US" sz="2400" b="1" dirty="0">
              <a:sym typeface="Wingdings" panose="05000000000000000000" pitchFamily="2" charset="2"/>
            </a:rPr>
            <a:t></a:t>
          </a:r>
          <a:r>
            <a:rPr lang="zh-CN" sz="2400" b="1" dirty="0"/>
            <a:t>全月一次加权平均法</a:t>
          </a:r>
          <a:endParaRPr lang="en-US" altLang="zh-CN" sz="2400" b="1" dirty="0"/>
        </a:p>
        <a:p>
          <a:pPr algn="l"/>
          <a:r>
            <a:rPr lang="zh-CN" altLang="en-US" sz="2400" b="1" dirty="0">
              <a:sym typeface="Wingdings" panose="05000000000000000000" pitchFamily="2" charset="2"/>
            </a:rPr>
            <a:t></a:t>
          </a:r>
          <a:r>
            <a:rPr lang="zh-CN" sz="2400" b="1" dirty="0"/>
            <a:t>移动加权平均法</a:t>
          </a:r>
          <a:endParaRPr lang="zh-CN" altLang="en-US" sz="2400" b="1" dirty="0"/>
        </a:p>
      </dgm:t>
    </dgm:pt>
    <dgm:pt modelId="{E90E2A4E-A103-453E-8AB3-739CB568DE8B}" type="parTrans" cxnId="{2E4F5DDD-A396-4877-8888-D1FD536C3FF7}">
      <dgm:prSet/>
      <dgm:spPr/>
      <dgm:t>
        <a:bodyPr/>
        <a:lstStyle/>
        <a:p>
          <a:endParaRPr lang="zh-CN" altLang="en-US" b="1"/>
        </a:p>
      </dgm:t>
    </dgm:pt>
    <dgm:pt modelId="{C121FDE8-4784-4FE2-82AF-1B8E700888BF}" type="sibTrans" cxnId="{2E4F5DDD-A396-4877-8888-D1FD536C3FF7}">
      <dgm:prSet/>
      <dgm:spPr/>
      <dgm:t>
        <a:bodyPr/>
        <a:lstStyle/>
        <a:p>
          <a:endParaRPr lang="zh-CN" altLang="en-US" b="1"/>
        </a:p>
      </dgm:t>
    </dgm:pt>
    <dgm:pt modelId="{305F3CC4-17D1-49D9-B4B7-148386F441E2}" type="pres">
      <dgm:prSet presAssocID="{43480E95-EBCF-4EE9-BFE0-6BDE88B2195C}" presName="list" presStyleCnt="0">
        <dgm:presLayoutVars>
          <dgm:dir/>
          <dgm:animLvl val="lvl"/>
        </dgm:presLayoutVars>
      </dgm:prSet>
      <dgm:spPr/>
      <dgm:t>
        <a:bodyPr/>
        <a:lstStyle/>
        <a:p>
          <a:endParaRPr lang="zh-CN" altLang="en-US"/>
        </a:p>
      </dgm:t>
    </dgm:pt>
    <dgm:pt modelId="{0F31F486-DE25-44C2-96ED-447AF8EC187A}" type="pres">
      <dgm:prSet presAssocID="{CB87AE20-4B17-4849-BE0D-32A17DBA3E7A}" presName="pos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16C3BC96-3563-4465-B242-EF7AC8748785}" type="pres">
      <dgm:prSet presAssocID="{CB87AE20-4B17-4849-BE0D-32A17DBA3E7A}" presName="vert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865EC8B-9CEC-4F52-9AF8-97A8AE067D44}" type="pres">
      <dgm:prSet presAssocID="{CB87AE20-4B17-4849-BE0D-32A17DBA3E7A}" presName="top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721787B-6992-4CE1-BD35-9E3F435DA6AD}" type="pres">
      <dgm:prSet presAssocID="{CB87AE20-4B17-4849-BE0D-32A17DBA3E7A}" presName="first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3B40273D-8BF1-48A9-8F5D-D541113EE87B}" type="pres">
      <dgm:prSet presAssocID="{CB87AE20-4B17-4849-BE0D-32A17DBA3E7A}" presName="firstChild" presStyleLbl="bgAccFollowNode1" presStyleIdx="0" presStyleCnt="2"/>
      <dgm:spPr/>
      <dgm:t>
        <a:bodyPr/>
        <a:lstStyle/>
        <a:p>
          <a:endParaRPr lang="zh-CN" altLang="en-US"/>
        </a:p>
      </dgm:t>
    </dgm:pt>
    <dgm:pt modelId="{06FAFA35-AC47-4D02-8F43-66CC07487041}" type="pres">
      <dgm:prSet presAssocID="{CB87AE20-4B17-4849-BE0D-32A17DBA3E7A}" presName="firstChildTx" presStyleLbl="bgAccFollowNode1" presStyleIdx="0" presStyleCnt="2">
        <dgm:presLayoutVars>
          <dgm:bulletEnabled val="1"/>
        </dgm:presLayoutVars>
      </dgm:prSet>
      <dgm:spPr/>
      <dgm:t>
        <a:bodyPr/>
        <a:lstStyle/>
        <a:p>
          <a:endParaRPr lang="zh-CN" altLang="en-US"/>
        </a:p>
      </dgm:t>
    </dgm:pt>
    <dgm:pt modelId="{C53A9C79-E861-4643-BDE6-E4B4E13EB1DF}" type="pres">
      <dgm:prSet presAssocID="{CB87AE20-4B17-4849-BE0D-32A17DBA3E7A}" presName="neg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91EC9B67-2B81-4236-BACF-6C68442288B6}" type="pres">
      <dgm:prSet presAssocID="{CB87AE20-4B17-4849-BE0D-32A17DBA3E7A}" presName="circle" presStyleLbl="node1" presStyleIdx="0" presStyleCnt="2"/>
      <dgm:spPr/>
      <dgm:t>
        <a:bodyPr/>
        <a:lstStyle/>
        <a:p>
          <a:endParaRPr lang="zh-CN" altLang="en-US"/>
        </a:p>
      </dgm:t>
    </dgm:pt>
    <dgm:pt modelId="{19EBC6A8-CD12-44BB-8FB5-CC904BD5A690}" type="pres">
      <dgm:prSet presAssocID="{C0FC094C-4C95-4F5A-A286-3A238BE8C3D7}" presName="trans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9589D5A4-48A7-4DA6-8541-71E9D0A13F49}" type="pres">
      <dgm:prSet presAssocID="{ABC90680-D233-45C3-B226-6A2B3CA2288C}" presName="pos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CFD43E1-6D87-410B-A93D-8F4BD7DE72C1}" type="pres">
      <dgm:prSet presAssocID="{ABC90680-D233-45C3-B226-6A2B3CA2288C}" presName="vertFlow"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49925E8A-B564-4580-8FA9-49B3140D44D3}" type="pres">
      <dgm:prSet presAssocID="{ABC90680-D233-45C3-B226-6A2B3CA2288C}" presName="top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362BC767-1069-48E0-BA52-425DC0DD9646}" type="pres">
      <dgm:prSet presAssocID="{ABC90680-D233-45C3-B226-6A2B3CA2288C}" presName="first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D65EC9B8-8C3B-4BBB-8728-F0B9B9DEB9BA}" type="pres">
      <dgm:prSet presAssocID="{ABC90680-D233-45C3-B226-6A2B3CA2288C}" presName="firstChild" presStyleLbl="bgAccFollowNode1" presStyleIdx="1" presStyleCnt="2"/>
      <dgm:spPr/>
      <dgm:t>
        <a:bodyPr/>
        <a:lstStyle/>
        <a:p>
          <a:endParaRPr lang="zh-CN" altLang="en-US"/>
        </a:p>
      </dgm:t>
    </dgm:pt>
    <dgm:pt modelId="{80161387-724A-4E78-80A6-3C658D8C21C7}" type="pres">
      <dgm:prSet presAssocID="{ABC90680-D233-45C3-B226-6A2B3CA2288C}" presName="firstChildTx" presStyleLbl="bgAccFollowNode1" presStyleIdx="1" presStyleCnt="2">
        <dgm:presLayoutVars>
          <dgm:bulletEnabled val="1"/>
        </dgm:presLayoutVars>
      </dgm:prSet>
      <dgm:spPr/>
      <dgm:t>
        <a:bodyPr/>
        <a:lstStyle/>
        <a:p>
          <a:endParaRPr lang="zh-CN" altLang="en-US"/>
        </a:p>
      </dgm:t>
    </dgm:pt>
    <dgm:pt modelId="{88039480-0A85-4327-B6D3-17AE4F15CB3B}" type="pres">
      <dgm:prSet presAssocID="{ABC90680-D233-45C3-B226-6A2B3CA2288C}" presName="neg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2BC9BDC9-8DE9-47C4-9150-D1E8C2D4B14C}" type="pres">
      <dgm:prSet presAssocID="{ABC90680-D233-45C3-B226-6A2B3CA2288C}" presName="circle" presStyleLbl="node1" presStyleIdx="1" presStyleCnt="2"/>
      <dgm:spPr/>
      <dgm:t>
        <a:bodyPr/>
        <a:lstStyle/>
        <a:p>
          <a:endParaRPr lang="zh-CN" altLang="en-US"/>
        </a:p>
      </dgm:t>
    </dgm:pt>
  </dgm:ptLst>
  <dgm:cxnLst>
    <dgm:cxn modelId="{48ED2FEE-74F2-4F7A-B219-E4ECFC5B8578}" srcId="{CB87AE20-4B17-4849-BE0D-32A17DBA3E7A}" destId="{BF31F12E-B26F-4ECF-88A7-751F8AABD448}" srcOrd="0" destOrd="0" parTransId="{B69818D2-626F-485F-8F1D-B3E3E9CED4D6}" sibTransId="{7938FCA9-73F0-44FC-B694-45EE502ACB31}"/>
    <dgm:cxn modelId="{B5D6CFC2-0227-4E83-B7AC-73D0D095E9FA}" type="presOf" srcId="{BF31F12E-B26F-4ECF-88A7-751F8AABD448}" destId="{3B40273D-8BF1-48A9-8F5D-D541113EE87B}" srcOrd="0" destOrd="0" presId="urn:microsoft.com/office/officeart/2005/8/layout/hList9"/>
    <dgm:cxn modelId="{E4BB27DC-9F63-4C51-BA3A-97B4DFC35681}" type="presOf" srcId="{43480E95-EBCF-4EE9-BFE0-6BDE88B2195C}" destId="{305F3CC4-17D1-49D9-B4B7-148386F441E2}" srcOrd="0" destOrd="0" presId="urn:microsoft.com/office/officeart/2005/8/layout/hList9"/>
    <dgm:cxn modelId="{B587E788-A0EB-4B40-A8A7-11C853380C67}" type="presOf" srcId="{C1ED14FE-F03E-448A-ACE1-0E27CB65E73A}" destId="{80161387-724A-4E78-80A6-3C658D8C21C7}" srcOrd="1" destOrd="0" presId="urn:microsoft.com/office/officeart/2005/8/layout/hList9"/>
    <dgm:cxn modelId="{7C0CF572-1D73-4B01-A46A-5CBB21733727}" type="presOf" srcId="{BF31F12E-B26F-4ECF-88A7-751F8AABD448}" destId="{06FAFA35-AC47-4D02-8F43-66CC07487041}" srcOrd="1" destOrd="0" presId="urn:microsoft.com/office/officeart/2005/8/layout/hList9"/>
    <dgm:cxn modelId="{3466CD59-CAD7-48D3-B8C0-57D4037BD3B9}" srcId="{43480E95-EBCF-4EE9-BFE0-6BDE88B2195C}" destId="{CB87AE20-4B17-4849-BE0D-32A17DBA3E7A}" srcOrd="0" destOrd="0" parTransId="{B6218DDC-EEE3-43CA-BB07-5E8F6AAAACF7}" sibTransId="{C0FC094C-4C95-4F5A-A286-3A238BE8C3D7}"/>
    <dgm:cxn modelId="{2E4F5DDD-A396-4877-8888-D1FD536C3FF7}" srcId="{ABC90680-D233-45C3-B226-6A2B3CA2288C}" destId="{C1ED14FE-F03E-448A-ACE1-0E27CB65E73A}" srcOrd="0" destOrd="0" parTransId="{E90E2A4E-A103-453E-8AB3-739CB568DE8B}" sibTransId="{C121FDE8-4784-4FE2-82AF-1B8E700888BF}"/>
    <dgm:cxn modelId="{0CB986A7-5007-426C-9630-0E66724A9B81}" srcId="{43480E95-EBCF-4EE9-BFE0-6BDE88B2195C}" destId="{ABC90680-D233-45C3-B226-6A2B3CA2288C}" srcOrd="1" destOrd="0" parTransId="{1F20A463-A17C-4A49-BD44-BF489FEDB71F}" sibTransId="{B3E4689E-DA21-40A1-9D20-854B499DE666}"/>
    <dgm:cxn modelId="{E549D7EA-4CFA-4F7F-8900-C18FF8649501}" type="presOf" srcId="{C1ED14FE-F03E-448A-ACE1-0E27CB65E73A}" destId="{D65EC9B8-8C3B-4BBB-8728-F0B9B9DEB9BA}" srcOrd="0" destOrd="0" presId="urn:microsoft.com/office/officeart/2005/8/layout/hList9"/>
    <dgm:cxn modelId="{75EDFCB3-55AA-45FE-94B9-D5819437DFB0}" type="presOf" srcId="{CB87AE20-4B17-4849-BE0D-32A17DBA3E7A}" destId="{91EC9B67-2B81-4236-BACF-6C68442288B6}" srcOrd="0" destOrd="0" presId="urn:microsoft.com/office/officeart/2005/8/layout/hList9"/>
    <dgm:cxn modelId="{C12F21AA-A0AB-47CC-9F45-8A8E14E89DE5}" type="presOf" srcId="{ABC90680-D233-45C3-B226-6A2B3CA2288C}" destId="{2BC9BDC9-8DE9-47C4-9150-D1E8C2D4B14C}" srcOrd="0" destOrd="0" presId="urn:microsoft.com/office/officeart/2005/8/layout/hList9"/>
    <dgm:cxn modelId="{28408908-7A57-46AE-AADA-21BB436D6B92}" type="presParOf" srcId="{305F3CC4-17D1-49D9-B4B7-148386F441E2}" destId="{0F31F486-DE25-44C2-96ED-447AF8EC187A}" srcOrd="0" destOrd="0" presId="urn:microsoft.com/office/officeart/2005/8/layout/hList9"/>
    <dgm:cxn modelId="{9EDFC5CA-76A6-4D92-A324-D31CD2DDB0DB}" type="presParOf" srcId="{305F3CC4-17D1-49D9-B4B7-148386F441E2}" destId="{16C3BC96-3563-4465-B242-EF7AC8748785}" srcOrd="1" destOrd="0" presId="urn:microsoft.com/office/officeart/2005/8/layout/hList9"/>
    <dgm:cxn modelId="{666F61D9-20B7-4B93-AC82-92B8CC35356B}" type="presParOf" srcId="{16C3BC96-3563-4465-B242-EF7AC8748785}" destId="{6865EC8B-9CEC-4F52-9AF8-97A8AE067D44}" srcOrd="0" destOrd="0" presId="urn:microsoft.com/office/officeart/2005/8/layout/hList9"/>
    <dgm:cxn modelId="{0E2D4550-8171-4094-BEFC-1B501DF447B4}" type="presParOf" srcId="{16C3BC96-3563-4465-B242-EF7AC8748785}" destId="{E721787B-6992-4CE1-BD35-9E3F435DA6AD}" srcOrd="1" destOrd="0" presId="urn:microsoft.com/office/officeart/2005/8/layout/hList9"/>
    <dgm:cxn modelId="{64B81C22-0037-4285-B6A7-ED9D8F7779D1}" type="presParOf" srcId="{E721787B-6992-4CE1-BD35-9E3F435DA6AD}" destId="{3B40273D-8BF1-48A9-8F5D-D541113EE87B}" srcOrd="0" destOrd="0" presId="urn:microsoft.com/office/officeart/2005/8/layout/hList9"/>
    <dgm:cxn modelId="{E4E5D375-0B1D-4129-A770-55F0FF58713C}" type="presParOf" srcId="{E721787B-6992-4CE1-BD35-9E3F435DA6AD}" destId="{06FAFA35-AC47-4D02-8F43-66CC07487041}" srcOrd="1" destOrd="0" presId="urn:microsoft.com/office/officeart/2005/8/layout/hList9"/>
    <dgm:cxn modelId="{154AAD19-A689-401A-8A20-1A6FDCD301B4}" type="presParOf" srcId="{305F3CC4-17D1-49D9-B4B7-148386F441E2}" destId="{C53A9C79-E861-4643-BDE6-E4B4E13EB1DF}" srcOrd="2" destOrd="0" presId="urn:microsoft.com/office/officeart/2005/8/layout/hList9"/>
    <dgm:cxn modelId="{B40FDC21-7DFD-4A8F-A623-25157D12E3FA}" type="presParOf" srcId="{305F3CC4-17D1-49D9-B4B7-148386F441E2}" destId="{91EC9B67-2B81-4236-BACF-6C68442288B6}" srcOrd="3" destOrd="0" presId="urn:microsoft.com/office/officeart/2005/8/layout/hList9"/>
    <dgm:cxn modelId="{35ABEB42-8443-40B9-B41B-3AC63B82B290}" type="presParOf" srcId="{305F3CC4-17D1-49D9-B4B7-148386F441E2}" destId="{19EBC6A8-CD12-44BB-8FB5-CC904BD5A690}" srcOrd="4" destOrd="0" presId="urn:microsoft.com/office/officeart/2005/8/layout/hList9"/>
    <dgm:cxn modelId="{BE9DA579-9A8A-4F63-81AE-D4FEB8EF716D}" type="presParOf" srcId="{305F3CC4-17D1-49D9-B4B7-148386F441E2}" destId="{9589D5A4-48A7-4DA6-8541-71E9D0A13F49}" srcOrd="5" destOrd="0" presId="urn:microsoft.com/office/officeart/2005/8/layout/hList9"/>
    <dgm:cxn modelId="{EAB7341C-A8A9-4533-96C2-0C82CB808F95}" type="presParOf" srcId="{305F3CC4-17D1-49D9-B4B7-148386F441E2}" destId="{7CFD43E1-6D87-410B-A93D-8F4BD7DE72C1}" srcOrd="6" destOrd="0" presId="urn:microsoft.com/office/officeart/2005/8/layout/hList9"/>
    <dgm:cxn modelId="{D37B2E79-819A-4179-B1A2-4C1B90FF953E}" type="presParOf" srcId="{7CFD43E1-6D87-410B-A93D-8F4BD7DE72C1}" destId="{49925E8A-B564-4580-8FA9-49B3140D44D3}" srcOrd="0" destOrd="0" presId="urn:microsoft.com/office/officeart/2005/8/layout/hList9"/>
    <dgm:cxn modelId="{B7753DF2-74DC-415A-8BC9-0AB3D5C18D6C}" type="presParOf" srcId="{7CFD43E1-6D87-410B-A93D-8F4BD7DE72C1}" destId="{362BC767-1069-48E0-BA52-425DC0DD9646}" srcOrd="1" destOrd="0" presId="urn:microsoft.com/office/officeart/2005/8/layout/hList9"/>
    <dgm:cxn modelId="{154F98EF-259D-44F8-8E31-38C087FFC446}" type="presParOf" srcId="{362BC767-1069-48E0-BA52-425DC0DD9646}" destId="{D65EC9B8-8C3B-4BBB-8728-F0B9B9DEB9BA}" srcOrd="0" destOrd="0" presId="urn:microsoft.com/office/officeart/2005/8/layout/hList9"/>
    <dgm:cxn modelId="{273EFE7D-0FF1-4316-9154-6747B41DB305}" type="presParOf" srcId="{362BC767-1069-48E0-BA52-425DC0DD9646}" destId="{80161387-724A-4E78-80A6-3C658D8C21C7}" srcOrd="1" destOrd="0" presId="urn:microsoft.com/office/officeart/2005/8/layout/hList9"/>
    <dgm:cxn modelId="{DC01605B-936D-49CA-A0D9-3EF259EA2A16}" type="presParOf" srcId="{305F3CC4-17D1-49D9-B4B7-148386F441E2}" destId="{88039480-0A85-4327-B6D3-17AE4F15CB3B}" srcOrd="7" destOrd="0" presId="urn:microsoft.com/office/officeart/2005/8/layout/hList9"/>
    <dgm:cxn modelId="{3309AFA4-0ECD-491D-8C5E-3D3346DA639B}" type="presParOf" srcId="{305F3CC4-17D1-49D9-B4B7-148386F441E2}" destId="{2BC9BDC9-8DE9-47C4-9150-D1E8C2D4B14C}"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52B19B-8192-42EF-A53F-41EB92D60FB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0D987C2-904E-476C-9968-AF921B171CD5}">
      <dgm:prSet phldrT="[文本]" custT="1"/>
      <dgm:spPr>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3200" b="1" dirty="0">
              <a:solidFill>
                <a:schemeClr val="tx1"/>
              </a:solidFill>
            </a:rPr>
            <a:t>包装技术设计费用</a:t>
          </a:r>
        </a:p>
      </dgm:t>
    </dgm:pt>
    <dgm:pt modelId="{E5D9C269-463A-437E-B976-1967036C6839}" type="parTrans" cxnId="{34D0353A-952D-4B65-980B-AC19593846DF}">
      <dgm:prSet/>
      <dgm:spPr/>
      <dgm:t>
        <a:bodyPr/>
        <a:lstStyle/>
        <a:p>
          <a:endParaRPr lang="zh-CN" altLang="en-US" sz="2800" b="1"/>
        </a:p>
      </dgm:t>
    </dgm:pt>
    <dgm:pt modelId="{0E5DA1AC-6812-4444-9F61-9C95C3FE3D2B}" type="sibTrans" cxnId="{34D0353A-952D-4B65-980B-AC19593846DF}">
      <dgm:prSet/>
      <dgm:spPr/>
      <dgm:t>
        <a:bodyPr/>
        <a:lstStyle/>
        <a:p>
          <a:endParaRPr lang="zh-CN" altLang="en-US" sz="2800" b="1"/>
        </a:p>
      </dgm:t>
    </dgm:pt>
    <dgm:pt modelId="{E123ABD8-FC4C-4892-BD7C-D92066CEF7A0}">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a:t>设计人员的工资</a:t>
          </a:r>
          <a:endParaRPr lang="zh-CN" altLang="en-US" sz="2400" b="1" dirty="0"/>
        </a:p>
      </dgm:t>
    </dgm:pt>
    <dgm:pt modelId="{AC2FF726-065E-4FFC-9314-5617C6DC2595}" type="parTrans" cxnId="{05FC4EEC-5A6E-4C27-9A88-4B67F75C6967}">
      <dgm:prSet/>
      <dgm:spPr/>
      <dgm:t>
        <a:bodyPr/>
        <a:lstStyle/>
        <a:p>
          <a:endParaRPr lang="zh-CN" altLang="en-US" sz="2800" b="1"/>
        </a:p>
      </dgm:t>
    </dgm:pt>
    <dgm:pt modelId="{2B51762B-D96C-4756-A035-76DB9665400C}" type="sibTrans" cxnId="{05FC4EEC-5A6E-4C27-9A88-4B67F75C6967}">
      <dgm:prSet/>
      <dgm:spPr/>
      <dgm:t>
        <a:bodyPr/>
        <a:lstStyle/>
        <a:p>
          <a:endParaRPr lang="zh-CN" altLang="en-US" sz="2800" b="1"/>
        </a:p>
      </dgm:t>
    </dgm:pt>
    <dgm:pt modelId="{771B9D32-8390-4E03-957D-F734696415A0}">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a:t>与设计有关的各种费用支出</a:t>
          </a:r>
          <a:endParaRPr lang="zh-CN" altLang="en-US" sz="2400" b="1" dirty="0"/>
        </a:p>
      </dgm:t>
    </dgm:pt>
    <dgm:pt modelId="{B47299D2-28C9-419F-8E6B-7BA6C2A36557}" type="parTrans" cxnId="{FF1A4299-97F8-4328-816B-75FEEBC005E8}">
      <dgm:prSet/>
      <dgm:spPr/>
      <dgm:t>
        <a:bodyPr/>
        <a:lstStyle/>
        <a:p>
          <a:endParaRPr lang="zh-CN" altLang="en-US" sz="2800" b="1"/>
        </a:p>
      </dgm:t>
    </dgm:pt>
    <dgm:pt modelId="{0E1F4DF0-FDA0-4A70-ADE8-A702F2F6F72E}" type="sibTrans" cxnId="{FF1A4299-97F8-4328-816B-75FEEBC005E8}">
      <dgm:prSet/>
      <dgm:spPr/>
      <dgm:t>
        <a:bodyPr/>
        <a:lstStyle/>
        <a:p>
          <a:endParaRPr lang="zh-CN" altLang="en-US" sz="2800" b="1"/>
        </a:p>
      </dgm:t>
    </dgm:pt>
    <dgm:pt modelId="{CC8A44C0-7B75-4A35-BDD2-1B7CF2F2CE99}">
      <dgm:prSet phldrT="[文本]" custT="1"/>
      <dgm:spPr>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3200" b="1" dirty="0">
              <a:solidFill>
                <a:schemeClr val="tx1"/>
              </a:solidFill>
              <a:latin typeface="宋体" panose="02010600030101010101" pitchFamily="2" charset="-122"/>
            </a:rPr>
            <a:t>包装技术实施费用</a:t>
          </a:r>
          <a:endParaRPr lang="zh-CN" altLang="en-US" sz="3200" b="1" dirty="0">
            <a:solidFill>
              <a:schemeClr val="tx1"/>
            </a:solidFill>
          </a:endParaRPr>
        </a:p>
      </dgm:t>
    </dgm:pt>
    <dgm:pt modelId="{6E77119F-ED5E-46B7-8147-9BF588E5530E}" type="parTrans" cxnId="{C62AD4AE-D65A-43CA-85D5-D23AADE4C46F}">
      <dgm:prSet/>
      <dgm:spPr/>
      <dgm:t>
        <a:bodyPr/>
        <a:lstStyle/>
        <a:p>
          <a:endParaRPr lang="zh-CN" altLang="en-US" sz="2800" b="1"/>
        </a:p>
      </dgm:t>
    </dgm:pt>
    <dgm:pt modelId="{57952417-783A-4493-A4A5-86D29D67EC05}" type="sibTrans" cxnId="{C62AD4AE-D65A-43CA-85D5-D23AADE4C46F}">
      <dgm:prSet/>
      <dgm:spPr/>
      <dgm:t>
        <a:bodyPr/>
        <a:lstStyle/>
        <a:p>
          <a:endParaRPr lang="zh-CN" altLang="en-US" sz="2800" b="1"/>
        </a:p>
      </dgm:t>
    </dgm:pt>
    <dgm:pt modelId="{BF5B2017-A3DE-4478-A5B8-FD36F810EF91}">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a:t>内包装材料费</a:t>
          </a:r>
          <a:endParaRPr lang="zh-CN" altLang="en-US" sz="2400" b="1" dirty="0"/>
        </a:p>
      </dgm:t>
    </dgm:pt>
    <dgm:pt modelId="{3C77E9DC-F543-49AB-B113-30186C712D66}" type="parTrans" cxnId="{3952AE6E-2237-4718-B278-D6F3E7BB7EDD}">
      <dgm:prSet/>
      <dgm:spPr/>
      <dgm:t>
        <a:bodyPr/>
        <a:lstStyle/>
        <a:p>
          <a:endParaRPr lang="zh-CN" altLang="en-US" sz="2800" b="1"/>
        </a:p>
      </dgm:t>
    </dgm:pt>
    <dgm:pt modelId="{34441153-C8ED-4D2F-8325-4735C4E4AFFA}" type="sibTrans" cxnId="{3952AE6E-2237-4718-B278-D6F3E7BB7EDD}">
      <dgm:prSet/>
      <dgm:spPr/>
      <dgm:t>
        <a:bodyPr/>
        <a:lstStyle/>
        <a:p>
          <a:endParaRPr lang="zh-CN" altLang="en-US" sz="2800" b="1"/>
        </a:p>
      </dgm:t>
    </dgm:pt>
    <dgm:pt modelId="{1541752B-A01B-4896-97A9-ADDF4DA09BCD}">
      <dgm:prSet phldrT="[文本]"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a:t>其他费用</a:t>
          </a:r>
          <a:endParaRPr lang="zh-CN" altLang="en-US" sz="2400" b="1" dirty="0"/>
        </a:p>
      </dgm:t>
    </dgm:pt>
    <dgm:pt modelId="{B9107ABE-C966-4B7F-BBC4-15E41E4D722A}" type="parTrans" cxnId="{C6FD233C-B200-4947-818B-B1A2872DDBD6}">
      <dgm:prSet/>
      <dgm:spPr/>
      <dgm:t>
        <a:bodyPr/>
        <a:lstStyle/>
        <a:p>
          <a:endParaRPr lang="zh-CN" altLang="en-US" sz="2800" b="1"/>
        </a:p>
      </dgm:t>
    </dgm:pt>
    <dgm:pt modelId="{EC573BDC-2C11-48E1-B99A-BA218432B3CA}" type="sibTrans" cxnId="{C6FD233C-B200-4947-818B-B1A2872DDBD6}">
      <dgm:prSet/>
      <dgm:spPr/>
      <dgm:t>
        <a:bodyPr/>
        <a:lstStyle/>
        <a:p>
          <a:endParaRPr lang="zh-CN" altLang="en-US" sz="2800" b="1"/>
        </a:p>
      </dgm:t>
    </dgm:pt>
    <dgm:pt modelId="{2647D65F-6916-4B1E-AB41-D471C2074941}">
      <dgm:prSet custT="1"/>
      <dgm:spPr>
        <a:solidFill>
          <a:schemeClr val="accent3">
            <a:lumMod val="20000"/>
            <a:lumOff val="80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sz="2400" b="1" dirty="0"/>
            <a:t>设计中耗费材料的费用</a:t>
          </a:r>
          <a:endParaRPr lang="zh-CN" altLang="en-US" sz="2400" b="1" dirty="0"/>
        </a:p>
      </dgm:t>
    </dgm:pt>
    <dgm:pt modelId="{6873A629-73DD-4DD1-BDDB-863F77BB51AE}" type="parTrans" cxnId="{39C97D64-AB4C-4E76-89F6-68768CC760BB}">
      <dgm:prSet/>
      <dgm:spPr/>
      <dgm:t>
        <a:bodyPr/>
        <a:lstStyle/>
        <a:p>
          <a:endParaRPr lang="zh-CN" altLang="en-US" sz="2800" b="1"/>
        </a:p>
      </dgm:t>
    </dgm:pt>
    <dgm:pt modelId="{3FCB5099-0CB5-4FF7-AA63-1E3A372268E7}" type="sibTrans" cxnId="{39C97D64-AB4C-4E76-89F6-68768CC760BB}">
      <dgm:prSet/>
      <dgm:spPr/>
      <dgm:t>
        <a:bodyPr/>
        <a:lstStyle/>
        <a:p>
          <a:endParaRPr lang="zh-CN" altLang="en-US" sz="2800" b="1"/>
        </a:p>
      </dgm:t>
    </dgm:pt>
    <dgm:pt modelId="{7386EC67-95E0-4F2C-97F6-C0121ED3D65F}" type="pres">
      <dgm:prSet presAssocID="{0852B19B-8192-42EF-A53F-41EB92D60FBE}" presName="Name0" presStyleCnt="0">
        <dgm:presLayoutVars>
          <dgm:dir/>
          <dgm:animLvl val="lvl"/>
          <dgm:resizeHandles val="exact"/>
        </dgm:presLayoutVars>
      </dgm:prSet>
      <dgm:spPr/>
      <dgm:t>
        <a:bodyPr/>
        <a:lstStyle/>
        <a:p>
          <a:endParaRPr lang="zh-CN" altLang="en-US"/>
        </a:p>
      </dgm:t>
    </dgm:pt>
    <dgm:pt modelId="{1274A456-7D4C-48F6-9B6E-41FC23094D54}" type="pres">
      <dgm:prSet presAssocID="{00D987C2-904E-476C-9968-AF921B171CD5}" presName="composite" presStyleCnt="0"/>
      <dgm:spPr/>
    </dgm:pt>
    <dgm:pt modelId="{14714503-D6F2-454D-BD54-9422638CDF2F}" type="pres">
      <dgm:prSet presAssocID="{00D987C2-904E-476C-9968-AF921B171CD5}" presName="parTx" presStyleLbl="alignNode1" presStyleIdx="0" presStyleCnt="2">
        <dgm:presLayoutVars>
          <dgm:chMax val="0"/>
          <dgm:chPref val="0"/>
          <dgm:bulletEnabled val="1"/>
        </dgm:presLayoutVars>
      </dgm:prSet>
      <dgm:spPr>
        <a:prstGeom prst="snip2SameRect">
          <a:avLst/>
        </a:prstGeom>
      </dgm:spPr>
      <dgm:t>
        <a:bodyPr/>
        <a:lstStyle/>
        <a:p>
          <a:endParaRPr lang="zh-CN" altLang="en-US"/>
        </a:p>
      </dgm:t>
    </dgm:pt>
    <dgm:pt modelId="{CDF14329-3173-4797-A6AC-3C2A1F7F1517}" type="pres">
      <dgm:prSet presAssocID="{00D987C2-904E-476C-9968-AF921B171CD5}" presName="desTx" presStyleLbl="alignAccFollowNode1" presStyleIdx="0" presStyleCnt="2">
        <dgm:presLayoutVars>
          <dgm:bulletEnabled val="1"/>
        </dgm:presLayoutVars>
      </dgm:prSet>
      <dgm:spPr/>
      <dgm:t>
        <a:bodyPr/>
        <a:lstStyle/>
        <a:p>
          <a:endParaRPr lang="zh-CN" altLang="en-US"/>
        </a:p>
      </dgm:t>
    </dgm:pt>
    <dgm:pt modelId="{082A94EF-03C2-47FA-837D-F404BFC08AE6}" type="pres">
      <dgm:prSet presAssocID="{0E5DA1AC-6812-4444-9F61-9C95C3FE3D2B}" presName="space" presStyleCnt="0"/>
      <dgm:spPr/>
    </dgm:pt>
    <dgm:pt modelId="{18B34049-3F65-47EE-8971-7C3EF28A153F}" type="pres">
      <dgm:prSet presAssocID="{CC8A44C0-7B75-4A35-BDD2-1B7CF2F2CE99}" presName="composite" presStyleCnt="0"/>
      <dgm:spPr/>
    </dgm:pt>
    <dgm:pt modelId="{AB7FFB5D-0DCB-43BF-9232-7112AC8F9082}" type="pres">
      <dgm:prSet presAssocID="{CC8A44C0-7B75-4A35-BDD2-1B7CF2F2CE99}" presName="parTx" presStyleLbl="alignNode1" presStyleIdx="1" presStyleCnt="2">
        <dgm:presLayoutVars>
          <dgm:chMax val="0"/>
          <dgm:chPref val="0"/>
          <dgm:bulletEnabled val="1"/>
        </dgm:presLayoutVars>
      </dgm:prSet>
      <dgm:spPr>
        <a:prstGeom prst="snip2SameRect">
          <a:avLst/>
        </a:prstGeom>
      </dgm:spPr>
      <dgm:t>
        <a:bodyPr/>
        <a:lstStyle/>
        <a:p>
          <a:endParaRPr lang="zh-CN" altLang="en-US"/>
        </a:p>
      </dgm:t>
    </dgm:pt>
    <dgm:pt modelId="{10446DB2-2FD1-4E7D-8FD7-BD53C6B86F2C}" type="pres">
      <dgm:prSet presAssocID="{CC8A44C0-7B75-4A35-BDD2-1B7CF2F2CE99}" presName="desTx" presStyleLbl="alignAccFollowNode1" presStyleIdx="1" presStyleCnt="2">
        <dgm:presLayoutVars>
          <dgm:bulletEnabled val="1"/>
        </dgm:presLayoutVars>
      </dgm:prSet>
      <dgm:spPr/>
      <dgm:t>
        <a:bodyPr/>
        <a:lstStyle/>
        <a:p>
          <a:endParaRPr lang="zh-CN" altLang="en-US"/>
        </a:p>
      </dgm:t>
    </dgm:pt>
  </dgm:ptLst>
  <dgm:cxnLst>
    <dgm:cxn modelId="{34D0353A-952D-4B65-980B-AC19593846DF}" srcId="{0852B19B-8192-42EF-A53F-41EB92D60FBE}" destId="{00D987C2-904E-476C-9968-AF921B171CD5}" srcOrd="0" destOrd="0" parTransId="{E5D9C269-463A-437E-B976-1967036C6839}" sibTransId="{0E5DA1AC-6812-4444-9F61-9C95C3FE3D2B}"/>
    <dgm:cxn modelId="{331C85FD-8A5F-4154-98B2-543414781AB9}" type="presOf" srcId="{E123ABD8-FC4C-4892-BD7C-D92066CEF7A0}" destId="{CDF14329-3173-4797-A6AC-3C2A1F7F1517}" srcOrd="0" destOrd="0" presId="urn:microsoft.com/office/officeart/2005/8/layout/hList1"/>
    <dgm:cxn modelId="{59338F47-E89B-4B0A-BE7B-7DBB366D70DF}" type="presOf" srcId="{771B9D32-8390-4E03-957D-F734696415A0}" destId="{CDF14329-3173-4797-A6AC-3C2A1F7F1517}" srcOrd="0" destOrd="2" presId="urn:microsoft.com/office/officeart/2005/8/layout/hList1"/>
    <dgm:cxn modelId="{2CC79864-0B88-4B8C-8145-6C7A3B030E73}" type="presOf" srcId="{CC8A44C0-7B75-4A35-BDD2-1B7CF2F2CE99}" destId="{AB7FFB5D-0DCB-43BF-9232-7112AC8F9082}" srcOrd="0" destOrd="0" presId="urn:microsoft.com/office/officeart/2005/8/layout/hList1"/>
    <dgm:cxn modelId="{FF1A4299-97F8-4328-816B-75FEEBC005E8}" srcId="{00D987C2-904E-476C-9968-AF921B171CD5}" destId="{771B9D32-8390-4E03-957D-F734696415A0}" srcOrd="2" destOrd="0" parTransId="{B47299D2-28C9-419F-8E6B-7BA6C2A36557}" sibTransId="{0E1F4DF0-FDA0-4A70-ADE8-A702F2F6F72E}"/>
    <dgm:cxn modelId="{C62AD4AE-D65A-43CA-85D5-D23AADE4C46F}" srcId="{0852B19B-8192-42EF-A53F-41EB92D60FBE}" destId="{CC8A44C0-7B75-4A35-BDD2-1B7CF2F2CE99}" srcOrd="1" destOrd="0" parTransId="{6E77119F-ED5E-46B7-8147-9BF588E5530E}" sibTransId="{57952417-783A-4493-A4A5-86D29D67EC05}"/>
    <dgm:cxn modelId="{05FC4EEC-5A6E-4C27-9A88-4B67F75C6967}" srcId="{00D987C2-904E-476C-9968-AF921B171CD5}" destId="{E123ABD8-FC4C-4892-BD7C-D92066CEF7A0}" srcOrd="0" destOrd="0" parTransId="{AC2FF726-065E-4FFC-9314-5617C6DC2595}" sibTransId="{2B51762B-D96C-4756-A035-76DB9665400C}"/>
    <dgm:cxn modelId="{39C97D64-AB4C-4E76-89F6-68768CC760BB}" srcId="{00D987C2-904E-476C-9968-AF921B171CD5}" destId="{2647D65F-6916-4B1E-AB41-D471C2074941}" srcOrd="1" destOrd="0" parTransId="{6873A629-73DD-4DD1-BDDB-863F77BB51AE}" sibTransId="{3FCB5099-0CB5-4FF7-AA63-1E3A372268E7}"/>
    <dgm:cxn modelId="{2F81AE3A-1B30-4CF1-B368-45D1C9A09780}" type="presOf" srcId="{BF5B2017-A3DE-4478-A5B8-FD36F810EF91}" destId="{10446DB2-2FD1-4E7D-8FD7-BD53C6B86F2C}" srcOrd="0" destOrd="0" presId="urn:microsoft.com/office/officeart/2005/8/layout/hList1"/>
    <dgm:cxn modelId="{C6FD233C-B200-4947-818B-B1A2872DDBD6}" srcId="{CC8A44C0-7B75-4A35-BDD2-1B7CF2F2CE99}" destId="{1541752B-A01B-4896-97A9-ADDF4DA09BCD}" srcOrd="1" destOrd="0" parTransId="{B9107ABE-C966-4B7F-BBC4-15E41E4D722A}" sibTransId="{EC573BDC-2C11-48E1-B99A-BA218432B3CA}"/>
    <dgm:cxn modelId="{FCEC1B3D-08FC-4D5F-95E8-FA2A10C07DE7}" type="presOf" srcId="{00D987C2-904E-476C-9968-AF921B171CD5}" destId="{14714503-D6F2-454D-BD54-9422638CDF2F}" srcOrd="0" destOrd="0" presId="urn:microsoft.com/office/officeart/2005/8/layout/hList1"/>
    <dgm:cxn modelId="{42885755-037D-43A8-9E2D-244521DCDA98}" type="presOf" srcId="{1541752B-A01B-4896-97A9-ADDF4DA09BCD}" destId="{10446DB2-2FD1-4E7D-8FD7-BD53C6B86F2C}" srcOrd="0" destOrd="1" presId="urn:microsoft.com/office/officeart/2005/8/layout/hList1"/>
    <dgm:cxn modelId="{3952AE6E-2237-4718-B278-D6F3E7BB7EDD}" srcId="{CC8A44C0-7B75-4A35-BDD2-1B7CF2F2CE99}" destId="{BF5B2017-A3DE-4478-A5B8-FD36F810EF91}" srcOrd="0" destOrd="0" parTransId="{3C77E9DC-F543-49AB-B113-30186C712D66}" sibTransId="{34441153-C8ED-4D2F-8325-4735C4E4AFFA}"/>
    <dgm:cxn modelId="{8E0A8EC4-AED7-456D-BD69-F01349E6C695}" type="presOf" srcId="{2647D65F-6916-4B1E-AB41-D471C2074941}" destId="{CDF14329-3173-4797-A6AC-3C2A1F7F1517}" srcOrd="0" destOrd="1" presId="urn:microsoft.com/office/officeart/2005/8/layout/hList1"/>
    <dgm:cxn modelId="{D238C37E-A1D5-4AB7-A0D6-5B38198B4BF7}" type="presOf" srcId="{0852B19B-8192-42EF-A53F-41EB92D60FBE}" destId="{7386EC67-95E0-4F2C-97F6-C0121ED3D65F}" srcOrd="0" destOrd="0" presId="urn:microsoft.com/office/officeart/2005/8/layout/hList1"/>
    <dgm:cxn modelId="{E935530F-9BFF-42E8-9FF1-D65C1AED79C7}" type="presParOf" srcId="{7386EC67-95E0-4F2C-97F6-C0121ED3D65F}" destId="{1274A456-7D4C-48F6-9B6E-41FC23094D54}" srcOrd="0" destOrd="0" presId="urn:microsoft.com/office/officeart/2005/8/layout/hList1"/>
    <dgm:cxn modelId="{7803B08E-0E89-460E-8794-F81B9277EC96}" type="presParOf" srcId="{1274A456-7D4C-48F6-9B6E-41FC23094D54}" destId="{14714503-D6F2-454D-BD54-9422638CDF2F}" srcOrd="0" destOrd="0" presId="urn:microsoft.com/office/officeart/2005/8/layout/hList1"/>
    <dgm:cxn modelId="{7BE1F78B-E88A-40E2-98E0-7AE024D96160}" type="presParOf" srcId="{1274A456-7D4C-48F6-9B6E-41FC23094D54}" destId="{CDF14329-3173-4797-A6AC-3C2A1F7F1517}" srcOrd="1" destOrd="0" presId="urn:microsoft.com/office/officeart/2005/8/layout/hList1"/>
    <dgm:cxn modelId="{B858038C-C1E0-4202-AA17-025F584AD70D}" type="presParOf" srcId="{7386EC67-95E0-4F2C-97F6-C0121ED3D65F}" destId="{082A94EF-03C2-47FA-837D-F404BFC08AE6}" srcOrd="1" destOrd="0" presId="urn:microsoft.com/office/officeart/2005/8/layout/hList1"/>
    <dgm:cxn modelId="{BE639C7A-7671-417A-BFA2-DF0E080AE7AC}" type="presParOf" srcId="{7386EC67-95E0-4F2C-97F6-C0121ED3D65F}" destId="{18B34049-3F65-47EE-8971-7C3EF28A153F}" srcOrd="2" destOrd="0" presId="urn:microsoft.com/office/officeart/2005/8/layout/hList1"/>
    <dgm:cxn modelId="{F0D63C3A-A290-4D42-A752-0E09B2621CEE}" type="presParOf" srcId="{18B34049-3F65-47EE-8971-7C3EF28A153F}" destId="{AB7FFB5D-0DCB-43BF-9232-7112AC8F9082}" srcOrd="0" destOrd="0" presId="urn:microsoft.com/office/officeart/2005/8/layout/hList1"/>
    <dgm:cxn modelId="{0073C255-0443-4ABE-AC4F-438C8D3BE772}" type="presParOf" srcId="{18B34049-3F65-47EE-8971-7C3EF28A153F}" destId="{10446DB2-2FD1-4E7D-8FD7-BD53C6B86F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FF2A92-A1DB-4C7C-95F5-6431A868FF97}"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zh-CN" altLang="en-US"/>
        </a:p>
      </dgm:t>
    </dgm:pt>
    <dgm:pt modelId="{7D1466B1-DE2A-4DB4-800A-62A1B351F5ED}">
      <dgm:prSet phldrT="[文本]" custT="1"/>
      <dgm:spPr>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sz="4800" b="1" dirty="0"/>
        </a:p>
      </dgm:t>
    </dgm:pt>
    <dgm:pt modelId="{70127811-A4D7-4B4E-85D9-51B59908C16D}" type="parTrans" cxnId="{2AE144C5-86A4-4095-9676-E8ACAC6F0CC9}">
      <dgm:prSet/>
      <dgm:spPr/>
      <dgm:t>
        <a:bodyPr/>
        <a:lstStyle/>
        <a:p>
          <a:endParaRPr lang="zh-CN" altLang="en-US" b="1"/>
        </a:p>
      </dgm:t>
    </dgm:pt>
    <dgm:pt modelId="{3CAE0AF7-FFB7-4A27-9606-118EFCF0087B}" type="sibTrans" cxnId="{2AE144C5-86A4-4095-9676-E8ACAC6F0CC9}">
      <dgm:prSet/>
      <dgm:spPr/>
      <dgm:t>
        <a:bodyPr/>
        <a:lstStyle/>
        <a:p>
          <a:endParaRPr lang="zh-CN" altLang="en-US" b="1"/>
        </a:p>
      </dgm:t>
    </dgm:pt>
    <dgm:pt modelId="{AFC770B5-9CF9-4BD5-9590-43EFA3C835A8}">
      <dgm:prSet phldrT="[文本]" custT="1"/>
      <dgm:spPr>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sz="4800" b="1" dirty="0"/>
        </a:p>
      </dgm:t>
    </dgm:pt>
    <dgm:pt modelId="{F92F1875-1280-4B3D-8E26-058B5B75352F}" type="parTrans" cxnId="{010F2793-8D96-47D1-A202-015998F5D5AA}">
      <dgm:prSet/>
      <dgm:spPr/>
      <dgm:t>
        <a:bodyPr/>
        <a:lstStyle/>
        <a:p>
          <a:endParaRPr lang="zh-CN" altLang="en-US" b="1"/>
        </a:p>
      </dgm:t>
    </dgm:pt>
    <dgm:pt modelId="{3C21E3B3-4264-4F90-96B9-F8DA80C71D63}" type="sibTrans" cxnId="{010F2793-8D96-47D1-A202-015998F5D5AA}">
      <dgm:prSet/>
      <dgm:spPr/>
      <dgm:t>
        <a:bodyPr/>
        <a:lstStyle/>
        <a:p>
          <a:endParaRPr lang="zh-CN" altLang="en-US" b="1"/>
        </a:p>
      </dgm:t>
    </dgm:pt>
    <dgm:pt modelId="{7D7CE456-044B-4266-AB7F-780F5291F38D}">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dirty="0"/>
            <a:t>降低包装成本的途径</a:t>
          </a:r>
        </a:p>
      </dgm:t>
    </dgm:pt>
    <dgm:pt modelId="{686E880B-E1D3-4DA4-BCFB-807C3D0C2BBB}" type="sibTrans" cxnId="{85D37916-D969-46A5-8787-B57DB9B22937}">
      <dgm:prSet/>
      <dgm:spPr/>
      <dgm:t>
        <a:bodyPr/>
        <a:lstStyle/>
        <a:p>
          <a:endParaRPr lang="zh-CN" altLang="en-US" b="1"/>
        </a:p>
      </dgm:t>
    </dgm:pt>
    <dgm:pt modelId="{F67D6630-22D7-4399-B782-E564850E73EC}" type="parTrans" cxnId="{85D37916-D969-46A5-8787-B57DB9B22937}">
      <dgm:prSet/>
      <dgm:spPr/>
      <dgm:t>
        <a:bodyPr/>
        <a:lstStyle/>
        <a:p>
          <a:endParaRPr lang="zh-CN" altLang="en-US" b="1"/>
        </a:p>
      </dgm:t>
    </dgm:pt>
    <dgm:pt modelId="{93103246-EB74-4C89-9CA6-07D923AEEE29}">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dirty="0"/>
            <a:t>材料收发控制</a:t>
          </a:r>
        </a:p>
      </dgm:t>
    </dgm:pt>
    <dgm:pt modelId="{CA02A4AF-0605-4424-802E-E95A18454CDC}" type="sibTrans" cxnId="{F77D9DFB-0FD7-4DCC-89A9-996401197016}">
      <dgm:prSet/>
      <dgm:spPr/>
      <dgm:t>
        <a:bodyPr/>
        <a:lstStyle/>
        <a:p>
          <a:endParaRPr lang="zh-CN" altLang="en-US" b="1"/>
        </a:p>
      </dgm:t>
    </dgm:pt>
    <dgm:pt modelId="{DFC0390E-120F-4169-84CD-04C797EF4671}" type="parTrans" cxnId="{F77D9DFB-0FD7-4DCC-89A9-996401197016}">
      <dgm:prSet/>
      <dgm:spPr/>
      <dgm:t>
        <a:bodyPr/>
        <a:lstStyle/>
        <a:p>
          <a:endParaRPr lang="zh-CN" altLang="en-US" b="1"/>
        </a:p>
      </dgm:t>
    </dgm:pt>
    <dgm:pt modelId="{99BFA823-D6A9-42DC-9CEE-6BB27271C068}">
      <dgm:prSet phldrT="[文本]"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300000"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800" b="1" dirty="0"/>
            <a:t>三、包装标准成本的制定</a:t>
          </a:r>
        </a:p>
      </dgm:t>
    </dgm:pt>
    <dgm:pt modelId="{9D2227B2-4736-4AC6-9144-B1E1A428A31F}" type="sibTrans" cxnId="{5139A836-6323-4753-B34B-875F1D0C7F4D}">
      <dgm:prSet/>
      <dgm:spPr/>
      <dgm:t>
        <a:bodyPr/>
        <a:lstStyle/>
        <a:p>
          <a:endParaRPr lang="zh-CN" altLang="en-US" b="1"/>
        </a:p>
      </dgm:t>
    </dgm:pt>
    <dgm:pt modelId="{69A1B98E-EE7E-48C5-A5A6-E27A1C613CAC}" type="parTrans" cxnId="{5139A836-6323-4753-B34B-875F1D0C7F4D}">
      <dgm:prSet/>
      <dgm:spPr/>
      <dgm:t>
        <a:bodyPr/>
        <a:lstStyle/>
        <a:p>
          <a:endParaRPr lang="zh-CN" altLang="en-US" b="1"/>
        </a:p>
      </dgm:t>
    </dgm:pt>
    <dgm:pt modelId="{EBFE297E-0CCF-463C-B85D-AD1D3FEFAB95}">
      <dgm:prSet phldrT="[文本]" custT="1"/>
      <dgm:spPr>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endParaRPr lang="zh-CN" altLang="en-US" sz="4800" b="1" dirty="0"/>
        </a:p>
      </dgm:t>
    </dgm:pt>
    <dgm:pt modelId="{58806EA6-2527-411D-8D37-E76F3A1AC949}" type="sibTrans" cxnId="{EC9DA31F-519B-485E-9404-23AC4D48873B}">
      <dgm:prSet/>
      <dgm:spPr/>
      <dgm:t>
        <a:bodyPr/>
        <a:lstStyle/>
        <a:p>
          <a:endParaRPr lang="zh-CN" altLang="en-US" b="1"/>
        </a:p>
      </dgm:t>
    </dgm:pt>
    <dgm:pt modelId="{D31AB0CB-F09A-49E4-B578-C6B7328EA199}" type="parTrans" cxnId="{EC9DA31F-519B-485E-9404-23AC4D48873B}">
      <dgm:prSet/>
      <dgm:spPr/>
      <dgm:t>
        <a:bodyPr/>
        <a:lstStyle/>
        <a:p>
          <a:endParaRPr lang="zh-CN" altLang="en-US" b="1"/>
        </a:p>
      </dgm:t>
    </dgm:pt>
    <dgm:pt modelId="{9AA7D7C2-3400-460D-B431-7B3A6DA8732B}" type="pres">
      <dgm:prSet presAssocID="{2EFF2A92-A1DB-4C7C-95F5-6431A868FF97}" presName="list" presStyleCnt="0">
        <dgm:presLayoutVars>
          <dgm:dir/>
          <dgm:animLvl val="lvl"/>
        </dgm:presLayoutVars>
      </dgm:prSet>
      <dgm:spPr/>
      <dgm:t>
        <a:bodyPr/>
        <a:lstStyle/>
        <a:p>
          <a:endParaRPr lang="zh-CN" altLang="en-US"/>
        </a:p>
      </dgm:t>
    </dgm:pt>
    <dgm:pt modelId="{19C40457-EA20-45BE-9C87-D06D8ECBE891}" type="pres">
      <dgm:prSet presAssocID="{EBFE297E-0CCF-463C-B85D-AD1D3FEFAB95}" presName="posSpace" presStyleCnt="0"/>
      <dgm:spPr/>
    </dgm:pt>
    <dgm:pt modelId="{F324A536-300E-44AA-B05F-BD4116E94348}" type="pres">
      <dgm:prSet presAssocID="{EBFE297E-0CCF-463C-B85D-AD1D3FEFAB95}" presName="vertFlow" presStyleCnt="0"/>
      <dgm:spPr/>
    </dgm:pt>
    <dgm:pt modelId="{736B24B6-E7C1-4892-84B5-A9F29F20128F}" type="pres">
      <dgm:prSet presAssocID="{EBFE297E-0CCF-463C-B85D-AD1D3FEFAB95}" presName="topSpace" presStyleCnt="0"/>
      <dgm:spPr/>
    </dgm:pt>
    <dgm:pt modelId="{8566FE25-FA83-4D08-A8CB-25433D3A37B0}" type="pres">
      <dgm:prSet presAssocID="{EBFE297E-0CCF-463C-B85D-AD1D3FEFAB95}" presName="firstComp" presStyleCnt="0"/>
      <dgm:spPr/>
    </dgm:pt>
    <dgm:pt modelId="{0616A76F-E74E-43CF-BEA3-1BE5CDCB6AA5}" type="pres">
      <dgm:prSet presAssocID="{EBFE297E-0CCF-463C-B85D-AD1D3FEFAB95}" presName="firstChild" presStyleLbl="bgAccFollowNode1" presStyleIdx="0" presStyleCnt="3" custScaleX="118428" custScaleY="142407" custLinFactNeighborX="-26967" custLinFactNeighborY="-48434"/>
      <dgm:spPr/>
      <dgm:t>
        <a:bodyPr/>
        <a:lstStyle/>
        <a:p>
          <a:endParaRPr lang="zh-CN" altLang="en-US"/>
        </a:p>
      </dgm:t>
    </dgm:pt>
    <dgm:pt modelId="{F00CBCCE-BDEC-4733-A945-701F3030DF80}" type="pres">
      <dgm:prSet presAssocID="{EBFE297E-0CCF-463C-B85D-AD1D3FEFAB95}" presName="firstChildTx" presStyleLbl="bgAccFollowNode1" presStyleIdx="0" presStyleCnt="3">
        <dgm:presLayoutVars>
          <dgm:bulletEnabled val="1"/>
        </dgm:presLayoutVars>
      </dgm:prSet>
      <dgm:spPr/>
      <dgm:t>
        <a:bodyPr/>
        <a:lstStyle/>
        <a:p>
          <a:endParaRPr lang="zh-CN" altLang="en-US"/>
        </a:p>
      </dgm:t>
    </dgm:pt>
    <dgm:pt modelId="{D2F40589-58D5-4304-89DD-25D334E6CFE8}" type="pres">
      <dgm:prSet presAssocID="{EBFE297E-0CCF-463C-B85D-AD1D3FEFAB95}" presName="negSpace" presStyleCnt="0"/>
      <dgm:spPr/>
    </dgm:pt>
    <dgm:pt modelId="{5C378B50-8FFD-42E1-AFF3-D30AFBBDE498}" type="pres">
      <dgm:prSet presAssocID="{EBFE297E-0CCF-463C-B85D-AD1D3FEFAB95}" presName="circle" presStyleLbl="node1" presStyleIdx="0" presStyleCnt="3" custScaleX="72698" custScaleY="70702" custLinFactNeighborX="77819" custLinFactNeighborY="96220"/>
      <dgm:spPr>
        <a:prstGeom prst="teardrop">
          <a:avLst/>
        </a:prstGeom>
      </dgm:spPr>
      <dgm:t>
        <a:bodyPr/>
        <a:lstStyle/>
        <a:p>
          <a:endParaRPr lang="zh-CN" altLang="en-US"/>
        </a:p>
      </dgm:t>
    </dgm:pt>
    <dgm:pt modelId="{EEA5BB05-5C08-4625-B58E-BD0CBF6C7443}" type="pres">
      <dgm:prSet presAssocID="{58806EA6-2527-411D-8D37-E76F3A1AC949}" presName="transSpace" presStyleCnt="0"/>
      <dgm:spPr/>
    </dgm:pt>
    <dgm:pt modelId="{6F5C4186-170C-47B2-877B-40183A5DED7C}" type="pres">
      <dgm:prSet presAssocID="{7D1466B1-DE2A-4DB4-800A-62A1B351F5ED}" presName="posSpace" presStyleCnt="0"/>
      <dgm:spPr/>
    </dgm:pt>
    <dgm:pt modelId="{3A5E423D-4D46-47A9-A0CF-A19A71710172}" type="pres">
      <dgm:prSet presAssocID="{7D1466B1-DE2A-4DB4-800A-62A1B351F5ED}" presName="vertFlow" presStyleCnt="0"/>
      <dgm:spPr/>
    </dgm:pt>
    <dgm:pt modelId="{AC052FA1-29A9-45FC-B6E1-060FE99D0135}" type="pres">
      <dgm:prSet presAssocID="{7D1466B1-DE2A-4DB4-800A-62A1B351F5ED}" presName="topSpace" presStyleCnt="0"/>
      <dgm:spPr/>
    </dgm:pt>
    <dgm:pt modelId="{28430683-85BD-48C4-AD3F-C1805E735B63}" type="pres">
      <dgm:prSet presAssocID="{7D1466B1-DE2A-4DB4-800A-62A1B351F5ED}" presName="firstComp" presStyleCnt="0"/>
      <dgm:spPr/>
    </dgm:pt>
    <dgm:pt modelId="{CD711A38-5C3A-4FA5-AA6E-14F7C33BC318}" type="pres">
      <dgm:prSet presAssocID="{7D1466B1-DE2A-4DB4-800A-62A1B351F5ED}" presName="firstChild" presStyleLbl="bgAccFollowNode1" presStyleIdx="1" presStyleCnt="3" custScaleX="118428" custScaleY="142407" custLinFactNeighborX="-26967" custLinFactNeighborY="-48434"/>
      <dgm:spPr/>
      <dgm:t>
        <a:bodyPr/>
        <a:lstStyle/>
        <a:p>
          <a:endParaRPr lang="zh-CN" altLang="en-US"/>
        </a:p>
      </dgm:t>
    </dgm:pt>
    <dgm:pt modelId="{77FFC2CA-F565-4F96-85D0-1BE606B7AEC5}" type="pres">
      <dgm:prSet presAssocID="{7D1466B1-DE2A-4DB4-800A-62A1B351F5ED}" presName="firstChildTx" presStyleLbl="bgAccFollowNode1" presStyleIdx="1" presStyleCnt="3">
        <dgm:presLayoutVars>
          <dgm:bulletEnabled val="1"/>
        </dgm:presLayoutVars>
      </dgm:prSet>
      <dgm:spPr/>
      <dgm:t>
        <a:bodyPr/>
        <a:lstStyle/>
        <a:p>
          <a:endParaRPr lang="zh-CN" altLang="en-US"/>
        </a:p>
      </dgm:t>
    </dgm:pt>
    <dgm:pt modelId="{9A22A9E1-6800-422C-8453-6285A92FE79B}" type="pres">
      <dgm:prSet presAssocID="{7D1466B1-DE2A-4DB4-800A-62A1B351F5ED}" presName="negSpace" presStyleCnt="0"/>
      <dgm:spPr/>
    </dgm:pt>
    <dgm:pt modelId="{79F88211-19E2-48BC-BC9E-D44DF310C8D6}" type="pres">
      <dgm:prSet presAssocID="{7D1466B1-DE2A-4DB4-800A-62A1B351F5ED}" presName="circle" presStyleLbl="node1" presStyleIdx="1" presStyleCnt="3" custScaleX="72698" custScaleY="70702" custLinFactNeighborX="66407" custLinFactNeighborY="96220"/>
      <dgm:spPr>
        <a:prstGeom prst="teardrop">
          <a:avLst/>
        </a:prstGeom>
      </dgm:spPr>
      <dgm:t>
        <a:bodyPr/>
        <a:lstStyle/>
        <a:p>
          <a:endParaRPr lang="zh-CN" altLang="en-US"/>
        </a:p>
      </dgm:t>
    </dgm:pt>
    <dgm:pt modelId="{F21CC5F4-5FB6-4F4B-A816-880859DD2073}" type="pres">
      <dgm:prSet presAssocID="{3CAE0AF7-FFB7-4A27-9606-118EFCF0087B}" presName="transSpace" presStyleCnt="0"/>
      <dgm:spPr/>
    </dgm:pt>
    <dgm:pt modelId="{8B4F1FFA-5C8D-4CF8-81F7-B0F43D82800C}" type="pres">
      <dgm:prSet presAssocID="{AFC770B5-9CF9-4BD5-9590-43EFA3C835A8}" presName="posSpace" presStyleCnt="0"/>
      <dgm:spPr/>
    </dgm:pt>
    <dgm:pt modelId="{0F3E41F9-C915-4F07-A8F0-9C5A34F58485}" type="pres">
      <dgm:prSet presAssocID="{AFC770B5-9CF9-4BD5-9590-43EFA3C835A8}" presName="vertFlow" presStyleCnt="0"/>
      <dgm:spPr/>
    </dgm:pt>
    <dgm:pt modelId="{06CA7E65-7284-419B-82E9-D2B0EBF93B0D}" type="pres">
      <dgm:prSet presAssocID="{AFC770B5-9CF9-4BD5-9590-43EFA3C835A8}" presName="topSpace" presStyleCnt="0"/>
      <dgm:spPr/>
    </dgm:pt>
    <dgm:pt modelId="{2858D019-E7A2-443E-869D-B237F0FAC3A6}" type="pres">
      <dgm:prSet presAssocID="{AFC770B5-9CF9-4BD5-9590-43EFA3C835A8}" presName="firstComp" presStyleCnt="0"/>
      <dgm:spPr/>
    </dgm:pt>
    <dgm:pt modelId="{4988F5B6-4F00-4C5D-8814-D8531781A3D9}" type="pres">
      <dgm:prSet presAssocID="{AFC770B5-9CF9-4BD5-9590-43EFA3C835A8}" presName="firstChild" presStyleLbl="bgAccFollowNode1" presStyleIdx="2" presStyleCnt="3" custScaleX="118428" custScaleY="142407" custLinFactNeighborX="-38677" custLinFactNeighborY="-47654"/>
      <dgm:spPr/>
      <dgm:t>
        <a:bodyPr/>
        <a:lstStyle/>
        <a:p>
          <a:endParaRPr lang="zh-CN" altLang="en-US"/>
        </a:p>
      </dgm:t>
    </dgm:pt>
    <dgm:pt modelId="{DC80FC93-AD4E-45CD-84CB-0686F6430AD6}" type="pres">
      <dgm:prSet presAssocID="{AFC770B5-9CF9-4BD5-9590-43EFA3C835A8}" presName="firstChildTx" presStyleLbl="bgAccFollowNode1" presStyleIdx="2" presStyleCnt="3">
        <dgm:presLayoutVars>
          <dgm:bulletEnabled val="1"/>
        </dgm:presLayoutVars>
      </dgm:prSet>
      <dgm:spPr/>
      <dgm:t>
        <a:bodyPr/>
        <a:lstStyle/>
        <a:p>
          <a:endParaRPr lang="zh-CN" altLang="en-US"/>
        </a:p>
      </dgm:t>
    </dgm:pt>
    <dgm:pt modelId="{C20C7AC1-8C33-4E37-9D29-8C73B138A452}" type="pres">
      <dgm:prSet presAssocID="{AFC770B5-9CF9-4BD5-9590-43EFA3C835A8}" presName="negSpace" presStyleCnt="0"/>
      <dgm:spPr/>
    </dgm:pt>
    <dgm:pt modelId="{7ECF0D6C-0A94-403E-81A9-032B347D37AA}" type="pres">
      <dgm:prSet presAssocID="{AFC770B5-9CF9-4BD5-9590-43EFA3C835A8}" presName="circle" presStyleLbl="node1" presStyleIdx="2" presStyleCnt="3" custScaleX="72698" custScaleY="70702" custLinFactNeighborX="33725" custLinFactNeighborY="96220"/>
      <dgm:spPr>
        <a:prstGeom prst="teardrop">
          <a:avLst/>
        </a:prstGeom>
      </dgm:spPr>
      <dgm:t>
        <a:bodyPr/>
        <a:lstStyle/>
        <a:p>
          <a:endParaRPr lang="zh-CN" altLang="en-US"/>
        </a:p>
      </dgm:t>
    </dgm:pt>
  </dgm:ptLst>
  <dgm:cxnLst>
    <dgm:cxn modelId="{CE0B866F-A68C-44DF-A3FD-52A741F4EF82}" type="presOf" srcId="{99BFA823-D6A9-42DC-9CEE-6BB27271C068}" destId="{4988F5B6-4F00-4C5D-8814-D8531781A3D9}" srcOrd="0" destOrd="0" presId="urn:microsoft.com/office/officeart/2005/8/layout/hList9"/>
    <dgm:cxn modelId="{C4C99DDE-50D9-46B1-96D6-40958F2D44FF}" type="presOf" srcId="{93103246-EB74-4C89-9CA6-07D923AEEE29}" destId="{CD711A38-5C3A-4FA5-AA6E-14F7C33BC318}" srcOrd="0" destOrd="0" presId="urn:microsoft.com/office/officeart/2005/8/layout/hList9"/>
    <dgm:cxn modelId="{E0990BDC-2879-4239-B2C5-F76200358D0B}" type="presOf" srcId="{AFC770B5-9CF9-4BD5-9590-43EFA3C835A8}" destId="{7ECF0D6C-0A94-403E-81A9-032B347D37AA}" srcOrd="0" destOrd="0" presId="urn:microsoft.com/office/officeart/2005/8/layout/hList9"/>
    <dgm:cxn modelId="{F77D9DFB-0FD7-4DCC-89A9-996401197016}" srcId="{7D1466B1-DE2A-4DB4-800A-62A1B351F5ED}" destId="{93103246-EB74-4C89-9CA6-07D923AEEE29}" srcOrd="0" destOrd="0" parTransId="{DFC0390E-120F-4169-84CD-04C797EF4671}" sibTransId="{CA02A4AF-0605-4424-802E-E95A18454CDC}"/>
    <dgm:cxn modelId="{2AE144C5-86A4-4095-9676-E8ACAC6F0CC9}" srcId="{2EFF2A92-A1DB-4C7C-95F5-6431A868FF97}" destId="{7D1466B1-DE2A-4DB4-800A-62A1B351F5ED}" srcOrd="1" destOrd="0" parTransId="{70127811-A4D7-4B4E-85D9-51B59908C16D}" sibTransId="{3CAE0AF7-FFB7-4A27-9606-118EFCF0087B}"/>
    <dgm:cxn modelId="{326EE564-9DEB-458A-89F6-B3E18831BAD4}" type="presOf" srcId="{7D1466B1-DE2A-4DB4-800A-62A1B351F5ED}" destId="{79F88211-19E2-48BC-BC9E-D44DF310C8D6}" srcOrd="0" destOrd="0" presId="urn:microsoft.com/office/officeart/2005/8/layout/hList9"/>
    <dgm:cxn modelId="{5139A836-6323-4753-B34B-875F1D0C7F4D}" srcId="{AFC770B5-9CF9-4BD5-9590-43EFA3C835A8}" destId="{99BFA823-D6A9-42DC-9CEE-6BB27271C068}" srcOrd="0" destOrd="0" parTransId="{69A1B98E-EE7E-48C5-A5A6-E27A1C613CAC}" sibTransId="{9D2227B2-4736-4AC6-9144-B1E1A428A31F}"/>
    <dgm:cxn modelId="{B51658E9-8D83-4A84-9EC4-C0A3BD6624C8}" type="presOf" srcId="{7D7CE456-044B-4266-AB7F-780F5291F38D}" destId="{0616A76F-E74E-43CF-BEA3-1BE5CDCB6AA5}" srcOrd="0" destOrd="0" presId="urn:microsoft.com/office/officeart/2005/8/layout/hList9"/>
    <dgm:cxn modelId="{2C62EDD1-A644-4DAF-B543-BC13AB30A3A3}" type="presOf" srcId="{93103246-EB74-4C89-9CA6-07D923AEEE29}" destId="{77FFC2CA-F565-4F96-85D0-1BE606B7AEC5}" srcOrd="1" destOrd="0" presId="urn:microsoft.com/office/officeart/2005/8/layout/hList9"/>
    <dgm:cxn modelId="{85D37916-D969-46A5-8787-B57DB9B22937}" srcId="{EBFE297E-0CCF-463C-B85D-AD1D3FEFAB95}" destId="{7D7CE456-044B-4266-AB7F-780F5291F38D}" srcOrd="0" destOrd="0" parTransId="{F67D6630-22D7-4399-B782-E564850E73EC}" sibTransId="{686E880B-E1D3-4DA4-BCFB-807C3D0C2BBB}"/>
    <dgm:cxn modelId="{17572AAA-A1B6-4EFC-BBC8-4FD0C20045D5}" type="presOf" srcId="{99BFA823-D6A9-42DC-9CEE-6BB27271C068}" destId="{DC80FC93-AD4E-45CD-84CB-0686F6430AD6}" srcOrd="1" destOrd="0" presId="urn:microsoft.com/office/officeart/2005/8/layout/hList9"/>
    <dgm:cxn modelId="{010F2793-8D96-47D1-A202-015998F5D5AA}" srcId="{2EFF2A92-A1DB-4C7C-95F5-6431A868FF97}" destId="{AFC770B5-9CF9-4BD5-9590-43EFA3C835A8}" srcOrd="2" destOrd="0" parTransId="{F92F1875-1280-4B3D-8E26-058B5B75352F}" sibTransId="{3C21E3B3-4264-4F90-96B9-F8DA80C71D63}"/>
    <dgm:cxn modelId="{EC9DA31F-519B-485E-9404-23AC4D48873B}" srcId="{2EFF2A92-A1DB-4C7C-95F5-6431A868FF97}" destId="{EBFE297E-0CCF-463C-B85D-AD1D3FEFAB95}" srcOrd="0" destOrd="0" parTransId="{D31AB0CB-F09A-49E4-B578-C6B7328EA199}" sibTransId="{58806EA6-2527-411D-8D37-E76F3A1AC949}"/>
    <dgm:cxn modelId="{91B2A47D-3921-4103-8C7A-172F22C2E18A}" type="presOf" srcId="{EBFE297E-0CCF-463C-B85D-AD1D3FEFAB95}" destId="{5C378B50-8FFD-42E1-AFF3-D30AFBBDE498}" srcOrd="0" destOrd="0" presId="urn:microsoft.com/office/officeart/2005/8/layout/hList9"/>
    <dgm:cxn modelId="{9A1C9F90-718A-4B91-9F60-C1BF8B048EA4}" type="presOf" srcId="{2EFF2A92-A1DB-4C7C-95F5-6431A868FF97}" destId="{9AA7D7C2-3400-460D-B431-7B3A6DA8732B}" srcOrd="0" destOrd="0" presId="urn:microsoft.com/office/officeart/2005/8/layout/hList9"/>
    <dgm:cxn modelId="{6E3B5220-297F-4226-97C2-518A2731E819}" type="presOf" srcId="{7D7CE456-044B-4266-AB7F-780F5291F38D}" destId="{F00CBCCE-BDEC-4733-A945-701F3030DF80}" srcOrd="1" destOrd="0" presId="urn:microsoft.com/office/officeart/2005/8/layout/hList9"/>
    <dgm:cxn modelId="{1E16BDE9-B047-4FBA-A2F8-E3972E34EC8A}" type="presParOf" srcId="{9AA7D7C2-3400-460D-B431-7B3A6DA8732B}" destId="{19C40457-EA20-45BE-9C87-D06D8ECBE891}" srcOrd="0" destOrd="0" presId="urn:microsoft.com/office/officeart/2005/8/layout/hList9"/>
    <dgm:cxn modelId="{5E6F196D-4490-4ABE-888D-269137C9A1FE}" type="presParOf" srcId="{9AA7D7C2-3400-460D-B431-7B3A6DA8732B}" destId="{F324A536-300E-44AA-B05F-BD4116E94348}" srcOrd="1" destOrd="0" presId="urn:microsoft.com/office/officeart/2005/8/layout/hList9"/>
    <dgm:cxn modelId="{5B1869BE-D9B7-4573-8C0A-4B8AC9694C87}" type="presParOf" srcId="{F324A536-300E-44AA-B05F-BD4116E94348}" destId="{736B24B6-E7C1-4892-84B5-A9F29F20128F}" srcOrd="0" destOrd="0" presId="urn:microsoft.com/office/officeart/2005/8/layout/hList9"/>
    <dgm:cxn modelId="{C3C9E1B0-85DA-44F7-A508-EA811510C02D}" type="presParOf" srcId="{F324A536-300E-44AA-B05F-BD4116E94348}" destId="{8566FE25-FA83-4D08-A8CB-25433D3A37B0}" srcOrd="1" destOrd="0" presId="urn:microsoft.com/office/officeart/2005/8/layout/hList9"/>
    <dgm:cxn modelId="{FD188E6D-C317-4398-891A-901F3EFE8965}" type="presParOf" srcId="{8566FE25-FA83-4D08-A8CB-25433D3A37B0}" destId="{0616A76F-E74E-43CF-BEA3-1BE5CDCB6AA5}" srcOrd="0" destOrd="0" presId="urn:microsoft.com/office/officeart/2005/8/layout/hList9"/>
    <dgm:cxn modelId="{FDA533F2-F399-4A58-B1C0-3EC0D1A7259F}" type="presParOf" srcId="{8566FE25-FA83-4D08-A8CB-25433D3A37B0}" destId="{F00CBCCE-BDEC-4733-A945-701F3030DF80}" srcOrd="1" destOrd="0" presId="urn:microsoft.com/office/officeart/2005/8/layout/hList9"/>
    <dgm:cxn modelId="{6165FB6B-9DF6-4FC5-9520-FE31CAE1EB0B}" type="presParOf" srcId="{9AA7D7C2-3400-460D-B431-7B3A6DA8732B}" destId="{D2F40589-58D5-4304-89DD-25D334E6CFE8}" srcOrd="2" destOrd="0" presId="urn:microsoft.com/office/officeart/2005/8/layout/hList9"/>
    <dgm:cxn modelId="{708A1483-9EFD-4D33-A54D-F75E044C6261}" type="presParOf" srcId="{9AA7D7C2-3400-460D-B431-7B3A6DA8732B}" destId="{5C378B50-8FFD-42E1-AFF3-D30AFBBDE498}" srcOrd="3" destOrd="0" presId="urn:microsoft.com/office/officeart/2005/8/layout/hList9"/>
    <dgm:cxn modelId="{BF916DBC-2790-47CC-ADAD-3B1D6967A58A}" type="presParOf" srcId="{9AA7D7C2-3400-460D-B431-7B3A6DA8732B}" destId="{EEA5BB05-5C08-4625-B58E-BD0CBF6C7443}" srcOrd="4" destOrd="0" presId="urn:microsoft.com/office/officeart/2005/8/layout/hList9"/>
    <dgm:cxn modelId="{EC3A0239-77C5-488B-8C3A-98C5C4A56E02}" type="presParOf" srcId="{9AA7D7C2-3400-460D-B431-7B3A6DA8732B}" destId="{6F5C4186-170C-47B2-877B-40183A5DED7C}" srcOrd="5" destOrd="0" presId="urn:microsoft.com/office/officeart/2005/8/layout/hList9"/>
    <dgm:cxn modelId="{23D400DA-1AB9-45C9-BE76-C8D5E5ACCDB5}" type="presParOf" srcId="{9AA7D7C2-3400-460D-B431-7B3A6DA8732B}" destId="{3A5E423D-4D46-47A9-A0CF-A19A71710172}" srcOrd="6" destOrd="0" presId="urn:microsoft.com/office/officeart/2005/8/layout/hList9"/>
    <dgm:cxn modelId="{3F2CB0A3-F3A6-413C-8470-CCD8BD01AFE7}" type="presParOf" srcId="{3A5E423D-4D46-47A9-A0CF-A19A71710172}" destId="{AC052FA1-29A9-45FC-B6E1-060FE99D0135}" srcOrd="0" destOrd="0" presId="urn:microsoft.com/office/officeart/2005/8/layout/hList9"/>
    <dgm:cxn modelId="{38C1379C-BEAB-4939-8AA0-16FD111C6636}" type="presParOf" srcId="{3A5E423D-4D46-47A9-A0CF-A19A71710172}" destId="{28430683-85BD-48C4-AD3F-C1805E735B63}" srcOrd="1" destOrd="0" presId="urn:microsoft.com/office/officeart/2005/8/layout/hList9"/>
    <dgm:cxn modelId="{3386A6DC-15F4-4BD0-888A-945A85C5306D}" type="presParOf" srcId="{28430683-85BD-48C4-AD3F-C1805E735B63}" destId="{CD711A38-5C3A-4FA5-AA6E-14F7C33BC318}" srcOrd="0" destOrd="0" presId="urn:microsoft.com/office/officeart/2005/8/layout/hList9"/>
    <dgm:cxn modelId="{39BE8CD7-9076-4251-8FAD-0CE84D85A207}" type="presParOf" srcId="{28430683-85BD-48C4-AD3F-C1805E735B63}" destId="{77FFC2CA-F565-4F96-85D0-1BE606B7AEC5}" srcOrd="1" destOrd="0" presId="urn:microsoft.com/office/officeart/2005/8/layout/hList9"/>
    <dgm:cxn modelId="{FCA5485C-139E-4775-A512-8ABE9D68202D}" type="presParOf" srcId="{9AA7D7C2-3400-460D-B431-7B3A6DA8732B}" destId="{9A22A9E1-6800-422C-8453-6285A92FE79B}" srcOrd="7" destOrd="0" presId="urn:microsoft.com/office/officeart/2005/8/layout/hList9"/>
    <dgm:cxn modelId="{F5008CE6-8E01-493A-8581-BA7A2FDBDE05}" type="presParOf" srcId="{9AA7D7C2-3400-460D-B431-7B3A6DA8732B}" destId="{79F88211-19E2-48BC-BC9E-D44DF310C8D6}" srcOrd="8" destOrd="0" presId="urn:microsoft.com/office/officeart/2005/8/layout/hList9"/>
    <dgm:cxn modelId="{CE7A09FC-9F35-4712-A5E4-FBB2CD5D51BA}" type="presParOf" srcId="{9AA7D7C2-3400-460D-B431-7B3A6DA8732B}" destId="{F21CC5F4-5FB6-4F4B-A816-880859DD2073}" srcOrd="9" destOrd="0" presId="urn:microsoft.com/office/officeart/2005/8/layout/hList9"/>
    <dgm:cxn modelId="{5948AB1F-F484-403E-AE20-57CD157177FE}" type="presParOf" srcId="{9AA7D7C2-3400-460D-B431-7B3A6DA8732B}" destId="{8B4F1FFA-5C8D-4CF8-81F7-B0F43D82800C}" srcOrd="10" destOrd="0" presId="urn:microsoft.com/office/officeart/2005/8/layout/hList9"/>
    <dgm:cxn modelId="{06F46638-1D5E-4D68-B723-9C9491C2F3EF}" type="presParOf" srcId="{9AA7D7C2-3400-460D-B431-7B3A6DA8732B}" destId="{0F3E41F9-C915-4F07-A8F0-9C5A34F58485}" srcOrd="11" destOrd="0" presId="urn:microsoft.com/office/officeart/2005/8/layout/hList9"/>
    <dgm:cxn modelId="{688301DB-FB9E-4675-B043-21CF7FBA0427}" type="presParOf" srcId="{0F3E41F9-C915-4F07-A8F0-9C5A34F58485}" destId="{06CA7E65-7284-419B-82E9-D2B0EBF93B0D}" srcOrd="0" destOrd="0" presId="urn:microsoft.com/office/officeart/2005/8/layout/hList9"/>
    <dgm:cxn modelId="{041C99CA-EC7F-4579-A864-1816CEF36BDB}" type="presParOf" srcId="{0F3E41F9-C915-4F07-A8F0-9C5A34F58485}" destId="{2858D019-E7A2-443E-869D-B237F0FAC3A6}" srcOrd="1" destOrd="0" presId="urn:microsoft.com/office/officeart/2005/8/layout/hList9"/>
    <dgm:cxn modelId="{818D4B74-D1FB-4CD3-A461-D85CDC374504}" type="presParOf" srcId="{2858D019-E7A2-443E-869D-B237F0FAC3A6}" destId="{4988F5B6-4F00-4C5D-8814-D8531781A3D9}" srcOrd="0" destOrd="0" presId="urn:microsoft.com/office/officeart/2005/8/layout/hList9"/>
    <dgm:cxn modelId="{7791263D-FE44-49EF-A893-17458BD60BB2}" type="presParOf" srcId="{2858D019-E7A2-443E-869D-B237F0FAC3A6}" destId="{DC80FC93-AD4E-45CD-84CB-0686F6430AD6}" srcOrd="1" destOrd="0" presId="urn:microsoft.com/office/officeart/2005/8/layout/hList9"/>
    <dgm:cxn modelId="{423CCC2C-5419-494F-94D3-48CB54077350}" type="presParOf" srcId="{9AA7D7C2-3400-460D-B431-7B3A6DA8732B}" destId="{C20C7AC1-8C33-4E37-9D29-8C73B138A452}" srcOrd="12" destOrd="0" presId="urn:microsoft.com/office/officeart/2005/8/layout/hList9"/>
    <dgm:cxn modelId="{0DC440EF-71DC-4144-B009-D675C57073B8}" type="presParOf" srcId="{9AA7D7C2-3400-460D-B431-7B3A6DA8732B}" destId="{7ECF0D6C-0A94-403E-81A9-032B347D37AA}"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DC7EE7-A9E7-4788-ACF8-C4EE68FBB5F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CN" altLang="en-US"/>
        </a:p>
      </dgm:t>
    </dgm:pt>
    <dgm:pt modelId="{17834461-5625-4CB5-A3BB-B66AE01E59BE}">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a:solidFill>
                <a:schemeClr val="tx1"/>
              </a:solidFill>
            </a:rPr>
            <a:t>合理选</a:t>
          </a:r>
          <a:r>
            <a:rPr lang="zh-CN" altLang="en-US" sz="2400" b="1" dirty="0" smtClean="0">
              <a:solidFill>
                <a:schemeClr val="tx1"/>
              </a:solidFill>
            </a:rPr>
            <a:t>择</a:t>
          </a:r>
          <a:endParaRPr lang="en-US" altLang="zh-CN" sz="2400" b="1" dirty="0" smtClean="0">
            <a:solidFill>
              <a:schemeClr val="tx1"/>
            </a:solidFill>
          </a:endParaRPr>
        </a:p>
        <a:p>
          <a:r>
            <a:rPr lang="zh-CN" altLang="en-US" sz="2400" b="1" dirty="0" smtClean="0">
              <a:solidFill>
                <a:schemeClr val="tx1"/>
              </a:solidFill>
            </a:rPr>
            <a:t>包</a:t>
          </a:r>
          <a:r>
            <a:rPr lang="zh-CN" altLang="en-US" sz="2400" b="1" dirty="0">
              <a:solidFill>
                <a:schemeClr val="tx1"/>
              </a:solidFill>
            </a:rPr>
            <a:t>装材料</a:t>
          </a:r>
        </a:p>
      </dgm:t>
    </dgm:pt>
    <dgm:pt modelId="{E98B661A-AB57-4147-9672-F2250ADA9A9A}" type="parTrans" cxnId="{43195DD9-987A-4655-970C-8673864636DC}">
      <dgm:prSet/>
      <dgm:spPr/>
      <dgm:t>
        <a:bodyPr/>
        <a:lstStyle/>
        <a:p>
          <a:endParaRPr lang="zh-CN" altLang="en-US" sz="2800" b="1"/>
        </a:p>
      </dgm:t>
    </dgm:pt>
    <dgm:pt modelId="{8B513D57-A312-48EA-923E-CAF3F2C39C90}" type="sibTrans" cxnId="{43195DD9-987A-4655-970C-8673864636DC}">
      <dgm:prSet/>
      <dgm:spPr/>
      <dgm:t>
        <a:bodyPr/>
        <a:lstStyle/>
        <a:p>
          <a:endParaRPr lang="zh-CN" altLang="en-US" sz="2800" b="1"/>
        </a:p>
      </dgm:t>
    </dgm:pt>
    <dgm:pt modelId="{4433BE3C-13ED-4970-8CCD-7B419138184A}">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a:solidFill>
                <a:schemeClr val="tx1"/>
              </a:solidFill>
            </a:rPr>
            <a:t>实施机械化生产或作业</a:t>
          </a:r>
        </a:p>
      </dgm:t>
    </dgm:pt>
    <dgm:pt modelId="{42B9CE9B-7AFD-4051-BBA8-BE9C961B1614}" type="parTrans" cxnId="{D3EB8250-C8E4-4341-BE5E-DDFDB9D8CAE6}">
      <dgm:prSet/>
      <dgm:spPr/>
      <dgm:t>
        <a:bodyPr/>
        <a:lstStyle/>
        <a:p>
          <a:endParaRPr lang="zh-CN" altLang="en-US" sz="2800" b="1"/>
        </a:p>
      </dgm:t>
    </dgm:pt>
    <dgm:pt modelId="{F75CB35A-3721-4A4D-BCB6-9C00AA2C63EF}" type="sibTrans" cxnId="{D3EB8250-C8E4-4341-BE5E-DDFDB9D8CAE6}">
      <dgm:prSet/>
      <dgm:spPr/>
      <dgm:t>
        <a:bodyPr/>
        <a:lstStyle/>
        <a:p>
          <a:endParaRPr lang="zh-CN" altLang="en-US" sz="2800" b="1"/>
        </a:p>
      </dgm:t>
    </dgm:pt>
    <dgm:pt modelId="{5495FE35-EBFF-43C5-8FCD-FA4763F764C5}">
      <dgm:prSet phldrT="[文本]"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400" b="1" dirty="0">
              <a:solidFill>
                <a:schemeClr val="tx1"/>
              </a:solidFill>
            </a:rPr>
            <a:t>实现包</a:t>
          </a:r>
          <a:r>
            <a:rPr lang="zh-CN" altLang="en-US" sz="2400" b="1" dirty="0" smtClean="0">
              <a:solidFill>
                <a:schemeClr val="tx1"/>
              </a:solidFill>
            </a:rPr>
            <a:t>装</a:t>
          </a:r>
          <a:endParaRPr lang="en-US" altLang="zh-CN" sz="2400" b="1" dirty="0" smtClean="0">
            <a:solidFill>
              <a:schemeClr val="tx1"/>
            </a:solidFill>
          </a:endParaRPr>
        </a:p>
        <a:p>
          <a:r>
            <a:rPr lang="zh-CN" altLang="en-US" sz="2400" b="1" dirty="0" smtClean="0">
              <a:solidFill>
                <a:schemeClr val="tx1"/>
              </a:solidFill>
            </a:rPr>
            <a:t>的</a:t>
          </a:r>
          <a:r>
            <a:rPr lang="zh-CN" altLang="en-US" sz="2400" b="1" dirty="0">
              <a:solidFill>
                <a:schemeClr val="tx1"/>
              </a:solidFill>
            </a:rPr>
            <a:t>标准化</a:t>
          </a:r>
        </a:p>
      </dgm:t>
    </dgm:pt>
    <dgm:pt modelId="{E4E6B787-B710-45C1-9635-4B98B237EE9E}" type="parTrans" cxnId="{7BDB3D2C-D034-4AF7-8C70-003FA382B720}">
      <dgm:prSet/>
      <dgm:spPr/>
      <dgm:t>
        <a:bodyPr/>
        <a:lstStyle/>
        <a:p>
          <a:endParaRPr lang="zh-CN" altLang="en-US" sz="2800" b="1"/>
        </a:p>
      </dgm:t>
    </dgm:pt>
    <dgm:pt modelId="{8CFBDAAF-74B7-4D66-A3FA-6937DA1C22A6}" type="sibTrans" cxnId="{7BDB3D2C-D034-4AF7-8C70-003FA382B720}">
      <dgm:prSet/>
      <dgm:spPr/>
      <dgm:t>
        <a:bodyPr/>
        <a:lstStyle/>
        <a:p>
          <a:endParaRPr lang="zh-CN" altLang="en-US" sz="2800" b="1"/>
        </a:p>
      </dgm:t>
    </dgm:pt>
    <dgm:pt modelId="{DEEC2BCF-5D4D-475B-9C24-91B58C92BD71}">
      <dgm:prSet custT="1"/>
      <dgm:spPr>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dirty="0">
              <a:solidFill>
                <a:schemeClr val="tx1"/>
              </a:solidFill>
              <a:effectLst/>
            </a:rPr>
            <a:t>包装物的回收和旧包装利</a:t>
          </a:r>
          <a:r>
            <a:rPr lang="zh-CN" altLang="en-US" sz="2400" b="1" dirty="0" smtClean="0">
              <a:solidFill>
                <a:schemeClr val="tx1"/>
              </a:solidFill>
              <a:effectLst/>
            </a:rPr>
            <a:t>用</a:t>
          </a:r>
          <a:endParaRPr lang="zh-CN" altLang="en-US" sz="2400" b="1" dirty="0">
            <a:solidFill>
              <a:schemeClr val="tx1"/>
            </a:solidFill>
          </a:endParaRPr>
        </a:p>
      </dgm:t>
    </dgm:pt>
    <dgm:pt modelId="{AAEEE95B-E890-471C-9E45-462628DD3E74}" type="parTrans" cxnId="{F3A028BF-50AE-40C1-8172-7342FB288156}">
      <dgm:prSet/>
      <dgm:spPr/>
      <dgm:t>
        <a:bodyPr/>
        <a:lstStyle/>
        <a:p>
          <a:endParaRPr lang="zh-CN" altLang="en-US" sz="2800" b="1"/>
        </a:p>
      </dgm:t>
    </dgm:pt>
    <dgm:pt modelId="{EBBE6050-775A-456D-B08C-87846E283F00}" type="sibTrans" cxnId="{F3A028BF-50AE-40C1-8172-7342FB288156}">
      <dgm:prSet/>
      <dgm:spPr/>
      <dgm:t>
        <a:bodyPr/>
        <a:lstStyle/>
        <a:p>
          <a:endParaRPr lang="zh-CN" altLang="en-US" sz="2800" b="1"/>
        </a:p>
      </dgm:t>
    </dgm:pt>
    <dgm:pt modelId="{76D9AA8B-0FDC-4119-85F3-A008F32712A5}" type="pres">
      <dgm:prSet presAssocID="{D1DC7EE7-A9E7-4788-ACF8-C4EE68FBB5F2}" presName="CompostProcess" presStyleCnt="0">
        <dgm:presLayoutVars>
          <dgm:dir/>
          <dgm:resizeHandles val="exact"/>
        </dgm:presLayoutVars>
      </dgm:prSet>
      <dgm:spPr/>
      <dgm:t>
        <a:bodyPr/>
        <a:lstStyle/>
        <a:p>
          <a:endParaRPr lang="zh-CN" altLang="en-US"/>
        </a:p>
      </dgm:t>
    </dgm:pt>
    <dgm:pt modelId="{8EEB2FD1-961D-48C1-A3F1-AACC1E16878A}" type="pres">
      <dgm:prSet presAssocID="{D1DC7EE7-A9E7-4788-ACF8-C4EE68FBB5F2}" presName="arrow" presStyleLbl="bgShp" presStyleIdx="0" presStyleCnt="1"/>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F781D40-9A49-432B-9041-FD7BFC69A097}" type="pres">
      <dgm:prSet presAssocID="{D1DC7EE7-A9E7-4788-ACF8-C4EE68FBB5F2}" presName="linearProcess" presStyleCnt="0"/>
      <dgm:spPr/>
    </dgm:pt>
    <dgm:pt modelId="{BC246D92-D528-4EBF-87FA-6CF90AEFCA31}" type="pres">
      <dgm:prSet presAssocID="{17834461-5625-4CB5-A3BB-B66AE01E59BE}" presName="textNode" presStyleLbl="node1" presStyleIdx="0" presStyleCnt="4">
        <dgm:presLayoutVars>
          <dgm:bulletEnabled val="1"/>
        </dgm:presLayoutVars>
      </dgm:prSet>
      <dgm:spPr/>
      <dgm:t>
        <a:bodyPr/>
        <a:lstStyle/>
        <a:p>
          <a:endParaRPr lang="zh-CN" altLang="en-US"/>
        </a:p>
      </dgm:t>
    </dgm:pt>
    <dgm:pt modelId="{02453407-F109-4175-82B2-D3A7777E4F1C}" type="pres">
      <dgm:prSet presAssocID="{8B513D57-A312-48EA-923E-CAF3F2C39C90}" presName="sibTrans" presStyleCnt="0"/>
      <dgm:spPr/>
    </dgm:pt>
    <dgm:pt modelId="{F9D1341C-C476-4760-B425-0715797D981E}" type="pres">
      <dgm:prSet presAssocID="{4433BE3C-13ED-4970-8CCD-7B419138184A}" presName="textNode" presStyleLbl="node1" presStyleIdx="1" presStyleCnt="4">
        <dgm:presLayoutVars>
          <dgm:bulletEnabled val="1"/>
        </dgm:presLayoutVars>
      </dgm:prSet>
      <dgm:spPr/>
      <dgm:t>
        <a:bodyPr/>
        <a:lstStyle/>
        <a:p>
          <a:endParaRPr lang="zh-CN" altLang="en-US"/>
        </a:p>
      </dgm:t>
    </dgm:pt>
    <dgm:pt modelId="{3EEA6739-3845-4897-8596-D31D6A33778C}" type="pres">
      <dgm:prSet presAssocID="{F75CB35A-3721-4A4D-BCB6-9C00AA2C63EF}" presName="sibTrans" presStyleCnt="0"/>
      <dgm:spPr/>
    </dgm:pt>
    <dgm:pt modelId="{2CFF19A5-2B2D-48B3-BEAC-909295F53DF6}" type="pres">
      <dgm:prSet presAssocID="{5495FE35-EBFF-43C5-8FCD-FA4763F764C5}" presName="textNode" presStyleLbl="node1" presStyleIdx="2" presStyleCnt="4">
        <dgm:presLayoutVars>
          <dgm:bulletEnabled val="1"/>
        </dgm:presLayoutVars>
      </dgm:prSet>
      <dgm:spPr/>
      <dgm:t>
        <a:bodyPr/>
        <a:lstStyle/>
        <a:p>
          <a:endParaRPr lang="zh-CN" altLang="en-US"/>
        </a:p>
      </dgm:t>
    </dgm:pt>
    <dgm:pt modelId="{9ABF96F9-C41D-465D-B37F-27368E6347EA}" type="pres">
      <dgm:prSet presAssocID="{8CFBDAAF-74B7-4D66-A3FA-6937DA1C22A6}" presName="sibTrans" presStyleCnt="0"/>
      <dgm:spPr/>
    </dgm:pt>
    <dgm:pt modelId="{AD29473B-7ED5-42FE-8926-695FE3C187E9}" type="pres">
      <dgm:prSet presAssocID="{DEEC2BCF-5D4D-475B-9C24-91B58C92BD71}" presName="textNode" presStyleLbl="node1" presStyleIdx="3" presStyleCnt="4">
        <dgm:presLayoutVars>
          <dgm:bulletEnabled val="1"/>
        </dgm:presLayoutVars>
      </dgm:prSet>
      <dgm:spPr/>
      <dgm:t>
        <a:bodyPr/>
        <a:lstStyle/>
        <a:p>
          <a:endParaRPr lang="zh-CN" altLang="en-US"/>
        </a:p>
      </dgm:t>
    </dgm:pt>
  </dgm:ptLst>
  <dgm:cxnLst>
    <dgm:cxn modelId="{78AE0310-E397-4FAD-94DA-ADBAFE3BB9A1}" type="presOf" srcId="{DEEC2BCF-5D4D-475B-9C24-91B58C92BD71}" destId="{AD29473B-7ED5-42FE-8926-695FE3C187E9}" srcOrd="0" destOrd="0" presId="urn:microsoft.com/office/officeart/2005/8/layout/hProcess9"/>
    <dgm:cxn modelId="{F3A028BF-50AE-40C1-8172-7342FB288156}" srcId="{D1DC7EE7-A9E7-4788-ACF8-C4EE68FBB5F2}" destId="{DEEC2BCF-5D4D-475B-9C24-91B58C92BD71}" srcOrd="3" destOrd="0" parTransId="{AAEEE95B-E890-471C-9E45-462628DD3E74}" sibTransId="{EBBE6050-775A-456D-B08C-87846E283F00}"/>
    <dgm:cxn modelId="{B2412F17-473F-48D8-9D63-9D3FDEA7AF7D}" type="presOf" srcId="{D1DC7EE7-A9E7-4788-ACF8-C4EE68FBB5F2}" destId="{76D9AA8B-0FDC-4119-85F3-A008F32712A5}" srcOrd="0" destOrd="0" presId="urn:microsoft.com/office/officeart/2005/8/layout/hProcess9"/>
    <dgm:cxn modelId="{D3EB8250-C8E4-4341-BE5E-DDFDB9D8CAE6}" srcId="{D1DC7EE7-A9E7-4788-ACF8-C4EE68FBB5F2}" destId="{4433BE3C-13ED-4970-8CCD-7B419138184A}" srcOrd="1" destOrd="0" parTransId="{42B9CE9B-7AFD-4051-BBA8-BE9C961B1614}" sibTransId="{F75CB35A-3721-4A4D-BCB6-9C00AA2C63EF}"/>
    <dgm:cxn modelId="{43195DD9-987A-4655-970C-8673864636DC}" srcId="{D1DC7EE7-A9E7-4788-ACF8-C4EE68FBB5F2}" destId="{17834461-5625-4CB5-A3BB-B66AE01E59BE}" srcOrd="0" destOrd="0" parTransId="{E98B661A-AB57-4147-9672-F2250ADA9A9A}" sibTransId="{8B513D57-A312-48EA-923E-CAF3F2C39C90}"/>
    <dgm:cxn modelId="{2D3C3802-69C9-471D-9C99-B8D6CA8A577B}" type="presOf" srcId="{17834461-5625-4CB5-A3BB-B66AE01E59BE}" destId="{BC246D92-D528-4EBF-87FA-6CF90AEFCA31}" srcOrd="0" destOrd="0" presId="urn:microsoft.com/office/officeart/2005/8/layout/hProcess9"/>
    <dgm:cxn modelId="{7BDB3D2C-D034-4AF7-8C70-003FA382B720}" srcId="{D1DC7EE7-A9E7-4788-ACF8-C4EE68FBB5F2}" destId="{5495FE35-EBFF-43C5-8FCD-FA4763F764C5}" srcOrd="2" destOrd="0" parTransId="{E4E6B787-B710-45C1-9635-4B98B237EE9E}" sibTransId="{8CFBDAAF-74B7-4D66-A3FA-6937DA1C22A6}"/>
    <dgm:cxn modelId="{839F0193-9848-416D-B60C-1754859A3E54}" type="presOf" srcId="{4433BE3C-13ED-4970-8CCD-7B419138184A}" destId="{F9D1341C-C476-4760-B425-0715797D981E}" srcOrd="0" destOrd="0" presId="urn:microsoft.com/office/officeart/2005/8/layout/hProcess9"/>
    <dgm:cxn modelId="{D641067C-1524-4991-80D5-013065CACD67}" type="presOf" srcId="{5495FE35-EBFF-43C5-8FCD-FA4763F764C5}" destId="{2CFF19A5-2B2D-48B3-BEAC-909295F53DF6}" srcOrd="0" destOrd="0" presId="urn:microsoft.com/office/officeart/2005/8/layout/hProcess9"/>
    <dgm:cxn modelId="{7282DCC6-9B48-4B30-93D9-E02DD5999067}" type="presParOf" srcId="{76D9AA8B-0FDC-4119-85F3-A008F32712A5}" destId="{8EEB2FD1-961D-48C1-A3F1-AACC1E16878A}" srcOrd="0" destOrd="0" presId="urn:microsoft.com/office/officeart/2005/8/layout/hProcess9"/>
    <dgm:cxn modelId="{5D74CD8E-448E-43D7-A6CC-8651828E1E1B}" type="presParOf" srcId="{76D9AA8B-0FDC-4119-85F3-A008F32712A5}" destId="{7F781D40-9A49-432B-9041-FD7BFC69A097}" srcOrd="1" destOrd="0" presId="urn:microsoft.com/office/officeart/2005/8/layout/hProcess9"/>
    <dgm:cxn modelId="{009129AB-C53A-4242-9D12-8449B0F62BAE}" type="presParOf" srcId="{7F781D40-9A49-432B-9041-FD7BFC69A097}" destId="{BC246D92-D528-4EBF-87FA-6CF90AEFCA31}" srcOrd="0" destOrd="0" presId="urn:microsoft.com/office/officeart/2005/8/layout/hProcess9"/>
    <dgm:cxn modelId="{F664C01B-3193-49C2-BF16-CFF699BEEDEC}" type="presParOf" srcId="{7F781D40-9A49-432B-9041-FD7BFC69A097}" destId="{02453407-F109-4175-82B2-D3A7777E4F1C}" srcOrd="1" destOrd="0" presId="urn:microsoft.com/office/officeart/2005/8/layout/hProcess9"/>
    <dgm:cxn modelId="{033CD069-5495-4AFF-BD63-89C9B8430561}" type="presParOf" srcId="{7F781D40-9A49-432B-9041-FD7BFC69A097}" destId="{F9D1341C-C476-4760-B425-0715797D981E}" srcOrd="2" destOrd="0" presId="urn:microsoft.com/office/officeart/2005/8/layout/hProcess9"/>
    <dgm:cxn modelId="{C8959ED7-8D6D-4AD3-9261-5EB3149BD26C}" type="presParOf" srcId="{7F781D40-9A49-432B-9041-FD7BFC69A097}" destId="{3EEA6739-3845-4897-8596-D31D6A33778C}" srcOrd="3" destOrd="0" presId="urn:microsoft.com/office/officeart/2005/8/layout/hProcess9"/>
    <dgm:cxn modelId="{FB216661-091E-463E-AA26-ADE9C2ADEE1F}" type="presParOf" srcId="{7F781D40-9A49-432B-9041-FD7BFC69A097}" destId="{2CFF19A5-2B2D-48B3-BEAC-909295F53DF6}" srcOrd="4" destOrd="0" presId="urn:microsoft.com/office/officeart/2005/8/layout/hProcess9"/>
    <dgm:cxn modelId="{D5C60566-F440-4E6F-8238-D552D4E0919E}" type="presParOf" srcId="{7F781D40-9A49-432B-9041-FD7BFC69A097}" destId="{9ABF96F9-C41D-465D-B37F-27368E6347EA}" srcOrd="5" destOrd="0" presId="urn:microsoft.com/office/officeart/2005/8/layout/hProcess9"/>
    <dgm:cxn modelId="{26574693-D3A3-4126-B0DB-D390F9AE572B}" type="presParOf" srcId="{7F781D40-9A49-432B-9041-FD7BFC69A097}" destId="{AD29473B-7ED5-42FE-8926-695FE3C187E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3C144A-F613-498E-8A01-7B7C29A5541B}"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zh-CN" altLang="en-US"/>
        </a:p>
      </dgm:t>
    </dgm:pt>
    <dgm:pt modelId="{4AA865A0-B188-4E40-8B1D-0D353DDC47F9}">
      <dgm:prSet phldrT="[文本]" phldr="1"/>
      <dgm:spPr/>
      <dgm:t>
        <a:bodyPr/>
        <a:lstStyle/>
        <a:p>
          <a:endParaRPr lang="zh-CN" altLang="en-US"/>
        </a:p>
      </dgm:t>
    </dgm:pt>
    <dgm:pt modelId="{A67D9FE0-D30D-4F60-83D9-ADF2238CB4EE}" type="sibTrans" cxnId="{ABFC4342-67FF-4952-927E-1ADCF1386E93}">
      <dgm:prSet/>
      <dgm:spPr/>
      <dgm:t>
        <a:bodyPr/>
        <a:lstStyle/>
        <a:p>
          <a:endParaRPr lang="zh-CN" altLang="en-US"/>
        </a:p>
      </dgm:t>
    </dgm:pt>
    <dgm:pt modelId="{B18A6BF0-80EA-497F-838C-3F9605364E50}" type="parTrans" cxnId="{ABFC4342-67FF-4952-927E-1ADCF1386E93}">
      <dgm:prSet/>
      <dgm:spPr/>
      <dgm:t>
        <a:bodyPr/>
        <a:lstStyle/>
        <a:p>
          <a:endParaRPr lang="zh-CN" altLang="en-US"/>
        </a:p>
      </dgm:t>
    </dgm:pt>
    <dgm:pt modelId="{F0C22DC3-13FD-437B-98D9-94FD63346ACE}">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a:t>包装材料费用的标准成本</a:t>
          </a:r>
          <a:endParaRPr lang="zh-CN" altLang="en-US" dirty="0"/>
        </a:p>
      </dgm:t>
    </dgm:pt>
    <dgm:pt modelId="{F8535878-2D52-442F-80C1-8BB21D942667}" type="sibTrans" cxnId="{9F2BBFFF-3E59-4AF0-8C88-BBA6C89ECF61}">
      <dgm:prSet/>
      <dgm:spPr/>
      <dgm:t>
        <a:bodyPr/>
        <a:lstStyle/>
        <a:p>
          <a:endParaRPr lang="zh-CN" altLang="en-US"/>
        </a:p>
      </dgm:t>
    </dgm:pt>
    <dgm:pt modelId="{FC8775E6-393A-4B86-B380-29C47D2CEAED}" type="parTrans" cxnId="{9F2BBFFF-3E59-4AF0-8C88-BBA6C89ECF61}">
      <dgm:prSet/>
      <dgm:spPr/>
      <dgm:t>
        <a:bodyPr/>
        <a:lstStyle/>
        <a:p>
          <a:endParaRPr lang="zh-CN" altLang="en-US"/>
        </a:p>
      </dgm:t>
    </dgm:pt>
    <dgm:pt modelId="{B587B6AE-9FBE-44BA-8789-CA169702534A}">
      <dgm:prSet phldrT="[文本]" phldr="1"/>
      <dgm:spPr/>
      <dgm:t>
        <a:bodyPr/>
        <a:lstStyle/>
        <a:p>
          <a:endParaRPr lang="zh-CN" altLang="en-US"/>
        </a:p>
      </dgm:t>
    </dgm:pt>
    <dgm:pt modelId="{FF34242C-0DA1-4EE2-BFB9-2846513725D5}" type="sibTrans" cxnId="{2DC368B7-E05F-459B-B3CC-9DA3C5CE5786}">
      <dgm:prSet/>
      <dgm:spPr/>
      <dgm:t>
        <a:bodyPr/>
        <a:lstStyle/>
        <a:p>
          <a:endParaRPr lang="zh-CN" altLang="en-US"/>
        </a:p>
      </dgm:t>
    </dgm:pt>
    <dgm:pt modelId="{F3B65A58-7AF8-4136-AE82-09411F085E01}" type="parTrans" cxnId="{2DC368B7-E05F-459B-B3CC-9DA3C5CE5786}">
      <dgm:prSet/>
      <dgm:spPr/>
      <dgm:t>
        <a:bodyPr/>
        <a:lstStyle/>
        <a:p>
          <a:endParaRPr lang="zh-CN" altLang="en-US"/>
        </a:p>
      </dgm:t>
    </dgm:pt>
    <dgm:pt modelId="{F736D704-6B05-4F61-874B-509B054E62CC}">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a:t>包装人工费用的标准成本</a:t>
          </a:r>
          <a:endParaRPr lang="zh-CN" altLang="en-US" dirty="0"/>
        </a:p>
      </dgm:t>
    </dgm:pt>
    <dgm:pt modelId="{99D550B4-AA5B-411B-B2D3-BB3E8E4A3D7C}" type="sibTrans" cxnId="{D6B3A5C9-0DE1-4330-ABDA-9ADA867E421F}">
      <dgm:prSet/>
      <dgm:spPr/>
      <dgm:t>
        <a:bodyPr/>
        <a:lstStyle/>
        <a:p>
          <a:endParaRPr lang="zh-CN" altLang="en-US"/>
        </a:p>
      </dgm:t>
    </dgm:pt>
    <dgm:pt modelId="{4E7AED2D-43C7-4582-9E12-BDBE1CFF8595}" type="parTrans" cxnId="{D6B3A5C9-0DE1-4330-ABDA-9ADA867E421F}">
      <dgm:prSet/>
      <dgm:spPr/>
      <dgm:t>
        <a:bodyPr/>
        <a:lstStyle/>
        <a:p>
          <a:endParaRPr lang="zh-CN" altLang="en-US"/>
        </a:p>
      </dgm:t>
    </dgm:pt>
    <dgm:pt modelId="{2B4DFA73-B811-4A73-B7E2-0662A4136C25}">
      <dgm:prSet phldrT="[文本]" phldr="1"/>
      <dgm:spPr/>
      <dgm:t>
        <a:bodyPr/>
        <a:lstStyle/>
        <a:p>
          <a:endParaRPr lang="zh-CN" altLang="en-US"/>
        </a:p>
      </dgm:t>
    </dgm:pt>
    <dgm:pt modelId="{F5311597-DA79-4909-A415-57E325E34BC2}" type="sibTrans" cxnId="{25035AB1-30BF-41D9-82C1-E61D18F623E6}">
      <dgm:prSet/>
      <dgm:spPr/>
      <dgm:t>
        <a:bodyPr/>
        <a:lstStyle/>
        <a:p>
          <a:endParaRPr lang="zh-CN" altLang="en-US"/>
        </a:p>
      </dgm:t>
    </dgm:pt>
    <dgm:pt modelId="{CB9493D8-9E41-4AB3-A610-C2D9AC785E78}" type="parTrans" cxnId="{25035AB1-30BF-41D9-82C1-E61D18F623E6}">
      <dgm:prSet/>
      <dgm:spPr/>
      <dgm:t>
        <a:bodyPr/>
        <a:lstStyle/>
        <a:p>
          <a:endParaRPr lang="zh-CN" altLang="en-US"/>
        </a:p>
      </dgm:t>
    </dgm:pt>
    <dgm:pt modelId="{E727329A-FBDC-4DC1-9EE9-EDB8170566F2}">
      <dgm:prSet phldrT="[文本]"/>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a:t>包装机械费用的标准成本</a:t>
          </a:r>
          <a:endParaRPr lang="zh-CN" altLang="en-US" dirty="0"/>
        </a:p>
      </dgm:t>
    </dgm:pt>
    <dgm:pt modelId="{41C6BF14-99AA-4A0A-8976-574AB8A812E3}" type="sibTrans" cxnId="{9320C8E1-F474-4A40-8444-DC335BAA20B7}">
      <dgm:prSet/>
      <dgm:spPr/>
      <dgm:t>
        <a:bodyPr/>
        <a:lstStyle/>
        <a:p>
          <a:endParaRPr lang="zh-CN" altLang="en-US"/>
        </a:p>
      </dgm:t>
    </dgm:pt>
    <dgm:pt modelId="{7BA498ED-84D2-4339-8C95-16C93545EE39}" type="parTrans" cxnId="{9320C8E1-F474-4A40-8444-DC335BAA20B7}">
      <dgm:prSet/>
      <dgm:spPr/>
      <dgm:t>
        <a:bodyPr/>
        <a:lstStyle/>
        <a:p>
          <a:endParaRPr lang="zh-CN" altLang="en-US"/>
        </a:p>
      </dgm:t>
    </dgm:pt>
    <dgm:pt modelId="{23212C9A-B4D0-440E-9F6D-AB2AB90DFE29}">
      <dgm:prSet/>
      <dgm:spPr/>
      <dgm:t>
        <a:bodyPr/>
        <a:lstStyle/>
        <a:p>
          <a:endParaRPr lang="zh-CN" dirty="0"/>
        </a:p>
      </dgm:t>
    </dgm:pt>
    <dgm:pt modelId="{FA3B9CFC-21EE-4C43-A0E6-F2A1C7C34283}" type="sibTrans" cxnId="{A5CC2A86-F6E3-469B-9AB6-2DC3A5EEA0BB}">
      <dgm:prSet/>
      <dgm:spPr/>
      <dgm:t>
        <a:bodyPr/>
        <a:lstStyle/>
        <a:p>
          <a:endParaRPr lang="zh-CN" altLang="en-US"/>
        </a:p>
      </dgm:t>
    </dgm:pt>
    <dgm:pt modelId="{6EF509AE-8897-4441-9B77-9AC3B21A9B32}" type="parTrans" cxnId="{A5CC2A86-F6E3-469B-9AB6-2DC3A5EEA0BB}">
      <dgm:prSet/>
      <dgm:spPr/>
      <dgm:t>
        <a:bodyPr/>
        <a:lstStyle/>
        <a:p>
          <a:endParaRPr lang="zh-CN" altLang="en-US"/>
        </a:p>
      </dgm:t>
    </dgm:pt>
    <dgm:pt modelId="{4773DE5F-0822-481B-A047-EAF0E4CE6297}">
      <dgm:prSet/>
      <dgm:spPr>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dirty="0"/>
            <a:t>包装技术费用的标准成本</a:t>
          </a:r>
          <a:endParaRPr lang="zh-CN" altLang="en-US" dirty="0"/>
        </a:p>
      </dgm:t>
    </dgm:pt>
    <dgm:pt modelId="{5B363408-1879-4D32-999D-A38F4888C57F}" type="sibTrans" cxnId="{6B01BD32-B18F-42A6-BBA9-3DA2E6BAFDD0}">
      <dgm:prSet/>
      <dgm:spPr/>
      <dgm:t>
        <a:bodyPr/>
        <a:lstStyle/>
        <a:p>
          <a:endParaRPr lang="zh-CN" altLang="en-US"/>
        </a:p>
      </dgm:t>
    </dgm:pt>
    <dgm:pt modelId="{62AEB8D6-A1A1-4006-B9E9-D161CE606A34}" type="parTrans" cxnId="{6B01BD32-B18F-42A6-BBA9-3DA2E6BAFDD0}">
      <dgm:prSet/>
      <dgm:spPr/>
      <dgm:t>
        <a:bodyPr/>
        <a:lstStyle/>
        <a:p>
          <a:endParaRPr lang="zh-CN" altLang="en-US"/>
        </a:p>
      </dgm:t>
    </dgm:pt>
    <dgm:pt modelId="{7FBF00CA-0A34-471D-ABB5-7ACF83B5D229}">
      <dgm:prSet/>
      <dgm:spPr/>
      <dgm:t>
        <a:bodyPr/>
        <a:lstStyle/>
        <a:p>
          <a:endParaRPr lang="zh-CN" altLang="en-US"/>
        </a:p>
      </dgm:t>
    </dgm:pt>
    <dgm:pt modelId="{D15E15F4-D9DE-4AA5-8CA5-12B8610D1003}" type="sibTrans" cxnId="{A3F2608A-69AB-4107-82DF-18EC19DE1706}">
      <dgm:prSet/>
      <dgm:spPr/>
      <dgm:t>
        <a:bodyPr/>
        <a:lstStyle/>
        <a:p>
          <a:endParaRPr lang="zh-CN" altLang="en-US"/>
        </a:p>
      </dgm:t>
    </dgm:pt>
    <dgm:pt modelId="{41857AEF-91C7-4665-9A02-B92462CDED6F}" type="parTrans" cxnId="{A3F2608A-69AB-4107-82DF-18EC19DE1706}">
      <dgm:prSet/>
      <dgm:spPr/>
      <dgm:t>
        <a:bodyPr/>
        <a:lstStyle/>
        <a:p>
          <a:endParaRPr lang="zh-CN" altLang="en-US"/>
        </a:p>
      </dgm:t>
    </dgm:pt>
    <dgm:pt modelId="{9C2950A6-A0F3-47AC-90CD-14F34C812F45}" type="pres">
      <dgm:prSet presAssocID="{9F3C144A-F613-498E-8A01-7B7C29A5541B}" presName="linearFlow" presStyleCnt="0">
        <dgm:presLayoutVars>
          <dgm:dir/>
          <dgm:animLvl val="lvl"/>
          <dgm:resizeHandles/>
        </dgm:presLayoutVars>
      </dgm:prSet>
      <dgm:spPr/>
      <dgm:t>
        <a:bodyPr/>
        <a:lstStyle/>
        <a:p>
          <a:endParaRPr lang="zh-CN" altLang="en-US"/>
        </a:p>
      </dgm:t>
    </dgm:pt>
    <dgm:pt modelId="{8C284B8E-A3B9-4DAA-A931-E50FC1D87D9E}" type="pres">
      <dgm:prSet presAssocID="{4AA865A0-B188-4E40-8B1D-0D353DDC47F9}" presName="compositeNode" presStyleCnt="0">
        <dgm:presLayoutVars>
          <dgm:bulletEnabled val="1"/>
        </dgm:presLayoutVars>
      </dgm:prSet>
      <dgm:spPr/>
      <dgm:t>
        <a:bodyPr/>
        <a:lstStyle/>
        <a:p>
          <a:endParaRPr lang="zh-CN" altLang="en-US"/>
        </a:p>
      </dgm:t>
    </dgm:pt>
    <dgm:pt modelId="{30591234-4449-4B27-BC61-F484F5ED275F}" type="pres">
      <dgm:prSet presAssocID="{4AA865A0-B188-4E40-8B1D-0D353DDC47F9}" presName="image" presStyleLbl="fgImgPlace1" presStyleIdx="0"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7AFDDCFB-A4B6-4D2E-847F-C724FE970417}" type="pres">
      <dgm:prSet presAssocID="{4AA865A0-B188-4E40-8B1D-0D353DDC47F9}" presName="childNode" presStyleLbl="node1" presStyleIdx="0" presStyleCnt="5">
        <dgm:presLayoutVars>
          <dgm:bulletEnabled val="1"/>
        </dgm:presLayoutVars>
      </dgm:prSet>
      <dgm:spPr/>
      <dgm:t>
        <a:bodyPr/>
        <a:lstStyle/>
        <a:p>
          <a:endParaRPr lang="zh-CN" altLang="en-US"/>
        </a:p>
      </dgm:t>
    </dgm:pt>
    <dgm:pt modelId="{3B70B4D2-1ECB-4C9D-BDE3-65D9067C9DB5}" type="pres">
      <dgm:prSet presAssocID="{4AA865A0-B188-4E40-8B1D-0D353DDC47F9}" presName="parentNode" presStyleLbl="revTx" presStyleIdx="0" presStyleCnt="5">
        <dgm:presLayoutVars>
          <dgm:chMax val="0"/>
          <dgm:bulletEnabled val="1"/>
        </dgm:presLayoutVars>
      </dgm:prSet>
      <dgm:spPr/>
      <dgm:t>
        <a:bodyPr/>
        <a:lstStyle/>
        <a:p>
          <a:endParaRPr lang="zh-CN" altLang="en-US"/>
        </a:p>
      </dgm:t>
    </dgm:pt>
    <dgm:pt modelId="{60FFAB82-7A33-44EF-86B8-4EB1CF70877D}" type="pres">
      <dgm:prSet presAssocID="{A67D9FE0-D30D-4F60-83D9-ADF2238CB4EE}" presName="sibTrans" presStyleCnt="0"/>
      <dgm:spPr/>
      <dgm:t>
        <a:bodyPr/>
        <a:lstStyle/>
        <a:p>
          <a:endParaRPr lang="zh-CN" altLang="en-US"/>
        </a:p>
      </dgm:t>
    </dgm:pt>
    <dgm:pt modelId="{090731C7-7B6C-4F1A-B588-5D69481CAE9C}" type="pres">
      <dgm:prSet presAssocID="{B587B6AE-9FBE-44BA-8789-CA169702534A}" presName="compositeNode" presStyleCnt="0">
        <dgm:presLayoutVars>
          <dgm:bulletEnabled val="1"/>
        </dgm:presLayoutVars>
      </dgm:prSet>
      <dgm:spPr/>
      <dgm:t>
        <a:bodyPr/>
        <a:lstStyle/>
        <a:p>
          <a:endParaRPr lang="zh-CN" altLang="en-US"/>
        </a:p>
      </dgm:t>
    </dgm:pt>
    <dgm:pt modelId="{A2F2AADB-3118-4559-8094-6C87763EA77C}" type="pres">
      <dgm:prSet presAssocID="{B587B6AE-9FBE-44BA-8789-CA169702534A}" presName="image" presStyleLbl="fgImgPlace1" presStyleIdx="1"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FD179947-6EE0-492E-9A01-EFA4140A85F4}" type="pres">
      <dgm:prSet presAssocID="{B587B6AE-9FBE-44BA-8789-CA169702534A}" presName="childNode" presStyleLbl="node1" presStyleIdx="1" presStyleCnt="5">
        <dgm:presLayoutVars>
          <dgm:bulletEnabled val="1"/>
        </dgm:presLayoutVars>
      </dgm:prSet>
      <dgm:spPr/>
      <dgm:t>
        <a:bodyPr/>
        <a:lstStyle/>
        <a:p>
          <a:endParaRPr lang="zh-CN" altLang="en-US"/>
        </a:p>
      </dgm:t>
    </dgm:pt>
    <dgm:pt modelId="{5AF97805-8A93-47BC-B0B2-32EA602C55DD}" type="pres">
      <dgm:prSet presAssocID="{B587B6AE-9FBE-44BA-8789-CA169702534A}" presName="parentNode" presStyleLbl="revTx" presStyleIdx="1" presStyleCnt="5">
        <dgm:presLayoutVars>
          <dgm:chMax val="0"/>
          <dgm:bulletEnabled val="1"/>
        </dgm:presLayoutVars>
      </dgm:prSet>
      <dgm:spPr/>
      <dgm:t>
        <a:bodyPr/>
        <a:lstStyle/>
        <a:p>
          <a:endParaRPr lang="zh-CN" altLang="en-US"/>
        </a:p>
      </dgm:t>
    </dgm:pt>
    <dgm:pt modelId="{32B72F52-129E-4E2A-A8F9-CD687AE0A6E6}" type="pres">
      <dgm:prSet presAssocID="{FF34242C-0DA1-4EE2-BFB9-2846513725D5}" presName="sibTrans" presStyleCnt="0"/>
      <dgm:spPr/>
      <dgm:t>
        <a:bodyPr/>
        <a:lstStyle/>
        <a:p>
          <a:endParaRPr lang="zh-CN" altLang="en-US"/>
        </a:p>
      </dgm:t>
    </dgm:pt>
    <dgm:pt modelId="{D10F3D07-C0D1-492E-93E3-D1751AD1A4E9}" type="pres">
      <dgm:prSet presAssocID="{2B4DFA73-B811-4A73-B7E2-0662A4136C25}" presName="compositeNode" presStyleCnt="0">
        <dgm:presLayoutVars>
          <dgm:bulletEnabled val="1"/>
        </dgm:presLayoutVars>
      </dgm:prSet>
      <dgm:spPr/>
      <dgm:t>
        <a:bodyPr/>
        <a:lstStyle/>
        <a:p>
          <a:endParaRPr lang="zh-CN" altLang="en-US"/>
        </a:p>
      </dgm:t>
    </dgm:pt>
    <dgm:pt modelId="{DA148AE7-3ABA-4B24-A5E0-2CBC08303A09}" type="pres">
      <dgm:prSet presAssocID="{2B4DFA73-B811-4A73-B7E2-0662A4136C25}" presName="image" presStyleLbl="fgImgPlace1" presStyleIdx="2"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288A5F8C-2C55-4D91-BF08-D03C15CB2A68}" type="pres">
      <dgm:prSet presAssocID="{2B4DFA73-B811-4A73-B7E2-0662A4136C25}" presName="childNode" presStyleLbl="node1" presStyleIdx="2" presStyleCnt="5">
        <dgm:presLayoutVars>
          <dgm:bulletEnabled val="1"/>
        </dgm:presLayoutVars>
      </dgm:prSet>
      <dgm:spPr/>
      <dgm:t>
        <a:bodyPr/>
        <a:lstStyle/>
        <a:p>
          <a:endParaRPr lang="zh-CN" altLang="en-US"/>
        </a:p>
      </dgm:t>
    </dgm:pt>
    <dgm:pt modelId="{52BE367A-0C46-4AE0-B7CF-88221180D74B}" type="pres">
      <dgm:prSet presAssocID="{2B4DFA73-B811-4A73-B7E2-0662A4136C25}" presName="parentNode" presStyleLbl="revTx" presStyleIdx="2" presStyleCnt="5">
        <dgm:presLayoutVars>
          <dgm:chMax val="0"/>
          <dgm:bulletEnabled val="1"/>
        </dgm:presLayoutVars>
      </dgm:prSet>
      <dgm:spPr/>
      <dgm:t>
        <a:bodyPr/>
        <a:lstStyle/>
        <a:p>
          <a:endParaRPr lang="zh-CN" altLang="en-US"/>
        </a:p>
      </dgm:t>
    </dgm:pt>
    <dgm:pt modelId="{9FCD738F-2AF9-4862-A4D4-0D5FDE94E53A}" type="pres">
      <dgm:prSet presAssocID="{F5311597-DA79-4909-A415-57E325E34BC2}" presName="sibTrans" presStyleCnt="0"/>
      <dgm:spPr/>
      <dgm:t>
        <a:bodyPr/>
        <a:lstStyle/>
        <a:p>
          <a:endParaRPr lang="zh-CN" altLang="en-US"/>
        </a:p>
      </dgm:t>
    </dgm:pt>
    <dgm:pt modelId="{38139859-1968-4FE5-87D2-F1567B003373}" type="pres">
      <dgm:prSet presAssocID="{23212C9A-B4D0-440E-9F6D-AB2AB90DFE29}" presName="compositeNode" presStyleCnt="0">
        <dgm:presLayoutVars>
          <dgm:bulletEnabled val="1"/>
        </dgm:presLayoutVars>
      </dgm:prSet>
      <dgm:spPr/>
      <dgm:t>
        <a:bodyPr/>
        <a:lstStyle/>
        <a:p>
          <a:endParaRPr lang="zh-CN" altLang="en-US"/>
        </a:p>
      </dgm:t>
    </dgm:pt>
    <dgm:pt modelId="{D211A9A0-C55E-4AD6-8A0F-7CD5A7380D7D}" type="pres">
      <dgm:prSet presAssocID="{23212C9A-B4D0-440E-9F6D-AB2AB90DFE29}" presName="image" presStyleLbl="fgImgPlace1" presStyleIdx="3"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3E8C914F-B53D-4A67-8361-BB8A5E368748}" type="pres">
      <dgm:prSet presAssocID="{23212C9A-B4D0-440E-9F6D-AB2AB90DFE29}" presName="childNode" presStyleLbl="node1" presStyleIdx="3" presStyleCnt="5">
        <dgm:presLayoutVars>
          <dgm:bulletEnabled val="1"/>
        </dgm:presLayoutVars>
      </dgm:prSet>
      <dgm:spPr/>
      <dgm:t>
        <a:bodyPr/>
        <a:lstStyle/>
        <a:p>
          <a:endParaRPr lang="zh-CN" altLang="en-US"/>
        </a:p>
      </dgm:t>
    </dgm:pt>
    <dgm:pt modelId="{AEA1C250-20CD-491F-98AD-826C787578CB}" type="pres">
      <dgm:prSet presAssocID="{23212C9A-B4D0-440E-9F6D-AB2AB90DFE29}" presName="parentNode" presStyleLbl="revTx" presStyleIdx="3" presStyleCnt="5">
        <dgm:presLayoutVars>
          <dgm:chMax val="0"/>
          <dgm:bulletEnabled val="1"/>
        </dgm:presLayoutVars>
      </dgm:prSet>
      <dgm:spPr/>
      <dgm:t>
        <a:bodyPr/>
        <a:lstStyle/>
        <a:p>
          <a:endParaRPr lang="zh-CN" altLang="en-US"/>
        </a:p>
      </dgm:t>
    </dgm:pt>
    <dgm:pt modelId="{07CECCDA-EF0B-4049-A0BE-FB32A1FCBB0A}" type="pres">
      <dgm:prSet presAssocID="{FA3B9CFC-21EE-4C43-A0E6-F2A1C7C34283}" presName="sibTrans" presStyleCnt="0"/>
      <dgm:spPr/>
      <dgm:t>
        <a:bodyPr/>
        <a:lstStyle/>
        <a:p>
          <a:endParaRPr lang="zh-CN" altLang="en-US"/>
        </a:p>
      </dgm:t>
    </dgm:pt>
    <dgm:pt modelId="{46BD3E94-EDB0-4C47-8EF4-650ECC3B55E0}" type="pres">
      <dgm:prSet presAssocID="{7FBF00CA-0A34-471D-ABB5-7ACF83B5D229}" presName="compositeNode" presStyleCnt="0">
        <dgm:presLayoutVars>
          <dgm:bulletEnabled val="1"/>
        </dgm:presLayoutVars>
      </dgm:prSet>
      <dgm:spPr/>
      <dgm:t>
        <a:bodyPr/>
        <a:lstStyle/>
        <a:p>
          <a:endParaRPr lang="zh-CN" altLang="en-US"/>
        </a:p>
      </dgm:t>
    </dgm:pt>
    <dgm:pt modelId="{6AB48F26-881E-4CF0-8A3A-C8ED74D005FB}" type="pres">
      <dgm:prSet presAssocID="{7FBF00CA-0A34-471D-ABB5-7ACF83B5D229}" presName="image" presStyleLbl="fgImgPlace1" presStyleIdx="4" presStyleCnt="5"/>
      <dgm:spPr>
        <a:blipFill rotWithShape="1">
          <a:blip xmlns:r="http://schemas.openxmlformats.org/officeDocument/2006/relationships" r:embed="rId1"/>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CN" altLang="en-US"/>
        </a:p>
      </dgm:t>
    </dgm:pt>
    <dgm:pt modelId="{A3FAB58F-F56C-4873-87EC-8438F959B96E}" type="pres">
      <dgm:prSet presAssocID="{7FBF00CA-0A34-471D-ABB5-7ACF83B5D229}" presName="childNode" presStyleLbl="node1" presStyleIdx="4" presStyleCnt="5">
        <dgm:presLayoutVars>
          <dgm:bulletEnabled val="1"/>
        </dgm:presLayoutVars>
      </dgm:prSet>
      <dgm:spPr/>
      <dgm:t>
        <a:bodyPr/>
        <a:lstStyle/>
        <a:p>
          <a:endParaRPr lang="zh-CN" altLang="en-US"/>
        </a:p>
      </dgm:t>
    </dgm:pt>
    <dgm:pt modelId="{26B2BDE1-6B46-4880-85DD-374CB564B9F3}" type="pres">
      <dgm:prSet presAssocID="{7FBF00CA-0A34-471D-ABB5-7ACF83B5D229}" presName="parentNode" presStyleLbl="revTx" presStyleIdx="4" presStyleCnt="5">
        <dgm:presLayoutVars>
          <dgm:chMax val="0"/>
          <dgm:bulletEnabled val="1"/>
        </dgm:presLayoutVars>
      </dgm:prSet>
      <dgm:spPr/>
      <dgm:t>
        <a:bodyPr/>
        <a:lstStyle/>
        <a:p>
          <a:endParaRPr lang="zh-CN" altLang="en-US"/>
        </a:p>
      </dgm:t>
    </dgm:pt>
  </dgm:ptLst>
  <dgm:cxnLst>
    <dgm:cxn modelId="{ABFC4342-67FF-4952-927E-1ADCF1386E93}" srcId="{9F3C144A-F613-498E-8A01-7B7C29A5541B}" destId="{4AA865A0-B188-4E40-8B1D-0D353DDC47F9}" srcOrd="0" destOrd="0" parTransId="{B18A6BF0-80EA-497F-838C-3F9605364E50}" sibTransId="{A67D9FE0-D30D-4F60-83D9-ADF2238CB4EE}"/>
    <dgm:cxn modelId="{1362B3A7-D63C-47A2-A445-94F844523900}" type="presOf" srcId="{E727329A-FBDC-4DC1-9EE9-EDB8170566F2}" destId="{288A5F8C-2C55-4D91-BF08-D03C15CB2A68}" srcOrd="0" destOrd="0" presId="urn:microsoft.com/office/officeart/2005/8/layout/hList2#1"/>
    <dgm:cxn modelId="{F7DDDB4B-FC23-4794-BA7A-2D94AD9D859C}" type="presOf" srcId="{7FBF00CA-0A34-471D-ABB5-7ACF83B5D229}" destId="{26B2BDE1-6B46-4880-85DD-374CB564B9F3}" srcOrd="0" destOrd="0" presId="urn:microsoft.com/office/officeart/2005/8/layout/hList2#1"/>
    <dgm:cxn modelId="{2DC368B7-E05F-459B-B3CC-9DA3C5CE5786}" srcId="{9F3C144A-F613-498E-8A01-7B7C29A5541B}" destId="{B587B6AE-9FBE-44BA-8789-CA169702534A}" srcOrd="1" destOrd="0" parTransId="{F3B65A58-7AF8-4136-AE82-09411F085E01}" sibTransId="{FF34242C-0DA1-4EE2-BFB9-2846513725D5}"/>
    <dgm:cxn modelId="{B9B211A8-2093-4977-B637-3DA76AA2DEFE}" type="presOf" srcId="{4773DE5F-0822-481B-A047-EAF0E4CE6297}" destId="{3E8C914F-B53D-4A67-8361-BB8A5E368748}" srcOrd="0" destOrd="0" presId="urn:microsoft.com/office/officeart/2005/8/layout/hList2#1"/>
    <dgm:cxn modelId="{D090819A-9474-4225-A79F-4C61B227ECA1}" type="presOf" srcId="{4AA865A0-B188-4E40-8B1D-0D353DDC47F9}" destId="{3B70B4D2-1ECB-4C9D-BDE3-65D9067C9DB5}" srcOrd="0" destOrd="0" presId="urn:microsoft.com/office/officeart/2005/8/layout/hList2#1"/>
    <dgm:cxn modelId="{25035AB1-30BF-41D9-82C1-E61D18F623E6}" srcId="{9F3C144A-F613-498E-8A01-7B7C29A5541B}" destId="{2B4DFA73-B811-4A73-B7E2-0662A4136C25}" srcOrd="2" destOrd="0" parTransId="{CB9493D8-9E41-4AB3-A610-C2D9AC785E78}" sibTransId="{F5311597-DA79-4909-A415-57E325E34BC2}"/>
    <dgm:cxn modelId="{A5CC2A86-F6E3-469B-9AB6-2DC3A5EEA0BB}" srcId="{9F3C144A-F613-498E-8A01-7B7C29A5541B}" destId="{23212C9A-B4D0-440E-9F6D-AB2AB90DFE29}" srcOrd="3" destOrd="0" parTransId="{6EF509AE-8897-4441-9B77-9AC3B21A9B32}" sibTransId="{FA3B9CFC-21EE-4C43-A0E6-F2A1C7C34283}"/>
    <dgm:cxn modelId="{9F2BBFFF-3E59-4AF0-8C88-BBA6C89ECF61}" srcId="{4AA865A0-B188-4E40-8B1D-0D353DDC47F9}" destId="{F0C22DC3-13FD-437B-98D9-94FD63346ACE}" srcOrd="0" destOrd="0" parTransId="{FC8775E6-393A-4B86-B380-29C47D2CEAED}" sibTransId="{F8535878-2D52-442F-80C1-8BB21D942667}"/>
    <dgm:cxn modelId="{39A2D37B-2C71-4556-9EB3-16E70080B014}" type="presOf" srcId="{23212C9A-B4D0-440E-9F6D-AB2AB90DFE29}" destId="{AEA1C250-20CD-491F-98AD-826C787578CB}" srcOrd="0" destOrd="0" presId="urn:microsoft.com/office/officeart/2005/8/layout/hList2#1"/>
    <dgm:cxn modelId="{9320C8E1-F474-4A40-8444-DC335BAA20B7}" srcId="{2B4DFA73-B811-4A73-B7E2-0662A4136C25}" destId="{E727329A-FBDC-4DC1-9EE9-EDB8170566F2}" srcOrd="0" destOrd="0" parTransId="{7BA498ED-84D2-4339-8C95-16C93545EE39}" sibTransId="{41C6BF14-99AA-4A0A-8976-574AB8A812E3}"/>
    <dgm:cxn modelId="{6B01BD32-B18F-42A6-BBA9-3DA2E6BAFDD0}" srcId="{23212C9A-B4D0-440E-9F6D-AB2AB90DFE29}" destId="{4773DE5F-0822-481B-A047-EAF0E4CE6297}" srcOrd="0" destOrd="0" parTransId="{62AEB8D6-A1A1-4006-B9E9-D161CE606A34}" sibTransId="{5B363408-1879-4D32-999D-A38F4888C57F}"/>
    <dgm:cxn modelId="{74B3F221-1150-42F1-B746-A908A034727D}" type="presOf" srcId="{F0C22DC3-13FD-437B-98D9-94FD63346ACE}" destId="{7AFDDCFB-A4B6-4D2E-847F-C724FE970417}" srcOrd="0" destOrd="0" presId="urn:microsoft.com/office/officeart/2005/8/layout/hList2#1"/>
    <dgm:cxn modelId="{9A3DF80E-97EF-45E5-8DD3-F62C14E8A24A}" type="presOf" srcId="{9F3C144A-F613-498E-8A01-7B7C29A5541B}" destId="{9C2950A6-A0F3-47AC-90CD-14F34C812F45}" srcOrd="0" destOrd="0" presId="urn:microsoft.com/office/officeart/2005/8/layout/hList2#1"/>
    <dgm:cxn modelId="{D6B3A5C9-0DE1-4330-ABDA-9ADA867E421F}" srcId="{B587B6AE-9FBE-44BA-8789-CA169702534A}" destId="{F736D704-6B05-4F61-874B-509B054E62CC}" srcOrd="0" destOrd="0" parTransId="{4E7AED2D-43C7-4582-9E12-BDBE1CFF8595}" sibTransId="{99D550B4-AA5B-411B-B2D3-BB3E8E4A3D7C}"/>
    <dgm:cxn modelId="{C485845B-252A-4F5F-BC49-1D48C70F3230}" type="presOf" srcId="{B587B6AE-9FBE-44BA-8789-CA169702534A}" destId="{5AF97805-8A93-47BC-B0B2-32EA602C55DD}" srcOrd="0" destOrd="0" presId="urn:microsoft.com/office/officeart/2005/8/layout/hList2#1"/>
    <dgm:cxn modelId="{48143DB8-F413-41B4-96F2-98DAC782A1C8}" type="presOf" srcId="{2B4DFA73-B811-4A73-B7E2-0662A4136C25}" destId="{52BE367A-0C46-4AE0-B7CF-88221180D74B}" srcOrd="0" destOrd="0" presId="urn:microsoft.com/office/officeart/2005/8/layout/hList2#1"/>
    <dgm:cxn modelId="{A3F2608A-69AB-4107-82DF-18EC19DE1706}" srcId="{9F3C144A-F613-498E-8A01-7B7C29A5541B}" destId="{7FBF00CA-0A34-471D-ABB5-7ACF83B5D229}" srcOrd="4" destOrd="0" parTransId="{41857AEF-91C7-4665-9A02-B92462CDED6F}" sibTransId="{D15E15F4-D9DE-4AA5-8CA5-12B8610D1003}"/>
    <dgm:cxn modelId="{8AC89B0A-1ACC-40F2-96C7-37E5DAB4D1CE}" type="presOf" srcId="{F736D704-6B05-4F61-874B-509B054E62CC}" destId="{FD179947-6EE0-492E-9A01-EFA4140A85F4}" srcOrd="0" destOrd="0" presId="urn:microsoft.com/office/officeart/2005/8/layout/hList2#1"/>
    <dgm:cxn modelId="{9B166EB0-5876-403E-9EAD-9DC5B235F3C6}" type="presParOf" srcId="{9C2950A6-A0F3-47AC-90CD-14F34C812F45}" destId="{8C284B8E-A3B9-4DAA-A931-E50FC1D87D9E}" srcOrd="0" destOrd="0" presId="urn:microsoft.com/office/officeart/2005/8/layout/hList2#1"/>
    <dgm:cxn modelId="{C50C4493-3A8F-451A-A2CC-242A10D65019}" type="presParOf" srcId="{8C284B8E-A3B9-4DAA-A931-E50FC1D87D9E}" destId="{30591234-4449-4B27-BC61-F484F5ED275F}" srcOrd="0" destOrd="0" presId="urn:microsoft.com/office/officeart/2005/8/layout/hList2#1"/>
    <dgm:cxn modelId="{EC0D3959-08F1-43B9-A76A-A18ED8172F4F}" type="presParOf" srcId="{8C284B8E-A3B9-4DAA-A931-E50FC1D87D9E}" destId="{7AFDDCFB-A4B6-4D2E-847F-C724FE970417}" srcOrd="1" destOrd="0" presId="urn:microsoft.com/office/officeart/2005/8/layout/hList2#1"/>
    <dgm:cxn modelId="{59AE160F-6729-44B7-8955-0DDC95F8F455}" type="presParOf" srcId="{8C284B8E-A3B9-4DAA-A931-E50FC1D87D9E}" destId="{3B70B4D2-1ECB-4C9D-BDE3-65D9067C9DB5}" srcOrd="2" destOrd="0" presId="urn:microsoft.com/office/officeart/2005/8/layout/hList2#1"/>
    <dgm:cxn modelId="{E175C1D8-3BD2-4DE6-93CA-361605A811C0}" type="presParOf" srcId="{9C2950A6-A0F3-47AC-90CD-14F34C812F45}" destId="{60FFAB82-7A33-44EF-86B8-4EB1CF70877D}" srcOrd="1" destOrd="0" presId="urn:microsoft.com/office/officeart/2005/8/layout/hList2#1"/>
    <dgm:cxn modelId="{D8857F90-7181-493F-BA70-DB58CDAE1B4D}" type="presParOf" srcId="{9C2950A6-A0F3-47AC-90CD-14F34C812F45}" destId="{090731C7-7B6C-4F1A-B588-5D69481CAE9C}" srcOrd="2" destOrd="0" presId="urn:microsoft.com/office/officeart/2005/8/layout/hList2#1"/>
    <dgm:cxn modelId="{38897969-4C49-4F95-965A-66A91921CF87}" type="presParOf" srcId="{090731C7-7B6C-4F1A-B588-5D69481CAE9C}" destId="{A2F2AADB-3118-4559-8094-6C87763EA77C}" srcOrd="0" destOrd="0" presId="urn:microsoft.com/office/officeart/2005/8/layout/hList2#1"/>
    <dgm:cxn modelId="{00751894-B643-4671-949B-F50A46B24F87}" type="presParOf" srcId="{090731C7-7B6C-4F1A-B588-5D69481CAE9C}" destId="{FD179947-6EE0-492E-9A01-EFA4140A85F4}" srcOrd="1" destOrd="0" presId="urn:microsoft.com/office/officeart/2005/8/layout/hList2#1"/>
    <dgm:cxn modelId="{C2D2623F-2FC4-4DEF-9EF2-75A8B3C0E377}" type="presParOf" srcId="{090731C7-7B6C-4F1A-B588-5D69481CAE9C}" destId="{5AF97805-8A93-47BC-B0B2-32EA602C55DD}" srcOrd="2" destOrd="0" presId="urn:microsoft.com/office/officeart/2005/8/layout/hList2#1"/>
    <dgm:cxn modelId="{FAE463CD-A8DB-4684-BCEA-B9496BC8ADE0}" type="presParOf" srcId="{9C2950A6-A0F3-47AC-90CD-14F34C812F45}" destId="{32B72F52-129E-4E2A-A8F9-CD687AE0A6E6}" srcOrd="3" destOrd="0" presId="urn:microsoft.com/office/officeart/2005/8/layout/hList2#1"/>
    <dgm:cxn modelId="{7B82EE27-E4FB-41E2-A29D-7E01574BB345}" type="presParOf" srcId="{9C2950A6-A0F3-47AC-90CD-14F34C812F45}" destId="{D10F3D07-C0D1-492E-93E3-D1751AD1A4E9}" srcOrd="4" destOrd="0" presId="urn:microsoft.com/office/officeart/2005/8/layout/hList2#1"/>
    <dgm:cxn modelId="{A1C90D49-6EC7-4287-BDF4-D727C1653BC1}" type="presParOf" srcId="{D10F3D07-C0D1-492E-93E3-D1751AD1A4E9}" destId="{DA148AE7-3ABA-4B24-A5E0-2CBC08303A09}" srcOrd="0" destOrd="0" presId="urn:microsoft.com/office/officeart/2005/8/layout/hList2#1"/>
    <dgm:cxn modelId="{F1C83C9A-AC63-4354-93EB-FAAA4A4B70B9}" type="presParOf" srcId="{D10F3D07-C0D1-492E-93E3-D1751AD1A4E9}" destId="{288A5F8C-2C55-4D91-BF08-D03C15CB2A68}" srcOrd="1" destOrd="0" presId="urn:microsoft.com/office/officeart/2005/8/layout/hList2#1"/>
    <dgm:cxn modelId="{271C3235-88FE-40E4-895D-08E1E08F50A5}" type="presParOf" srcId="{D10F3D07-C0D1-492E-93E3-D1751AD1A4E9}" destId="{52BE367A-0C46-4AE0-B7CF-88221180D74B}" srcOrd="2" destOrd="0" presId="urn:microsoft.com/office/officeart/2005/8/layout/hList2#1"/>
    <dgm:cxn modelId="{FEC764B9-9324-4D7A-905F-DDF94F1D27A8}" type="presParOf" srcId="{9C2950A6-A0F3-47AC-90CD-14F34C812F45}" destId="{9FCD738F-2AF9-4862-A4D4-0D5FDE94E53A}" srcOrd="5" destOrd="0" presId="urn:microsoft.com/office/officeart/2005/8/layout/hList2#1"/>
    <dgm:cxn modelId="{CD125C17-E654-47E6-ABB4-908F6233B79A}" type="presParOf" srcId="{9C2950A6-A0F3-47AC-90CD-14F34C812F45}" destId="{38139859-1968-4FE5-87D2-F1567B003373}" srcOrd="6" destOrd="0" presId="urn:microsoft.com/office/officeart/2005/8/layout/hList2#1"/>
    <dgm:cxn modelId="{398C1676-3139-4DFC-A87D-73D1A5B86E8E}" type="presParOf" srcId="{38139859-1968-4FE5-87D2-F1567B003373}" destId="{D211A9A0-C55E-4AD6-8A0F-7CD5A7380D7D}" srcOrd="0" destOrd="0" presId="urn:microsoft.com/office/officeart/2005/8/layout/hList2#1"/>
    <dgm:cxn modelId="{7204909F-E6B3-41A7-B25F-41383341FD42}" type="presParOf" srcId="{38139859-1968-4FE5-87D2-F1567B003373}" destId="{3E8C914F-B53D-4A67-8361-BB8A5E368748}" srcOrd="1" destOrd="0" presId="urn:microsoft.com/office/officeart/2005/8/layout/hList2#1"/>
    <dgm:cxn modelId="{EDE008BD-9139-43E3-99B8-0D2E4E25F451}" type="presParOf" srcId="{38139859-1968-4FE5-87D2-F1567B003373}" destId="{AEA1C250-20CD-491F-98AD-826C787578CB}" srcOrd="2" destOrd="0" presId="urn:microsoft.com/office/officeart/2005/8/layout/hList2#1"/>
    <dgm:cxn modelId="{C37E7B58-984D-4B42-AC0C-B9BC05B45FB4}" type="presParOf" srcId="{9C2950A6-A0F3-47AC-90CD-14F34C812F45}" destId="{07CECCDA-EF0B-4049-A0BE-FB32A1FCBB0A}" srcOrd="7" destOrd="0" presId="urn:microsoft.com/office/officeart/2005/8/layout/hList2#1"/>
    <dgm:cxn modelId="{D1E03B1D-609A-46CB-82F4-2793BFF6B088}" type="presParOf" srcId="{9C2950A6-A0F3-47AC-90CD-14F34C812F45}" destId="{46BD3E94-EDB0-4C47-8EF4-650ECC3B55E0}" srcOrd="8" destOrd="0" presId="urn:microsoft.com/office/officeart/2005/8/layout/hList2#1"/>
    <dgm:cxn modelId="{831ABD83-A6A6-4323-BF7D-F623DA6B7961}" type="presParOf" srcId="{46BD3E94-EDB0-4C47-8EF4-650ECC3B55E0}" destId="{6AB48F26-881E-4CF0-8A3A-C8ED74D005FB}" srcOrd="0" destOrd="0" presId="urn:microsoft.com/office/officeart/2005/8/layout/hList2#1"/>
    <dgm:cxn modelId="{5281DC44-68B3-4C55-9F1C-E4A764A27C32}" type="presParOf" srcId="{46BD3E94-EDB0-4C47-8EF4-650ECC3B55E0}" destId="{A3FAB58F-F56C-4873-87EC-8438F959B96E}" srcOrd="1" destOrd="0" presId="urn:microsoft.com/office/officeart/2005/8/layout/hList2#1"/>
    <dgm:cxn modelId="{23AEA6DB-9DEA-42EC-B04A-3A165EAECBEE}" type="presParOf" srcId="{46BD3E94-EDB0-4C47-8EF4-650ECC3B55E0}" destId="{26B2BDE1-6B46-4880-85DD-374CB564B9F3}"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4570A3-C5A2-4431-A5AC-BA34785587FF}" type="doc">
      <dgm:prSet loTypeId="urn:microsoft.com/office/officeart/2005/8/layout/hList1" loCatId="list" qsTypeId="urn:microsoft.com/office/officeart/2005/8/quickstyle/simple1" qsCatId="simple" csTypeId="urn:microsoft.com/office/officeart/2005/8/colors/accent3_2" csCatId="accent3" phldr="1"/>
      <dgm:spPr>
        <a:scene3d>
          <a:camera prst="orthographicFront">
            <a:rot lat="0" lon="0" rev="0"/>
          </a:camera>
          <a:lightRig rig="contrasting" dir="t">
            <a:rot lat="0" lon="0" rev="1500000"/>
          </a:lightRig>
        </a:scene3d>
      </dgm:spPr>
      <dgm:t>
        <a:bodyPr/>
        <a:lstStyle/>
        <a:p>
          <a:endParaRPr lang="zh-CN" altLang="en-US"/>
        </a:p>
      </dgm:t>
    </dgm:pt>
    <dgm:pt modelId="{CED6CC5F-6A80-4BAE-A9F8-62A351AF7865}">
      <dgm:prSet phldrT="[文本]" custT="1"/>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000" b="1" dirty="0">
              <a:effectLst/>
              <a:latin typeface="宋体" panose="02010600030101010101" pitchFamily="2" charset="-122"/>
            </a:rPr>
            <a:t>1</a:t>
          </a:r>
          <a:r>
            <a:rPr lang="zh-CN" altLang="en-US" sz="2000" b="1" dirty="0">
              <a:effectLst/>
              <a:latin typeface="宋体" panose="02010600030101010101" pitchFamily="2" charset="-122"/>
            </a:rPr>
            <a:t>．标准用量</a:t>
          </a:r>
          <a:endParaRPr lang="zh-CN" altLang="en-US" sz="2000" b="1" dirty="0">
            <a:effectLst/>
          </a:endParaRPr>
        </a:p>
      </dgm:t>
    </dgm:pt>
    <dgm:pt modelId="{8345A8B9-ADED-4D9B-857E-7E0E3504FE71}" type="parTrans" cxnId="{D52CFA33-AC48-48D7-829B-314904F4F6F9}">
      <dgm:prSet/>
      <dgm:spPr/>
      <dgm:t>
        <a:bodyPr/>
        <a:lstStyle/>
        <a:p>
          <a:endParaRPr lang="zh-CN" altLang="en-US" sz="2000" b="1"/>
        </a:p>
      </dgm:t>
    </dgm:pt>
    <dgm:pt modelId="{D8FEE0C4-4F53-491D-ACE2-0DADA56C70D0}" type="sibTrans" cxnId="{D52CFA33-AC48-48D7-829B-314904F4F6F9}">
      <dgm:prSet/>
      <dgm:spPr/>
      <dgm:t>
        <a:bodyPr/>
        <a:lstStyle/>
        <a:p>
          <a:endParaRPr lang="zh-CN" altLang="en-US" sz="2000" b="1"/>
        </a:p>
      </dgm:t>
    </dgm:pt>
    <dgm:pt modelId="{A31B8756-2A41-446A-A73D-A43CA1BF3223}">
      <dgm:prSet phldrT="[文本]" custT="1"/>
      <dgm:spPr>
        <a:solidFill>
          <a:schemeClr val="bg1">
            <a:lumMod val="9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a:effectLst>
                <a:glow rad="101600">
                  <a:schemeClr val="bg1">
                    <a:alpha val="60000"/>
                  </a:schemeClr>
                </a:glow>
              </a:effectLst>
            </a:rPr>
            <a:t>包装材料</a:t>
          </a:r>
          <a:r>
            <a:rPr lang="zh-CN" altLang="en-US" sz="2000" b="1" dirty="0" smtClean="0">
              <a:effectLst>
                <a:glow rad="101600">
                  <a:schemeClr val="bg1">
                    <a:alpha val="60000"/>
                  </a:schemeClr>
                </a:glow>
              </a:effectLst>
            </a:rPr>
            <a:t>的标准</a:t>
          </a:r>
          <a:r>
            <a:rPr lang="zh-CN" altLang="en-US" sz="2000" b="1" dirty="0">
              <a:effectLst>
                <a:glow rad="101600">
                  <a:schemeClr val="bg1">
                    <a:alpha val="60000"/>
                  </a:schemeClr>
                </a:glow>
              </a:effectLst>
            </a:rPr>
            <a:t>用量，是指在现有生产技术条件下，包装单位产品所耗用的材料数量。</a:t>
          </a:r>
        </a:p>
      </dgm:t>
    </dgm:pt>
    <dgm:pt modelId="{EE23D94D-349E-4B7C-9FDE-E7908E49899E}" type="parTrans" cxnId="{75DE9F3D-6D0E-4DC7-9720-5427D0BD99B0}">
      <dgm:prSet/>
      <dgm:spPr/>
      <dgm:t>
        <a:bodyPr/>
        <a:lstStyle/>
        <a:p>
          <a:endParaRPr lang="zh-CN" altLang="en-US" sz="2000" b="1"/>
        </a:p>
      </dgm:t>
    </dgm:pt>
    <dgm:pt modelId="{C3FC5D75-91D9-42F0-9273-27A701218A2C}" type="sibTrans" cxnId="{75DE9F3D-6D0E-4DC7-9720-5427D0BD99B0}">
      <dgm:prSet/>
      <dgm:spPr/>
      <dgm:t>
        <a:bodyPr/>
        <a:lstStyle/>
        <a:p>
          <a:endParaRPr lang="zh-CN" altLang="en-US" sz="2000" b="1"/>
        </a:p>
      </dgm:t>
    </dgm:pt>
    <dgm:pt modelId="{DE01A5D8-4CD0-448D-91C1-83771318DBEB}">
      <dgm:prSet phldrT="[文本]" custT="1"/>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altLang="zh-CN" sz="2000" b="1" dirty="0">
              <a:effectLst/>
              <a:latin typeface="宋体" panose="02010600030101010101" pitchFamily="2" charset="-122"/>
            </a:rPr>
            <a:t>2</a:t>
          </a:r>
          <a:r>
            <a:rPr lang="zh-CN" altLang="en-US" sz="2000" b="1" dirty="0">
              <a:effectLst/>
              <a:latin typeface="宋体" panose="02010600030101010101" pitchFamily="2" charset="-122"/>
            </a:rPr>
            <a:t>．标准价格</a:t>
          </a:r>
          <a:endParaRPr lang="zh-CN" altLang="en-US" sz="2000" b="1" dirty="0">
            <a:effectLst/>
          </a:endParaRPr>
        </a:p>
      </dgm:t>
    </dgm:pt>
    <dgm:pt modelId="{5B3224EF-0DB6-45C0-8618-CB72EFDFA0C6}" type="parTrans" cxnId="{18E27295-5541-4DBC-BE75-382D2ADEAFE5}">
      <dgm:prSet/>
      <dgm:spPr/>
      <dgm:t>
        <a:bodyPr/>
        <a:lstStyle/>
        <a:p>
          <a:endParaRPr lang="zh-CN" altLang="en-US" sz="2000" b="1"/>
        </a:p>
      </dgm:t>
    </dgm:pt>
    <dgm:pt modelId="{840703B1-683A-45EC-82B2-28E0B2D929A8}" type="sibTrans" cxnId="{18E27295-5541-4DBC-BE75-382D2ADEAFE5}">
      <dgm:prSet/>
      <dgm:spPr/>
      <dgm:t>
        <a:bodyPr/>
        <a:lstStyle/>
        <a:p>
          <a:endParaRPr lang="zh-CN" altLang="en-US" sz="2000" b="1"/>
        </a:p>
      </dgm:t>
    </dgm:pt>
    <dgm:pt modelId="{BEC6692F-16F5-4C58-A02A-42A89705B397}">
      <dgm:prSet phldrT="[文本]" custT="1"/>
      <dgm:spPr>
        <a:solidFill>
          <a:schemeClr val="bg1">
            <a:lumMod val="9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a:effectLst>
                <a:glow rad="101600">
                  <a:schemeClr val="bg1">
                    <a:alpha val="60000"/>
                  </a:schemeClr>
                </a:glow>
              </a:effectLst>
            </a:rPr>
            <a:t>包装材料</a:t>
          </a:r>
          <a:r>
            <a:rPr lang="zh-CN" altLang="en-US" sz="2000" b="1" dirty="0" smtClean="0">
              <a:effectLst>
                <a:glow rad="101600">
                  <a:schemeClr val="bg1">
                    <a:alpha val="60000"/>
                  </a:schemeClr>
                </a:glow>
              </a:effectLst>
            </a:rPr>
            <a:t>的标准</a:t>
          </a:r>
          <a:r>
            <a:rPr lang="zh-CN" altLang="en-US" sz="2000" b="1" dirty="0">
              <a:effectLst>
                <a:glow rad="101600">
                  <a:schemeClr val="bg1">
                    <a:alpha val="60000"/>
                  </a:schemeClr>
                </a:glow>
              </a:effectLst>
            </a:rPr>
            <a:t>价格，是指采购部门按供应单位的价格及相关因素所确定的各种材料的单价。它包括买价和运杂费等。</a:t>
          </a:r>
        </a:p>
      </dgm:t>
    </dgm:pt>
    <dgm:pt modelId="{37306A44-567F-488B-8229-30410CFD87EB}" type="parTrans" cxnId="{179FADC1-8578-4731-B731-ECAC4BAE22A6}">
      <dgm:prSet/>
      <dgm:spPr/>
      <dgm:t>
        <a:bodyPr/>
        <a:lstStyle/>
        <a:p>
          <a:endParaRPr lang="zh-CN" altLang="en-US" sz="2000" b="1"/>
        </a:p>
      </dgm:t>
    </dgm:pt>
    <dgm:pt modelId="{08C243C1-3BD5-47D5-B68D-F25B1FBFFBC7}" type="sibTrans" cxnId="{179FADC1-8578-4731-B731-ECAC4BAE22A6}">
      <dgm:prSet/>
      <dgm:spPr/>
      <dgm:t>
        <a:bodyPr/>
        <a:lstStyle/>
        <a:p>
          <a:endParaRPr lang="zh-CN" altLang="en-US" sz="2000" b="1"/>
        </a:p>
      </dgm:t>
    </dgm:pt>
    <dgm:pt modelId="{8699AF59-9276-4215-A906-44D3130AE4F2}">
      <dgm:prSet phldrT="[文本]" custT="1"/>
      <dgm:spPr>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b="1" dirty="0">
              <a:effectLst/>
              <a:latin typeface="宋体" panose="02010600030101010101" pitchFamily="2" charset="-122"/>
            </a:rPr>
            <a:t>3</a:t>
          </a:r>
          <a:r>
            <a:rPr lang="zh-CN" altLang="en-US" sz="2000" b="1" dirty="0">
              <a:effectLst/>
              <a:latin typeface="宋体" panose="02010600030101010101" pitchFamily="2" charset="-122"/>
            </a:rPr>
            <a:t>、标准成本</a:t>
          </a:r>
          <a:endParaRPr lang="zh-CN" altLang="en-US" sz="2000" b="1" dirty="0">
            <a:effectLst/>
          </a:endParaRPr>
        </a:p>
      </dgm:t>
    </dgm:pt>
    <dgm:pt modelId="{1FD84DEE-961E-49BB-B7FF-82A4E00DE451}" type="parTrans" cxnId="{2F30A2BC-3B68-4FF2-A647-FC62F6D2FD3C}">
      <dgm:prSet/>
      <dgm:spPr/>
      <dgm:t>
        <a:bodyPr/>
        <a:lstStyle/>
        <a:p>
          <a:endParaRPr lang="zh-CN" altLang="en-US" sz="2000" b="1"/>
        </a:p>
      </dgm:t>
    </dgm:pt>
    <dgm:pt modelId="{E6E1F9A3-98C3-4A81-84F3-8BBFA8FDD299}" type="sibTrans" cxnId="{2F30A2BC-3B68-4FF2-A647-FC62F6D2FD3C}">
      <dgm:prSet/>
      <dgm:spPr/>
      <dgm:t>
        <a:bodyPr/>
        <a:lstStyle/>
        <a:p>
          <a:endParaRPr lang="zh-CN" altLang="en-US" sz="2000" b="1"/>
        </a:p>
      </dgm:t>
    </dgm:pt>
    <dgm:pt modelId="{D53EFDF0-0820-4AF5-8BFF-2256EF3DCBB4}">
      <dgm:prSet phldrT="[文本]" custT="1"/>
      <dgm:spPr>
        <a:solidFill>
          <a:schemeClr val="bg1">
            <a:lumMod val="9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altLang="en-US" sz="2000" b="1" dirty="0">
              <a:effectLst>
                <a:glow rad="101600">
                  <a:schemeClr val="bg1">
                    <a:alpha val="60000"/>
                  </a:schemeClr>
                </a:glow>
              </a:effectLst>
            </a:rPr>
            <a:t>包装材料费用的标准成本是指包装单位产品所耗用的各种材料的标准用量</a:t>
          </a:r>
          <a:r>
            <a:rPr lang="zh-CN" altLang="en-US" sz="2000" b="1" dirty="0" smtClean="0">
              <a:effectLst>
                <a:glow rad="101600">
                  <a:schemeClr val="bg1">
                    <a:alpha val="60000"/>
                  </a:schemeClr>
                </a:glow>
              </a:effectLst>
            </a:rPr>
            <a:t>与准</a:t>
          </a:r>
          <a:r>
            <a:rPr lang="zh-CN" altLang="en-US" sz="2000" b="1" dirty="0">
              <a:effectLst>
                <a:glow rad="101600">
                  <a:schemeClr val="bg1">
                    <a:alpha val="60000"/>
                  </a:schemeClr>
                </a:glow>
              </a:effectLst>
            </a:rPr>
            <a:t>价格的乘积之和。</a:t>
          </a:r>
        </a:p>
      </dgm:t>
    </dgm:pt>
    <dgm:pt modelId="{E27ACD27-CC94-4889-B5FC-018F9760E407}" type="parTrans" cxnId="{75F7D3D0-60E0-484A-982B-2F76A537D759}">
      <dgm:prSet/>
      <dgm:spPr/>
      <dgm:t>
        <a:bodyPr/>
        <a:lstStyle/>
        <a:p>
          <a:endParaRPr lang="zh-CN" altLang="en-US" sz="2000" b="1"/>
        </a:p>
      </dgm:t>
    </dgm:pt>
    <dgm:pt modelId="{8FA02847-F4E0-433A-A85B-DDCCBBEDE20E}" type="sibTrans" cxnId="{75F7D3D0-60E0-484A-982B-2F76A537D759}">
      <dgm:prSet/>
      <dgm:spPr/>
      <dgm:t>
        <a:bodyPr/>
        <a:lstStyle/>
        <a:p>
          <a:endParaRPr lang="zh-CN" altLang="en-US" sz="2000" b="1"/>
        </a:p>
      </dgm:t>
    </dgm:pt>
    <dgm:pt modelId="{A81153BE-C9BF-4685-93CF-823DD353EEC2}" type="pres">
      <dgm:prSet presAssocID="{544570A3-C5A2-4431-A5AC-BA34785587FF}" presName="Name0" presStyleCnt="0">
        <dgm:presLayoutVars>
          <dgm:dir/>
          <dgm:animLvl val="lvl"/>
          <dgm:resizeHandles val="exact"/>
        </dgm:presLayoutVars>
      </dgm:prSet>
      <dgm:spPr/>
      <dgm:t>
        <a:bodyPr/>
        <a:lstStyle/>
        <a:p>
          <a:endParaRPr lang="zh-CN" altLang="en-US"/>
        </a:p>
      </dgm:t>
    </dgm:pt>
    <dgm:pt modelId="{7C333185-54C2-4171-85B8-D6ADD4D4AFCF}" type="pres">
      <dgm:prSet presAssocID="{CED6CC5F-6A80-4BAE-A9F8-62A351AF7865}"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E0B9E765-BC4E-40A9-A7F4-A374949FCF58}" type="pres">
      <dgm:prSet presAssocID="{CED6CC5F-6A80-4BAE-A9F8-62A351AF7865}" presName="parTx" presStyleLbl="alignNode1" presStyleIdx="0" presStyleCnt="3">
        <dgm:presLayoutVars>
          <dgm:chMax val="0"/>
          <dgm:chPref val="0"/>
          <dgm:bulletEnabled val="1"/>
        </dgm:presLayoutVars>
      </dgm:prSet>
      <dgm:spPr/>
      <dgm:t>
        <a:bodyPr/>
        <a:lstStyle/>
        <a:p>
          <a:endParaRPr lang="zh-CN" altLang="en-US"/>
        </a:p>
      </dgm:t>
    </dgm:pt>
    <dgm:pt modelId="{DFB68DC5-28D3-4F63-93F7-7B7FB67CFDFE}" type="pres">
      <dgm:prSet presAssocID="{CED6CC5F-6A80-4BAE-A9F8-62A351AF7865}" presName="desTx" presStyleLbl="alignAccFollowNode1" presStyleIdx="0" presStyleCnt="3">
        <dgm:presLayoutVars>
          <dgm:bulletEnabled val="1"/>
        </dgm:presLayoutVars>
      </dgm:prSet>
      <dgm:spPr/>
      <dgm:t>
        <a:bodyPr/>
        <a:lstStyle/>
        <a:p>
          <a:endParaRPr lang="zh-CN" altLang="en-US"/>
        </a:p>
      </dgm:t>
    </dgm:pt>
    <dgm:pt modelId="{68E6EDA9-C54A-4489-BAA0-741EBC11BE72}" type="pres">
      <dgm:prSet presAssocID="{D8FEE0C4-4F53-491D-ACE2-0DADA56C70D0}"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517089D3-51F7-4A64-BF24-603454CD5AD8}" type="pres">
      <dgm:prSet presAssocID="{DE01A5D8-4CD0-448D-91C1-83771318DBEB}"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EE0B0D9-A5FB-4085-BDE1-EF9CE7CB84C8}" type="pres">
      <dgm:prSet presAssocID="{DE01A5D8-4CD0-448D-91C1-83771318DBEB}" presName="parTx" presStyleLbl="alignNode1" presStyleIdx="1" presStyleCnt="3" custLinFactNeighborX="556" custLinFactNeighborY="-2585">
        <dgm:presLayoutVars>
          <dgm:chMax val="0"/>
          <dgm:chPref val="0"/>
          <dgm:bulletEnabled val="1"/>
        </dgm:presLayoutVars>
      </dgm:prSet>
      <dgm:spPr/>
      <dgm:t>
        <a:bodyPr/>
        <a:lstStyle/>
        <a:p>
          <a:endParaRPr lang="zh-CN" altLang="en-US"/>
        </a:p>
      </dgm:t>
    </dgm:pt>
    <dgm:pt modelId="{2536D95D-A350-4E36-BE4E-56BE6D0991D5}" type="pres">
      <dgm:prSet presAssocID="{DE01A5D8-4CD0-448D-91C1-83771318DBEB}" presName="desTx" presStyleLbl="alignAccFollowNode1" presStyleIdx="1" presStyleCnt="3">
        <dgm:presLayoutVars>
          <dgm:bulletEnabled val="1"/>
        </dgm:presLayoutVars>
      </dgm:prSet>
      <dgm:spPr/>
      <dgm:t>
        <a:bodyPr/>
        <a:lstStyle/>
        <a:p>
          <a:endParaRPr lang="zh-CN" altLang="en-US"/>
        </a:p>
      </dgm:t>
    </dgm:pt>
    <dgm:pt modelId="{84997466-B3FC-43C9-9923-397CFB067157}" type="pres">
      <dgm:prSet presAssocID="{840703B1-683A-45EC-82B2-28E0B2D929A8}"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DE723A5B-87A7-4E1B-887F-3937B704DFAB}" type="pres">
      <dgm:prSet presAssocID="{8699AF59-9276-4215-A906-44D3130AE4F2}"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81EDC01-6ECD-4F6A-A03B-4771D189F561}" type="pres">
      <dgm:prSet presAssocID="{8699AF59-9276-4215-A906-44D3130AE4F2}" presName="parTx" presStyleLbl="alignNode1" presStyleIdx="2" presStyleCnt="3">
        <dgm:presLayoutVars>
          <dgm:chMax val="0"/>
          <dgm:chPref val="0"/>
          <dgm:bulletEnabled val="1"/>
        </dgm:presLayoutVars>
      </dgm:prSet>
      <dgm:spPr/>
      <dgm:t>
        <a:bodyPr/>
        <a:lstStyle/>
        <a:p>
          <a:endParaRPr lang="zh-CN" altLang="en-US"/>
        </a:p>
      </dgm:t>
    </dgm:pt>
    <dgm:pt modelId="{BE20A56E-CDC7-45C0-BFBB-F2F069C9DA4F}" type="pres">
      <dgm:prSet presAssocID="{8699AF59-9276-4215-A906-44D3130AE4F2}" presName="desTx" presStyleLbl="alignAccFollowNode1" presStyleIdx="2" presStyleCnt="3">
        <dgm:presLayoutVars>
          <dgm:bulletEnabled val="1"/>
        </dgm:presLayoutVars>
      </dgm:prSet>
      <dgm:spPr/>
      <dgm:t>
        <a:bodyPr/>
        <a:lstStyle/>
        <a:p>
          <a:endParaRPr lang="zh-CN" altLang="en-US"/>
        </a:p>
      </dgm:t>
    </dgm:pt>
  </dgm:ptLst>
  <dgm:cxnLst>
    <dgm:cxn modelId="{82B6275A-702E-4BF2-8221-6144D1036157}" type="presOf" srcId="{BEC6692F-16F5-4C58-A02A-42A89705B397}" destId="{2536D95D-A350-4E36-BE4E-56BE6D0991D5}" srcOrd="0" destOrd="0" presId="urn:microsoft.com/office/officeart/2005/8/layout/hList1"/>
    <dgm:cxn modelId="{D52CFA33-AC48-48D7-829B-314904F4F6F9}" srcId="{544570A3-C5A2-4431-A5AC-BA34785587FF}" destId="{CED6CC5F-6A80-4BAE-A9F8-62A351AF7865}" srcOrd="0" destOrd="0" parTransId="{8345A8B9-ADED-4D9B-857E-7E0E3504FE71}" sibTransId="{D8FEE0C4-4F53-491D-ACE2-0DADA56C70D0}"/>
    <dgm:cxn modelId="{EEFFC829-1C5A-4E59-ACB5-98A0B7C6C402}" type="presOf" srcId="{544570A3-C5A2-4431-A5AC-BA34785587FF}" destId="{A81153BE-C9BF-4685-93CF-823DD353EEC2}" srcOrd="0" destOrd="0" presId="urn:microsoft.com/office/officeart/2005/8/layout/hList1"/>
    <dgm:cxn modelId="{93DBE956-2B5F-4449-AB6F-FFE2D03F0195}" type="presOf" srcId="{DE01A5D8-4CD0-448D-91C1-83771318DBEB}" destId="{6EE0B0D9-A5FB-4085-BDE1-EF9CE7CB84C8}" srcOrd="0" destOrd="0" presId="urn:microsoft.com/office/officeart/2005/8/layout/hList1"/>
    <dgm:cxn modelId="{75F7D3D0-60E0-484A-982B-2F76A537D759}" srcId="{8699AF59-9276-4215-A906-44D3130AE4F2}" destId="{D53EFDF0-0820-4AF5-8BFF-2256EF3DCBB4}" srcOrd="0" destOrd="0" parTransId="{E27ACD27-CC94-4889-B5FC-018F9760E407}" sibTransId="{8FA02847-F4E0-433A-A85B-DDCCBBEDE20E}"/>
    <dgm:cxn modelId="{2F30A2BC-3B68-4FF2-A647-FC62F6D2FD3C}" srcId="{544570A3-C5A2-4431-A5AC-BA34785587FF}" destId="{8699AF59-9276-4215-A906-44D3130AE4F2}" srcOrd="2" destOrd="0" parTransId="{1FD84DEE-961E-49BB-B7FF-82A4E00DE451}" sibTransId="{E6E1F9A3-98C3-4A81-84F3-8BBFA8FDD299}"/>
    <dgm:cxn modelId="{7BE6DE3F-A1D0-496D-9583-7323A90F99D4}" type="presOf" srcId="{CED6CC5F-6A80-4BAE-A9F8-62A351AF7865}" destId="{E0B9E765-BC4E-40A9-A7F4-A374949FCF58}" srcOrd="0" destOrd="0" presId="urn:microsoft.com/office/officeart/2005/8/layout/hList1"/>
    <dgm:cxn modelId="{18E27295-5541-4DBC-BE75-382D2ADEAFE5}" srcId="{544570A3-C5A2-4431-A5AC-BA34785587FF}" destId="{DE01A5D8-4CD0-448D-91C1-83771318DBEB}" srcOrd="1" destOrd="0" parTransId="{5B3224EF-0DB6-45C0-8618-CB72EFDFA0C6}" sibTransId="{840703B1-683A-45EC-82B2-28E0B2D929A8}"/>
    <dgm:cxn modelId="{75DE9F3D-6D0E-4DC7-9720-5427D0BD99B0}" srcId="{CED6CC5F-6A80-4BAE-A9F8-62A351AF7865}" destId="{A31B8756-2A41-446A-A73D-A43CA1BF3223}" srcOrd="0" destOrd="0" parTransId="{EE23D94D-349E-4B7C-9FDE-E7908E49899E}" sibTransId="{C3FC5D75-91D9-42F0-9273-27A701218A2C}"/>
    <dgm:cxn modelId="{3F30609D-8855-4719-9F15-AE0963D53C76}" type="presOf" srcId="{8699AF59-9276-4215-A906-44D3130AE4F2}" destId="{681EDC01-6ECD-4F6A-A03B-4771D189F561}" srcOrd="0" destOrd="0" presId="urn:microsoft.com/office/officeart/2005/8/layout/hList1"/>
    <dgm:cxn modelId="{399A7069-5934-42A7-A009-E32AC249D23B}" type="presOf" srcId="{A31B8756-2A41-446A-A73D-A43CA1BF3223}" destId="{DFB68DC5-28D3-4F63-93F7-7B7FB67CFDFE}" srcOrd="0" destOrd="0" presId="urn:microsoft.com/office/officeart/2005/8/layout/hList1"/>
    <dgm:cxn modelId="{853CB292-1B88-4274-BD9F-D9258088AC63}" type="presOf" srcId="{D53EFDF0-0820-4AF5-8BFF-2256EF3DCBB4}" destId="{BE20A56E-CDC7-45C0-BFBB-F2F069C9DA4F}" srcOrd="0" destOrd="0" presId="urn:microsoft.com/office/officeart/2005/8/layout/hList1"/>
    <dgm:cxn modelId="{179FADC1-8578-4731-B731-ECAC4BAE22A6}" srcId="{DE01A5D8-4CD0-448D-91C1-83771318DBEB}" destId="{BEC6692F-16F5-4C58-A02A-42A89705B397}" srcOrd="0" destOrd="0" parTransId="{37306A44-567F-488B-8229-30410CFD87EB}" sibTransId="{08C243C1-3BD5-47D5-B68D-F25B1FBFFBC7}"/>
    <dgm:cxn modelId="{CC9BF0DC-5617-4385-8106-794A606C95B9}" type="presParOf" srcId="{A81153BE-C9BF-4685-93CF-823DD353EEC2}" destId="{7C333185-54C2-4171-85B8-D6ADD4D4AFCF}" srcOrd="0" destOrd="0" presId="urn:microsoft.com/office/officeart/2005/8/layout/hList1"/>
    <dgm:cxn modelId="{F2019EBB-7420-47EA-8CDA-086F3D09CBBA}" type="presParOf" srcId="{7C333185-54C2-4171-85B8-D6ADD4D4AFCF}" destId="{E0B9E765-BC4E-40A9-A7F4-A374949FCF58}" srcOrd="0" destOrd="0" presId="urn:microsoft.com/office/officeart/2005/8/layout/hList1"/>
    <dgm:cxn modelId="{5EFAD053-4370-4EE8-B118-B1688626B118}" type="presParOf" srcId="{7C333185-54C2-4171-85B8-D6ADD4D4AFCF}" destId="{DFB68DC5-28D3-4F63-93F7-7B7FB67CFDFE}" srcOrd="1" destOrd="0" presId="urn:microsoft.com/office/officeart/2005/8/layout/hList1"/>
    <dgm:cxn modelId="{3CAEA794-F2B5-4994-A82B-C5DF05E15C4A}" type="presParOf" srcId="{A81153BE-C9BF-4685-93CF-823DD353EEC2}" destId="{68E6EDA9-C54A-4489-BAA0-741EBC11BE72}" srcOrd="1" destOrd="0" presId="urn:microsoft.com/office/officeart/2005/8/layout/hList1"/>
    <dgm:cxn modelId="{308B094D-A999-4A12-9D01-17DE45899186}" type="presParOf" srcId="{A81153BE-C9BF-4685-93CF-823DD353EEC2}" destId="{517089D3-51F7-4A64-BF24-603454CD5AD8}" srcOrd="2" destOrd="0" presId="urn:microsoft.com/office/officeart/2005/8/layout/hList1"/>
    <dgm:cxn modelId="{452589AB-B871-42EF-933F-032FEC22C830}" type="presParOf" srcId="{517089D3-51F7-4A64-BF24-603454CD5AD8}" destId="{6EE0B0D9-A5FB-4085-BDE1-EF9CE7CB84C8}" srcOrd="0" destOrd="0" presId="urn:microsoft.com/office/officeart/2005/8/layout/hList1"/>
    <dgm:cxn modelId="{4F6EB014-700B-4116-8EA7-406C33B63239}" type="presParOf" srcId="{517089D3-51F7-4A64-BF24-603454CD5AD8}" destId="{2536D95D-A350-4E36-BE4E-56BE6D0991D5}" srcOrd="1" destOrd="0" presId="urn:microsoft.com/office/officeart/2005/8/layout/hList1"/>
    <dgm:cxn modelId="{6DDD08D8-5020-497A-A049-63F601DB86AF}" type="presParOf" srcId="{A81153BE-C9BF-4685-93CF-823DD353EEC2}" destId="{84997466-B3FC-43C9-9923-397CFB067157}" srcOrd="3" destOrd="0" presId="urn:microsoft.com/office/officeart/2005/8/layout/hList1"/>
    <dgm:cxn modelId="{A09DB46D-AA4B-402C-B230-D7CB2F6A9BE4}" type="presParOf" srcId="{A81153BE-C9BF-4685-93CF-823DD353EEC2}" destId="{DE723A5B-87A7-4E1B-887F-3937B704DFAB}" srcOrd="4" destOrd="0" presId="urn:microsoft.com/office/officeart/2005/8/layout/hList1"/>
    <dgm:cxn modelId="{C368BC78-310B-4A07-BF26-81A84C870A61}" type="presParOf" srcId="{DE723A5B-87A7-4E1B-887F-3937B704DFAB}" destId="{681EDC01-6ECD-4F6A-A03B-4771D189F561}" srcOrd="0" destOrd="0" presId="urn:microsoft.com/office/officeart/2005/8/layout/hList1"/>
    <dgm:cxn modelId="{70543096-5D4D-4891-9F69-3763B885B21C}" type="presParOf" srcId="{DE723A5B-87A7-4E1B-887F-3937B704DFAB}" destId="{BE20A56E-CDC7-45C0-BFBB-F2F069C9DA4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A9B1E3-1B0C-4979-96E7-40D2A70D3438}" type="doc">
      <dgm:prSet loTypeId="urn:microsoft.com/office/officeart/2005/8/layout/lProcess2" loCatId="list" qsTypeId="urn:microsoft.com/office/officeart/2005/8/quickstyle/3d1" qsCatId="3D" csTypeId="urn:microsoft.com/office/officeart/2005/8/colors/accent0_3" csCatId="mainScheme" phldr="1"/>
      <dgm:spPr/>
      <dgm:t>
        <a:bodyPr/>
        <a:lstStyle/>
        <a:p>
          <a:endParaRPr lang="zh-CN" altLang="en-US"/>
        </a:p>
      </dgm:t>
    </dgm:pt>
    <dgm:pt modelId="{D6405C61-8617-47C0-84CD-84B0E595235D}">
      <dgm:prSet phldrT="[文本]" custT="1"/>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nchor="ctr"/>
        <a:lstStyle/>
        <a:p>
          <a:pPr>
            <a:lnSpc>
              <a:spcPct val="100000"/>
            </a:lnSpc>
            <a:spcAft>
              <a:spcPts val="0"/>
            </a:spcAft>
          </a:pPr>
          <a:endParaRPr lang="en-US" altLang="zh-CN" sz="3200" b="1" dirty="0" smtClean="0">
            <a:effectLst>
              <a:glow rad="101600">
                <a:schemeClr val="bg1">
                  <a:alpha val="60000"/>
                </a:schemeClr>
              </a:glow>
            </a:effectLst>
          </a:endParaRPr>
        </a:p>
        <a:p>
          <a:pPr>
            <a:lnSpc>
              <a:spcPct val="100000"/>
            </a:lnSpc>
            <a:spcAft>
              <a:spcPts val="0"/>
            </a:spcAft>
          </a:pPr>
          <a:endParaRPr lang="en-US" altLang="zh-CN" sz="3200" b="1" dirty="0" smtClean="0">
            <a:effectLst>
              <a:glow rad="101600">
                <a:schemeClr val="bg1">
                  <a:alpha val="60000"/>
                </a:schemeClr>
              </a:glow>
            </a:effectLst>
          </a:endParaRPr>
        </a:p>
        <a:p>
          <a:pPr>
            <a:lnSpc>
              <a:spcPct val="100000"/>
            </a:lnSpc>
            <a:spcAft>
              <a:spcPts val="0"/>
            </a:spcAft>
          </a:pPr>
          <a:endParaRPr lang="en-US" altLang="zh-CN" sz="3200" b="1" dirty="0" smtClean="0">
            <a:effectLst>
              <a:glow rad="101600">
                <a:schemeClr val="bg1">
                  <a:alpha val="60000"/>
                </a:schemeClr>
              </a:glow>
            </a:effectLst>
          </a:endParaRPr>
        </a:p>
        <a:p>
          <a:pPr>
            <a:lnSpc>
              <a:spcPct val="100000"/>
            </a:lnSpc>
            <a:spcAft>
              <a:spcPts val="0"/>
            </a:spcAft>
          </a:pPr>
          <a:endParaRPr lang="en-US" altLang="zh-CN" sz="3200" b="1" dirty="0" smtClean="0">
            <a:effectLst>
              <a:glow rad="101600">
                <a:schemeClr val="bg1">
                  <a:alpha val="60000"/>
                </a:schemeClr>
              </a:glow>
            </a:effectLst>
          </a:endParaRPr>
        </a:p>
        <a:p>
          <a:pPr>
            <a:lnSpc>
              <a:spcPct val="100000"/>
            </a:lnSpc>
            <a:spcAft>
              <a:spcPts val="0"/>
            </a:spcAft>
          </a:pPr>
          <a:r>
            <a:rPr lang="zh-CN" altLang="en-US" sz="3200" b="1" dirty="0" smtClean="0">
              <a:effectLst>
                <a:glow rad="101600">
                  <a:schemeClr val="bg1">
                    <a:alpha val="60000"/>
                  </a:schemeClr>
                </a:glow>
              </a:effectLst>
            </a:rPr>
            <a:t>标</a:t>
          </a:r>
          <a:r>
            <a:rPr lang="zh-CN" altLang="en-US" sz="3200" b="1" dirty="0">
              <a:effectLst>
                <a:glow rad="101600">
                  <a:schemeClr val="bg1">
                    <a:alpha val="60000"/>
                  </a:schemeClr>
                </a:glow>
              </a:effectLst>
            </a:rPr>
            <a:t>准工时</a:t>
          </a:r>
        </a:p>
      </dgm:t>
    </dgm:pt>
    <dgm:pt modelId="{AD405926-25F0-4FF8-8D64-9638A477908F}" type="parTrans" cxnId="{4F58F30D-6DB5-41AB-95D1-EA85CDCF4097}">
      <dgm:prSet/>
      <dgm:spPr/>
      <dgm:t>
        <a:bodyPr/>
        <a:lstStyle/>
        <a:p>
          <a:endParaRPr lang="zh-CN" altLang="en-US" sz="2000" b="1"/>
        </a:p>
      </dgm:t>
    </dgm:pt>
    <dgm:pt modelId="{8D25A761-306C-423B-8911-8FD7A7F2D376}" type="sibTrans" cxnId="{4F58F30D-6DB5-41AB-95D1-EA85CDCF4097}">
      <dgm:prSet/>
      <dgm:spPr/>
      <dgm:t>
        <a:bodyPr/>
        <a:lstStyle/>
        <a:p>
          <a:endParaRPr lang="zh-CN" altLang="en-US" sz="2000" b="1"/>
        </a:p>
      </dgm:t>
    </dgm:pt>
    <dgm:pt modelId="{CC49D9E9-83A2-4E1C-B1A7-A2B10B2D03A9}">
      <dgm:prSet phldrT="[文本]" custT="1"/>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nchor="ctr"/>
        <a:lstStyle/>
        <a:p>
          <a:pPr>
            <a:lnSpc>
              <a:spcPct val="90000"/>
            </a:lnSpc>
            <a:spcAft>
              <a:spcPct val="35000"/>
            </a:spcAft>
          </a:pPr>
          <a:endParaRPr lang="en-US" altLang="zh-CN" sz="3200" b="1" dirty="0" smtClean="0">
            <a:effectLst>
              <a:glow rad="101600">
                <a:schemeClr val="bg1">
                  <a:alpha val="60000"/>
                </a:schemeClr>
              </a:glow>
            </a:effectLst>
          </a:endParaRPr>
        </a:p>
        <a:p>
          <a:pPr>
            <a:lnSpc>
              <a:spcPct val="90000"/>
            </a:lnSpc>
            <a:spcAft>
              <a:spcPct val="35000"/>
            </a:spcAft>
          </a:pPr>
          <a:endParaRPr lang="en-US" altLang="zh-CN" sz="3200" b="1" dirty="0" smtClean="0">
            <a:effectLst>
              <a:glow rad="101600">
                <a:schemeClr val="bg1">
                  <a:alpha val="60000"/>
                </a:schemeClr>
              </a:glow>
            </a:effectLst>
          </a:endParaRPr>
        </a:p>
        <a:p>
          <a:pPr>
            <a:lnSpc>
              <a:spcPct val="90000"/>
            </a:lnSpc>
            <a:spcAft>
              <a:spcPct val="35000"/>
            </a:spcAft>
          </a:pPr>
          <a:endParaRPr lang="en-US" altLang="zh-CN" sz="3200" b="1" dirty="0" smtClean="0">
            <a:effectLst>
              <a:glow rad="101600">
                <a:schemeClr val="bg1">
                  <a:alpha val="60000"/>
                </a:schemeClr>
              </a:glow>
            </a:effectLst>
          </a:endParaRPr>
        </a:p>
        <a:p>
          <a:pPr>
            <a:lnSpc>
              <a:spcPct val="100000"/>
            </a:lnSpc>
            <a:spcAft>
              <a:spcPts val="0"/>
            </a:spcAft>
          </a:pPr>
          <a:r>
            <a:rPr lang="zh-CN" altLang="en-US" sz="3200" b="1" dirty="0" smtClean="0">
              <a:effectLst>
                <a:glow rad="101600">
                  <a:schemeClr val="bg1">
                    <a:alpha val="60000"/>
                  </a:schemeClr>
                </a:glow>
              </a:effectLst>
            </a:rPr>
            <a:t>标</a:t>
          </a:r>
          <a:r>
            <a:rPr lang="zh-CN" altLang="en-US" sz="3200" b="1" dirty="0">
              <a:effectLst>
                <a:glow rad="101600">
                  <a:schemeClr val="bg1">
                    <a:alpha val="60000"/>
                  </a:schemeClr>
                </a:glow>
              </a:effectLst>
            </a:rPr>
            <a:t>准工资率</a:t>
          </a:r>
        </a:p>
      </dgm:t>
    </dgm:pt>
    <dgm:pt modelId="{9AC2BE3E-A394-490E-88C5-B9E3C45E7A36}" type="parTrans" cxnId="{9D431FC3-872B-4AE7-A0DF-985F83CCADDF}">
      <dgm:prSet/>
      <dgm:spPr/>
      <dgm:t>
        <a:bodyPr/>
        <a:lstStyle/>
        <a:p>
          <a:endParaRPr lang="zh-CN" altLang="en-US" sz="2000" b="1"/>
        </a:p>
      </dgm:t>
    </dgm:pt>
    <dgm:pt modelId="{9FDB494D-1804-42B2-B4E9-3FB0E2ADF777}" type="sibTrans" cxnId="{9D431FC3-872B-4AE7-A0DF-985F83CCADDF}">
      <dgm:prSet/>
      <dgm:spPr/>
      <dgm:t>
        <a:bodyPr/>
        <a:lstStyle/>
        <a:p>
          <a:endParaRPr lang="zh-CN" altLang="en-US" sz="2000" b="1"/>
        </a:p>
      </dgm:t>
    </dgm:pt>
    <dgm:pt modelId="{EC73FF42-19E9-4089-A324-180C59C1F61C}">
      <dgm:prSet phldrT="[文本]" custT="1"/>
      <dgm: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90500" prstMaterial="metal">
          <a:bevelT w="88900" h="88900"/>
        </a:sp3d>
      </dgm:spPr>
      <dgm:t>
        <a:bodyPr anchor="ctr"/>
        <a:lstStyle/>
        <a:p>
          <a:pPr>
            <a:lnSpc>
              <a:spcPct val="90000"/>
            </a:lnSpc>
            <a:spcAft>
              <a:spcPct val="35000"/>
            </a:spcAft>
          </a:pPr>
          <a:endParaRPr lang="en-US" altLang="zh-CN" sz="2800" b="1" dirty="0" smtClean="0">
            <a:effectLst>
              <a:glow rad="101600">
                <a:schemeClr val="bg1">
                  <a:alpha val="60000"/>
                </a:schemeClr>
              </a:glow>
            </a:effectLst>
          </a:endParaRPr>
        </a:p>
        <a:p>
          <a:pPr>
            <a:lnSpc>
              <a:spcPct val="90000"/>
            </a:lnSpc>
            <a:spcAft>
              <a:spcPct val="35000"/>
            </a:spcAft>
          </a:pPr>
          <a:endParaRPr lang="en-US" altLang="zh-CN" sz="2800" b="1" dirty="0" smtClean="0">
            <a:effectLst>
              <a:glow rad="101600">
                <a:schemeClr val="bg1">
                  <a:alpha val="60000"/>
                </a:schemeClr>
              </a:glow>
            </a:effectLst>
          </a:endParaRPr>
        </a:p>
        <a:p>
          <a:pPr>
            <a:lnSpc>
              <a:spcPct val="90000"/>
            </a:lnSpc>
            <a:spcAft>
              <a:spcPct val="35000"/>
            </a:spcAft>
          </a:pPr>
          <a:endParaRPr lang="en-US" altLang="zh-CN" sz="2800" b="1" dirty="0" smtClean="0">
            <a:effectLst>
              <a:glow rad="101600">
                <a:schemeClr val="bg1">
                  <a:alpha val="60000"/>
                </a:schemeClr>
              </a:glow>
            </a:effectLst>
          </a:endParaRPr>
        </a:p>
        <a:p>
          <a:pPr>
            <a:lnSpc>
              <a:spcPct val="90000"/>
            </a:lnSpc>
            <a:spcAft>
              <a:spcPct val="35000"/>
            </a:spcAft>
          </a:pPr>
          <a:endParaRPr lang="en-US" altLang="zh-CN" sz="2800" b="1" dirty="0" smtClean="0">
            <a:effectLst>
              <a:glow rad="101600">
                <a:schemeClr val="bg1">
                  <a:alpha val="60000"/>
                </a:schemeClr>
              </a:glow>
            </a:effectLst>
          </a:endParaRPr>
        </a:p>
        <a:p>
          <a:pPr>
            <a:lnSpc>
              <a:spcPct val="100000"/>
            </a:lnSpc>
            <a:spcAft>
              <a:spcPts val="0"/>
            </a:spcAft>
          </a:pPr>
          <a:r>
            <a:rPr lang="zh-CN" altLang="en-US" sz="2800" b="1" dirty="0" smtClean="0">
              <a:effectLst>
                <a:glow rad="101600">
                  <a:schemeClr val="bg1">
                    <a:alpha val="60000"/>
                  </a:schemeClr>
                </a:glow>
              </a:effectLst>
            </a:rPr>
            <a:t>包</a:t>
          </a:r>
          <a:r>
            <a:rPr lang="zh-CN" altLang="en-US" sz="2800" b="1" dirty="0">
              <a:effectLst>
                <a:glow rad="101600">
                  <a:schemeClr val="bg1">
                    <a:alpha val="60000"/>
                  </a:schemeClr>
                </a:glow>
              </a:effectLst>
            </a:rPr>
            <a:t>装人工费用的标准成本</a:t>
          </a:r>
        </a:p>
      </dgm:t>
    </dgm:pt>
    <dgm:pt modelId="{55B3D1BA-B3E8-4DD6-9BC4-F8E2F35DB205}" type="parTrans" cxnId="{3BC2DCF9-9D4B-447B-8F85-B34D29EB06F2}">
      <dgm:prSet/>
      <dgm:spPr/>
      <dgm:t>
        <a:bodyPr/>
        <a:lstStyle/>
        <a:p>
          <a:endParaRPr lang="zh-CN" altLang="en-US" sz="2000" b="1"/>
        </a:p>
      </dgm:t>
    </dgm:pt>
    <dgm:pt modelId="{7EB316B8-9F79-41A5-8850-7AB6290D99D1}" type="sibTrans" cxnId="{3BC2DCF9-9D4B-447B-8F85-B34D29EB06F2}">
      <dgm:prSet/>
      <dgm:spPr/>
      <dgm:t>
        <a:bodyPr/>
        <a:lstStyle/>
        <a:p>
          <a:endParaRPr lang="zh-CN" altLang="en-US" sz="2000" b="1"/>
        </a:p>
      </dgm:t>
    </dgm:pt>
    <dgm:pt modelId="{8A8E5CC6-84CF-4AFD-8D91-DF2013209794}" type="pres">
      <dgm:prSet presAssocID="{49A9B1E3-1B0C-4979-96E7-40D2A70D3438}" presName="theList" presStyleCnt="0">
        <dgm:presLayoutVars>
          <dgm:dir/>
          <dgm:animLvl val="lvl"/>
          <dgm:resizeHandles val="exact"/>
        </dgm:presLayoutVars>
      </dgm:prSet>
      <dgm:spPr/>
      <dgm:t>
        <a:bodyPr/>
        <a:lstStyle/>
        <a:p>
          <a:endParaRPr lang="zh-CN" altLang="en-US"/>
        </a:p>
      </dgm:t>
    </dgm:pt>
    <dgm:pt modelId="{2292EFE0-9765-4619-9F75-A732B7B8B436}" type="pres">
      <dgm:prSet presAssocID="{D6405C61-8617-47C0-84CD-84B0E595235D}" presName="compNode" presStyleCnt="0"/>
      <dgm:spPr/>
    </dgm:pt>
    <dgm:pt modelId="{3ED9F7DC-59E0-4EE0-928D-3970F9589096}" type="pres">
      <dgm:prSet presAssocID="{D6405C61-8617-47C0-84CD-84B0E595235D}" presName="aNode" presStyleLbl="bgShp" presStyleIdx="0" presStyleCnt="3" custLinFactNeighborX="-2490"/>
      <dgm:spPr/>
      <dgm:t>
        <a:bodyPr/>
        <a:lstStyle/>
        <a:p>
          <a:endParaRPr lang="zh-CN" altLang="en-US"/>
        </a:p>
      </dgm:t>
    </dgm:pt>
    <dgm:pt modelId="{AD1A821E-C65D-46E7-BE69-1F34B763273A}" type="pres">
      <dgm:prSet presAssocID="{D6405C61-8617-47C0-84CD-84B0E595235D}" presName="textNode" presStyleLbl="bgShp" presStyleIdx="0" presStyleCnt="3"/>
      <dgm:spPr/>
      <dgm:t>
        <a:bodyPr/>
        <a:lstStyle/>
        <a:p>
          <a:endParaRPr lang="zh-CN" altLang="en-US"/>
        </a:p>
      </dgm:t>
    </dgm:pt>
    <dgm:pt modelId="{94854C9B-3FE8-466C-9779-6BB087254BF2}" type="pres">
      <dgm:prSet presAssocID="{D6405C61-8617-47C0-84CD-84B0E595235D}" presName="compChildNode" presStyleCnt="0"/>
      <dgm:spPr/>
    </dgm:pt>
    <dgm:pt modelId="{79EA6992-04EC-4492-9153-2F69FE262CFB}" type="pres">
      <dgm:prSet presAssocID="{D6405C61-8617-47C0-84CD-84B0E595235D}" presName="theInnerList" presStyleCnt="0"/>
      <dgm:spPr/>
    </dgm:pt>
    <dgm:pt modelId="{2B23FBED-1A29-4041-A69C-9E68C9311AF5}" type="pres">
      <dgm:prSet presAssocID="{D6405C61-8617-47C0-84CD-84B0E595235D}" presName="aSpace" presStyleCnt="0"/>
      <dgm:spPr/>
    </dgm:pt>
    <dgm:pt modelId="{9F14E3FF-DA3E-449E-88FC-1AAB84D252F3}" type="pres">
      <dgm:prSet presAssocID="{CC49D9E9-83A2-4E1C-B1A7-A2B10B2D03A9}" presName="compNode" presStyleCnt="0"/>
      <dgm:spPr/>
    </dgm:pt>
    <dgm:pt modelId="{A9F309E3-F705-42ED-B834-B44A251F7A79}" type="pres">
      <dgm:prSet presAssocID="{CC49D9E9-83A2-4E1C-B1A7-A2B10B2D03A9}" presName="aNode" presStyleLbl="bgShp" presStyleIdx="1" presStyleCnt="3"/>
      <dgm:spPr/>
      <dgm:t>
        <a:bodyPr/>
        <a:lstStyle/>
        <a:p>
          <a:endParaRPr lang="zh-CN" altLang="en-US"/>
        </a:p>
      </dgm:t>
    </dgm:pt>
    <dgm:pt modelId="{84A6BA73-AE37-4AB9-B423-774CEE8E21B6}" type="pres">
      <dgm:prSet presAssocID="{CC49D9E9-83A2-4E1C-B1A7-A2B10B2D03A9}" presName="textNode" presStyleLbl="bgShp" presStyleIdx="1" presStyleCnt="3"/>
      <dgm:spPr/>
      <dgm:t>
        <a:bodyPr/>
        <a:lstStyle/>
        <a:p>
          <a:endParaRPr lang="zh-CN" altLang="en-US"/>
        </a:p>
      </dgm:t>
    </dgm:pt>
    <dgm:pt modelId="{8E7E91BD-8C4C-4EFE-8F21-9A1A84DE3BDA}" type="pres">
      <dgm:prSet presAssocID="{CC49D9E9-83A2-4E1C-B1A7-A2B10B2D03A9}" presName="compChildNode" presStyleCnt="0"/>
      <dgm:spPr/>
    </dgm:pt>
    <dgm:pt modelId="{EF1AAB05-CBC1-4812-A003-27CA3C17AB19}" type="pres">
      <dgm:prSet presAssocID="{CC49D9E9-83A2-4E1C-B1A7-A2B10B2D03A9}" presName="theInnerList" presStyleCnt="0"/>
      <dgm:spPr/>
    </dgm:pt>
    <dgm:pt modelId="{5DE2D2C8-E532-4814-A537-73B6E8155428}" type="pres">
      <dgm:prSet presAssocID="{CC49D9E9-83A2-4E1C-B1A7-A2B10B2D03A9}" presName="aSpace" presStyleCnt="0"/>
      <dgm:spPr/>
    </dgm:pt>
    <dgm:pt modelId="{CEE43E98-D972-4654-B7EC-95978DC4197C}" type="pres">
      <dgm:prSet presAssocID="{EC73FF42-19E9-4089-A324-180C59C1F61C}" presName="compNode" presStyleCnt="0"/>
      <dgm:spPr/>
    </dgm:pt>
    <dgm:pt modelId="{3C7489CC-99E5-4AA0-B1F2-511EE6DCB511}" type="pres">
      <dgm:prSet presAssocID="{EC73FF42-19E9-4089-A324-180C59C1F61C}" presName="aNode" presStyleLbl="bgShp" presStyleIdx="2" presStyleCnt="3"/>
      <dgm:spPr/>
      <dgm:t>
        <a:bodyPr/>
        <a:lstStyle/>
        <a:p>
          <a:endParaRPr lang="zh-CN" altLang="en-US"/>
        </a:p>
      </dgm:t>
    </dgm:pt>
    <dgm:pt modelId="{7FA34290-294E-4AC9-BDA4-DD72D3D383C5}" type="pres">
      <dgm:prSet presAssocID="{EC73FF42-19E9-4089-A324-180C59C1F61C}" presName="textNode" presStyleLbl="bgShp" presStyleIdx="2" presStyleCnt="3"/>
      <dgm:spPr/>
      <dgm:t>
        <a:bodyPr/>
        <a:lstStyle/>
        <a:p>
          <a:endParaRPr lang="zh-CN" altLang="en-US"/>
        </a:p>
      </dgm:t>
    </dgm:pt>
    <dgm:pt modelId="{1092C456-C5D3-4C2C-9699-5041A1BDC1F1}" type="pres">
      <dgm:prSet presAssocID="{EC73FF42-19E9-4089-A324-180C59C1F61C}" presName="compChildNode" presStyleCnt="0"/>
      <dgm:spPr/>
    </dgm:pt>
    <dgm:pt modelId="{D1C3FA49-9CC9-4591-BA1B-F62D042B9712}" type="pres">
      <dgm:prSet presAssocID="{EC73FF42-19E9-4089-A324-180C59C1F61C}" presName="theInnerList" presStyleCnt="0"/>
      <dgm:spPr/>
    </dgm:pt>
  </dgm:ptLst>
  <dgm:cxnLst>
    <dgm:cxn modelId="{F984A927-AB17-4104-B566-DD48607EF31C}" type="presOf" srcId="{EC73FF42-19E9-4089-A324-180C59C1F61C}" destId="{3C7489CC-99E5-4AA0-B1F2-511EE6DCB511}" srcOrd="0" destOrd="0" presId="urn:microsoft.com/office/officeart/2005/8/layout/lProcess2"/>
    <dgm:cxn modelId="{9D431FC3-872B-4AE7-A0DF-985F83CCADDF}" srcId="{49A9B1E3-1B0C-4979-96E7-40D2A70D3438}" destId="{CC49D9E9-83A2-4E1C-B1A7-A2B10B2D03A9}" srcOrd="1" destOrd="0" parTransId="{9AC2BE3E-A394-490E-88C5-B9E3C45E7A36}" sibTransId="{9FDB494D-1804-42B2-B4E9-3FB0E2ADF777}"/>
    <dgm:cxn modelId="{362192B1-0E80-46A9-98D7-76CA9836DB70}" type="presOf" srcId="{CC49D9E9-83A2-4E1C-B1A7-A2B10B2D03A9}" destId="{84A6BA73-AE37-4AB9-B423-774CEE8E21B6}" srcOrd="1" destOrd="0" presId="urn:microsoft.com/office/officeart/2005/8/layout/lProcess2"/>
    <dgm:cxn modelId="{B210BCD1-FA5D-4668-89BF-534DE5E1EC4A}" type="presOf" srcId="{D6405C61-8617-47C0-84CD-84B0E595235D}" destId="{AD1A821E-C65D-46E7-BE69-1F34B763273A}" srcOrd="1" destOrd="0" presId="urn:microsoft.com/office/officeart/2005/8/layout/lProcess2"/>
    <dgm:cxn modelId="{4F58F30D-6DB5-41AB-95D1-EA85CDCF4097}" srcId="{49A9B1E3-1B0C-4979-96E7-40D2A70D3438}" destId="{D6405C61-8617-47C0-84CD-84B0E595235D}" srcOrd="0" destOrd="0" parTransId="{AD405926-25F0-4FF8-8D64-9638A477908F}" sibTransId="{8D25A761-306C-423B-8911-8FD7A7F2D376}"/>
    <dgm:cxn modelId="{72952AA5-0F86-485E-8DF7-7B1C2CE02C78}" type="presOf" srcId="{D6405C61-8617-47C0-84CD-84B0E595235D}" destId="{3ED9F7DC-59E0-4EE0-928D-3970F9589096}" srcOrd="0" destOrd="0" presId="urn:microsoft.com/office/officeart/2005/8/layout/lProcess2"/>
    <dgm:cxn modelId="{3BC2DCF9-9D4B-447B-8F85-B34D29EB06F2}" srcId="{49A9B1E3-1B0C-4979-96E7-40D2A70D3438}" destId="{EC73FF42-19E9-4089-A324-180C59C1F61C}" srcOrd="2" destOrd="0" parTransId="{55B3D1BA-B3E8-4DD6-9BC4-F8E2F35DB205}" sibTransId="{7EB316B8-9F79-41A5-8850-7AB6290D99D1}"/>
    <dgm:cxn modelId="{72641FD8-D437-46D0-A812-E4DEFD30F78B}" type="presOf" srcId="{49A9B1E3-1B0C-4979-96E7-40D2A70D3438}" destId="{8A8E5CC6-84CF-4AFD-8D91-DF2013209794}" srcOrd="0" destOrd="0" presId="urn:microsoft.com/office/officeart/2005/8/layout/lProcess2"/>
    <dgm:cxn modelId="{2C2A29FE-DDDC-480A-86E7-8D1E1DB39883}" type="presOf" srcId="{CC49D9E9-83A2-4E1C-B1A7-A2B10B2D03A9}" destId="{A9F309E3-F705-42ED-B834-B44A251F7A79}" srcOrd="0" destOrd="0" presId="urn:microsoft.com/office/officeart/2005/8/layout/lProcess2"/>
    <dgm:cxn modelId="{0AE62481-D6BD-4898-9B7C-086E14DD6208}" type="presOf" srcId="{EC73FF42-19E9-4089-A324-180C59C1F61C}" destId="{7FA34290-294E-4AC9-BDA4-DD72D3D383C5}" srcOrd="1" destOrd="0" presId="urn:microsoft.com/office/officeart/2005/8/layout/lProcess2"/>
    <dgm:cxn modelId="{29F1AB98-8A1D-413C-8325-6EC9EB8E71C9}" type="presParOf" srcId="{8A8E5CC6-84CF-4AFD-8D91-DF2013209794}" destId="{2292EFE0-9765-4619-9F75-A732B7B8B436}" srcOrd="0" destOrd="0" presId="urn:microsoft.com/office/officeart/2005/8/layout/lProcess2"/>
    <dgm:cxn modelId="{80DDB470-86E4-423D-A51B-6E8C69C43411}" type="presParOf" srcId="{2292EFE0-9765-4619-9F75-A732B7B8B436}" destId="{3ED9F7DC-59E0-4EE0-928D-3970F9589096}" srcOrd="0" destOrd="0" presId="urn:microsoft.com/office/officeart/2005/8/layout/lProcess2"/>
    <dgm:cxn modelId="{F9305C87-EF2F-454E-B15F-CF4E9E408A03}" type="presParOf" srcId="{2292EFE0-9765-4619-9F75-A732B7B8B436}" destId="{AD1A821E-C65D-46E7-BE69-1F34B763273A}" srcOrd="1" destOrd="0" presId="urn:microsoft.com/office/officeart/2005/8/layout/lProcess2"/>
    <dgm:cxn modelId="{3D82854F-3827-4F46-BDB8-7D0AFAD276F4}" type="presParOf" srcId="{2292EFE0-9765-4619-9F75-A732B7B8B436}" destId="{94854C9B-3FE8-466C-9779-6BB087254BF2}" srcOrd="2" destOrd="0" presId="urn:microsoft.com/office/officeart/2005/8/layout/lProcess2"/>
    <dgm:cxn modelId="{B12EBBDB-C6A3-455C-8130-E3A80252E570}" type="presParOf" srcId="{94854C9B-3FE8-466C-9779-6BB087254BF2}" destId="{79EA6992-04EC-4492-9153-2F69FE262CFB}" srcOrd="0" destOrd="0" presId="urn:microsoft.com/office/officeart/2005/8/layout/lProcess2"/>
    <dgm:cxn modelId="{B1ED8E11-FD19-4E90-8185-4C17833BC9B6}" type="presParOf" srcId="{8A8E5CC6-84CF-4AFD-8D91-DF2013209794}" destId="{2B23FBED-1A29-4041-A69C-9E68C9311AF5}" srcOrd="1" destOrd="0" presId="urn:microsoft.com/office/officeart/2005/8/layout/lProcess2"/>
    <dgm:cxn modelId="{B48EE0DB-8D69-4743-957B-85A922C221D3}" type="presParOf" srcId="{8A8E5CC6-84CF-4AFD-8D91-DF2013209794}" destId="{9F14E3FF-DA3E-449E-88FC-1AAB84D252F3}" srcOrd="2" destOrd="0" presId="urn:microsoft.com/office/officeart/2005/8/layout/lProcess2"/>
    <dgm:cxn modelId="{BFC29387-1C5A-409A-8B8D-5288CA870238}" type="presParOf" srcId="{9F14E3FF-DA3E-449E-88FC-1AAB84D252F3}" destId="{A9F309E3-F705-42ED-B834-B44A251F7A79}" srcOrd="0" destOrd="0" presId="urn:microsoft.com/office/officeart/2005/8/layout/lProcess2"/>
    <dgm:cxn modelId="{01151489-A43E-4756-899F-98B5ED05D88D}" type="presParOf" srcId="{9F14E3FF-DA3E-449E-88FC-1AAB84D252F3}" destId="{84A6BA73-AE37-4AB9-B423-774CEE8E21B6}" srcOrd="1" destOrd="0" presId="urn:microsoft.com/office/officeart/2005/8/layout/lProcess2"/>
    <dgm:cxn modelId="{EF2A6470-C17C-4C93-9285-BF79C0C89A14}" type="presParOf" srcId="{9F14E3FF-DA3E-449E-88FC-1AAB84D252F3}" destId="{8E7E91BD-8C4C-4EFE-8F21-9A1A84DE3BDA}" srcOrd="2" destOrd="0" presId="urn:microsoft.com/office/officeart/2005/8/layout/lProcess2"/>
    <dgm:cxn modelId="{5FD01D2E-BAF9-4264-889B-821A285FE381}" type="presParOf" srcId="{8E7E91BD-8C4C-4EFE-8F21-9A1A84DE3BDA}" destId="{EF1AAB05-CBC1-4812-A003-27CA3C17AB19}" srcOrd="0" destOrd="0" presId="urn:microsoft.com/office/officeart/2005/8/layout/lProcess2"/>
    <dgm:cxn modelId="{C548F25F-F3A1-4C5B-BF31-EC12A342EC82}" type="presParOf" srcId="{8A8E5CC6-84CF-4AFD-8D91-DF2013209794}" destId="{5DE2D2C8-E532-4814-A537-73B6E8155428}" srcOrd="3" destOrd="0" presId="urn:microsoft.com/office/officeart/2005/8/layout/lProcess2"/>
    <dgm:cxn modelId="{54810939-CF5D-473B-BEBB-37E5875EFA53}" type="presParOf" srcId="{8A8E5CC6-84CF-4AFD-8D91-DF2013209794}" destId="{CEE43E98-D972-4654-B7EC-95978DC4197C}" srcOrd="4" destOrd="0" presId="urn:microsoft.com/office/officeart/2005/8/layout/lProcess2"/>
    <dgm:cxn modelId="{5D8F0812-BD46-4C52-8BB0-DEE8398CDF5B}" type="presParOf" srcId="{CEE43E98-D972-4654-B7EC-95978DC4197C}" destId="{3C7489CC-99E5-4AA0-B1F2-511EE6DCB511}" srcOrd="0" destOrd="0" presId="urn:microsoft.com/office/officeart/2005/8/layout/lProcess2"/>
    <dgm:cxn modelId="{D197E8B0-4960-48C4-9D0F-8E68B9C7FE22}" type="presParOf" srcId="{CEE43E98-D972-4654-B7EC-95978DC4197C}" destId="{7FA34290-294E-4AC9-BDA4-DD72D3D383C5}" srcOrd="1" destOrd="0" presId="urn:microsoft.com/office/officeart/2005/8/layout/lProcess2"/>
    <dgm:cxn modelId="{F24C9568-DFEF-4325-969D-3323A3128C71}" type="presParOf" srcId="{CEE43E98-D972-4654-B7EC-95978DC4197C}" destId="{1092C456-C5D3-4C2C-9699-5041A1BDC1F1}" srcOrd="2" destOrd="0" presId="urn:microsoft.com/office/officeart/2005/8/layout/lProcess2"/>
    <dgm:cxn modelId="{F1E7C461-720B-4C5A-A0BA-0BBE9EE86F2D}" type="presParOf" srcId="{1092C456-C5D3-4C2C-9699-5041A1BDC1F1}" destId="{D1C3FA49-9CC9-4591-BA1B-F62D042B971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F349DD-C5C5-4669-BD28-F7F9AB873A4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EC284D58-5E6E-48E9-A5E0-2A4791A7F784}">
      <dgm:prSet phldrT="[文本]"/>
      <dgm:spPr/>
      <dgm:t>
        <a:bodyPr/>
        <a:lstStyle/>
        <a:p>
          <a:r>
            <a:rPr lang="zh-CN" b="1" dirty="0"/>
            <a:t>标准工时</a:t>
          </a:r>
          <a:endParaRPr lang="zh-CN" altLang="en-US" b="1" dirty="0"/>
        </a:p>
      </dgm:t>
    </dgm:pt>
    <dgm:pt modelId="{4B3A7114-AC9D-4480-8275-FD2980BC8163}" type="parTrans" cxnId="{7E85D286-0C66-4132-9952-71F06891CAD4}">
      <dgm:prSet/>
      <dgm:spPr/>
      <dgm:t>
        <a:bodyPr/>
        <a:lstStyle/>
        <a:p>
          <a:endParaRPr lang="zh-CN" altLang="en-US" b="1"/>
        </a:p>
      </dgm:t>
    </dgm:pt>
    <dgm:pt modelId="{477CF268-6945-488C-A6C1-7FF4B183649F}" type="sibTrans" cxnId="{7E85D286-0C66-4132-9952-71F06891CAD4}">
      <dgm:prSet/>
      <dgm:spPr/>
      <dgm:t>
        <a:bodyPr/>
        <a:lstStyle/>
        <a:p>
          <a:endParaRPr lang="zh-CN" altLang="en-US" b="1"/>
        </a:p>
      </dgm:t>
    </dgm:pt>
    <dgm:pt modelId="{7FD4D28E-B11B-40ED-BA49-69D4A13AAFED}">
      <dgm:prSet phldrT="[文本]"/>
      <dgm:spPr>
        <a:solidFill>
          <a:schemeClr val="accent5">
            <a:lumMod val="50000"/>
          </a:schemeClr>
        </a:solidFill>
      </dgm:spPr>
      <dgm:t>
        <a:bodyPr/>
        <a:lstStyle/>
        <a:p>
          <a:pPr algn="l"/>
          <a:r>
            <a:rPr lang="zh-CN" b="1" dirty="0"/>
            <a:t>包装机械费用的用量标准是标准工时。由于包装机械是由人来操控和配合的，所以包装机械费用的标准工时可按</a:t>
          </a:r>
          <a:r>
            <a:rPr lang="zh-CN" b="1" dirty="0">
              <a:solidFill>
                <a:srgbClr val="FF0000"/>
              </a:solidFill>
            </a:rPr>
            <a:t>包装单位产品所需人工标准工时</a:t>
          </a:r>
          <a:r>
            <a:rPr lang="zh-CN" b="1" dirty="0"/>
            <a:t>来制定。</a:t>
          </a:r>
          <a:endParaRPr lang="zh-CN" altLang="en-US" b="1" dirty="0"/>
        </a:p>
      </dgm:t>
    </dgm:pt>
    <dgm:pt modelId="{DCEA7DBF-CFCF-45D7-97E9-E3084D93D18F}" type="parTrans" cxnId="{E7480137-73E7-4776-A12E-500F0D34E309}">
      <dgm:prSet/>
      <dgm:spPr/>
      <dgm:t>
        <a:bodyPr/>
        <a:lstStyle/>
        <a:p>
          <a:endParaRPr lang="zh-CN" altLang="en-US" b="1"/>
        </a:p>
      </dgm:t>
    </dgm:pt>
    <dgm:pt modelId="{9E798596-F60A-4751-A63E-E73610A5A33F}" type="sibTrans" cxnId="{E7480137-73E7-4776-A12E-500F0D34E309}">
      <dgm:prSet/>
      <dgm:spPr/>
      <dgm:t>
        <a:bodyPr/>
        <a:lstStyle/>
        <a:p>
          <a:endParaRPr lang="zh-CN" altLang="en-US" b="1"/>
        </a:p>
      </dgm:t>
    </dgm:pt>
    <dgm:pt modelId="{86BB61FB-6FCA-4154-BB6D-DB35336EE18A}">
      <dgm:prSet phldrT="[文本]"/>
      <dgm:spPr/>
      <dgm:t>
        <a:bodyPr/>
        <a:lstStyle/>
        <a:p>
          <a:pPr>
            <a:spcAft>
              <a:spcPts val="0"/>
            </a:spcAft>
          </a:pPr>
          <a:r>
            <a:rPr lang="zh-CN" b="1" dirty="0"/>
            <a:t>机械费</a:t>
          </a:r>
          <a:r>
            <a:rPr lang="zh-CN" b="1" dirty="0" smtClean="0"/>
            <a:t>用</a:t>
          </a:r>
          <a:endParaRPr lang="en-US" altLang="zh-CN" b="1" dirty="0" smtClean="0"/>
        </a:p>
        <a:p>
          <a:pPr>
            <a:spcAft>
              <a:spcPct val="35000"/>
            </a:spcAft>
          </a:pPr>
          <a:r>
            <a:rPr lang="zh-CN" b="1" dirty="0" smtClean="0"/>
            <a:t>标</a:t>
          </a:r>
          <a:r>
            <a:rPr lang="zh-CN" b="1" dirty="0"/>
            <a:t>准分配率</a:t>
          </a:r>
          <a:endParaRPr lang="zh-CN" altLang="en-US" b="1" dirty="0"/>
        </a:p>
      </dgm:t>
    </dgm:pt>
    <dgm:pt modelId="{119CD0E3-DB14-4719-A48F-1BEA42B78D03}" type="parTrans" cxnId="{2D705150-8689-4775-AC33-C560F6A19F27}">
      <dgm:prSet/>
      <dgm:spPr/>
      <dgm:t>
        <a:bodyPr/>
        <a:lstStyle/>
        <a:p>
          <a:endParaRPr lang="zh-CN" altLang="en-US" b="1"/>
        </a:p>
      </dgm:t>
    </dgm:pt>
    <dgm:pt modelId="{785AAD94-D7DF-4DCC-9F4F-AE92CECEA32A}" type="sibTrans" cxnId="{2D705150-8689-4775-AC33-C560F6A19F27}">
      <dgm:prSet/>
      <dgm:spPr/>
      <dgm:t>
        <a:bodyPr/>
        <a:lstStyle/>
        <a:p>
          <a:endParaRPr lang="zh-CN" altLang="en-US" b="1"/>
        </a:p>
      </dgm:t>
    </dgm:pt>
    <dgm:pt modelId="{D453CFEE-5636-489F-A13B-AA4D7CB1A41F}">
      <dgm:prSet phldrT="[文本]"/>
      <dgm:spPr>
        <a:solidFill>
          <a:schemeClr val="accent5">
            <a:lumMod val="50000"/>
          </a:schemeClr>
        </a:solidFill>
      </dgm:spPr>
      <dgm:t>
        <a:bodyPr/>
        <a:lstStyle/>
        <a:p>
          <a:pPr algn="l"/>
          <a:r>
            <a:rPr lang="zh-CN" b="1" dirty="0"/>
            <a:t>包装机械费用的价格标准是机械费用标准分配率。机械费用标准分配率是根据事先制定</a:t>
          </a:r>
          <a:r>
            <a:rPr lang="zh-CN" b="1" dirty="0" smtClean="0"/>
            <a:t>的</a:t>
          </a:r>
          <a:r>
            <a:rPr lang="zh-CN" b="1" dirty="0" smtClean="0">
              <a:solidFill>
                <a:srgbClr val="FF0000"/>
              </a:solidFill>
            </a:rPr>
            <a:t>包装机械预算费用</a:t>
          </a:r>
          <a:r>
            <a:rPr lang="zh-CN" b="1" dirty="0" smtClean="0"/>
            <a:t>和</a:t>
          </a:r>
          <a:r>
            <a:rPr lang="zh-CN" b="1" dirty="0" smtClean="0">
              <a:solidFill>
                <a:srgbClr val="FF0000"/>
              </a:solidFill>
            </a:rPr>
            <a:t>人工</a:t>
          </a:r>
          <a:r>
            <a:rPr lang="zh-CN" altLang="zh-CN" b="1" dirty="0" smtClean="0">
              <a:solidFill>
                <a:srgbClr val="FF0000"/>
              </a:solidFill>
            </a:rPr>
            <a:t>标准</a:t>
          </a:r>
          <a:r>
            <a:rPr lang="zh-CN" b="1" dirty="0" smtClean="0">
              <a:solidFill>
                <a:srgbClr val="FF0000"/>
              </a:solidFill>
            </a:rPr>
            <a:t>工时预算</a:t>
          </a:r>
          <a:r>
            <a:rPr lang="zh-CN" b="1" dirty="0">
              <a:solidFill>
                <a:srgbClr val="FF0000"/>
              </a:solidFill>
            </a:rPr>
            <a:t>总量</a:t>
          </a:r>
          <a:r>
            <a:rPr lang="zh-CN" b="1" dirty="0"/>
            <a:t>计算的。</a:t>
          </a:r>
          <a:endParaRPr lang="zh-CN" altLang="en-US" b="1" dirty="0"/>
        </a:p>
      </dgm:t>
    </dgm:pt>
    <dgm:pt modelId="{525F872A-38B2-44A3-AC53-FA9AAC4B133C}" type="parTrans" cxnId="{4173F7AB-439B-44B6-96F8-5F121CC5E077}">
      <dgm:prSet/>
      <dgm:spPr/>
      <dgm:t>
        <a:bodyPr/>
        <a:lstStyle/>
        <a:p>
          <a:endParaRPr lang="zh-CN" altLang="en-US" b="1"/>
        </a:p>
      </dgm:t>
    </dgm:pt>
    <dgm:pt modelId="{F329028E-D586-483A-A1E4-6919F8073545}" type="sibTrans" cxnId="{4173F7AB-439B-44B6-96F8-5F121CC5E077}">
      <dgm:prSet/>
      <dgm:spPr/>
      <dgm:t>
        <a:bodyPr/>
        <a:lstStyle/>
        <a:p>
          <a:endParaRPr lang="zh-CN" altLang="en-US" b="1"/>
        </a:p>
      </dgm:t>
    </dgm:pt>
    <dgm:pt modelId="{520A2C74-B9CE-47AB-A7CE-32A8448E271D}">
      <dgm:prSet phldrT="[文本]"/>
      <dgm:spPr/>
      <dgm:t>
        <a:bodyPr/>
        <a:lstStyle/>
        <a:p>
          <a:pPr>
            <a:spcAft>
              <a:spcPts val="0"/>
            </a:spcAft>
          </a:pPr>
          <a:r>
            <a:rPr lang="zh-CN" b="1" dirty="0"/>
            <a:t>包装机械费</a:t>
          </a:r>
          <a:r>
            <a:rPr lang="zh-CN" b="1" dirty="0" smtClean="0"/>
            <a:t>用</a:t>
          </a:r>
          <a:endParaRPr lang="en-US" altLang="zh-CN" b="1" dirty="0" smtClean="0"/>
        </a:p>
        <a:p>
          <a:pPr>
            <a:spcAft>
              <a:spcPct val="35000"/>
            </a:spcAft>
          </a:pPr>
          <a:r>
            <a:rPr lang="zh-CN" b="1" dirty="0" smtClean="0"/>
            <a:t>的</a:t>
          </a:r>
          <a:r>
            <a:rPr lang="zh-CN" b="1" dirty="0"/>
            <a:t>标准成本</a:t>
          </a:r>
          <a:endParaRPr lang="zh-CN" altLang="en-US" b="1" dirty="0"/>
        </a:p>
      </dgm:t>
    </dgm:pt>
    <dgm:pt modelId="{B9E6A4AD-81DD-4D8E-9435-81CE276C7EA9}" type="parTrans" cxnId="{90264ABE-1FA2-4304-9EE6-1824C81BEE82}">
      <dgm:prSet/>
      <dgm:spPr/>
      <dgm:t>
        <a:bodyPr/>
        <a:lstStyle/>
        <a:p>
          <a:endParaRPr lang="zh-CN" altLang="en-US" b="1"/>
        </a:p>
      </dgm:t>
    </dgm:pt>
    <dgm:pt modelId="{7401508A-D2C9-400B-A81B-AD3179F374E4}" type="sibTrans" cxnId="{90264ABE-1FA2-4304-9EE6-1824C81BEE82}">
      <dgm:prSet/>
      <dgm:spPr/>
      <dgm:t>
        <a:bodyPr/>
        <a:lstStyle/>
        <a:p>
          <a:endParaRPr lang="zh-CN" altLang="en-US" b="1"/>
        </a:p>
      </dgm:t>
    </dgm:pt>
    <dgm:pt modelId="{76218B85-5C34-4F89-9357-32332A6EBCF8}">
      <dgm:prSet phldrT="[文本]"/>
      <dgm:spPr>
        <a:solidFill>
          <a:schemeClr val="accent5">
            <a:lumMod val="50000"/>
          </a:schemeClr>
        </a:solidFill>
      </dgm:spPr>
      <dgm:t>
        <a:bodyPr/>
        <a:lstStyle/>
        <a:p>
          <a:pPr algn="l"/>
          <a:r>
            <a:rPr lang="zh-CN" b="1" dirty="0"/>
            <a:t>包装机械费用的标准成本是包装单位产品所需的标准工时与机械费用标准分配率的乘积</a:t>
          </a:r>
          <a:endParaRPr lang="zh-CN" altLang="en-US" b="1" dirty="0"/>
        </a:p>
      </dgm:t>
    </dgm:pt>
    <dgm:pt modelId="{9411D314-C3A0-4C32-8EE8-E2E71643BDB0}" type="parTrans" cxnId="{3176EF18-BD1F-4408-A196-C464E6F20A00}">
      <dgm:prSet/>
      <dgm:spPr/>
      <dgm:t>
        <a:bodyPr/>
        <a:lstStyle/>
        <a:p>
          <a:endParaRPr lang="zh-CN" altLang="en-US" b="1"/>
        </a:p>
      </dgm:t>
    </dgm:pt>
    <dgm:pt modelId="{F2BD4F78-34EC-47DB-A981-2DE509C2565E}" type="sibTrans" cxnId="{3176EF18-BD1F-4408-A196-C464E6F20A00}">
      <dgm:prSet/>
      <dgm:spPr/>
      <dgm:t>
        <a:bodyPr/>
        <a:lstStyle/>
        <a:p>
          <a:endParaRPr lang="zh-CN" altLang="en-US" b="1"/>
        </a:p>
      </dgm:t>
    </dgm:pt>
    <dgm:pt modelId="{8A9CEF0F-4D05-48CB-8431-C1F788CFF876}" type="pres">
      <dgm:prSet presAssocID="{D8F349DD-C5C5-4669-BD28-F7F9AB873A4E}" presName="theList" presStyleCnt="0">
        <dgm:presLayoutVars>
          <dgm:dir/>
          <dgm:animLvl val="lvl"/>
          <dgm:resizeHandles val="exact"/>
        </dgm:presLayoutVars>
      </dgm:prSet>
      <dgm:spPr/>
      <dgm:t>
        <a:bodyPr/>
        <a:lstStyle/>
        <a:p>
          <a:endParaRPr lang="zh-CN" altLang="en-US"/>
        </a:p>
      </dgm:t>
    </dgm:pt>
    <dgm:pt modelId="{FBFD14BD-535E-4FAD-AF86-9D098F96F78B}" type="pres">
      <dgm:prSet presAssocID="{EC284D58-5E6E-48E9-A5E0-2A4791A7F784}" presName="compNode" presStyleCnt="0"/>
      <dgm:spPr/>
    </dgm:pt>
    <dgm:pt modelId="{5D71F37E-E1D2-4EB5-A1B2-374507649CF2}" type="pres">
      <dgm:prSet presAssocID="{EC284D58-5E6E-48E9-A5E0-2A4791A7F784}" presName="aNode" presStyleLbl="bgShp" presStyleIdx="0" presStyleCnt="3" custLinFactNeighborY="-2404"/>
      <dgm:spPr/>
      <dgm:t>
        <a:bodyPr/>
        <a:lstStyle/>
        <a:p>
          <a:endParaRPr lang="zh-CN" altLang="en-US"/>
        </a:p>
      </dgm:t>
    </dgm:pt>
    <dgm:pt modelId="{76D382DC-6657-46F5-BBB4-CB1DFA364F5B}" type="pres">
      <dgm:prSet presAssocID="{EC284D58-5E6E-48E9-A5E0-2A4791A7F784}" presName="textNode" presStyleLbl="bgShp" presStyleIdx="0" presStyleCnt="3"/>
      <dgm:spPr/>
      <dgm:t>
        <a:bodyPr/>
        <a:lstStyle/>
        <a:p>
          <a:endParaRPr lang="zh-CN" altLang="en-US"/>
        </a:p>
      </dgm:t>
    </dgm:pt>
    <dgm:pt modelId="{1F0CCEE3-2FA8-4397-BFA1-B5EEC34FD927}" type="pres">
      <dgm:prSet presAssocID="{EC284D58-5E6E-48E9-A5E0-2A4791A7F784}" presName="compChildNode" presStyleCnt="0"/>
      <dgm:spPr/>
    </dgm:pt>
    <dgm:pt modelId="{1E5101B4-0DD2-47B8-8BBB-03173105433C}" type="pres">
      <dgm:prSet presAssocID="{EC284D58-5E6E-48E9-A5E0-2A4791A7F784}" presName="theInnerList" presStyleCnt="0"/>
      <dgm:spPr/>
    </dgm:pt>
    <dgm:pt modelId="{AEF82B15-D208-49CB-B90B-1AA5401BC9B4}" type="pres">
      <dgm:prSet presAssocID="{7FD4D28E-B11B-40ED-BA49-69D4A13AAFED}" presName="childNode" presStyleLbl="node1" presStyleIdx="0" presStyleCnt="3">
        <dgm:presLayoutVars>
          <dgm:bulletEnabled val="1"/>
        </dgm:presLayoutVars>
      </dgm:prSet>
      <dgm:spPr/>
      <dgm:t>
        <a:bodyPr/>
        <a:lstStyle/>
        <a:p>
          <a:endParaRPr lang="zh-CN" altLang="en-US"/>
        </a:p>
      </dgm:t>
    </dgm:pt>
    <dgm:pt modelId="{067644C2-244E-47A5-92C6-E0A107F479ED}" type="pres">
      <dgm:prSet presAssocID="{EC284D58-5E6E-48E9-A5E0-2A4791A7F784}" presName="aSpace" presStyleCnt="0"/>
      <dgm:spPr/>
    </dgm:pt>
    <dgm:pt modelId="{0BA279F2-A2A8-433A-A502-2A4DCE461A77}" type="pres">
      <dgm:prSet presAssocID="{86BB61FB-6FCA-4154-BB6D-DB35336EE18A}" presName="compNode" presStyleCnt="0"/>
      <dgm:spPr/>
    </dgm:pt>
    <dgm:pt modelId="{A29D6BB5-5B66-47E7-BEBC-5FC18A41777F}" type="pres">
      <dgm:prSet presAssocID="{86BB61FB-6FCA-4154-BB6D-DB35336EE18A}" presName="aNode" presStyleLbl="bgShp" presStyleIdx="1" presStyleCnt="3"/>
      <dgm:spPr/>
      <dgm:t>
        <a:bodyPr/>
        <a:lstStyle/>
        <a:p>
          <a:endParaRPr lang="zh-CN" altLang="en-US"/>
        </a:p>
      </dgm:t>
    </dgm:pt>
    <dgm:pt modelId="{8203A453-EE89-4843-A71A-B833BAF9650B}" type="pres">
      <dgm:prSet presAssocID="{86BB61FB-6FCA-4154-BB6D-DB35336EE18A}" presName="textNode" presStyleLbl="bgShp" presStyleIdx="1" presStyleCnt="3"/>
      <dgm:spPr/>
      <dgm:t>
        <a:bodyPr/>
        <a:lstStyle/>
        <a:p>
          <a:endParaRPr lang="zh-CN" altLang="en-US"/>
        </a:p>
      </dgm:t>
    </dgm:pt>
    <dgm:pt modelId="{F64176A1-12DE-44F7-A634-0B8CBCA87941}" type="pres">
      <dgm:prSet presAssocID="{86BB61FB-6FCA-4154-BB6D-DB35336EE18A}" presName="compChildNode" presStyleCnt="0"/>
      <dgm:spPr/>
    </dgm:pt>
    <dgm:pt modelId="{E47B246D-8F47-44EC-85C2-CABAEDD02D59}" type="pres">
      <dgm:prSet presAssocID="{86BB61FB-6FCA-4154-BB6D-DB35336EE18A}" presName="theInnerList" presStyleCnt="0"/>
      <dgm:spPr/>
    </dgm:pt>
    <dgm:pt modelId="{B9403A76-7C7D-4816-9E7B-4BE39BD184C2}" type="pres">
      <dgm:prSet presAssocID="{D453CFEE-5636-489F-A13B-AA4D7CB1A41F}" presName="childNode" presStyleLbl="node1" presStyleIdx="1" presStyleCnt="3">
        <dgm:presLayoutVars>
          <dgm:bulletEnabled val="1"/>
        </dgm:presLayoutVars>
      </dgm:prSet>
      <dgm:spPr/>
      <dgm:t>
        <a:bodyPr/>
        <a:lstStyle/>
        <a:p>
          <a:endParaRPr lang="zh-CN" altLang="en-US"/>
        </a:p>
      </dgm:t>
    </dgm:pt>
    <dgm:pt modelId="{3C9E575A-C07D-4697-944A-DEE852493D77}" type="pres">
      <dgm:prSet presAssocID="{86BB61FB-6FCA-4154-BB6D-DB35336EE18A}" presName="aSpace" presStyleCnt="0"/>
      <dgm:spPr/>
    </dgm:pt>
    <dgm:pt modelId="{88832115-EE0F-4F0D-8FED-0B1DA4F9513A}" type="pres">
      <dgm:prSet presAssocID="{520A2C74-B9CE-47AB-A7CE-32A8448E271D}" presName="compNode" presStyleCnt="0"/>
      <dgm:spPr/>
    </dgm:pt>
    <dgm:pt modelId="{52A577F6-4C43-49BF-9E14-860993EF06F3}" type="pres">
      <dgm:prSet presAssocID="{520A2C74-B9CE-47AB-A7CE-32A8448E271D}" presName="aNode" presStyleLbl="bgShp" presStyleIdx="2" presStyleCnt="3"/>
      <dgm:spPr/>
      <dgm:t>
        <a:bodyPr/>
        <a:lstStyle/>
        <a:p>
          <a:endParaRPr lang="zh-CN" altLang="en-US"/>
        </a:p>
      </dgm:t>
    </dgm:pt>
    <dgm:pt modelId="{E7887A16-543B-4021-9389-C7B159C1FCBF}" type="pres">
      <dgm:prSet presAssocID="{520A2C74-B9CE-47AB-A7CE-32A8448E271D}" presName="textNode" presStyleLbl="bgShp" presStyleIdx="2" presStyleCnt="3"/>
      <dgm:spPr/>
      <dgm:t>
        <a:bodyPr/>
        <a:lstStyle/>
        <a:p>
          <a:endParaRPr lang="zh-CN" altLang="en-US"/>
        </a:p>
      </dgm:t>
    </dgm:pt>
    <dgm:pt modelId="{E1A37103-61AD-406C-87AB-E37812A7F1CF}" type="pres">
      <dgm:prSet presAssocID="{520A2C74-B9CE-47AB-A7CE-32A8448E271D}" presName="compChildNode" presStyleCnt="0"/>
      <dgm:spPr/>
    </dgm:pt>
    <dgm:pt modelId="{84E43BBD-7F33-46F6-8F06-B841FBDEB307}" type="pres">
      <dgm:prSet presAssocID="{520A2C74-B9CE-47AB-A7CE-32A8448E271D}" presName="theInnerList" presStyleCnt="0"/>
      <dgm:spPr/>
    </dgm:pt>
    <dgm:pt modelId="{0917C582-ECE2-4C10-8C26-BB5247ACC70D}" type="pres">
      <dgm:prSet presAssocID="{76218B85-5C34-4F89-9357-32332A6EBCF8}" presName="childNode" presStyleLbl="node1" presStyleIdx="2" presStyleCnt="3">
        <dgm:presLayoutVars>
          <dgm:bulletEnabled val="1"/>
        </dgm:presLayoutVars>
      </dgm:prSet>
      <dgm:spPr/>
      <dgm:t>
        <a:bodyPr/>
        <a:lstStyle/>
        <a:p>
          <a:endParaRPr lang="zh-CN" altLang="en-US"/>
        </a:p>
      </dgm:t>
    </dgm:pt>
  </dgm:ptLst>
  <dgm:cxnLst>
    <dgm:cxn modelId="{7B3503B4-7B43-46F0-9ECC-C47C88D20AA7}" type="presOf" srcId="{D8F349DD-C5C5-4669-BD28-F7F9AB873A4E}" destId="{8A9CEF0F-4D05-48CB-8431-C1F788CFF876}" srcOrd="0" destOrd="0" presId="urn:microsoft.com/office/officeart/2005/8/layout/lProcess2"/>
    <dgm:cxn modelId="{4173F7AB-439B-44B6-96F8-5F121CC5E077}" srcId="{86BB61FB-6FCA-4154-BB6D-DB35336EE18A}" destId="{D453CFEE-5636-489F-A13B-AA4D7CB1A41F}" srcOrd="0" destOrd="0" parTransId="{525F872A-38B2-44A3-AC53-FA9AAC4B133C}" sibTransId="{F329028E-D586-483A-A1E4-6919F8073545}"/>
    <dgm:cxn modelId="{2D705150-8689-4775-AC33-C560F6A19F27}" srcId="{D8F349DD-C5C5-4669-BD28-F7F9AB873A4E}" destId="{86BB61FB-6FCA-4154-BB6D-DB35336EE18A}" srcOrd="1" destOrd="0" parTransId="{119CD0E3-DB14-4719-A48F-1BEA42B78D03}" sibTransId="{785AAD94-D7DF-4DCC-9F4F-AE92CECEA32A}"/>
    <dgm:cxn modelId="{7E85D286-0C66-4132-9952-71F06891CAD4}" srcId="{D8F349DD-C5C5-4669-BD28-F7F9AB873A4E}" destId="{EC284D58-5E6E-48E9-A5E0-2A4791A7F784}" srcOrd="0" destOrd="0" parTransId="{4B3A7114-AC9D-4480-8275-FD2980BC8163}" sibTransId="{477CF268-6945-488C-A6C1-7FF4B183649F}"/>
    <dgm:cxn modelId="{3176EF18-BD1F-4408-A196-C464E6F20A00}" srcId="{520A2C74-B9CE-47AB-A7CE-32A8448E271D}" destId="{76218B85-5C34-4F89-9357-32332A6EBCF8}" srcOrd="0" destOrd="0" parTransId="{9411D314-C3A0-4C32-8EE8-E2E71643BDB0}" sibTransId="{F2BD4F78-34EC-47DB-A981-2DE509C2565E}"/>
    <dgm:cxn modelId="{5E075991-5EEE-4ACB-862F-93470454CA00}" type="presOf" srcId="{EC284D58-5E6E-48E9-A5E0-2A4791A7F784}" destId="{76D382DC-6657-46F5-BBB4-CB1DFA364F5B}" srcOrd="1" destOrd="0" presId="urn:microsoft.com/office/officeart/2005/8/layout/lProcess2"/>
    <dgm:cxn modelId="{79336C33-CE36-4CD2-AEA1-81EAA6A09782}" type="presOf" srcId="{86BB61FB-6FCA-4154-BB6D-DB35336EE18A}" destId="{8203A453-EE89-4843-A71A-B833BAF9650B}" srcOrd="1" destOrd="0" presId="urn:microsoft.com/office/officeart/2005/8/layout/lProcess2"/>
    <dgm:cxn modelId="{A4E61215-5E4F-48C5-9EE7-EFCCA163037A}" type="presOf" srcId="{7FD4D28E-B11B-40ED-BA49-69D4A13AAFED}" destId="{AEF82B15-D208-49CB-B90B-1AA5401BC9B4}" srcOrd="0" destOrd="0" presId="urn:microsoft.com/office/officeart/2005/8/layout/lProcess2"/>
    <dgm:cxn modelId="{3B823659-D3BE-4E99-B670-74806E8B0D0C}" type="presOf" srcId="{D453CFEE-5636-489F-A13B-AA4D7CB1A41F}" destId="{B9403A76-7C7D-4816-9E7B-4BE39BD184C2}" srcOrd="0" destOrd="0" presId="urn:microsoft.com/office/officeart/2005/8/layout/lProcess2"/>
    <dgm:cxn modelId="{C57860C8-8E29-472A-B52B-A2541233678D}" type="presOf" srcId="{520A2C74-B9CE-47AB-A7CE-32A8448E271D}" destId="{E7887A16-543B-4021-9389-C7B159C1FCBF}" srcOrd="1" destOrd="0" presId="urn:microsoft.com/office/officeart/2005/8/layout/lProcess2"/>
    <dgm:cxn modelId="{90264ABE-1FA2-4304-9EE6-1824C81BEE82}" srcId="{D8F349DD-C5C5-4669-BD28-F7F9AB873A4E}" destId="{520A2C74-B9CE-47AB-A7CE-32A8448E271D}" srcOrd="2" destOrd="0" parTransId="{B9E6A4AD-81DD-4D8E-9435-81CE276C7EA9}" sibTransId="{7401508A-D2C9-400B-A81B-AD3179F374E4}"/>
    <dgm:cxn modelId="{B5E4EB88-BA69-49C0-8749-7CFFC536AC3C}" type="presOf" srcId="{EC284D58-5E6E-48E9-A5E0-2A4791A7F784}" destId="{5D71F37E-E1D2-4EB5-A1B2-374507649CF2}" srcOrd="0" destOrd="0" presId="urn:microsoft.com/office/officeart/2005/8/layout/lProcess2"/>
    <dgm:cxn modelId="{35363B94-7A62-40A3-B9B1-8F42146CD3CA}" type="presOf" srcId="{86BB61FB-6FCA-4154-BB6D-DB35336EE18A}" destId="{A29D6BB5-5B66-47E7-BEBC-5FC18A41777F}" srcOrd="0" destOrd="0" presId="urn:microsoft.com/office/officeart/2005/8/layout/lProcess2"/>
    <dgm:cxn modelId="{6971AACF-31A9-4647-9354-DEDED2FF63C7}" type="presOf" srcId="{520A2C74-B9CE-47AB-A7CE-32A8448E271D}" destId="{52A577F6-4C43-49BF-9E14-860993EF06F3}" srcOrd="0" destOrd="0" presId="urn:microsoft.com/office/officeart/2005/8/layout/lProcess2"/>
    <dgm:cxn modelId="{34027BDE-4C2D-431A-9813-DF0AA5FA0A90}" type="presOf" srcId="{76218B85-5C34-4F89-9357-32332A6EBCF8}" destId="{0917C582-ECE2-4C10-8C26-BB5247ACC70D}" srcOrd="0" destOrd="0" presId="urn:microsoft.com/office/officeart/2005/8/layout/lProcess2"/>
    <dgm:cxn modelId="{E7480137-73E7-4776-A12E-500F0D34E309}" srcId="{EC284D58-5E6E-48E9-A5E0-2A4791A7F784}" destId="{7FD4D28E-B11B-40ED-BA49-69D4A13AAFED}" srcOrd="0" destOrd="0" parTransId="{DCEA7DBF-CFCF-45D7-97E9-E3084D93D18F}" sibTransId="{9E798596-F60A-4751-A63E-E73610A5A33F}"/>
    <dgm:cxn modelId="{0AA6C905-26FC-49CC-BDF0-701AE0680857}" type="presParOf" srcId="{8A9CEF0F-4D05-48CB-8431-C1F788CFF876}" destId="{FBFD14BD-535E-4FAD-AF86-9D098F96F78B}" srcOrd="0" destOrd="0" presId="urn:microsoft.com/office/officeart/2005/8/layout/lProcess2"/>
    <dgm:cxn modelId="{ADAF3ECC-9093-43D9-82F2-E39E909E6685}" type="presParOf" srcId="{FBFD14BD-535E-4FAD-AF86-9D098F96F78B}" destId="{5D71F37E-E1D2-4EB5-A1B2-374507649CF2}" srcOrd="0" destOrd="0" presId="urn:microsoft.com/office/officeart/2005/8/layout/lProcess2"/>
    <dgm:cxn modelId="{AAAF2CD8-4C88-416A-AA99-D7F2CA7D824E}" type="presParOf" srcId="{FBFD14BD-535E-4FAD-AF86-9D098F96F78B}" destId="{76D382DC-6657-46F5-BBB4-CB1DFA364F5B}" srcOrd="1" destOrd="0" presId="urn:microsoft.com/office/officeart/2005/8/layout/lProcess2"/>
    <dgm:cxn modelId="{AC5E9D42-F855-479E-A471-B1C6BA831074}" type="presParOf" srcId="{FBFD14BD-535E-4FAD-AF86-9D098F96F78B}" destId="{1F0CCEE3-2FA8-4397-BFA1-B5EEC34FD927}" srcOrd="2" destOrd="0" presId="urn:microsoft.com/office/officeart/2005/8/layout/lProcess2"/>
    <dgm:cxn modelId="{362FEA46-3A9B-4D19-9EF1-9491EAA93957}" type="presParOf" srcId="{1F0CCEE3-2FA8-4397-BFA1-B5EEC34FD927}" destId="{1E5101B4-0DD2-47B8-8BBB-03173105433C}" srcOrd="0" destOrd="0" presId="urn:microsoft.com/office/officeart/2005/8/layout/lProcess2"/>
    <dgm:cxn modelId="{2E4BD830-7956-4392-A059-535ED878D74C}" type="presParOf" srcId="{1E5101B4-0DD2-47B8-8BBB-03173105433C}" destId="{AEF82B15-D208-49CB-B90B-1AA5401BC9B4}" srcOrd="0" destOrd="0" presId="urn:microsoft.com/office/officeart/2005/8/layout/lProcess2"/>
    <dgm:cxn modelId="{085A830F-2376-4463-B90F-FF2A1DCF1EFA}" type="presParOf" srcId="{8A9CEF0F-4D05-48CB-8431-C1F788CFF876}" destId="{067644C2-244E-47A5-92C6-E0A107F479ED}" srcOrd="1" destOrd="0" presId="urn:microsoft.com/office/officeart/2005/8/layout/lProcess2"/>
    <dgm:cxn modelId="{B9006711-FFF5-4530-B2DA-0F8D7228F767}" type="presParOf" srcId="{8A9CEF0F-4D05-48CB-8431-C1F788CFF876}" destId="{0BA279F2-A2A8-433A-A502-2A4DCE461A77}" srcOrd="2" destOrd="0" presId="urn:microsoft.com/office/officeart/2005/8/layout/lProcess2"/>
    <dgm:cxn modelId="{43C5D13A-B104-40D4-B204-2F5D5B7A101A}" type="presParOf" srcId="{0BA279F2-A2A8-433A-A502-2A4DCE461A77}" destId="{A29D6BB5-5B66-47E7-BEBC-5FC18A41777F}" srcOrd="0" destOrd="0" presId="urn:microsoft.com/office/officeart/2005/8/layout/lProcess2"/>
    <dgm:cxn modelId="{DD6C92FD-5FB9-4D76-BDEA-561553303E36}" type="presParOf" srcId="{0BA279F2-A2A8-433A-A502-2A4DCE461A77}" destId="{8203A453-EE89-4843-A71A-B833BAF9650B}" srcOrd="1" destOrd="0" presId="urn:microsoft.com/office/officeart/2005/8/layout/lProcess2"/>
    <dgm:cxn modelId="{9F461CBF-43B4-414E-9BFF-640459CBC561}" type="presParOf" srcId="{0BA279F2-A2A8-433A-A502-2A4DCE461A77}" destId="{F64176A1-12DE-44F7-A634-0B8CBCA87941}" srcOrd="2" destOrd="0" presId="urn:microsoft.com/office/officeart/2005/8/layout/lProcess2"/>
    <dgm:cxn modelId="{235726CA-E495-484A-B6BA-38267D4C6195}" type="presParOf" srcId="{F64176A1-12DE-44F7-A634-0B8CBCA87941}" destId="{E47B246D-8F47-44EC-85C2-CABAEDD02D59}" srcOrd="0" destOrd="0" presId="urn:microsoft.com/office/officeart/2005/8/layout/lProcess2"/>
    <dgm:cxn modelId="{035B1C7A-F8FE-4EB1-BB01-01C58DABD848}" type="presParOf" srcId="{E47B246D-8F47-44EC-85C2-CABAEDD02D59}" destId="{B9403A76-7C7D-4816-9E7B-4BE39BD184C2}" srcOrd="0" destOrd="0" presId="urn:microsoft.com/office/officeart/2005/8/layout/lProcess2"/>
    <dgm:cxn modelId="{7C6E38AD-796A-4B0F-A6F3-C19426FB6E5E}" type="presParOf" srcId="{8A9CEF0F-4D05-48CB-8431-C1F788CFF876}" destId="{3C9E575A-C07D-4697-944A-DEE852493D77}" srcOrd="3" destOrd="0" presId="urn:microsoft.com/office/officeart/2005/8/layout/lProcess2"/>
    <dgm:cxn modelId="{DF724B78-9F2F-4EA4-9E5A-D193DD867FA3}" type="presParOf" srcId="{8A9CEF0F-4D05-48CB-8431-C1F788CFF876}" destId="{88832115-EE0F-4F0D-8FED-0B1DA4F9513A}" srcOrd="4" destOrd="0" presId="urn:microsoft.com/office/officeart/2005/8/layout/lProcess2"/>
    <dgm:cxn modelId="{5C1AE7EE-B882-4FA7-9CB6-C84F72F30489}" type="presParOf" srcId="{88832115-EE0F-4F0D-8FED-0B1DA4F9513A}" destId="{52A577F6-4C43-49BF-9E14-860993EF06F3}" srcOrd="0" destOrd="0" presId="urn:microsoft.com/office/officeart/2005/8/layout/lProcess2"/>
    <dgm:cxn modelId="{FB714805-FD43-4210-9817-A9082621BD2C}" type="presParOf" srcId="{88832115-EE0F-4F0D-8FED-0B1DA4F9513A}" destId="{E7887A16-543B-4021-9389-C7B159C1FCBF}" srcOrd="1" destOrd="0" presId="urn:microsoft.com/office/officeart/2005/8/layout/lProcess2"/>
    <dgm:cxn modelId="{5C87C56B-A60D-4489-A012-789EA9897631}" type="presParOf" srcId="{88832115-EE0F-4F0D-8FED-0B1DA4F9513A}" destId="{E1A37103-61AD-406C-87AB-E37812A7F1CF}" srcOrd="2" destOrd="0" presId="urn:microsoft.com/office/officeart/2005/8/layout/lProcess2"/>
    <dgm:cxn modelId="{76FB151C-14F4-4AC6-9E52-416471DFE826}" type="presParOf" srcId="{E1A37103-61AD-406C-87AB-E37812A7F1CF}" destId="{84E43BBD-7F33-46F6-8F06-B841FBDEB307}" srcOrd="0" destOrd="0" presId="urn:microsoft.com/office/officeart/2005/8/layout/lProcess2"/>
    <dgm:cxn modelId="{D47973DD-1055-44EB-B13E-694C7A55B75E}" type="presParOf" srcId="{84E43BBD-7F33-46F6-8F06-B841FBDEB307}" destId="{0917C582-ECE2-4C10-8C26-BB5247ACC70D}"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6A76F-E74E-43CF-BEA3-1BE5CDCB6AA5}">
      <dsp:nvSpPr>
        <dsp:cNvPr id="0" name=""/>
        <dsp:cNvSpPr/>
      </dsp:nvSpPr>
      <dsp:spPr>
        <a:xfrm>
          <a:off x="359394" y="401638"/>
          <a:ext cx="1612976" cy="1525232"/>
        </a:xfrm>
        <a:prstGeom prst="rect">
          <a:avLst/>
        </a:prstGeom>
        <a:solidFill>
          <a:schemeClr val="bg1">
            <a:lumMod val="95000"/>
            <a:alpha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400" b="1" kern="1200" dirty="0"/>
            <a:t>包装材料费</a:t>
          </a:r>
          <a:r>
            <a:rPr lang="zh-CN" altLang="en-US" sz="2400" b="1" kern="1200" dirty="0" smtClean="0"/>
            <a:t>用的计算</a:t>
          </a:r>
          <a:endParaRPr lang="zh-CN" altLang="en-US" sz="2400" b="1" kern="1200" dirty="0"/>
        </a:p>
      </dsp:txBody>
      <dsp:txXfrm>
        <a:off x="617470" y="401638"/>
        <a:ext cx="1354900" cy="1525232"/>
      </dsp:txXfrm>
    </dsp:sp>
    <dsp:sp modelId="{5C378B50-8FFD-42E1-AFF3-D30AFBBDE498}">
      <dsp:nvSpPr>
        <dsp:cNvPr id="0" name=""/>
        <dsp:cNvSpPr/>
      </dsp:nvSpPr>
      <dsp:spPr>
        <a:xfrm>
          <a:off x="62182" y="1624676"/>
          <a:ext cx="646502" cy="646502"/>
        </a:xfrm>
        <a:prstGeom prst="pie">
          <a:avLst/>
        </a:prstGeom>
        <a:solidFill>
          <a:schemeClr val="accent2">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zh-CN" altLang="en-US" sz="4400" b="1" kern="1200" dirty="0"/>
        </a:p>
      </dsp:txBody>
      <dsp:txXfrm>
        <a:off x="156860" y="1719354"/>
        <a:ext cx="457146" cy="457146"/>
      </dsp:txXfrm>
    </dsp:sp>
    <dsp:sp modelId="{CD711A38-5C3A-4FA5-AA6E-14F7C33BC318}">
      <dsp:nvSpPr>
        <dsp:cNvPr id="0" name=""/>
        <dsp:cNvSpPr/>
      </dsp:nvSpPr>
      <dsp:spPr>
        <a:xfrm>
          <a:off x="2618872" y="401638"/>
          <a:ext cx="1612976" cy="1525232"/>
        </a:xfrm>
        <a:prstGeom prst="rect">
          <a:avLst/>
        </a:prstGeom>
        <a:solidFill>
          <a:schemeClr val="bg1">
            <a:lumMod val="95000"/>
            <a:alpha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400" b="1" kern="1200" dirty="0"/>
            <a:t>包装机械费</a:t>
          </a:r>
          <a:r>
            <a:rPr lang="zh-CN" altLang="en-US" sz="2400" b="1" kern="1200" dirty="0" smtClean="0"/>
            <a:t>用的计算</a:t>
          </a:r>
          <a:endParaRPr lang="zh-CN" altLang="en-US" sz="2400" b="1" kern="1200" dirty="0"/>
        </a:p>
      </dsp:txBody>
      <dsp:txXfrm>
        <a:off x="2876949" y="401638"/>
        <a:ext cx="1354900" cy="1525232"/>
      </dsp:txXfrm>
    </dsp:sp>
    <dsp:sp modelId="{79F88211-19E2-48BC-BC9E-D44DF310C8D6}">
      <dsp:nvSpPr>
        <dsp:cNvPr id="0" name=""/>
        <dsp:cNvSpPr/>
      </dsp:nvSpPr>
      <dsp:spPr>
        <a:xfrm>
          <a:off x="2321661" y="1624676"/>
          <a:ext cx="646502" cy="646502"/>
        </a:xfrm>
        <a:prstGeom prst="pie">
          <a:avLst/>
        </a:prstGeom>
        <a:solidFill>
          <a:schemeClr val="accent2">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zh-CN" altLang="en-US" sz="4400" b="1" kern="1200" dirty="0"/>
        </a:p>
      </dsp:txBody>
      <dsp:txXfrm>
        <a:off x="2416339" y="1719354"/>
        <a:ext cx="457146" cy="457146"/>
      </dsp:txXfrm>
    </dsp:sp>
    <dsp:sp modelId="{4988F5B6-4F00-4C5D-8814-D8531781A3D9}">
      <dsp:nvSpPr>
        <dsp:cNvPr id="0" name=""/>
        <dsp:cNvSpPr/>
      </dsp:nvSpPr>
      <dsp:spPr>
        <a:xfrm>
          <a:off x="4878351" y="401638"/>
          <a:ext cx="1612976" cy="1525232"/>
        </a:xfrm>
        <a:prstGeom prst="rect">
          <a:avLst/>
        </a:prstGeom>
        <a:solidFill>
          <a:schemeClr val="bg1">
            <a:lumMod val="95000"/>
            <a:alpha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400" b="1" kern="1200" dirty="0"/>
            <a:t>包装技术费</a:t>
          </a:r>
          <a:r>
            <a:rPr lang="zh-CN" altLang="en-US" sz="2400" b="1" kern="1200" dirty="0" smtClean="0"/>
            <a:t>用的计算</a:t>
          </a:r>
          <a:endParaRPr lang="zh-CN" altLang="en-US" sz="2400" b="1" kern="1200" dirty="0"/>
        </a:p>
      </dsp:txBody>
      <dsp:txXfrm>
        <a:off x="5136427" y="401638"/>
        <a:ext cx="1354900" cy="1525232"/>
      </dsp:txXfrm>
    </dsp:sp>
    <dsp:sp modelId="{7ECF0D6C-0A94-403E-81A9-032B347D37AA}">
      <dsp:nvSpPr>
        <dsp:cNvPr id="0" name=""/>
        <dsp:cNvSpPr/>
      </dsp:nvSpPr>
      <dsp:spPr>
        <a:xfrm>
          <a:off x="4581139" y="1624676"/>
          <a:ext cx="646502" cy="646502"/>
        </a:xfrm>
        <a:prstGeom prst="pie">
          <a:avLst/>
        </a:prstGeom>
        <a:solidFill>
          <a:schemeClr val="accent2">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zh-CN" altLang="en-US" sz="4400" b="1" kern="1200" dirty="0"/>
        </a:p>
      </dsp:txBody>
      <dsp:txXfrm>
        <a:off x="4675817" y="1719354"/>
        <a:ext cx="457146" cy="457146"/>
      </dsp:txXfrm>
    </dsp:sp>
    <dsp:sp modelId="{EFC89E58-3ADD-4199-AE61-3F1722A0AFDC}">
      <dsp:nvSpPr>
        <dsp:cNvPr id="0" name=""/>
        <dsp:cNvSpPr/>
      </dsp:nvSpPr>
      <dsp:spPr>
        <a:xfrm>
          <a:off x="7137830" y="401638"/>
          <a:ext cx="1612976" cy="1525232"/>
        </a:xfrm>
        <a:prstGeom prst="rect">
          <a:avLst/>
        </a:prstGeom>
        <a:solidFill>
          <a:schemeClr val="bg1">
            <a:lumMod val="95000"/>
            <a:alpha val="9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400" b="1" kern="1200" dirty="0">
              <a:effectLst/>
            </a:rPr>
            <a:t>包装人工费</a:t>
          </a:r>
          <a:r>
            <a:rPr lang="zh-CN" altLang="en-US" sz="2400" b="1" kern="1200" dirty="0" smtClean="0">
              <a:effectLst/>
            </a:rPr>
            <a:t>用</a:t>
          </a:r>
          <a:r>
            <a:rPr lang="zh-CN" altLang="en-US" sz="2400" b="1" kern="1200" dirty="0" smtClean="0"/>
            <a:t>的计算</a:t>
          </a:r>
          <a:endParaRPr lang="zh-CN" altLang="en-US" sz="2400" b="1" kern="1200" dirty="0"/>
        </a:p>
      </dsp:txBody>
      <dsp:txXfrm>
        <a:off x="7395906" y="401638"/>
        <a:ext cx="1354900" cy="1525232"/>
      </dsp:txXfrm>
    </dsp:sp>
    <dsp:sp modelId="{6DC39C28-6766-4626-A1CC-61AAF3D95DC6}">
      <dsp:nvSpPr>
        <dsp:cNvPr id="0" name=""/>
        <dsp:cNvSpPr/>
      </dsp:nvSpPr>
      <dsp:spPr>
        <a:xfrm>
          <a:off x="6840618" y="1624676"/>
          <a:ext cx="646502" cy="646502"/>
        </a:xfrm>
        <a:prstGeom prst="pie">
          <a:avLst/>
        </a:prstGeom>
        <a:solidFill>
          <a:schemeClr val="accent2">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zh-CN" altLang="en-US" sz="4400" b="1" kern="1200" dirty="0"/>
        </a:p>
      </dsp:txBody>
      <dsp:txXfrm>
        <a:off x="6935296" y="1719354"/>
        <a:ext cx="457146" cy="4571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50FDD-61FD-40C6-AA8A-15DC7DB6D216}">
      <dsp:nvSpPr>
        <dsp:cNvPr id="0" name=""/>
        <dsp:cNvSpPr/>
      </dsp:nvSpPr>
      <dsp:spPr>
        <a:xfrm>
          <a:off x="44" y="22463"/>
          <a:ext cx="4274339" cy="1094400"/>
        </a:xfrm>
        <a:prstGeom prst="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ts val="0"/>
            </a:spcAft>
          </a:pPr>
          <a:r>
            <a:rPr lang="zh-CN" altLang="en-US" sz="2800" b="1" kern="1200" dirty="0">
              <a:solidFill>
                <a:schemeClr val="tx1"/>
              </a:solidFill>
            </a:rPr>
            <a:t>包装技术变动费</a:t>
          </a:r>
          <a:r>
            <a:rPr lang="zh-CN" altLang="en-US" sz="2800" b="1" kern="1200" dirty="0" smtClean="0">
              <a:solidFill>
                <a:schemeClr val="tx1"/>
              </a:solidFill>
            </a:rPr>
            <a:t>用</a:t>
          </a:r>
          <a:endParaRPr lang="en-US" altLang="zh-CN" sz="2800" b="1" kern="1200" dirty="0" smtClean="0">
            <a:solidFill>
              <a:schemeClr val="tx1"/>
            </a:solidFill>
          </a:endParaRPr>
        </a:p>
        <a:p>
          <a:pPr lvl="0" algn="ctr" defTabSz="1244600">
            <a:lnSpc>
              <a:spcPct val="90000"/>
            </a:lnSpc>
            <a:spcBef>
              <a:spcPct val="0"/>
            </a:spcBef>
            <a:spcAft>
              <a:spcPct val="35000"/>
            </a:spcAft>
          </a:pPr>
          <a:r>
            <a:rPr lang="zh-CN" altLang="en-US" sz="2800" b="1" kern="1200" dirty="0" smtClean="0">
              <a:solidFill>
                <a:schemeClr val="tx1"/>
              </a:solidFill>
            </a:rPr>
            <a:t>的</a:t>
          </a:r>
          <a:r>
            <a:rPr lang="zh-CN" altLang="en-US" sz="2800" b="1" kern="1200" dirty="0">
              <a:solidFill>
                <a:schemeClr val="tx1"/>
              </a:solidFill>
            </a:rPr>
            <a:t>标准成本</a:t>
          </a:r>
        </a:p>
      </dsp:txBody>
      <dsp:txXfrm>
        <a:off x="44" y="22463"/>
        <a:ext cx="4274339" cy="1094400"/>
      </dsp:txXfrm>
    </dsp:sp>
    <dsp:sp modelId="{EDA36006-9BC2-4F3B-8F9F-8E9552551A1C}">
      <dsp:nvSpPr>
        <dsp:cNvPr id="0" name=""/>
        <dsp:cNvSpPr/>
      </dsp:nvSpPr>
      <dsp:spPr>
        <a:xfrm>
          <a:off x="44" y="1116863"/>
          <a:ext cx="4274339" cy="1668960"/>
        </a:xfrm>
        <a:prstGeom prst="rect">
          <a:avLst/>
        </a:prstGeom>
        <a:solidFill>
          <a:schemeClr val="accent3">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t>人工标准</a:t>
          </a:r>
          <a:r>
            <a:rPr lang="zh-CN" altLang="en-US" sz="2000" b="1" kern="1200" dirty="0"/>
            <a:t>工时</a:t>
          </a:r>
        </a:p>
        <a:p>
          <a:pPr marL="228600" lvl="1" indent="-228600" algn="l" defTabSz="889000">
            <a:lnSpc>
              <a:spcPct val="90000"/>
            </a:lnSpc>
            <a:spcBef>
              <a:spcPct val="0"/>
            </a:spcBef>
            <a:spcAft>
              <a:spcPct val="15000"/>
            </a:spcAft>
            <a:buChar char="••"/>
          </a:pPr>
          <a:r>
            <a:rPr lang="zh-CN" altLang="en-US" sz="2000" b="1" kern="1200" dirty="0"/>
            <a:t>变动费用标准分配率</a:t>
          </a:r>
        </a:p>
        <a:p>
          <a:pPr marL="228600" lvl="1" indent="-228600" algn="l" defTabSz="889000">
            <a:lnSpc>
              <a:spcPct val="90000"/>
            </a:lnSpc>
            <a:spcBef>
              <a:spcPct val="0"/>
            </a:spcBef>
            <a:spcAft>
              <a:spcPct val="15000"/>
            </a:spcAft>
            <a:buChar char="••"/>
          </a:pPr>
          <a:r>
            <a:rPr lang="zh-CN" altLang="en-US" sz="2000" b="1" kern="1200"/>
            <a:t>包装技术变动费用的标准成本</a:t>
          </a:r>
          <a:endParaRPr lang="zh-CN" altLang="en-US" sz="2000" b="1" kern="1200" dirty="0"/>
        </a:p>
      </dsp:txBody>
      <dsp:txXfrm>
        <a:off x="44" y="1116863"/>
        <a:ext cx="4274339" cy="1668960"/>
      </dsp:txXfrm>
    </dsp:sp>
    <dsp:sp modelId="{B62D8915-9E1A-4EE8-86C9-97C3EA5E9ED1}">
      <dsp:nvSpPr>
        <dsp:cNvPr id="0" name=""/>
        <dsp:cNvSpPr/>
      </dsp:nvSpPr>
      <dsp:spPr>
        <a:xfrm>
          <a:off x="4872791" y="22463"/>
          <a:ext cx="4274339" cy="1094400"/>
        </a:xfrm>
        <a:prstGeom prst="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ts val="0"/>
            </a:spcAft>
          </a:pPr>
          <a:r>
            <a:rPr lang="zh-CN" altLang="en-US" sz="2800" b="1" kern="1200" dirty="0">
              <a:solidFill>
                <a:schemeClr val="tx1"/>
              </a:solidFill>
            </a:rPr>
            <a:t>包装技术固定费</a:t>
          </a:r>
          <a:r>
            <a:rPr lang="zh-CN" altLang="en-US" sz="2800" b="1" kern="1200" dirty="0" smtClean="0">
              <a:solidFill>
                <a:schemeClr val="tx1"/>
              </a:solidFill>
            </a:rPr>
            <a:t>用</a:t>
          </a:r>
          <a:endParaRPr lang="en-US" altLang="zh-CN" sz="2800" b="1" kern="1200" dirty="0" smtClean="0">
            <a:solidFill>
              <a:schemeClr val="tx1"/>
            </a:solidFill>
          </a:endParaRPr>
        </a:p>
        <a:p>
          <a:pPr lvl="0" algn="ctr" defTabSz="1244600">
            <a:lnSpc>
              <a:spcPct val="90000"/>
            </a:lnSpc>
            <a:spcBef>
              <a:spcPct val="0"/>
            </a:spcBef>
            <a:spcAft>
              <a:spcPct val="35000"/>
            </a:spcAft>
          </a:pPr>
          <a:r>
            <a:rPr lang="zh-CN" altLang="en-US" sz="2800" b="1" kern="1200" dirty="0" smtClean="0">
              <a:solidFill>
                <a:schemeClr val="tx1"/>
              </a:solidFill>
            </a:rPr>
            <a:t>的</a:t>
          </a:r>
          <a:r>
            <a:rPr lang="zh-CN" altLang="en-US" sz="2800" b="1" kern="1200" dirty="0">
              <a:solidFill>
                <a:schemeClr val="tx1"/>
              </a:solidFill>
            </a:rPr>
            <a:t>标准成本</a:t>
          </a:r>
        </a:p>
      </dsp:txBody>
      <dsp:txXfrm>
        <a:off x="4872791" y="22463"/>
        <a:ext cx="4274339" cy="1094400"/>
      </dsp:txXfrm>
    </dsp:sp>
    <dsp:sp modelId="{E44DAC2C-8AF7-4791-9EBC-617FE1DCE8A2}">
      <dsp:nvSpPr>
        <dsp:cNvPr id="0" name=""/>
        <dsp:cNvSpPr/>
      </dsp:nvSpPr>
      <dsp:spPr>
        <a:xfrm>
          <a:off x="4872791" y="1116863"/>
          <a:ext cx="4274339" cy="1668960"/>
        </a:xfrm>
        <a:prstGeom prst="rect">
          <a:avLst/>
        </a:prstGeom>
        <a:solidFill>
          <a:schemeClr val="accent3">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smtClean="0"/>
            <a:t>人工标准</a:t>
          </a:r>
          <a:r>
            <a:rPr lang="zh-CN" altLang="en-US" sz="2000" b="1" kern="1200" dirty="0"/>
            <a:t>工时</a:t>
          </a:r>
        </a:p>
        <a:p>
          <a:pPr marL="228600" lvl="1" indent="-228600" algn="l" defTabSz="889000">
            <a:lnSpc>
              <a:spcPct val="90000"/>
            </a:lnSpc>
            <a:spcBef>
              <a:spcPct val="0"/>
            </a:spcBef>
            <a:spcAft>
              <a:spcPct val="15000"/>
            </a:spcAft>
            <a:buChar char="••"/>
          </a:pPr>
          <a:r>
            <a:rPr lang="zh-CN" altLang="en-US" sz="2000" b="1" kern="1200" dirty="0"/>
            <a:t>固定费用标准分配率</a:t>
          </a:r>
        </a:p>
        <a:p>
          <a:pPr marL="228600" lvl="1" indent="-228600" algn="l" defTabSz="889000">
            <a:lnSpc>
              <a:spcPct val="90000"/>
            </a:lnSpc>
            <a:spcBef>
              <a:spcPct val="0"/>
            </a:spcBef>
            <a:spcAft>
              <a:spcPct val="15000"/>
            </a:spcAft>
            <a:buChar char="••"/>
          </a:pPr>
          <a:r>
            <a:rPr lang="zh-CN" altLang="en-US" sz="2000" b="1" kern="1200" dirty="0"/>
            <a:t>包装技术固定费用的标准成本</a:t>
          </a:r>
        </a:p>
      </dsp:txBody>
      <dsp:txXfrm>
        <a:off x="4872791" y="1116863"/>
        <a:ext cx="4274339" cy="16689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BBB6D-F46D-4FEA-9ED4-865BD8465C26}">
      <dsp:nvSpPr>
        <dsp:cNvPr id="0" name=""/>
        <dsp:cNvSpPr/>
      </dsp:nvSpPr>
      <dsp:spPr>
        <a:xfrm rot="16200000">
          <a:off x="-920931" y="1493304"/>
          <a:ext cx="2256091" cy="294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580" bIns="0" numCol="1" spcCol="1270" anchor="t" anchorCtr="0">
          <a:noAutofit/>
        </a:bodyPr>
        <a:lstStyle/>
        <a:p>
          <a:pPr lvl="0" algn="r" defTabSz="844550">
            <a:lnSpc>
              <a:spcPct val="90000"/>
            </a:lnSpc>
            <a:spcBef>
              <a:spcPct val="0"/>
            </a:spcBef>
            <a:spcAft>
              <a:spcPct val="35000"/>
            </a:spcAft>
          </a:pPr>
          <a:endParaRPr lang="zh-CN" altLang="en-US" sz="1900" b="1" kern="1200"/>
        </a:p>
      </dsp:txBody>
      <dsp:txXfrm>
        <a:off x="-920931" y="1493304"/>
        <a:ext cx="2256091" cy="294326"/>
      </dsp:txXfrm>
    </dsp:sp>
    <dsp:sp modelId="{E8F8955D-7D53-45E4-8E50-9F182218644A}">
      <dsp:nvSpPr>
        <dsp:cNvPr id="0" name=""/>
        <dsp:cNvSpPr/>
      </dsp:nvSpPr>
      <dsp:spPr>
        <a:xfrm>
          <a:off x="354277" y="512422"/>
          <a:ext cx="1466058" cy="2256091"/>
        </a:xfrm>
        <a:prstGeom prst="rect">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92024" tIns="259580" rIns="192024" bIns="192024" numCol="1" spcCol="1270" anchor="t" anchorCtr="0">
          <a:noAutofit/>
        </a:bodyPr>
        <a:lstStyle/>
        <a:p>
          <a:pPr marL="228600" lvl="1" indent="-228600" algn="l" defTabSz="933450">
            <a:lnSpc>
              <a:spcPct val="90000"/>
            </a:lnSpc>
            <a:spcBef>
              <a:spcPct val="0"/>
            </a:spcBef>
            <a:spcAft>
              <a:spcPct val="15000"/>
            </a:spcAft>
            <a:buChar char="••"/>
          </a:pPr>
          <a:r>
            <a:rPr lang="zh-CN" altLang="en-US" sz="2100" b="1" kern="1200" dirty="0">
              <a:solidFill>
                <a:schemeClr val="tx1"/>
              </a:solidFill>
            </a:rPr>
            <a:t>包装材料成本差异的分析</a:t>
          </a:r>
        </a:p>
      </dsp:txBody>
      <dsp:txXfrm>
        <a:off x="354277" y="512422"/>
        <a:ext cx="1466058" cy="2256091"/>
      </dsp:txXfrm>
    </dsp:sp>
    <dsp:sp modelId="{999EC75F-3513-47B2-A803-686992C5E777}">
      <dsp:nvSpPr>
        <dsp:cNvPr id="0" name=""/>
        <dsp:cNvSpPr/>
      </dsp:nvSpPr>
      <dsp:spPr>
        <a:xfrm>
          <a:off x="59951" y="123911"/>
          <a:ext cx="588653" cy="588653"/>
        </a:xfrm>
        <a:prstGeom prst="ellipse">
          <a:avLst/>
        </a:prstGeom>
        <a:blipFill rotWithShape="1">
          <a:blip xmlns:r="http://schemas.openxmlformats.org/officeDocument/2006/relationships" r:embed="rId1"/>
          <a:stretch>
            <a:fillRect/>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27000" prstMaterial="metal">
          <a:bevelT w="88900" h="88900"/>
        </a:sp3d>
      </dsp:spPr>
      <dsp:style>
        <a:lnRef idx="0">
          <a:scrgbClr r="0" g="0" b="0"/>
        </a:lnRef>
        <a:fillRef idx="3">
          <a:scrgbClr r="0" g="0" b="0"/>
        </a:fillRef>
        <a:effectRef idx="2">
          <a:scrgbClr r="0" g="0" b="0"/>
        </a:effectRef>
        <a:fontRef idx="minor"/>
      </dsp:style>
    </dsp:sp>
    <dsp:sp modelId="{B48D070F-EC10-4B2E-A2C3-E1341394293B}">
      <dsp:nvSpPr>
        <dsp:cNvPr id="0" name=""/>
        <dsp:cNvSpPr/>
      </dsp:nvSpPr>
      <dsp:spPr>
        <a:xfrm rot="16200000">
          <a:off x="1237896" y="1493304"/>
          <a:ext cx="2256091" cy="294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580" bIns="0" numCol="1" spcCol="1270" anchor="t" anchorCtr="0">
          <a:noAutofit/>
        </a:bodyPr>
        <a:lstStyle/>
        <a:p>
          <a:pPr lvl="0" algn="r" defTabSz="844550">
            <a:lnSpc>
              <a:spcPct val="90000"/>
            </a:lnSpc>
            <a:spcBef>
              <a:spcPct val="0"/>
            </a:spcBef>
            <a:spcAft>
              <a:spcPct val="35000"/>
            </a:spcAft>
          </a:pPr>
          <a:endParaRPr lang="zh-CN" altLang="en-US" sz="1900" b="1" kern="1200"/>
        </a:p>
      </dsp:txBody>
      <dsp:txXfrm>
        <a:off x="1237896" y="1493304"/>
        <a:ext cx="2256091" cy="294326"/>
      </dsp:txXfrm>
    </dsp:sp>
    <dsp:sp modelId="{FEAF2569-2E89-4C44-9224-74A7F4134E4E}">
      <dsp:nvSpPr>
        <dsp:cNvPr id="0" name=""/>
        <dsp:cNvSpPr/>
      </dsp:nvSpPr>
      <dsp:spPr>
        <a:xfrm>
          <a:off x="2513105" y="512422"/>
          <a:ext cx="1466058" cy="2256091"/>
        </a:xfrm>
        <a:prstGeom prst="rect">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92024" tIns="259580" rIns="192024" bIns="192024" numCol="1" spcCol="1270" anchor="t" anchorCtr="0">
          <a:noAutofit/>
        </a:bodyPr>
        <a:lstStyle/>
        <a:p>
          <a:pPr marL="228600" lvl="1" indent="-228600" algn="l" defTabSz="933450">
            <a:lnSpc>
              <a:spcPct val="90000"/>
            </a:lnSpc>
            <a:spcBef>
              <a:spcPct val="0"/>
            </a:spcBef>
            <a:spcAft>
              <a:spcPct val="15000"/>
            </a:spcAft>
            <a:buChar char="••"/>
          </a:pPr>
          <a:r>
            <a:rPr lang="zh-CN" altLang="en-US" sz="2100" b="1" kern="1200" dirty="0">
              <a:solidFill>
                <a:schemeClr val="tx1"/>
              </a:solidFill>
            </a:rPr>
            <a:t>包装人工费用成本差异的分析</a:t>
          </a:r>
        </a:p>
      </dsp:txBody>
      <dsp:txXfrm>
        <a:off x="2513105" y="512422"/>
        <a:ext cx="1466058" cy="2256091"/>
      </dsp:txXfrm>
    </dsp:sp>
    <dsp:sp modelId="{A140FEB5-CB73-4226-8688-23580F2D6F31}">
      <dsp:nvSpPr>
        <dsp:cNvPr id="0" name=""/>
        <dsp:cNvSpPr/>
      </dsp:nvSpPr>
      <dsp:spPr>
        <a:xfrm>
          <a:off x="2218779" y="123911"/>
          <a:ext cx="588653" cy="588653"/>
        </a:xfrm>
        <a:prstGeom prst="ellipse">
          <a:avLst/>
        </a:prstGeom>
        <a:blipFill rotWithShape="1">
          <a:blip xmlns:r="http://schemas.openxmlformats.org/officeDocument/2006/relationships" r:embed="rId1"/>
          <a:stretch>
            <a:fillRect/>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27000" prstMaterial="metal">
          <a:bevelT w="88900" h="88900"/>
        </a:sp3d>
      </dsp:spPr>
      <dsp:style>
        <a:lnRef idx="0">
          <a:scrgbClr r="0" g="0" b="0"/>
        </a:lnRef>
        <a:fillRef idx="3">
          <a:scrgbClr r="0" g="0" b="0"/>
        </a:fillRef>
        <a:effectRef idx="2">
          <a:scrgbClr r="0" g="0" b="0"/>
        </a:effectRef>
        <a:fontRef idx="minor"/>
      </dsp:style>
    </dsp:sp>
    <dsp:sp modelId="{1FF51482-FFD0-44F3-B4F6-3B5BDAF2D108}">
      <dsp:nvSpPr>
        <dsp:cNvPr id="0" name=""/>
        <dsp:cNvSpPr/>
      </dsp:nvSpPr>
      <dsp:spPr>
        <a:xfrm rot="16200000">
          <a:off x="3396724" y="1493304"/>
          <a:ext cx="2256091" cy="294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580" bIns="0" numCol="1" spcCol="1270" anchor="t" anchorCtr="0">
          <a:noAutofit/>
        </a:bodyPr>
        <a:lstStyle/>
        <a:p>
          <a:pPr lvl="0" algn="r" defTabSz="844550">
            <a:lnSpc>
              <a:spcPct val="90000"/>
            </a:lnSpc>
            <a:spcBef>
              <a:spcPct val="0"/>
            </a:spcBef>
            <a:spcAft>
              <a:spcPct val="35000"/>
            </a:spcAft>
          </a:pPr>
          <a:endParaRPr lang="zh-CN" altLang="en-US" sz="1900" b="1" kern="1200"/>
        </a:p>
      </dsp:txBody>
      <dsp:txXfrm>
        <a:off x="3396724" y="1493304"/>
        <a:ext cx="2256091" cy="294326"/>
      </dsp:txXfrm>
    </dsp:sp>
    <dsp:sp modelId="{2CFB50E9-263C-4951-9E63-F28C1D5CF292}">
      <dsp:nvSpPr>
        <dsp:cNvPr id="0" name=""/>
        <dsp:cNvSpPr/>
      </dsp:nvSpPr>
      <dsp:spPr>
        <a:xfrm>
          <a:off x="4671933" y="512422"/>
          <a:ext cx="1466058" cy="2256091"/>
        </a:xfrm>
        <a:prstGeom prst="rect">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92024" tIns="259580" rIns="192024" bIns="192024" numCol="1" spcCol="1270" anchor="t" anchorCtr="0">
          <a:noAutofit/>
        </a:bodyPr>
        <a:lstStyle/>
        <a:p>
          <a:pPr marL="228600" lvl="1" indent="-228600" algn="l" defTabSz="933450">
            <a:lnSpc>
              <a:spcPct val="90000"/>
            </a:lnSpc>
            <a:spcBef>
              <a:spcPct val="0"/>
            </a:spcBef>
            <a:spcAft>
              <a:spcPct val="15000"/>
            </a:spcAft>
            <a:buChar char="••"/>
          </a:pPr>
          <a:r>
            <a:rPr lang="zh-CN" altLang="en-US" sz="2100" b="1" kern="1200" dirty="0">
              <a:solidFill>
                <a:schemeClr val="tx1"/>
              </a:solidFill>
            </a:rPr>
            <a:t>包装机械费用成本差异的分析</a:t>
          </a:r>
        </a:p>
      </dsp:txBody>
      <dsp:txXfrm>
        <a:off x="4671933" y="512422"/>
        <a:ext cx="1466058" cy="2256091"/>
      </dsp:txXfrm>
    </dsp:sp>
    <dsp:sp modelId="{E4D2D54D-E450-4D94-A542-F7EB1BE44474}">
      <dsp:nvSpPr>
        <dsp:cNvPr id="0" name=""/>
        <dsp:cNvSpPr/>
      </dsp:nvSpPr>
      <dsp:spPr>
        <a:xfrm>
          <a:off x="4377607" y="123911"/>
          <a:ext cx="588653" cy="588653"/>
        </a:xfrm>
        <a:prstGeom prst="ellipse">
          <a:avLst/>
        </a:prstGeom>
        <a:blipFill rotWithShape="1">
          <a:blip xmlns:r="http://schemas.openxmlformats.org/officeDocument/2006/relationships" r:embed="rId1"/>
          <a:stretch>
            <a:fillRect/>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27000" prstMaterial="metal">
          <a:bevelT w="88900" h="88900"/>
        </a:sp3d>
      </dsp:spPr>
      <dsp:style>
        <a:lnRef idx="0">
          <a:scrgbClr r="0" g="0" b="0"/>
        </a:lnRef>
        <a:fillRef idx="3">
          <a:scrgbClr r="0" g="0" b="0"/>
        </a:fillRef>
        <a:effectRef idx="2">
          <a:scrgbClr r="0" g="0" b="0"/>
        </a:effectRef>
        <a:fontRef idx="minor"/>
      </dsp:style>
    </dsp:sp>
    <dsp:sp modelId="{5783A87F-52E4-47B8-BD8E-E4683D88B535}">
      <dsp:nvSpPr>
        <dsp:cNvPr id="0" name=""/>
        <dsp:cNvSpPr/>
      </dsp:nvSpPr>
      <dsp:spPr>
        <a:xfrm rot="16200000">
          <a:off x="5555552" y="1493304"/>
          <a:ext cx="2256091" cy="294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580" bIns="0" numCol="1" spcCol="1270" anchor="t" anchorCtr="0">
          <a:noAutofit/>
        </a:bodyPr>
        <a:lstStyle/>
        <a:p>
          <a:pPr lvl="0" algn="r" defTabSz="933450">
            <a:lnSpc>
              <a:spcPct val="90000"/>
            </a:lnSpc>
            <a:spcBef>
              <a:spcPct val="0"/>
            </a:spcBef>
            <a:spcAft>
              <a:spcPct val="35000"/>
            </a:spcAft>
          </a:pPr>
          <a:endParaRPr lang="zh-CN" altLang="en-US" sz="2100" b="1" kern="1200"/>
        </a:p>
      </dsp:txBody>
      <dsp:txXfrm>
        <a:off x="5555552" y="1493304"/>
        <a:ext cx="2256091" cy="294326"/>
      </dsp:txXfrm>
    </dsp:sp>
    <dsp:sp modelId="{D8AA8650-4FE0-434A-AB7D-8D40A903EFCF}">
      <dsp:nvSpPr>
        <dsp:cNvPr id="0" name=""/>
        <dsp:cNvSpPr/>
      </dsp:nvSpPr>
      <dsp:spPr>
        <a:xfrm>
          <a:off x="6830762" y="512422"/>
          <a:ext cx="1466058" cy="2256091"/>
        </a:xfrm>
        <a:prstGeom prst="rect">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192024" tIns="259580" rIns="192024" bIns="192024" numCol="1" spcCol="1270" anchor="t" anchorCtr="0">
          <a:noAutofit/>
        </a:bodyPr>
        <a:lstStyle/>
        <a:p>
          <a:pPr marL="228600" lvl="1" indent="-228600" algn="l" defTabSz="933450">
            <a:lnSpc>
              <a:spcPct val="90000"/>
            </a:lnSpc>
            <a:spcBef>
              <a:spcPct val="0"/>
            </a:spcBef>
            <a:spcAft>
              <a:spcPct val="15000"/>
            </a:spcAft>
            <a:buChar char="••"/>
          </a:pPr>
          <a:r>
            <a:rPr lang="zh-CN" altLang="en-US" sz="2100" b="1" kern="1200">
              <a:solidFill>
                <a:schemeClr val="tx1"/>
              </a:solidFill>
            </a:rPr>
            <a:t>包装技术费用成本差异的分析</a:t>
          </a:r>
        </a:p>
      </dsp:txBody>
      <dsp:txXfrm>
        <a:off x="6830762" y="512422"/>
        <a:ext cx="1466058" cy="2256091"/>
      </dsp:txXfrm>
    </dsp:sp>
    <dsp:sp modelId="{4245EC7D-30D3-48F1-8C01-C13D7D5F38D9}">
      <dsp:nvSpPr>
        <dsp:cNvPr id="0" name=""/>
        <dsp:cNvSpPr/>
      </dsp:nvSpPr>
      <dsp:spPr>
        <a:xfrm>
          <a:off x="6536435" y="123911"/>
          <a:ext cx="588653" cy="588653"/>
        </a:xfrm>
        <a:prstGeom prst="ellipse">
          <a:avLst/>
        </a:prstGeom>
        <a:blipFill rotWithShape="1">
          <a:blip xmlns:r="http://schemas.openxmlformats.org/officeDocument/2006/relationships" r:embed="rId1"/>
          <a:stretch>
            <a:fillRect/>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27000" prstMaterial="metal">
          <a:bevelT w="88900" h="88900"/>
        </a:sp3d>
      </dsp:spPr>
      <dsp:style>
        <a:lnRef idx="0">
          <a:scrgbClr r="0" g="0" b="0"/>
        </a:lnRef>
        <a:fillRef idx="3">
          <a:scrgbClr r="0" g="0" b="0"/>
        </a:fillRef>
        <a:effectRef idx="2">
          <a:scrgbClr r="0" g="0" b="0"/>
        </a:effectRef>
        <a:fontRef idx="minor"/>
      </dsp:style>
    </dsp:sp>
    <dsp:sp modelId="{062B189D-6284-4921-BF72-9D11FB78240F}">
      <dsp:nvSpPr>
        <dsp:cNvPr id="0" name=""/>
        <dsp:cNvSpPr/>
      </dsp:nvSpPr>
      <dsp:spPr>
        <a:xfrm rot="16200000">
          <a:off x="7714381" y="1493304"/>
          <a:ext cx="2256091" cy="294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580" bIns="0" numCol="1" spcCol="1270" anchor="t" anchorCtr="0">
          <a:noAutofit/>
        </a:bodyPr>
        <a:lstStyle/>
        <a:p>
          <a:pPr lvl="0" algn="r" defTabSz="933450">
            <a:lnSpc>
              <a:spcPct val="90000"/>
            </a:lnSpc>
            <a:spcBef>
              <a:spcPct val="0"/>
            </a:spcBef>
            <a:spcAft>
              <a:spcPct val="35000"/>
            </a:spcAft>
          </a:pPr>
          <a:endParaRPr lang="zh-CN" altLang="en-US" sz="2100" b="1" kern="1200"/>
        </a:p>
      </dsp:txBody>
      <dsp:txXfrm>
        <a:off x="7714381" y="1493304"/>
        <a:ext cx="2256091" cy="294326"/>
      </dsp:txXfrm>
    </dsp:sp>
    <dsp:sp modelId="{2EC31361-34D3-428F-8079-421CDA754813}">
      <dsp:nvSpPr>
        <dsp:cNvPr id="0" name=""/>
        <dsp:cNvSpPr/>
      </dsp:nvSpPr>
      <dsp:spPr>
        <a:xfrm>
          <a:off x="8989590" y="512422"/>
          <a:ext cx="1466058" cy="2256091"/>
        </a:xfrm>
        <a:prstGeom prst="rect">
          <a:avLst/>
        </a:prstGeom>
        <a:no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5C18232-5864-4574-A46B-61B8702FBB00}">
      <dsp:nvSpPr>
        <dsp:cNvPr id="0" name=""/>
        <dsp:cNvSpPr/>
      </dsp:nvSpPr>
      <dsp:spPr>
        <a:xfrm>
          <a:off x="8695263" y="123911"/>
          <a:ext cx="588653" cy="588653"/>
        </a:xfrm>
        <a:prstGeom prst="ellipse">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27000" prstMaterial="metal">
          <a:bevelT w="88900" h="88900"/>
        </a:sp3d>
      </dsp:spPr>
      <dsp:style>
        <a:lnRef idx="0">
          <a:scrgbClr r="0" g="0" b="0"/>
        </a:lnRef>
        <a:fillRef idx="3">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3ED0F-71E9-4810-A3E3-8AE7B0A3BD58}">
      <dsp:nvSpPr>
        <dsp:cNvPr id="0" name=""/>
        <dsp:cNvSpPr/>
      </dsp:nvSpPr>
      <dsp:spPr>
        <a:xfrm>
          <a:off x="0" y="0"/>
          <a:ext cx="3024981" cy="3024981"/>
        </a:xfrm>
        <a:prstGeom prst="pie">
          <a:avLst>
            <a:gd name="adj1" fmla="val 5400000"/>
            <a:gd name="adj2" fmla="val 16200000"/>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605EFD-16DD-4C85-8ADE-D58E4F58E343}">
      <dsp:nvSpPr>
        <dsp:cNvPr id="0" name=""/>
        <dsp:cNvSpPr/>
      </dsp:nvSpPr>
      <dsp:spPr>
        <a:xfrm>
          <a:off x="1512490" y="0"/>
          <a:ext cx="7597601" cy="3024981"/>
        </a:xfrm>
        <a:prstGeom prst="rect">
          <a:avLst/>
        </a:prstGeom>
        <a:solidFill>
          <a:schemeClr val="lt1">
            <a:alpha val="90000"/>
            <a:hueOff val="0"/>
            <a:satOff val="0"/>
            <a:lumOff val="0"/>
            <a:alphaOff val="0"/>
          </a:schemeClr>
        </a:solidFill>
        <a:ln w="6350" cap="flat" cmpd="sng" algn="ctr">
          <a:solidFill>
            <a:schemeClr val="bg2">
              <a:lumMod val="75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b="1" kern="1200" dirty="0">
              <a:solidFill>
                <a:schemeClr val="tx1"/>
              </a:solidFill>
            </a:rPr>
            <a:t>（</a:t>
          </a:r>
          <a:r>
            <a:rPr lang="en-US" sz="2800" b="1" kern="1200" dirty="0">
              <a:solidFill>
                <a:schemeClr val="tx1"/>
              </a:solidFill>
            </a:rPr>
            <a:t>1</a:t>
          </a:r>
          <a:r>
            <a:rPr lang="zh-CN" sz="2800" b="1" kern="1200" dirty="0">
              <a:solidFill>
                <a:schemeClr val="tx1"/>
              </a:solidFill>
            </a:rPr>
            <a:t>）包装技术变动费用成本差异的分析</a:t>
          </a:r>
          <a:endParaRPr lang="zh-CN" altLang="en-US" sz="2800" b="1" kern="1200" dirty="0">
            <a:solidFill>
              <a:schemeClr val="tx1"/>
            </a:solidFill>
          </a:endParaRPr>
        </a:p>
      </dsp:txBody>
      <dsp:txXfrm>
        <a:off x="1512490" y="0"/>
        <a:ext cx="3798800" cy="1436865"/>
      </dsp:txXfrm>
    </dsp:sp>
    <dsp:sp modelId="{22D04BCE-15F1-4C6B-AD86-54B29D97C10D}">
      <dsp:nvSpPr>
        <dsp:cNvPr id="0" name=""/>
        <dsp:cNvSpPr/>
      </dsp:nvSpPr>
      <dsp:spPr>
        <a:xfrm>
          <a:off x="794057" y="1436865"/>
          <a:ext cx="1436865" cy="1436865"/>
        </a:xfrm>
        <a:prstGeom prst="pie">
          <a:avLst>
            <a:gd name="adj1" fmla="val 5400000"/>
            <a:gd name="adj2" fmla="val 16200000"/>
          </a:avLst>
        </a:prstGeom>
        <a:solidFill>
          <a:schemeClr val="bg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6038268-2CC8-4397-895A-CEC1997B76B9}">
      <dsp:nvSpPr>
        <dsp:cNvPr id="0" name=""/>
        <dsp:cNvSpPr/>
      </dsp:nvSpPr>
      <dsp:spPr>
        <a:xfrm>
          <a:off x="1512490" y="1436865"/>
          <a:ext cx="7597601" cy="1436865"/>
        </a:xfrm>
        <a:prstGeom prst="rect">
          <a:avLst/>
        </a:prstGeom>
        <a:solidFill>
          <a:schemeClr val="lt1">
            <a:alpha val="90000"/>
            <a:hueOff val="0"/>
            <a:satOff val="0"/>
            <a:lumOff val="0"/>
            <a:alphaOff val="0"/>
          </a:schemeClr>
        </a:solidFill>
        <a:ln w="6350" cap="flat" cmpd="sng" algn="ctr">
          <a:solidFill>
            <a:schemeClr val="bg2">
              <a:lumMod val="75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sz="2800" b="1" kern="1200" dirty="0">
              <a:solidFill>
                <a:schemeClr val="tx1"/>
              </a:solidFill>
            </a:rPr>
            <a:t>（</a:t>
          </a:r>
          <a:r>
            <a:rPr lang="en-US" sz="2800" b="1" kern="1200" dirty="0">
              <a:solidFill>
                <a:schemeClr val="tx1"/>
              </a:solidFill>
            </a:rPr>
            <a:t>2</a:t>
          </a:r>
          <a:r>
            <a:rPr lang="zh-CN" sz="2800" b="1" kern="1200" dirty="0">
              <a:solidFill>
                <a:schemeClr val="tx1"/>
              </a:solidFill>
            </a:rPr>
            <a:t>）包装技术固定费用成本差异的分析</a:t>
          </a:r>
          <a:endParaRPr lang="zh-CN" altLang="en-US" sz="2800" b="1" kern="1200" dirty="0">
            <a:solidFill>
              <a:schemeClr val="tx1"/>
            </a:solidFill>
          </a:endParaRPr>
        </a:p>
      </dsp:txBody>
      <dsp:txXfrm>
        <a:off x="1512490" y="1436865"/>
        <a:ext cx="3798800" cy="1436865"/>
      </dsp:txXfrm>
    </dsp:sp>
    <dsp:sp modelId="{722FFF47-6F9C-42C8-A9A4-F1BD9A991246}">
      <dsp:nvSpPr>
        <dsp:cNvPr id="0" name=""/>
        <dsp:cNvSpPr/>
      </dsp:nvSpPr>
      <dsp:spPr>
        <a:xfrm>
          <a:off x="5311291" y="0"/>
          <a:ext cx="3798800" cy="143686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a:solidFill>
                <a:schemeClr val="tx1"/>
              </a:solidFill>
            </a:rPr>
            <a:t>包装技术变动成本差异可分为人工效率成本差异和变动成本分配率成本差异。</a:t>
          </a:r>
        </a:p>
      </dsp:txBody>
      <dsp:txXfrm>
        <a:off x="5311291" y="0"/>
        <a:ext cx="3798800" cy="1436865"/>
      </dsp:txXfrm>
    </dsp:sp>
    <dsp:sp modelId="{5B4E5AC9-B20B-4953-9967-4AD65BC4012C}">
      <dsp:nvSpPr>
        <dsp:cNvPr id="0" name=""/>
        <dsp:cNvSpPr/>
      </dsp:nvSpPr>
      <dsp:spPr>
        <a:xfrm>
          <a:off x="5311291" y="1436865"/>
          <a:ext cx="3798800" cy="143686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a:solidFill>
                <a:schemeClr val="tx1"/>
              </a:solidFill>
            </a:rPr>
            <a:t>包装技术固定费用成本差异可分为能量差异和耗费差异。</a:t>
          </a:r>
        </a:p>
      </dsp:txBody>
      <dsp:txXfrm>
        <a:off x="5311291" y="1436865"/>
        <a:ext cx="3798800" cy="14368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F778C-DF68-4485-A66B-F1D63D4996CC}">
      <dsp:nvSpPr>
        <dsp:cNvPr id="0" name=""/>
        <dsp:cNvSpPr/>
      </dsp:nvSpPr>
      <dsp:spPr>
        <a:xfrm>
          <a:off x="5648" y="0"/>
          <a:ext cx="1981944" cy="4041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宋体" panose="02010600030101010101" pitchFamily="2" charset="-122"/>
            </a:rPr>
            <a:t>功能不变，成本降低</a:t>
          </a:r>
          <a:endParaRPr lang="zh-CN" altLang="en-US" sz="2400" b="1" kern="1200" dirty="0"/>
        </a:p>
      </dsp:txBody>
      <dsp:txXfrm>
        <a:off x="5648" y="0"/>
        <a:ext cx="1981944" cy="1212532"/>
      </dsp:txXfrm>
    </dsp:sp>
    <dsp:sp modelId="{E8A317E5-0AD9-4890-B4E7-337660CA8BBB}">
      <dsp:nvSpPr>
        <dsp:cNvPr id="0" name=""/>
        <dsp:cNvSpPr/>
      </dsp:nvSpPr>
      <dsp:spPr>
        <a:xfrm>
          <a:off x="203842" y="1293816"/>
          <a:ext cx="1585555" cy="262715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sz="1800" b="1" kern="1200" dirty="0">
              <a:solidFill>
                <a:schemeClr val="tx1"/>
              </a:solidFill>
            </a:rPr>
            <a:t>科学排料 </a:t>
          </a:r>
          <a:endParaRPr lang="en-US" altLang="zh-CN" sz="1800" b="1" kern="1200" dirty="0">
            <a:solidFill>
              <a:schemeClr val="tx1"/>
            </a:solidFill>
          </a:endParaRPr>
        </a:p>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sz="1800" b="1" kern="1200" dirty="0">
              <a:solidFill>
                <a:schemeClr val="tx1"/>
              </a:solidFill>
            </a:rPr>
            <a:t>材料、工艺替代</a:t>
          </a:r>
          <a:endParaRPr lang="en-US" altLang="zh-CN" sz="1800" b="1" kern="1200" dirty="0">
            <a:solidFill>
              <a:schemeClr val="tx1"/>
            </a:solidFill>
          </a:endParaRPr>
        </a:p>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sz="1800" b="1" kern="1200" dirty="0">
              <a:solidFill>
                <a:schemeClr val="tx1"/>
              </a:solidFill>
            </a:rPr>
            <a:t>改变包装形式</a:t>
          </a:r>
          <a:endParaRPr lang="zh-CN" altLang="en-US" sz="1800" b="1" kern="1200" dirty="0">
            <a:solidFill>
              <a:schemeClr val="tx1"/>
            </a:solidFill>
          </a:endParaRPr>
        </a:p>
      </dsp:txBody>
      <dsp:txXfrm>
        <a:off x="250281" y="1340255"/>
        <a:ext cx="1492677" cy="2534275"/>
      </dsp:txXfrm>
    </dsp:sp>
    <dsp:sp modelId="{BEE59315-3CA9-414B-8B24-418289F15557}">
      <dsp:nvSpPr>
        <dsp:cNvPr id="0" name=""/>
        <dsp:cNvSpPr/>
      </dsp:nvSpPr>
      <dsp:spPr>
        <a:xfrm>
          <a:off x="2136237" y="0"/>
          <a:ext cx="1981944" cy="4041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宋体" panose="02010600030101010101" pitchFamily="2" charset="-122"/>
            </a:rPr>
            <a:t>成本不变，功能提高</a:t>
          </a:r>
          <a:endParaRPr lang="zh-CN" altLang="en-US" sz="2400" b="1" kern="1200" dirty="0"/>
        </a:p>
      </dsp:txBody>
      <dsp:txXfrm>
        <a:off x="2136237" y="0"/>
        <a:ext cx="1981944" cy="1212532"/>
      </dsp:txXfrm>
    </dsp:sp>
    <dsp:sp modelId="{7CB5055E-3C2F-426A-8D81-56ED05ECC137}">
      <dsp:nvSpPr>
        <dsp:cNvPr id="0" name=""/>
        <dsp:cNvSpPr/>
      </dsp:nvSpPr>
      <dsp:spPr>
        <a:xfrm>
          <a:off x="2334432" y="1293816"/>
          <a:ext cx="1585555" cy="262715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sz="1800" b="1" kern="1200" dirty="0">
              <a:solidFill>
                <a:schemeClr val="tx1"/>
              </a:solidFill>
            </a:rPr>
            <a:t>增大容量提高包装功能</a:t>
          </a:r>
          <a:endParaRPr lang="en-US" altLang="zh-CN" sz="1800" b="1" kern="1200" dirty="0">
            <a:solidFill>
              <a:schemeClr val="tx1"/>
            </a:solidFill>
          </a:endParaRPr>
        </a:p>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sz="1800" b="1" kern="1200" dirty="0">
              <a:solidFill>
                <a:schemeClr val="tx1"/>
              </a:solidFill>
            </a:rPr>
            <a:t>改进结构优化包装功能</a:t>
          </a:r>
          <a:endParaRPr lang="zh-CN" altLang="en-US" sz="1800" b="1" kern="1200" dirty="0">
            <a:solidFill>
              <a:schemeClr val="tx1"/>
            </a:solidFill>
          </a:endParaRPr>
        </a:p>
      </dsp:txBody>
      <dsp:txXfrm>
        <a:off x="2380871" y="1340255"/>
        <a:ext cx="1492677" cy="2534275"/>
      </dsp:txXfrm>
    </dsp:sp>
    <dsp:sp modelId="{A8BF4ED5-A4A5-4A74-9D50-DC905FC4DBCB}">
      <dsp:nvSpPr>
        <dsp:cNvPr id="0" name=""/>
        <dsp:cNvSpPr/>
      </dsp:nvSpPr>
      <dsp:spPr>
        <a:xfrm>
          <a:off x="4266827" y="0"/>
          <a:ext cx="1981944" cy="4041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宋体" panose="02010600030101010101" pitchFamily="2" charset="-122"/>
            </a:rPr>
            <a:t>功能提高，成本降低</a:t>
          </a:r>
          <a:endParaRPr lang="zh-CN" altLang="en-US" sz="2400" b="1" kern="1200" dirty="0"/>
        </a:p>
      </dsp:txBody>
      <dsp:txXfrm>
        <a:off x="4266827" y="0"/>
        <a:ext cx="1981944" cy="1212532"/>
      </dsp:txXfrm>
    </dsp:sp>
    <dsp:sp modelId="{55C8B090-BA08-4E12-83E1-7731700B4B70}">
      <dsp:nvSpPr>
        <dsp:cNvPr id="0" name=""/>
        <dsp:cNvSpPr/>
      </dsp:nvSpPr>
      <dsp:spPr>
        <a:xfrm>
          <a:off x="4465022" y="1293816"/>
          <a:ext cx="1585555" cy="262715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altLang="en-US" sz="1800" b="1" kern="1200" dirty="0">
              <a:solidFill>
                <a:schemeClr val="tx1"/>
              </a:solidFill>
            </a:rPr>
            <a:t>使包装的整体功能得到提高的同时，使包装总成本有所下降。</a:t>
          </a:r>
        </a:p>
      </dsp:txBody>
      <dsp:txXfrm>
        <a:off x="4511461" y="1340255"/>
        <a:ext cx="1492677" cy="2534275"/>
      </dsp:txXfrm>
    </dsp:sp>
    <dsp:sp modelId="{AC7CB8D7-3B28-4F9A-881B-53A90056D12F}">
      <dsp:nvSpPr>
        <dsp:cNvPr id="0" name=""/>
        <dsp:cNvSpPr/>
      </dsp:nvSpPr>
      <dsp:spPr>
        <a:xfrm>
          <a:off x="6397417" y="0"/>
          <a:ext cx="1981944" cy="4041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宋体" panose="02010600030101010101" pitchFamily="2" charset="-122"/>
            </a:rPr>
            <a:t>适量增加成本，大幅提高功能</a:t>
          </a:r>
          <a:endParaRPr lang="zh-CN" altLang="en-US" sz="2400" b="1" kern="1200" dirty="0"/>
        </a:p>
      </dsp:txBody>
      <dsp:txXfrm>
        <a:off x="6397417" y="0"/>
        <a:ext cx="1981944" cy="1212532"/>
      </dsp:txXfrm>
    </dsp:sp>
    <dsp:sp modelId="{F10644F5-164D-4A66-A44A-0ACC65AA5813}">
      <dsp:nvSpPr>
        <dsp:cNvPr id="0" name=""/>
        <dsp:cNvSpPr/>
      </dsp:nvSpPr>
      <dsp:spPr>
        <a:xfrm>
          <a:off x="6595612" y="1212532"/>
          <a:ext cx="1585555" cy="262715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altLang="en-US" sz="1800" b="1" kern="1200" dirty="0">
              <a:solidFill>
                <a:schemeClr val="tx1"/>
              </a:solidFill>
            </a:rPr>
            <a:t>增加了少量成本，但却使包装功能大大提高，增加了销售量，同时还能提高商品的售价。</a:t>
          </a:r>
        </a:p>
      </dsp:txBody>
      <dsp:txXfrm>
        <a:off x="6642051" y="1258971"/>
        <a:ext cx="1492677" cy="2534275"/>
      </dsp:txXfrm>
    </dsp:sp>
    <dsp:sp modelId="{53C01096-57AB-47E6-B466-0A1CE97107B6}">
      <dsp:nvSpPr>
        <dsp:cNvPr id="0" name=""/>
        <dsp:cNvSpPr/>
      </dsp:nvSpPr>
      <dsp:spPr>
        <a:xfrm>
          <a:off x="8528007" y="0"/>
          <a:ext cx="1981944" cy="4041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宋体" panose="02010600030101010101" pitchFamily="2" charset="-122"/>
            </a:rPr>
            <a:t>功能略有下降，成本大幅度降低</a:t>
          </a:r>
          <a:endParaRPr lang="zh-CN" altLang="en-US" sz="2400" b="1" kern="1200" dirty="0"/>
        </a:p>
      </dsp:txBody>
      <dsp:txXfrm>
        <a:off x="8528007" y="0"/>
        <a:ext cx="1981944" cy="1212532"/>
      </dsp:txXfrm>
    </dsp:sp>
    <dsp:sp modelId="{672DDB62-E36C-42CB-A032-D32AF8F61B14}">
      <dsp:nvSpPr>
        <dsp:cNvPr id="0" name=""/>
        <dsp:cNvSpPr/>
      </dsp:nvSpPr>
      <dsp:spPr>
        <a:xfrm>
          <a:off x="8726202" y="1212532"/>
          <a:ext cx="1585555" cy="262715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zh-CN" altLang="en-US" sz="1800" b="1" kern="1200" dirty="0">
              <a:solidFill>
                <a:schemeClr val="tx1"/>
              </a:solidFill>
              <a:sym typeface="Wingdings" panose="05000000000000000000" pitchFamily="2" charset="2"/>
            </a:rPr>
            <a:t></a:t>
          </a:r>
          <a:r>
            <a:rPr lang="zh-CN" altLang="en-US" sz="1800" b="1" kern="1200" dirty="0">
              <a:solidFill>
                <a:schemeClr val="tx1"/>
              </a:solidFill>
            </a:rPr>
            <a:t>为了照顾经济实惠的心理，降低一些次要功能的标准以降低成本，也有利于销售。</a:t>
          </a:r>
        </a:p>
      </dsp:txBody>
      <dsp:txXfrm>
        <a:off x="8772641" y="1258971"/>
        <a:ext cx="1492677" cy="25342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19031-0D58-4114-A126-F85179D7319E}">
      <dsp:nvSpPr>
        <dsp:cNvPr id="0" name=""/>
        <dsp:cNvSpPr/>
      </dsp:nvSpPr>
      <dsp:spPr>
        <a:xfrm>
          <a:off x="367605" y="257135"/>
          <a:ext cx="4222412" cy="633600"/>
        </a:xfrm>
        <a:prstGeom prst="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1</a:t>
          </a:r>
          <a:r>
            <a:rPr lang="zh-CN" sz="2200" b="1" kern="1200" dirty="0">
              <a:solidFill>
                <a:schemeClr val="tx1"/>
              </a:solidFill>
            </a:rPr>
            <a:t>、方案评价</a:t>
          </a:r>
        </a:p>
      </dsp:txBody>
      <dsp:txXfrm>
        <a:off x="367605" y="257135"/>
        <a:ext cx="4222412" cy="633600"/>
      </dsp:txXfrm>
    </dsp:sp>
    <dsp:sp modelId="{7A95592D-B8DA-4F90-97A6-538DAE6595AF}">
      <dsp:nvSpPr>
        <dsp:cNvPr id="0" name=""/>
        <dsp:cNvSpPr/>
      </dsp:nvSpPr>
      <dsp:spPr>
        <a:xfrm>
          <a:off x="367605" y="890735"/>
          <a:ext cx="4222412" cy="2596769"/>
        </a:xfrm>
        <a:prstGeom prst="rect">
          <a:avLst/>
        </a:prstGeom>
        <a:solidFill>
          <a:schemeClr val="accent3">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zh-CN" sz="2200" b="1" kern="1200" dirty="0"/>
            <a:t>运用加法评分法，即先提出</a:t>
          </a:r>
          <a:r>
            <a:rPr lang="en-US" sz="2200" b="1" kern="1200" dirty="0"/>
            <a:t>5</a:t>
          </a:r>
          <a:r>
            <a:rPr lang="zh-CN" sz="2200" b="1" kern="1200" dirty="0"/>
            <a:t>个评分项目，然后将项目按实现程度，分为若干等级，并确定各等级的评分标准，按标准逐一对各方面的项目打分，最后计算出各方案的得分总和。综合评价见表</a:t>
          </a:r>
          <a:r>
            <a:rPr lang="en-US" sz="2200" b="1" kern="1200" dirty="0"/>
            <a:t>7-16</a:t>
          </a:r>
          <a:r>
            <a:rPr lang="zh-CN" sz="2200" b="1" kern="1200" dirty="0"/>
            <a:t>。</a:t>
          </a:r>
          <a:endParaRPr lang="zh-CN" altLang="en-US" sz="2200" b="1" kern="1200" dirty="0"/>
        </a:p>
      </dsp:txBody>
      <dsp:txXfrm>
        <a:off x="367605" y="890735"/>
        <a:ext cx="4222412" cy="2596769"/>
      </dsp:txXfrm>
    </dsp:sp>
    <dsp:sp modelId="{717D2233-1AA1-4C05-9119-1F8A63358616}">
      <dsp:nvSpPr>
        <dsp:cNvPr id="0" name=""/>
        <dsp:cNvSpPr/>
      </dsp:nvSpPr>
      <dsp:spPr>
        <a:xfrm>
          <a:off x="4813593" y="257135"/>
          <a:ext cx="4222412" cy="633600"/>
        </a:xfrm>
        <a:prstGeom prst="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a:solidFill>
                <a:schemeClr val="tx1"/>
              </a:solidFill>
            </a:rPr>
            <a:t>2</a:t>
          </a:r>
          <a:r>
            <a:rPr lang="zh-CN" sz="2200" b="1" kern="1200" dirty="0">
              <a:solidFill>
                <a:schemeClr val="tx1"/>
              </a:solidFill>
            </a:rPr>
            <a:t>、方案选择</a:t>
          </a:r>
          <a:endParaRPr lang="zh-CN" altLang="en-US" sz="2200" b="1" kern="1200" dirty="0">
            <a:solidFill>
              <a:schemeClr val="tx1"/>
            </a:solidFill>
          </a:endParaRPr>
        </a:p>
      </dsp:txBody>
      <dsp:txXfrm>
        <a:off x="4813593" y="257135"/>
        <a:ext cx="4222412" cy="633600"/>
      </dsp:txXfrm>
    </dsp:sp>
    <dsp:sp modelId="{EE7A3507-5016-4D21-B70C-06754AB264EB}">
      <dsp:nvSpPr>
        <dsp:cNvPr id="0" name=""/>
        <dsp:cNvSpPr/>
      </dsp:nvSpPr>
      <dsp:spPr>
        <a:xfrm>
          <a:off x="4813593" y="890735"/>
          <a:ext cx="4222412" cy="2596769"/>
        </a:xfrm>
        <a:prstGeom prst="rect">
          <a:avLst/>
        </a:prstGeom>
        <a:solidFill>
          <a:schemeClr val="accent3">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ctr" anchorCtr="0">
          <a:noAutofit/>
        </a:bodyPr>
        <a:lstStyle/>
        <a:p>
          <a:pPr marL="228600" lvl="1" indent="-228600" algn="l" defTabSz="977900">
            <a:lnSpc>
              <a:spcPct val="90000"/>
            </a:lnSpc>
            <a:spcBef>
              <a:spcPct val="0"/>
            </a:spcBef>
            <a:spcAft>
              <a:spcPct val="15000"/>
            </a:spcAft>
            <a:buChar char="••"/>
          </a:pPr>
          <a:r>
            <a:rPr lang="zh-CN" sz="2200" b="1" kern="1200" dirty="0" smtClean="0"/>
            <a:t>从对三个方案的综合评价中不难看出，改进方案二而在表</a:t>
          </a:r>
          <a:r>
            <a:rPr lang="en-US" sz="2200" b="1" kern="1200" dirty="0" smtClean="0"/>
            <a:t>3</a:t>
          </a:r>
          <a:r>
            <a:rPr lang="zh-CN" sz="2200" b="1" kern="1200" dirty="0" smtClean="0"/>
            <a:t>中得</a:t>
          </a:r>
          <a:r>
            <a:rPr lang="en-US" sz="2200" b="1" kern="1200" dirty="0" smtClean="0"/>
            <a:t>91</a:t>
          </a:r>
          <a:r>
            <a:rPr lang="zh-CN" sz="2200" b="1" kern="1200" dirty="0" smtClean="0"/>
            <a:t>分，比改进方案一高出</a:t>
          </a:r>
          <a:r>
            <a:rPr lang="en-US" sz="2200" b="1" kern="1200" dirty="0" smtClean="0"/>
            <a:t>l7</a:t>
          </a:r>
          <a:r>
            <a:rPr lang="zh-CN" sz="2200" b="1" kern="1200" dirty="0" smtClean="0"/>
            <a:t>分，比原工艺方案高出</a:t>
          </a:r>
          <a:r>
            <a:rPr lang="en-US" sz="2200" b="1" kern="1200" dirty="0" smtClean="0"/>
            <a:t>9</a:t>
          </a:r>
          <a:r>
            <a:rPr lang="zh-CN" sz="2200" b="1" kern="1200" dirty="0" smtClean="0"/>
            <a:t>分。最终选定改进方案二为试验方案。</a:t>
          </a:r>
          <a:endParaRPr lang="zh-CN" altLang="en-US" sz="2200" b="1" kern="1200" dirty="0"/>
        </a:p>
      </dsp:txBody>
      <dsp:txXfrm>
        <a:off x="4813593" y="890735"/>
        <a:ext cx="4222412" cy="25967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F4E8-7310-4E73-9469-8666F55BB6DF}">
      <dsp:nvSpPr>
        <dsp:cNvPr id="0" name=""/>
        <dsp:cNvSpPr/>
      </dsp:nvSpPr>
      <dsp:spPr>
        <a:xfrm>
          <a:off x="-308170" y="0"/>
          <a:ext cx="4140200" cy="4140200"/>
        </a:xfrm>
        <a:prstGeom prst="pie">
          <a:avLst>
            <a:gd name="adj1" fmla="val 5400000"/>
            <a:gd name="adj2" fmla="val 16200000"/>
          </a:avLst>
        </a:prstGeom>
        <a:solidFill>
          <a:schemeClr val="bg1">
            <a:lumMod val="8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6A85A6-A301-4DD4-BF26-C0855C94299F}">
      <dsp:nvSpPr>
        <dsp:cNvPr id="0" name=""/>
        <dsp:cNvSpPr/>
      </dsp:nvSpPr>
      <dsp:spPr>
        <a:xfrm>
          <a:off x="1421672" y="0"/>
          <a:ext cx="7880967" cy="4140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a:bevelT prst="relaxedInset"/>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1</a:t>
          </a:r>
          <a:r>
            <a:rPr lang="zh-CN" sz="3200" b="1" kern="1200" dirty="0"/>
            <a:t>、经济效益</a:t>
          </a:r>
          <a:endParaRPr lang="zh-CN" altLang="en-US" sz="3200" b="1" kern="1200" dirty="0"/>
        </a:p>
      </dsp:txBody>
      <dsp:txXfrm>
        <a:off x="1421672" y="0"/>
        <a:ext cx="3940483" cy="1966595"/>
      </dsp:txXfrm>
    </dsp:sp>
    <dsp:sp modelId="{E92A2311-7F47-4D28-BF2F-F2C9362F63A1}">
      <dsp:nvSpPr>
        <dsp:cNvPr id="0" name=""/>
        <dsp:cNvSpPr/>
      </dsp:nvSpPr>
      <dsp:spPr>
        <a:xfrm>
          <a:off x="778632" y="1966595"/>
          <a:ext cx="1966595" cy="1966595"/>
        </a:xfrm>
        <a:prstGeom prst="pie">
          <a:avLst>
            <a:gd name="adj1" fmla="val 5400000"/>
            <a:gd name="adj2" fmla="val 16200000"/>
          </a:avLst>
        </a:prstGeom>
        <a:solidFill>
          <a:schemeClr val="bg1">
            <a:lumMod val="8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509000E-5F11-443D-8FB5-AB596B8436B1}">
      <dsp:nvSpPr>
        <dsp:cNvPr id="0" name=""/>
        <dsp:cNvSpPr/>
      </dsp:nvSpPr>
      <dsp:spPr>
        <a:xfrm>
          <a:off x="1421672" y="1966595"/>
          <a:ext cx="7880967" cy="196659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a:bevelT prst="relaxedInset"/>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2</a:t>
          </a:r>
          <a:r>
            <a:rPr lang="zh-CN" sz="3200" b="1" kern="1200" dirty="0"/>
            <a:t>、社会效益</a:t>
          </a:r>
          <a:endParaRPr lang="zh-CN" altLang="en-US" sz="3200" b="1" kern="1200" dirty="0"/>
        </a:p>
      </dsp:txBody>
      <dsp:txXfrm>
        <a:off x="1421672" y="1966595"/>
        <a:ext cx="3940483" cy="1966595"/>
      </dsp:txXfrm>
    </dsp:sp>
    <dsp:sp modelId="{8FEEFC82-EC8B-4209-A913-30CA90B7904B}">
      <dsp:nvSpPr>
        <dsp:cNvPr id="0" name=""/>
        <dsp:cNvSpPr/>
      </dsp:nvSpPr>
      <dsp:spPr>
        <a:xfrm>
          <a:off x="4752781" y="0"/>
          <a:ext cx="4818975" cy="1966595"/>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CN" sz="2000" b="1" kern="1200" dirty="0"/>
            <a:t>（</a:t>
          </a:r>
          <a:r>
            <a:rPr lang="en-US" sz="2000" b="1" kern="1200" dirty="0"/>
            <a:t>1</a:t>
          </a:r>
          <a:r>
            <a:rPr lang="zh-CN" sz="2000" b="1" kern="1200" dirty="0"/>
            <a:t>）扣掉价值工程活动费用后的净节支额为</a:t>
          </a:r>
          <a:r>
            <a:rPr lang="en-US" sz="2000" b="1" kern="1200" dirty="0"/>
            <a:t>367730 </a:t>
          </a:r>
          <a:r>
            <a:rPr lang="zh-CN" sz="2000" b="1" kern="1200" dirty="0"/>
            <a:t>元</a:t>
          </a:r>
        </a:p>
        <a:p>
          <a:pPr marL="228600" lvl="1" indent="-228600" algn="l" defTabSz="889000">
            <a:lnSpc>
              <a:spcPct val="90000"/>
            </a:lnSpc>
            <a:spcBef>
              <a:spcPct val="0"/>
            </a:spcBef>
            <a:spcAft>
              <a:spcPct val="15000"/>
            </a:spcAft>
            <a:buChar char="••"/>
          </a:pPr>
          <a:r>
            <a:rPr lang="zh-CN" sz="2000" b="1" kern="1200" dirty="0"/>
            <a:t>（</a:t>
          </a:r>
          <a:r>
            <a:rPr lang="en-US" sz="2000" b="1" kern="1200" dirty="0"/>
            <a:t>2</a:t>
          </a:r>
          <a:r>
            <a:rPr lang="zh-CN" sz="2000" b="1" kern="1200" dirty="0"/>
            <a:t>）成本降低率为</a:t>
          </a:r>
          <a:r>
            <a:rPr lang="en-US" sz="2000" b="1" kern="1200" dirty="0"/>
            <a:t>5.14%</a:t>
          </a:r>
          <a:endParaRPr lang="zh-CN" altLang="en-US" sz="2000" b="1" kern="1200" dirty="0"/>
        </a:p>
      </dsp:txBody>
      <dsp:txXfrm>
        <a:off x="4752781" y="0"/>
        <a:ext cx="4818975" cy="1966595"/>
      </dsp:txXfrm>
    </dsp:sp>
    <dsp:sp modelId="{9D1836CF-ABCF-4455-B647-9128AC0E3F2D}">
      <dsp:nvSpPr>
        <dsp:cNvPr id="0" name=""/>
        <dsp:cNvSpPr/>
      </dsp:nvSpPr>
      <dsp:spPr>
        <a:xfrm>
          <a:off x="4745815" y="1966595"/>
          <a:ext cx="4832908" cy="1966595"/>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CN" sz="2000" b="1" kern="1200" dirty="0"/>
            <a:t>（</a:t>
          </a:r>
          <a:r>
            <a:rPr lang="en-US" sz="2000" b="1" kern="1200" dirty="0"/>
            <a:t>1</a:t>
          </a:r>
          <a:r>
            <a:rPr lang="zh-CN" sz="2000" b="1" kern="1200" dirty="0"/>
            <a:t>），净节约进口原纸</a:t>
          </a:r>
          <a:r>
            <a:rPr lang="en-US" sz="2000" b="1" kern="1200" dirty="0"/>
            <a:t>171</a:t>
          </a:r>
          <a:r>
            <a:rPr lang="zh-CN" sz="2000" b="1" kern="1200" dirty="0"/>
            <a:t>吨</a:t>
          </a:r>
          <a:r>
            <a:rPr lang="en-US" sz="2000" b="1" kern="1200" dirty="0"/>
            <a:t>(367730</a:t>
          </a:r>
          <a:r>
            <a:rPr lang="zh-CN" sz="2000" b="1" kern="1200" dirty="0"/>
            <a:t>元÷</a:t>
          </a:r>
          <a:r>
            <a:rPr lang="en-US" sz="2000" b="1" kern="1200" dirty="0"/>
            <a:t>2l50</a:t>
          </a:r>
          <a:r>
            <a:rPr lang="zh-CN" sz="2000" b="1" kern="1200" dirty="0"/>
            <a:t>元／吨</a:t>
          </a:r>
          <a:r>
            <a:rPr lang="en-US" sz="2000" b="1" kern="1200" dirty="0"/>
            <a:t>)</a:t>
          </a:r>
          <a:r>
            <a:rPr lang="zh-CN" sz="2000" b="1" kern="1200" dirty="0"/>
            <a:t> </a:t>
          </a:r>
        </a:p>
        <a:p>
          <a:pPr marL="228600" lvl="1" indent="-228600" algn="l" defTabSz="889000">
            <a:lnSpc>
              <a:spcPct val="90000"/>
            </a:lnSpc>
            <a:spcBef>
              <a:spcPct val="0"/>
            </a:spcBef>
            <a:spcAft>
              <a:spcPct val="15000"/>
            </a:spcAft>
            <a:buChar char="••"/>
          </a:pPr>
          <a:r>
            <a:rPr lang="zh-CN" sz="2000" b="1" kern="1200" dirty="0"/>
            <a:t>（</a:t>
          </a:r>
          <a:r>
            <a:rPr lang="en-US" sz="2000" b="1" kern="1200" dirty="0"/>
            <a:t>2</a:t>
          </a:r>
          <a:r>
            <a:rPr lang="zh-CN" sz="2000" b="1" kern="1200" dirty="0"/>
            <a:t>）提高了原纸的利用率，纸张利用率由原来的</a:t>
          </a:r>
          <a:r>
            <a:rPr lang="en-US" sz="2000" b="1" kern="1200" dirty="0"/>
            <a:t>84.2%</a:t>
          </a:r>
          <a:r>
            <a:rPr lang="zh-CN" sz="2000" b="1" kern="1200" dirty="0"/>
            <a:t>提高到</a:t>
          </a:r>
          <a:r>
            <a:rPr lang="en-US" sz="2000" b="1" kern="1200" dirty="0"/>
            <a:t>89.8</a:t>
          </a:r>
          <a:r>
            <a:rPr lang="zh-CN" sz="2000" b="1" kern="1200" dirty="0"/>
            <a:t>％</a:t>
          </a:r>
        </a:p>
        <a:p>
          <a:pPr marL="228600" lvl="1" indent="-228600" algn="l" defTabSz="889000">
            <a:lnSpc>
              <a:spcPct val="90000"/>
            </a:lnSpc>
            <a:spcBef>
              <a:spcPct val="0"/>
            </a:spcBef>
            <a:spcAft>
              <a:spcPct val="15000"/>
            </a:spcAft>
            <a:buChar char="••"/>
          </a:pPr>
          <a:r>
            <a:rPr lang="zh-CN" sz="2000" b="1" kern="1200"/>
            <a:t>（</a:t>
          </a:r>
          <a:r>
            <a:rPr lang="en-US" sz="2000" b="1" kern="1200"/>
            <a:t>3</a:t>
          </a:r>
          <a:r>
            <a:rPr lang="zh-CN" sz="2000" b="1" kern="1200"/>
            <a:t>）提高了产品质量</a:t>
          </a:r>
          <a:endParaRPr lang="zh-CN" altLang="en-US" sz="2000" b="1" kern="1200" dirty="0"/>
        </a:p>
      </dsp:txBody>
      <dsp:txXfrm>
        <a:off x="4745815" y="1966595"/>
        <a:ext cx="4832908" cy="1966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0273D-8BF1-48A9-8F5D-D541113EE87B}">
      <dsp:nvSpPr>
        <dsp:cNvPr id="0" name=""/>
        <dsp:cNvSpPr/>
      </dsp:nvSpPr>
      <dsp:spPr>
        <a:xfrm>
          <a:off x="1753969" y="1363371"/>
          <a:ext cx="3284841" cy="2190989"/>
        </a:xfrm>
        <a:prstGeom prst="rect">
          <a:avLst/>
        </a:prstGeom>
        <a:solidFill>
          <a:schemeClr val="bg1"/>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zh-CN" altLang="en-US" sz="2400" b="1" kern="1200" dirty="0">
              <a:sym typeface="Wingdings" panose="05000000000000000000" pitchFamily="2" charset="2"/>
            </a:rPr>
            <a:t></a:t>
          </a:r>
          <a:r>
            <a:rPr lang="zh-CN" sz="2400" b="1" kern="1200" dirty="0"/>
            <a:t>购入材料的成本内容</a:t>
          </a:r>
          <a:endParaRPr lang="en-US" altLang="zh-CN" sz="2400" b="1" kern="1200" dirty="0"/>
        </a:p>
        <a:p>
          <a:pPr lvl="0" algn="l" defTabSz="1066800">
            <a:lnSpc>
              <a:spcPct val="90000"/>
            </a:lnSpc>
            <a:spcBef>
              <a:spcPct val="0"/>
            </a:spcBef>
            <a:spcAft>
              <a:spcPct val="35000"/>
            </a:spcAft>
          </a:pPr>
          <a:r>
            <a:rPr lang="zh-CN" altLang="en-US" sz="2400" b="1" kern="1200" dirty="0">
              <a:sym typeface="Wingdings" panose="05000000000000000000" pitchFamily="2" charset="2"/>
            </a:rPr>
            <a:t></a:t>
          </a:r>
          <a:r>
            <a:rPr lang="zh-CN" sz="2400" b="1" kern="1200" dirty="0"/>
            <a:t>例【</a:t>
          </a:r>
          <a:r>
            <a:rPr lang="en-US" sz="2400" b="1" kern="1200" dirty="0"/>
            <a:t>7-1</a:t>
          </a:r>
          <a:r>
            <a:rPr lang="zh-CN" sz="2400" b="1" kern="1200" dirty="0"/>
            <a:t>】</a:t>
          </a:r>
          <a:endParaRPr lang="zh-CN" altLang="en-US" sz="2400" b="1" kern="1200" dirty="0"/>
        </a:p>
      </dsp:txBody>
      <dsp:txXfrm>
        <a:off x="2279543" y="1363371"/>
        <a:ext cx="2759266" cy="2190989"/>
      </dsp:txXfrm>
    </dsp:sp>
    <dsp:sp modelId="{91EC9B67-2B81-4236-BACF-6C68442288B6}">
      <dsp:nvSpPr>
        <dsp:cNvPr id="0" name=""/>
        <dsp:cNvSpPr/>
      </dsp:nvSpPr>
      <dsp:spPr>
        <a:xfrm>
          <a:off x="2053" y="487414"/>
          <a:ext cx="2189894" cy="2189894"/>
        </a:xfrm>
        <a:prstGeom prst="ellipse">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800" b="1" kern="1200" dirty="0">
              <a:solidFill>
                <a:schemeClr val="tx1"/>
              </a:solidFill>
            </a:rPr>
            <a:t>（一）购入材料成本的确定</a:t>
          </a:r>
          <a:r>
            <a:rPr lang="zh-CN" altLang="en-US" sz="2800" b="1" kern="1200" dirty="0">
              <a:solidFill>
                <a:schemeClr val="tx1"/>
              </a:solidFill>
              <a:latin typeface="宋体" panose="02010600030101010101" pitchFamily="2" charset="-122"/>
            </a:rPr>
            <a:t> </a:t>
          </a:r>
          <a:endParaRPr lang="zh-CN" altLang="en-US" sz="2800" b="1" kern="1200" dirty="0">
            <a:solidFill>
              <a:schemeClr val="tx1"/>
            </a:solidFill>
          </a:endParaRPr>
        </a:p>
      </dsp:txBody>
      <dsp:txXfrm>
        <a:off x="322756" y="808117"/>
        <a:ext cx="1548488" cy="1548488"/>
      </dsp:txXfrm>
    </dsp:sp>
    <dsp:sp modelId="{D65EC9B8-8C3B-4BBB-8728-F0B9B9DEB9BA}">
      <dsp:nvSpPr>
        <dsp:cNvPr id="0" name=""/>
        <dsp:cNvSpPr/>
      </dsp:nvSpPr>
      <dsp:spPr>
        <a:xfrm>
          <a:off x="7228704" y="1363371"/>
          <a:ext cx="3284841" cy="2190989"/>
        </a:xfrm>
        <a:prstGeom prst="rect">
          <a:avLst/>
        </a:prstGeom>
        <a:solidFill>
          <a:schemeClr val="bg1"/>
        </a:solidFill>
        <a:ln w="63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lvl="0" algn="l" defTabSz="1066800">
            <a:lnSpc>
              <a:spcPct val="90000"/>
            </a:lnSpc>
            <a:spcBef>
              <a:spcPct val="0"/>
            </a:spcBef>
            <a:spcAft>
              <a:spcPct val="35000"/>
            </a:spcAft>
          </a:pPr>
          <a:r>
            <a:rPr lang="zh-CN" altLang="en-US" sz="2400" b="1" kern="1200" dirty="0">
              <a:sym typeface="Wingdings" panose="05000000000000000000" pitchFamily="2" charset="2"/>
            </a:rPr>
            <a:t></a:t>
          </a:r>
          <a:r>
            <a:rPr lang="zh-CN" sz="2400" b="1" kern="1200" dirty="0"/>
            <a:t>先进先出法</a:t>
          </a:r>
          <a:endParaRPr lang="en-US" altLang="zh-CN" sz="2400" b="1" kern="1200" dirty="0"/>
        </a:p>
        <a:p>
          <a:pPr lvl="0" algn="l" defTabSz="1066800">
            <a:lnSpc>
              <a:spcPct val="90000"/>
            </a:lnSpc>
            <a:spcBef>
              <a:spcPct val="0"/>
            </a:spcBef>
            <a:spcAft>
              <a:spcPct val="35000"/>
            </a:spcAft>
          </a:pPr>
          <a:r>
            <a:rPr lang="zh-CN" altLang="en-US" sz="2400" b="1" kern="1200" dirty="0">
              <a:sym typeface="Wingdings" panose="05000000000000000000" pitchFamily="2" charset="2"/>
            </a:rPr>
            <a:t></a:t>
          </a:r>
          <a:r>
            <a:rPr lang="zh-CN" sz="2400" b="1" kern="1200" dirty="0"/>
            <a:t>全月一次加权平均法</a:t>
          </a:r>
          <a:endParaRPr lang="en-US" altLang="zh-CN" sz="2400" b="1" kern="1200" dirty="0"/>
        </a:p>
        <a:p>
          <a:pPr lvl="0" algn="l" defTabSz="1066800">
            <a:lnSpc>
              <a:spcPct val="90000"/>
            </a:lnSpc>
            <a:spcBef>
              <a:spcPct val="0"/>
            </a:spcBef>
            <a:spcAft>
              <a:spcPct val="35000"/>
            </a:spcAft>
          </a:pPr>
          <a:r>
            <a:rPr lang="zh-CN" altLang="en-US" sz="2400" b="1" kern="1200" dirty="0">
              <a:sym typeface="Wingdings" panose="05000000000000000000" pitchFamily="2" charset="2"/>
            </a:rPr>
            <a:t></a:t>
          </a:r>
          <a:r>
            <a:rPr lang="zh-CN" sz="2400" b="1" kern="1200" dirty="0"/>
            <a:t>移动加权平均法</a:t>
          </a:r>
          <a:endParaRPr lang="zh-CN" altLang="en-US" sz="2400" b="1" kern="1200" dirty="0"/>
        </a:p>
      </dsp:txBody>
      <dsp:txXfrm>
        <a:off x="7754279" y="1363371"/>
        <a:ext cx="2759266" cy="2190989"/>
      </dsp:txXfrm>
    </dsp:sp>
    <dsp:sp modelId="{2BC9BDC9-8DE9-47C4-9150-D1E8C2D4B14C}">
      <dsp:nvSpPr>
        <dsp:cNvPr id="0" name=""/>
        <dsp:cNvSpPr/>
      </dsp:nvSpPr>
      <dsp:spPr>
        <a:xfrm>
          <a:off x="5476789" y="487414"/>
          <a:ext cx="2189894" cy="2189894"/>
        </a:xfrm>
        <a:prstGeom prst="ellipse">
          <a:avLst/>
        </a:prstGeom>
        <a:solidFill>
          <a:schemeClr val="bg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zh-CN" altLang="en-US" sz="2800" b="1" kern="1200" dirty="0">
              <a:solidFill>
                <a:schemeClr val="tx1"/>
              </a:solidFill>
            </a:rPr>
            <a:t>（二）发出材料成本的计价</a:t>
          </a:r>
        </a:p>
      </dsp:txBody>
      <dsp:txXfrm>
        <a:off x="5797492" y="808117"/>
        <a:ext cx="1548488" cy="15484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14503-D6F2-454D-BD54-9422638CDF2F}">
      <dsp:nvSpPr>
        <dsp:cNvPr id="0" name=""/>
        <dsp:cNvSpPr/>
      </dsp:nvSpPr>
      <dsp:spPr>
        <a:xfrm>
          <a:off x="48" y="22293"/>
          <a:ext cx="4609812" cy="1123200"/>
        </a:xfrm>
        <a:prstGeom prst="snip2SameRect">
          <a:avLst/>
        </a:prstGeom>
        <a:solidFill>
          <a:schemeClr val="accent5">
            <a:lumMod val="20000"/>
            <a:lumOff val="8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b="1" kern="1200" dirty="0">
              <a:solidFill>
                <a:schemeClr val="tx1"/>
              </a:solidFill>
            </a:rPr>
            <a:t>包装技术设计费用</a:t>
          </a:r>
        </a:p>
      </dsp:txBody>
      <dsp:txXfrm>
        <a:off x="93650" y="115895"/>
        <a:ext cx="4422608" cy="1029598"/>
      </dsp:txXfrm>
    </dsp:sp>
    <dsp:sp modelId="{CDF14329-3173-4797-A6AC-3C2A1F7F1517}">
      <dsp:nvSpPr>
        <dsp:cNvPr id="0" name=""/>
        <dsp:cNvSpPr/>
      </dsp:nvSpPr>
      <dsp:spPr>
        <a:xfrm>
          <a:off x="48" y="1145494"/>
          <a:ext cx="4609812" cy="1712880"/>
        </a:xfrm>
        <a:prstGeom prst="rect">
          <a:avLst/>
        </a:prstGeom>
        <a:solidFill>
          <a:schemeClr val="accent3">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a:t>设计人员的工资</a:t>
          </a:r>
        </a:p>
        <a:p>
          <a:pPr marL="228600" lvl="1" indent="-228600" algn="l" defTabSz="1066800">
            <a:lnSpc>
              <a:spcPct val="90000"/>
            </a:lnSpc>
            <a:spcBef>
              <a:spcPct val="0"/>
            </a:spcBef>
            <a:spcAft>
              <a:spcPct val="15000"/>
            </a:spcAft>
            <a:buChar char="••"/>
          </a:pPr>
          <a:r>
            <a:rPr lang="zh-CN" altLang="en-US" sz="2400" b="1" kern="1200" dirty="0"/>
            <a:t>设计中耗费材料的费用</a:t>
          </a:r>
        </a:p>
        <a:p>
          <a:pPr marL="228600" lvl="1" indent="-228600" algn="l" defTabSz="1066800">
            <a:lnSpc>
              <a:spcPct val="90000"/>
            </a:lnSpc>
            <a:spcBef>
              <a:spcPct val="0"/>
            </a:spcBef>
            <a:spcAft>
              <a:spcPct val="15000"/>
            </a:spcAft>
            <a:buChar char="••"/>
          </a:pPr>
          <a:r>
            <a:rPr lang="zh-CN" altLang="en-US" sz="2400" b="1" kern="1200" dirty="0"/>
            <a:t>与设计有关的各种费用支出</a:t>
          </a:r>
        </a:p>
      </dsp:txBody>
      <dsp:txXfrm>
        <a:off x="48" y="1145494"/>
        <a:ext cx="4609812" cy="1712880"/>
      </dsp:txXfrm>
    </dsp:sp>
    <dsp:sp modelId="{AB7FFB5D-0DCB-43BF-9232-7112AC8F9082}">
      <dsp:nvSpPr>
        <dsp:cNvPr id="0" name=""/>
        <dsp:cNvSpPr/>
      </dsp:nvSpPr>
      <dsp:spPr>
        <a:xfrm>
          <a:off x="5255234" y="22293"/>
          <a:ext cx="4609812" cy="1123200"/>
        </a:xfrm>
        <a:prstGeom prst="snip2SameRect">
          <a:avLst/>
        </a:prstGeom>
        <a:solidFill>
          <a:schemeClr val="accent5">
            <a:lumMod val="20000"/>
            <a:lumOff val="8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CN" altLang="en-US" sz="3200" b="1" kern="1200" dirty="0">
              <a:solidFill>
                <a:schemeClr val="tx1"/>
              </a:solidFill>
              <a:latin typeface="宋体" panose="02010600030101010101" pitchFamily="2" charset="-122"/>
            </a:rPr>
            <a:t>包装技术实施费用</a:t>
          </a:r>
          <a:endParaRPr lang="zh-CN" altLang="en-US" sz="3200" b="1" kern="1200" dirty="0">
            <a:solidFill>
              <a:schemeClr val="tx1"/>
            </a:solidFill>
          </a:endParaRPr>
        </a:p>
      </dsp:txBody>
      <dsp:txXfrm>
        <a:off x="5348836" y="115895"/>
        <a:ext cx="4422608" cy="1029598"/>
      </dsp:txXfrm>
    </dsp:sp>
    <dsp:sp modelId="{10446DB2-2FD1-4E7D-8FD7-BD53C6B86F2C}">
      <dsp:nvSpPr>
        <dsp:cNvPr id="0" name=""/>
        <dsp:cNvSpPr/>
      </dsp:nvSpPr>
      <dsp:spPr>
        <a:xfrm>
          <a:off x="5255234" y="1145494"/>
          <a:ext cx="4609812" cy="1712880"/>
        </a:xfrm>
        <a:prstGeom prst="rect">
          <a:avLst/>
        </a:prstGeom>
        <a:solidFill>
          <a:schemeClr val="accent3">
            <a:lumMod val="20000"/>
            <a:lumOff val="80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b="1" kern="1200" dirty="0"/>
            <a:t>内包装材料费</a:t>
          </a:r>
        </a:p>
        <a:p>
          <a:pPr marL="228600" lvl="1" indent="-228600" algn="l" defTabSz="1066800">
            <a:lnSpc>
              <a:spcPct val="90000"/>
            </a:lnSpc>
            <a:spcBef>
              <a:spcPct val="0"/>
            </a:spcBef>
            <a:spcAft>
              <a:spcPct val="15000"/>
            </a:spcAft>
            <a:buChar char="••"/>
          </a:pPr>
          <a:r>
            <a:rPr lang="zh-CN" altLang="en-US" sz="2400" b="1" kern="1200" dirty="0"/>
            <a:t>其他费用</a:t>
          </a:r>
        </a:p>
      </dsp:txBody>
      <dsp:txXfrm>
        <a:off x="5255234" y="1145494"/>
        <a:ext cx="4609812" cy="1712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6A76F-E74E-43CF-BEA3-1BE5CDCB6AA5}">
      <dsp:nvSpPr>
        <dsp:cNvPr id="0" name=""/>
        <dsp:cNvSpPr/>
      </dsp:nvSpPr>
      <dsp:spPr>
        <a:xfrm>
          <a:off x="0" y="0"/>
          <a:ext cx="3075828" cy="2083101"/>
        </a:xfrm>
        <a:prstGeom prst="rect">
          <a:avLst/>
        </a:prstGeom>
        <a:solidFill>
          <a:schemeClr val="accent1">
            <a:alpha val="90000"/>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800" b="1" kern="1200" dirty="0"/>
            <a:t>降低包装成本的途径</a:t>
          </a:r>
        </a:p>
      </dsp:txBody>
      <dsp:txXfrm>
        <a:off x="492132" y="0"/>
        <a:ext cx="2583695" cy="2083101"/>
      </dsp:txXfrm>
    </dsp:sp>
    <dsp:sp modelId="{5C378B50-8FFD-42E1-AFF3-D30AFBBDE498}">
      <dsp:nvSpPr>
        <dsp:cNvPr id="0" name=""/>
        <dsp:cNvSpPr/>
      </dsp:nvSpPr>
      <dsp:spPr>
        <a:xfrm>
          <a:off x="1872897" y="1519035"/>
          <a:ext cx="1062880" cy="1033698"/>
        </a:xfrm>
        <a:prstGeom prst="teardrop">
          <a:avLst/>
        </a:prstGeom>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zh-CN" altLang="en-US" sz="4800" b="1" kern="1200" dirty="0"/>
        </a:p>
      </dsp:txBody>
      <dsp:txXfrm>
        <a:off x="2028552" y="1670417"/>
        <a:ext cx="751570" cy="730934"/>
      </dsp:txXfrm>
    </dsp:sp>
    <dsp:sp modelId="{CD711A38-5C3A-4FA5-AA6E-14F7C33BC318}">
      <dsp:nvSpPr>
        <dsp:cNvPr id="0" name=""/>
        <dsp:cNvSpPr/>
      </dsp:nvSpPr>
      <dsp:spPr>
        <a:xfrm>
          <a:off x="3891472" y="0"/>
          <a:ext cx="3075828" cy="2083101"/>
        </a:xfrm>
        <a:prstGeom prst="rect">
          <a:avLst/>
        </a:prstGeom>
        <a:solidFill>
          <a:schemeClr val="accent1">
            <a:alpha val="90000"/>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800" b="1" kern="1200" dirty="0"/>
            <a:t>材料收发控制</a:t>
          </a:r>
        </a:p>
      </dsp:txBody>
      <dsp:txXfrm>
        <a:off x="4383605" y="0"/>
        <a:ext cx="2583695" cy="2083101"/>
      </dsp:txXfrm>
    </dsp:sp>
    <dsp:sp modelId="{79F88211-19E2-48BC-BC9E-D44DF310C8D6}">
      <dsp:nvSpPr>
        <dsp:cNvPr id="0" name=""/>
        <dsp:cNvSpPr/>
      </dsp:nvSpPr>
      <dsp:spPr>
        <a:xfrm>
          <a:off x="5761333" y="1519035"/>
          <a:ext cx="1062880" cy="1033698"/>
        </a:xfrm>
        <a:prstGeom prst="teardrop">
          <a:avLst/>
        </a:prstGeom>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zh-CN" altLang="en-US" sz="4800" b="1" kern="1200" dirty="0"/>
        </a:p>
      </dsp:txBody>
      <dsp:txXfrm>
        <a:off x="5916988" y="1670417"/>
        <a:ext cx="751570" cy="730934"/>
      </dsp:txXfrm>
    </dsp:sp>
    <dsp:sp modelId="{4988F5B6-4F00-4C5D-8814-D8531781A3D9}">
      <dsp:nvSpPr>
        <dsp:cNvPr id="0" name=""/>
        <dsp:cNvSpPr/>
      </dsp:nvSpPr>
      <dsp:spPr>
        <a:xfrm>
          <a:off x="7726048" y="0"/>
          <a:ext cx="3075828" cy="2083101"/>
        </a:xfrm>
        <a:prstGeom prst="rect">
          <a:avLst/>
        </a:prstGeom>
        <a:solidFill>
          <a:schemeClr val="accent1">
            <a:alpha val="90000"/>
            <a:tint val="40000"/>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300000" prstMaterial="metal">
          <a:bevelT w="88900" h="88900"/>
        </a:sp3d>
      </dsp:spPr>
      <dsp:style>
        <a:lnRef idx="0">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CN" altLang="en-US" sz="2800" b="1" kern="1200" dirty="0"/>
            <a:t>三、包装标准成本的制定</a:t>
          </a:r>
        </a:p>
      </dsp:txBody>
      <dsp:txXfrm>
        <a:off x="8218180" y="0"/>
        <a:ext cx="2583695" cy="2083101"/>
      </dsp:txXfrm>
    </dsp:sp>
    <dsp:sp modelId="{7ECF0D6C-0A94-403E-81A9-032B347D37AA}">
      <dsp:nvSpPr>
        <dsp:cNvPr id="0" name=""/>
        <dsp:cNvSpPr/>
      </dsp:nvSpPr>
      <dsp:spPr>
        <a:xfrm>
          <a:off x="9577762" y="1519035"/>
          <a:ext cx="1062880" cy="1033698"/>
        </a:xfrm>
        <a:prstGeom prst="teardrop">
          <a:avLst/>
        </a:prstGeom>
        <a:blipFill rotWithShape="0">
          <a:blip xmlns:r="http://schemas.openxmlformats.org/officeDocument/2006/relationships" r:embed="rId1"/>
          <a:stretch>
            <a:fillRect/>
          </a:stretch>
        </a:blip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zh-CN" altLang="en-US" sz="4800" b="1" kern="1200" dirty="0"/>
        </a:p>
      </dsp:txBody>
      <dsp:txXfrm>
        <a:off x="9733417" y="1670417"/>
        <a:ext cx="751570" cy="730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2FD1-961D-48C1-A3F1-AACC1E16878A}">
      <dsp:nvSpPr>
        <dsp:cNvPr id="0" name=""/>
        <dsp:cNvSpPr/>
      </dsp:nvSpPr>
      <dsp:spPr>
        <a:xfrm>
          <a:off x="788669" y="0"/>
          <a:ext cx="8938260" cy="3467100"/>
        </a:xfrm>
        <a:prstGeom prst="rightArrow">
          <a:avLst/>
        </a:prstGeom>
        <a:solidFill>
          <a:schemeClr val="accent3">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sp>
    <dsp:sp modelId="{BC246D92-D528-4EBF-87FA-6CF90AEFCA31}">
      <dsp:nvSpPr>
        <dsp:cNvPr id="0" name=""/>
        <dsp:cNvSpPr/>
      </dsp:nvSpPr>
      <dsp:spPr>
        <a:xfrm>
          <a:off x="3594" y="1040130"/>
          <a:ext cx="2335202" cy="1386840"/>
        </a:xfrm>
        <a:prstGeom prst="round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chemeClr val="tx1"/>
              </a:solidFill>
            </a:rPr>
            <a:t>合理选</a:t>
          </a:r>
          <a:r>
            <a:rPr lang="zh-CN" altLang="en-US" sz="2400" b="1" kern="1200" dirty="0" smtClean="0">
              <a:solidFill>
                <a:schemeClr val="tx1"/>
              </a:solidFill>
            </a:rPr>
            <a:t>择</a:t>
          </a:r>
          <a:endParaRPr lang="en-US" altLang="zh-CN" sz="2400" b="1" kern="1200" dirty="0" smtClean="0">
            <a:solidFill>
              <a:schemeClr val="tx1"/>
            </a:solidFill>
          </a:endParaRPr>
        </a:p>
        <a:p>
          <a:pPr lvl="0" algn="ctr" defTabSz="1066800">
            <a:lnSpc>
              <a:spcPct val="90000"/>
            </a:lnSpc>
            <a:spcBef>
              <a:spcPct val="0"/>
            </a:spcBef>
            <a:spcAft>
              <a:spcPct val="35000"/>
            </a:spcAft>
          </a:pPr>
          <a:r>
            <a:rPr lang="zh-CN" altLang="en-US" sz="2400" b="1" kern="1200" dirty="0" smtClean="0">
              <a:solidFill>
                <a:schemeClr val="tx1"/>
              </a:solidFill>
            </a:rPr>
            <a:t>包</a:t>
          </a:r>
          <a:r>
            <a:rPr lang="zh-CN" altLang="en-US" sz="2400" b="1" kern="1200" dirty="0">
              <a:solidFill>
                <a:schemeClr val="tx1"/>
              </a:solidFill>
            </a:rPr>
            <a:t>装材料</a:t>
          </a:r>
        </a:p>
      </dsp:txBody>
      <dsp:txXfrm>
        <a:off x="71294" y="1107830"/>
        <a:ext cx="2199802" cy="1251440"/>
      </dsp:txXfrm>
    </dsp:sp>
    <dsp:sp modelId="{F9D1341C-C476-4760-B425-0715797D981E}">
      <dsp:nvSpPr>
        <dsp:cNvPr id="0" name=""/>
        <dsp:cNvSpPr/>
      </dsp:nvSpPr>
      <dsp:spPr>
        <a:xfrm>
          <a:off x="2727997" y="1040130"/>
          <a:ext cx="2335202" cy="1386840"/>
        </a:xfrm>
        <a:prstGeom prst="round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chemeClr val="tx1"/>
              </a:solidFill>
            </a:rPr>
            <a:t>实施机械化生产或作业</a:t>
          </a:r>
        </a:p>
      </dsp:txBody>
      <dsp:txXfrm>
        <a:off x="2795697" y="1107830"/>
        <a:ext cx="2199802" cy="1251440"/>
      </dsp:txXfrm>
    </dsp:sp>
    <dsp:sp modelId="{2CFF19A5-2B2D-48B3-BEAC-909295F53DF6}">
      <dsp:nvSpPr>
        <dsp:cNvPr id="0" name=""/>
        <dsp:cNvSpPr/>
      </dsp:nvSpPr>
      <dsp:spPr>
        <a:xfrm>
          <a:off x="5452400" y="1040130"/>
          <a:ext cx="2335202" cy="1386840"/>
        </a:xfrm>
        <a:prstGeom prst="round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solidFill>
                <a:schemeClr val="tx1"/>
              </a:solidFill>
            </a:rPr>
            <a:t>实现包</a:t>
          </a:r>
          <a:r>
            <a:rPr lang="zh-CN" altLang="en-US" sz="2400" b="1" kern="1200" dirty="0" smtClean="0">
              <a:solidFill>
                <a:schemeClr val="tx1"/>
              </a:solidFill>
            </a:rPr>
            <a:t>装</a:t>
          </a:r>
          <a:endParaRPr lang="en-US" altLang="zh-CN" sz="2400" b="1" kern="1200" dirty="0" smtClean="0">
            <a:solidFill>
              <a:schemeClr val="tx1"/>
            </a:solidFill>
          </a:endParaRPr>
        </a:p>
        <a:p>
          <a:pPr lvl="0" algn="ctr" defTabSz="1066800">
            <a:lnSpc>
              <a:spcPct val="90000"/>
            </a:lnSpc>
            <a:spcBef>
              <a:spcPct val="0"/>
            </a:spcBef>
            <a:spcAft>
              <a:spcPct val="35000"/>
            </a:spcAft>
          </a:pPr>
          <a:r>
            <a:rPr lang="zh-CN" altLang="en-US" sz="2400" b="1" kern="1200" dirty="0" smtClean="0">
              <a:solidFill>
                <a:schemeClr val="tx1"/>
              </a:solidFill>
            </a:rPr>
            <a:t>的</a:t>
          </a:r>
          <a:r>
            <a:rPr lang="zh-CN" altLang="en-US" sz="2400" b="1" kern="1200" dirty="0">
              <a:solidFill>
                <a:schemeClr val="tx1"/>
              </a:solidFill>
            </a:rPr>
            <a:t>标准化</a:t>
          </a:r>
        </a:p>
      </dsp:txBody>
      <dsp:txXfrm>
        <a:off x="5520100" y="1107830"/>
        <a:ext cx="2199802" cy="1251440"/>
      </dsp:txXfrm>
    </dsp:sp>
    <dsp:sp modelId="{AD29473B-7ED5-42FE-8926-695FE3C187E9}">
      <dsp:nvSpPr>
        <dsp:cNvPr id="0" name=""/>
        <dsp:cNvSpPr/>
      </dsp:nvSpPr>
      <dsp:spPr>
        <a:xfrm>
          <a:off x="8176803" y="1040130"/>
          <a:ext cx="2335202" cy="1386840"/>
        </a:xfrm>
        <a:prstGeom prst="roundRect">
          <a:avLst/>
        </a:prstGeom>
        <a:solidFill>
          <a:schemeClr val="bg1"/>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b="1" kern="1200" dirty="0">
              <a:solidFill>
                <a:schemeClr val="tx1"/>
              </a:solidFill>
              <a:effectLst/>
            </a:rPr>
            <a:t>包装物的回收和旧包装利</a:t>
          </a:r>
          <a:r>
            <a:rPr lang="zh-CN" altLang="en-US" sz="2400" b="1" kern="1200" dirty="0" smtClean="0">
              <a:solidFill>
                <a:schemeClr val="tx1"/>
              </a:solidFill>
              <a:effectLst/>
            </a:rPr>
            <a:t>用</a:t>
          </a:r>
          <a:endParaRPr lang="zh-CN" altLang="en-US" sz="2400" b="1" kern="1200" dirty="0">
            <a:solidFill>
              <a:schemeClr val="tx1"/>
            </a:solidFill>
          </a:endParaRPr>
        </a:p>
      </dsp:txBody>
      <dsp:txXfrm>
        <a:off x="8244503" y="1107830"/>
        <a:ext cx="2199802" cy="1251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B4D2-1ECB-4C9D-BDE3-65D9067C9DB5}">
      <dsp:nvSpPr>
        <dsp:cNvPr id="0" name=""/>
        <dsp:cNvSpPr/>
      </dsp:nvSpPr>
      <dsp:spPr>
        <a:xfrm rot="16200000">
          <a:off x="-1368808" y="2068123"/>
          <a:ext cx="3152584" cy="29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372" bIns="0" numCol="1" spcCol="1270" anchor="t" anchorCtr="0">
          <a:noAutofit/>
        </a:bodyPr>
        <a:lstStyle/>
        <a:p>
          <a:pPr lvl="0" algn="r" defTabSz="844550">
            <a:lnSpc>
              <a:spcPct val="90000"/>
            </a:lnSpc>
            <a:spcBef>
              <a:spcPct val="0"/>
            </a:spcBef>
            <a:spcAft>
              <a:spcPct val="35000"/>
            </a:spcAft>
          </a:pPr>
          <a:endParaRPr lang="zh-CN" altLang="en-US" sz="1900" kern="1200"/>
        </a:p>
      </dsp:txBody>
      <dsp:txXfrm>
        <a:off x="-1368808" y="2068123"/>
        <a:ext cx="3152584" cy="295224"/>
      </dsp:txXfrm>
    </dsp:sp>
    <dsp:sp modelId="{7AFDDCFB-A4B6-4D2E-847F-C724FE970417}">
      <dsp:nvSpPr>
        <dsp:cNvPr id="0" name=""/>
        <dsp:cNvSpPr/>
      </dsp:nvSpPr>
      <dsp:spPr>
        <a:xfrm>
          <a:off x="355096" y="639443"/>
          <a:ext cx="1470532" cy="3152584"/>
        </a:xfrm>
        <a:prstGeom prst="rect">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48920" tIns="260372" rIns="248920" bIns="248920" numCol="1" spcCol="1270" anchor="t" anchorCtr="0">
          <a:noAutofit/>
        </a:bodyPr>
        <a:lstStyle/>
        <a:p>
          <a:pPr marL="228600" lvl="1" indent="-228600" algn="l" defTabSz="1200150">
            <a:lnSpc>
              <a:spcPct val="90000"/>
            </a:lnSpc>
            <a:spcBef>
              <a:spcPct val="0"/>
            </a:spcBef>
            <a:spcAft>
              <a:spcPct val="15000"/>
            </a:spcAft>
            <a:buChar char="••"/>
          </a:pPr>
          <a:r>
            <a:rPr lang="zh-CN" altLang="en-US" sz="2700" kern="1200" dirty="0"/>
            <a:t>包装材料费用的标准成本</a:t>
          </a:r>
        </a:p>
      </dsp:txBody>
      <dsp:txXfrm>
        <a:off x="355096" y="639443"/>
        <a:ext cx="1470532" cy="3152584"/>
      </dsp:txXfrm>
    </dsp:sp>
    <dsp:sp modelId="{30591234-4449-4B27-BC61-F484F5ED275F}">
      <dsp:nvSpPr>
        <dsp:cNvPr id="0" name=""/>
        <dsp:cNvSpPr/>
      </dsp:nvSpPr>
      <dsp:spPr>
        <a:xfrm>
          <a:off x="59871" y="249746"/>
          <a:ext cx="590449" cy="590449"/>
        </a:xfrm>
        <a:prstGeom prst="rect">
          <a:avLst/>
        </a:prstGeom>
        <a:blipFill rotWithShape="1">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5AF97805-8A93-47BC-B0B2-32EA602C55DD}">
      <dsp:nvSpPr>
        <dsp:cNvPr id="0" name=""/>
        <dsp:cNvSpPr/>
      </dsp:nvSpPr>
      <dsp:spPr>
        <a:xfrm rot="16200000">
          <a:off x="788716" y="2068123"/>
          <a:ext cx="3152584" cy="29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372" bIns="0" numCol="1" spcCol="1270" anchor="t" anchorCtr="0">
          <a:noAutofit/>
        </a:bodyPr>
        <a:lstStyle/>
        <a:p>
          <a:pPr lvl="0" algn="r" defTabSz="844550">
            <a:lnSpc>
              <a:spcPct val="90000"/>
            </a:lnSpc>
            <a:spcBef>
              <a:spcPct val="0"/>
            </a:spcBef>
            <a:spcAft>
              <a:spcPct val="35000"/>
            </a:spcAft>
          </a:pPr>
          <a:endParaRPr lang="zh-CN" altLang="en-US" sz="1900" kern="1200"/>
        </a:p>
      </dsp:txBody>
      <dsp:txXfrm>
        <a:off x="788716" y="2068123"/>
        <a:ext cx="3152584" cy="295224"/>
      </dsp:txXfrm>
    </dsp:sp>
    <dsp:sp modelId="{FD179947-6EE0-492E-9A01-EFA4140A85F4}">
      <dsp:nvSpPr>
        <dsp:cNvPr id="0" name=""/>
        <dsp:cNvSpPr/>
      </dsp:nvSpPr>
      <dsp:spPr>
        <a:xfrm>
          <a:off x="2512621" y="639443"/>
          <a:ext cx="1470532" cy="3152584"/>
        </a:xfrm>
        <a:prstGeom prst="rect">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48920" tIns="260372" rIns="248920" bIns="248920" numCol="1" spcCol="1270" anchor="t" anchorCtr="0">
          <a:noAutofit/>
        </a:bodyPr>
        <a:lstStyle/>
        <a:p>
          <a:pPr marL="228600" lvl="1" indent="-228600" algn="l" defTabSz="1200150">
            <a:lnSpc>
              <a:spcPct val="90000"/>
            </a:lnSpc>
            <a:spcBef>
              <a:spcPct val="0"/>
            </a:spcBef>
            <a:spcAft>
              <a:spcPct val="15000"/>
            </a:spcAft>
            <a:buChar char="••"/>
          </a:pPr>
          <a:r>
            <a:rPr lang="zh-CN" altLang="en-US" sz="2700" kern="1200" dirty="0"/>
            <a:t>包装人工费用的标准成本</a:t>
          </a:r>
        </a:p>
      </dsp:txBody>
      <dsp:txXfrm>
        <a:off x="2512621" y="639443"/>
        <a:ext cx="1470532" cy="3152584"/>
      </dsp:txXfrm>
    </dsp:sp>
    <dsp:sp modelId="{A2F2AADB-3118-4559-8094-6C87763EA77C}">
      <dsp:nvSpPr>
        <dsp:cNvPr id="0" name=""/>
        <dsp:cNvSpPr/>
      </dsp:nvSpPr>
      <dsp:spPr>
        <a:xfrm>
          <a:off x="2217396" y="249746"/>
          <a:ext cx="590449" cy="590449"/>
        </a:xfrm>
        <a:prstGeom prst="rect">
          <a:avLst/>
        </a:prstGeom>
        <a:blipFill rotWithShape="1">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52BE367A-0C46-4AE0-B7CF-88221180D74B}">
      <dsp:nvSpPr>
        <dsp:cNvPr id="0" name=""/>
        <dsp:cNvSpPr/>
      </dsp:nvSpPr>
      <dsp:spPr>
        <a:xfrm rot="16200000">
          <a:off x="2946241" y="2068123"/>
          <a:ext cx="3152584" cy="29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372" bIns="0" numCol="1" spcCol="1270" anchor="t" anchorCtr="0">
          <a:noAutofit/>
        </a:bodyPr>
        <a:lstStyle/>
        <a:p>
          <a:pPr lvl="0" algn="r" defTabSz="844550">
            <a:lnSpc>
              <a:spcPct val="90000"/>
            </a:lnSpc>
            <a:spcBef>
              <a:spcPct val="0"/>
            </a:spcBef>
            <a:spcAft>
              <a:spcPct val="35000"/>
            </a:spcAft>
          </a:pPr>
          <a:endParaRPr lang="zh-CN" altLang="en-US" sz="1900" kern="1200"/>
        </a:p>
      </dsp:txBody>
      <dsp:txXfrm>
        <a:off x="2946241" y="2068123"/>
        <a:ext cx="3152584" cy="295224"/>
      </dsp:txXfrm>
    </dsp:sp>
    <dsp:sp modelId="{288A5F8C-2C55-4D91-BF08-D03C15CB2A68}">
      <dsp:nvSpPr>
        <dsp:cNvPr id="0" name=""/>
        <dsp:cNvSpPr/>
      </dsp:nvSpPr>
      <dsp:spPr>
        <a:xfrm>
          <a:off x="4670146" y="639443"/>
          <a:ext cx="1470532" cy="3152584"/>
        </a:xfrm>
        <a:prstGeom prst="rect">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48920" tIns="260372" rIns="248920" bIns="248920" numCol="1" spcCol="1270" anchor="t" anchorCtr="0">
          <a:noAutofit/>
        </a:bodyPr>
        <a:lstStyle/>
        <a:p>
          <a:pPr marL="228600" lvl="1" indent="-228600" algn="l" defTabSz="1200150">
            <a:lnSpc>
              <a:spcPct val="90000"/>
            </a:lnSpc>
            <a:spcBef>
              <a:spcPct val="0"/>
            </a:spcBef>
            <a:spcAft>
              <a:spcPct val="15000"/>
            </a:spcAft>
            <a:buChar char="••"/>
          </a:pPr>
          <a:r>
            <a:rPr lang="zh-CN" altLang="en-US" sz="2700" kern="1200" dirty="0"/>
            <a:t>包装机械费用的标准成本</a:t>
          </a:r>
        </a:p>
      </dsp:txBody>
      <dsp:txXfrm>
        <a:off x="4670146" y="639443"/>
        <a:ext cx="1470532" cy="3152584"/>
      </dsp:txXfrm>
    </dsp:sp>
    <dsp:sp modelId="{DA148AE7-3ABA-4B24-A5E0-2CBC08303A09}">
      <dsp:nvSpPr>
        <dsp:cNvPr id="0" name=""/>
        <dsp:cNvSpPr/>
      </dsp:nvSpPr>
      <dsp:spPr>
        <a:xfrm>
          <a:off x="4374921" y="249746"/>
          <a:ext cx="590449" cy="590449"/>
        </a:xfrm>
        <a:prstGeom prst="rect">
          <a:avLst/>
        </a:prstGeom>
        <a:blipFill rotWithShape="1">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AEA1C250-20CD-491F-98AD-826C787578CB}">
      <dsp:nvSpPr>
        <dsp:cNvPr id="0" name=""/>
        <dsp:cNvSpPr/>
      </dsp:nvSpPr>
      <dsp:spPr>
        <a:xfrm rot="16200000">
          <a:off x="5103766" y="2068123"/>
          <a:ext cx="3152584" cy="29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372" bIns="0" numCol="1" spcCol="1270" anchor="t" anchorCtr="0">
          <a:noAutofit/>
        </a:bodyPr>
        <a:lstStyle/>
        <a:p>
          <a:pPr lvl="0" algn="r" defTabSz="933450">
            <a:lnSpc>
              <a:spcPct val="90000"/>
            </a:lnSpc>
            <a:spcBef>
              <a:spcPct val="0"/>
            </a:spcBef>
            <a:spcAft>
              <a:spcPct val="35000"/>
            </a:spcAft>
          </a:pPr>
          <a:endParaRPr lang="zh-CN" altLang="en-US" sz="2100" kern="1200" dirty="0"/>
        </a:p>
      </dsp:txBody>
      <dsp:txXfrm>
        <a:off x="5103766" y="2068123"/>
        <a:ext cx="3152584" cy="295224"/>
      </dsp:txXfrm>
    </dsp:sp>
    <dsp:sp modelId="{3E8C914F-B53D-4A67-8361-BB8A5E368748}">
      <dsp:nvSpPr>
        <dsp:cNvPr id="0" name=""/>
        <dsp:cNvSpPr/>
      </dsp:nvSpPr>
      <dsp:spPr>
        <a:xfrm>
          <a:off x="6827671" y="639443"/>
          <a:ext cx="1470532" cy="3152584"/>
        </a:xfrm>
        <a:prstGeom prst="rect">
          <a:avLst/>
        </a:prstGeom>
        <a:solidFill>
          <a:schemeClr val="accent5">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248920" tIns="260372" rIns="248920" bIns="248920" numCol="1" spcCol="1270" anchor="t" anchorCtr="0">
          <a:noAutofit/>
        </a:bodyPr>
        <a:lstStyle/>
        <a:p>
          <a:pPr marL="228600" lvl="1" indent="-228600" algn="l" defTabSz="1200150">
            <a:lnSpc>
              <a:spcPct val="90000"/>
            </a:lnSpc>
            <a:spcBef>
              <a:spcPct val="0"/>
            </a:spcBef>
            <a:spcAft>
              <a:spcPct val="15000"/>
            </a:spcAft>
            <a:buChar char="••"/>
          </a:pPr>
          <a:r>
            <a:rPr lang="zh-CN" altLang="en-US" sz="2700" kern="1200" dirty="0"/>
            <a:t>包装技术费用的标准成本</a:t>
          </a:r>
        </a:p>
      </dsp:txBody>
      <dsp:txXfrm>
        <a:off x="6827671" y="639443"/>
        <a:ext cx="1470532" cy="3152584"/>
      </dsp:txXfrm>
    </dsp:sp>
    <dsp:sp modelId="{D211A9A0-C55E-4AD6-8A0F-7CD5A7380D7D}">
      <dsp:nvSpPr>
        <dsp:cNvPr id="0" name=""/>
        <dsp:cNvSpPr/>
      </dsp:nvSpPr>
      <dsp:spPr>
        <a:xfrm>
          <a:off x="6532446" y="249746"/>
          <a:ext cx="590449" cy="590449"/>
        </a:xfrm>
        <a:prstGeom prst="rect">
          <a:avLst/>
        </a:prstGeom>
        <a:blipFill rotWithShape="1">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26B2BDE1-6B46-4880-85DD-374CB564B9F3}">
      <dsp:nvSpPr>
        <dsp:cNvPr id="0" name=""/>
        <dsp:cNvSpPr/>
      </dsp:nvSpPr>
      <dsp:spPr>
        <a:xfrm rot="16200000">
          <a:off x="7261291" y="2068123"/>
          <a:ext cx="3152584" cy="29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0372" bIns="0" numCol="1" spcCol="1270" anchor="t" anchorCtr="0">
          <a:noAutofit/>
        </a:bodyPr>
        <a:lstStyle/>
        <a:p>
          <a:pPr lvl="0" algn="r" defTabSz="933450">
            <a:lnSpc>
              <a:spcPct val="90000"/>
            </a:lnSpc>
            <a:spcBef>
              <a:spcPct val="0"/>
            </a:spcBef>
            <a:spcAft>
              <a:spcPct val="35000"/>
            </a:spcAft>
          </a:pPr>
          <a:endParaRPr lang="zh-CN" altLang="en-US" sz="2100" kern="1200"/>
        </a:p>
      </dsp:txBody>
      <dsp:txXfrm>
        <a:off x="7261291" y="2068123"/>
        <a:ext cx="3152584" cy="295224"/>
      </dsp:txXfrm>
    </dsp:sp>
    <dsp:sp modelId="{A3FAB58F-F56C-4873-87EC-8438F959B96E}">
      <dsp:nvSpPr>
        <dsp:cNvPr id="0" name=""/>
        <dsp:cNvSpPr/>
      </dsp:nvSpPr>
      <dsp:spPr>
        <a:xfrm>
          <a:off x="8985196" y="639443"/>
          <a:ext cx="1470532" cy="3152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48F26-881E-4CF0-8A3A-C8ED74D005FB}">
      <dsp:nvSpPr>
        <dsp:cNvPr id="0" name=""/>
        <dsp:cNvSpPr/>
      </dsp:nvSpPr>
      <dsp:spPr>
        <a:xfrm>
          <a:off x="8689971" y="249746"/>
          <a:ext cx="590449" cy="590449"/>
        </a:xfrm>
        <a:prstGeom prst="rect">
          <a:avLst/>
        </a:prstGeom>
        <a:blipFill rotWithShape="1">
          <a:blip xmlns:r="http://schemas.openxmlformats.org/officeDocument/2006/relationships" r:embed="rId1"/>
          <a:stretch>
            <a:fillRect/>
          </a:stretch>
        </a:blip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9E765-BC4E-40A9-A7F4-A374949FCF58}">
      <dsp:nvSpPr>
        <dsp:cNvPr id="0" name=""/>
        <dsp:cNvSpPr/>
      </dsp:nvSpPr>
      <dsp:spPr>
        <a:xfrm>
          <a:off x="2858" y="10000"/>
          <a:ext cx="2787029" cy="1065600"/>
        </a:xfrm>
        <a:prstGeom prst="rect">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altLang="zh-CN" sz="2000" b="1" kern="1200" dirty="0">
              <a:effectLst/>
              <a:latin typeface="宋体" panose="02010600030101010101" pitchFamily="2" charset="-122"/>
            </a:rPr>
            <a:t>1</a:t>
          </a:r>
          <a:r>
            <a:rPr lang="zh-CN" altLang="en-US" sz="2000" b="1" kern="1200" dirty="0">
              <a:effectLst/>
              <a:latin typeface="宋体" panose="02010600030101010101" pitchFamily="2" charset="-122"/>
            </a:rPr>
            <a:t>．标准用量</a:t>
          </a:r>
          <a:endParaRPr lang="zh-CN" altLang="en-US" sz="2000" b="1" kern="1200" dirty="0">
            <a:effectLst/>
          </a:endParaRPr>
        </a:p>
      </dsp:txBody>
      <dsp:txXfrm>
        <a:off x="2858" y="10000"/>
        <a:ext cx="2787029" cy="1065600"/>
      </dsp:txXfrm>
    </dsp:sp>
    <dsp:sp modelId="{DFB68DC5-28D3-4F63-93F7-7B7FB67CFDFE}">
      <dsp:nvSpPr>
        <dsp:cNvPr id="0" name=""/>
        <dsp:cNvSpPr/>
      </dsp:nvSpPr>
      <dsp:spPr>
        <a:xfrm>
          <a:off x="2858" y="1075600"/>
          <a:ext cx="2787029" cy="2082082"/>
        </a:xfrm>
        <a:prstGeom prst="rect">
          <a:avLst/>
        </a:prstGeom>
        <a:solidFill>
          <a:schemeClr val="bg1">
            <a:lumMod val="95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a:effectLst>
                <a:glow rad="101600">
                  <a:schemeClr val="bg1">
                    <a:alpha val="60000"/>
                  </a:schemeClr>
                </a:glow>
              </a:effectLst>
            </a:rPr>
            <a:t>包装材料</a:t>
          </a:r>
          <a:r>
            <a:rPr lang="zh-CN" altLang="en-US" sz="2000" b="1" kern="1200" dirty="0" smtClean="0">
              <a:effectLst>
                <a:glow rad="101600">
                  <a:schemeClr val="bg1">
                    <a:alpha val="60000"/>
                  </a:schemeClr>
                </a:glow>
              </a:effectLst>
            </a:rPr>
            <a:t>的标准</a:t>
          </a:r>
          <a:r>
            <a:rPr lang="zh-CN" altLang="en-US" sz="2000" b="1" kern="1200" dirty="0">
              <a:effectLst>
                <a:glow rad="101600">
                  <a:schemeClr val="bg1">
                    <a:alpha val="60000"/>
                  </a:schemeClr>
                </a:glow>
              </a:effectLst>
            </a:rPr>
            <a:t>用量，是指在现有生产技术条件下，包装单位产品所耗用的材料数量。</a:t>
          </a:r>
        </a:p>
      </dsp:txBody>
      <dsp:txXfrm>
        <a:off x="2858" y="1075600"/>
        <a:ext cx="2787029" cy="2082082"/>
      </dsp:txXfrm>
    </dsp:sp>
    <dsp:sp modelId="{6EE0B0D9-A5FB-4085-BDE1-EF9CE7CB84C8}">
      <dsp:nvSpPr>
        <dsp:cNvPr id="0" name=""/>
        <dsp:cNvSpPr/>
      </dsp:nvSpPr>
      <dsp:spPr>
        <a:xfrm>
          <a:off x="3195568" y="0"/>
          <a:ext cx="2787029" cy="1065600"/>
        </a:xfrm>
        <a:prstGeom prst="rect">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altLang="zh-CN" sz="2000" b="1" kern="1200" dirty="0">
              <a:effectLst/>
              <a:latin typeface="宋体" panose="02010600030101010101" pitchFamily="2" charset="-122"/>
            </a:rPr>
            <a:t>2</a:t>
          </a:r>
          <a:r>
            <a:rPr lang="zh-CN" altLang="en-US" sz="2000" b="1" kern="1200" dirty="0">
              <a:effectLst/>
              <a:latin typeface="宋体" panose="02010600030101010101" pitchFamily="2" charset="-122"/>
            </a:rPr>
            <a:t>．标准价格</a:t>
          </a:r>
          <a:endParaRPr lang="zh-CN" altLang="en-US" sz="2000" b="1" kern="1200" dirty="0">
            <a:effectLst/>
          </a:endParaRPr>
        </a:p>
      </dsp:txBody>
      <dsp:txXfrm>
        <a:off x="3195568" y="0"/>
        <a:ext cx="2787029" cy="1065600"/>
      </dsp:txXfrm>
    </dsp:sp>
    <dsp:sp modelId="{2536D95D-A350-4E36-BE4E-56BE6D0991D5}">
      <dsp:nvSpPr>
        <dsp:cNvPr id="0" name=""/>
        <dsp:cNvSpPr/>
      </dsp:nvSpPr>
      <dsp:spPr>
        <a:xfrm>
          <a:off x="3180072" y="1075600"/>
          <a:ext cx="2787029" cy="2082082"/>
        </a:xfrm>
        <a:prstGeom prst="rect">
          <a:avLst/>
        </a:prstGeom>
        <a:solidFill>
          <a:schemeClr val="bg1">
            <a:lumMod val="95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a:effectLst>
                <a:glow rad="101600">
                  <a:schemeClr val="bg1">
                    <a:alpha val="60000"/>
                  </a:schemeClr>
                </a:glow>
              </a:effectLst>
            </a:rPr>
            <a:t>包装材料</a:t>
          </a:r>
          <a:r>
            <a:rPr lang="zh-CN" altLang="en-US" sz="2000" b="1" kern="1200" dirty="0" smtClean="0">
              <a:effectLst>
                <a:glow rad="101600">
                  <a:schemeClr val="bg1">
                    <a:alpha val="60000"/>
                  </a:schemeClr>
                </a:glow>
              </a:effectLst>
            </a:rPr>
            <a:t>的标准</a:t>
          </a:r>
          <a:r>
            <a:rPr lang="zh-CN" altLang="en-US" sz="2000" b="1" kern="1200" dirty="0">
              <a:effectLst>
                <a:glow rad="101600">
                  <a:schemeClr val="bg1">
                    <a:alpha val="60000"/>
                  </a:schemeClr>
                </a:glow>
              </a:effectLst>
            </a:rPr>
            <a:t>价格，是指采购部门按供应单位的价格及相关因素所确定的各种材料的单价。它包括买价和运杂费等。</a:t>
          </a:r>
        </a:p>
      </dsp:txBody>
      <dsp:txXfrm>
        <a:off x="3180072" y="1075600"/>
        <a:ext cx="2787029" cy="2082082"/>
      </dsp:txXfrm>
    </dsp:sp>
    <dsp:sp modelId="{681EDC01-6ECD-4F6A-A03B-4771D189F561}">
      <dsp:nvSpPr>
        <dsp:cNvPr id="0" name=""/>
        <dsp:cNvSpPr/>
      </dsp:nvSpPr>
      <dsp:spPr>
        <a:xfrm>
          <a:off x="6357286" y="10000"/>
          <a:ext cx="2787029" cy="1065600"/>
        </a:xfrm>
        <a:prstGeom prst="rect">
          <a:avLst/>
        </a:prstGeom>
        <a:solidFill>
          <a:schemeClr val="accent3">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altLang="zh-CN" sz="2000" b="1" kern="1200" dirty="0">
              <a:effectLst/>
              <a:latin typeface="宋体" panose="02010600030101010101" pitchFamily="2" charset="-122"/>
            </a:rPr>
            <a:t>3</a:t>
          </a:r>
          <a:r>
            <a:rPr lang="zh-CN" altLang="en-US" sz="2000" b="1" kern="1200" dirty="0">
              <a:effectLst/>
              <a:latin typeface="宋体" panose="02010600030101010101" pitchFamily="2" charset="-122"/>
            </a:rPr>
            <a:t>、标准成本</a:t>
          </a:r>
          <a:endParaRPr lang="zh-CN" altLang="en-US" sz="2000" b="1" kern="1200" dirty="0">
            <a:effectLst/>
          </a:endParaRPr>
        </a:p>
      </dsp:txBody>
      <dsp:txXfrm>
        <a:off x="6357286" y="10000"/>
        <a:ext cx="2787029" cy="1065600"/>
      </dsp:txXfrm>
    </dsp:sp>
    <dsp:sp modelId="{BE20A56E-CDC7-45C0-BFBB-F2F069C9DA4F}">
      <dsp:nvSpPr>
        <dsp:cNvPr id="0" name=""/>
        <dsp:cNvSpPr/>
      </dsp:nvSpPr>
      <dsp:spPr>
        <a:xfrm>
          <a:off x="6357286" y="1075600"/>
          <a:ext cx="2787029" cy="2082082"/>
        </a:xfrm>
        <a:prstGeom prst="rect">
          <a:avLst/>
        </a:prstGeom>
        <a:solidFill>
          <a:schemeClr val="bg1">
            <a:lumMod val="95000"/>
            <a:alpha val="9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b="1" kern="1200" dirty="0">
              <a:effectLst>
                <a:glow rad="101600">
                  <a:schemeClr val="bg1">
                    <a:alpha val="60000"/>
                  </a:schemeClr>
                </a:glow>
              </a:effectLst>
            </a:rPr>
            <a:t>包装材料费用的标准成本是指包装单位产品所耗用的各种材料的标准用量</a:t>
          </a:r>
          <a:r>
            <a:rPr lang="zh-CN" altLang="en-US" sz="2000" b="1" kern="1200" dirty="0" smtClean="0">
              <a:effectLst>
                <a:glow rad="101600">
                  <a:schemeClr val="bg1">
                    <a:alpha val="60000"/>
                  </a:schemeClr>
                </a:glow>
              </a:effectLst>
            </a:rPr>
            <a:t>与准</a:t>
          </a:r>
          <a:r>
            <a:rPr lang="zh-CN" altLang="en-US" sz="2000" b="1" kern="1200" dirty="0">
              <a:effectLst>
                <a:glow rad="101600">
                  <a:schemeClr val="bg1">
                    <a:alpha val="60000"/>
                  </a:schemeClr>
                </a:glow>
              </a:effectLst>
            </a:rPr>
            <a:t>价格的乘积之和。</a:t>
          </a:r>
        </a:p>
      </dsp:txBody>
      <dsp:txXfrm>
        <a:off x="6357286" y="1075600"/>
        <a:ext cx="2787029" cy="2082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9F7DC-59E0-4EE0-928D-3970F9589096}">
      <dsp:nvSpPr>
        <dsp:cNvPr id="0" name=""/>
        <dsp:cNvSpPr/>
      </dsp:nvSpPr>
      <dsp:spPr>
        <a:xfrm>
          <a:off x="0" y="0"/>
          <a:ext cx="2937094" cy="2592288"/>
        </a:xfrm>
        <a:prstGeom prst="roundRect">
          <a:avLst>
            <a:gd name="adj" fmla="val 10000"/>
          </a:avLst>
        </a:prstGeom>
        <a:solidFill>
          <a:schemeClr val="accent3">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100000"/>
            </a:lnSpc>
            <a:spcBef>
              <a:spcPct val="0"/>
            </a:spcBef>
            <a:spcAft>
              <a:spcPts val="0"/>
            </a:spcAft>
          </a:pPr>
          <a:endParaRPr lang="en-US" altLang="zh-CN" sz="3200" b="1" kern="1200" dirty="0" smtClean="0">
            <a:effectLst>
              <a:glow rad="101600">
                <a:schemeClr val="bg1">
                  <a:alpha val="60000"/>
                </a:schemeClr>
              </a:glow>
            </a:effectLst>
          </a:endParaRPr>
        </a:p>
        <a:p>
          <a:pPr lvl="0" algn="ctr" defTabSz="1422400">
            <a:lnSpc>
              <a:spcPct val="100000"/>
            </a:lnSpc>
            <a:spcBef>
              <a:spcPct val="0"/>
            </a:spcBef>
            <a:spcAft>
              <a:spcPts val="0"/>
            </a:spcAft>
          </a:pPr>
          <a:endParaRPr lang="en-US" altLang="zh-CN" sz="3200" b="1" kern="1200" dirty="0" smtClean="0">
            <a:effectLst>
              <a:glow rad="101600">
                <a:schemeClr val="bg1">
                  <a:alpha val="60000"/>
                </a:schemeClr>
              </a:glow>
            </a:effectLst>
          </a:endParaRPr>
        </a:p>
        <a:p>
          <a:pPr lvl="0" algn="ctr" defTabSz="1422400">
            <a:lnSpc>
              <a:spcPct val="100000"/>
            </a:lnSpc>
            <a:spcBef>
              <a:spcPct val="0"/>
            </a:spcBef>
            <a:spcAft>
              <a:spcPts val="0"/>
            </a:spcAft>
          </a:pPr>
          <a:endParaRPr lang="en-US" altLang="zh-CN" sz="3200" b="1" kern="1200" dirty="0" smtClean="0">
            <a:effectLst>
              <a:glow rad="101600">
                <a:schemeClr val="bg1">
                  <a:alpha val="60000"/>
                </a:schemeClr>
              </a:glow>
            </a:effectLst>
          </a:endParaRPr>
        </a:p>
        <a:p>
          <a:pPr lvl="0" algn="ctr" defTabSz="1422400">
            <a:lnSpc>
              <a:spcPct val="100000"/>
            </a:lnSpc>
            <a:spcBef>
              <a:spcPct val="0"/>
            </a:spcBef>
            <a:spcAft>
              <a:spcPts val="0"/>
            </a:spcAft>
          </a:pPr>
          <a:endParaRPr lang="en-US" altLang="zh-CN" sz="3200" b="1" kern="1200" dirty="0" smtClean="0">
            <a:effectLst>
              <a:glow rad="101600">
                <a:schemeClr val="bg1">
                  <a:alpha val="60000"/>
                </a:schemeClr>
              </a:glow>
            </a:effectLst>
          </a:endParaRPr>
        </a:p>
        <a:p>
          <a:pPr lvl="0" algn="ctr" defTabSz="1422400">
            <a:lnSpc>
              <a:spcPct val="100000"/>
            </a:lnSpc>
            <a:spcBef>
              <a:spcPct val="0"/>
            </a:spcBef>
            <a:spcAft>
              <a:spcPts val="0"/>
            </a:spcAft>
          </a:pPr>
          <a:r>
            <a:rPr lang="zh-CN" altLang="en-US" sz="3200" b="1" kern="1200" dirty="0" smtClean="0">
              <a:effectLst>
                <a:glow rad="101600">
                  <a:schemeClr val="bg1">
                    <a:alpha val="60000"/>
                  </a:schemeClr>
                </a:glow>
              </a:effectLst>
            </a:rPr>
            <a:t>标</a:t>
          </a:r>
          <a:r>
            <a:rPr lang="zh-CN" altLang="en-US" sz="3200" b="1" kern="1200" dirty="0">
              <a:effectLst>
                <a:glow rad="101600">
                  <a:schemeClr val="bg1">
                    <a:alpha val="60000"/>
                  </a:schemeClr>
                </a:glow>
              </a:effectLst>
            </a:rPr>
            <a:t>准工时</a:t>
          </a:r>
        </a:p>
      </dsp:txBody>
      <dsp:txXfrm>
        <a:off x="0" y="0"/>
        <a:ext cx="2937094" cy="777686"/>
      </dsp:txXfrm>
    </dsp:sp>
    <dsp:sp modelId="{A9F309E3-F705-42ED-B834-B44A251F7A79}">
      <dsp:nvSpPr>
        <dsp:cNvPr id="0" name=""/>
        <dsp:cNvSpPr/>
      </dsp:nvSpPr>
      <dsp:spPr>
        <a:xfrm>
          <a:off x="3158506" y="0"/>
          <a:ext cx="2937094" cy="2592288"/>
        </a:xfrm>
        <a:prstGeom prst="roundRect">
          <a:avLst>
            <a:gd name="adj" fmla="val 10000"/>
          </a:avLst>
        </a:prstGeom>
        <a:solidFill>
          <a:schemeClr val="accent3">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altLang="zh-CN" sz="3200" b="1" kern="1200" dirty="0" smtClean="0">
            <a:effectLst>
              <a:glow rad="101600">
                <a:schemeClr val="bg1">
                  <a:alpha val="60000"/>
                </a:schemeClr>
              </a:glow>
            </a:effectLst>
          </a:endParaRPr>
        </a:p>
        <a:p>
          <a:pPr lvl="0" algn="ctr" defTabSz="1422400">
            <a:lnSpc>
              <a:spcPct val="90000"/>
            </a:lnSpc>
            <a:spcBef>
              <a:spcPct val="0"/>
            </a:spcBef>
            <a:spcAft>
              <a:spcPct val="35000"/>
            </a:spcAft>
          </a:pPr>
          <a:endParaRPr lang="en-US" altLang="zh-CN" sz="3200" b="1" kern="1200" dirty="0" smtClean="0">
            <a:effectLst>
              <a:glow rad="101600">
                <a:schemeClr val="bg1">
                  <a:alpha val="60000"/>
                </a:schemeClr>
              </a:glow>
            </a:effectLst>
          </a:endParaRPr>
        </a:p>
        <a:p>
          <a:pPr lvl="0" algn="ctr" defTabSz="1422400">
            <a:lnSpc>
              <a:spcPct val="90000"/>
            </a:lnSpc>
            <a:spcBef>
              <a:spcPct val="0"/>
            </a:spcBef>
            <a:spcAft>
              <a:spcPct val="35000"/>
            </a:spcAft>
          </a:pPr>
          <a:endParaRPr lang="en-US" altLang="zh-CN" sz="3200" b="1" kern="1200" dirty="0" smtClean="0">
            <a:effectLst>
              <a:glow rad="101600">
                <a:schemeClr val="bg1">
                  <a:alpha val="60000"/>
                </a:schemeClr>
              </a:glow>
            </a:effectLst>
          </a:endParaRPr>
        </a:p>
        <a:p>
          <a:pPr lvl="0" algn="ctr" defTabSz="1422400">
            <a:lnSpc>
              <a:spcPct val="100000"/>
            </a:lnSpc>
            <a:spcBef>
              <a:spcPct val="0"/>
            </a:spcBef>
            <a:spcAft>
              <a:spcPts val="0"/>
            </a:spcAft>
          </a:pPr>
          <a:r>
            <a:rPr lang="zh-CN" altLang="en-US" sz="3200" b="1" kern="1200" dirty="0" smtClean="0">
              <a:effectLst>
                <a:glow rad="101600">
                  <a:schemeClr val="bg1">
                    <a:alpha val="60000"/>
                  </a:schemeClr>
                </a:glow>
              </a:effectLst>
            </a:rPr>
            <a:t>标</a:t>
          </a:r>
          <a:r>
            <a:rPr lang="zh-CN" altLang="en-US" sz="3200" b="1" kern="1200" dirty="0">
              <a:effectLst>
                <a:glow rad="101600">
                  <a:schemeClr val="bg1">
                    <a:alpha val="60000"/>
                  </a:schemeClr>
                </a:glow>
              </a:effectLst>
            </a:rPr>
            <a:t>准工资率</a:t>
          </a:r>
        </a:p>
      </dsp:txBody>
      <dsp:txXfrm>
        <a:off x="3158506" y="0"/>
        <a:ext cx="2937094" cy="777686"/>
      </dsp:txXfrm>
    </dsp:sp>
    <dsp:sp modelId="{3C7489CC-99E5-4AA0-B1F2-511EE6DCB511}">
      <dsp:nvSpPr>
        <dsp:cNvPr id="0" name=""/>
        <dsp:cNvSpPr/>
      </dsp:nvSpPr>
      <dsp:spPr>
        <a:xfrm>
          <a:off x="6315883" y="0"/>
          <a:ext cx="2937094" cy="2592288"/>
        </a:xfrm>
        <a:prstGeom prst="roundRect">
          <a:avLst>
            <a:gd name="adj" fmla="val 10000"/>
          </a:avLst>
        </a:prstGeom>
        <a:solidFill>
          <a:schemeClr val="accent3">
            <a:lumMod val="20000"/>
            <a:lumOff val="8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90500" prstMaterial="metal">
          <a:bevelT w="88900" h="889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altLang="zh-CN" sz="2800" b="1" kern="1200" dirty="0" smtClean="0">
            <a:effectLst>
              <a:glow rad="101600">
                <a:schemeClr val="bg1">
                  <a:alpha val="60000"/>
                </a:schemeClr>
              </a:glow>
            </a:effectLst>
          </a:endParaRPr>
        </a:p>
        <a:p>
          <a:pPr lvl="0" algn="ctr" defTabSz="1244600">
            <a:lnSpc>
              <a:spcPct val="90000"/>
            </a:lnSpc>
            <a:spcBef>
              <a:spcPct val="0"/>
            </a:spcBef>
            <a:spcAft>
              <a:spcPct val="35000"/>
            </a:spcAft>
          </a:pPr>
          <a:endParaRPr lang="en-US" altLang="zh-CN" sz="2800" b="1" kern="1200" dirty="0" smtClean="0">
            <a:effectLst>
              <a:glow rad="101600">
                <a:schemeClr val="bg1">
                  <a:alpha val="60000"/>
                </a:schemeClr>
              </a:glow>
            </a:effectLst>
          </a:endParaRPr>
        </a:p>
        <a:p>
          <a:pPr lvl="0" algn="ctr" defTabSz="1244600">
            <a:lnSpc>
              <a:spcPct val="90000"/>
            </a:lnSpc>
            <a:spcBef>
              <a:spcPct val="0"/>
            </a:spcBef>
            <a:spcAft>
              <a:spcPct val="35000"/>
            </a:spcAft>
          </a:pPr>
          <a:endParaRPr lang="en-US" altLang="zh-CN" sz="2800" b="1" kern="1200" dirty="0" smtClean="0">
            <a:effectLst>
              <a:glow rad="101600">
                <a:schemeClr val="bg1">
                  <a:alpha val="60000"/>
                </a:schemeClr>
              </a:glow>
            </a:effectLst>
          </a:endParaRPr>
        </a:p>
        <a:p>
          <a:pPr lvl="0" algn="ctr" defTabSz="1244600">
            <a:lnSpc>
              <a:spcPct val="90000"/>
            </a:lnSpc>
            <a:spcBef>
              <a:spcPct val="0"/>
            </a:spcBef>
            <a:spcAft>
              <a:spcPct val="35000"/>
            </a:spcAft>
          </a:pPr>
          <a:endParaRPr lang="en-US" altLang="zh-CN" sz="2800" b="1" kern="1200" dirty="0" smtClean="0">
            <a:effectLst>
              <a:glow rad="101600">
                <a:schemeClr val="bg1">
                  <a:alpha val="60000"/>
                </a:schemeClr>
              </a:glow>
            </a:effectLst>
          </a:endParaRPr>
        </a:p>
        <a:p>
          <a:pPr lvl="0" algn="ctr" defTabSz="1244600">
            <a:lnSpc>
              <a:spcPct val="100000"/>
            </a:lnSpc>
            <a:spcBef>
              <a:spcPct val="0"/>
            </a:spcBef>
            <a:spcAft>
              <a:spcPts val="0"/>
            </a:spcAft>
          </a:pPr>
          <a:r>
            <a:rPr lang="zh-CN" altLang="en-US" sz="2800" b="1" kern="1200" dirty="0" smtClean="0">
              <a:effectLst>
                <a:glow rad="101600">
                  <a:schemeClr val="bg1">
                    <a:alpha val="60000"/>
                  </a:schemeClr>
                </a:glow>
              </a:effectLst>
            </a:rPr>
            <a:t>包</a:t>
          </a:r>
          <a:r>
            <a:rPr lang="zh-CN" altLang="en-US" sz="2800" b="1" kern="1200" dirty="0">
              <a:effectLst>
                <a:glow rad="101600">
                  <a:schemeClr val="bg1">
                    <a:alpha val="60000"/>
                  </a:schemeClr>
                </a:glow>
              </a:effectLst>
            </a:rPr>
            <a:t>装人工费用的标准成本</a:t>
          </a:r>
        </a:p>
      </dsp:txBody>
      <dsp:txXfrm>
        <a:off x="6315883" y="0"/>
        <a:ext cx="2937094" cy="7776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1F37E-E1D2-4EB5-A1B2-374507649CF2}">
      <dsp:nvSpPr>
        <dsp:cNvPr id="0" name=""/>
        <dsp:cNvSpPr/>
      </dsp:nvSpPr>
      <dsp:spPr>
        <a:xfrm>
          <a:off x="1116" y="0"/>
          <a:ext cx="2903156" cy="3023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t>标准工时</a:t>
          </a:r>
        </a:p>
      </dsp:txBody>
      <dsp:txXfrm>
        <a:off x="1116" y="0"/>
        <a:ext cx="2903156" cy="907100"/>
      </dsp:txXfrm>
    </dsp:sp>
    <dsp:sp modelId="{AEF82B15-D208-49CB-B90B-1AA5401BC9B4}">
      <dsp:nvSpPr>
        <dsp:cNvPr id="0" name=""/>
        <dsp:cNvSpPr/>
      </dsp:nvSpPr>
      <dsp:spPr>
        <a:xfrm>
          <a:off x="291432" y="907100"/>
          <a:ext cx="2322524" cy="1965383"/>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zh-CN" altLang="en-US" sz="1600" b="1" kern="1200" dirty="0"/>
            <a:t>包装机械费用的用量标准是标准工时。由于包装机械是由人来操控和配合的，所以包装机械费用的标准工时可按</a:t>
          </a:r>
          <a:r>
            <a:rPr lang="zh-CN" altLang="en-US" sz="1600" b="1" kern="1200" dirty="0">
              <a:solidFill>
                <a:srgbClr val="FF0000"/>
              </a:solidFill>
            </a:rPr>
            <a:t>包装单位产品所需人工标准工时</a:t>
          </a:r>
          <a:r>
            <a:rPr lang="zh-CN" altLang="en-US" sz="1600" b="1" kern="1200" dirty="0"/>
            <a:t>来制定。</a:t>
          </a:r>
        </a:p>
      </dsp:txBody>
      <dsp:txXfrm>
        <a:off x="348996" y="964664"/>
        <a:ext cx="2207396" cy="1850255"/>
      </dsp:txXfrm>
    </dsp:sp>
    <dsp:sp modelId="{A29D6BB5-5B66-47E7-BEBC-5FC18A41777F}">
      <dsp:nvSpPr>
        <dsp:cNvPr id="0" name=""/>
        <dsp:cNvSpPr/>
      </dsp:nvSpPr>
      <dsp:spPr>
        <a:xfrm>
          <a:off x="3122009" y="0"/>
          <a:ext cx="2903156" cy="3023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CN" sz="2400" b="1" kern="1200" dirty="0"/>
            <a:t>机械费</a:t>
          </a:r>
          <a:r>
            <a:rPr lang="zh-CN" sz="2400" b="1" kern="1200" dirty="0" smtClean="0"/>
            <a:t>用</a:t>
          </a:r>
          <a:endParaRPr lang="en-US" altLang="zh-CN" sz="2400" b="1" kern="1200" dirty="0" smtClean="0"/>
        </a:p>
        <a:p>
          <a:pPr lvl="0" algn="ctr" defTabSz="1066800">
            <a:lnSpc>
              <a:spcPct val="90000"/>
            </a:lnSpc>
            <a:spcBef>
              <a:spcPct val="0"/>
            </a:spcBef>
            <a:spcAft>
              <a:spcPct val="35000"/>
            </a:spcAft>
          </a:pPr>
          <a:r>
            <a:rPr lang="zh-CN" sz="2400" b="1" kern="1200" dirty="0" smtClean="0"/>
            <a:t>标</a:t>
          </a:r>
          <a:r>
            <a:rPr lang="zh-CN" sz="2400" b="1" kern="1200" dirty="0"/>
            <a:t>准分配率</a:t>
          </a:r>
          <a:endParaRPr lang="zh-CN" altLang="en-US" sz="2400" b="1" kern="1200" dirty="0"/>
        </a:p>
      </dsp:txBody>
      <dsp:txXfrm>
        <a:off x="3122009" y="0"/>
        <a:ext cx="2903156" cy="907100"/>
      </dsp:txXfrm>
    </dsp:sp>
    <dsp:sp modelId="{B9403A76-7C7D-4816-9E7B-4BE39BD184C2}">
      <dsp:nvSpPr>
        <dsp:cNvPr id="0" name=""/>
        <dsp:cNvSpPr/>
      </dsp:nvSpPr>
      <dsp:spPr>
        <a:xfrm>
          <a:off x="3412325" y="907100"/>
          <a:ext cx="2322524" cy="1965383"/>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zh-CN" altLang="en-US" sz="1600" b="1" kern="1200" dirty="0"/>
            <a:t>包装机械费用的价格标准是机械费用标准分配率。机械费用标准分配率是根据事先制定</a:t>
          </a:r>
          <a:r>
            <a:rPr lang="zh-CN" altLang="en-US" sz="1600" b="1" kern="1200" dirty="0" smtClean="0"/>
            <a:t>的</a:t>
          </a:r>
          <a:r>
            <a:rPr lang="zh-CN" altLang="en-US" sz="1600" b="1" kern="1200" dirty="0" smtClean="0">
              <a:solidFill>
                <a:srgbClr val="FF0000"/>
              </a:solidFill>
            </a:rPr>
            <a:t>包装机械预算费用</a:t>
          </a:r>
          <a:r>
            <a:rPr lang="zh-CN" altLang="en-US" sz="1600" b="1" kern="1200" dirty="0" smtClean="0"/>
            <a:t>和</a:t>
          </a:r>
          <a:r>
            <a:rPr lang="zh-CN" altLang="en-US" sz="1600" b="1" kern="1200" dirty="0" smtClean="0">
              <a:solidFill>
                <a:srgbClr val="FF0000"/>
              </a:solidFill>
            </a:rPr>
            <a:t>人工标准工时预算</a:t>
          </a:r>
          <a:r>
            <a:rPr lang="zh-CN" altLang="en-US" sz="1600" b="1" kern="1200" dirty="0">
              <a:solidFill>
                <a:srgbClr val="FF0000"/>
              </a:solidFill>
            </a:rPr>
            <a:t>总量</a:t>
          </a:r>
          <a:r>
            <a:rPr lang="zh-CN" altLang="en-US" sz="1600" b="1" kern="1200" dirty="0"/>
            <a:t>计算的。</a:t>
          </a:r>
        </a:p>
      </dsp:txBody>
      <dsp:txXfrm>
        <a:off x="3469889" y="964664"/>
        <a:ext cx="2207396" cy="1850255"/>
      </dsp:txXfrm>
    </dsp:sp>
    <dsp:sp modelId="{52A577F6-4C43-49BF-9E14-860993EF06F3}">
      <dsp:nvSpPr>
        <dsp:cNvPr id="0" name=""/>
        <dsp:cNvSpPr/>
      </dsp:nvSpPr>
      <dsp:spPr>
        <a:xfrm>
          <a:off x="6242902" y="0"/>
          <a:ext cx="2903156" cy="3023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CN" sz="2400" b="1" kern="1200" dirty="0"/>
            <a:t>包装机械费</a:t>
          </a:r>
          <a:r>
            <a:rPr lang="zh-CN" sz="2400" b="1" kern="1200" dirty="0" smtClean="0"/>
            <a:t>用</a:t>
          </a:r>
          <a:endParaRPr lang="en-US" altLang="zh-CN" sz="2400" b="1" kern="1200" dirty="0" smtClean="0"/>
        </a:p>
        <a:p>
          <a:pPr lvl="0" algn="ctr" defTabSz="1066800">
            <a:lnSpc>
              <a:spcPct val="90000"/>
            </a:lnSpc>
            <a:spcBef>
              <a:spcPct val="0"/>
            </a:spcBef>
            <a:spcAft>
              <a:spcPct val="35000"/>
            </a:spcAft>
          </a:pPr>
          <a:r>
            <a:rPr lang="zh-CN" sz="2400" b="1" kern="1200" dirty="0" smtClean="0"/>
            <a:t>的</a:t>
          </a:r>
          <a:r>
            <a:rPr lang="zh-CN" sz="2400" b="1" kern="1200" dirty="0"/>
            <a:t>标准成本</a:t>
          </a:r>
          <a:endParaRPr lang="zh-CN" altLang="en-US" sz="2400" b="1" kern="1200" dirty="0"/>
        </a:p>
      </dsp:txBody>
      <dsp:txXfrm>
        <a:off x="6242902" y="0"/>
        <a:ext cx="2903156" cy="907100"/>
      </dsp:txXfrm>
    </dsp:sp>
    <dsp:sp modelId="{0917C582-ECE2-4C10-8C26-BB5247ACC70D}">
      <dsp:nvSpPr>
        <dsp:cNvPr id="0" name=""/>
        <dsp:cNvSpPr/>
      </dsp:nvSpPr>
      <dsp:spPr>
        <a:xfrm>
          <a:off x="6533217" y="907100"/>
          <a:ext cx="2322524" cy="1965383"/>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90000"/>
            </a:lnSpc>
            <a:spcBef>
              <a:spcPct val="0"/>
            </a:spcBef>
            <a:spcAft>
              <a:spcPct val="35000"/>
            </a:spcAft>
          </a:pPr>
          <a:r>
            <a:rPr lang="zh-CN" altLang="en-US" sz="1600" b="1" kern="1200" dirty="0"/>
            <a:t>包装机械费用的标准成本是包装单位产品所需的标准工时与机械费用标准分配率的乘积</a:t>
          </a:r>
        </a:p>
      </dsp:txBody>
      <dsp:txXfrm>
        <a:off x="6590781" y="964664"/>
        <a:ext cx="2207396" cy="185025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zh-CN"/>
          </a:p>
        </p:txBody>
      </p:sp>
      <p:sp>
        <p:nvSpPr>
          <p:cNvPr id="174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740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74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zh-CN"/>
          </a:p>
        </p:txBody>
      </p:sp>
      <p:sp>
        <p:nvSpPr>
          <p:cNvPr id="174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34D8AD1-7E48-4E2C-A774-7E8E0BCAFE1E}" type="slidenum">
              <a:rPr lang="en-US" altLang="zh-CN"/>
              <a:pPr/>
              <a:t>‹#›</a:t>
            </a:fld>
            <a:endParaRPr lang="en-US" altLang="zh-CN"/>
          </a:p>
        </p:txBody>
      </p:sp>
    </p:spTree>
    <p:extLst>
      <p:ext uri="{BB962C8B-B14F-4D97-AF65-F5344CB8AC3E}">
        <p14:creationId xmlns:p14="http://schemas.microsoft.com/office/powerpoint/2010/main" val="20279905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08B09-75EF-47A9-B67A-73CD4E04F290}" type="slidenum">
              <a:rPr lang="en-US" altLang="zh-CN"/>
              <a:pPr/>
              <a:t>5</a:t>
            </a:fld>
            <a:endParaRPr lang="en-US" altLang="zh-CN"/>
          </a:p>
        </p:txBody>
      </p:sp>
      <p:sp>
        <p:nvSpPr>
          <p:cNvPr id="687106" name="Rectangle 2"/>
          <p:cNvSpPr>
            <a:spLocks noGrp="1" noRot="1" noChangeAspect="1" noChangeArrowheads="1" noTextEdit="1"/>
          </p:cNvSpPr>
          <p:nvPr>
            <p:ph type="sldImg"/>
          </p:nvPr>
        </p:nvSpPr>
        <p:spPr>
          <a:xfrm>
            <a:off x="381000" y="685800"/>
            <a:ext cx="6096000" cy="3429000"/>
          </a:xfrm>
          <a:ln/>
        </p:spPr>
      </p:sp>
      <p:sp>
        <p:nvSpPr>
          <p:cNvPr id="687107" name="Rectangle 3"/>
          <p:cNvSpPr>
            <a:spLocks noGrp="1" noChangeArrowheads="1"/>
          </p:cNvSpPr>
          <p:nvPr>
            <p:ph type="body" idx="1"/>
          </p:nvPr>
        </p:nvSpPr>
        <p:spPr/>
        <p:txBody>
          <a:bodyPr/>
          <a:lstStyle/>
          <a:p>
            <a:r>
              <a:rPr lang="zh-CN" altLang="en-US">
                <a:latin typeface="宋体" panose="02010600030101010101" pitchFamily="2" charset="-122"/>
              </a:rPr>
              <a:t>包装成本主要包括：包装材料费用、包装机械费用、包装技术费用、包装人工费用等。</a:t>
            </a:r>
          </a:p>
        </p:txBody>
      </p:sp>
    </p:spTree>
    <p:extLst>
      <p:ext uri="{BB962C8B-B14F-4D97-AF65-F5344CB8AC3E}">
        <p14:creationId xmlns:p14="http://schemas.microsoft.com/office/powerpoint/2010/main" val="93191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281C1A-37E9-422A-A1B6-27930F4AB405}" type="slidenum">
              <a:rPr lang="en-US" altLang="zh-CN"/>
              <a:pPr/>
              <a:t>25</a:t>
            </a:fld>
            <a:endParaRPr lang="en-US" altLang="zh-CN"/>
          </a:p>
        </p:txBody>
      </p:sp>
      <p:sp>
        <p:nvSpPr>
          <p:cNvPr id="574466" name="Rectangle 2"/>
          <p:cNvSpPr>
            <a:spLocks noGrp="1" noRot="1" noChangeAspect="1" noChangeArrowheads="1" noTextEdit="1"/>
          </p:cNvSpPr>
          <p:nvPr>
            <p:ph type="sldImg"/>
          </p:nvPr>
        </p:nvSpPr>
        <p:spPr>
          <a:xfrm>
            <a:off x="381000" y="685800"/>
            <a:ext cx="6096000" cy="3429000"/>
          </a:xfrm>
          <a:ln/>
        </p:spPr>
      </p:sp>
      <p:sp>
        <p:nvSpPr>
          <p:cNvPr id="574467" name="Rectangle 3"/>
          <p:cNvSpPr>
            <a:spLocks noGrp="1" noChangeArrowheads="1"/>
          </p:cNvSpPr>
          <p:nvPr>
            <p:ph type="body" idx="1"/>
          </p:nvPr>
        </p:nvSpPr>
        <p:spPr/>
        <p:txBody>
          <a:bodyPr/>
          <a:lstStyle/>
          <a:p>
            <a:r>
              <a:rPr lang="zh-CN" altLang="en-US" sz="1000"/>
              <a:t>包装人工费用的计算，必须有准确的原始记录资料，包括工资卡、考勤记录、工时记录、工作量记录等原始凭证。企业的会计部门根据劳动合同的规定和企业规定的工资标准、工资形式、奖励津贴等制度，按照考勤记录、工时记录、产量记录等资料，计算每个包装工人及其他直接从事包装生产作业人员的工资。支付给所有包装工人及其他直接从事包装生产作业人员的工资总额即为包装人工费用。</a:t>
            </a:r>
          </a:p>
        </p:txBody>
      </p:sp>
    </p:spTree>
    <p:extLst>
      <p:ext uri="{BB962C8B-B14F-4D97-AF65-F5344CB8AC3E}">
        <p14:creationId xmlns:p14="http://schemas.microsoft.com/office/powerpoint/2010/main" val="354561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08B09-75EF-47A9-B67A-73CD4E04F290}" type="slidenum">
              <a:rPr lang="en-US" altLang="zh-CN"/>
              <a:pPr/>
              <a:t>27</a:t>
            </a:fld>
            <a:endParaRPr lang="en-US" altLang="zh-CN"/>
          </a:p>
        </p:txBody>
      </p:sp>
      <p:sp>
        <p:nvSpPr>
          <p:cNvPr id="687106" name="Rectangle 2"/>
          <p:cNvSpPr>
            <a:spLocks noGrp="1" noRot="1" noChangeAspect="1" noChangeArrowheads="1" noTextEdit="1"/>
          </p:cNvSpPr>
          <p:nvPr>
            <p:ph type="sldImg"/>
          </p:nvPr>
        </p:nvSpPr>
        <p:spPr>
          <a:xfrm>
            <a:off x="381000" y="685800"/>
            <a:ext cx="6096000" cy="3429000"/>
          </a:xfrm>
          <a:ln/>
        </p:spPr>
      </p:sp>
      <p:sp>
        <p:nvSpPr>
          <p:cNvPr id="687107"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包装费用的高低直接影响着企业的经济效益，因而物流企业或企业物流部门应加强对包装费用的管理</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28950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28</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spc="10" dirty="0" smtClean="0">
                <a:latin typeface="Times New Roman"/>
                <a:ea typeface="宋体"/>
              </a:rPr>
              <a:t>包装材料收发存的管控是包装材料成本管理的重要环节，包装材料成本在包装成本中所占比重较大，所以在采购与保管环节上既要防止占压资金，也要保障包装生产上的需要，在材料领用和使用环节上还要消除失控与浪费现象。为此在材料收发业务中必须按照规定填制材料收发凭证，办理材料入库出库手续，认真做好材料成本核算的基础工作。</a:t>
            </a:r>
            <a:endParaRPr lang="zh-CN" altLang="zh-CN" sz="1200" kern="100" dirty="0" smtClean="0">
              <a:latin typeface="Times New Roman"/>
              <a:ea typeface="宋体"/>
            </a:endParaRP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29</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BACCD-B539-4ECD-A9EE-2953295DCBFE}" type="slidenum">
              <a:rPr lang="en-US" altLang="zh-CN"/>
              <a:pPr/>
              <a:t>30</a:t>
            </a:fld>
            <a:endParaRPr lang="en-US" altLang="zh-CN"/>
          </a:p>
        </p:txBody>
      </p:sp>
      <p:sp>
        <p:nvSpPr>
          <p:cNvPr id="580610" name="Rectangle 2"/>
          <p:cNvSpPr>
            <a:spLocks noGrp="1" noRot="1" noChangeAspect="1" noChangeArrowheads="1" noTextEdit="1"/>
          </p:cNvSpPr>
          <p:nvPr>
            <p:ph type="sldImg"/>
          </p:nvPr>
        </p:nvSpPr>
        <p:spPr>
          <a:xfrm>
            <a:off x="381000" y="685800"/>
            <a:ext cx="6096000" cy="3429000"/>
          </a:xfrm>
          <a:ln/>
        </p:spPr>
      </p:sp>
      <p:sp>
        <p:nvSpPr>
          <p:cNvPr id="580611" name="Rectangle 3"/>
          <p:cNvSpPr>
            <a:spLocks noGrp="1" noChangeArrowheads="1"/>
          </p:cNvSpPr>
          <p:nvPr>
            <p:ph type="body" idx="1"/>
          </p:nvPr>
        </p:nvSpPr>
        <p:spPr/>
        <p:txBody>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zh-CN" sz="1200" kern="1200" dirty="0">
                <a:solidFill>
                  <a:schemeClr val="tx1"/>
                </a:solidFill>
                <a:effectLst/>
                <a:latin typeface="Arial" panose="020B0604020202020204" pitchFamily="34" charset="0"/>
                <a:ea typeface="宋体" panose="02010600030101010101" pitchFamily="2" charset="-122"/>
                <a:cs typeface="+mn-cs"/>
              </a:rPr>
              <a:t>一）材料收入的凭证</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企业材料收入来源，有外购、自制、回收废料以及车间余料退回和委托加工材料收入等。材料由外部运输单位或企业运输部门运到企业材料仓库时，仓库应根据发货票所列的品种、规格数量进行核算、验收。验收以后，应该填制收料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为了便于收料单的分类、汇总，一张收料单一般只能填列一种材料。对于同一供应单位、同一品种在同一日内分批到达的材料，可以先分批进行备忘登记，日末汇总填制一张收料单。</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当自制完工的材料及收回的车间余料和废料交库时，应该填制材料交库单，并在单中填明“自制完工”或“废料收回”字样。仓库验收材料以后，应在交库单中填写实收数量，并由交料人员在单中签章，以明确责任。</a:t>
            </a:r>
            <a:r>
              <a:rPr lang="en-US" altLang="zh-CN" sz="1200" kern="1200" dirty="0">
                <a:solidFill>
                  <a:schemeClr val="tx1"/>
                </a:solidFill>
                <a:effectLst/>
                <a:latin typeface="Arial" panose="020B0604020202020204" pitchFamily="34" charset="0"/>
                <a:ea typeface="宋体" panose="02010600030101010101" pitchFamily="2" charset="-122"/>
                <a:cs typeface="+mn-cs"/>
              </a:rPr>
              <a:t> </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a:p>
            <a:r>
              <a:rPr lang="zh-CN" altLang="zh-CN" sz="1200" kern="1200" dirty="0">
                <a:solidFill>
                  <a:schemeClr val="tx1"/>
                </a:solidFill>
                <a:effectLst/>
                <a:latin typeface="Arial" panose="020B0604020202020204" pitchFamily="34" charset="0"/>
                <a:ea typeface="宋体" panose="02010600030101010101" pitchFamily="2" charset="-122"/>
                <a:cs typeface="+mn-cs"/>
              </a:rPr>
              <a:t>车间或部门余料退回仓库，应该填制退料单，退料单的格式与材料交库单基本相同。对于已领未用，但下月需要继续耗用的材料，为了避免本月末交库、下月初又领用的繁琐手续，可以办理“假退料”手续，既填制本月退料单（或用红字填制领料单）同时填制下月领料单，材料实物并不移动。这种作法不仅简化了领料手续，而且可以保证各月包装材料成本计算的正确性。</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（二）材料发出的凭证</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为严格材料的领用手续，并为核算包装材料费用提供凭证依据，仓库发出材料时，应由领料单位填制领料凭证，领料凭证一般有下述几种。</a:t>
            </a:r>
          </a:p>
        </p:txBody>
      </p:sp>
    </p:spTree>
    <p:extLst>
      <p:ext uri="{BB962C8B-B14F-4D97-AF65-F5344CB8AC3E}">
        <p14:creationId xmlns:p14="http://schemas.microsoft.com/office/powerpoint/2010/main" val="105196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C0638-C5D9-4A25-A00F-31FE8F38F021}" type="slidenum">
              <a:rPr lang="en-US" altLang="zh-CN"/>
              <a:pPr/>
              <a:t>33</a:t>
            </a:fld>
            <a:endParaRPr lang="en-US" altLang="zh-CN"/>
          </a:p>
        </p:txBody>
      </p:sp>
      <p:sp>
        <p:nvSpPr>
          <p:cNvPr id="582658" name="Rectangle 2"/>
          <p:cNvSpPr>
            <a:spLocks noGrp="1" noRot="1" noChangeAspect="1" noChangeArrowheads="1" noTextEdit="1"/>
          </p:cNvSpPr>
          <p:nvPr>
            <p:ph type="sldImg"/>
          </p:nvPr>
        </p:nvSpPr>
        <p:spPr>
          <a:xfrm>
            <a:off x="381000" y="685800"/>
            <a:ext cx="6096000" cy="3429000"/>
          </a:xfrm>
          <a:ln/>
        </p:spPr>
      </p:sp>
      <p:sp>
        <p:nvSpPr>
          <p:cNvPr id="582659" name="Rectangle 3"/>
          <p:cNvSpPr>
            <a:spLocks noGrp="1" noChangeArrowheads="1"/>
          </p:cNvSpPr>
          <p:nvPr>
            <p:ph type="body" idx="1"/>
          </p:nvPr>
        </p:nvSpPr>
        <p:spPr/>
        <p:txBody>
          <a:bodyPr/>
          <a:lstStyle/>
          <a:p>
            <a:r>
              <a:rPr lang="zh-CN" altLang="en-US" dirty="0"/>
              <a:t>为严格材料的领用手续，并为核算包装材料费用提供凭证依据，仓库发出材料时，应由领料单位填制领料凭证，领料凭证一般有下述几种。</a:t>
            </a:r>
            <a:br>
              <a:rPr lang="zh-CN" altLang="en-US" dirty="0"/>
            </a:br>
            <a:endParaRPr lang="en-US" altLang="zh-CN" dirty="0"/>
          </a:p>
        </p:txBody>
      </p:sp>
    </p:spTree>
    <p:extLst>
      <p:ext uri="{BB962C8B-B14F-4D97-AF65-F5344CB8AC3E}">
        <p14:creationId xmlns:p14="http://schemas.microsoft.com/office/powerpoint/2010/main" val="3150079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dirty="0" smtClean="0">
                <a:latin typeface="Times New Roman"/>
                <a:ea typeface="宋体"/>
              </a:rPr>
              <a:t>领料单是一次使用有效的凭证，每领一次料填写一份，适用于没有消耗定额或不经常领用的材料，由领料车间根据计划填写。在实际工作中，领料单一般一式四联，一联留领料单位，一联留仓库，两联送交会计部门，作为登记总账和计算成本的依据。领料单的格式见表</a:t>
            </a:r>
            <a:r>
              <a:rPr lang="en-US" altLang="zh-CN" sz="1200" kern="100" dirty="0" smtClean="0">
                <a:latin typeface="Times New Roman"/>
                <a:ea typeface="宋体"/>
              </a:rPr>
              <a:t>7</a:t>
            </a:r>
            <a:r>
              <a:rPr lang="en-US" altLang="zh-CN" sz="1200" kern="100" dirty="0" smtClean="0">
                <a:latin typeface="黑体"/>
                <a:ea typeface="宋体"/>
              </a:rPr>
              <a:t>-</a:t>
            </a:r>
            <a:r>
              <a:rPr lang="en-US" altLang="zh-CN" sz="1200" kern="100" dirty="0" smtClean="0">
                <a:latin typeface="Times New Roman"/>
                <a:ea typeface="宋体"/>
              </a:rPr>
              <a:t>5</a:t>
            </a:r>
            <a:r>
              <a:rPr lang="zh-CN" altLang="zh-CN" sz="1200" kern="100" dirty="0" smtClean="0">
                <a:latin typeface="Times New Roman"/>
                <a:ea typeface="宋体"/>
              </a:rPr>
              <a:t>。</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34</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FFB49-FB4C-4018-A7AE-FE74C133940A}" type="slidenum">
              <a:rPr lang="en-US" altLang="zh-CN"/>
              <a:pPr/>
              <a:t>35</a:t>
            </a:fld>
            <a:endParaRPr lang="en-US" altLang="zh-CN"/>
          </a:p>
        </p:txBody>
      </p:sp>
      <p:sp>
        <p:nvSpPr>
          <p:cNvPr id="584706" name="Rectangle 2"/>
          <p:cNvSpPr>
            <a:spLocks noGrp="1" noRot="1" noChangeAspect="1" noChangeArrowheads="1" noTextEdit="1"/>
          </p:cNvSpPr>
          <p:nvPr>
            <p:ph type="sldImg"/>
          </p:nvPr>
        </p:nvSpPr>
        <p:spPr>
          <a:xfrm>
            <a:off x="381000" y="685800"/>
            <a:ext cx="6096000" cy="3429000"/>
          </a:xfrm>
          <a:ln/>
        </p:spPr>
      </p:sp>
      <p:sp>
        <p:nvSpPr>
          <p:cNvPr id="584707" name="Rectangle 3"/>
          <p:cNvSpPr>
            <a:spLocks noGrp="1" noChangeArrowheads="1"/>
          </p:cNvSpPr>
          <p:nvPr>
            <p:ph type="body" idx="1"/>
          </p:nvPr>
        </p:nvSpPr>
        <p:spPr/>
        <p:txBody>
          <a:bodyPr/>
          <a:lstStyle/>
          <a:p>
            <a:r>
              <a:rPr lang="zh-CN" altLang="en-US"/>
              <a:t>领料登记表是一种多次使用的累计领发料凭证，适用于车间、班组需要经常领用、价值较低的消耗性材料。可每月按一单一料开设，一般一式三联，平时存放在仓库。领料时，由领料人在登记表上签收，月终汇总后，一联留存仓库，一联交领料单位，可以有效地减少日常领料凭证的填制手续，而且便于月末材料耗用的汇总工作。</a:t>
            </a:r>
          </a:p>
        </p:txBody>
      </p:sp>
    </p:spTree>
    <p:extLst>
      <p:ext uri="{BB962C8B-B14F-4D97-AF65-F5344CB8AC3E}">
        <p14:creationId xmlns:p14="http://schemas.microsoft.com/office/powerpoint/2010/main" val="315768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A105F-6FAF-46CB-975C-8EB3D023181C}" type="slidenum">
              <a:rPr lang="en-US" altLang="zh-CN"/>
              <a:pPr/>
              <a:t>36</a:t>
            </a:fld>
            <a:endParaRPr lang="en-US" altLang="zh-CN"/>
          </a:p>
        </p:txBody>
      </p:sp>
      <p:sp>
        <p:nvSpPr>
          <p:cNvPr id="585730" name="Rectangle 2"/>
          <p:cNvSpPr>
            <a:spLocks noGrp="1" noRot="1" noChangeAspect="1" noChangeArrowheads="1" noTextEdit="1"/>
          </p:cNvSpPr>
          <p:nvPr>
            <p:ph type="sldImg"/>
          </p:nvPr>
        </p:nvSpPr>
        <p:spPr>
          <a:xfrm>
            <a:off x="381000" y="685800"/>
            <a:ext cx="6096000" cy="3429000"/>
          </a:xfrm>
          <a:ln/>
        </p:spPr>
      </p:sp>
      <p:sp>
        <p:nvSpPr>
          <p:cNvPr id="585731"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限额领料单是一种对所指定的材料在规定限额内多次使用的领发料凭证，适用于多次领用并有消耗定额的材料。</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限额领料单是由生产计划部门或供应部门根据生产计划和材料消耗定额等有关资料核定并编制的。单中事先填明领料单位、材料用途、领料限额等。限额领料单一式两联，一联送交仓库据以发料，一联交领料部门据以领料。其格式见表</a:t>
            </a:r>
            <a:r>
              <a:rPr lang="en-US" altLang="zh-CN" sz="1200" kern="1200" dirty="0">
                <a:solidFill>
                  <a:schemeClr val="tx1"/>
                </a:solidFill>
                <a:effectLst/>
                <a:latin typeface="Arial" panose="020B0604020202020204" pitchFamily="34" charset="0"/>
                <a:ea typeface="宋体" panose="02010600030101010101" pitchFamily="2" charset="-122"/>
                <a:cs typeface="+mn-cs"/>
              </a:rPr>
              <a:t>7-6</a:t>
            </a:r>
            <a:r>
              <a:rPr lang="zh-CN" altLang="zh-CN" sz="1200" kern="1200" dirty="0">
                <a:solidFill>
                  <a:schemeClr val="tx1"/>
                </a:solidFill>
                <a:effectLst/>
                <a:latin typeface="Arial" panose="020B0604020202020204" pitchFamily="34" charset="0"/>
                <a:ea typeface="宋体" panose="02010600030101010101" pitchFamily="2" charset="-122"/>
                <a:cs typeface="+mn-cs"/>
              </a:rPr>
              <a:t>。采用限额领料单，应严格规定发料，对于不按批准数量超额领料或变更规定材料的领料，仓库有权拒绝发料。如果由于增加产量需要增加限额时，必须经过有关部门审核，办理追加手续。如果由于浪费或其他原因需要超过限额领料时，应另填领料单，说明理由，经批准后据以领料。实行限额领料制度，可以有效控制材料的消耗，有利于节约材料，降低包装的材料费用，并可简化领料手续，减少领料凭证，便于核算。</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总之，企业应根据各种材料收发业务的特点，分别采用不同的材料收发凭证，做到既加强材料收发的管理、控制，又减少凭证数量，简化核算手续。</a:t>
            </a:r>
          </a:p>
          <a:p>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31399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dirty="0" smtClean="0"/>
              <a:t>采用标准成本法对包装成本进行管控既是必要的，也是可行的。包装标准成本的制定合理与否，是标准成本法运用成败的关键。</a:t>
            </a:r>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37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7C10E-5366-4903-BBAF-6B6AF5A87FC7}" type="slidenum">
              <a:rPr lang="en-US" altLang="zh-CN"/>
              <a:pPr/>
              <a:t>7</a:t>
            </a:fld>
            <a:endParaRPr lang="en-US" altLang="zh-CN"/>
          </a:p>
        </p:txBody>
      </p:sp>
      <p:sp>
        <p:nvSpPr>
          <p:cNvPr id="191490" name="Rectangle 2"/>
          <p:cNvSpPr>
            <a:spLocks noGrp="1" noRot="1" noChangeAspect="1" noChangeArrowheads="1" noTextEdit="1"/>
          </p:cNvSpPr>
          <p:nvPr>
            <p:ph type="sldImg"/>
          </p:nvPr>
        </p:nvSpPr>
        <p:spPr>
          <a:xfrm>
            <a:off x="381000" y="685800"/>
            <a:ext cx="6096000" cy="3429000"/>
          </a:xfrm>
          <a:ln/>
        </p:spPr>
      </p:sp>
      <p:sp>
        <p:nvSpPr>
          <p:cNvPr id="191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61352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71060-FF15-4A09-8690-CD89495975C8}" type="slidenum">
              <a:rPr lang="en-US" altLang="zh-CN"/>
              <a:pPr/>
              <a:t>38</a:t>
            </a:fld>
            <a:endParaRPr lang="en-US" altLang="zh-CN"/>
          </a:p>
        </p:txBody>
      </p:sp>
      <p:sp>
        <p:nvSpPr>
          <p:cNvPr id="589826" name="Rectangle 2"/>
          <p:cNvSpPr>
            <a:spLocks noGrp="1" noRot="1" noChangeAspect="1" noChangeArrowheads="1" noTextEdit="1"/>
          </p:cNvSpPr>
          <p:nvPr>
            <p:ph type="sldImg"/>
          </p:nvPr>
        </p:nvSpPr>
        <p:spPr>
          <a:xfrm>
            <a:off x="381000" y="685800"/>
            <a:ext cx="6096000" cy="3429000"/>
          </a:xfrm>
          <a:ln/>
        </p:spPr>
      </p:sp>
      <p:sp>
        <p:nvSpPr>
          <p:cNvPr id="589827" name="Rectangle 3"/>
          <p:cNvSpPr>
            <a:spLocks noGrp="1" noChangeArrowheads="1"/>
          </p:cNvSpPr>
          <p:nvPr>
            <p:ph type="body" idx="1"/>
          </p:nvPr>
        </p:nvSpPr>
        <p:spPr/>
        <p:txBody>
          <a:bodyPr/>
          <a:lstStyle/>
          <a:p>
            <a:r>
              <a:rPr lang="zh-CN" altLang="en-US" sz="1000" dirty="0" smtClean="0"/>
              <a:t>包</a:t>
            </a:r>
            <a:r>
              <a:rPr lang="zh-CN" altLang="en-US" sz="1000" dirty="0"/>
              <a:t>装标准成本应按其成本项目分别加以确定，得出各成本项目的标准成本，经汇总后可得出单位包装物或包装单位产品的标准成本。</a:t>
            </a:r>
            <a:br>
              <a:rPr lang="zh-CN" altLang="en-US" sz="1000" dirty="0"/>
            </a:br>
            <a:r>
              <a:rPr lang="zh-CN" altLang="en-US" sz="1000" dirty="0"/>
              <a:t>无论是哪一个成本项目的标准成本的确定，都应先确定其用量标准和价格标准，两者相乘后得出该项目的标准成本。</a:t>
            </a:r>
            <a:br>
              <a:rPr lang="zh-CN" altLang="en-US" sz="1000" dirty="0"/>
            </a:br>
            <a:endParaRPr lang="zh-CN" altLang="en-US" sz="1000" dirty="0"/>
          </a:p>
        </p:txBody>
      </p:sp>
    </p:spTree>
    <p:extLst>
      <p:ext uri="{BB962C8B-B14F-4D97-AF65-F5344CB8AC3E}">
        <p14:creationId xmlns:p14="http://schemas.microsoft.com/office/powerpoint/2010/main" val="3459822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70F86-F746-40B8-B2EC-50526EF81E49}" type="slidenum">
              <a:rPr lang="en-US" altLang="zh-CN"/>
              <a:pPr/>
              <a:t>39</a:t>
            </a:fld>
            <a:endParaRPr lang="en-US" altLang="zh-CN"/>
          </a:p>
        </p:txBody>
      </p:sp>
      <p:sp>
        <p:nvSpPr>
          <p:cNvPr id="591874" name="Rectangle 2"/>
          <p:cNvSpPr>
            <a:spLocks noGrp="1" noRot="1" noChangeAspect="1" noChangeArrowheads="1" noTextEdit="1"/>
          </p:cNvSpPr>
          <p:nvPr>
            <p:ph type="sldImg"/>
          </p:nvPr>
        </p:nvSpPr>
        <p:spPr>
          <a:xfrm>
            <a:off x="381000" y="685800"/>
            <a:ext cx="6096000" cy="3429000"/>
          </a:xfrm>
          <a:ln/>
        </p:spPr>
      </p:sp>
      <p:sp>
        <p:nvSpPr>
          <p:cNvPr id="591875" name="Rectangle 3"/>
          <p:cNvSpPr>
            <a:spLocks noGrp="1" noChangeArrowheads="1"/>
          </p:cNvSpPr>
          <p:nvPr>
            <p:ph type="body" idx="1"/>
          </p:nvPr>
        </p:nvSpPr>
        <p:spPr/>
        <p:txBody>
          <a:bodyPr/>
          <a:lstStyle/>
          <a:p>
            <a:r>
              <a:rPr lang="zh-CN" altLang="en-US" sz="1000" dirty="0"/>
              <a:t>包装作业须耗用各种包装材料，出于成本管控需要，对于这些不同耗材应当确定标准用量和标准价格。 </a:t>
            </a:r>
          </a:p>
          <a:p>
            <a:r>
              <a:rPr lang="en-US" altLang="zh-CN" sz="1000" dirty="0"/>
              <a:t>1</a:t>
            </a:r>
            <a:r>
              <a:rPr lang="zh-CN" altLang="en-US" sz="1000" dirty="0"/>
              <a:t>．标准用量</a:t>
            </a:r>
            <a:br>
              <a:rPr lang="zh-CN" altLang="en-US" sz="1000" dirty="0"/>
            </a:br>
            <a:r>
              <a:rPr lang="zh-CN" altLang="en-US" sz="1000" dirty="0"/>
              <a:t>包装材料的用量标准称为标准用量，是指在现有生产技术条件下，包装单位产品所耗用的材料数量。</a:t>
            </a:r>
            <a:br>
              <a:rPr lang="zh-CN" altLang="en-US" sz="1000" dirty="0"/>
            </a:br>
            <a:r>
              <a:rPr lang="zh-CN" altLang="en-US" sz="1000" dirty="0"/>
              <a:t>包装材料的用量标准包括构成包装物实体的材料、生产中必要的损耗和不可避免的废品损失所耗用的材料。标准用量应以技术分析为基础合理地进行确定。一般来讲，凡是有设计图纸和工艺文件的产品，其主要原材料的消耗定额可以用技术分析法计算，同时参照必要的统计资料和经验来制定。</a:t>
            </a:r>
            <a:br>
              <a:rPr lang="zh-CN" altLang="en-US" sz="1000" dirty="0"/>
            </a:br>
            <a:r>
              <a:rPr lang="zh-CN" altLang="en-US" sz="1000" dirty="0"/>
              <a:t>标准用量应具有一定的先进性，同时又留有适当的余地。</a:t>
            </a:r>
            <a:br>
              <a:rPr lang="zh-CN" altLang="en-US" sz="1000" dirty="0"/>
            </a:br>
            <a:r>
              <a:rPr lang="en-US" altLang="zh-CN" sz="1000" dirty="0"/>
              <a:t>2</a:t>
            </a:r>
            <a:r>
              <a:rPr lang="zh-CN" altLang="en-US" sz="1000" dirty="0"/>
              <a:t>．标准价格</a:t>
            </a:r>
            <a:br>
              <a:rPr lang="zh-CN" altLang="en-US" sz="1000" dirty="0"/>
            </a:br>
            <a:r>
              <a:rPr lang="zh-CN" altLang="en-US" sz="1000" dirty="0"/>
              <a:t>包装材料的价格标准称为标准价格，是指采购部门按供应单位的价格及相关因素所确定的各种材料的单价。它包括买价和运杂费等。</a:t>
            </a:r>
            <a:br>
              <a:rPr lang="zh-CN" altLang="en-US" sz="1000" dirty="0"/>
            </a:br>
            <a:r>
              <a:rPr lang="en-US" altLang="zh-CN" sz="1000" dirty="0"/>
              <a:t>3</a:t>
            </a:r>
            <a:r>
              <a:rPr lang="zh-CN" altLang="en-US" sz="1000" dirty="0"/>
              <a:t>、包装材料费用的标准成本</a:t>
            </a:r>
            <a:br>
              <a:rPr lang="zh-CN" altLang="en-US" sz="1000" dirty="0"/>
            </a:br>
            <a:r>
              <a:rPr lang="zh-CN" altLang="en-US" sz="1000" dirty="0"/>
              <a:t>包装材料费用的标准成本是指包装单位产品所耗用的各种材料的标准用量与其材料标准价格的乘积之和。</a:t>
            </a:r>
            <a:br>
              <a:rPr lang="zh-CN" altLang="en-US" sz="1000" dirty="0"/>
            </a:br>
            <a:r>
              <a:rPr lang="zh-CN" altLang="en-US" sz="1000" dirty="0"/>
              <a:t>包装材料费用的标准成本计算的表达式为：</a:t>
            </a:r>
          </a:p>
        </p:txBody>
      </p:sp>
    </p:spTree>
    <p:extLst>
      <p:ext uri="{BB962C8B-B14F-4D97-AF65-F5344CB8AC3E}">
        <p14:creationId xmlns:p14="http://schemas.microsoft.com/office/powerpoint/2010/main" val="2792220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FD4C-C0B9-41D9-A230-469771548196}" type="slidenum">
              <a:rPr lang="en-US" altLang="zh-CN"/>
              <a:pPr/>
              <a:t>43</a:t>
            </a:fld>
            <a:endParaRPr lang="en-US" altLang="zh-CN"/>
          </a:p>
        </p:txBody>
      </p:sp>
      <p:sp>
        <p:nvSpPr>
          <p:cNvPr id="593922" name="Rectangle 2"/>
          <p:cNvSpPr>
            <a:spLocks noGrp="1" noRot="1" noChangeAspect="1" noChangeArrowheads="1" noTextEdit="1"/>
          </p:cNvSpPr>
          <p:nvPr>
            <p:ph type="sldImg"/>
          </p:nvPr>
        </p:nvSpPr>
        <p:spPr>
          <a:xfrm>
            <a:off x="381000" y="685800"/>
            <a:ext cx="6096000" cy="3429000"/>
          </a:xfrm>
          <a:ln/>
        </p:spPr>
      </p:sp>
      <p:sp>
        <p:nvSpPr>
          <p:cNvPr id="593923"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包装人工费用的标准成本是指包装单位产品所需的标准工时乘以标准工资率</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（具体内容见后）</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10100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利用机械设备生产包装物，或对产品进行包装作业，所发生的包装机械费用也须确定用量标准和价格标准</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48</a:t>
            </a:fld>
            <a:endParaRPr lang="en-US" altLang="zh-CN"/>
          </a:p>
        </p:txBody>
      </p:sp>
    </p:spTree>
    <p:extLst>
      <p:ext uri="{BB962C8B-B14F-4D97-AF65-F5344CB8AC3E}">
        <p14:creationId xmlns:p14="http://schemas.microsoft.com/office/powerpoint/2010/main" val="3286648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23D47-E293-4FAF-9D5D-E4B62553E26E}" type="slidenum">
              <a:rPr lang="en-US" altLang="zh-CN"/>
              <a:pPr/>
              <a:t>52</a:t>
            </a:fld>
            <a:endParaRPr lang="en-US" altLang="zh-CN"/>
          </a:p>
        </p:txBody>
      </p:sp>
      <p:sp>
        <p:nvSpPr>
          <p:cNvPr id="595970" name="Rectangle 2"/>
          <p:cNvSpPr>
            <a:spLocks noGrp="1" noRot="1" noChangeAspect="1" noChangeArrowheads="1" noTextEdit="1"/>
          </p:cNvSpPr>
          <p:nvPr>
            <p:ph type="sldImg"/>
          </p:nvPr>
        </p:nvSpPr>
        <p:spPr>
          <a:xfrm>
            <a:off x="381000" y="685800"/>
            <a:ext cx="6096000" cy="3429000"/>
          </a:xfrm>
          <a:ln/>
        </p:spPr>
      </p:sp>
      <p:sp>
        <p:nvSpPr>
          <p:cNvPr id="595971" name="Rectangle 3"/>
          <p:cNvSpPr>
            <a:spLocks noGrp="1" noChangeArrowheads="1"/>
          </p:cNvSpPr>
          <p:nvPr>
            <p:ph type="body" idx="1"/>
          </p:nvPr>
        </p:nvSpPr>
        <p:spPr/>
        <p:txBody>
          <a:bodyPr/>
          <a:lstStyle/>
          <a:p>
            <a:r>
              <a:rPr lang="zh-CN" altLang="en-US" dirty="0"/>
              <a:t>包装技术费用可分为变动费用和固定费用两类，其标准成本需分别制定。</a:t>
            </a:r>
            <a:br>
              <a:rPr lang="zh-CN" altLang="en-US" dirty="0"/>
            </a:br>
            <a:endParaRPr lang="zh-CN" altLang="en-US" dirty="0"/>
          </a:p>
        </p:txBody>
      </p:sp>
    </p:spTree>
    <p:extLst>
      <p:ext uri="{BB962C8B-B14F-4D97-AF65-F5344CB8AC3E}">
        <p14:creationId xmlns:p14="http://schemas.microsoft.com/office/powerpoint/2010/main" val="21685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dirty="0" smtClean="0">
                <a:latin typeface="Times New Roman"/>
                <a:ea typeface="宋体"/>
              </a:rPr>
              <a:t>实际中，在编制预算时，上式中的包装技术变动费用预算总额是根据变动费用标准分配率与人工标准工时预算总量的乘积来计算的，也就是说变动费用标准分配率确定在先。变动费用标准分配率在预算期内应为一常数，可于编制预算时，凭经验结合现实技术条件来直接确定。</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53</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Arial" panose="020B0604020202020204" pitchFamily="34" charset="0"/>
                <a:ea typeface="宋体" panose="02010600030101010101" pitchFamily="2" charset="-122"/>
                <a:cs typeface="+mn-cs"/>
              </a:rPr>
              <a:t>将上述包装成本的各分项标准成本加以汇总后，即可得出包装标准成本。某产品的包装标准成本计算式为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63</a:t>
            </a:fld>
            <a:endParaRPr lang="en-US" altLang="zh-CN"/>
          </a:p>
        </p:txBody>
      </p:sp>
    </p:spTree>
    <p:extLst>
      <p:ext uri="{BB962C8B-B14F-4D97-AF65-F5344CB8AC3E}">
        <p14:creationId xmlns:p14="http://schemas.microsoft.com/office/powerpoint/2010/main" val="576151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66</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dirty="0" smtClean="0">
                <a:latin typeface="Times New Roman"/>
                <a:ea typeface="宋体"/>
              </a:rPr>
              <a:t>在对包装成本差异进行因素分析时，可按构成包装成本的各个项目，即按包装材料费用、包装人工费用、包装机械费用、包装技术费用分别进行分析。</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67</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dirty="0" smtClean="0">
                <a:latin typeface="Times New Roman"/>
                <a:ea typeface="宋体"/>
              </a:rPr>
              <a:t>因为每个项目的标准成本都是由用量标准和价格标准决定的，所以每个成本项目的差异，也可以归结为用量脱离标准造成的用量成本差异（简称为量差）和价格脱离标准造成的价格成本差异（简称为价差），可用计算式表示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68</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96D70-E156-46E5-8188-9736BD1AF0E4}" type="slidenum">
              <a:rPr lang="en-US" altLang="zh-CN"/>
              <a:pPr/>
              <a:t>8</a:t>
            </a:fld>
            <a:endParaRPr lang="en-US" altLang="zh-CN"/>
          </a:p>
        </p:txBody>
      </p:sp>
      <p:sp>
        <p:nvSpPr>
          <p:cNvPr id="190466" name="Rectangle 2"/>
          <p:cNvSpPr>
            <a:spLocks noGrp="1" noRot="1" noChangeAspect="1" noChangeArrowheads="1" noTextEdit="1"/>
          </p:cNvSpPr>
          <p:nvPr>
            <p:ph type="sldImg"/>
          </p:nvPr>
        </p:nvSpPr>
        <p:spPr>
          <a:xfrm>
            <a:off x="381000" y="685800"/>
            <a:ext cx="6096000" cy="3429000"/>
          </a:xfrm>
          <a:ln/>
        </p:spPr>
      </p:sp>
      <p:sp>
        <p:nvSpPr>
          <p:cNvPr id="190467" name="Rectangle 3"/>
          <p:cNvSpPr>
            <a:spLocks noGrp="1" noChangeArrowheads="1"/>
          </p:cNvSpPr>
          <p:nvPr>
            <p:ph type="body" idx="1"/>
          </p:nvPr>
        </p:nvSpPr>
        <p:spPr/>
        <p:txBody>
          <a:bodyPr/>
          <a:lstStyle/>
          <a:p>
            <a:r>
              <a:rPr lang="zh-CN" altLang="en-US" sz="1000" dirty="0"/>
              <a:t>（一）购入材料成本的确定</a:t>
            </a:r>
            <a:br>
              <a:rPr lang="zh-CN" altLang="en-US" sz="1000" dirty="0"/>
            </a:br>
            <a:r>
              <a:rPr lang="zh-CN" altLang="en-US" sz="1000" dirty="0"/>
              <a:t>包装耗用的材料，除少量自制外，主要来自于外购。购入材料的成本包括以下内容：</a:t>
            </a:r>
            <a:br>
              <a:rPr lang="zh-CN" altLang="en-US" sz="1000" dirty="0"/>
            </a:br>
            <a:r>
              <a:rPr lang="zh-CN" altLang="en-US" sz="1000" dirty="0"/>
              <a:t>（</a:t>
            </a:r>
            <a:r>
              <a:rPr lang="en-US" altLang="zh-CN" sz="1000" dirty="0"/>
              <a:t>1</a:t>
            </a:r>
            <a:r>
              <a:rPr lang="zh-CN" altLang="en-US" sz="1000" dirty="0"/>
              <a:t>）买价  即购买价格。对于购货时发生的购货折扣应加以扣除，按净额计价。</a:t>
            </a:r>
            <a:br>
              <a:rPr lang="zh-CN" altLang="en-US" sz="1000" dirty="0"/>
            </a:br>
            <a:r>
              <a:rPr lang="zh-CN" altLang="en-US" sz="1000" dirty="0"/>
              <a:t>（</a:t>
            </a:r>
            <a:r>
              <a:rPr lang="en-US" altLang="zh-CN" sz="1000" dirty="0"/>
              <a:t>2</a:t>
            </a:r>
            <a:r>
              <a:rPr lang="zh-CN" altLang="en-US" sz="1000" dirty="0"/>
              <a:t>）材料入库前发生的各种附带成本  包括：运杂费（运输费、装卸费、保险费、仓储费等）、在运输中的合理损耗、入库前的挑选整理费用、购入材料负担的不能抵扣的税和其他费用等。</a:t>
            </a:r>
            <a:br>
              <a:rPr lang="zh-CN" altLang="en-US" sz="1000" dirty="0"/>
            </a:br>
            <a:r>
              <a:rPr lang="zh-CN" altLang="en-US" sz="1000" dirty="0"/>
              <a:t>为严格材料管理，正确计算材料的发出与结存成本，要求库存材料必须按材料的种类与型号分别进行明细核算。由于同次采购材料的品种可能多在一种以上，所以外购材料采购成本须按下列程序计算：</a:t>
            </a:r>
            <a:br>
              <a:rPr lang="zh-CN" altLang="en-US" sz="1000" dirty="0"/>
            </a:br>
            <a:r>
              <a:rPr lang="zh-CN" altLang="en-US" sz="1000" dirty="0"/>
              <a:t>对于买价以及各种附带成本，凡能分清归属的，可直接计入各材料的采购成本；不能分清的，可根据同次采购材料的具体情况，采用较为合理的分配方法（可按重量、体积、买价等），分配计入各材料采购成本。</a:t>
            </a:r>
            <a:br>
              <a:rPr lang="zh-CN" altLang="en-US" sz="1000" dirty="0"/>
            </a:br>
            <a:endParaRPr lang="zh-CN" altLang="en-US" sz="1000" dirty="0"/>
          </a:p>
        </p:txBody>
      </p:sp>
    </p:spTree>
    <p:extLst>
      <p:ext uri="{BB962C8B-B14F-4D97-AF65-F5344CB8AC3E}">
        <p14:creationId xmlns:p14="http://schemas.microsoft.com/office/powerpoint/2010/main" val="3340298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算式见下页</a:t>
            </a:r>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分析结论：由于实际用量超出标准用量，使</a:t>
            </a:r>
            <a:r>
              <a:rPr lang="en-US" altLang="zh-CN" sz="1200" kern="1200" dirty="0">
                <a:solidFill>
                  <a:schemeClr val="tx1"/>
                </a:solidFill>
                <a:effectLst/>
                <a:latin typeface="Arial" panose="020B0604020202020204" pitchFamily="34" charset="0"/>
                <a:ea typeface="宋体" panose="02010600030101010101" pitchFamily="2" charset="-122"/>
                <a:cs typeface="+mn-cs"/>
              </a:rPr>
              <a:t>A</a:t>
            </a:r>
            <a:r>
              <a:rPr lang="zh-CN" altLang="zh-CN" sz="1200" kern="1200" dirty="0">
                <a:solidFill>
                  <a:schemeClr val="tx1"/>
                </a:solidFill>
                <a:effectLst/>
                <a:latin typeface="Arial" panose="020B0604020202020204" pitchFamily="34" charset="0"/>
                <a:ea typeface="宋体" panose="02010600030101010101" pitchFamily="2" charset="-122"/>
                <a:cs typeface="+mn-cs"/>
              </a:rPr>
              <a:t>材料成本超支</a:t>
            </a:r>
            <a:r>
              <a:rPr lang="en-US" altLang="zh-CN" sz="1200" kern="1200" dirty="0">
                <a:solidFill>
                  <a:schemeClr val="tx1"/>
                </a:solidFill>
                <a:effectLst/>
                <a:latin typeface="Arial" panose="020B0604020202020204" pitchFamily="34" charset="0"/>
                <a:ea typeface="宋体" panose="02010600030101010101" pitchFamily="2" charset="-122"/>
                <a:cs typeface="+mn-cs"/>
              </a:rPr>
              <a:t>1290</a:t>
            </a:r>
            <a:r>
              <a:rPr lang="zh-CN" altLang="zh-CN" sz="1200" kern="1200" dirty="0">
                <a:solidFill>
                  <a:schemeClr val="tx1"/>
                </a:solidFill>
                <a:effectLst/>
                <a:latin typeface="Arial" panose="020B0604020202020204" pitchFamily="34" charset="0"/>
                <a:ea typeface="宋体" panose="02010600030101010101" pitchFamily="2" charset="-122"/>
                <a:cs typeface="+mn-cs"/>
              </a:rPr>
              <a:t>元；由于</a:t>
            </a:r>
            <a:r>
              <a:rPr lang="en-US" altLang="zh-CN" sz="1200" kern="1200" dirty="0">
                <a:solidFill>
                  <a:schemeClr val="tx1"/>
                </a:solidFill>
                <a:effectLst/>
                <a:latin typeface="Arial" panose="020B0604020202020204" pitchFamily="34" charset="0"/>
                <a:ea typeface="宋体" panose="02010600030101010101" pitchFamily="2" charset="-122"/>
                <a:cs typeface="+mn-cs"/>
              </a:rPr>
              <a:t>A</a:t>
            </a:r>
            <a:r>
              <a:rPr lang="zh-CN" altLang="zh-CN" sz="1200" kern="1200" dirty="0">
                <a:solidFill>
                  <a:schemeClr val="tx1"/>
                </a:solidFill>
                <a:effectLst/>
                <a:latin typeface="Arial" panose="020B0604020202020204" pitchFamily="34" charset="0"/>
                <a:ea typeface="宋体" panose="02010600030101010101" pitchFamily="2" charset="-122"/>
                <a:cs typeface="+mn-cs"/>
              </a:rPr>
              <a:t>材料实际价格高于标准价格，使</a:t>
            </a:r>
            <a:r>
              <a:rPr lang="en-US" altLang="zh-CN" sz="1200" kern="1200" dirty="0">
                <a:solidFill>
                  <a:schemeClr val="tx1"/>
                </a:solidFill>
                <a:effectLst/>
                <a:latin typeface="Arial" panose="020B0604020202020204" pitchFamily="34" charset="0"/>
                <a:ea typeface="宋体" panose="02010600030101010101" pitchFamily="2" charset="-122"/>
                <a:cs typeface="+mn-cs"/>
              </a:rPr>
              <a:t>A</a:t>
            </a:r>
            <a:r>
              <a:rPr lang="zh-CN" altLang="zh-CN" sz="1200" kern="1200" dirty="0">
                <a:solidFill>
                  <a:schemeClr val="tx1"/>
                </a:solidFill>
                <a:effectLst/>
                <a:latin typeface="Arial" panose="020B0604020202020204" pitchFamily="34" charset="0"/>
                <a:ea typeface="宋体" panose="02010600030101010101" pitchFamily="2" charset="-122"/>
                <a:cs typeface="+mn-cs"/>
              </a:rPr>
              <a:t>材料成本超支</a:t>
            </a:r>
            <a:r>
              <a:rPr lang="en-US" altLang="zh-CN" sz="1200" kern="1200" dirty="0">
                <a:solidFill>
                  <a:schemeClr val="tx1"/>
                </a:solidFill>
                <a:effectLst/>
                <a:latin typeface="Arial" panose="020B0604020202020204" pitchFamily="34" charset="0"/>
                <a:ea typeface="宋体" panose="02010600030101010101" pitchFamily="2" charset="-122"/>
                <a:cs typeface="+mn-cs"/>
              </a:rPr>
              <a:t>1702.80</a:t>
            </a:r>
            <a:r>
              <a:rPr lang="zh-CN" altLang="zh-CN" sz="1200" kern="1200" dirty="0">
                <a:solidFill>
                  <a:schemeClr val="tx1"/>
                </a:solidFill>
                <a:effectLst/>
                <a:latin typeface="Arial" panose="020B0604020202020204" pitchFamily="34" charset="0"/>
                <a:ea typeface="宋体" panose="02010600030101010101" pitchFamily="2" charset="-122"/>
                <a:cs typeface="+mn-cs"/>
              </a:rPr>
              <a:t>元，两项相加，共超支</a:t>
            </a:r>
            <a:r>
              <a:rPr lang="en-US" altLang="zh-CN" sz="1200" kern="1200" dirty="0">
                <a:solidFill>
                  <a:schemeClr val="tx1"/>
                </a:solidFill>
                <a:effectLst/>
                <a:latin typeface="Arial" panose="020B0604020202020204" pitchFamily="34" charset="0"/>
                <a:ea typeface="宋体" panose="02010600030101010101" pitchFamily="2" charset="-122"/>
                <a:cs typeface="+mn-cs"/>
              </a:rPr>
              <a:t>2992.80</a:t>
            </a:r>
            <a:r>
              <a:rPr lang="zh-CN" altLang="zh-CN" sz="1200" kern="1200" dirty="0">
                <a:solidFill>
                  <a:schemeClr val="tx1"/>
                </a:solidFill>
                <a:effectLst/>
                <a:latin typeface="Arial" panose="020B0604020202020204" pitchFamily="34" charset="0"/>
                <a:ea typeface="宋体" panose="02010600030101010101" pitchFamily="2" charset="-122"/>
                <a:cs typeface="+mn-cs"/>
              </a:rPr>
              <a:t>元。</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材料用量成本差异是材料在包装物生产过程中或包装作业过程中形成的，一般应由包装部门负责。材料用量成本差异形成的具体原因很多。如果工人操作技术水平高，则节省材料；若操作技术低或操作疏忽，则可能造成废品和废料，从而导致材料的浪费；机器或工具不适用也会造成用料增加。但有时多用材料并非是生产或包装部门的责任，如购入材料质量低劣、规格不符，也会造成使用材料的数量超过标准。因此对材料用量成本差异的原因也应作具体调查研究，以明确各部门应负的责任。</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材料价格成本差异一般是在采购过程中形成的，应由采购部门负责。造成材料实际价格游离标准价格的原因有许多，如供应厂家价格变动、未按经济批量进货、未能按时订货而造成紧急订货、采购时舍近求远使运费和途耗增加、不必要的加速运输方式、违反合同被罚等。对材料价格成本差异，有关部门需要进行具体分析和认真调查，以便明确最终原因和责任的归属。</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72</a:t>
            </a:fld>
            <a:endParaRPr lang="en-US" altLang="zh-CN"/>
          </a:p>
        </p:txBody>
      </p:sp>
    </p:spTree>
    <p:extLst>
      <p:ext uri="{BB962C8B-B14F-4D97-AF65-F5344CB8AC3E}">
        <p14:creationId xmlns:p14="http://schemas.microsoft.com/office/powerpoint/2010/main" val="1167580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包装人工费用成本差异是指人工实际成本总额与人工标准成本总额之差，计算式为</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73</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dirty="0" smtClean="0">
                <a:latin typeface="Times New Roman"/>
                <a:ea typeface="宋体"/>
              </a:rPr>
              <a:t>包装人工费用成本差异是指人工实际成本总额与人工标准成本总额之差，计算式为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74</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anose="020B0604020202020204" pitchFamily="34" charset="0"/>
                <a:ea typeface="宋体" panose="02010600030101010101" pitchFamily="2" charset="-122"/>
                <a:cs typeface="+mn-cs"/>
              </a:rPr>
              <a:t>包装人工费用成本差异可分为量差和价差两部分。量差是指实际使用工时脱离标准工时而形成的人工费用成本差异，其差额是按标准工资率计算确定，称为人工效率成本差异。价差是指实际工资率脱离标准工资率而形成的人工费用成本差异，其差额按实际工时计算确定，称为工资率成本差异；包装人工费用成本差异的量差与价差计算式分别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75</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4C7FC-6CD0-448F-A6A6-06912BBBFA7B}" type="slidenum">
              <a:rPr lang="en-US" altLang="zh-CN"/>
              <a:pPr/>
              <a:t>77</a:t>
            </a:fld>
            <a:endParaRPr lang="en-US" altLang="zh-CN"/>
          </a:p>
        </p:txBody>
      </p:sp>
      <p:sp>
        <p:nvSpPr>
          <p:cNvPr id="703490" name="Rectangle 2"/>
          <p:cNvSpPr>
            <a:spLocks noGrp="1" noRot="1" noChangeAspect="1" noChangeArrowheads="1" noTextEdit="1"/>
          </p:cNvSpPr>
          <p:nvPr>
            <p:ph type="sldImg"/>
          </p:nvPr>
        </p:nvSpPr>
        <p:spPr>
          <a:xfrm>
            <a:off x="381000" y="685800"/>
            <a:ext cx="6096000" cy="3429000"/>
          </a:xfrm>
          <a:ln/>
        </p:spPr>
      </p:sp>
      <p:sp>
        <p:nvSpPr>
          <p:cNvPr id="703491"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分析结论：由于实际工时耗费多于标准工时，表明实际人工效率低于预算标准，使包装人工费用超支</a:t>
            </a:r>
            <a:r>
              <a:rPr lang="en-US" altLang="zh-CN" sz="1200" kern="1200" dirty="0">
                <a:solidFill>
                  <a:schemeClr val="tx1"/>
                </a:solidFill>
                <a:effectLst/>
                <a:latin typeface="Arial" panose="020B0604020202020204" pitchFamily="34" charset="0"/>
                <a:ea typeface="宋体" panose="02010600030101010101" pitchFamily="2" charset="-122"/>
                <a:cs typeface="+mn-cs"/>
              </a:rPr>
              <a:t>80</a:t>
            </a:r>
            <a:r>
              <a:rPr lang="zh-CN" altLang="zh-CN" sz="1200" kern="1200" dirty="0">
                <a:solidFill>
                  <a:schemeClr val="tx1"/>
                </a:solidFill>
                <a:effectLst/>
                <a:latin typeface="Arial" panose="020B0604020202020204" pitchFamily="34" charset="0"/>
                <a:ea typeface="宋体" panose="02010600030101010101" pitchFamily="2" charset="-122"/>
                <a:cs typeface="+mn-cs"/>
              </a:rPr>
              <a:t>元；由于实际工资率超出标准工资率，使实际支付的工资总额比预算数超支</a:t>
            </a:r>
            <a:r>
              <a:rPr lang="en-US" altLang="zh-CN" sz="1200" kern="1200" dirty="0">
                <a:solidFill>
                  <a:schemeClr val="tx1"/>
                </a:solidFill>
                <a:effectLst/>
                <a:latin typeface="Arial" panose="020B0604020202020204" pitchFamily="34" charset="0"/>
                <a:ea typeface="宋体" panose="02010600030101010101" pitchFamily="2" charset="-122"/>
                <a:cs typeface="+mn-cs"/>
              </a:rPr>
              <a:t>1000</a:t>
            </a:r>
            <a:r>
              <a:rPr lang="zh-CN" altLang="zh-CN" sz="1200" kern="1200" dirty="0">
                <a:solidFill>
                  <a:schemeClr val="tx1"/>
                </a:solidFill>
                <a:effectLst/>
                <a:latin typeface="Arial" panose="020B0604020202020204" pitchFamily="34" charset="0"/>
                <a:ea typeface="宋体" panose="02010600030101010101" pitchFamily="2" charset="-122"/>
                <a:cs typeface="+mn-cs"/>
              </a:rPr>
              <a:t>元，两项相加，共超支</a:t>
            </a:r>
            <a:r>
              <a:rPr lang="en-US" altLang="zh-CN" sz="1200" kern="1200" dirty="0">
                <a:solidFill>
                  <a:schemeClr val="tx1"/>
                </a:solidFill>
                <a:effectLst/>
                <a:latin typeface="Arial" panose="020B0604020202020204" pitchFamily="34" charset="0"/>
                <a:ea typeface="宋体" panose="02010600030101010101" pitchFamily="2" charset="-122"/>
                <a:cs typeface="+mn-cs"/>
              </a:rPr>
              <a:t>1080</a:t>
            </a:r>
            <a:r>
              <a:rPr lang="zh-CN" altLang="zh-CN" sz="1200" kern="1200" dirty="0">
                <a:solidFill>
                  <a:schemeClr val="tx1"/>
                </a:solidFill>
                <a:effectLst/>
                <a:latin typeface="Arial" panose="020B0604020202020204" pitchFamily="34" charset="0"/>
                <a:ea typeface="宋体" panose="02010600030101010101" pitchFamily="2" charset="-122"/>
                <a:cs typeface="+mn-cs"/>
              </a:rPr>
              <a:t>元。</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人工效率成本差异的责任主要由包装部门负责，但也可能有一部分应由其他部门负责。例如，因材料质量不好而影响生产效率，从而产生的人工效率成本差异，则应由供应部门负责。</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工资率成本差异的原因主要有工资的调整、出勤率的变化、加班和使用临时工等，原因复杂而且难以控制。直接人工效率成本差异的形成原因，包括工作环境不良、工人经验不足、新上岗工人增多、包装设备的完好程度、作业计划安排周密程度、动力供应情况等。</a:t>
            </a:r>
          </a:p>
        </p:txBody>
      </p:sp>
    </p:spTree>
    <p:extLst>
      <p:ext uri="{BB962C8B-B14F-4D97-AF65-F5344CB8AC3E}">
        <p14:creationId xmlns:p14="http://schemas.microsoft.com/office/powerpoint/2010/main" val="1224554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包装机械费用成本差异，是指包装机械费用实际数与包装机械费用标准数之差。其计算式为</a:t>
            </a:r>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78</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panose="020B0604020202020204" pitchFamily="34" charset="0"/>
                <a:ea typeface="宋体" panose="02010600030101010101" pitchFamily="2" charset="-122"/>
                <a:cs typeface="+mn-cs"/>
              </a:rPr>
              <a:t>包装机械费用属于固定性的费用，例如包装机械的折旧方法确定后，一般无特殊原因不再变动，与企业包装作业量多少无直接关系，差异分析时不考虑包装量的变化，但可对包装机械的产能利用的因素影响进行分析。包装机械费用成本差异可分为能量差异和耗费差异。</a:t>
            </a:r>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79</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00" dirty="0" smtClean="0">
                <a:latin typeface="Times New Roman"/>
                <a:ea typeface="宋体"/>
              </a:rPr>
              <a:t>1</a:t>
            </a:r>
            <a:r>
              <a:rPr lang="zh-CN" altLang="zh-CN" sz="1200" kern="100" dirty="0" smtClean="0">
                <a:latin typeface="Times New Roman"/>
                <a:ea typeface="宋体"/>
              </a:rPr>
              <a:t>）能量差异属于量差，是指包装机械费用预算总额与包装机械费用标准成本总额之差，它反映未能充分使用现有包装产能而造成的包装机械费用的损失，其计算式为</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80</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81</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BEC6E-2CDA-4864-9B28-983743B1777E}" type="slidenum">
              <a:rPr lang="en-US" altLang="zh-CN"/>
              <a:pPr/>
              <a:t>11</a:t>
            </a:fld>
            <a:endParaRPr lang="en-US" altLang="zh-CN"/>
          </a:p>
        </p:txBody>
      </p:sp>
      <p:sp>
        <p:nvSpPr>
          <p:cNvPr id="194562" name="Rectangle 2"/>
          <p:cNvSpPr>
            <a:spLocks noGrp="1" noRot="1" noChangeAspect="1" noChangeArrowheads="1" noTextEdit="1"/>
          </p:cNvSpPr>
          <p:nvPr>
            <p:ph type="sldImg"/>
          </p:nvPr>
        </p:nvSpPr>
        <p:spPr>
          <a:xfrm>
            <a:off x="381000" y="685800"/>
            <a:ext cx="6096000" cy="3429000"/>
          </a:xfrm>
          <a:ln/>
        </p:spPr>
      </p:sp>
      <p:sp>
        <p:nvSpPr>
          <p:cNvPr id="194563" name="Rectangle 3"/>
          <p:cNvSpPr>
            <a:spLocks noGrp="1" noChangeArrowheads="1"/>
          </p:cNvSpPr>
          <p:nvPr>
            <p:ph type="body" idx="1"/>
          </p:nvPr>
        </p:nvSpPr>
        <p:spPr/>
        <p:txBody>
          <a:bodyPr/>
          <a:lstStyle/>
          <a:p>
            <a:r>
              <a:rPr lang="zh-CN" altLang="en-US">
                <a:latin typeface="宋体" panose="02010600030101010101" pitchFamily="2" charset="-122"/>
              </a:rPr>
              <a:t>先进先出法是以先购入的材料先发出为假定前提，每次发出材料的单价，要按当前库存材料中最先购入的那批材料的实际单价计价。</a:t>
            </a:r>
            <a:r>
              <a:rPr lang="zh-CN" altLang="en-US"/>
              <a:t>采用这种方法要求分清所购每批材料的数量和单价。在发出材料时，除应逐笔登记发出数量外，还要登记余额，并算出结存的数量和金额。</a:t>
            </a:r>
            <a:br>
              <a:rPr lang="zh-CN" altLang="en-US"/>
            </a:br>
            <a:endParaRPr lang="zh-CN" altLang="en-US"/>
          </a:p>
        </p:txBody>
      </p:sp>
    </p:spTree>
    <p:extLst>
      <p:ext uri="{BB962C8B-B14F-4D97-AF65-F5344CB8AC3E}">
        <p14:creationId xmlns:p14="http://schemas.microsoft.com/office/powerpoint/2010/main" val="1340337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82</a:t>
            </a:fld>
            <a:endParaRPr lang="en-US" altLang="zh-CN"/>
          </a:p>
        </p:txBody>
      </p:sp>
    </p:spTree>
    <p:extLst>
      <p:ext uri="{BB962C8B-B14F-4D97-AF65-F5344CB8AC3E}">
        <p14:creationId xmlns:p14="http://schemas.microsoft.com/office/powerpoint/2010/main" val="530681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453C6-C9CB-4104-8FD3-7ABA05B4F3C4}" type="slidenum">
              <a:rPr lang="en-US" altLang="zh-CN"/>
              <a:pPr/>
              <a:t>85</a:t>
            </a:fld>
            <a:endParaRPr lang="en-US" altLang="zh-CN"/>
          </a:p>
        </p:txBody>
      </p:sp>
      <p:sp>
        <p:nvSpPr>
          <p:cNvPr id="618498" name="Rectangle 2"/>
          <p:cNvSpPr>
            <a:spLocks noGrp="1" noRot="1" noChangeAspect="1" noChangeArrowheads="1" noTextEdit="1"/>
          </p:cNvSpPr>
          <p:nvPr>
            <p:ph type="sldImg"/>
          </p:nvPr>
        </p:nvSpPr>
        <p:spPr>
          <a:xfrm>
            <a:off x="381000" y="685800"/>
            <a:ext cx="6096000" cy="3429000"/>
          </a:xfrm>
          <a:ln/>
        </p:spPr>
      </p:sp>
      <p:sp>
        <p:nvSpPr>
          <p:cNvPr id="618499" name="Rectangle 3"/>
          <p:cNvSpPr>
            <a:spLocks noGrp="1" noChangeArrowheads="1"/>
          </p:cNvSpPr>
          <p:nvPr>
            <p:ph type="body" idx="1"/>
          </p:nvPr>
        </p:nvSpPr>
        <p:spPr/>
        <p:txBody>
          <a:bodyPr/>
          <a:lstStyle/>
          <a:p>
            <a:r>
              <a:rPr lang="zh-CN" altLang="en-US"/>
              <a:t>包装机械费用能量差异，还可进一步分为两部分：一部分是实际工时脱离标准能量而形成闲置能量差异，另一部分实际工时脱离标准工时而形成的效率差异。</a:t>
            </a:r>
          </a:p>
        </p:txBody>
      </p:sp>
    </p:spTree>
    <p:extLst>
      <p:ext uri="{BB962C8B-B14F-4D97-AF65-F5344CB8AC3E}">
        <p14:creationId xmlns:p14="http://schemas.microsoft.com/office/powerpoint/2010/main" val="3719124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由于包装技术费用分为变动费用和固定费用两类，其标准成本是分别制定的，所以包装技术费用成本差异的分析应分为变动费用成本差异分析和固定费用成本差异分析。</a:t>
            </a:r>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86</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B78AE-79EB-412A-875D-7D5EAE357D20}" type="slidenum">
              <a:rPr lang="en-US" altLang="zh-CN"/>
              <a:pPr/>
              <a:t>87</a:t>
            </a:fld>
            <a:endParaRPr lang="en-US" altLang="zh-CN"/>
          </a:p>
        </p:txBody>
      </p:sp>
      <p:sp>
        <p:nvSpPr>
          <p:cNvPr id="619522" name="Rectangle 2"/>
          <p:cNvSpPr>
            <a:spLocks noGrp="1" noRot="1" noChangeAspect="1" noChangeArrowheads="1" noTextEdit="1"/>
          </p:cNvSpPr>
          <p:nvPr>
            <p:ph type="sldImg"/>
          </p:nvPr>
        </p:nvSpPr>
        <p:spPr>
          <a:xfrm>
            <a:off x="381000" y="685800"/>
            <a:ext cx="6096000" cy="3429000"/>
          </a:xfrm>
          <a:ln/>
        </p:spPr>
      </p:sp>
      <p:sp>
        <p:nvSpPr>
          <p:cNvPr id="619523" name="Rectangle 3"/>
          <p:cNvSpPr>
            <a:spLocks noGrp="1" noChangeArrowheads="1"/>
          </p:cNvSpPr>
          <p:nvPr>
            <p:ph type="body" idx="1"/>
          </p:nvPr>
        </p:nvSpPr>
        <p:spPr/>
        <p:txBody>
          <a:bodyPr/>
          <a:lstStyle/>
          <a:p>
            <a:r>
              <a:rPr lang="zh-CN" altLang="en-US" dirty="0"/>
              <a:t/>
            </a:r>
            <a:br>
              <a:rPr lang="zh-CN" altLang="en-US" dirty="0"/>
            </a:br>
            <a:endParaRPr lang="zh-CN" altLang="en-US" dirty="0"/>
          </a:p>
        </p:txBody>
      </p:sp>
    </p:spTree>
    <p:extLst>
      <p:ext uri="{BB962C8B-B14F-4D97-AF65-F5344CB8AC3E}">
        <p14:creationId xmlns:p14="http://schemas.microsoft.com/office/powerpoint/2010/main" val="1358757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24B1F-C0C7-4494-8322-0C98FF0FAF62}" type="slidenum">
              <a:rPr lang="en-US" altLang="zh-CN"/>
              <a:pPr/>
              <a:t>88</a:t>
            </a:fld>
            <a:endParaRPr lang="en-US" altLang="zh-CN"/>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包装技术变动成本差异是指包装技术变动成本实际数与其标准数之差，其计算</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式</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如本页面所示</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585119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包装技术变动成本差异可分为人工效率成本差异和变动成本分配率成本差异。</a:t>
            </a:r>
          </a:p>
          <a:p>
            <a:r>
              <a:rPr lang="zh-CN" altLang="zh-CN" sz="1200" kern="1200" dirty="0" smtClean="0">
                <a:solidFill>
                  <a:schemeClr val="tx1"/>
                </a:solidFill>
                <a:effectLst/>
                <a:latin typeface="Arial" panose="020B0604020202020204" pitchFamily="34" charset="0"/>
                <a:ea typeface="宋体" panose="02010600030101010101" pitchFamily="2" charset="-122"/>
                <a:cs typeface="+mn-cs"/>
              </a:rPr>
              <a:t>人工效率成本差异属于量差，是指实际使用工时脱离标准工时而形成的成本差异，其计算式</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如下个页面所示</a:t>
            </a:r>
            <a:endParaRPr lang="zh-CN" altLang="zh-CN" sz="1200" kern="1200" dirty="0" smtClean="0">
              <a:solidFill>
                <a:schemeClr val="tx1"/>
              </a:solidFill>
              <a:effectLst/>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89</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anose="020B0604020202020204" pitchFamily="34" charset="0"/>
                <a:ea typeface="宋体" panose="02010600030101010101" pitchFamily="2" charset="-122"/>
                <a:cs typeface="+mn-cs"/>
              </a:rPr>
              <a:t>人工效率成本差异属于量差，是指实际使用工时脱离标准工时而形成的成本差异，其计算式</a:t>
            </a:r>
            <a:r>
              <a:rPr lang="zh-CN" altLang="en-US" sz="1200" kern="1200" dirty="0" smtClean="0">
                <a:solidFill>
                  <a:schemeClr val="tx1"/>
                </a:solidFill>
                <a:latin typeface="Arial" panose="020B0604020202020204" pitchFamily="34" charset="0"/>
                <a:ea typeface="宋体" panose="02010600030101010101" pitchFamily="2" charset="-122"/>
                <a:cs typeface="+mn-cs"/>
              </a:rPr>
              <a:t>如本页面所示</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90</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anose="020B0604020202020204" pitchFamily="34" charset="0"/>
                <a:ea typeface="宋体" panose="02010600030101010101" pitchFamily="2" charset="-122"/>
                <a:cs typeface="+mn-cs"/>
              </a:rPr>
              <a:t>变动成本分配率成本差异属于价差，是指变动成本实际分配率脱离变动成本标准分配率而形成的成本差异，其计算式</a:t>
            </a:r>
            <a:r>
              <a:rPr lang="zh-CN" altLang="en-US" sz="1200" kern="1200" dirty="0" smtClean="0">
                <a:solidFill>
                  <a:schemeClr val="tx1"/>
                </a:solidFill>
                <a:latin typeface="Arial" panose="020B0604020202020204" pitchFamily="34" charset="0"/>
                <a:ea typeface="宋体" panose="02010600030101010101" pitchFamily="2" charset="-122"/>
                <a:cs typeface="+mn-cs"/>
              </a:rPr>
              <a:t>如本页面所示</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91</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22AF5-6B09-4D91-B20A-6C2939523310}" type="slidenum">
              <a:rPr lang="en-US" altLang="zh-CN"/>
              <a:pPr/>
              <a:t>96</a:t>
            </a:fld>
            <a:endParaRPr lang="en-US" altLang="zh-CN"/>
          </a:p>
        </p:txBody>
      </p:sp>
      <p:sp>
        <p:nvSpPr>
          <p:cNvPr id="669698" name="Rectangle 2"/>
          <p:cNvSpPr>
            <a:spLocks noGrp="1" noRot="1" noChangeAspect="1" noChangeArrowheads="1" noTextEdit="1"/>
          </p:cNvSpPr>
          <p:nvPr>
            <p:ph type="sldImg"/>
          </p:nvPr>
        </p:nvSpPr>
        <p:spPr>
          <a:xfrm>
            <a:off x="381000" y="685800"/>
            <a:ext cx="6096000" cy="3429000"/>
          </a:xfrm>
          <a:ln/>
        </p:spPr>
      </p:sp>
      <p:sp>
        <p:nvSpPr>
          <p:cNvPr id="669699" name="Rectangle 3"/>
          <p:cNvSpPr>
            <a:spLocks noGrp="1" noChangeArrowheads="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包装技术固定成本差异是指包装技术固定成本实际数与其标准数之差，其计算</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式</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如下页所示</a:t>
            </a:r>
            <a:endParaRPr lang="zh-CN" altLang="zh-CN" sz="1200" kern="1200" dirty="0">
              <a:solidFill>
                <a:schemeClr val="tx1"/>
              </a:solidFill>
              <a:effectLst/>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347738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anose="020B0604020202020204" pitchFamily="34" charset="0"/>
                <a:ea typeface="宋体" panose="02010600030101010101" pitchFamily="2" charset="-122"/>
                <a:cs typeface="+mn-cs"/>
              </a:rPr>
              <a:t>耗费差异是指包装技术固定费用实际成本总额与其预算总额（按产能计算的包装技术固定费用预算）之间的差异，其计算式</a:t>
            </a:r>
            <a:r>
              <a:rPr lang="zh-CN" altLang="en-US" sz="1200" kern="1200" dirty="0" smtClean="0">
                <a:solidFill>
                  <a:schemeClr val="tx1"/>
                </a:solidFill>
                <a:latin typeface="Arial" panose="020B0604020202020204" pitchFamily="34" charset="0"/>
                <a:ea typeface="宋体" panose="02010600030101010101" pitchFamily="2" charset="-122"/>
                <a:cs typeface="+mn-cs"/>
              </a:rPr>
              <a:t>如本页所示</a:t>
            </a:r>
            <a:endParaRPr lang="zh-CN" altLang="zh-CN" sz="1200" kern="1200" dirty="0" smtClean="0">
              <a:solidFill>
                <a:schemeClr val="tx1"/>
              </a:solidFill>
              <a:latin typeface="Arial" panose="020B060402020202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100</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Arial" panose="020B0604020202020204" pitchFamily="34" charset="0"/>
                <a:ea typeface="宋体" panose="02010600030101010101" pitchFamily="2" charset="-122"/>
                <a:cs typeface="+mn-cs"/>
              </a:rPr>
              <a:t>采用加权平均法，只在月末一次计算加权平均单价，可以大大简化核算工作，而且在市场价格上涨或下跌时所计算出来的单位成本平均化，对材料成本的分摊较为折中。但是，这种方法平时在账上无法提供发出和结存材料的单价和金额，不利于材料的日常管理。这种计价方法适用于各期材料成本变动不大的材料计价。</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17</a:t>
            </a:fld>
            <a:endParaRPr lang="en-US" altLang="zh-CN"/>
          </a:p>
        </p:txBody>
      </p:sp>
    </p:spTree>
    <p:extLst>
      <p:ext uri="{BB962C8B-B14F-4D97-AF65-F5344CB8AC3E}">
        <p14:creationId xmlns:p14="http://schemas.microsoft.com/office/powerpoint/2010/main" val="2291674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smtClean="0">
                <a:latin typeface="Times New Roman"/>
                <a:ea typeface="方正仿宋_GBK"/>
              </a:rPr>
              <a:t>分析结论：由于按实际产量计算的标准工时数小于生产能量（生产能量未能充分利用），使包装技术固定费用损失</a:t>
            </a:r>
            <a:r>
              <a:rPr lang="en-US" altLang="zh-CN" sz="1200" kern="100" smtClean="0">
                <a:latin typeface="Times New Roman"/>
                <a:ea typeface="方正仿宋_GBK"/>
              </a:rPr>
              <a:t>520</a:t>
            </a:r>
            <a:r>
              <a:rPr lang="zh-CN" altLang="zh-CN" sz="1200" kern="100" smtClean="0">
                <a:latin typeface="Times New Roman"/>
                <a:ea typeface="方正仿宋_GBK"/>
              </a:rPr>
              <a:t>元；包装技术固定费用成本实际总额超出预算总额，超支额为</a:t>
            </a:r>
            <a:r>
              <a:rPr lang="en-US" altLang="zh-CN" sz="1200" kern="100" smtClean="0">
                <a:latin typeface="Times New Roman"/>
                <a:ea typeface="方正仿宋_GBK"/>
              </a:rPr>
              <a:t>2 500</a:t>
            </a:r>
            <a:r>
              <a:rPr lang="zh-CN" altLang="zh-CN" sz="1200" kern="100" smtClean="0">
                <a:latin typeface="Times New Roman"/>
                <a:ea typeface="方正仿宋_GBK"/>
              </a:rPr>
              <a:t>元，两者相加，包装技术固定费用成本总超支</a:t>
            </a:r>
            <a:r>
              <a:rPr lang="en-US" altLang="zh-CN" sz="1200" kern="100" smtClean="0">
                <a:latin typeface="Times New Roman"/>
                <a:ea typeface="方正仿宋_GBK"/>
              </a:rPr>
              <a:t>3 020</a:t>
            </a:r>
            <a:r>
              <a:rPr lang="zh-CN" altLang="zh-CN" sz="1200" kern="100" smtClean="0">
                <a:latin typeface="Times New Roman"/>
                <a:ea typeface="方正仿宋_GBK"/>
              </a:rPr>
              <a:t>元。</a:t>
            </a:r>
            <a:endParaRPr lang="zh-CN" altLang="zh-CN" sz="1200" kern="100" smtClean="0">
              <a:latin typeface="Times New Roman"/>
              <a:ea typeface="仿宋_GB231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smtClean="0">
                <a:solidFill>
                  <a:schemeClr val="tx1"/>
                </a:solidFill>
                <a:latin typeface="Arial" panose="020B0604020202020204" pitchFamily="34" charset="0"/>
                <a:ea typeface="宋体" panose="02010600030101010101" pitchFamily="2" charset="-122"/>
                <a:cs typeface="+mn-cs"/>
              </a:rPr>
              <a:t>包装技术固定费用能量差异同包装机械费用能量差异相类似，也可进一步分为两部分：一部分是实际工时脱离标准能量而形成闲置能量差异，另一部分是实际工时脱离标准工时而形成的效率差异，详情本书从略。</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105</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smtClean="0">
                <a:solidFill>
                  <a:schemeClr val="tx1"/>
                </a:solidFill>
                <a:latin typeface="Arial" panose="020B0604020202020204" pitchFamily="34" charset="0"/>
                <a:ea typeface="宋体" panose="02010600030101010101" pitchFamily="2" charset="-122"/>
                <a:cs typeface="+mn-cs"/>
              </a:rPr>
              <a:t>为反映成本差异的全貌及其构成，可对包装成本差异的分项分析结果进行汇总。</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106</a:t>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panose="020B0604020202020204" pitchFamily="34" charset="0"/>
                <a:ea typeface="宋体" panose="02010600030101010101" pitchFamily="2" charset="-122"/>
                <a:cs typeface="+mn-cs"/>
              </a:rPr>
              <a:t>延续上例，将甲产品当月包装成本差异分析结果加以汇总，见表7-12。</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107</a:t>
            </a:fld>
            <a:endParaRPr lang="en-US"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sz="1200" kern="100" dirty="0" smtClean="0">
                <a:latin typeface="Times New Roman"/>
                <a:ea typeface="宋体"/>
              </a:rPr>
              <a:t>在实际的设计工作中，围绕价值</a:t>
            </a:r>
            <a:r>
              <a:rPr lang="en-US" altLang="zh-CN" sz="1200" kern="100" dirty="0" smtClean="0">
                <a:latin typeface="Times New Roman"/>
                <a:ea typeface="宋体"/>
              </a:rPr>
              <a:t>=</a:t>
            </a:r>
            <a:r>
              <a:rPr lang="zh-CN" altLang="zh-CN" sz="1200" kern="100" dirty="0" smtClean="0">
                <a:latin typeface="Times New Roman"/>
                <a:ea typeface="宋体"/>
              </a:rPr>
              <a:t>功能</a:t>
            </a:r>
            <a:r>
              <a:rPr lang="en-US" altLang="zh-CN" sz="1200" kern="100" dirty="0" smtClean="0">
                <a:latin typeface="Times New Roman"/>
                <a:ea typeface="宋体"/>
              </a:rPr>
              <a:t>/</a:t>
            </a:r>
            <a:r>
              <a:rPr lang="zh-CN" altLang="zh-CN" sz="1200" kern="100" dirty="0" smtClean="0">
                <a:latin typeface="Times New Roman"/>
                <a:ea typeface="宋体"/>
              </a:rPr>
              <a:t>成本的关系式，可以寻求多种提高包装价值的方法。</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110</a:t>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4694F-8F8A-48D2-A0F1-0FA48B9EECC5}" type="slidenum">
              <a:rPr lang="en-US" altLang="zh-CN"/>
              <a:pPr/>
              <a:t>111</a:t>
            </a:fld>
            <a:endParaRPr lang="en-US" altLang="zh-CN"/>
          </a:p>
        </p:txBody>
      </p:sp>
      <p:sp>
        <p:nvSpPr>
          <p:cNvPr id="635906" name="Rectangle 2"/>
          <p:cNvSpPr>
            <a:spLocks noGrp="1" noRot="1" noChangeAspect="1" noChangeArrowheads="1" noTextEdit="1"/>
          </p:cNvSpPr>
          <p:nvPr>
            <p:ph type="sldImg"/>
          </p:nvPr>
        </p:nvSpPr>
        <p:spPr>
          <a:xfrm>
            <a:off x="381000" y="685800"/>
            <a:ext cx="6096000" cy="3429000"/>
          </a:xfrm>
          <a:ln/>
        </p:spPr>
      </p:sp>
      <p:sp>
        <p:nvSpPr>
          <p:cNvPr id="635907" name="Rectangle 3"/>
          <p:cNvSpPr>
            <a:spLocks noGrp="1" noChangeArrowheads="1"/>
          </p:cNvSpPr>
          <p:nvPr>
            <p:ph type="body" idx="1"/>
          </p:nvPr>
        </p:nvSpPr>
        <p:spPr/>
        <p:txBody>
          <a:bodyPr/>
          <a:lstStyle/>
          <a:p>
            <a:pPr>
              <a:lnSpc>
                <a:spcPct val="80000"/>
              </a:lnSpc>
            </a:pPr>
            <a:r>
              <a:rPr lang="zh-CN" altLang="en-US" sz="800" dirty="0"/>
              <a:t>在实际的设计工作中，围绕价值</a:t>
            </a:r>
            <a:r>
              <a:rPr lang="en-US" altLang="zh-CN" sz="800" dirty="0"/>
              <a:t>=</a:t>
            </a:r>
            <a:r>
              <a:rPr lang="zh-CN" altLang="en-US" sz="800" dirty="0"/>
              <a:t>功能／成本的关系式，可以寻求多种提高包装价值的方法。</a:t>
            </a:r>
            <a:br>
              <a:rPr lang="zh-CN" altLang="en-US" sz="800" dirty="0"/>
            </a:br>
            <a:r>
              <a:rPr lang="en-US" altLang="zh-CN" sz="800" dirty="0"/>
              <a:t>1</a:t>
            </a:r>
            <a:r>
              <a:rPr lang="zh-CN" altLang="en-US" sz="800" dirty="0"/>
              <a:t>．功能不变，成本降低</a:t>
            </a:r>
            <a:br>
              <a:rPr lang="zh-CN" altLang="en-US" sz="800" dirty="0"/>
            </a:br>
            <a:r>
              <a:rPr lang="zh-CN" altLang="en-US" sz="800" dirty="0"/>
              <a:t>（</a:t>
            </a:r>
            <a:r>
              <a:rPr lang="en-US" altLang="zh-CN" sz="800" dirty="0"/>
              <a:t>1</a:t>
            </a:r>
            <a:r>
              <a:rPr lang="zh-CN" altLang="en-US" sz="800" dirty="0"/>
              <a:t>）科学排料  包装材料占包装的总成本比例较大，例如纸箱的材料费占包装总成本达</a:t>
            </a:r>
            <a:r>
              <a:rPr lang="en-US" altLang="zh-CN" sz="800" dirty="0"/>
              <a:t>80%</a:t>
            </a:r>
            <a:r>
              <a:rPr lang="zh-CN" altLang="en-US" sz="800" dirty="0"/>
              <a:t>以上。因此，科学合理排料，能显著地降低包装总成本。</a:t>
            </a:r>
            <a:r>
              <a:rPr lang="zh-CN" altLang="en-US" sz="700" dirty="0"/>
              <a:t>（</a:t>
            </a:r>
            <a:r>
              <a:rPr lang="en-US" altLang="zh-CN" sz="700" dirty="0"/>
              <a:t>2</a:t>
            </a:r>
            <a:r>
              <a:rPr lang="zh-CN" altLang="en-US" sz="700" dirty="0"/>
              <a:t>）材料、工艺替代  每种包装材料都是为实现某种功能而使用的，但是要实现某种功能却并不一定非使用它不可。只要具有相同量值的材料，就可以作为替代的对象。如纸、塑、铝箔复合罐就是铁罐很好的代用品，可以广泛应用于食品、饮料、化工、轻工等包装领域。而复合罐的成本比铁罐低</a:t>
            </a:r>
            <a:r>
              <a:rPr lang="en-US" altLang="zh-CN" sz="700" dirty="0"/>
              <a:t>15—20%</a:t>
            </a:r>
            <a:r>
              <a:rPr lang="zh-CN" altLang="en-US" sz="700" dirty="0"/>
              <a:t>。同理，生产工艺也可以寻求替代方案。</a:t>
            </a:r>
            <a:br>
              <a:rPr lang="zh-CN" altLang="en-US" sz="700" dirty="0"/>
            </a:br>
            <a:r>
              <a:rPr lang="zh-CN" altLang="en-US" sz="700" dirty="0"/>
              <a:t>（</a:t>
            </a:r>
            <a:r>
              <a:rPr lang="en-US" altLang="zh-CN" sz="700" dirty="0"/>
              <a:t>3</a:t>
            </a:r>
            <a:r>
              <a:rPr lang="zh-CN" altLang="en-US" sz="700" dirty="0"/>
              <a:t>）改变包装形式  包装材抖的代用和置换，常可以改变包装的形态（造型、装潢），可以启发包装形式上的创意。</a:t>
            </a:r>
            <a:r>
              <a:rPr lang="en-US" altLang="zh-CN" sz="700" dirty="0"/>
              <a:t>2</a:t>
            </a:r>
            <a:r>
              <a:rPr lang="zh-CN" altLang="en-US" sz="700" dirty="0"/>
              <a:t>、成本不变，功能提高</a:t>
            </a:r>
            <a:br>
              <a:rPr lang="zh-CN" altLang="en-US" sz="700" dirty="0"/>
            </a:br>
            <a:r>
              <a:rPr lang="zh-CN" altLang="en-US" sz="700" dirty="0"/>
              <a:t>（</a:t>
            </a:r>
            <a:r>
              <a:rPr lang="en-US" altLang="zh-CN" sz="700" dirty="0"/>
              <a:t>1</a:t>
            </a:r>
            <a:r>
              <a:rPr lang="zh-CN" altLang="en-US" sz="700" dirty="0"/>
              <a:t>）增大容量提高包装功能  要使体积一定的包装增大容量，可在商品排列上多作研究。提高容量的方法有交错排列、套装排列等方法。</a:t>
            </a:r>
            <a:br>
              <a:rPr lang="zh-CN" altLang="en-US" sz="700" dirty="0"/>
            </a:br>
            <a:r>
              <a:rPr lang="zh-CN" altLang="en-US" sz="700" dirty="0"/>
              <a:t>（</a:t>
            </a:r>
            <a:r>
              <a:rPr lang="en-US" altLang="zh-CN" sz="700" dirty="0"/>
              <a:t>2</a:t>
            </a:r>
            <a:r>
              <a:rPr lang="zh-CN" altLang="en-US" sz="700" dirty="0"/>
              <a:t>）改进结构优化包装功能  包装结构是指包装的每一部分的位置以及它们之间的联系、结合的统称。包装每一部分的位置的改变会促使它与周围的联系的改变，从而使整个包装的结构发生变化，使包装的形态（造型）及功能产生改变。例如手封底式药盒包装的盒底承重功能差，药瓶易从盒底脱落摔碎。某制药厂把这种手封底式结构改成自封底式结构，提高了保护功能，单这一项每年减少赔退损失达</a:t>
            </a:r>
            <a:r>
              <a:rPr lang="en-US" altLang="zh-CN" sz="700" dirty="0"/>
              <a:t>30</a:t>
            </a:r>
            <a:r>
              <a:rPr lang="zh-CN" altLang="en-US" sz="700" dirty="0"/>
              <a:t>万元。又如某茶叶进出口公司的茶叶包装，原正方形包装盒结构耗料多，后改成容量相同、省料的长方形结构的包装盒，节约进口白板纸</a:t>
            </a:r>
            <a:r>
              <a:rPr lang="en-US" altLang="zh-CN" sz="700" dirty="0"/>
              <a:t>80</a:t>
            </a:r>
            <a:r>
              <a:rPr lang="zh-CN" altLang="en-US" sz="700" dirty="0"/>
              <a:t>吨，降低成本</a:t>
            </a:r>
            <a:r>
              <a:rPr lang="en-US" altLang="zh-CN" sz="700" dirty="0"/>
              <a:t>23600</a:t>
            </a:r>
            <a:r>
              <a:rPr lang="zh-CN" altLang="en-US" sz="700" dirty="0"/>
              <a:t>美元。</a:t>
            </a:r>
            <a:br>
              <a:rPr lang="zh-CN" altLang="en-US" sz="700" dirty="0"/>
            </a:br>
            <a:r>
              <a:rPr lang="zh-CN" altLang="en-US" sz="700" dirty="0"/>
              <a:t>包装结构改革，还可以通过功能分忻，消除多余功能，节约材料。如有些质轻商品用的纸箱，通过力学测试，可把原来五层纸箱改为三层纸箱，或把木浆纸改为草浆纸，以降低用料成本。</a:t>
            </a:r>
            <a:br>
              <a:rPr lang="zh-CN" altLang="en-US" sz="700" dirty="0"/>
            </a:br>
            <a:r>
              <a:rPr lang="en-US" altLang="zh-CN" sz="700" dirty="0"/>
              <a:t>3</a:t>
            </a:r>
            <a:r>
              <a:rPr lang="zh-CN" altLang="en-US" sz="700" dirty="0"/>
              <a:t>、功能提高，成本降低</a:t>
            </a:r>
            <a:br>
              <a:rPr lang="zh-CN" altLang="en-US" sz="700" dirty="0"/>
            </a:br>
            <a:r>
              <a:rPr lang="zh-CN" altLang="en-US" sz="700" dirty="0"/>
              <a:t>一般情况下，在功能提高的同时，使成本有所下降，是违反效益背反定律的。单一地提高某项功能，并使成本下降，很难做到。但可用通过从整体上改变包装材料、形态、结构、加工工艺等条件，使包装的整体功能得到提高的同时，使包装总成本有所下降，也就是进行系统性的综合改进。例如某制药厂对药品的包装成功地运用了综合性改进方法：在结构方面由手封底式纸盒改为自封底式纸盒，提高了保护功能；改革结构后用纸排料利用率明显提高，每个纸盒成本节约</a:t>
            </a:r>
            <a:r>
              <a:rPr lang="en-US" altLang="zh-CN" sz="700" dirty="0"/>
              <a:t>30%</a:t>
            </a:r>
            <a:r>
              <a:rPr lang="zh-CN" altLang="en-US" sz="700" dirty="0"/>
              <a:t>，同时使运输包装体积减少，每个纸箱成本节约</a:t>
            </a:r>
            <a:r>
              <a:rPr lang="en-US" altLang="zh-CN" sz="700" dirty="0"/>
              <a:t>17%</a:t>
            </a:r>
            <a:r>
              <a:rPr lang="zh-CN" altLang="en-US" sz="700" dirty="0"/>
              <a:t>，提高工效</a:t>
            </a:r>
            <a:r>
              <a:rPr lang="en-US" altLang="zh-CN" sz="700" dirty="0"/>
              <a:t>25%</a:t>
            </a:r>
            <a:r>
              <a:rPr lang="zh-CN" altLang="en-US" sz="700" dirty="0"/>
              <a:t>；材料由玻璃卡纸改白板纸，工艺由卡纸印刷改为白板纸印刷加磨光，质量提高，单位成本节约</a:t>
            </a:r>
            <a:r>
              <a:rPr lang="en-US" altLang="zh-CN" sz="700" dirty="0"/>
              <a:t>51%</a:t>
            </a:r>
            <a:r>
              <a:rPr lang="zh-CN" altLang="en-US" sz="700" dirty="0"/>
              <a:t>；包装形态采用系列化包装设计，增强了视觉冲击力，树立了企业形象；装潢图案设计由三色改为二色加网化达到三色效果，节约印刷加工费。通过系统全面的价值分析，该制药厂取得显著经济效益．</a:t>
            </a:r>
          </a:p>
          <a:p>
            <a:pPr>
              <a:lnSpc>
                <a:spcPct val="80000"/>
              </a:lnSpc>
            </a:pPr>
            <a:r>
              <a:rPr lang="en-US" altLang="zh-CN" sz="700" dirty="0"/>
              <a:t>4</a:t>
            </a:r>
            <a:r>
              <a:rPr lang="zh-CN" altLang="en-US" sz="700" dirty="0"/>
              <a:t>、适量增加成本、大幅提高功能</a:t>
            </a:r>
            <a:br>
              <a:rPr lang="zh-CN" altLang="en-US" sz="700" dirty="0"/>
            </a:br>
            <a:r>
              <a:rPr lang="zh-CN" altLang="en-US" sz="700" dirty="0"/>
              <a:t>有些设计方案或加工方法，虽比原来的方案增加了少量成本，但却使包装功能大大提高，增加了销售量，同时还能提高商品的售价，使商品增值。包装设计完全可以开拓触觉传达作为辅助手段，创造信息传达的新形式。比如皮件、皮鞋的销售包装，可以制作一些皮件质感的触觉肌理，使人在包装上接触到与内容相关的质感，增加信息量。提高包装装潢设计水平、在包装形态、美学功能上多花点成本，是增值、促销的有效办法，对于中高档产品、礼品、出口产品的包装设计尤其如此。</a:t>
            </a:r>
            <a:br>
              <a:rPr lang="zh-CN" altLang="en-US" sz="700" dirty="0"/>
            </a:br>
            <a:r>
              <a:rPr lang="en-US" altLang="zh-CN" sz="700" dirty="0"/>
              <a:t>5</a:t>
            </a:r>
            <a:r>
              <a:rPr lang="zh-CN" altLang="en-US" sz="700" dirty="0"/>
              <a:t>、功能略有下降，成本大幅度降低</a:t>
            </a:r>
            <a:br>
              <a:rPr lang="zh-CN" altLang="en-US" sz="700" dirty="0"/>
            </a:br>
            <a:r>
              <a:rPr lang="zh-CN" altLang="en-US" sz="700" dirty="0"/>
              <a:t>消费者有不同层次，有时为了照顾经济实惠的心理，降低一些次要功能的标准以降低成本，也有利于销售。但降低功能的着眼点绝不能是必要功能，而是辅助功能、次要功能。</a:t>
            </a:r>
            <a:br>
              <a:rPr lang="zh-CN" altLang="en-US" sz="700" dirty="0"/>
            </a:br>
            <a:r>
              <a:rPr lang="zh-CN" altLang="en-US" sz="700" dirty="0"/>
              <a:t>有些材料在功能上其实是可用可不用的，用了就使成本猛增，如中档产品包装滥用电化铝烫金、滥用玻璃卡纸印刷等等。这些情况，只要稍加变通一下，成本就能大幅度降低。降低功能的作法一般只用于低档商品包装或适应较低消费层次的商品包装以及消耗品包装。</a:t>
            </a:r>
            <a:br>
              <a:rPr lang="zh-CN" altLang="en-US" sz="700" dirty="0"/>
            </a:br>
            <a:r>
              <a:rPr lang="zh-CN" altLang="en-US" sz="700" dirty="0"/>
              <a:t>包装设计是包装生产的第一道工序，以往评价包装偏重于技术性方面，尤其经常为美学艺术形式的视觉效果所左右，缺少技术性与经济性结合上的分析。评价包装应该综合分析包装的功能、价值、以及促销的效益等等，从包装的成本与功能是否达到最佳匹配，价值和效益是否有所提高等方面作出全面评价，方为更加科学合理。</a:t>
            </a:r>
          </a:p>
          <a:p>
            <a:pPr>
              <a:lnSpc>
                <a:spcPct val="80000"/>
              </a:lnSpc>
            </a:pPr>
            <a:endParaRPr lang="zh-CN" altLang="en-US" sz="700" dirty="0"/>
          </a:p>
          <a:p>
            <a:pPr>
              <a:lnSpc>
                <a:spcPct val="80000"/>
              </a:lnSpc>
            </a:pPr>
            <a:endParaRPr lang="zh-CN" altLang="en-US" sz="700" dirty="0"/>
          </a:p>
          <a:p>
            <a:pPr>
              <a:lnSpc>
                <a:spcPct val="80000"/>
              </a:lnSpc>
            </a:pPr>
            <a:endParaRPr lang="zh-CN" altLang="en-US" sz="700" dirty="0"/>
          </a:p>
          <a:p>
            <a:pPr>
              <a:lnSpc>
                <a:spcPct val="80000"/>
              </a:lnSpc>
            </a:pPr>
            <a:endParaRPr lang="zh-CN" altLang="en-US" sz="700" dirty="0"/>
          </a:p>
          <a:p>
            <a:pPr>
              <a:lnSpc>
                <a:spcPct val="80000"/>
              </a:lnSpc>
            </a:pPr>
            <a:endParaRPr lang="zh-CN" altLang="en-US" sz="700" dirty="0"/>
          </a:p>
          <a:p>
            <a:pPr>
              <a:lnSpc>
                <a:spcPct val="80000"/>
              </a:lnSpc>
            </a:pPr>
            <a:r>
              <a:rPr lang="zh-CN" altLang="en-US" sz="700" dirty="0"/>
              <a:t/>
            </a:r>
            <a:br>
              <a:rPr lang="zh-CN" altLang="en-US" sz="700" dirty="0"/>
            </a:br>
            <a:endParaRPr lang="zh-CN" altLang="en-US" sz="700" dirty="0"/>
          </a:p>
          <a:p>
            <a:pPr>
              <a:lnSpc>
                <a:spcPct val="80000"/>
              </a:lnSpc>
            </a:pPr>
            <a:endParaRPr lang="en-US" altLang="zh-CN" sz="800" dirty="0"/>
          </a:p>
        </p:txBody>
      </p:sp>
    </p:spTree>
    <p:extLst>
      <p:ext uri="{BB962C8B-B14F-4D97-AF65-F5344CB8AC3E}">
        <p14:creationId xmlns:p14="http://schemas.microsoft.com/office/powerpoint/2010/main" val="3896274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en-US" sz="1200" dirty="0"/>
              <a:t>通过对相关的资料的综合分析，了解到长期以来，国内同行业在出口商品包装纸箱的生产中，普遍存在着“宁过勿缺”地大量使用高定量进口原纸的现象</a:t>
            </a:r>
            <a:r>
              <a:rPr lang="en-US" altLang="zh-CN" sz="1200" dirty="0"/>
              <a:t>(</a:t>
            </a:r>
            <a:r>
              <a:rPr lang="zh-CN" altLang="en-US" sz="1200" dirty="0"/>
              <a:t>定量，指每平方米纸张的克重，用</a:t>
            </a:r>
            <a:r>
              <a:rPr lang="en-US" altLang="zh-CN" sz="1200" dirty="0"/>
              <a:t>g/m2 </a:t>
            </a:r>
            <a:r>
              <a:rPr lang="zh-CN" altLang="en-US" sz="1200" dirty="0"/>
              <a:t>表示</a:t>
            </a:r>
            <a:r>
              <a:rPr lang="en-US" altLang="zh-CN" sz="1200" dirty="0"/>
              <a:t>)</a:t>
            </a:r>
            <a:r>
              <a:rPr lang="zh-CN" altLang="en-US" sz="1200" dirty="0"/>
              <a:t>。例如在中、小型单层瓦楞纸箱的生产中，传统的工艺一般都是采用以</a:t>
            </a:r>
            <a:r>
              <a:rPr lang="en-US" altLang="zh-CN" sz="1200" dirty="0"/>
              <a:t>360</a:t>
            </a:r>
            <a:r>
              <a:rPr lang="zh-CN" altLang="en-US" sz="1200" dirty="0"/>
              <a:t>克纸作面料、</a:t>
            </a:r>
            <a:r>
              <a:rPr lang="en-US" altLang="zh-CN" sz="1200" dirty="0"/>
              <a:t>180</a:t>
            </a:r>
            <a:r>
              <a:rPr lang="zh-CN" altLang="en-US" sz="1200" dirty="0"/>
              <a:t>克纸作瓦楞的最高定量，往往造成包装功能过剩</a:t>
            </a:r>
            <a:r>
              <a:rPr lang="en-US" altLang="zh-CN" sz="1200" dirty="0"/>
              <a:t>,</a:t>
            </a:r>
            <a:r>
              <a:rPr lang="zh-CN" altLang="en-US" sz="1200" dirty="0"/>
              <a:t>产品成本增高，甚至出现过分包装。</a:t>
            </a:r>
            <a:br>
              <a:rPr lang="zh-CN" altLang="en-US" sz="1200" dirty="0"/>
            </a:br>
            <a:r>
              <a:rPr lang="zh-CN" altLang="en-US" sz="1200" dirty="0"/>
              <a:t>当时该企业从国外引进某型单面瓦楞纸板机组，根据有关技术资料和实际使用表明，该机组同国产单机相比，具有生产工艺大型化，一页成型，能提高纸板强度等特点。用它生产中、小型纸箱，可以降低用纸克重。从以上情报中可以看出：改革出口商品包装纸箱的生产工艺，降低用纸定量，削减过剩功能，不但是可能的，而且是可行的。</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115</a:t>
            </a:fld>
            <a:endParaRPr lang="en-US" altLang="zh-CN"/>
          </a:p>
        </p:txBody>
      </p:sp>
    </p:spTree>
    <p:extLst>
      <p:ext uri="{BB962C8B-B14F-4D97-AF65-F5344CB8AC3E}">
        <p14:creationId xmlns:p14="http://schemas.microsoft.com/office/powerpoint/2010/main" val="2744313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3399D-B595-4F93-AB5C-4501AD2245B7}" type="slidenum">
              <a:rPr lang="en-US" altLang="zh-CN"/>
              <a:pPr/>
              <a:t>119</a:t>
            </a:fld>
            <a:endParaRPr lang="en-US" altLang="zh-CN"/>
          </a:p>
        </p:txBody>
      </p:sp>
      <p:sp>
        <p:nvSpPr>
          <p:cNvPr id="659458" name="Rectangle 2"/>
          <p:cNvSpPr>
            <a:spLocks noGrp="1" noRot="1" noChangeAspect="1" noChangeArrowheads="1" noTextEdit="1"/>
          </p:cNvSpPr>
          <p:nvPr>
            <p:ph type="sldImg"/>
          </p:nvPr>
        </p:nvSpPr>
        <p:spPr>
          <a:xfrm>
            <a:off x="381000" y="685800"/>
            <a:ext cx="6096000" cy="3429000"/>
          </a:xfrm>
          <a:ln/>
        </p:spPr>
      </p:sp>
      <p:sp>
        <p:nvSpPr>
          <p:cNvPr id="65945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Arial" panose="020B0604020202020204" pitchFamily="34" charset="0"/>
                <a:ea typeface="宋体" panose="02010600030101010101" pitchFamily="2" charset="-122"/>
                <a:cs typeface="+mn-cs"/>
              </a:rPr>
              <a:t>箱板纸和瓦楞纸都是以卷筒原纸重量来计价的。在品种上瓦楞纸比箱板便宜，对同一品种的纸，一般地说其定量与价格成正比，即定量较高的价格相对较高，定量较低的价格则相对便宜。但是，定量不同的原纸，其物理性能也有差异。</a:t>
            </a:r>
            <a:r>
              <a:rPr lang="en-US" altLang="zh-CN" sz="1200" kern="1200" dirty="0">
                <a:solidFill>
                  <a:schemeClr val="tx1"/>
                </a:solidFill>
                <a:effectLst/>
                <a:latin typeface="Arial" panose="020B0604020202020204" pitchFamily="34" charset="0"/>
                <a:ea typeface="宋体" panose="02010600030101010101" pitchFamily="2" charset="-122"/>
                <a:cs typeface="+mn-cs"/>
              </a:rPr>
              <a:t>360g</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m</a:t>
            </a:r>
            <a:r>
              <a:rPr lang="en-US" altLang="zh-CN" sz="1200" kern="1200" baseline="300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的牛皮箱板纸，定量高，综合功能大，但成本较高，不宜选用；</a:t>
            </a:r>
            <a:r>
              <a:rPr lang="en-US" altLang="zh-CN" sz="1200" kern="1200" dirty="0">
                <a:solidFill>
                  <a:schemeClr val="tx1"/>
                </a:solidFill>
                <a:effectLst/>
                <a:latin typeface="Arial" panose="020B0604020202020204" pitchFamily="34" charset="0"/>
                <a:ea typeface="宋体" panose="02010600030101010101" pitchFamily="2" charset="-122"/>
                <a:cs typeface="+mn-cs"/>
              </a:rPr>
              <a:t>250g</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m</a:t>
            </a:r>
            <a:r>
              <a:rPr lang="zh-CN" altLang="zh-CN" sz="1200" kern="1200" dirty="0">
                <a:solidFill>
                  <a:schemeClr val="tx1"/>
                </a:solidFill>
                <a:effectLst/>
                <a:latin typeface="Arial" panose="020B0604020202020204" pitchFamily="34" charset="0"/>
                <a:ea typeface="宋体" panose="02010600030101010101" pitchFamily="2" charset="-122"/>
                <a:cs typeface="+mn-cs"/>
              </a:rPr>
              <a:t>的箱板纸．定量较低，价格较小，但综合功能比较差，不能普遍代用。</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因此，改进用料只能在</a:t>
            </a:r>
            <a:r>
              <a:rPr lang="en-US" altLang="zh-CN" sz="1200" kern="1200" dirty="0">
                <a:solidFill>
                  <a:schemeClr val="tx1"/>
                </a:solidFill>
                <a:effectLst/>
                <a:latin typeface="Arial" panose="020B0604020202020204" pitchFamily="34" charset="0"/>
                <a:ea typeface="宋体" panose="02010600030101010101" pitchFamily="2" charset="-122"/>
                <a:cs typeface="+mn-cs"/>
              </a:rPr>
              <a:t>280</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337g</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r>
              <a:rPr lang="en-US" altLang="zh-CN" sz="1200" kern="1200" dirty="0">
                <a:solidFill>
                  <a:schemeClr val="tx1"/>
                </a:solidFill>
                <a:effectLst/>
                <a:latin typeface="Arial" panose="020B0604020202020204" pitchFamily="34" charset="0"/>
                <a:ea typeface="宋体" panose="02010600030101010101" pitchFamily="2" charset="-122"/>
                <a:cs typeface="+mn-cs"/>
              </a:rPr>
              <a:t>m</a:t>
            </a:r>
            <a:r>
              <a:rPr lang="en-US" altLang="zh-CN" sz="1200" kern="1200" baseline="300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的箱板纸之间选择。同时配以相当克重的瓦楞纸进行搭配。为了保障产品质量，使降低用纸定量的效果更好，决定发挥引进设备的工艺优势，采用一页成型工艺生产</a:t>
            </a:r>
            <a:r>
              <a:rPr lang="en-US" altLang="zh-CN" sz="1200" kern="1200" dirty="0">
                <a:solidFill>
                  <a:schemeClr val="tx1"/>
                </a:solidFill>
                <a:effectLst/>
                <a:latin typeface="Arial" panose="020B0604020202020204" pitchFamily="34" charset="0"/>
                <a:ea typeface="宋体" panose="02010600030101010101" pitchFamily="2" charset="-122"/>
                <a:cs typeface="+mn-cs"/>
              </a:rPr>
              <a:t>(</a:t>
            </a:r>
            <a:r>
              <a:rPr lang="zh-CN" altLang="zh-CN" sz="1200" kern="1200" dirty="0">
                <a:solidFill>
                  <a:schemeClr val="tx1"/>
                </a:solidFill>
                <a:effectLst/>
                <a:latin typeface="Arial" panose="020B0604020202020204" pitchFamily="34" charset="0"/>
                <a:ea typeface="宋体" panose="02010600030101010101" pitchFamily="2" charset="-122"/>
                <a:cs typeface="+mn-cs"/>
              </a:rPr>
              <a:t>传统工艺是两片纸板钉成一只箱，抗压力较小</a:t>
            </a:r>
            <a:r>
              <a:rPr lang="en-US" altLang="zh-CN" sz="1200" kern="1200" dirty="0">
                <a:solidFill>
                  <a:schemeClr val="tx1"/>
                </a:solidFill>
                <a:effectLst/>
                <a:latin typeface="Arial" panose="020B0604020202020204" pitchFamily="34" charset="0"/>
                <a:ea typeface="宋体" panose="02010600030101010101" pitchFamily="2" charset="-122"/>
                <a:cs typeface="+mn-cs"/>
              </a:rPr>
              <a:t>)</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在确定了改进用料范围的基础上，对各种备选原纸的功能按其程度大小，用直接评分法予以衡量，打出各自的得分。再将各自的得分分别乘以相应的重要性系数，则得出各种定量原纸功能的加权评分，如表</a:t>
            </a:r>
            <a:r>
              <a:rPr lang="en-US" altLang="zh-CN" sz="1200" kern="1200" dirty="0">
                <a:solidFill>
                  <a:schemeClr val="tx1"/>
                </a:solidFill>
                <a:effectLst/>
                <a:latin typeface="Arial" panose="020B0604020202020204" pitchFamily="34" charset="0"/>
                <a:ea typeface="宋体" panose="02010600030101010101" pitchFamily="2" charset="-122"/>
                <a:cs typeface="+mn-cs"/>
              </a:rPr>
              <a:t>7-14</a:t>
            </a:r>
            <a:r>
              <a:rPr lang="zh-CN" altLang="zh-CN" sz="1200" kern="1200" dirty="0">
                <a:solidFill>
                  <a:schemeClr val="tx1"/>
                </a:solidFill>
                <a:effectLst/>
                <a:latin typeface="Arial" panose="020B0604020202020204" pitchFamily="34" charset="0"/>
                <a:ea typeface="宋体" panose="02010600030101010101" pitchFamily="2" charset="-122"/>
                <a:cs typeface="+mn-cs"/>
              </a:rPr>
              <a:t>所示。</a:t>
            </a:r>
          </a:p>
          <a:p>
            <a:endParaRPr lang="zh-CN" altLang="zh-CN" dirty="0"/>
          </a:p>
        </p:txBody>
      </p:sp>
    </p:spTree>
    <p:extLst>
      <p:ext uri="{BB962C8B-B14F-4D97-AF65-F5344CB8AC3E}">
        <p14:creationId xmlns:p14="http://schemas.microsoft.com/office/powerpoint/2010/main" val="3335762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Arial" panose="020B0604020202020204" pitchFamily="34" charset="0"/>
                <a:ea typeface="宋体" panose="02010600030101010101" pitchFamily="2" charset="-122"/>
                <a:cs typeface="+mn-cs"/>
              </a:rPr>
              <a:t>1</a:t>
            </a:r>
            <a:r>
              <a:rPr lang="zh-CN" altLang="zh-CN" sz="1200" kern="1200" dirty="0">
                <a:solidFill>
                  <a:schemeClr val="tx1"/>
                </a:solidFill>
                <a:effectLst/>
                <a:latin typeface="Arial" panose="020B0604020202020204" pitchFamily="34" charset="0"/>
                <a:ea typeface="宋体" panose="02010600030101010101" pitchFamily="2" charset="-122"/>
                <a:cs typeface="+mn-cs"/>
              </a:rPr>
              <a:t>、方案评价</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运用加法评分法，即先提出</a:t>
            </a:r>
            <a:r>
              <a:rPr lang="en-US" altLang="zh-CN" sz="1200" kern="1200" dirty="0">
                <a:solidFill>
                  <a:schemeClr val="tx1"/>
                </a:solidFill>
                <a:effectLst/>
                <a:latin typeface="Arial" panose="020B0604020202020204" pitchFamily="34" charset="0"/>
                <a:ea typeface="宋体" panose="02010600030101010101" pitchFamily="2" charset="-122"/>
                <a:cs typeface="+mn-cs"/>
              </a:rPr>
              <a:t>5</a:t>
            </a:r>
            <a:r>
              <a:rPr lang="zh-CN" altLang="zh-CN" sz="1200" kern="1200" dirty="0">
                <a:solidFill>
                  <a:schemeClr val="tx1"/>
                </a:solidFill>
                <a:effectLst/>
                <a:latin typeface="Arial" panose="020B0604020202020204" pitchFamily="34" charset="0"/>
                <a:ea typeface="宋体" panose="02010600030101010101" pitchFamily="2" charset="-122"/>
                <a:cs typeface="+mn-cs"/>
              </a:rPr>
              <a:t>个评分项目，然后将项目按实现程度，分为若干等级，并确定各等级的评分标准，按标准逐一对各方面的项目打分，最后计算出各方案的得分总和。综合评价见表</a:t>
            </a:r>
            <a:r>
              <a:rPr lang="en-US" altLang="zh-CN" sz="1200" kern="1200" dirty="0">
                <a:solidFill>
                  <a:schemeClr val="tx1"/>
                </a:solidFill>
                <a:effectLst/>
                <a:latin typeface="Arial" panose="020B0604020202020204" pitchFamily="34" charset="0"/>
                <a:ea typeface="宋体" panose="02010600030101010101" pitchFamily="2" charset="-122"/>
                <a:cs typeface="+mn-cs"/>
              </a:rPr>
              <a:t>7-16</a:t>
            </a:r>
            <a:r>
              <a:rPr lang="zh-CN" altLang="zh-CN" sz="1200" kern="1200" dirty="0">
                <a:solidFill>
                  <a:schemeClr val="tx1"/>
                </a:solidFill>
                <a:effectLst/>
                <a:latin typeface="Arial" panose="020B0604020202020204" pitchFamily="34" charset="0"/>
                <a:ea typeface="宋体" panose="02010600030101010101" pitchFamily="2" charset="-122"/>
                <a:cs typeface="+mn-cs"/>
              </a:rPr>
              <a:t>。</a:t>
            </a:r>
          </a:p>
          <a:p>
            <a:r>
              <a:rPr lang="en-US" altLang="zh-CN" sz="1200" kern="1200" dirty="0">
                <a:solidFill>
                  <a:schemeClr val="tx1"/>
                </a:solidFill>
                <a:effectLst/>
                <a:latin typeface="Arial" panose="020B0604020202020204" pitchFamily="34" charset="0"/>
                <a:ea typeface="宋体" panose="02010600030101010101" pitchFamily="2" charset="-122"/>
                <a:cs typeface="+mn-cs"/>
              </a:rPr>
              <a:t>2</a:t>
            </a:r>
            <a:r>
              <a:rPr lang="zh-CN" altLang="zh-CN" sz="1200" kern="1200" dirty="0">
                <a:solidFill>
                  <a:schemeClr val="tx1"/>
                </a:solidFill>
                <a:effectLst/>
                <a:latin typeface="Arial" panose="020B0604020202020204" pitchFamily="34" charset="0"/>
                <a:ea typeface="宋体" panose="02010600030101010101" pitchFamily="2" charset="-122"/>
                <a:cs typeface="+mn-cs"/>
              </a:rPr>
              <a:t>、方案选择</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从对三个方案的综合评价中不难看出，改进方案二而在表</a:t>
            </a:r>
            <a:r>
              <a:rPr lang="en-US" altLang="zh-CN" sz="1200" kern="1200" dirty="0">
                <a:solidFill>
                  <a:schemeClr val="tx1"/>
                </a:solidFill>
                <a:effectLst/>
                <a:latin typeface="Arial" panose="020B0604020202020204" pitchFamily="34" charset="0"/>
                <a:ea typeface="宋体" panose="02010600030101010101" pitchFamily="2" charset="-122"/>
                <a:cs typeface="+mn-cs"/>
              </a:rPr>
              <a:t>3</a:t>
            </a:r>
            <a:r>
              <a:rPr lang="zh-CN" altLang="zh-CN" sz="1200" kern="1200" dirty="0">
                <a:solidFill>
                  <a:schemeClr val="tx1"/>
                </a:solidFill>
                <a:effectLst/>
                <a:latin typeface="Arial" panose="020B0604020202020204" pitchFamily="34" charset="0"/>
                <a:ea typeface="宋体" panose="02010600030101010101" pitchFamily="2" charset="-122"/>
                <a:cs typeface="+mn-cs"/>
              </a:rPr>
              <a:t>中得</a:t>
            </a:r>
            <a:r>
              <a:rPr lang="en-US" altLang="zh-CN" sz="1200" kern="1200" dirty="0">
                <a:solidFill>
                  <a:schemeClr val="tx1"/>
                </a:solidFill>
                <a:effectLst/>
                <a:latin typeface="Arial" panose="020B0604020202020204" pitchFamily="34" charset="0"/>
                <a:ea typeface="宋体" panose="02010600030101010101" pitchFamily="2" charset="-122"/>
                <a:cs typeface="+mn-cs"/>
              </a:rPr>
              <a:t>91</a:t>
            </a:r>
            <a:r>
              <a:rPr lang="zh-CN" altLang="zh-CN" sz="1200" kern="1200" dirty="0">
                <a:solidFill>
                  <a:schemeClr val="tx1"/>
                </a:solidFill>
                <a:effectLst/>
                <a:latin typeface="Arial" panose="020B0604020202020204" pitchFamily="34" charset="0"/>
                <a:ea typeface="宋体" panose="02010600030101010101" pitchFamily="2" charset="-122"/>
                <a:cs typeface="+mn-cs"/>
              </a:rPr>
              <a:t>分，比改进方案一高出</a:t>
            </a:r>
            <a:r>
              <a:rPr lang="en-US" altLang="zh-CN" sz="1200" kern="1200" dirty="0">
                <a:solidFill>
                  <a:schemeClr val="tx1"/>
                </a:solidFill>
                <a:effectLst/>
                <a:latin typeface="Arial" panose="020B0604020202020204" pitchFamily="34" charset="0"/>
                <a:ea typeface="宋体" panose="02010600030101010101" pitchFamily="2" charset="-122"/>
                <a:cs typeface="+mn-cs"/>
              </a:rPr>
              <a:t>l7</a:t>
            </a:r>
            <a:r>
              <a:rPr lang="zh-CN" altLang="zh-CN" sz="1200" kern="1200" dirty="0">
                <a:solidFill>
                  <a:schemeClr val="tx1"/>
                </a:solidFill>
                <a:effectLst/>
                <a:latin typeface="Arial" panose="020B0604020202020204" pitchFamily="34" charset="0"/>
                <a:ea typeface="宋体" panose="02010600030101010101" pitchFamily="2" charset="-122"/>
                <a:cs typeface="+mn-cs"/>
              </a:rPr>
              <a:t>分，比原工艺方案高出</a:t>
            </a:r>
            <a:r>
              <a:rPr lang="en-US" altLang="zh-CN" sz="1200" kern="1200" dirty="0">
                <a:solidFill>
                  <a:schemeClr val="tx1"/>
                </a:solidFill>
                <a:effectLst/>
                <a:latin typeface="Arial" panose="020B0604020202020204" pitchFamily="34" charset="0"/>
                <a:ea typeface="宋体" panose="02010600030101010101" pitchFamily="2" charset="-122"/>
                <a:cs typeface="+mn-cs"/>
              </a:rPr>
              <a:t>9</a:t>
            </a:r>
            <a:r>
              <a:rPr lang="zh-CN" altLang="zh-CN" sz="1200" kern="1200" dirty="0">
                <a:solidFill>
                  <a:schemeClr val="tx1"/>
                </a:solidFill>
                <a:effectLst/>
                <a:latin typeface="Arial" panose="020B0604020202020204" pitchFamily="34" charset="0"/>
                <a:ea typeface="宋体" panose="02010600030101010101" pitchFamily="2" charset="-122"/>
                <a:cs typeface="+mn-cs"/>
              </a:rPr>
              <a:t>分。该方案能够较多地降低箱板纸定量，适当减少瓦楞纸定量，将原纸的物理性能控制在必要的范围内，并通过新工艺保障必需的功能，其每平方米的纸板用料，只有原工艺方案的</a:t>
            </a:r>
            <a:r>
              <a:rPr lang="en-US" altLang="zh-CN" sz="1200" kern="1200" dirty="0">
                <a:solidFill>
                  <a:schemeClr val="tx1"/>
                </a:solidFill>
                <a:effectLst/>
                <a:latin typeface="Arial" panose="020B0604020202020204" pitchFamily="34" charset="0"/>
                <a:ea typeface="宋体" panose="02010600030101010101" pitchFamily="2" charset="-122"/>
                <a:cs typeface="+mn-cs"/>
              </a:rPr>
              <a:t>87.2</a:t>
            </a:r>
            <a:r>
              <a:rPr lang="zh-CN" altLang="zh-CN" sz="1200" kern="1200" dirty="0">
                <a:solidFill>
                  <a:schemeClr val="tx1"/>
                </a:solidFill>
                <a:effectLst/>
                <a:latin typeface="Arial" panose="020B0604020202020204" pitchFamily="34" charset="0"/>
                <a:ea typeface="宋体" panose="02010600030101010101" pitchFamily="2" charset="-122"/>
                <a:cs typeface="+mn-cs"/>
              </a:rPr>
              <a:t>％。根据加法评分法中“总分最高者则为最优方案”的原则，方案二显然是最优方案。因此，最终选定改进方案二为试验方案。</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123</a:t>
            </a:fld>
            <a:endParaRPr lang="en-US" altLang="zh-CN"/>
          </a:p>
        </p:txBody>
      </p:sp>
    </p:spTree>
    <p:extLst>
      <p:ext uri="{BB962C8B-B14F-4D97-AF65-F5344CB8AC3E}">
        <p14:creationId xmlns:p14="http://schemas.microsoft.com/office/powerpoint/2010/main" val="1685981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Arial" panose="020B0604020202020204" pitchFamily="34" charset="0"/>
                <a:ea typeface="宋体" panose="02010600030101010101" pitchFamily="2" charset="-122"/>
                <a:cs typeface="+mn-cs"/>
              </a:rPr>
              <a:t>试验结果表明：新方案产品的</a:t>
            </a:r>
            <a:r>
              <a:rPr lang="en-US" altLang="zh-CN" sz="1200" kern="1200" dirty="0">
                <a:solidFill>
                  <a:schemeClr val="tx1"/>
                </a:solidFill>
                <a:effectLst/>
                <a:latin typeface="Arial" panose="020B0604020202020204" pitchFamily="34" charset="0"/>
                <a:ea typeface="宋体" panose="02010600030101010101" pitchFamily="2" charset="-122"/>
                <a:cs typeface="+mn-cs"/>
              </a:rPr>
              <a:t>6</a:t>
            </a:r>
            <a:r>
              <a:rPr lang="zh-CN" altLang="zh-CN" sz="1200" kern="1200" dirty="0">
                <a:solidFill>
                  <a:schemeClr val="tx1"/>
                </a:solidFill>
                <a:effectLst/>
                <a:latin typeface="Arial" panose="020B0604020202020204" pitchFamily="34" charset="0"/>
                <a:ea typeface="宋体" panose="02010600030101010101" pitchFamily="2" charset="-122"/>
                <a:cs typeface="+mn-cs"/>
              </a:rPr>
              <a:t>项指标实测值均达到国家标准，其中纸板厚度、耐破强度和戳穿强度比原方案功能有所降低，但仍高于国标值。这正说明降低的这三项功能恰恰是原方案的过剩功能，应予舍去；而另两项重要功能边压强度和抗压强度的实测值，不但达到标准值，甚至比原方案还有所加强。新方案的综合功能总分虽然比原方案减少</a:t>
            </a:r>
            <a:r>
              <a:rPr lang="en-US" altLang="zh-CN" sz="1200" kern="1200" dirty="0">
                <a:solidFill>
                  <a:schemeClr val="tx1"/>
                </a:solidFill>
                <a:effectLst/>
                <a:latin typeface="Arial" panose="020B0604020202020204" pitchFamily="34" charset="0"/>
                <a:ea typeface="宋体" panose="02010600030101010101" pitchFamily="2" charset="-122"/>
                <a:cs typeface="+mn-cs"/>
              </a:rPr>
              <a:t>2.3</a:t>
            </a:r>
            <a:r>
              <a:rPr lang="zh-CN" altLang="zh-CN" sz="1200" kern="1200" dirty="0">
                <a:solidFill>
                  <a:schemeClr val="tx1"/>
                </a:solidFill>
                <a:effectLst/>
                <a:latin typeface="Arial" panose="020B0604020202020204" pitchFamily="34" charset="0"/>
                <a:ea typeface="宋体" panose="02010600030101010101" pitchFamily="2" charset="-122"/>
                <a:cs typeface="+mn-cs"/>
              </a:rPr>
              <a:t>分，但仍比标准值的总分高</a:t>
            </a:r>
            <a:r>
              <a:rPr lang="en-US" altLang="zh-CN" sz="1200" kern="1200" dirty="0">
                <a:solidFill>
                  <a:schemeClr val="tx1"/>
                </a:solidFill>
                <a:effectLst/>
                <a:latin typeface="Arial" panose="020B0604020202020204" pitchFamily="34" charset="0"/>
                <a:ea typeface="宋体" panose="02010600030101010101" pitchFamily="2" charset="-122"/>
                <a:cs typeface="+mn-cs"/>
              </a:rPr>
              <a:t>5.6</a:t>
            </a:r>
            <a:r>
              <a:rPr lang="zh-CN" altLang="zh-CN" sz="1200" kern="1200" dirty="0">
                <a:solidFill>
                  <a:schemeClr val="tx1"/>
                </a:solidFill>
                <a:effectLst/>
                <a:latin typeface="Arial" panose="020B0604020202020204" pitchFamily="34" charset="0"/>
                <a:ea typeface="宋体" panose="02010600030101010101" pitchFamily="2" charset="-122"/>
                <a:cs typeface="+mn-cs"/>
              </a:rPr>
              <a:t>分。所以，新方案完全可以满足产品的必要功能。根据试验结果，正式提出新方案为实施方案，经厂主管领导审批后，正式交生产科和一车间组织实施。</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126</a:t>
            </a:fld>
            <a:endParaRPr lang="en-US" altLang="zh-CN"/>
          </a:p>
        </p:txBody>
      </p:sp>
    </p:spTree>
    <p:extLst>
      <p:ext uri="{BB962C8B-B14F-4D97-AF65-F5344CB8AC3E}">
        <p14:creationId xmlns:p14="http://schemas.microsoft.com/office/powerpoint/2010/main" val="339992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DDF6BA-B60A-401E-A579-A85FD49B8A4C}" type="slidenum">
              <a:rPr lang="en-US" altLang="zh-CN"/>
              <a:pPr/>
              <a:t>18</a:t>
            </a:fld>
            <a:endParaRPr lang="en-US" altLang="zh-CN"/>
          </a:p>
        </p:txBody>
      </p:sp>
      <p:sp>
        <p:nvSpPr>
          <p:cNvPr id="201730" name="Rectangle 2"/>
          <p:cNvSpPr>
            <a:spLocks noGrp="1" noRot="1" noChangeAspect="1" noChangeArrowheads="1" noTextEdit="1"/>
          </p:cNvSpPr>
          <p:nvPr>
            <p:ph type="sldImg"/>
          </p:nvPr>
        </p:nvSpPr>
        <p:spPr>
          <a:xfrm>
            <a:off x="381000" y="685800"/>
            <a:ext cx="6096000" cy="3429000"/>
          </a:xfrm>
          <a:ln/>
        </p:spPr>
      </p:sp>
      <p:sp>
        <p:nvSpPr>
          <p:cNvPr id="201731" name="Rectangle 3"/>
          <p:cNvSpPr>
            <a:spLocks noGrp="1" noChangeArrowheads="1"/>
          </p:cNvSpPr>
          <p:nvPr>
            <p:ph type="body" idx="1"/>
          </p:nvPr>
        </p:nvSpPr>
        <p:spPr/>
        <p:txBody>
          <a:bodyPr/>
          <a:lstStyle/>
          <a:p>
            <a:r>
              <a:rPr lang="zh-CN" altLang="en-US" sz="1000" dirty="0"/>
              <a:t>收入材料单价变动一次，就要计算一次加权平均单价。其计算</a:t>
            </a:r>
            <a:r>
              <a:rPr lang="zh-CN" altLang="en-US" sz="1000" dirty="0" smtClean="0"/>
              <a:t>式如下页所示</a:t>
            </a:r>
            <a:endParaRPr lang="zh-CN" altLang="en-US" sz="1000" dirty="0"/>
          </a:p>
        </p:txBody>
      </p:sp>
    </p:spTree>
    <p:extLst>
      <p:ext uri="{BB962C8B-B14F-4D97-AF65-F5344CB8AC3E}">
        <p14:creationId xmlns:p14="http://schemas.microsoft.com/office/powerpoint/2010/main" val="135419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zh-CN" altLang="zh-CN" sz="1200" kern="1200" dirty="0">
                <a:solidFill>
                  <a:schemeClr val="tx1"/>
                </a:solidFill>
                <a:effectLst/>
                <a:latin typeface="Arial" panose="020B0604020202020204" pitchFamily="34" charset="0"/>
                <a:ea typeface="宋体" panose="02010600030101010101" pitchFamily="2" charset="-122"/>
                <a:cs typeface="+mn-cs"/>
              </a:rPr>
              <a:t>采用这种计价方法，可以均衡材料核算工作，有利于材料的日常管理，而且计算出的平均单价比较客观。</a:t>
            </a:r>
          </a:p>
          <a:p>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22</a:t>
            </a:fld>
            <a:endParaRPr lang="en-US" altLang="zh-CN"/>
          </a:p>
        </p:txBody>
      </p:sp>
    </p:spTree>
    <p:extLst>
      <p:ext uri="{BB962C8B-B14F-4D97-AF65-F5344CB8AC3E}">
        <p14:creationId xmlns:p14="http://schemas.microsoft.com/office/powerpoint/2010/main" val="356003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E780F-0418-4F40-B3B9-89B92B7DE61D}" type="slidenum">
              <a:rPr lang="en-US" altLang="zh-CN"/>
              <a:pPr/>
              <a:t>23</a:t>
            </a:fld>
            <a:endParaRPr lang="en-US" altLang="zh-CN"/>
          </a:p>
        </p:txBody>
      </p:sp>
      <p:sp>
        <p:nvSpPr>
          <p:cNvPr id="204802" name="Rectangle 2"/>
          <p:cNvSpPr>
            <a:spLocks noGrp="1" noRot="1" noChangeAspect="1" noChangeArrowheads="1" noTextEdit="1"/>
          </p:cNvSpPr>
          <p:nvPr>
            <p:ph type="sldImg"/>
          </p:nvPr>
        </p:nvSpPr>
        <p:spPr>
          <a:xfrm>
            <a:off x="381000" y="685800"/>
            <a:ext cx="6096000" cy="3429000"/>
          </a:xfrm>
          <a:ln/>
        </p:spPr>
      </p:sp>
      <p:sp>
        <p:nvSpPr>
          <p:cNvPr id="204803" name="Rectangle 3"/>
          <p:cNvSpPr>
            <a:spLocks noGrp="1" noChangeArrowheads="1"/>
          </p:cNvSpPr>
          <p:nvPr>
            <p:ph type="body" idx="1"/>
          </p:nvPr>
        </p:nvSpPr>
        <p:spPr/>
        <p:txBody>
          <a:bodyPr/>
          <a:lstStyle/>
          <a:p>
            <a:r>
              <a:rPr lang="zh-CN" altLang="en-US" sz="1000" dirty="0"/>
              <a:t>包装机械的维修费是包装机械发生部份损坏，进行修理时所支出的费用。对于数额不大的修理费用可直接计入当期包装成本，对于数额较大的修理费用可分期摊入包装成本。</a:t>
            </a:r>
            <a:br>
              <a:rPr lang="zh-CN" altLang="en-US" sz="1000" dirty="0"/>
            </a:br>
            <a:endParaRPr lang="zh-CN" altLang="en-US" sz="1000" dirty="0"/>
          </a:p>
        </p:txBody>
      </p:sp>
    </p:spTree>
    <p:extLst>
      <p:ext uri="{BB962C8B-B14F-4D97-AF65-F5344CB8AC3E}">
        <p14:creationId xmlns:p14="http://schemas.microsoft.com/office/powerpoint/2010/main" val="199233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Arial" panose="020B0604020202020204" pitchFamily="34" charset="0"/>
                <a:ea typeface="宋体" panose="02010600030101010101" pitchFamily="2" charset="-122"/>
                <a:cs typeface="+mn-cs"/>
              </a:rPr>
              <a:t>包装技术费用包括包装技术设计费用和包装技术实施费用。</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（一）包装技术设计费用</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包装技术设计费用是指设计人员在包装技术的设计过程中，所发生的与设计包装技术有关的费用。主要包括设计人员的工资、设计过程中领用的材料或产品以及各种支出。</a:t>
            </a:r>
          </a:p>
          <a:p>
            <a:r>
              <a:rPr lang="zh-CN" altLang="zh-CN" sz="1200" kern="1200" dirty="0">
                <a:solidFill>
                  <a:schemeClr val="tx1"/>
                </a:solidFill>
                <a:effectLst/>
                <a:latin typeface="Arial" panose="020B0604020202020204" pitchFamily="34" charset="0"/>
                <a:ea typeface="宋体" panose="02010600030101010101" pitchFamily="2" charset="-122"/>
                <a:cs typeface="+mn-cs"/>
              </a:rPr>
              <a:t>包装技术设计费用的数额与包装作业数量无关，其总额具有相对固定性，所以可将其称之为包装技术固定费</a:t>
            </a:r>
            <a:r>
              <a:rPr lang="zh-CN" altLang="zh-CN" sz="1200" kern="1200" dirty="0" smtClean="0">
                <a:solidFill>
                  <a:schemeClr val="tx1"/>
                </a:solidFill>
                <a:effectLst/>
                <a:latin typeface="Arial" panose="020B0604020202020204" pitchFamily="34" charset="0"/>
                <a:ea typeface="宋体" panose="02010600030101010101" pitchFamily="2" charset="-122"/>
                <a:cs typeface="+mn-cs"/>
              </a:rPr>
              <a:t>用</a:t>
            </a:r>
            <a:r>
              <a:rPr lang="zh-CN" altLang="en-US" sz="1200" kern="1200" dirty="0" smtClean="0">
                <a:solidFill>
                  <a:schemeClr val="tx1"/>
                </a:solidFill>
                <a:effectLst/>
                <a:latin typeface="Arial" panose="020B0604020202020204" pitchFamily="34" charset="0"/>
                <a:ea typeface="宋体" panose="02010600030101010101"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fld id="{C34D8AD1-7E48-4E2C-A774-7E8E0BCAFE1E}" type="slidenum">
              <a:rPr lang="en-US" altLang="zh-CN" smtClean="0"/>
              <a:pPr/>
              <a:t>24</a:t>
            </a:fld>
            <a:endParaRPr lang="en-US" altLang="zh-CN"/>
          </a:p>
        </p:txBody>
      </p:sp>
    </p:spTree>
    <p:extLst>
      <p:ext uri="{BB962C8B-B14F-4D97-AF65-F5344CB8AC3E}">
        <p14:creationId xmlns:p14="http://schemas.microsoft.com/office/powerpoint/2010/main" val="255912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68960"/>
            <a:ext cx="9144000" cy="731416"/>
          </a:xfrm>
        </p:spPr>
        <p:txBody>
          <a:bodyPr anchor="b">
            <a:normAutofit/>
          </a:bodyPr>
          <a:lstStyle>
            <a:lvl1pPr algn="ctr">
              <a:defRPr sz="4400" b="1"/>
            </a:lvl1pPr>
          </a:lstStyle>
          <a:p>
            <a:r>
              <a:rPr lang="zh-CN" altLang="en-US"/>
              <a:t>单击此处编辑母版标题样式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6C2ACFF-98B9-4931-AA59-BD0F6AB69F3F}" type="slidenum">
              <a:rPr lang="ko-KR" altLang="en-US" smtClean="0"/>
              <a:pPr/>
              <a:t>‹#›</a:t>
            </a:fld>
            <a:endParaRPr lang="en-US" altLang="ko-KR"/>
          </a:p>
        </p:txBody>
      </p:sp>
    </p:spTree>
    <p:extLst>
      <p:ext uri="{BB962C8B-B14F-4D97-AF65-F5344CB8AC3E}">
        <p14:creationId xmlns:p14="http://schemas.microsoft.com/office/powerpoint/2010/main" val="12426138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56A44E-DE1C-48C3-BFB3-4B341EC362AA}" type="slidenum">
              <a:rPr lang="ko-KR" altLang="en-US" smtClean="0"/>
              <a:pPr/>
              <a:t>‹#›</a:t>
            </a:fld>
            <a:endParaRPr lang="en-US" altLang="ko-KR"/>
          </a:p>
        </p:txBody>
      </p:sp>
    </p:spTree>
    <p:extLst>
      <p:ext uri="{BB962C8B-B14F-4D97-AF65-F5344CB8AC3E}">
        <p14:creationId xmlns:p14="http://schemas.microsoft.com/office/powerpoint/2010/main" val="298185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0BB88B1-C14C-4A16-B1BA-79CCB5237B8D}" type="slidenum">
              <a:rPr lang="ko-KR" altLang="en-US" smtClean="0"/>
              <a:pPr/>
              <a:t>‹#›</a:t>
            </a:fld>
            <a:endParaRPr lang="en-US" altLang="ko-KR"/>
          </a:p>
        </p:txBody>
      </p:sp>
    </p:spTree>
    <p:extLst>
      <p:ext uri="{BB962C8B-B14F-4D97-AF65-F5344CB8AC3E}">
        <p14:creationId xmlns:p14="http://schemas.microsoft.com/office/powerpoint/2010/main" val="30292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剪去单角的矩形 7"/>
          <p:cNvSpPr/>
          <p:nvPr userDrawn="1"/>
        </p:nvSpPr>
        <p:spPr>
          <a:xfrm flipH="1">
            <a:off x="407368" y="1700808"/>
            <a:ext cx="11377264" cy="3960440"/>
          </a:xfrm>
          <a:prstGeom prst="snip1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844825"/>
            <a:ext cx="10515600" cy="3168351"/>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indent="828000">
              <a:lnSpc>
                <a:spcPct val="150000"/>
              </a:lnSpc>
              <a:defRPr sz="3200" b="1">
                <a:solidFill>
                  <a:schemeClr val="tx1"/>
                </a:solidFill>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7667755-DB5A-44CD-B9AE-402A40E2CDC2}" type="slidenum">
              <a:rPr lang="ko-KR" altLang="en-US" smtClean="0"/>
              <a:pPr/>
              <a:t>‹#›</a:t>
            </a:fld>
            <a:endParaRPr lang="en-US" altLang="ko-KR"/>
          </a:p>
        </p:txBody>
      </p:sp>
    </p:spTree>
    <p:extLst>
      <p:ext uri="{BB962C8B-B14F-4D97-AF65-F5344CB8AC3E}">
        <p14:creationId xmlns:p14="http://schemas.microsoft.com/office/powerpoint/2010/main" val="143810738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8" name="剪去单角的矩形 7"/>
          <p:cNvSpPr/>
          <p:nvPr userDrawn="1"/>
        </p:nvSpPr>
        <p:spPr>
          <a:xfrm flipH="1">
            <a:off x="407368" y="1700808"/>
            <a:ext cx="11377264" cy="3960440"/>
          </a:xfrm>
          <a:prstGeom prst="snip1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Date Placeholder 2"/>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7667755-DB5A-44CD-B9AE-402A40E2CDC2}" type="slidenum">
              <a:rPr lang="ko-KR" altLang="en-US" smtClean="0"/>
              <a:pPr/>
              <a:t>‹#›</a:t>
            </a:fld>
            <a:endParaRPr lang="en-US" altLang="ko-KR"/>
          </a:p>
        </p:txBody>
      </p:sp>
      <p:sp>
        <p:nvSpPr>
          <p:cNvPr id="7" name="矩形 6"/>
          <p:cNvSpPr/>
          <p:nvPr userDrawn="1"/>
        </p:nvSpPr>
        <p:spPr>
          <a:xfrm>
            <a:off x="767408" y="1844824"/>
            <a:ext cx="10657184" cy="324036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3810738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例题">
    <p:spTree>
      <p:nvGrpSpPr>
        <p:cNvPr id="1" name=""/>
        <p:cNvGrpSpPr/>
        <p:nvPr/>
      </p:nvGrpSpPr>
      <p:grpSpPr>
        <a:xfrm>
          <a:off x="0" y="0"/>
          <a:ext cx="0" cy="0"/>
          <a:chOff x="0" y="0"/>
          <a:chExt cx="0" cy="0"/>
        </a:xfrm>
      </p:grpSpPr>
      <p:sp>
        <p:nvSpPr>
          <p:cNvPr id="6" name="椭圆 5"/>
          <p:cNvSpPr/>
          <p:nvPr userDrawn="1"/>
        </p:nvSpPr>
        <p:spPr>
          <a:xfrm>
            <a:off x="2495600" y="3140968"/>
            <a:ext cx="7200800" cy="1080120"/>
          </a:xfrm>
          <a:prstGeom prst="ellipse">
            <a:avLst/>
          </a:prstGeom>
          <a:solidFill>
            <a:schemeClr val="accent1">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6984" y="1448781"/>
            <a:ext cx="10515600" cy="3960439"/>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indent="0" algn="ctr">
              <a:defRPr sz="3600" b="1" cap="none" spc="50">
                <a:ln w="11430"/>
                <a:solidFill>
                  <a:schemeClr val="tx1"/>
                </a:solidFill>
                <a:effectLst>
                  <a:outerShdw blurRad="76200" dist="50800" dir="5400000" algn="tl" rotWithShape="0">
                    <a:srgbClr val="000000">
                      <a:alpha val="65000"/>
                    </a:srgbClr>
                  </a:outerShdw>
                  <a:reflection blurRad="6350" stA="55000" endA="300" endPos="45500" dir="5400000" sy="-100000" algn="bl" rotWithShape="0"/>
                </a:effectLst>
                <a:latin typeface="黑体" pitchFamily="49" charset="-122"/>
                <a:ea typeface="黑体" pitchFamily="49" charset="-122"/>
              </a:defRPr>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7667755-DB5A-44CD-B9AE-402A40E2CDC2}" type="slidenum">
              <a:rPr lang="ko-KR" altLang="en-US" smtClean="0"/>
              <a:pPr/>
              <a:t>‹#›</a:t>
            </a:fld>
            <a:endParaRPr lang="en-US" altLang="ko-KR"/>
          </a:p>
        </p:txBody>
      </p:sp>
    </p:spTree>
    <p:extLst>
      <p:ext uri="{BB962C8B-B14F-4D97-AF65-F5344CB8AC3E}">
        <p14:creationId xmlns:p14="http://schemas.microsoft.com/office/powerpoint/2010/main" val="30767434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A39B7DF-7ADC-4DAF-99D4-DC8101F2E554}" type="slidenum">
              <a:rPr lang="ko-KR" altLang="en-US" smtClean="0"/>
              <a:pPr/>
              <a:t>‹#›</a:t>
            </a:fld>
            <a:endParaRPr lang="en-US" altLang="ko-KR"/>
          </a:p>
        </p:txBody>
      </p:sp>
    </p:spTree>
    <p:extLst>
      <p:ext uri="{BB962C8B-B14F-4D97-AF65-F5344CB8AC3E}">
        <p14:creationId xmlns:p14="http://schemas.microsoft.com/office/powerpoint/2010/main" val="1344702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77098E9-E53F-4A23-8C91-335D781466CA}" type="slidenum">
              <a:rPr lang="ko-KR" altLang="en-US" smtClean="0"/>
              <a:pPr/>
              <a:t>‹#›</a:t>
            </a:fld>
            <a:endParaRPr lang="en-US" altLang="ko-KR"/>
          </a:p>
        </p:txBody>
      </p:sp>
    </p:spTree>
    <p:extLst>
      <p:ext uri="{BB962C8B-B14F-4D97-AF65-F5344CB8AC3E}">
        <p14:creationId xmlns:p14="http://schemas.microsoft.com/office/powerpoint/2010/main" val="153621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0DEA59-6549-484F-8A75-07AF3B621D67}" type="slidenum">
              <a:rPr lang="ko-KR" altLang="en-US" smtClean="0"/>
              <a:pPr/>
              <a:t>‹#›</a:t>
            </a:fld>
            <a:endParaRPr lang="en-US" altLang="ko-KR"/>
          </a:p>
        </p:txBody>
      </p:sp>
    </p:spTree>
    <p:extLst>
      <p:ext uri="{BB962C8B-B14F-4D97-AF65-F5344CB8AC3E}">
        <p14:creationId xmlns:p14="http://schemas.microsoft.com/office/powerpoint/2010/main" val="2625731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8723E0-8959-4361-BBE7-72DA77C1B5CE}" type="slidenum">
              <a:rPr lang="ko-KR" altLang="en-US" smtClean="0"/>
              <a:pPr/>
              <a:t>‹#›</a:t>
            </a:fld>
            <a:endParaRPr lang="en-US" altLang="ko-KR"/>
          </a:p>
        </p:txBody>
      </p:sp>
    </p:spTree>
    <p:extLst>
      <p:ext uri="{BB962C8B-B14F-4D97-AF65-F5344CB8AC3E}">
        <p14:creationId xmlns:p14="http://schemas.microsoft.com/office/powerpoint/2010/main" val="3343112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42FCB1-82C6-47D4-BF02-54E7D52F8949}" type="slidenum">
              <a:rPr lang="ko-KR" altLang="en-US" smtClean="0"/>
              <a:pPr/>
              <a:t>‹#›</a:t>
            </a:fld>
            <a:endParaRPr lang="en-US" altLang="ko-KR"/>
          </a:p>
        </p:txBody>
      </p:sp>
    </p:spTree>
    <p:extLst>
      <p:ext uri="{BB962C8B-B14F-4D97-AF65-F5344CB8AC3E}">
        <p14:creationId xmlns:p14="http://schemas.microsoft.com/office/powerpoint/2010/main" val="112543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一内容">
    <p:spTree>
      <p:nvGrpSpPr>
        <p:cNvPr id="1" name=""/>
        <p:cNvGrpSpPr/>
        <p:nvPr/>
      </p:nvGrpSpPr>
      <p:grpSpPr>
        <a:xfrm>
          <a:off x="0" y="0"/>
          <a:ext cx="0" cy="0"/>
          <a:chOff x="0" y="0"/>
          <a:chExt cx="0" cy="0"/>
        </a:xfrm>
      </p:grpSpPr>
      <p:sp>
        <p:nvSpPr>
          <p:cNvPr id="83" name="虚尾箭头 82"/>
          <p:cNvSpPr/>
          <p:nvPr userDrawn="1"/>
        </p:nvSpPr>
        <p:spPr>
          <a:xfrm>
            <a:off x="1415480" y="1412776"/>
            <a:ext cx="9793088" cy="4608512"/>
          </a:xfrm>
          <a:prstGeom prst="stripedRightArrow">
            <a:avLst>
              <a:gd name="adj1" fmla="val 100000"/>
              <a:gd name="adj2" fmla="val 1051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Content Placeholder 2"/>
          <p:cNvSpPr>
            <a:spLocks noGrp="1"/>
          </p:cNvSpPr>
          <p:nvPr>
            <p:ph idx="1"/>
          </p:nvPr>
        </p:nvSpPr>
        <p:spPr>
          <a:xfrm>
            <a:off x="1577498" y="1664804"/>
            <a:ext cx="9037004" cy="4140460"/>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marL="0" indent="864000">
              <a:lnSpc>
                <a:spcPct val="120000"/>
              </a:lnSpc>
              <a:buFontTx/>
              <a:buNone/>
              <a:defRPr sz="3200" b="1">
                <a:latin typeface="+mj-ea"/>
                <a:ea typeface="+mj-ea"/>
              </a:defRPr>
            </a:lvl1pPr>
            <a:lvl2pPr>
              <a:lnSpc>
                <a:spcPct val="120000"/>
              </a:lnSpc>
              <a:defRPr sz="3200" b="1">
                <a:latin typeface="+mj-ea"/>
                <a:ea typeface="+mj-ea"/>
              </a:defRPr>
            </a:lvl2pPr>
            <a:lvl3pPr>
              <a:lnSpc>
                <a:spcPct val="120000"/>
              </a:lnSpc>
              <a:defRPr sz="3200" b="1">
                <a:latin typeface="+mj-ea"/>
                <a:ea typeface="+mj-ea"/>
              </a:defRPr>
            </a:lvl3pPr>
            <a:lvl4pPr>
              <a:lnSpc>
                <a:spcPct val="120000"/>
              </a:lnSpc>
              <a:defRPr sz="3200" b="1">
                <a:latin typeface="+mj-ea"/>
                <a:ea typeface="+mj-ea"/>
              </a:defRPr>
            </a:lvl4pPr>
            <a:lvl5pPr>
              <a:lnSpc>
                <a:spcPct val="120000"/>
              </a:lnSpc>
              <a:defRPr sz="3200" b="1">
                <a:latin typeface="+mj-ea"/>
                <a:ea typeface="+mj-ea"/>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grpSp>
        <p:nvGrpSpPr>
          <p:cNvPr id="7" name="Group 3"/>
          <p:cNvGrpSpPr/>
          <p:nvPr userDrawn="1"/>
        </p:nvGrpSpPr>
        <p:grpSpPr>
          <a:xfrm>
            <a:off x="191344" y="1484784"/>
            <a:ext cx="1080120" cy="1080120"/>
            <a:chOff x="2524194" y="2521529"/>
            <a:chExt cx="8742643" cy="9470713"/>
          </a:xfrm>
        </p:grpSpPr>
        <p:grpSp>
          <p:nvGrpSpPr>
            <p:cNvPr id="8" name="Group 33"/>
            <p:cNvGrpSpPr/>
            <p:nvPr/>
          </p:nvGrpSpPr>
          <p:grpSpPr>
            <a:xfrm>
              <a:off x="3800362" y="10064797"/>
              <a:ext cx="745890" cy="991451"/>
              <a:chOff x="9916767" y="11659096"/>
              <a:chExt cx="1032769" cy="1372771"/>
            </a:xfrm>
          </p:grpSpPr>
          <p:sp>
            <p:nvSpPr>
              <p:cNvPr id="76" name="Freeform 1092"/>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7" name="Freeform 1093"/>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8" name="Freeform 1094"/>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9" name="Freeform 1095"/>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80" name="Freeform 1096"/>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81" name="Freeform 1097"/>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lc="http://schemas.openxmlformats.org/drawingml/2006/lockedCanvas" xmlns:a14="http://schemas.microsoft.com/office/drawing/2010/main" xmlns="" w="9525" cap="flat">
                    <a:solidFill>
                      <a:srgbClr val="808080"/>
                    </a:solidFill>
                    <a:bevel/>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rgbClr val="000000">
                          <a:alpha val="74998"/>
                        </a:srgbClr>
                      </a:outerShdw>
                    </a:effectLst>
                  </a14:hiddenEffects>
                </a:ext>
              </a:extLst>
            </p:spPr>
            <p:txBody>
              <a:bodyPr wrap="none" lIns="121885" tIns="60943" rIns="121885" bIns="60943" anchor="ct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9" name="Group 37"/>
            <p:cNvGrpSpPr/>
            <p:nvPr/>
          </p:nvGrpSpPr>
          <p:grpSpPr>
            <a:xfrm rot="19385170">
              <a:off x="3988335" y="6990732"/>
              <a:ext cx="828523" cy="1189633"/>
              <a:chOff x="18561758" y="2385889"/>
              <a:chExt cx="2160750" cy="3102509"/>
            </a:xfrm>
          </p:grpSpPr>
          <p:sp>
            <p:nvSpPr>
              <p:cNvPr id="52" name="Freeform 277"/>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3" name="Rectangle 278"/>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4" name="Freeform 281"/>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5" name="Freeform 282"/>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6" name="Freeform 283"/>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7" name="Freeform 284"/>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8" name="Freeform 285"/>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9" name="Freeform 286"/>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0" name="Freeform 287"/>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1" name="Freeform 288"/>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2" name="Freeform 289"/>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3" name="Freeform 290"/>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4" name="Freeform 291"/>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5" name="Freeform 292"/>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6" name="Freeform 293"/>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7" name="Freeform 294"/>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8" name="Freeform 295"/>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69" name="Freeform 296"/>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0" name="Freeform 297"/>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1" name="Freeform 298"/>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2" name="Freeform 299"/>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3" name="Freeform 300"/>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4" name="Oval 301"/>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75" name="Oval 302"/>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0" name="Group 38"/>
            <p:cNvGrpSpPr/>
            <p:nvPr/>
          </p:nvGrpSpPr>
          <p:grpSpPr>
            <a:xfrm>
              <a:off x="4445018" y="2521529"/>
              <a:ext cx="1920851" cy="1914933"/>
              <a:chOff x="131763" y="111125"/>
              <a:chExt cx="3802063" cy="3789363"/>
            </a:xfrm>
          </p:grpSpPr>
          <p:sp>
            <p:nvSpPr>
              <p:cNvPr id="44"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5"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6"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7"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8"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9"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5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1" name="Group 126"/>
            <p:cNvGrpSpPr/>
            <p:nvPr/>
          </p:nvGrpSpPr>
          <p:grpSpPr>
            <a:xfrm>
              <a:off x="2524194" y="3241842"/>
              <a:ext cx="8742643" cy="8750400"/>
              <a:chOff x="2865557" y="4639756"/>
              <a:chExt cx="3987931" cy="3991469"/>
            </a:xfrm>
          </p:grpSpPr>
          <p:grpSp>
            <p:nvGrpSpPr>
              <p:cNvPr id="12" name="Group 127"/>
              <p:cNvGrpSpPr/>
              <p:nvPr/>
            </p:nvGrpSpPr>
            <p:grpSpPr>
              <a:xfrm>
                <a:off x="4008752" y="4901589"/>
                <a:ext cx="2844736" cy="3729636"/>
                <a:chOff x="12795250" y="366713"/>
                <a:chExt cx="2738438" cy="3589337"/>
              </a:xfrm>
            </p:grpSpPr>
            <p:sp>
              <p:nvSpPr>
                <p:cNvPr id="23" name="Freeform 129"/>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4" name="Freeform 130"/>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5" name="Freeform 131"/>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6" name="Freeform 132"/>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7" name="Freeform 133"/>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8" name="Freeform 134"/>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9" name="Rectangle 135"/>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0" name="Rectangle 136"/>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1" name="Rectangle 137"/>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2" name="Rectangle 138"/>
                <p:cNvSpPr>
                  <a:spLocks noChangeArrowheads="1"/>
                </p:cNvSpPr>
                <p:nvPr/>
              </p:nvSpPr>
              <p:spPr bwMode="auto">
                <a:xfrm>
                  <a:off x="13394986" y="1822449"/>
                  <a:ext cx="1882777" cy="50801"/>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3" name="Rectangle 139"/>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4" name="Rectangle 140"/>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5" name="Rectangle 141"/>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6" name="Rectangle 142"/>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7" name="Rectangle 143"/>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8" name="Rectangle 144"/>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39" name="Rectangle 145"/>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0" name="Freeform 146"/>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1" name="Freeform 147"/>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2" name="Freeform 148"/>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43" name="Rectangle 149"/>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3" name="Group 128"/>
              <p:cNvGrpSpPr/>
              <p:nvPr/>
            </p:nvGrpSpPr>
            <p:grpSpPr>
              <a:xfrm>
                <a:off x="4915488" y="4639756"/>
                <a:ext cx="998195" cy="540472"/>
                <a:chOff x="17801829" y="5891398"/>
                <a:chExt cx="954592" cy="516864"/>
              </a:xfrm>
            </p:grpSpPr>
            <p:sp>
              <p:nvSpPr>
                <p:cNvPr id="21" name="Freeform 279"/>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2" name="Oval 280"/>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nvGrpSpPr>
              <p:cNvPr id="14" name="Group 129"/>
              <p:cNvGrpSpPr/>
              <p:nvPr/>
            </p:nvGrpSpPr>
            <p:grpSpPr>
              <a:xfrm rot="1080935">
                <a:off x="2865557" y="5552196"/>
                <a:ext cx="2681044" cy="955676"/>
                <a:chOff x="485775" y="495300"/>
                <a:chExt cx="5238750" cy="1866901"/>
              </a:xfrm>
            </p:grpSpPr>
            <p:sp>
              <p:nvSpPr>
                <p:cNvPr id="15" name="Freeform 5"/>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6" name="Freeform 6"/>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7" name="Freeform 7"/>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8" name="Freeform 8"/>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19" name="Freeform 9"/>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sp>
              <p:nvSpPr>
                <p:cNvPr id="20" name="Freeform 10"/>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defPPr>
                    <a:defRPr lang="zh-CN"/>
                  </a:defPPr>
                  <a:lvl1pPr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a:lstStyle>
                <a:p>
                  <a:endParaRPr lang="en-US" sz="1400" dirty="0">
                    <a:latin typeface="Calibri Light"/>
                  </a:endParaRPr>
                </a:p>
              </p:txBody>
            </p:sp>
          </p:grpSp>
        </p:grpSp>
      </p:grpSp>
    </p:spTree>
    <p:extLst>
      <p:ext uri="{BB962C8B-B14F-4D97-AF65-F5344CB8AC3E}">
        <p14:creationId xmlns:p14="http://schemas.microsoft.com/office/powerpoint/2010/main" val="3141971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1_标题幻灯片">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bwMode="black">
          <a:xfrm>
            <a:off x="755651" y="2347913"/>
            <a:ext cx="10871200" cy="2295525"/>
          </a:xfrm>
        </p:spPr>
        <p:txBody>
          <a:bodyPr/>
          <a:lstStyle>
            <a:lvl1pPr algn="ctr">
              <a:defRPr sz="4400"/>
            </a:lvl1pPr>
          </a:lstStyle>
          <a:p>
            <a:pPr lvl="0"/>
            <a:r>
              <a:rPr lang="en-US" altLang="ko-KR" noProof="0"/>
              <a:t>Click to edit Master title style</a:t>
            </a:r>
          </a:p>
        </p:txBody>
      </p:sp>
      <p:sp>
        <p:nvSpPr>
          <p:cNvPr id="5123" name="Rectangle 3"/>
          <p:cNvSpPr>
            <a:spLocks noGrp="1" noChangeArrowheads="1"/>
          </p:cNvSpPr>
          <p:nvPr>
            <p:ph type="dt" sz="quarter" idx="2"/>
          </p:nvPr>
        </p:nvSpPr>
        <p:spPr bwMode="auto">
          <a:xfrm>
            <a:off x="609600" y="6553200"/>
            <a:ext cx="28448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C0C0C0"/>
                  </a:outerShdw>
                </a:effectLst>
                <a:latin typeface="Times New Roman" panose="02020603050405020304" pitchFamily="18" charset="0"/>
                <a:ea typeface="Gulim" pitchFamily="34" charset="-127"/>
              </a:defRPr>
            </a:lvl1pPr>
          </a:lstStyle>
          <a:p>
            <a:endParaRPr lang="en-US" altLang="ko-KR"/>
          </a:p>
        </p:txBody>
      </p:sp>
      <p:sp>
        <p:nvSpPr>
          <p:cNvPr id="5124" name="Rectangle 4"/>
          <p:cNvSpPr>
            <a:spLocks noGrp="1" noChangeArrowheads="1"/>
          </p:cNvSpPr>
          <p:nvPr>
            <p:ph type="ftr" sz="quarter" idx="3"/>
          </p:nvPr>
        </p:nvSpPr>
        <p:spPr bwMode="auto">
          <a:xfrm>
            <a:off x="4165600" y="6553200"/>
            <a:ext cx="38608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C0C0C0"/>
                  </a:outerShdw>
                </a:effectLst>
                <a:latin typeface="Times New Roman" panose="02020603050405020304" pitchFamily="18" charset="0"/>
                <a:ea typeface="Gulim" pitchFamily="34" charset="-127"/>
              </a:defRPr>
            </a:lvl1pPr>
          </a:lstStyle>
          <a:p>
            <a:endParaRPr lang="en-US" altLang="ko-KR"/>
          </a:p>
        </p:txBody>
      </p:sp>
      <p:sp>
        <p:nvSpPr>
          <p:cNvPr id="5125" name="Rectangle 5"/>
          <p:cNvSpPr>
            <a:spLocks noGrp="1" noChangeArrowheads="1"/>
          </p:cNvSpPr>
          <p:nvPr>
            <p:ph type="sldNum" sz="quarter" idx="4"/>
          </p:nvPr>
        </p:nvSpPr>
        <p:spPr>
          <a:xfrm>
            <a:off x="8737600" y="6553200"/>
            <a:ext cx="2844800" cy="152400"/>
          </a:xfrm>
          <a:prstGeom prst="rect">
            <a:avLst/>
          </a:prstGeom>
        </p:spPr>
        <p:txBody>
          <a:bodyPr/>
          <a:lstStyle>
            <a:lvl1pPr algn="r">
              <a:defRPr sz="1400">
                <a:latin typeface="Times New Roman" panose="02020603050405020304" pitchFamily="18" charset="0"/>
              </a:defRPr>
            </a:lvl1pPr>
          </a:lstStyle>
          <a:p>
            <a:fld id="{E8A3118E-F17F-478D-BFBE-758B38D4BDD1}" type="slidenum">
              <a:rPr lang="ko-KR" altLang="en-US"/>
              <a:pPr/>
              <a:t>‹#›</a:t>
            </a:fld>
            <a:endParaRPr lang="en-US" altLang="ko-KR"/>
          </a:p>
        </p:txBody>
      </p:sp>
      <p:grpSp>
        <p:nvGrpSpPr>
          <p:cNvPr id="5127" name="Group 7"/>
          <p:cNvGrpSpPr>
            <a:grpSpLocks/>
          </p:cNvGrpSpPr>
          <p:nvPr userDrawn="1"/>
        </p:nvGrpSpPr>
        <p:grpSpPr bwMode="auto">
          <a:xfrm>
            <a:off x="0" y="1"/>
            <a:ext cx="8316384" cy="142875"/>
            <a:chOff x="5" y="2002"/>
            <a:chExt cx="5755" cy="1704"/>
          </a:xfrm>
        </p:grpSpPr>
        <p:sp>
          <p:nvSpPr>
            <p:cNvPr id="5128" name="Rectangle 8"/>
            <p:cNvSpPr>
              <a:spLocks noChangeArrowheads="1"/>
            </p:cNvSpPr>
            <p:nvPr userDrawn="1"/>
          </p:nvSpPr>
          <p:spPr bwMode="gray">
            <a:xfrm>
              <a:off x="5" y="2002"/>
              <a:ext cx="5755" cy="1703"/>
            </a:xfrm>
            <a:prstGeom prst="rect">
              <a:avLst/>
            </a:prstGeom>
            <a:gradFill rotWithShape="1">
              <a:gsLst>
                <a:gs pos="0">
                  <a:schemeClr val="hlink"/>
                </a:gs>
                <a:gs pos="50000">
                  <a:schemeClr val="tx2"/>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ko-KR" altLang="en-US">
                <a:latin typeface="Times New Roman" panose="02020603050405020304" pitchFamily="18" charset="0"/>
                <a:ea typeface="Gulim" pitchFamily="34" charset="-127"/>
              </a:endParaRPr>
            </a:p>
          </p:txBody>
        </p:sp>
        <p:grpSp>
          <p:nvGrpSpPr>
            <p:cNvPr id="5129" name="Group 9"/>
            <p:cNvGrpSpPr>
              <a:grpSpLocks/>
            </p:cNvGrpSpPr>
            <p:nvPr userDrawn="1"/>
          </p:nvGrpSpPr>
          <p:grpSpPr bwMode="auto">
            <a:xfrm>
              <a:off x="194" y="2003"/>
              <a:ext cx="5305" cy="1703"/>
              <a:chOff x="194" y="2003"/>
              <a:chExt cx="5305" cy="1703"/>
            </a:xfrm>
          </p:grpSpPr>
          <p:sp>
            <p:nvSpPr>
              <p:cNvPr id="5130" name="Rectangle 10"/>
              <p:cNvSpPr>
                <a:spLocks noChangeArrowheads="1"/>
              </p:cNvSpPr>
              <p:nvPr userDrawn="1"/>
            </p:nvSpPr>
            <p:spPr bwMode="gray">
              <a:xfrm>
                <a:off x="194"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1" name="Rectangle 11"/>
              <p:cNvSpPr>
                <a:spLocks noChangeArrowheads="1"/>
              </p:cNvSpPr>
              <p:nvPr userDrawn="1"/>
            </p:nvSpPr>
            <p:spPr bwMode="gray">
              <a:xfrm>
                <a:off x="494"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2" name="Rectangle 12"/>
              <p:cNvSpPr>
                <a:spLocks noChangeArrowheads="1"/>
              </p:cNvSpPr>
              <p:nvPr userDrawn="1"/>
            </p:nvSpPr>
            <p:spPr bwMode="gray">
              <a:xfrm>
                <a:off x="850"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3" name="Rectangle 13"/>
              <p:cNvSpPr>
                <a:spLocks noChangeArrowheads="1"/>
              </p:cNvSpPr>
              <p:nvPr userDrawn="1"/>
            </p:nvSpPr>
            <p:spPr bwMode="gray">
              <a:xfrm>
                <a:off x="1150"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4" name="Rectangle 14"/>
              <p:cNvSpPr>
                <a:spLocks noChangeArrowheads="1"/>
              </p:cNvSpPr>
              <p:nvPr userDrawn="1"/>
            </p:nvSpPr>
            <p:spPr bwMode="gray">
              <a:xfrm>
                <a:off x="1506"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5" name="Rectangle 15"/>
              <p:cNvSpPr>
                <a:spLocks noChangeArrowheads="1"/>
              </p:cNvSpPr>
              <p:nvPr userDrawn="1"/>
            </p:nvSpPr>
            <p:spPr bwMode="gray">
              <a:xfrm>
                <a:off x="1806"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6" name="Rectangle 16"/>
              <p:cNvSpPr>
                <a:spLocks noChangeArrowheads="1"/>
              </p:cNvSpPr>
              <p:nvPr userDrawn="1"/>
            </p:nvSpPr>
            <p:spPr bwMode="gray">
              <a:xfrm>
                <a:off x="2162"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7" name="Rectangle 17"/>
              <p:cNvSpPr>
                <a:spLocks noChangeArrowheads="1"/>
              </p:cNvSpPr>
              <p:nvPr userDrawn="1"/>
            </p:nvSpPr>
            <p:spPr bwMode="gray">
              <a:xfrm>
                <a:off x="2462"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8" name="Rectangle 18"/>
              <p:cNvSpPr>
                <a:spLocks noChangeArrowheads="1"/>
              </p:cNvSpPr>
              <p:nvPr userDrawn="1"/>
            </p:nvSpPr>
            <p:spPr bwMode="gray">
              <a:xfrm>
                <a:off x="2818"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39" name="Rectangle 19"/>
              <p:cNvSpPr>
                <a:spLocks noChangeArrowheads="1"/>
              </p:cNvSpPr>
              <p:nvPr userDrawn="1"/>
            </p:nvSpPr>
            <p:spPr bwMode="gray">
              <a:xfrm>
                <a:off x="3118"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0" name="Rectangle 20"/>
              <p:cNvSpPr>
                <a:spLocks noChangeArrowheads="1"/>
              </p:cNvSpPr>
              <p:nvPr userDrawn="1"/>
            </p:nvSpPr>
            <p:spPr bwMode="gray">
              <a:xfrm>
                <a:off x="3474"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1" name="Rectangle 21"/>
              <p:cNvSpPr>
                <a:spLocks noChangeArrowheads="1"/>
              </p:cNvSpPr>
              <p:nvPr userDrawn="1"/>
            </p:nvSpPr>
            <p:spPr bwMode="gray">
              <a:xfrm>
                <a:off x="3774"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2" name="Rectangle 22"/>
              <p:cNvSpPr>
                <a:spLocks noChangeArrowheads="1"/>
              </p:cNvSpPr>
              <p:nvPr userDrawn="1"/>
            </p:nvSpPr>
            <p:spPr bwMode="gray">
              <a:xfrm>
                <a:off x="4130"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3" name="Rectangle 23"/>
              <p:cNvSpPr>
                <a:spLocks noChangeArrowheads="1"/>
              </p:cNvSpPr>
              <p:nvPr userDrawn="1"/>
            </p:nvSpPr>
            <p:spPr bwMode="gray">
              <a:xfrm>
                <a:off x="4430"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4" name="Rectangle 24"/>
              <p:cNvSpPr>
                <a:spLocks noChangeArrowheads="1"/>
              </p:cNvSpPr>
              <p:nvPr userDrawn="1"/>
            </p:nvSpPr>
            <p:spPr bwMode="gray">
              <a:xfrm>
                <a:off x="4786"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5" name="Rectangle 25"/>
              <p:cNvSpPr>
                <a:spLocks noChangeArrowheads="1"/>
              </p:cNvSpPr>
              <p:nvPr userDrawn="1"/>
            </p:nvSpPr>
            <p:spPr bwMode="gray">
              <a:xfrm>
                <a:off x="5086" y="2003"/>
                <a:ext cx="170"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6" name="Rectangle 26"/>
              <p:cNvSpPr>
                <a:spLocks noChangeArrowheads="1"/>
              </p:cNvSpPr>
              <p:nvPr userDrawn="1"/>
            </p:nvSpPr>
            <p:spPr bwMode="gray">
              <a:xfrm>
                <a:off x="5442" y="2003"/>
                <a:ext cx="57" cy="1703"/>
              </a:xfrm>
              <a:prstGeom prst="rect">
                <a:avLst/>
              </a:prstGeom>
              <a:gradFill rotWithShape="1">
                <a:gsLst>
                  <a:gs pos="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148" name="Freeform 28"/>
          <p:cNvSpPr>
            <a:spLocks/>
          </p:cNvSpPr>
          <p:nvPr userDrawn="1"/>
        </p:nvSpPr>
        <p:spPr bwMode="auto">
          <a:xfrm flipV="1">
            <a:off x="3251200" y="6718300"/>
            <a:ext cx="8940800" cy="139700"/>
          </a:xfrm>
          <a:custGeom>
            <a:avLst/>
            <a:gdLst>
              <a:gd name="T0" fmla="*/ 0 w 4224"/>
              <a:gd name="T1" fmla="*/ 0 h 88"/>
              <a:gd name="T2" fmla="*/ 88 w 4224"/>
              <a:gd name="T3" fmla="*/ 88 h 88"/>
              <a:gd name="T4" fmla="*/ 4224 w 4224"/>
              <a:gd name="T5" fmla="*/ 88 h 88"/>
              <a:gd name="T6" fmla="*/ 4224 w 4224"/>
              <a:gd name="T7" fmla="*/ 0 h 88"/>
              <a:gd name="T8" fmla="*/ 0 w 4224"/>
              <a:gd name="T9" fmla="*/ 0 h 88"/>
            </a:gdLst>
            <a:ahLst/>
            <a:cxnLst>
              <a:cxn ang="0">
                <a:pos x="T0" y="T1"/>
              </a:cxn>
              <a:cxn ang="0">
                <a:pos x="T2" y="T3"/>
              </a:cxn>
              <a:cxn ang="0">
                <a:pos x="T4" y="T5"/>
              </a:cxn>
              <a:cxn ang="0">
                <a:pos x="T6" y="T7"/>
              </a:cxn>
              <a:cxn ang="0">
                <a:pos x="T8" y="T9"/>
              </a:cxn>
            </a:cxnLst>
            <a:rect l="0" t="0" r="r" b="b"/>
            <a:pathLst>
              <a:path w="4224" h="88">
                <a:moveTo>
                  <a:pt x="0" y="0"/>
                </a:moveTo>
                <a:lnTo>
                  <a:pt x="88" y="88"/>
                </a:lnTo>
                <a:lnTo>
                  <a:pt x="4224" y="88"/>
                </a:lnTo>
                <a:lnTo>
                  <a:pt x="4224" y="0"/>
                </a:lnTo>
                <a:lnTo>
                  <a:pt x="0" y="0"/>
                </a:lnTo>
                <a:close/>
              </a:path>
            </a:pathLst>
          </a:custGeom>
          <a:solidFill>
            <a:schemeClr val="hlink"/>
          </a:solidFill>
          <a:ln>
            <a:noFill/>
          </a:ln>
          <a:effectLst/>
          <a:extLst>
            <a:ext uri="{91240B29-F687-4F45-9708-019B960494DF}">
              <a14:hiddenLine xmlns:a14="http://schemas.microsoft.com/office/drawing/2010/main" w="9525" cap="flat" cmpd="sng">
                <a:solidFill>
                  <a:schemeClr val="hlink"/>
                </a:solidFill>
                <a:prstDash val="solid"/>
                <a:round/>
                <a:headEnd/>
                <a:tailEnd/>
              </a14:hiddenLine>
            </a:ext>
            <a:ext uri="{AF507438-7753-43E0-B8FC-AC1667EBCBE1}">
              <a14:hiddenEffects xmlns:a14="http://schemas.microsoft.com/office/drawing/2010/main">
                <a:effectLst>
                  <a:outerShdw dist="56796" dir="3806097" algn="ctr" rotWithShape="0">
                    <a:schemeClr val="tx1"/>
                  </a:outerShdw>
                </a:effectLst>
              </a14:hiddenEffects>
            </a:ext>
          </a:extLst>
        </p:spPr>
        <p:txBody>
          <a:bodyPr/>
          <a:lstStyle/>
          <a:p>
            <a:endParaRPr lang="zh-CN" altLang="en-US"/>
          </a:p>
        </p:txBody>
      </p:sp>
      <p:pic>
        <p:nvPicPr>
          <p:cNvPr id="5149" name="Picture 29" descr="20140814173624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49533" y="5553076"/>
            <a:ext cx="5342467"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一无框">
    <p:spTree>
      <p:nvGrpSpPr>
        <p:cNvPr id="1" name=""/>
        <p:cNvGrpSpPr/>
        <p:nvPr/>
      </p:nvGrpSpPr>
      <p:grpSpPr>
        <a:xfrm>
          <a:off x="0" y="0"/>
          <a:ext cx="0" cy="0"/>
          <a:chOff x="0" y="0"/>
          <a:chExt cx="0" cy="0"/>
        </a:xfrm>
      </p:grpSpPr>
      <p:sp>
        <p:nvSpPr>
          <p:cNvPr id="8" name="右箭头 7"/>
          <p:cNvSpPr/>
          <p:nvPr userDrawn="1"/>
        </p:nvSpPr>
        <p:spPr>
          <a:xfrm>
            <a:off x="623392" y="1700808"/>
            <a:ext cx="10945216" cy="4464496"/>
          </a:xfrm>
          <a:prstGeom prst="rightArrow">
            <a:avLst>
              <a:gd name="adj1" fmla="val 100000"/>
              <a:gd name="adj2" fmla="val 17183"/>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052736"/>
            <a:ext cx="10515600" cy="637952"/>
          </a:xfrm>
        </p:spPr>
        <p:txBody>
          <a:bodyPr>
            <a:normAutofit/>
          </a:bodyPr>
          <a:lstStyle>
            <a:lvl1pPr algn="ctr">
              <a:defRPr sz="3200" b="1"/>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Tree>
    <p:extLst>
      <p:ext uri="{BB962C8B-B14F-4D97-AF65-F5344CB8AC3E}">
        <p14:creationId xmlns:p14="http://schemas.microsoft.com/office/powerpoint/2010/main" val="232073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一无框+++++">
    <p:spTree>
      <p:nvGrpSpPr>
        <p:cNvPr id="1" name=""/>
        <p:cNvGrpSpPr/>
        <p:nvPr/>
      </p:nvGrpSpPr>
      <p:grpSpPr>
        <a:xfrm>
          <a:off x="0" y="0"/>
          <a:ext cx="0" cy="0"/>
          <a:chOff x="0" y="0"/>
          <a:chExt cx="0" cy="0"/>
        </a:xfrm>
      </p:grpSpPr>
      <p:sp>
        <p:nvSpPr>
          <p:cNvPr id="8" name="右箭头 7"/>
          <p:cNvSpPr/>
          <p:nvPr userDrawn="1"/>
        </p:nvSpPr>
        <p:spPr>
          <a:xfrm>
            <a:off x="623392" y="1700808"/>
            <a:ext cx="10945216" cy="4464496"/>
          </a:xfrm>
          <a:prstGeom prst="rightArrow">
            <a:avLst>
              <a:gd name="adj1" fmla="val 100000"/>
              <a:gd name="adj2" fmla="val 17183"/>
            </a:avLst>
          </a:prstGeom>
          <a:solidFill>
            <a:schemeClr val="bg1">
              <a:lumMod val="95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052736"/>
            <a:ext cx="10515600" cy="637952"/>
          </a:xfrm>
        </p:spPr>
        <p:txBody>
          <a:bodyPr>
            <a:normAutofit/>
          </a:bodyPr>
          <a:lstStyle>
            <a:lvl1pPr algn="ctr">
              <a:defRPr sz="3200" b="1"/>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
        <p:nvSpPr>
          <p:cNvPr id="7" name="矩形 6"/>
          <p:cNvSpPr/>
          <p:nvPr userDrawn="1"/>
        </p:nvSpPr>
        <p:spPr>
          <a:xfrm>
            <a:off x="767408" y="2132856"/>
            <a:ext cx="10081120" cy="374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2073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一无框">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3633"/>
            <a:ext cx="10515600" cy="513159"/>
          </a:xfrm>
          <a:ln>
            <a:noFill/>
          </a:ln>
        </p:spPr>
        <p:txBody>
          <a:bodyPr>
            <a:normAutofit/>
          </a:bodyPr>
          <a:lstStyle>
            <a:lvl1pPr marL="0" indent="864000" algn="ctr">
              <a:buFontTx/>
              <a:buNone/>
              <a:defRPr sz="3200" b="1">
                <a:latin typeface="+mj-ea"/>
                <a:ea typeface="+mj-ea"/>
              </a:defRPr>
            </a:lvl1pPr>
            <a:lvl2pPr algn="ctr">
              <a:defRPr sz="3200" b="1">
                <a:latin typeface="+mj-ea"/>
                <a:ea typeface="+mj-ea"/>
              </a:defRPr>
            </a:lvl2pPr>
            <a:lvl3pPr algn="ctr">
              <a:defRPr sz="3200" b="1">
                <a:latin typeface="+mj-ea"/>
                <a:ea typeface="+mj-ea"/>
              </a:defRPr>
            </a:lvl3pPr>
            <a:lvl4pPr algn="ctr">
              <a:defRPr sz="3200" b="1">
                <a:latin typeface="+mj-ea"/>
                <a:ea typeface="+mj-ea"/>
              </a:defRPr>
            </a:lvl4pPr>
            <a:lvl5pPr algn="ctr">
              <a:defRPr sz="3200" b="1">
                <a:latin typeface="+mj-ea"/>
                <a:ea typeface="+mj-ea"/>
              </a:defRPr>
            </a:lvl5pPr>
          </a:lstStyle>
          <a:p>
            <a:pPr lvl="0"/>
            <a:r>
              <a:rPr lang="zh-CN" altLang="en-US" dirty="0"/>
              <a:t>单击此处编辑母版文本样</a:t>
            </a:r>
            <a:r>
              <a:rPr lang="zh-CN" altLang="en-US" dirty="0" smtClean="0"/>
              <a:t>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
        <p:nvSpPr>
          <p:cNvPr id="7" name="剪去单角的矩形 6"/>
          <p:cNvSpPr/>
          <p:nvPr userDrawn="1"/>
        </p:nvSpPr>
        <p:spPr>
          <a:xfrm flipH="1">
            <a:off x="407368" y="1700808"/>
            <a:ext cx="11377264" cy="3960440"/>
          </a:xfrm>
          <a:prstGeom prst="snip1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itle 1"/>
          <p:cNvSpPr>
            <a:spLocks noGrp="1"/>
          </p:cNvSpPr>
          <p:nvPr>
            <p:ph type="title"/>
          </p:nvPr>
        </p:nvSpPr>
        <p:spPr>
          <a:xfrm>
            <a:off x="838200" y="1844825"/>
            <a:ext cx="10515600" cy="3168351"/>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indent="828000">
              <a:lnSpc>
                <a:spcPct val="150000"/>
              </a:lnSpc>
              <a:defRPr sz="3200" b="1">
                <a:solidFill>
                  <a:schemeClr val="tx1"/>
                </a:solidFill>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303202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节标题">
    <p:spTree>
      <p:nvGrpSpPr>
        <p:cNvPr id="1" name=""/>
        <p:cNvGrpSpPr/>
        <p:nvPr/>
      </p:nvGrpSpPr>
      <p:grpSpPr>
        <a:xfrm>
          <a:off x="0" y="0"/>
          <a:ext cx="0" cy="0"/>
          <a:chOff x="0" y="0"/>
          <a:chExt cx="0" cy="0"/>
        </a:xfrm>
      </p:grpSpPr>
      <p:sp>
        <p:nvSpPr>
          <p:cNvPr id="7" name="平行四边形 6"/>
          <p:cNvSpPr/>
          <p:nvPr userDrawn="1"/>
        </p:nvSpPr>
        <p:spPr>
          <a:xfrm>
            <a:off x="947428" y="1988840"/>
            <a:ext cx="10297144" cy="3600400"/>
          </a:xfrm>
          <a:prstGeom prst="parallelogram">
            <a:avLst>
              <a:gd name="adj" fmla="val 10714"/>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838200" y="1124744"/>
            <a:ext cx="10515600" cy="637952"/>
          </a:xfrm>
        </p:spPr>
        <p:txBody>
          <a:bodyPr>
            <a:noAutofit/>
          </a:bodyPr>
          <a:lstStyle>
            <a:lvl1pPr algn="ctr">
              <a:defRPr sz="3600" b="1"/>
            </a:lvl1pPr>
          </a:lstStyle>
          <a:p>
            <a:r>
              <a:rPr lang="zh-CN" altLang="en-US" dirty="0"/>
              <a:t>单击此处编辑母版标题样式</a:t>
            </a:r>
            <a:endParaRPr lang="en-US" dirty="0"/>
          </a:p>
        </p:txBody>
      </p:sp>
      <p:sp>
        <p:nvSpPr>
          <p:cNvPr id="3" name="Content Placeholder 2"/>
          <p:cNvSpPr>
            <a:spLocks noGrp="1"/>
          </p:cNvSpPr>
          <p:nvPr>
            <p:ph idx="1"/>
          </p:nvPr>
        </p:nvSpPr>
        <p:spPr>
          <a:xfrm>
            <a:off x="1522884" y="2276872"/>
            <a:ext cx="9146232" cy="2808312"/>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marL="0" indent="864000">
              <a:lnSpc>
                <a:spcPct val="120000"/>
              </a:lnSpc>
              <a:buFontTx/>
              <a:buNone/>
              <a:defRPr sz="3200" b="1">
                <a:latin typeface="+mj-ea"/>
                <a:ea typeface="+mj-ea"/>
              </a:defRPr>
            </a:lvl1pPr>
            <a:lvl2pPr>
              <a:defRPr sz="3200" b="1">
                <a:latin typeface="+mj-ea"/>
                <a:ea typeface="+mj-ea"/>
              </a:defRPr>
            </a:lvl2pPr>
            <a:lvl3pPr>
              <a:defRPr sz="3200" b="1">
                <a:latin typeface="+mj-ea"/>
                <a:ea typeface="+mj-ea"/>
              </a:defRPr>
            </a:lvl3pPr>
            <a:lvl4pPr>
              <a:defRPr sz="3200" b="1">
                <a:latin typeface="+mj-ea"/>
                <a:ea typeface="+mj-ea"/>
              </a:defRPr>
            </a:lvl4pPr>
            <a:lvl5pPr>
              <a:defRPr sz="3200" b="1">
                <a:latin typeface="+mj-ea"/>
                <a:ea typeface="+mj-ea"/>
              </a:defRPr>
            </a:lvl5pPr>
          </a:lstStyle>
          <a:p>
            <a:pPr lvl="0"/>
            <a:r>
              <a:rPr lang="zh-CN" altLang="en-US" dirty="0"/>
              <a:t>单击此处编辑母版文本</a:t>
            </a:r>
            <a:r>
              <a:rPr lang="zh-CN" altLang="en-US" dirty="0" smtClean="0"/>
              <a:t>样</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Tree>
    <p:extLst>
      <p:ext uri="{BB962C8B-B14F-4D97-AF65-F5344CB8AC3E}">
        <p14:creationId xmlns:p14="http://schemas.microsoft.com/office/powerpoint/2010/main" val="57674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平行四边形 6"/>
          <p:cNvSpPr/>
          <p:nvPr userDrawn="1"/>
        </p:nvSpPr>
        <p:spPr>
          <a:xfrm>
            <a:off x="947428" y="2132856"/>
            <a:ext cx="10297144" cy="3600400"/>
          </a:xfrm>
          <a:prstGeom prst="parallelogram">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0800000" scaled="1"/>
            <a:tileRect/>
          </a:gra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Content Placeholder 2"/>
          <p:cNvSpPr>
            <a:spLocks noGrp="1"/>
          </p:cNvSpPr>
          <p:nvPr>
            <p:ph idx="1"/>
          </p:nvPr>
        </p:nvSpPr>
        <p:spPr>
          <a:xfrm>
            <a:off x="1522884" y="2492896"/>
            <a:ext cx="9146232" cy="2808312"/>
          </a:xfr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rmAutofit/>
          </a:bodyPr>
          <a:lstStyle>
            <a:lvl1pPr marL="0" indent="864000">
              <a:lnSpc>
                <a:spcPct val="120000"/>
              </a:lnSpc>
              <a:buFontTx/>
              <a:buNone/>
              <a:defRPr sz="3200" b="1">
                <a:latin typeface="+mj-ea"/>
                <a:ea typeface="+mj-ea"/>
              </a:defRPr>
            </a:lvl1pPr>
            <a:lvl2pPr>
              <a:defRPr sz="3200" b="1">
                <a:latin typeface="+mj-ea"/>
                <a:ea typeface="+mj-ea"/>
              </a:defRPr>
            </a:lvl2pPr>
            <a:lvl3pPr>
              <a:defRPr sz="3200" b="1">
                <a:latin typeface="+mj-ea"/>
                <a:ea typeface="+mj-ea"/>
              </a:defRPr>
            </a:lvl3pPr>
            <a:lvl4pPr>
              <a:defRPr sz="3200" b="1">
                <a:latin typeface="+mj-ea"/>
                <a:ea typeface="+mj-ea"/>
              </a:defRPr>
            </a:lvl4pPr>
            <a:lvl5pPr>
              <a:defRPr sz="3200" b="1">
                <a:latin typeface="+mj-ea"/>
                <a:ea typeface="+mj-ea"/>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B110920-0E20-4B5F-9D3A-92B9FA32A069}" type="slidenum">
              <a:rPr lang="ko-KR" altLang="en-US" smtClean="0"/>
              <a:pPr/>
              <a:t>‹#›</a:t>
            </a:fld>
            <a:endParaRPr lang="en-US" altLang="ko-KR"/>
          </a:p>
        </p:txBody>
      </p:sp>
      <p:sp>
        <p:nvSpPr>
          <p:cNvPr id="8" name="剪去单角的矩形 7"/>
          <p:cNvSpPr/>
          <p:nvPr userDrawn="1"/>
        </p:nvSpPr>
        <p:spPr>
          <a:xfrm flipH="1">
            <a:off x="407368" y="1988840"/>
            <a:ext cx="11377264" cy="3960440"/>
          </a:xfrm>
          <a:prstGeom prst="snip1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767408" y="2132856"/>
            <a:ext cx="10657184" cy="324036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674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1">
    <p:spTree>
      <p:nvGrpSpPr>
        <p:cNvPr id="1" name=""/>
        <p:cNvGrpSpPr/>
        <p:nvPr/>
      </p:nvGrpSpPr>
      <p:grpSpPr>
        <a:xfrm>
          <a:off x="0" y="0"/>
          <a:ext cx="0" cy="0"/>
          <a:chOff x="0" y="0"/>
          <a:chExt cx="0" cy="0"/>
        </a:xfrm>
      </p:grpSpPr>
      <p:sp>
        <p:nvSpPr>
          <p:cNvPr id="2" name="Title 1"/>
          <p:cNvSpPr>
            <a:spLocks noGrp="1"/>
          </p:cNvSpPr>
          <p:nvPr>
            <p:ph type="title"/>
          </p:nvPr>
        </p:nvSpPr>
        <p:spPr>
          <a:xfrm>
            <a:off x="838200" y="1854944"/>
            <a:ext cx="10515600" cy="637952"/>
          </a:xfrm>
        </p:spPr>
        <p:txBody>
          <a:bodyPr>
            <a:noAutofit/>
          </a:bodyPr>
          <a:lstStyle>
            <a:lvl1pPr algn="ctr">
              <a:defRPr sz="4000" b="1"/>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6083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光板">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dirty="0"/>
              <a:pPr/>
              <a:t>3/9/2025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262BD46-ED8A-434A-A4A4-AA9AC1721D6F}" type="slidenum">
              <a:rPr lang="ko-KR" altLang="en-US" smtClean="0"/>
              <a:pPr/>
              <a:t>‹#›</a:t>
            </a:fld>
            <a:endParaRPr lang="en-US" altLang="ko-KR"/>
          </a:p>
        </p:txBody>
      </p:sp>
    </p:spTree>
    <p:extLst>
      <p:ext uri="{BB962C8B-B14F-4D97-AF65-F5344CB8AC3E}">
        <p14:creationId xmlns:p14="http://schemas.microsoft.com/office/powerpoint/2010/main" val="25009101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10200456" y="6237312"/>
            <a:ext cx="1872208" cy="549275"/>
          </a:xfrm>
          <a:prstGeom prst="rect">
            <a:avLst/>
          </a:prstGeom>
          <a:solidFill>
            <a:srgbClr val="FDF3E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nvPr>
        </p:nvSpPr>
        <p:spPr>
          <a:xfrm>
            <a:off x="838200" y="1278880"/>
            <a:ext cx="10515600" cy="63795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2135411"/>
            <a:ext cx="10515600" cy="404155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3/9/2025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reeform 4"/>
          <p:cNvSpPr>
            <a:spLocks/>
          </p:cNvSpPr>
          <p:nvPr userDrawn="1"/>
        </p:nvSpPr>
        <p:spPr bwMode="gray">
          <a:xfrm>
            <a:off x="0" y="0"/>
            <a:ext cx="12192000" cy="1397000"/>
          </a:xfrm>
          <a:custGeom>
            <a:avLst/>
            <a:gdLst>
              <a:gd name="T0" fmla="*/ 0 w 5760"/>
              <a:gd name="T1" fmla="*/ 856 h 880"/>
              <a:gd name="T2" fmla="*/ 72 w 5760"/>
              <a:gd name="T3" fmla="*/ 856 h 880"/>
              <a:gd name="T4" fmla="*/ 72 w 5760"/>
              <a:gd name="T5" fmla="*/ 576 h 880"/>
              <a:gd name="T6" fmla="*/ 4584 w 5760"/>
              <a:gd name="T7" fmla="*/ 576 h 880"/>
              <a:gd name="T8" fmla="*/ 4888 w 5760"/>
              <a:gd name="T9" fmla="*/ 880 h 880"/>
              <a:gd name="T10" fmla="*/ 5760 w 5760"/>
              <a:gd name="T11" fmla="*/ 880 h 880"/>
              <a:gd name="T12" fmla="*/ 5760 w 5760"/>
              <a:gd name="T13" fmla="*/ 0 h 880"/>
              <a:gd name="T14" fmla="*/ 0 w 5760"/>
              <a:gd name="T15" fmla="*/ 0 h 880"/>
              <a:gd name="T16" fmla="*/ 0 w 5760"/>
              <a:gd name="T17" fmla="*/ 85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round/>
                <a:headEnd/>
                <a:tailEnd/>
              </a14:hiddenLine>
            </a:ext>
          </a:extLst>
        </p:spPr>
        <p:txBody>
          <a:bodyPr/>
          <a:lstStyle/>
          <a:p>
            <a:endParaRPr lang="zh-CN" altLang="en-US"/>
          </a:p>
        </p:txBody>
      </p:sp>
    </p:spTree>
    <p:extLst>
      <p:ext uri="{BB962C8B-B14F-4D97-AF65-F5344CB8AC3E}">
        <p14:creationId xmlns:p14="http://schemas.microsoft.com/office/powerpoint/2010/main" val="21597057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5" r:id="rId3"/>
    <p:sldLayoutId id="2147483685" r:id="rId4"/>
    <p:sldLayoutId id="2147483676" r:id="rId5"/>
    <p:sldLayoutId id="2147483674" r:id="rId6"/>
    <p:sldLayoutId id="2147483684" r:id="rId7"/>
    <p:sldLayoutId id="2147483677" r:id="rId8"/>
    <p:sldLayoutId id="2147483664" r:id="rId9"/>
    <p:sldLayoutId id="2147483665" r:id="rId10"/>
    <p:sldLayoutId id="2147483666" r:id="rId11"/>
    <p:sldLayoutId id="2147483667" r:id="rId12"/>
    <p:sldLayoutId id="2147483683" r:id="rId13"/>
    <p:sldLayoutId id="2147483678"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2ACFF-98B9-4931-AA59-BD0F6AB69F3F}"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2" cstate="print">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48224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2ACFF-98B9-4931-AA59-BD0F6AB69F3F}"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2" cstate="print">
            <a:extLst>
              <a:ext uri="{28A0092B-C50C-407E-A947-70E740481C1C}">
                <a14:useLocalDpi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95108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3.xml"/><Relationship Id="rId7"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23.wmf"/><Relationship Id="rId4" Type="http://schemas.openxmlformats.org/officeDocument/2006/relationships/diagramData" Target="../diagrams/data9.xml"/><Relationship Id="rId9"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4.w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8.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9.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34.wmf"/><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6.wm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37.w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1.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40.wmf"/><Relationship Id="rId4" Type="http://schemas.openxmlformats.org/officeDocument/2006/relationships/oleObject" Target="../embeddings/oleObject14.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400" b="1" spc="50" dirty="0">
                <a:ln w="11430">
                  <a:solidFill>
                    <a:schemeClr val="accent1">
                      <a:alpha val="78000"/>
                    </a:schemeClr>
                  </a:solidFill>
                </a:ln>
                <a:effectLst>
                  <a:glow rad="63500">
                    <a:schemeClr val="accent2">
                      <a:satMod val="175000"/>
                      <a:alpha val="40000"/>
                    </a:schemeClr>
                  </a:glow>
                  <a:outerShdw blurRad="50800" dist="38100" dir="8100000" algn="tr" rotWithShape="0">
                    <a:prstClr val="black">
                      <a:alpha val="40000"/>
                    </a:prstClr>
                  </a:outerShdw>
                </a:effectLst>
                <a:latin typeface="黑体" pitchFamily="49" charset="-122"/>
                <a:ea typeface="黑体" pitchFamily="49" charset="-122"/>
              </a:rPr>
              <a:t>第七章  包装成本管理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lgn="ctr"/>
            <a:r>
              <a:rPr lang="zh-CN" altLang="en-US" sz="3600" b="1" dirty="0">
                <a:latin typeface="宋体" panose="02010600030101010101" pitchFamily="2" charset="-122"/>
              </a:rPr>
              <a:t>（二）发出材料成本的计价</a:t>
            </a:r>
          </a:p>
        </p:txBody>
      </p:sp>
      <p:sp>
        <p:nvSpPr>
          <p:cNvPr id="6"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
        <p:nvSpPr>
          <p:cNvPr id="8" name="五边形 7"/>
          <p:cNvSpPr/>
          <p:nvPr/>
        </p:nvSpPr>
        <p:spPr>
          <a:xfrm>
            <a:off x="1631504" y="2420888"/>
            <a:ext cx="9289032" cy="2808312"/>
          </a:xfrm>
          <a:prstGeom prst="homePlat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000" algn="l">
              <a:lnSpc>
                <a:spcPct val="150000"/>
              </a:lnSpc>
            </a:pPr>
            <a:r>
              <a:rPr lang="en-US" altLang="zh-CN" sz="3200" b="1" kern="100" dirty="0" smtClean="0">
                <a:solidFill>
                  <a:schemeClr val="tx1"/>
                </a:solidFill>
                <a:latin typeface="黑体"/>
                <a:cs typeface="Times New Roman"/>
              </a:rPr>
              <a:t>1</a:t>
            </a:r>
            <a:r>
              <a:rPr lang="zh-CN" altLang="zh-CN" sz="3200" b="1" kern="100" dirty="0" smtClean="0">
                <a:solidFill>
                  <a:schemeClr val="tx1"/>
                </a:solidFill>
                <a:latin typeface="黑体"/>
                <a:cs typeface="Times New Roman"/>
              </a:rPr>
              <a:t>．先进先出法</a:t>
            </a:r>
            <a:endParaRPr lang="en-US" altLang="zh-CN" sz="3200" b="1" kern="100" dirty="0" smtClean="0">
              <a:solidFill>
                <a:schemeClr val="tx1"/>
              </a:solidFill>
              <a:latin typeface="黑体"/>
              <a:cs typeface="Times New Roman"/>
            </a:endParaRPr>
          </a:p>
          <a:p>
            <a:pPr marL="936000" algn="l">
              <a:lnSpc>
                <a:spcPct val="150000"/>
              </a:lnSpc>
            </a:pPr>
            <a:r>
              <a:rPr lang="en-US" altLang="zh-CN" sz="3200" b="1" kern="100" dirty="0" smtClean="0">
                <a:solidFill>
                  <a:schemeClr val="tx1"/>
                </a:solidFill>
                <a:latin typeface="Times New Roman"/>
              </a:rPr>
              <a:t>2</a:t>
            </a:r>
            <a:r>
              <a:rPr lang="zh-CN" altLang="zh-CN" sz="3200" b="1" kern="100" dirty="0" smtClean="0">
                <a:solidFill>
                  <a:schemeClr val="tx1"/>
                </a:solidFill>
                <a:latin typeface="Times New Roman"/>
                <a:cs typeface="Times New Roman"/>
              </a:rPr>
              <a:t>．全月一次加权平均法</a:t>
            </a:r>
            <a:endParaRPr lang="zh-CN" altLang="zh-CN" sz="3200" b="1" kern="100" dirty="0" smtClean="0">
              <a:solidFill>
                <a:schemeClr val="tx1"/>
              </a:solidFill>
              <a:latin typeface="黑体"/>
              <a:cs typeface="Times New Roman"/>
            </a:endParaRPr>
          </a:p>
          <a:p>
            <a:pPr marL="936000" algn="l">
              <a:lnSpc>
                <a:spcPct val="150000"/>
              </a:lnSpc>
            </a:pPr>
            <a:r>
              <a:rPr lang="en-US" altLang="zh-CN" sz="3200" b="1" kern="100" dirty="0" smtClean="0">
                <a:solidFill>
                  <a:schemeClr val="tx1"/>
                </a:solidFill>
                <a:latin typeface="黑体"/>
                <a:cs typeface="Times New Roman"/>
              </a:rPr>
              <a:t>3</a:t>
            </a:r>
            <a:r>
              <a:rPr lang="zh-CN" altLang="zh-CN" sz="3200" b="1" kern="100" dirty="0" smtClean="0">
                <a:solidFill>
                  <a:schemeClr val="tx1"/>
                </a:solidFill>
                <a:latin typeface="黑体"/>
                <a:cs typeface="Times New Roman"/>
              </a:rPr>
              <a:t>．移动加权平均法</a:t>
            </a:r>
            <a:endParaRPr lang="zh-CN" altLang="en-US" sz="3200" b="1" dirty="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994405" y="2492920"/>
            <a:ext cx="8203191" cy="2808288"/>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normAutofit/>
          </a:bodyPr>
          <a:lstStyle/>
          <a:p>
            <a:pPr>
              <a:lnSpc>
                <a:spcPct val="110000"/>
              </a:lnSpc>
            </a:pPr>
            <a:r>
              <a:rPr lang="zh-CN" altLang="en-US" sz="2800" dirty="0">
                <a:latin typeface="宋体" panose="02010600030101010101" pitchFamily="2" charset="-122"/>
              </a:rPr>
              <a:t>例</a:t>
            </a:r>
            <a:r>
              <a:rPr lang="en-US" altLang="zh-CN" sz="2800" dirty="0">
                <a:latin typeface="宋体" panose="02010600030101010101" pitchFamily="2" charset="-122"/>
              </a:rPr>
              <a:t>【7-14】</a:t>
            </a:r>
            <a:r>
              <a:rPr lang="zh-CN" altLang="en-US" sz="2800" dirty="0">
                <a:latin typeface="宋体" panose="02010600030101010101" pitchFamily="2" charset="-122"/>
              </a:rPr>
              <a:t>延续上例，本月包装甲产品</a:t>
            </a:r>
            <a:r>
              <a:rPr lang="en-US" altLang="zh-CN" sz="2800" dirty="0">
                <a:latin typeface="宋体" panose="02010600030101010101" pitchFamily="2" charset="-122"/>
              </a:rPr>
              <a:t>2580</a:t>
            </a:r>
            <a:r>
              <a:rPr lang="zh-CN" altLang="en-US" sz="2800" dirty="0">
                <a:latin typeface="宋体" panose="02010600030101010101" pitchFamily="2" charset="-122"/>
              </a:rPr>
              <a:t>件，发生包装技术固定费用</a:t>
            </a:r>
            <a:r>
              <a:rPr lang="en-US" altLang="zh-CN" sz="2800" dirty="0">
                <a:latin typeface="宋体" panose="02010600030101010101" pitchFamily="2" charset="-122"/>
              </a:rPr>
              <a:t>18500</a:t>
            </a:r>
            <a:r>
              <a:rPr lang="zh-CN" altLang="en-US" sz="2800" dirty="0">
                <a:latin typeface="宋体" panose="02010600030101010101" pitchFamily="2" charset="-122"/>
              </a:rPr>
              <a:t>元，实际工时</a:t>
            </a:r>
            <a:r>
              <a:rPr lang="en-US" altLang="zh-CN" sz="2800" dirty="0">
                <a:latin typeface="宋体" panose="02010600030101010101" pitchFamily="2" charset="-122"/>
              </a:rPr>
              <a:t>3100h</a:t>
            </a:r>
            <a:r>
              <a:rPr lang="zh-CN" altLang="en-US" sz="2800" dirty="0">
                <a:latin typeface="宋体" panose="02010600030101010101" pitchFamily="2" charset="-122"/>
              </a:rPr>
              <a:t>；每件产品标准工时为</a:t>
            </a:r>
            <a:r>
              <a:rPr lang="en-US" altLang="zh-CN" sz="2800" dirty="0">
                <a:latin typeface="宋体" panose="02010600030101010101" pitchFamily="2" charset="-122"/>
              </a:rPr>
              <a:t>1.2h/</a:t>
            </a:r>
            <a:r>
              <a:rPr lang="zh-CN" altLang="en-US" sz="2800" dirty="0">
                <a:latin typeface="宋体" panose="02010600030101010101" pitchFamily="2" charset="-122"/>
              </a:rPr>
              <a:t>件，包装技术固定费用标准分配率为</a:t>
            </a:r>
            <a:r>
              <a:rPr lang="en-US" altLang="zh-CN" sz="2800" dirty="0">
                <a:latin typeface="宋体" panose="02010600030101010101" pitchFamily="2" charset="-122"/>
              </a:rPr>
              <a:t>5.00</a:t>
            </a:r>
            <a:r>
              <a:rPr lang="zh-CN" altLang="en-US" sz="2800" dirty="0">
                <a:latin typeface="宋体" panose="02010600030101010101" pitchFamily="2" charset="-122"/>
              </a:rPr>
              <a:t>元</a:t>
            </a:r>
            <a:r>
              <a:rPr lang="en-US" altLang="zh-CN" sz="2800" dirty="0">
                <a:latin typeface="宋体" panose="02010600030101010101" pitchFamily="2" charset="-122"/>
              </a:rPr>
              <a:t>/h</a:t>
            </a:r>
            <a:r>
              <a:rPr lang="zh-CN" altLang="en-US" sz="2800" dirty="0">
                <a:latin typeface="宋体" panose="02010600030101010101" pitchFamily="2" charset="-122"/>
              </a:rPr>
              <a:t>，每件产品包装技术固定费用标准成本</a:t>
            </a:r>
            <a:r>
              <a:rPr lang="en-US" altLang="zh-CN" sz="2800" dirty="0">
                <a:latin typeface="宋体" panose="02010600030101010101" pitchFamily="2" charset="-122"/>
              </a:rPr>
              <a:t>6.00</a:t>
            </a:r>
            <a:r>
              <a:rPr lang="zh-CN" altLang="en-US" sz="2800" dirty="0">
                <a:latin typeface="宋体" panose="02010600030101010101" pitchFamily="2" charset="-122"/>
              </a:rPr>
              <a:t>元</a:t>
            </a:r>
            <a:r>
              <a:rPr lang="en-US" altLang="zh-CN" sz="2800" dirty="0">
                <a:latin typeface="宋体" panose="02010600030101010101" pitchFamily="2" charset="-122"/>
              </a:rPr>
              <a:t>/</a:t>
            </a:r>
            <a:r>
              <a:rPr lang="zh-CN" altLang="en-US" sz="2800" dirty="0">
                <a:latin typeface="宋体" panose="02010600030101010101" pitchFamily="2" charset="-122"/>
              </a:rPr>
              <a:t>件；每月标准工时预算总量（即生产能量）为</a:t>
            </a:r>
            <a:r>
              <a:rPr lang="en-US" altLang="zh-CN" sz="2800" dirty="0">
                <a:latin typeface="宋体" panose="02010600030101010101" pitchFamily="2" charset="-122"/>
              </a:rPr>
              <a:t>3200h</a:t>
            </a:r>
            <a:r>
              <a:rPr lang="zh-CN" altLang="en-US" sz="2800" dirty="0">
                <a:latin typeface="宋体" panose="02010600030101010101" pitchFamily="2" charset="-122"/>
              </a:rPr>
              <a:t>。试对包装技术固定费用进行成本差异因素分析。</a:t>
            </a:r>
            <a:endParaRPr lang="zh-CN" altLang="en-US" sz="2800"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Grp="1" noChangeAspect="1" noChangeArrowheads="1"/>
          </p:cNvPicPr>
          <p:nvPr>
            <p:ph idx="1"/>
          </p:nvPr>
        </p:nvPicPr>
        <p:blipFill>
          <a:blip r:embed="rId2" cstate="print">
            <a:lum bright="-48000" contrast="72000"/>
            <a:extLst>
              <a:ext uri="{28A0092B-C50C-407E-A947-70E740481C1C}">
                <a14:useLocalDpi xmlns:a14="http://schemas.microsoft.com/office/drawing/2010/main" val="0"/>
              </a:ext>
            </a:extLst>
          </a:blip>
          <a:srcRect/>
          <a:stretch>
            <a:fillRect/>
          </a:stretch>
        </p:blipFill>
        <p:spPr bwMode="auto">
          <a:xfrm>
            <a:off x="1537961" y="2204864"/>
            <a:ext cx="9116079" cy="295232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Grp="1" noChangeAspect="1" noChangeArrowheads="1"/>
          </p:cNvPicPr>
          <p:nvPr>
            <p:ph idx="1"/>
          </p:nvPr>
        </p:nvPicPr>
        <p:blipFill>
          <a:blip r:embed="rId2" cstate="print">
            <a:lum bright="-30000" contrast="48000"/>
            <a:extLst>
              <a:ext uri="{28A0092B-C50C-407E-A947-70E740481C1C}">
                <a14:useLocalDpi xmlns:a14="http://schemas.microsoft.com/office/drawing/2010/main" val="0"/>
              </a:ext>
            </a:extLst>
          </a:blip>
          <a:srcRect/>
          <a:stretch>
            <a:fillRect/>
          </a:stretch>
        </p:blipFill>
        <p:spPr bwMode="auto">
          <a:xfrm>
            <a:off x="1722006" y="1700808"/>
            <a:ext cx="8994910" cy="39604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3"/>
          <p:cNvPicPr>
            <a:picLocks noGrp="1" noChangeAspect="1" noChangeArrowheads="1"/>
          </p:cNvPicPr>
          <p:nvPr>
            <p:ph idx="1"/>
          </p:nvPr>
        </p:nvPicPr>
        <p:blipFill>
          <a:blip r:embed="rId2" cstate="print"/>
          <a:srcRect/>
          <a:stretch>
            <a:fillRect/>
          </a:stretch>
        </p:blipFill>
        <p:spPr bwMode="auto">
          <a:xfrm>
            <a:off x="1559496" y="2276872"/>
            <a:ext cx="9073008" cy="3024336"/>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zh-CN" dirty="0" smtClean="0"/>
              <a:t>分析结论：由于按实际产量计算的标准工时数小于生产能量（生产能量未能充分利用），使包装技术固定费用损失</a:t>
            </a:r>
            <a:r>
              <a:rPr lang="en-US" altLang="zh-CN" dirty="0" smtClean="0"/>
              <a:t>520</a:t>
            </a:r>
            <a:r>
              <a:rPr lang="zh-CN" altLang="zh-CN" dirty="0" smtClean="0"/>
              <a:t>元；包装技术固定费用成本实际总额超出预算总额，超支额为</a:t>
            </a:r>
            <a:r>
              <a:rPr lang="en-US" altLang="zh-CN" dirty="0" smtClean="0"/>
              <a:t>2 500</a:t>
            </a:r>
            <a:r>
              <a:rPr lang="zh-CN" altLang="zh-CN" dirty="0" smtClean="0"/>
              <a:t>元，两者相加，包装技术固定费用成本总超支</a:t>
            </a:r>
            <a:r>
              <a:rPr lang="en-US" altLang="zh-CN" dirty="0" smtClean="0"/>
              <a:t>3 020</a:t>
            </a:r>
            <a:r>
              <a:rPr lang="zh-CN" altLang="zh-CN" dirty="0" smtClean="0"/>
              <a:t>元。</a:t>
            </a:r>
          </a:p>
        </p:txBody>
      </p:sp>
      <p:sp>
        <p:nvSpPr>
          <p:cNvPr id="3"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五、包装成本差异分析汇总</a:t>
            </a:r>
            <a:br>
              <a:rPr lang="zh-CN" altLang="zh-CN" dirty="0" smtClean="0"/>
            </a:br>
            <a:endParaRPr lang="zh-CN" altLang="en-US" dirty="0"/>
          </a:p>
        </p:txBody>
      </p:sp>
      <p:sp>
        <p:nvSpPr>
          <p:cNvPr id="3" name="文本框 3"/>
          <p:cNvSpPr txBox="1"/>
          <p:nvPr/>
        </p:nvSpPr>
        <p:spPr>
          <a:xfrm>
            <a:off x="14113" y="188640"/>
            <a:ext cx="766606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五 、包装成本差异分析汇总</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idx="1"/>
          </p:nvPr>
        </p:nvPicPr>
        <p:blipFill>
          <a:blip r:embed="rId3" cstate="print"/>
          <a:srcRect/>
          <a:stretch>
            <a:fillRect/>
          </a:stretch>
        </p:blipFill>
        <p:spPr bwMode="auto">
          <a:xfrm>
            <a:off x="1391440" y="1956424"/>
            <a:ext cx="9409121" cy="3704824"/>
          </a:xfrm>
          <a:prstGeom prst="rect">
            <a:avLst/>
          </a:prstGeom>
          <a:noFill/>
          <a:ln w="9525">
            <a:noFill/>
            <a:miter lim="800000"/>
            <a:headEnd/>
            <a:tailEnd/>
          </a:ln>
        </p:spPr>
      </p:pic>
      <p:sp>
        <p:nvSpPr>
          <p:cNvPr id="3" name="文本框 3"/>
          <p:cNvSpPr txBox="1"/>
          <p:nvPr/>
        </p:nvSpPr>
        <p:spPr>
          <a:xfrm>
            <a:off x="14113" y="188640"/>
            <a:ext cx="766606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五 、包装成本差异分析汇总</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第四节</a:t>
            </a:r>
            <a:r>
              <a:rPr lang="en-US" altLang="zh-CN" dirty="0" smtClean="0"/>
              <a:t>  </a:t>
            </a:r>
            <a:r>
              <a:rPr lang="zh-CN" altLang="zh-CN" dirty="0" smtClean="0"/>
              <a:t>价值工程在包装设计上的应用</a:t>
            </a:r>
            <a:br>
              <a:rPr lang="zh-CN" altLang="zh-CN" dirty="0" smtClean="0"/>
            </a:br>
            <a:endParaRPr lang="zh-CN" altLang="en-US" dirty="0"/>
          </a:p>
        </p:txBody>
      </p:sp>
      <p:sp>
        <p:nvSpPr>
          <p:cNvPr id="3" name="文本框 3"/>
          <p:cNvSpPr txBox="1"/>
          <p:nvPr/>
        </p:nvSpPr>
        <p:spPr>
          <a:xfrm>
            <a:off x="14113" y="188640"/>
            <a:ext cx="615389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包括两个方面的内容</a:t>
            </a:r>
            <a:endParaRPr lang="zh-CN" altLang="en-US" dirty="0"/>
          </a:p>
        </p:txBody>
      </p:sp>
      <p:sp>
        <p:nvSpPr>
          <p:cNvPr id="3" name="内容占位符 2"/>
          <p:cNvSpPr>
            <a:spLocks noGrp="1"/>
          </p:cNvSpPr>
          <p:nvPr>
            <p:ph idx="1"/>
          </p:nvPr>
        </p:nvSpPr>
        <p:spPr/>
        <p:txBody>
          <a:bodyPr/>
          <a:lstStyle/>
          <a:p>
            <a:pPr lvl="0" indent="1656000"/>
            <a:r>
              <a:rPr lang="en-US" altLang="zh-CN" dirty="0" smtClean="0"/>
              <a:t>1.</a:t>
            </a:r>
            <a:r>
              <a:rPr lang="zh-CN" altLang="zh-CN" dirty="0" smtClean="0"/>
              <a:t>提高包装价值的途径</a:t>
            </a:r>
            <a:endParaRPr lang="en-US" altLang="zh-CN" dirty="0" smtClean="0"/>
          </a:p>
          <a:p>
            <a:pPr indent="1656000"/>
            <a:r>
              <a:rPr lang="en-US" altLang="zh-CN" dirty="0" smtClean="0"/>
              <a:t>2.</a:t>
            </a:r>
            <a:r>
              <a:rPr lang="zh-CN" altLang="zh-CN" dirty="0" smtClean="0"/>
              <a:t>功能成本分析实例</a:t>
            </a:r>
            <a:endParaRPr lang="zh-CN" altLang="en-US" dirty="0" smtClean="0"/>
          </a:p>
        </p:txBody>
      </p:sp>
      <p:sp>
        <p:nvSpPr>
          <p:cNvPr id="4" name="文本框 3"/>
          <p:cNvSpPr txBox="1"/>
          <p:nvPr/>
        </p:nvSpPr>
        <p:spPr>
          <a:xfrm>
            <a:off x="14113" y="188640"/>
            <a:ext cx="615389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a:r>
              <a:rPr lang="en-US" altLang="zh-CN" sz="3600" b="1" dirty="0">
                <a:latin typeface="宋体" panose="02010600030101010101" pitchFamily="2" charset="-122"/>
              </a:rPr>
              <a:t>1</a:t>
            </a:r>
            <a:r>
              <a:rPr lang="zh-CN" altLang="en-US" sz="3600" b="1" dirty="0">
                <a:latin typeface="宋体" panose="02010600030101010101" pitchFamily="2" charset="-122"/>
              </a:rPr>
              <a:t>．先进先出法</a:t>
            </a:r>
          </a:p>
        </p:txBody>
      </p:sp>
      <p:sp>
        <p:nvSpPr>
          <p:cNvPr id="3" name="内容占位符 2"/>
          <p:cNvSpPr>
            <a:spLocks noGrp="1"/>
          </p:cNvSpPr>
          <p:nvPr>
            <p:ph idx="1"/>
          </p:nvPr>
        </p:nvSpPr>
        <p:spPr/>
        <p:txBody>
          <a:bodyPr>
            <a:normAutofit fontScale="92500" lnSpcReduction="10000"/>
          </a:bodyPr>
          <a:lstStyle/>
          <a:p>
            <a:r>
              <a:rPr lang="zh-CN" altLang="zh-CN" b="0" dirty="0" smtClean="0"/>
              <a:t>以</a:t>
            </a:r>
            <a:r>
              <a:rPr lang="zh-CN" altLang="zh-CN" dirty="0"/>
              <a:t>先购入的材料先发出</a:t>
            </a:r>
            <a:r>
              <a:rPr lang="zh-CN" altLang="zh-CN" b="0" dirty="0"/>
              <a:t>为假定前提，每次发出材料的单价，要按当前库存材料中最先购入的那批材料的实际单价计价。采用这种方法</a:t>
            </a:r>
            <a:r>
              <a:rPr lang="zh-CN" altLang="zh-CN" dirty="0"/>
              <a:t>要求分清所购每批材料的数量和单价</a:t>
            </a:r>
            <a:r>
              <a:rPr lang="zh-CN" altLang="zh-CN" b="0" dirty="0"/>
              <a:t>。</a:t>
            </a:r>
            <a:r>
              <a:rPr lang="zh-CN" altLang="zh-CN" dirty="0"/>
              <a:t>在发出材料时，除应逐笔登记发出数量外，还要登记</a:t>
            </a:r>
            <a:r>
              <a:rPr lang="zh-CN" altLang="zh-CN" b="0" dirty="0"/>
              <a:t>余额，并算出</a:t>
            </a:r>
            <a:r>
              <a:rPr lang="zh-CN" altLang="zh-CN" dirty="0"/>
              <a:t>结存的数量和金额</a:t>
            </a:r>
            <a:r>
              <a:rPr lang="zh-CN" altLang="zh-CN" b="0" dirty="0" smtClean="0"/>
              <a:t>。</a:t>
            </a:r>
            <a:endParaRPr lang="zh-CN" altLang="en-US" b="0" dirty="0"/>
          </a:p>
        </p:txBody>
      </p:sp>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latin typeface="宋体" panose="02010600030101010101" pitchFamily="2" charset="-122"/>
              </a:rPr>
              <a:t>一、提高包装价值的途径</a:t>
            </a:r>
            <a:endParaRPr lang="zh-CN" altLang="en-US" dirty="0"/>
          </a:p>
        </p:txBody>
      </p:sp>
      <p:sp>
        <p:nvSpPr>
          <p:cNvPr id="4"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一、提高包装价值的途径</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rmAutofit/>
          </a:bodyPr>
          <a:lstStyle/>
          <a:p>
            <a:pPr marL="898525" indent="-898525"/>
            <a:r>
              <a:rPr lang="zh-CN" altLang="en-US" sz="3600" dirty="0" smtClean="0">
                <a:latin typeface="宋体" panose="02010600030101010101" pitchFamily="2" charset="-122"/>
              </a:rPr>
              <a:t>包括五个途径</a:t>
            </a:r>
            <a:endParaRPr lang="zh-CN" altLang="en-US" sz="3600" dirty="0">
              <a:latin typeface="宋体" panose="02010600030101010101" pitchFamily="2" charset="-122"/>
            </a:endParaRP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3505995481"/>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一、提高包装价值的途径</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anose="02010600030101010101" pitchFamily="2" charset="-122"/>
              </a:rPr>
              <a:t>二、功能成本分析实例</a:t>
            </a:r>
            <a:endParaRPr lang="zh-CN" altLang="en-US" dirty="0"/>
          </a:p>
        </p:txBody>
      </p:sp>
      <p:sp>
        <p:nvSpPr>
          <p:cNvPr id="3"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nSpc>
                <a:spcPct val="150000"/>
              </a:lnSpc>
            </a:pPr>
            <a:r>
              <a:rPr lang="zh-CN" altLang="zh-CN" dirty="0"/>
              <a:t>某出口商品包装纸箱定点生产企业，多年前年产各类瓦楞纸箱</a:t>
            </a:r>
            <a:r>
              <a:rPr lang="en-US" altLang="zh-CN" dirty="0"/>
              <a:t>500</a:t>
            </a:r>
            <a:r>
              <a:rPr lang="zh-CN" altLang="zh-CN" dirty="0"/>
              <a:t>万</a:t>
            </a:r>
            <a:r>
              <a:rPr lang="en-US" altLang="zh-CN" dirty="0"/>
              <a:t>m</a:t>
            </a:r>
            <a:r>
              <a:rPr lang="en-US" altLang="zh-CN" baseline="30000" dirty="0"/>
              <a:t>2</a:t>
            </a:r>
            <a:r>
              <a:rPr lang="zh-CN" altLang="zh-CN" dirty="0"/>
              <a:t>，产值</a:t>
            </a:r>
            <a:r>
              <a:rPr lang="en-US" altLang="zh-CN" dirty="0"/>
              <a:t>1000</a:t>
            </a:r>
            <a:r>
              <a:rPr lang="zh-CN" altLang="zh-CN" dirty="0"/>
              <a:t>万元。该企业将价值工程运用到出口商品包装纸箱配料工艺的改革中，取得了较为显著的经济效益，其作法如下。</a:t>
            </a:r>
          </a:p>
          <a:p>
            <a:pPr>
              <a:lnSpc>
                <a:spcPct val="150000"/>
              </a:lnSpc>
            </a:pPr>
            <a:endParaRPr lang="zh-CN" altLang="en-US" dirty="0"/>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normAutofit/>
          </a:bodyPr>
          <a:lstStyle/>
          <a:p>
            <a:r>
              <a:rPr lang="zh-CN" altLang="zh-CN" sz="2800" dirty="0"/>
              <a:t>该企业所生产的出口商品包装纸箱所用的主要原辅材料为牛皮箱板纸、高强度瓦楞纸、玉米淀粉、扁丝和油墨等。其中箱板纸和瓦楞纸大多为进口原纸，其耗用量最大，价值最高，约占产品总成本的</a:t>
            </a:r>
            <a:r>
              <a:rPr lang="en-US" altLang="zh-CN" sz="2800" dirty="0"/>
              <a:t>80% </a:t>
            </a:r>
            <a:r>
              <a:rPr lang="zh-CN" altLang="zh-CN" sz="2800" dirty="0"/>
              <a:t>以上。按照</a:t>
            </a:r>
            <a:r>
              <a:rPr lang="en-US" altLang="zh-CN" sz="2800" dirty="0"/>
              <a:t>ABC</a:t>
            </a:r>
            <a:r>
              <a:rPr lang="zh-CN" altLang="zh-CN" sz="2800" dirty="0"/>
              <a:t>分析法，箱板纸和瓦楞纸显然属于</a:t>
            </a:r>
            <a:r>
              <a:rPr lang="en-US" altLang="zh-CN" sz="2800" dirty="0"/>
              <a:t>A</a:t>
            </a:r>
            <a:r>
              <a:rPr lang="zh-CN" altLang="zh-CN" sz="2800" dirty="0"/>
              <a:t>类，因此，将其作为价值工程的重点对象</a:t>
            </a:r>
            <a:r>
              <a:rPr lang="zh-CN" altLang="zh-CN" sz="2800" dirty="0" smtClean="0"/>
              <a:t>。</a:t>
            </a:r>
            <a:endParaRPr lang="zh-CN" altLang="en-US" sz="2800" dirty="0"/>
          </a:p>
        </p:txBody>
      </p:sp>
      <p:sp>
        <p:nvSpPr>
          <p:cNvPr id="146434" name="Rectangle 2"/>
          <p:cNvSpPr>
            <a:spLocks noGrp="1" noChangeArrowheads="1"/>
          </p:cNvSpPr>
          <p:nvPr>
            <p:ph type="title" idx="4294967295"/>
          </p:nvPr>
        </p:nvSpPr>
        <p:spPr>
          <a:xfrm>
            <a:off x="0" y="908720"/>
            <a:ext cx="10515600" cy="638175"/>
          </a:xfrm>
        </p:spPr>
        <p:txBody>
          <a:bodyPr>
            <a:normAutofit/>
          </a:bodyPr>
          <a:lstStyle/>
          <a:p>
            <a:pPr algn="ctr"/>
            <a:r>
              <a:rPr lang="zh-CN" altLang="en-US" sz="3200" b="1" dirty="0">
                <a:latin typeface="宋体" panose="02010600030101010101" pitchFamily="2" charset="-122"/>
              </a:rPr>
              <a:t>（一）选择价值工程对象</a:t>
            </a:r>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normAutofit/>
          </a:bodyPr>
          <a:lstStyle/>
          <a:p>
            <a:r>
              <a:rPr lang="zh-CN" altLang="en-US" sz="2800" dirty="0">
                <a:latin typeface="宋体" panose="02010600030101010101" pitchFamily="2" charset="-122"/>
              </a:rPr>
              <a:t>当时该企业从国外引进某型单面瓦楞纸板机组，根据有关技术资料和实际使用表明，该机组同国产单机相比，具有生产工艺大型化，一页成型，能提高纸板强度等特点。用它生产中、小型纸箱，可以降低用纸克重。从以上情报中可以看出：改革出口商品包装纸箱的生产工艺，降低用纸定量，削减过剩功能，不但是可能的，而且是可行的。</a:t>
            </a:r>
            <a:endParaRPr lang="zh-CN" altLang="en-US" sz="2800" dirty="0"/>
          </a:p>
        </p:txBody>
      </p:sp>
      <p:sp>
        <p:nvSpPr>
          <p:cNvPr id="643074" name="Rectangle 2"/>
          <p:cNvSpPr>
            <a:spLocks noGrp="1" noChangeArrowheads="1"/>
          </p:cNvSpPr>
          <p:nvPr>
            <p:ph type="title" idx="4294967295"/>
          </p:nvPr>
        </p:nvSpPr>
        <p:spPr>
          <a:xfrm>
            <a:off x="0" y="980728"/>
            <a:ext cx="10515600" cy="638175"/>
          </a:xfrm>
        </p:spPr>
        <p:txBody>
          <a:bodyPr>
            <a:normAutofit/>
          </a:bodyPr>
          <a:lstStyle/>
          <a:p>
            <a:pPr algn="ctr"/>
            <a:r>
              <a:rPr lang="zh-CN" altLang="en-US" sz="3200" b="1" dirty="0">
                <a:latin typeface="宋体" panose="02010600030101010101" pitchFamily="2" charset="-122"/>
              </a:rPr>
              <a:t>（二）情报的收集</a:t>
            </a:r>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77500" lnSpcReduction="20000"/>
          </a:bodyPr>
          <a:lstStyle/>
          <a:p>
            <a:r>
              <a:rPr lang="zh-CN" altLang="zh-CN" dirty="0"/>
              <a:t>在瓦楞纸板包装箱中，瓦楞纸轧成瓦楞后与箱板纸粘结，其功能是：起支撑和拓宽作用；箱板纸是配方中的基料，其功能是：起承压和封闭作用。二者结合，加工成瓦楞纸板包装箱，使商品在仓储、运输等过程中，能得到有效地保护。通过分类和整理，得出瓦楞纸和箱板纸的功能指标主要有</a:t>
            </a:r>
            <a:r>
              <a:rPr lang="en-US" altLang="zh-CN" dirty="0"/>
              <a:t>6</a:t>
            </a:r>
            <a:r>
              <a:rPr lang="zh-CN" altLang="zh-CN" dirty="0"/>
              <a:t>项，即：环压强度、耐破度、耐折度、紧度、撕裂度和挺度，其功能系统图如图</a:t>
            </a:r>
            <a:r>
              <a:rPr lang="en-US" altLang="zh-CN" dirty="0"/>
              <a:t>7-2</a:t>
            </a:r>
            <a:r>
              <a:rPr lang="zh-CN" altLang="zh-CN" dirty="0"/>
              <a:t>所示。</a:t>
            </a:r>
          </a:p>
          <a:p>
            <a:r>
              <a:rPr lang="zh-CN" altLang="zh-CN" dirty="0"/>
              <a:t>按照产品的技术要求，视各种原纸物理性能对纸张功能影响程度的大小，运用环比评分法，求得其功能评价的重要性系数，见表</a:t>
            </a:r>
            <a:r>
              <a:rPr lang="en-US" altLang="zh-CN" dirty="0"/>
              <a:t>7-13</a:t>
            </a:r>
            <a:r>
              <a:rPr lang="zh-CN" altLang="zh-CN" dirty="0"/>
              <a:t>。</a:t>
            </a:r>
          </a:p>
          <a:p>
            <a:endParaRPr lang="zh-CN" altLang="en-US" dirty="0"/>
          </a:p>
        </p:txBody>
      </p:sp>
      <p:sp>
        <p:nvSpPr>
          <p:cNvPr id="147458" name="Rectangle 2"/>
          <p:cNvSpPr>
            <a:spLocks noGrp="1" noChangeArrowheads="1"/>
          </p:cNvSpPr>
          <p:nvPr>
            <p:ph type="title" idx="4294967295"/>
          </p:nvPr>
        </p:nvSpPr>
        <p:spPr>
          <a:xfrm>
            <a:off x="0" y="980728"/>
            <a:ext cx="10515600" cy="638175"/>
          </a:xfrm>
        </p:spPr>
        <p:txBody>
          <a:bodyPr>
            <a:normAutofit/>
          </a:bodyPr>
          <a:lstStyle/>
          <a:p>
            <a:pPr algn="ctr"/>
            <a:r>
              <a:rPr lang="zh-CN" altLang="en-US" sz="3200" b="1" dirty="0">
                <a:latin typeface="宋体" panose="02010600030101010101" pitchFamily="2" charset="-122"/>
              </a:rPr>
              <a:t>（三）功能分析</a:t>
            </a:r>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noChangeArrowheads="1"/>
          </p:cNvPicPr>
          <p:nvPr>
            <p:ph idx="1"/>
          </p:nvPr>
        </p:nvPicPr>
        <p:blipFill>
          <a:blip r:embed="rId2" cstate="print"/>
          <a:srcRect/>
          <a:stretch>
            <a:fillRect/>
          </a:stretch>
        </p:blipFill>
        <p:spPr bwMode="auto">
          <a:xfrm>
            <a:off x="1853991" y="1665288"/>
            <a:ext cx="8484018" cy="4140200"/>
          </a:xfrm>
          <a:prstGeom prst="rect">
            <a:avLst/>
          </a:prstGeom>
          <a:noFill/>
          <a:ln w="9525">
            <a:noFill/>
            <a:miter lim="800000"/>
            <a:headEnd/>
            <a:tailEnd/>
          </a:ln>
        </p:spPr>
      </p:pic>
      <p:sp>
        <p:nvSpPr>
          <p:cNvPr id="4" name="矩形 3"/>
          <p:cNvSpPr/>
          <p:nvPr/>
        </p:nvSpPr>
        <p:spPr>
          <a:xfrm>
            <a:off x="4112005" y="980728"/>
            <a:ext cx="3967990" cy="584775"/>
          </a:xfrm>
          <a:prstGeom prst="rect">
            <a:avLst/>
          </a:prstGeom>
        </p:spPr>
        <p:txBody>
          <a:bodyPr wrap="square">
            <a:spAutoFit/>
          </a:bodyPr>
          <a:lstStyle/>
          <a:p>
            <a:r>
              <a:rPr lang="zh-CN" altLang="zh-CN" sz="3200" b="1" dirty="0" smtClean="0">
                <a:latin typeface="+mj-ea"/>
                <a:ea typeface="+mj-ea"/>
              </a:rPr>
              <a:t>图</a:t>
            </a:r>
            <a:r>
              <a:rPr lang="en-US" altLang="zh-CN" sz="3200" b="1" dirty="0" smtClean="0">
                <a:latin typeface="+mj-ea"/>
                <a:ea typeface="+mj-ea"/>
              </a:rPr>
              <a:t>7-2  </a:t>
            </a:r>
            <a:r>
              <a:rPr lang="zh-CN" altLang="zh-CN" sz="3200" b="1" dirty="0" smtClean="0">
                <a:latin typeface="+mj-ea"/>
                <a:ea typeface="+mj-ea"/>
              </a:rPr>
              <a:t>功能系统图</a:t>
            </a:r>
            <a:endParaRPr lang="zh-CN" altLang="zh-CN" sz="3200" b="1" dirty="0">
              <a:latin typeface="+mj-ea"/>
              <a:ea typeface="+mj-ea"/>
            </a:endParaRPr>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Grp="1" noChangeAspect="1" noChangeArrowheads="1"/>
          </p:cNvPicPr>
          <p:nvPr>
            <p:ph idx="1"/>
          </p:nvPr>
        </p:nvPicPr>
        <p:blipFill>
          <a:blip r:embed="rId2" cstate="print"/>
          <a:srcRect/>
          <a:stretch>
            <a:fillRect/>
          </a:stretch>
        </p:blipFill>
        <p:spPr bwMode="auto">
          <a:xfrm>
            <a:off x="1577975" y="2032445"/>
            <a:ext cx="9036050" cy="3405885"/>
          </a:xfrm>
          <a:prstGeom prst="rect">
            <a:avLst/>
          </a:prstGeom>
          <a:noFill/>
          <a:ln w="9525">
            <a:noFill/>
            <a:miter lim="800000"/>
            <a:headEnd/>
            <a:tailEnd/>
          </a:ln>
        </p:spPr>
      </p:pic>
      <p:sp>
        <p:nvSpPr>
          <p:cNvPr id="3"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normAutofit/>
          </a:bodyPr>
          <a:lstStyle/>
          <a:p>
            <a:pPr>
              <a:spcBef>
                <a:spcPts val="0"/>
              </a:spcBef>
            </a:pPr>
            <a:r>
              <a:rPr lang="zh-CN" altLang="zh-CN" sz="2400" dirty="0"/>
              <a:t>因此，改进用料只能在</a:t>
            </a:r>
            <a:r>
              <a:rPr lang="en-US" altLang="zh-CN" sz="2400" dirty="0"/>
              <a:t>280</a:t>
            </a:r>
            <a:r>
              <a:rPr lang="zh-CN" altLang="zh-CN" sz="2400" dirty="0"/>
              <a:t>～</a:t>
            </a:r>
            <a:r>
              <a:rPr lang="en-US" altLang="zh-CN" sz="2400" dirty="0"/>
              <a:t>337g</a:t>
            </a:r>
            <a:r>
              <a:rPr lang="zh-CN" altLang="zh-CN" sz="2400" dirty="0"/>
              <a:t>／</a:t>
            </a:r>
            <a:r>
              <a:rPr lang="en-US" altLang="zh-CN" sz="2400" dirty="0"/>
              <a:t>m</a:t>
            </a:r>
            <a:r>
              <a:rPr lang="en-US" altLang="zh-CN" sz="2400" baseline="30000" dirty="0"/>
              <a:t>2</a:t>
            </a:r>
            <a:r>
              <a:rPr lang="zh-CN" altLang="zh-CN" sz="2400" dirty="0"/>
              <a:t>的箱板纸之间选择。同时配以相当克重的瓦楞纸进行搭配。为了保障产品质量，使降低用纸定量的效果更好，决定发挥引进设备的工艺优势，采用一页成型工艺生产</a:t>
            </a:r>
            <a:r>
              <a:rPr lang="en-US" altLang="zh-CN" sz="2400" dirty="0"/>
              <a:t>(</a:t>
            </a:r>
            <a:r>
              <a:rPr lang="zh-CN" altLang="zh-CN" sz="2400" dirty="0"/>
              <a:t>传统工艺是两片纸板钉成一只箱，抗压力较小</a:t>
            </a:r>
            <a:r>
              <a:rPr lang="en-US" altLang="zh-CN" sz="2400" dirty="0"/>
              <a:t>)</a:t>
            </a:r>
            <a:r>
              <a:rPr lang="zh-CN" altLang="zh-CN" sz="2400" dirty="0"/>
              <a:t>。</a:t>
            </a:r>
          </a:p>
          <a:p>
            <a:pPr>
              <a:spcBef>
                <a:spcPts val="0"/>
              </a:spcBef>
            </a:pPr>
            <a:r>
              <a:rPr lang="zh-CN" altLang="zh-CN" sz="2400" dirty="0"/>
              <a:t>在确定了改进用料范围的基础上，对各种备选原纸的功能按其程度大小，用直接评分法予以衡量，打出各自的得分。再将各自的得分分别乘以相应的重要性系数，则得出各种定量原纸功能的加权评分，如表</a:t>
            </a:r>
            <a:r>
              <a:rPr lang="en-US" altLang="zh-CN" sz="2400" dirty="0"/>
              <a:t>7-14</a:t>
            </a:r>
            <a:r>
              <a:rPr lang="zh-CN" altLang="zh-CN" sz="2400" dirty="0"/>
              <a:t>所示</a:t>
            </a:r>
            <a:r>
              <a:rPr lang="zh-CN" altLang="zh-CN" sz="2400" dirty="0" smtClean="0"/>
              <a:t>。</a:t>
            </a:r>
            <a:endParaRPr lang="zh-CN" altLang="en-US" sz="2400" dirty="0"/>
          </a:p>
        </p:txBody>
      </p:sp>
      <p:sp>
        <p:nvSpPr>
          <p:cNvPr id="644098" name="Rectangle 2"/>
          <p:cNvSpPr>
            <a:spLocks noGrp="1" noChangeArrowheads="1"/>
          </p:cNvSpPr>
          <p:nvPr>
            <p:ph type="title" idx="4294967295"/>
          </p:nvPr>
        </p:nvSpPr>
        <p:spPr>
          <a:xfrm>
            <a:off x="838200" y="980728"/>
            <a:ext cx="10515600" cy="638175"/>
          </a:xfrm>
        </p:spPr>
        <p:txBody>
          <a:bodyPr>
            <a:normAutofit/>
          </a:bodyPr>
          <a:lstStyle/>
          <a:p>
            <a:pPr algn="ctr"/>
            <a:r>
              <a:rPr lang="zh-CN" altLang="en-US" sz="3200" b="1" dirty="0">
                <a:latin typeface="宋体" panose="02010600030101010101" pitchFamily="2" charset="-122"/>
              </a:rPr>
              <a:t>（四）提出改进方案</a:t>
            </a:r>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内容占位符 78"/>
          <p:cNvSpPr>
            <a:spLocks noGrp="1"/>
          </p:cNvSpPr>
          <p:nvPr>
            <p:ph idx="1"/>
          </p:nvPr>
        </p:nvSpPr>
        <p:spPr/>
        <p:txBody>
          <a:bodyPr anchor="ctr"/>
          <a:lstStyle/>
          <a:p>
            <a:pPr>
              <a:lnSpc>
                <a:spcPct val="200000"/>
              </a:lnSpc>
            </a:pPr>
            <a:r>
              <a:rPr lang="zh-CN" altLang="en-US" dirty="0" smtClean="0">
                <a:latin typeface="宋体" panose="02010600030101010101" pitchFamily="2" charset="-122"/>
              </a:rPr>
              <a:t>例</a:t>
            </a:r>
            <a:r>
              <a:rPr lang="en-US" altLang="zh-CN" dirty="0" smtClean="0">
                <a:latin typeface="宋体" panose="02010600030101010101" pitchFamily="2" charset="-122"/>
              </a:rPr>
              <a:t>【7-2】</a:t>
            </a:r>
            <a:r>
              <a:rPr lang="zh-CN" altLang="en-US" dirty="0" smtClean="0">
                <a:latin typeface="宋体" panose="02010600030101010101" pitchFamily="2" charset="-122"/>
              </a:rPr>
              <a:t>现以甲材料为例，采用先进先出法计算发出材料和期末材料的成本，见表</a:t>
            </a:r>
            <a:r>
              <a:rPr lang="en-US" altLang="zh-CN" dirty="0" smtClean="0">
                <a:latin typeface="宋体" panose="02010600030101010101" pitchFamily="2" charset="-122"/>
              </a:rPr>
              <a:t>7-2</a:t>
            </a:r>
            <a:r>
              <a:rPr lang="zh-CN" altLang="en-US" dirty="0" smtClean="0">
                <a:latin typeface="宋体" panose="02010600030101010101" pitchFamily="2" charset="-122"/>
              </a:rPr>
              <a:t>。</a:t>
            </a:r>
            <a:endParaRPr lang="zh-CN" altLang="en-US" dirty="0"/>
          </a:p>
        </p:txBody>
      </p:sp>
      <p:sp>
        <p:nvSpPr>
          <p:cNvPr id="4"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Grp="1" noChangeAspect="1" noChangeArrowheads="1"/>
          </p:cNvPicPr>
          <p:nvPr>
            <p:ph idx="1"/>
          </p:nvPr>
        </p:nvPicPr>
        <p:blipFill>
          <a:blip r:embed="rId2" cstate="print"/>
          <a:srcRect/>
          <a:stretch>
            <a:fillRect/>
          </a:stretch>
        </p:blipFill>
        <p:spPr bwMode="auto">
          <a:xfrm>
            <a:off x="1577975" y="2345204"/>
            <a:ext cx="9372836" cy="2883996"/>
          </a:xfrm>
          <a:prstGeom prst="rect">
            <a:avLst/>
          </a:prstGeom>
          <a:noFill/>
          <a:ln w="9525">
            <a:noFill/>
            <a:miter lim="800000"/>
            <a:headEnd/>
            <a:tailEnd/>
          </a:ln>
        </p:spPr>
      </p:pic>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nchor="ctr"/>
          <a:lstStyle/>
          <a:p>
            <a:r>
              <a:rPr lang="zh-CN" altLang="en-US" dirty="0" smtClean="0">
                <a:latin typeface="宋体" panose="02010600030101010101" pitchFamily="2" charset="-122"/>
              </a:rPr>
              <a:t>通过对加权评分的对比分析，并充分考虑到出口商品包装纸箱的技术要求以及本厂原纸的品种和供应情况，在若干改进方案中，初步筛选出两个保留方案，与原工艺方案相比较。</a:t>
            </a:r>
            <a:endParaRPr lang="zh-CN" altLang="en-US" dirty="0"/>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Grp="1" noChangeAspect="1" noChangeArrowheads="1"/>
          </p:cNvPicPr>
          <p:nvPr>
            <p:ph idx="1"/>
          </p:nvPr>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1750780" y="1700808"/>
            <a:ext cx="869044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idx="1"/>
            <p:extLst>
              <p:ext uri="{D42A27DB-BD31-4B8C-83A1-F6EECF244321}">
                <p14:modId xmlns:p14="http://schemas.microsoft.com/office/powerpoint/2010/main" val="3405436871"/>
              </p:ext>
            </p:extLst>
          </p:nvPr>
        </p:nvGraphicFramePr>
        <p:xfrm>
          <a:off x="1577975" y="2060848"/>
          <a:ext cx="9036050" cy="374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4626" name="Rectangle 2"/>
          <p:cNvSpPr>
            <a:spLocks noGrp="1" noChangeArrowheads="1"/>
          </p:cNvSpPr>
          <p:nvPr>
            <p:ph type="title" idx="4294967295"/>
          </p:nvPr>
        </p:nvSpPr>
        <p:spPr>
          <a:xfrm>
            <a:off x="838200" y="836712"/>
            <a:ext cx="10515600" cy="638175"/>
          </a:xfrm>
        </p:spPr>
        <p:txBody>
          <a:bodyPr>
            <a:normAutofit/>
          </a:bodyPr>
          <a:lstStyle/>
          <a:p>
            <a:pPr algn="ctr"/>
            <a:r>
              <a:rPr lang="zh-CN" altLang="en-US" sz="2800" b="1" dirty="0">
                <a:latin typeface="宋体" panose="02010600030101010101" pitchFamily="2" charset="-122"/>
              </a:rPr>
              <a:t>（五）方案评价与选择</a:t>
            </a:r>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Grp="1" noChangeAspect="1" noChangeArrowheads="1"/>
          </p:cNvPicPr>
          <p:nvPr>
            <p:ph idx="1"/>
          </p:nvPr>
        </p:nvPicPr>
        <p:blipFill>
          <a:blip r:embed="rId2" cstate="print"/>
          <a:srcRect/>
          <a:stretch>
            <a:fillRect/>
          </a:stretch>
        </p:blipFill>
        <p:spPr bwMode="auto">
          <a:xfrm>
            <a:off x="1577975" y="1719680"/>
            <a:ext cx="9036050" cy="4031415"/>
          </a:xfrm>
          <a:prstGeom prst="rect">
            <a:avLst/>
          </a:prstGeom>
          <a:noFill/>
          <a:ln w="9525">
            <a:noFill/>
            <a:miter lim="800000"/>
            <a:headEnd/>
            <a:tailEnd/>
          </a:ln>
        </p:spPr>
      </p:pic>
      <p:sp>
        <p:nvSpPr>
          <p:cNvPr id="4"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pPr>
              <a:lnSpc>
                <a:spcPct val="100000"/>
              </a:lnSpc>
            </a:pPr>
            <a:r>
              <a:rPr lang="zh-CN" altLang="zh-CN" dirty="0"/>
              <a:t>为了确保新方案的质量并为审批提供科学的决策依据，按照国标的要求，对新老两个方案的产品进行了对比试验。方法是按各项测试指标对产品功能的影响程度评分，</a:t>
            </a:r>
            <a:r>
              <a:rPr lang="en-US" altLang="zh-CN" dirty="0"/>
              <a:t>6</a:t>
            </a:r>
            <a:r>
              <a:rPr lang="zh-CN" altLang="zh-CN" dirty="0"/>
              <a:t>项指标的标准值总分为</a:t>
            </a:r>
            <a:r>
              <a:rPr lang="en-US" altLang="zh-CN" dirty="0"/>
              <a:t>1 00</a:t>
            </a:r>
            <a:r>
              <a:rPr lang="zh-CN" altLang="zh-CN" dirty="0"/>
              <a:t>分，对新老两种方案产品的测试结果，也相应打分进行比较，结果见表</a:t>
            </a:r>
            <a:r>
              <a:rPr lang="en-US" altLang="zh-CN" dirty="0"/>
              <a:t>7-17</a:t>
            </a:r>
            <a:r>
              <a:rPr lang="zh-CN" altLang="zh-CN" dirty="0" smtClean="0"/>
              <a:t>。</a:t>
            </a:r>
            <a:endParaRPr lang="zh-CN" altLang="en-US" dirty="0"/>
          </a:p>
        </p:txBody>
      </p:sp>
      <p:sp>
        <p:nvSpPr>
          <p:cNvPr id="672770" name="Rectangle 2"/>
          <p:cNvSpPr>
            <a:spLocks noGrp="1" noChangeArrowheads="1"/>
          </p:cNvSpPr>
          <p:nvPr>
            <p:ph type="title" idx="4294967295"/>
          </p:nvPr>
        </p:nvSpPr>
        <p:spPr>
          <a:xfrm>
            <a:off x="838200" y="908720"/>
            <a:ext cx="10515600" cy="638175"/>
          </a:xfrm>
        </p:spPr>
        <p:txBody>
          <a:bodyPr>
            <a:normAutofit/>
          </a:bodyPr>
          <a:lstStyle/>
          <a:p>
            <a:pPr algn="ctr"/>
            <a:r>
              <a:rPr lang="zh-CN" altLang="en-US" sz="3200" b="1" dirty="0">
                <a:latin typeface="宋体" panose="02010600030101010101" pitchFamily="2" charset="-122"/>
              </a:rPr>
              <a:t>（六）试验并提案</a:t>
            </a:r>
          </a:p>
        </p:txBody>
      </p:sp>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Grp="1" noChangeAspect="1" noChangeArrowheads="1"/>
          </p:cNvPicPr>
          <p:nvPr>
            <p:ph idx="1"/>
          </p:nvPr>
        </p:nvPicPr>
        <p:blipFill>
          <a:blip r:embed="rId3" cstate="print"/>
          <a:srcRect/>
          <a:stretch>
            <a:fillRect/>
          </a:stretch>
        </p:blipFill>
        <p:spPr bwMode="auto">
          <a:xfrm>
            <a:off x="1577975" y="2010931"/>
            <a:ext cx="9036050" cy="3448913"/>
          </a:xfrm>
          <a:prstGeom prst="rect">
            <a:avLst/>
          </a:prstGeom>
          <a:noFill/>
          <a:ln w="9525">
            <a:noFill/>
            <a:miter lim="800000"/>
            <a:headEnd/>
            <a:tailEnd/>
          </a:ln>
        </p:spPr>
      </p:pic>
      <p:sp>
        <p:nvSpPr>
          <p:cNvPr id="5"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idx="1"/>
            <p:extLst>
              <p:ext uri="{D42A27DB-BD31-4B8C-83A1-F6EECF244321}">
                <p14:modId xmlns:p14="http://schemas.microsoft.com/office/powerpoint/2010/main" val="2367029840"/>
              </p:ext>
            </p:extLst>
          </p:nvPr>
        </p:nvGraphicFramePr>
        <p:xfrm>
          <a:off x="1577974" y="1665288"/>
          <a:ext cx="9270553"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9746" name="Rectangle 2"/>
          <p:cNvSpPr>
            <a:spLocks noGrp="1" noChangeArrowheads="1"/>
          </p:cNvSpPr>
          <p:nvPr>
            <p:ph type="title" idx="4294967295"/>
          </p:nvPr>
        </p:nvSpPr>
        <p:spPr>
          <a:xfrm>
            <a:off x="838200" y="908720"/>
            <a:ext cx="10515600" cy="638175"/>
          </a:xfrm>
        </p:spPr>
        <p:txBody>
          <a:bodyPr>
            <a:normAutofit/>
          </a:bodyPr>
          <a:lstStyle/>
          <a:p>
            <a:pPr algn="ctr"/>
            <a:r>
              <a:rPr lang="zh-CN" altLang="en-US" sz="3200" b="1" dirty="0">
                <a:latin typeface="宋体" panose="02010600030101010101" pitchFamily="2" charset="-122"/>
              </a:rPr>
              <a:t>（七）成果评价</a:t>
            </a:r>
          </a:p>
        </p:txBody>
      </p:sp>
      <p:sp>
        <p:nvSpPr>
          <p:cNvPr id="6" name="文本框 3"/>
          <p:cNvSpPr txBox="1"/>
          <p:nvPr/>
        </p:nvSpPr>
        <p:spPr>
          <a:xfrm>
            <a:off x="14113" y="188640"/>
            <a:ext cx="881819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第四节价值工程在包装设计上的应用</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二、功能成本分析实例</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pPr indent="0">
              <a:lnSpc>
                <a:spcPct val="150000"/>
              </a:lnSpc>
            </a:pPr>
            <a:r>
              <a:rPr lang="en-US" altLang="zh-CN" dirty="0">
                <a:latin typeface="宋体" panose="02010600030101010101" pitchFamily="2" charset="-122"/>
              </a:rPr>
              <a:t>1</a:t>
            </a:r>
            <a:r>
              <a:rPr lang="zh-CN" altLang="en-US" dirty="0">
                <a:latin typeface="宋体" panose="02010600030101010101" pitchFamily="2" charset="-122"/>
              </a:rPr>
              <a:t>．包装成本主要包括哪些费用？</a:t>
            </a:r>
            <a:br>
              <a:rPr lang="zh-CN" altLang="en-US" dirty="0">
                <a:latin typeface="宋体" panose="02010600030101010101" pitchFamily="2" charset="-122"/>
              </a:rPr>
            </a:br>
            <a:r>
              <a:rPr lang="en-US" altLang="zh-CN" dirty="0">
                <a:latin typeface="宋体" panose="02010600030101010101" pitchFamily="2" charset="-122"/>
              </a:rPr>
              <a:t>2</a:t>
            </a:r>
            <a:r>
              <a:rPr lang="zh-CN" altLang="en-US" dirty="0">
                <a:latin typeface="宋体" panose="02010600030101010101" pitchFamily="2" charset="-122"/>
              </a:rPr>
              <a:t>．发出材料成本的计价有哪几种方法？</a:t>
            </a:r>
            <a:br>
              <a:rPr lang="zh-CN" altLang="en-US" dirty="0">
                <a:latin typeface="宋体" panose="02010600030101010101" pitchFamily="2" charset="-122"/>
              </a:rPr>
            </a:br>
            <a:r>
              <a:rPr lang="en-US" altLang="zh-CN" dirty="0">
                <a:latin typeface="宋体" panose="02010600030101010101" pitchFamily="2" charset="-122"/>
              </a:rPr>
              <a:t>3</a:t>
            </a:r>
            <a:r>
              <a:rPr lang="zh-CN" altLang="en-US" dirty="0">
                <a:latin typeface="宋体" panose="02010600030101010101" pitchFamily="2" charset="-122"/>
              </a:rPr>
              <a:t>．降低包装成本有哪些途径？</a:t>
            </a:r>
            <a:br>
              <a:rPr lang="zh-CN" altLang="en-US" dirty="0">
                <a:latin typeface="宋体" panose="02010600030101010101" pitchFamily="2" charset="-122"/>
              </a:rPr>
            </a:br>
            <a:r>
              <a:rPr lang="en-US" altLang="zh-CN" dirty="0">
                <a:latin typeface="宋体" panose="02010600030101010101" pitchFamily="2" charset="-122"/>
              </a:rPr>
              <a:t>4</a:t>
            </a:r>
            <a:r>
              <a:rPr lang="zh-CN" altLang="en-US" dirty="0">
                <a:latin typeface="宋体" panose="02010600030101010101" pitchFamily="2" charset="-122"/>
              </a:rPr>
              <a:t>．限额领料单的特点是什么？</a:t>
            </a:r>
            <a:endParaRPr lang="zh-CN" altLang="en-US" dirty="0"/>
          </a:p>
        </p:txBody>
      </p:sp>
      <p:sp>
        <p:nvSpPr>
          <p:cNvPr id="679938" name="Rectangle 2"/>
          <p:cNvSpPr>
            <a:spLocks noGrp="1" noChangeArrowheads="1"/>
          </p:cNvSpPr>
          <p:nvPr>
            <p:ph type="title" idx="4294967295"/>
          </p:nvPr>
        </p:nvSpPr>
        <p:spPr>
          <a:xfrm>
            <a:off x="838200" y="980728"/>
            <a:ext cx="10515600" cy="638175"/>
          </a:xfrm>
        </p:spPr>
        <p:txBody>
          <a:bodyPr>
            <a:normAutofit/>
          </a:bodyPr>
          <a:lstStyle/>
          <a:p>
            <a:pPr algn="ctr"/>
            <a:r>
              <a:rPr lang="en-US" altLang="zh-CN" sz="3200" b="1" dirty="0">
                <a:latin typeface="宋体" panose="02010600030101010101" pitchFamily="2" charset="-122"/>
                <a:sym typeface="Webdings" panose="05030102010509060703" pitchFamily="18" charset="2"/>
              </a:rPr>
              <a:t></a:t>
            </a:r>
            <a:r>
              <a:rPr lang="en-US" altLang="zh-CN" sz="3200" b="1" dirty="0">
                <a:latin typeface="宋体" panose="02010600030101010101" pitchFamily="2" charset="-122"/>
              </a:rPr>
              <a:t>【</a:t>
            </a:r>
            <a:r>
              <a:rPr lang="zh-CN" altLang="en-US" sz="3200" b="1" dirty="0">
                <a:latin typeface="宋体" panose="02010600030101010101" pitchFamily="2" charset="-122"/>
              </a:rPr>
              <a:t>复习思考题</a:t>
            </a:r>
            <a:r>
              <a:rPr lang="en-US" altLang="zh-CN" sz="3200" b="1" dirty="0">
                <a:latin typeface="宋体" panose="02010600030101010101" pitchFamily="2" charset="-122"/>
              </a:rPr>
              <a:t>】</a:t>
            </a:r>
            <a:endParaRPr lang="zh-CN" altLang="en-US" sz="3200" b="1" dirty="0">
              <a:latin typeface="宋体" panose="02010600030101010101" pitchFamily="2" charset="-122"/>
            </a:endParaRPr>
          </a:p>
        </p:txBody>
      </p:sp>
      <p:sp>
        <p:nvSpPr>
          <p:cNvPr id="5" name="文本框 4"/>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noAutofit/>
          </a:bodyPr>
          <a:lstStyle/>
          <a:p>
            <a:pPr lvl="0" indent="215900" eaLnBrk="0" fontAlgn="base" hangingPunct="0">
              <a:lnSpc>
                <a:spcPct val="100000"/>
              </a:lnSpc>
              <a:spcBef>
                <a:spcPct val="0"/>
              </a:spcBef>
              <a:spcAft>
                <a:spcPct val="0"/>
              </a:spcAft>
            </a:pPr>
            <a:r>
              <a:rPr lang="zh-CN" altLang="en-US" sz="2400" dirty="0" smtClean="0"/>
              <a:t>某</a:t>
            </a:r>
            <a:r>
              <a:rPr lang="zh-CN" altLang="en-US" sz="2400" dirty="0"/>
              <a:t>企业存货中的Ａ包装材料收入与发出资料如下：</a:t>
            </a:r>
            <a:endParaRPr lang="en-US" altLang="zh-CN" sz="2400" dirty="0"/>
          </a:p>
          <a:p>
            <a:pPr lvl="0" indent="215900" eaLnBrk="0" fontAlgn="base" hangingPunct="0">
              <a:lnSpc>
                <a:spcPct val="100000"/>
              </a:lnSpc>
              <a:spcBef>
                <a:spcPct val="0"/>
              </a:spcBef>
              <a:spcAft>
                <a:spcPct val="0"/>
              </a:spcAft>
            </a:pPr>
            <a:r>
              <a:rPr lang="zh-CN" altLang="zh-CN"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月份期初结存数量</a:t>
            </a:r>
            <a:r>
              <a:rPr lang="en-US" altLang="zh-CN" sz="2400" dirty="0">
                <a:cs typeface="Times New Roman" panose="02020603050405020304" pitchFamily="18" charset="0"/>
              </a:rPr>
              <a:t>500</a:t>
            </a:r>
            <a:r>
              <a:rPr lang="zh-CN" altLang="en-US" sz="2400" dirty="0">
                <a:cs typeface="Times New Roman" panose="02020603050405020304" pitchFamily="18" charset="0"/>
              </a:rPr>
              <a:t>件，单价</a:t>
            </a:r>
            <a:r>
              <a:rPr lang="en-US" altLang="zh-CN" sz="2400" dirty="0">
                <a:cs typeface="Times New Roman" panose="02020603050405020304" pitchFamily="18" charset="0"/>
              </a:rPr>
              <a:t>10</a:t>
            </a:r>
            <a:r>
              <a:rPr lang="zh-CN" altLang="en-US" sz="2400" dirty="0">
                <a:cs typeface="Times New Roman" panose="02020603050405020304" pitchFamily="18" charset="0"/>
              </a:rPr>
              <a:t>元</a:t>
            </a:r>
            <a:r>
              <a:rPr lang="en-US" altLang="zh-CN" sz="2400" dirty="0">
                <a:cs typeface="Times New Roman" panose="02020603050405020304" pitchFamily="18" charset="0"/>
              </a:rPr>
              <a:t>/</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2</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5</a:t>
            </a:r>
            <a:r>
              <a:rPr lang="zh-CN" altLang="en-US" sz="2400" dirty="0">
                <a:cs typeface="Times New Roman" panose="02020603050405020304" pitchFamily="18" charset="0"/>
              </a:rPr>
              <a:t>日，发出存货</a:t>
            </a:r>
            <a:r>
              <a:rPr lang="en-US" altLang="zh-CN" sz="2400" dirty="0">
                <a:cs typeface="Times New Roman" panose="02020603050405020304" pitchFamily="18" charset="0"/>
              </a:rPr>
              <a:t>400</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3</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9</a:t>
            </a:r>
            <a:r>
              <a:rPr lang="zh-CN" altLang="en-US" sz="2400" dirty="0">
                <a:cs typeface="Times New Roman" panose="02020603050405020304" pitchFamily="18" charset="0"/>
              </a:rPr>
              <a:t>日，购进存货</a:t>
            </a:r>
            <a:r>
              <a:rPr lang="en-US" altLang="zh-CN" sz="2400" dirty="0">
                <a:cs typeface="Times New Roman" panose="02020603050405020304" pitchFamily="18" charset="0"/>
              </a:rPr>
              <a:t>200</a:t>
            </a:r>
            <a:r>
              <a:rPr lang="zh-CN" altLang="en-US" sz="2400" dirty="0">
                <a:cs typeface="Times New Roman" panose="02020603050405020304" pitchFamily="18" charset="0"/>
              </a:rPr>
              <a:t>件，单价</a:t>
            </a:r>
            <a:r>
              <a:rPr lang="en-US" altLang="zh-CN" sz="2400" dirty="0">
                <a:cs typeface="Times New Roman" panose="02020603050405020304" pitchFamily="18" charset="0"/>
              </a:rPr>
              <a:t>11</a:t>
            </a:r>
            <a:r>
              <a:rPr lang="zh-CN" altLang="en-US" sz="2400" dirty="0">
                <a:cs typeface="Times New Roman" panose="02020603050405020304" pitchFamily="18" charset="0"/>
              </a:rPr>
              <a:t>元</a:t>
            </a:r>
            <a:r>
              <a:rPr lang="en-US" altLang="zh-CN" sz="2400" dirty="0">
                <a:cs typeface="Times New Roman" panose="02020603050405020304" pitchFamily="18" charset="0"/>
              </a:rPr>
              <a:t>/</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4</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13</a:t>
            </a:r>
            <a:r>
              <a:rPr lang="zh-CN" altLang="en-US" sz="2400" dirty="0">
                <a:cs typeface="Times New Roman" panose="02020603050405020304" pitchFamily="18" charset="0"/>
              </a:rPr>
              <a:t>日，发出存货</a:t>
            </a:r>
            <a:r>
              <a:rPr lang="en-US" altLang="zh-CN" sz="2400" dirty="0">
                <a:cs typeface="Times New Roman" panose="02020603050405020304" pitchFamily="18" charset="0"/>
              </a:rPr>
              <a:t>200</a:t>
            </a:r>
            <a:r>
              <a:rPr lang="zh-CN" altLang="en-US" sz="2400" dirty="0">
                <a:cs typeface="Times New Roman" panose="02020603050405020304" pitchFamily="18" charset="0"/>
              </a:rPr>
              <a:t>件。</a:t>
            </a:r>
            <a:endParaRPr lang="zh-CN" altLang="en-US" sz="2400" dirty="0"/>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5</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20</a:t>
            </a:r>
            <a:r>
              <a:rPr lang="zh-CN" altLang="en-US" sz="2400" dirty="0">
                <a:cs typeface="Times New Roman" panose="02020603050405020304" pitchFamily="18" charset="0"/>
              </a:rPr>
              <a:t>日，购进存货</a:t>
            </a:r>
            <a:r>
              <a:rPr lang="en-US" altLang="zh-CN" sz="2400" dirty="0">
                <a:cs typeface="Times New Roman" panose="02020603050405020304" pitchFamily="18" charset="0"/>
              </a:rPr>
              <a:t>500</a:t>
            </a:r>
            <a:r>
              <a:rPr lang="zh-CN" altLang="en-US" sz="2400" dirty="0">
                <a:cs typeface="Times New Roman" panose="02020603050405020304" pitchFamily="18" charset="0"/>
              </a:rPr>
              <a:t>件，单价</a:t>
            </a:r>
            <a:r>
              <a:rPr lang="en-US" altLang="zh-CN" sz="2400" dirty="0">
                <a:cs typeface="Times New Roman" panose="02020603050405020304" pitchFamily="18" charset="0"/>
              </a:rPr>
              <a:t>12</a:t>
            </a:r>
            <a:r>
              <a:rPr lang="zh-CN" altLang="en-US" sz="2400" dirty="0">
                <a:cs typeface="Times New Roman" panose="02020603050405020304" pitchFamily="18" charset="0"/>
              </a:rPr>
              <a:t>元</a:t>
            </a:r>
            <a:r>
              <a:rPr lang="en-US" altLang="zh-CN" sz="2400" dirty="0">
                <a:cs typeface="Times New Roman" panose="02020603050405020304" pitchFamily="18" charset="0"/>
              </a:rPr>
              <a:t>/</a:t>
            </a:r>
            <a:r>
              <a:rPr lang="zh-CN" altLang="en-US" sz="2400" dirty="0">
                <a:cs typeface="Times New Roman" panose="02020603050405020304" pitchFamily="18" charset="0"/>
              </a:rPr>
              <a:t>件。</a:t>
            </a:r>
            <a:endParaRPr lang="en-US" altLang="zh-CN" sz="2400" dirty="0">
              <a:cs typeface="Times New Roman" panose="02020603050405020304" pitchFamily="18" charset="0"/>
            </a:endParaRPr>
          </a:p>
          <a:p>
            <a:pPr lvl="0" indent="215900" eaLnBrk="0" fontAlgn="base" hangingPunct="0">
              <a:lnSpc>
                <a:spcPct val="100000"/>
              </a:lnSpc>
              <a:spcBef>
                <a:spcPct val="0"/>
              </a:spcBef>
              <a:spcAft>
                <a:spcPct val="0"/>
              </a:spcAft>
            </a:pPr>
            <a:r>
              <a:rPr lang="zh-CN" altLang="en-US" sz="2400" dirty="0">
                <a:cs typeface="Times New Roman" panose="02020603050405020304" pitchFamily="18" charset="0"/>
              </a:rPr>
              <a:t>（</a:t>
            </a:r>
            <a:r>
              <a:rPr lang="en-US" altLang="zh-CN" sz="2400" dirty="0">
                <a:cs typeface="Times New Roman" panose="02020603050405020304" pitchFamily="18" charset="0"/>
              </a:rPr>
              <a:t>6</a:t>
            </a:r>
            <a:r>
              <a:rPr lang="zh-CN" altLang="en-US" sz="2400" dirty="0">
                <a:cs typeface="Times New Roman" panose="02020603050405020304" pitchFamily="18" charset="0"/>
              </a:rPr>
              <a:t>）</a:t>
            </a:r>
            <a:r>
              <a:rPr lang="en-US" altLang="zh-CN" sz="2400" dirty="0">
                <a:cs typeface="Times New Roman" panose="02020603050405020304" pitchFamily="18" charset="0"/>
              </a:rPr>
              <a:t>1</a:t>
            </a:r>
            <a:r>
              <a:rPr lang="zh-CN" altLang="en-US" sz="2400" dirty="0">
                <a:cs typeface="Times New Roman" panose="02020603050405020304" pitchFamily="18" charset="0"/>
              </a:rPr>
              <a:t>月</a:t>
            </a:r>
            <a:r>
              <a:rPr lang="en-US" altLang="zh-CN" sz="2400" dirty="0">
                <a:cs typeface="Times New Roman" panose="02020603050405020304" pitchFamily="18" charset="0"/>
              </a:rPr>
              <a:t>28</a:t>
            </a:r>
            <a:r>
              <a:rPr lang="zh-CN" altLang="en-US" sz="2400" dirty="0">
                <a:cs typeface="Times New Roman" panose="02020603050405020304" pitchFamily="18" charset="0"/>
              </a:rPr>
              <a:t>日，发出存货</a:t>
            </a:r>
            <a:r>
              <a:rPr lang="en-US" altLang="zh-CN" sz="2400" dirty="0">
                <a:cs typeface="Times New Roman" panose="02020603050405020304" pitchFamily="18" charset="0"/>
              </a:rPr>
              <a:t>400</a:t>
            </a:r>
            <a:r>
              <a:rPr lang="zh-CN" altLang="en-US" sz="2400" dirty="0">
                <a:cs typeface="Times New Roman" panose="02020603050405020304" pitchFamily="18" charset="0"/>
              </a:rPr>
              <a:t>件。</a:t>
            </a:r>
            <a:endParaRPr lang="zh-CN" altLang="en-US" sz="2400" dirty="0"/>
          </a:p>
          <a:p>
            <a:pPr lvl="0" indent="269875" eaLnBrk="0" fontAlgn="base" hangingPunct="0">
              <a:lnSpc>
                <a:spcPct val="100000"/>
              </a:lnSpc>
              <a:spcBef>
                <a:spcPct val="0"/>
              </a:spcBef>
              <a:spcAft>
                <a:spcPct val="0"/>
              </a:spcAft>
            </a:pPr>
            <a:r>
              <a:rPr lang="zh-CN" altLang="en-US" sz="2400" dirty="0">
                <a:cs typeface="Times New Roman" panose="02020603050405020304" pitchFamily="18" charset="0"/>
              </a:rPr>
              <a:t>要求：根据上述资料，分别用“先进先出法”、“月末一次加权平均法”计算发出存货和月末结存存货的成本，计算过程及结果可分别列示于表</a:t>
            </a:r>
            <a:r>
              <a:rPr lang="en-US" altLang="zh-CN" sz="2400" dirty="0">
                <a:cs typeface="Times New Roman" panose="02020603050405020304" pitchFamily="18" charset="0"/>
              </a:rPr>
              <a:t>7-18</a:t>
            </a:r>
            <a:r>
              <a:rPr lang="zh-CN" altLang="en-US" sz="2400" dirty="0">
                <a:cs typeface="Times New Roman" panose="02020603050405020304" pitchFamily="18" charset="0"/>
              </a:rPr>
              <a:t>和表</a:t>
            </a:r>
            <a:r>
              <a:rPr lang="en-US" altLang="zh-CN" sz="2400" dirty="0">
                <a:cs typeface="Times New Roman" panose="02020603050405020304" pitchFamily="18" charset="0"/>
              </a:rPr>
              <a:t>7-19</a:t>
            </a:r>
            <a:r>
              <a:rPr lang="zh-CN" altLang="en-US" sz="2400" dirty="0" smtClean="0">
                <a:cs typeface="Times New Roman" panose="02020603050405020304" pitchFamily="18" charset="0"/>
              </a:rPr>
              <a:t>。</a:t>
            </a:r>
            <a:endParaRPr lang="zh-CN" altLang="en-US" sz="2400" dirty="0"/>
          </a:p>
        </p:txBody>
      </p:sp>
      <p:sp>
        <p:nvSpPr>
          <p:cNvPr id="3" name="文本框 2"/>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sp>
        <p:nvSpPr>
          <p:cNvPr id="4" name="矩形 3"/>
          <p:cNvSpPr/>
          <p:nvPr/>
        </p:nvSpPr>
        <p:spPr>
          <a:xfrm>
            <a:off x="2373085" y="900009"/>
            <a:ext cx="7445831" cy="584775"/>
          </a:xfrm>
          <a:prstGeom prst="rect">
            <a:avLst/>
          </a:prstGeom>
        </p:spPr>
        <p:txBody>
          <a:bodyPr wrap="square">
            <a:spAutoFit/>
          </a:bodyPr>
          <a:lstStyle/>
          <a:p>
            <a:pPr indent="215900" algn="just">
              <a:spcAft>
                <a:spcPts val="0"/>
              </a:spcAft>
            </a:pPr>
            <a:r>
              <a:rPr lang="zh-CN" altLang="zh-CN" sz="3200" kern="100" dirty="0" smtClean="0">
                <a:latin typeface="Times New Roman"/>
                <a:ea typeface="黑体"/>
              </a:rPr>
              <a:t>【练习</a:t>
            </a:r>
            <a:r>
              <a:rPr lang="en-US" altLang="zh-CN" sz="3200" kern="100" dirty="0" smtClean="0">
                <a:latin typeface="Times New Roman"/>
                <a:ea typeface="黑体"/>
              </a:rPr>
              <a:t>7-1</a:t>
            </a:r>
            <a:r>
              <a:rPr lang="zh-CN" altLang="zh-CN" sz="3200" kern="100" dirty="0" smtClean="0">
                <a:latin typeface="Times New Roman"/>
                <a:ea typeface="黑体"/>
              </a:rPr>
              <a:t>】</a:t>
            </a:r>
            <a:r>
              <a:rPr lang="zh-CN" altLang="zh-CN" sz="3200" kern="100" dirty="0" smtClean="0">
                <a:latin typeface="Times New Roman"/>
                <a:ea typeface="方正楷体_GBK"/>
              </a:rPr>
              <a:t>材料收发存成本的计算</a:t>
            </a:r>
            <a:endParaRPr lang="zh-CN" altLang="zh-CN" sz="3200" kern="100" dirty="0">
              <a:latin typeface="Times New Roman"/>
              <a:ea typeface="楷体_GB231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1628775"/>
            <a:ext cx="8893175" cy="42799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
        <p:nvSpPr>
          <p:cNvPr id="2" name="矩形 1"/>
          <p:cNvSpPr/>
          <p:nvPr/>
        </p:nvSpPr>
        <p:spPr>
          <a:xfrm>
            <a:off x="1415480" y="6165304"/>
            <a:ext cx="8443338" cy="540725"/>
          </a:xfrm>
          <a:prstGeom prst="rect">
            <a:avLst/>
          </a:prstGeom>
        </p:spPr>
        <p:txBody>
          <a:bodyPr wrap="none">
            <a:spAutoFit/>
          </a:bodyPr>
          <a:lstStyle/>
          <a:p>
            <a:pPr>
              <a:lnSpc>
                <a:spcPct val="120000"/>
              </a:lnSpc>
            </a:pPr>
            <a:r>
              <a:rPr lang="zh-CN" altLang="zh-CN" sz="2800" dirty="0">
                <a:latin typeface="+mj-ea"/>
              </a:rPr>
              <a:t>这种计价方法一般适用于收发不太频繁的材料计价。</a:t>
            </a:r>
            <a:endParaRPr lang="zh-CN" altLang="en-US" sz="2800" dirty="0">
              <a:latin typeface="+mj-ea"/>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577975" y="1872975"/>
            <a:ext cx="9036050" cy="3724826"/>
          </a:xfrm>
          <a:prstGeom prst="rect">
            <a:avLst/>
          </a:prstGeom>
          <a:noFill/>
          <a:ln w="9525">
            <a:noFill/>
            <a:miter lim="800000"/>
            <a:headEnd/>
            <a:tailEnd/>
          </a:ln>
        </p:spPr>
      </p:pic>
      <p:sp>
        <p:nvSpPr>
          <p:cNvPr id="5" name="文本框 2"/>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577975" y="2058210"/>
            <a:ext cx="9036050" cy="3354356"/>
          </a:xfrm>
          <a:prstGeom prst="rect">
            <a:avLst/>
          </a:prstGeom>
          <a:noFill/>
          <a:ln w="9525">
            <a:noFill/>
            <a:miter lim="800000"/>
            <a:headEnd/>
            <a:tailEnd/>
          </a:ln>
        </p:spPr>
      </p:pic>
      <p:sp>
        <p:nvSpPr>
          <p:cNvPr id="3" name="文本框 2"/>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pPr>
              <a:lnSpc>
                <a:spcPct val="150000"/>
              </a:lnSpc>
            </a:pPr>
            <a:r>
              <a:rPr lang="zh-CN" altLang="en-US" dirty="0">
                <a:latin typeface="宋体" panose="02010600030101010101" pitchFamily="2" charset="-122"/>
              </a:rPr>
              <a:t>某包装车间某月乙产品包装作业的相关资料如表</a:t>
            </a:r>
            <a:r>
              <a:rPr lang="en-US" altLang="zh-CN" dirty="0">
                <a:latin typeface="宋体" panose="02010600030101010101" pitchFamily="2" charset="-122"/>
              </a:rPr>
              <a:t>7-20</a:t>
            </a:r>
            <a:r>
              <a:rPr lang="zh-CN" altLang="en-US" dirty="0">
                <a:latin typeface="宋体" panose="02010600030101010101" pitchFamily="2" charset="-122"/>
              </a:rPr>
              <a:t>所示。试对乙产品包装成本差异按其成本项目作出分析。并将成本差异分析结果编制汇总表，见表</a:t>
            </a:r>
            <a:r>
              <a:rPr lang="en-US" altLang="zh-CN" dirty="0">
                <a:latin typeface="宋体" panose="02010600030101010101" pitchFamily="2" charset="-122"/>
              </a:rPr>
              <a:t>7-21</a:t>
            </a:r>
            <a:r>
              <a:rPr lang="zh-CN" altLang="en-US" dirty="0">
                <a:latin typeface="宋体" panose="02010600030101010101" pitchFamily="2" charset="-122"/>
              </a:rPr>
              <a:t>。</a:t>
            </a:r>
            <a:endParaRPr lang="zh-CN" altLang="en-US" dirty="0"/>
          </a:p>
        </p:txBody>
      </p:sp>
      <p:sp>
        <p:nvSpPr>
          <p:cNvPr id="162818" name="Rectangle 2"/>
          <p:cNvSpPr>
            <a:spLocks noGrp="1" noChangeArrowheads="1"/>
          </p:cNvSpPr>
          <p:nvPr>
            <p:ph type="title" idx="4294967295"/>
          </p:nvPr>
        </p:nvSpPr>
        <p:spPr>
          <a:xfrm>
            <a:off x="838200" y="908720"/>
            <a:ext cx="10515600" cy="638175"/>
          </a:xfrm>
        </p:spPr>
        <p:txBody>
          <a:bodyPr>
            <a:normAutofit/>
          </a:bodyPr>
          <a:lstStyle/>
          <a:p>
            <a:pPr algn="ctr"/>
            <a:r>
              <a:rPr lang="en-US" altLang="zh-CN" sz="3200" b="1" dirty="0">
                <a:latin typeface="宋体" panose="02010600030101010101" pitchFamily="2" charset="-122"/>
              </a:rPr>
              <a:t>【</a:t>
            </a:r>
            <a:r>
              <a:rPr lang="zh-CN" altLang="en-US" sz="3200" b="1" dirty="0">
                <a:latin typeface="宋体" panose="02010600030101010101" pitchFamily="2" charset="-122"/>
              </a:rPr>
              <a:t>练习</a:t>
            </a:r>
            <a:r>
              <a:rPr lang="en-US" altLang="zh-CN" sz="3200" b="1" dirty="0">
                <a:latin typeface="宋体" panose="02010600030101010101" pitchFamily="2" charset="-122"/>
              </a:rPr>
              <a:t>7-2】</a:t>
            </a:r>
            <a:r>
              <a:rPr lang="zh-CN" altLang="en-US" sz="3200" b="1" dirty="0">
                <a:latin typeface="宋体" panose="02010600030101010101" pitchFamily="2" charset="-122"/>
              </a:rPr>
              <a:t>产品包装成本差异分析</a:t>
            </a:r>
          </a:p>
        </p:txBody>
      </p:sp>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8000" y="980728"/>
            <a:ext cx="6096000" cy="523220"/>
          </a:xfrm>
          <a:prstGeom prst="rect">
            <a:avLst/>
          </a:prstGeom>
        </p:spPr>
        <p:txBody>
          <a:bodyPr>
            <a:spAutoFit/>
          </a:bodyPr>
          <a:lstStyle/>
          <a:p>
            <a:pPr>
              <a:spcBef>
                <a:spcPts val="600"/>
              </a:spcBef>
              <a:spcAft>
                <a:spcPts val="300"/>
              </a:spcAft>
              <a:tabLst>
                <a:tab pos="1822450" algn="ctr"/>
                <a:tab pos="3708400" algn="r"/>
              </a:tabLst>
            </a:pPr>
            <a:r>
              <a:rPr lang="zh-CN" altLang="zh-CN" sz="2800" b="1" dirty="0">
                <a:latin typeface="+mj-ea"/>
                <a:ea typeface="+mj-ea"/>
                <a:cs typeface="Times New Roman" panose="02020603050405020304" pitchFamily="18" charset="0"/>
              </a:rPr>
              <a:t>表</a:t>
            </a:r>
            <a:r>
              <a:rPr lang="en-US" altLang="zh-CN" sz="2800" b="1" dirty="0">
                <a:latin typeface="+mj-ea"/>
                <a:ea typeface="+mj-ea"/>
                <a:cs typeface="Times New Roman" panose="02020603050405020304" pitchFamily="18" charset="0"/>
              </a:rPr>
              <a:t>7-20</a:t>
            </a:r>
            <a:r>
              <a:rPr lang="zh-CN" altLang="zh-CN" sz="2800" b="1" dirty="0">
                <a:latin typeface="+mj-ea"/>
                <a:ea typeface="+mj-ea"/>
                <a:cs typeface="Times New Roman" panose="02020603050405020304" pitchFamily="18" charset="0"/>
              </a:rPr>
              <a:t>乙产品包装成本资料</a:t>
            </a:r>
            <a:endParaRPr lang="zh-CN" altLang="zh-CN" sz="3600" b="1" kern="100" dirty="0">
              <a:latin typeface="+mj-ea"/>
              <a:ea typeface="+mj-ea"/>
            </a:endParaRPr>
          </a:p>
        </p:txBody>
      </p:sp>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pic>
        <p:nvPicPr>
          <p:cNvPr id="7" name="内容占位符 6" descr="图片1.png"/>
          <p:cNvPicPr>
            <a:picLocks noGrp="1" noChangeAspect="1"/>
          </p:cNvPicPr>
          <p:nvPr>
            <p:ph idx="1"/>
          </p:nvPr>
        </p:nvPicPr>
        <p:blipFill>
          <a:blip r:embed="rId2" cstate="print"/>
          <a:stretch>
            <a:fillRect/>
          </a:stretch>
        </p:blipFill>
        <p:spPr>
          <a:xfrm>
            <a:off x="1288624" y="2086404"/>
            <a:ext cx="9991952" cy="3646852"/>
          </a:xfrm>
        </p:spPr>
      </p:pic>
    </p:spTree>
    <p:extLst>
      <p:ext uri="{BB962C8B-B14F-4D97-AF65-F5344CB8AC3E}">
        <p14:creationId xmlns:p14="http://schemas.microsoft.com/office/powerpoint/2010/main" val="35695821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60741" y="1124744"/>
            <a:ext cx="5870518" cy="523220"/>
          </a:xfrm>
          <a:prstGeom prst="rect">
            <a:avLst/>
          </a:prstGeom>
        </p:spPr>
        <p:txBody>
          <a:bodyPr wrap="none">
            <a:spAutoFit/>
          </a:bodyPr>
          <a:lstStyle/>
          <a:p>
            <a:r>
              <a:rPr lang="zh-CN" altLang="zh-CN" sz="2800" b="1" kern="100" dirty="0">
                <a:latin typeface="Times New Roman" panose="02020603050405020304" pitchFamily="18" charset="0"/>
                <a:cs typeface="Times New Roman" panose="02020603050405020304" pitchFamily="18" charset="0"/>
              </a:rPr>
              <a:t>表</a:t>
            </a:r>
            <a:r>
              <a:rPr lang="en-US" altLang="zh-CN" sz="2800" b="1" kern="100" dirty="0">
                <a:latin typeface="Times New Roman" panose="02020603050405020304" pitchFamily="18" charset="0"/>
              </a:rPr>
              <a:t>7-21</a:t>
            </a:r>
            <a:r>
              <a:rPr lang="zh-CN" altLang="zh-CN" sz="2800" b="1" kern="100" dirty="0">
                <a:latin typeface="Times New Roman" panose="02020603050405020304" pitchFamily="18" charset="0"/>
                <a:cs typeface="Times New Roman" panose="02020603050405020304" pitchFamily="18" charset="0"/>
              </a:rPr>
              <a:t>产品包装成本差异分析汇总表</a:t>
            </a:r>
            <a:endParaRPr lang="zh-CN" altLang="en-US" sz="2800" b="1" dirty="0"/>
          </a:p>
        </p:txBody>
      </p:sp>
      <p:sp>
        <p:nvSpPr>
          <p:cNvPr id="4" name="文本框 3"/>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pic>
        <p:nvPicPr>
          <p:cNvPr id="8" name="内容占位符 7" descr="图片3.png"/>
          <p:cNvPicPr>
            <a:picLocks noGrp="1" noChangeAspect="1"/>
          </p:cNvPicPr>
          <p:nvPr>
            <p:ph idx="1"/>
          </p:nvPr>
        </p:nvPicPr>
        <p:blipFill>
          <a:blip r:embed="rId2" cstate="print"/>
          <a:stretch>
            <a:fillRect/>
          </a:stretch>
        </p:blipFill>
        <p:spPr>
          <a:xfrm>
            <a:off x="1577975" y="2123186"/>
            <a:ext cx="9036050" cy="3224403"/>
          </a:xfrm>
        </p:spPr>
      </p:pic>
    </p:spTree>
    <p:extLst>
      <p:ext uri="{BB962C8B-B14F-4D97-AF65-F5344CB8AC3E}">
        <p14:creationId xmlns:p14="http://schemas.microsoft.com/office/powerpoint/2010/main" val="582678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698"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3" name="图片 2" descr="图片4.png"/>
          <p:cNvPicPr>
            <a:picLocks noChangeAspect="1"/>
          </p:cNvPicPr>
          <p:nvPr/>
        </p:nvPicPr>
        <p:blipFill>
          <a:blip r:embed="rId3" cstate="print"/>
          <a:stretch>
            <a:fillRect/>
          </a:stretch>
        </p:blipFill>
        <p:spPr>
          <a:xfrm>
            <a:off x="9449" y="0"/>
            <a:ext cx="12173101"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n-US" altLang="zh-CN" sz="3600" dirty="0">
                <a:latin typeface="宋体" panose="02010600030101010101" pitchFamily="2" charset="-122"/>
              </a:rPr>
              <a:t>2</a:t>
            </a:r>
            <a:r>
              <a:rPr lang="zh-CN" altLang="en-US" sz="3600" dirty="0">
                <a:latin typeface="宋体" panose="02010600030101010101" pitchFamily="2" charset="-122"/>
              </a:rPr>
              <a:t>．全月一次加权平均法</a:t>
            </a:r>
          </a:p>
        </p:txBody>
      </p:sp>
      <p:sp>
        <p:nvSpPr>
          <p:cNvPr id="2" name="内容占位符 1"/>
          <p:cNvSpPr>
            <a:spLocks noGrp="1"/>
          </p:cNvSpPr>
          <p:nvPr>
            <p:ph idx="1"/>
          </p:nvPr>
        </p:nvSpPr>
        <p:spPr/>
        <p:txBody>
          <a:bodyPr>
            <a:normAutofit/>
          </a:bodyPr>
          <a:lstStyle/>
          <a:p>
            <a:pPr>
              <a:lnSpc>
                <a:spcPct val="150000"/>
              </a:lnSpc>
            </a:pPr>
            <a:r>
              <a:rPr lang="zh-CN" altLang="en-US" sz="2800" b="0" dirty="0">
                <a:latin typeface="宋体" panose="02010600030101010101" pitchFamily="2" charset="-122"/>
              </a:rPr>
              <a:t>全月一次加权平均法是以月初结存材料金额与全月收入材料金额之和，除以月初结存材料数量与全月收入材料数量之和，算</a:t>
            </a:r>
            <a:r>
              <a:rPr lang="zh-CN" altLang="en-US" sz="2800" b="0" dirty="0" smtClean="0">
                <a:latin typeface="宋体" panose="02010600030101010101" pitchFamily="2" charset="-122"/>
              </a:rPr>
              <a:t>出材料月末加权平均</a:t>
            </a:r>
            <a:r>
              <a:rPr lang="zh-CN" altLang="en-US" sz="2800" b="0" dirty="0">
                <a:latin typeface="宋体" panose="02010600030101010101" pitchFamily="2" charset="-122"/>
              </a:rPr>
              <a:t>单价，从而确定当月材料的发出成本和月末库存成本</a:t>
            </a:r>
            <a:endParaRPr lang="zh-CN" altLang="en-US" sz="2800" b="0" dirty="0"/>
          </a:p>
        </p:txBody>
      </p:sp>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705744" y="2214156"/>
            <a:ext cx="10513168" cy="3456384"/>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a:t>本月发出材料成本</a:t>
            </a:r>
            <a:r>
              <a:rPr lang="en-US" altLang="zh-CN"/>
              <a:t/>
            </a:r>
            <a:br>
              <a:rPr lang="en-US" altLang="zh-CN"/>
            </a:br>
            <a:r>
              <a:rPr lang="en-US" altLang="zh-CN"/>
              <a:t>                 </a:t>
            </a:r>
            <a:r>
              <a:rPr lang="en-US" altLang="zh-CN">
                <a:sym typeface="Symbol"/>
              </a:rPr>
              <a:t></a:t>
            </a:r>
            <a:r>
              <a:rPr lang="zh-CN" altLang="zh-CN"/>
              <a:t>本月发出材料数量</a:t>
            </a:r>
            <a:r>
              <a:rPr lang="en-US" altLang="zh-CN">
                <a:sym typeface="Symbol"/>
              </a:rPr>
              <a:t></a:t>
            </a:r>
            <a:r>
              <a:rPr lang="zh-CN" altLang="zh-CN"/>
              <a:t>材料月末加权平均单价</a:t>
            </a:r>
            <a:br>
              <a:rPr lang="zh-CN" altLang="zh-CN"/>
            </a:br>
            <a:r>
              <a:rPr lang="en-US" altLang="zh-CN"/>
              <a:t>	</a:t>
            </a:r>
            <a:r>
              <a:rPr lang="zh-CN" altLang="zh-CN"/>
              <a:t>月末库存材料成本</a:t>
            </a:r>
            <a:r>
              <a:rPr lang="en-US" altLang="zh-CN"/>
              <a:t/>
            </a:r>
            <a:br>
              <a:rPr lang="en-US" altLang="zh-CN"/>
            </a:br>
            <a:r>
              <a:rPr lang="en-US" altLang="zh-CN"/>
              <a:t>                 </a:t>
            </a:r>
            <a:r>
              <a:rPr lang="en-US" altLang="zh-CN">
                <a:sym typeface="Symbol"/>
              </a:rPr>
              <a:t></a:t>
            </a:r>
            <a:r>
              <a:rPr lang="zh-CN" altLang="zh-CN"/>
              <a:t>月末库存材料数量</a:t>
            </a:r>
            <a:r>
              <a:rPr lang="en-US" altLang="zh-CN">
                <a:sym typeface="Symbol"/>
              </a:rPr>
              <a:t></a:t>
            </a:r>
            <a:r>
              <a:rPr lang="zh-CN" altLang="zh-CN"/>
              <a:t>材料月末加权平均单价</a:t>
            </a:r>
            <a:endParaRPr lang="zh-CN" altLang="en-US" dirty="0"/>
          </a:p>
        </p:txBody>
      </p:sp>
      <p:pic>
        <p:nvPicPr>
          <p:cNvPr id="3" name="图片 2" descr="图片1.png"/>
          <p:cNvPicPr>
            <a:picLocks noChangeAspect="1"/>
          </p:cNvPicPr>
          <p:nvPr/>
        </p:nvPicPr>
        <p:blipFill>
          <a:blip r:embed="rId2" cstate="print">
            <a:clrChange>
              <a:clrFrom>
                <a:srgbClr val="000000">
                  <a:alpha val="0"/>
                </a:srgbClr>
              </a:clrFrom>
              <a:clrTo>
                <a:srgbClr val="000000">
                  <a:alpha val="0"/>
                </a:srgbClr>
              </a:clrTo>
            </a:clrChange>
            <a:duotone>
              <a:prstClr val="black"/>
              <a:schemeClr val="bg2">
                <a:lumMod val="25000"/>
                <a:tint val="45000"/>
                <a:satMod val="400000"/>
              </a:schemeClr>
            </a:duotone>
          </a:blip>
          <a:stretch>
            <a:fillRect/>
          </a:stretch>
        </p:blipFill>
        <p:spPr>
          <a:xfrm>
            <a:off x="1201940" y="2214156"/>
            <a:ext cx="9788120" cy="1296144"/>
          </a:xfrm>
          <a:prstGeom prst="rect">
            <a:avLst/>
          </a:prstGeom>
          <a:solidFill>
            <a:schemeClr val="accent3">
              <a:lumMod val="20000"/>
              <a:lumOff val="80000"/>
            </a:schemeClr>
          </a:solidFill>
          <a:ln>
            <a:noFill/>
          </a:ln>
          <a:effectLst/>
        </p:spPr>
      </p:pic>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
        <p:nvSpPr>
          <p:cNvPr id="2" name="矩形 1"/>
          <p:cNvSpPr/>
          <p:nvPr/>
        </p:nvSpPr>
        <p:spPr>
          <a:xfrm>
            <a:off x="1159184" y="3717032"/>
            <a:ext cx="10049384" cy="1384995"/>
          </a:xfrm>
          <a:prstGeom prst="rect">
            <a:avLst/>
          </a:prstGeom>
        </p:spPr>
        <p:txBody>
          <a:bodyPr wrap="square">
            <a:spAutoFit/>
          </a:bodyPr>
          <a:lstStyle/>
          <a:p>
            <a:pPr algn="l"/>
            <a:r>
              <a:rPr lang="zh-CN" altLang="zh-CN" sz="2800" dirty="0"/>
              <a:t>本月发出</a:t>
            </a:r>
            <a:r>
              <a:rPr lang="zh-CN" altLang="zh-CN" sz="2800" dirty="0" smtClean="0"/>
              <a:t>材料成本</a:t>
            </a:r>
            <a:r>
              <a:rPr lang="en-US" altLang="zh-CN" sz="2800" dirty="0" smtClean="0"/>
              <a:t> </a:t>
            </a:r>
            <a:r>
              <a:rPr lang="en-US" altLang="zh-CN" sz="2800" dirty="0">
                <a:sym typeface="Symbol"/>
              </a:rPr>
              <a:t></a:t>
            </a:r>
            <a:r>
              <a:rPr lang="zh-CN" altLang="zh-CN" sz="2800" dirty="0"/>
              <a:t>本月发出材料数量</a:t>
            </a:r>
            <a:r>
              <a:rPr lang="en-US" altLang="zh-CN" sz="2800" dirty="0">
                <a:sym typeface="Symbol"/>
              </a:rPr>
              <a:t></a:t>
            </a:r>
            <a:r>
              <a:rPr lang="zh-CN" altLang="zh-CN" sz="2800" dirty="0"/>
              <a:t>材料月末加权平均</a:t>
            </a:r>
            <a:r>
              <a:rPr lang="zh-CN" altLang="zh-CN" sz="2800" dirty="0" smtClean="0"/>
              <a:t>单价</a:t>
            </a:r>
            <a:endParaRPr lang="en-US" altLang="zh-CN" sz="2800" dirty="0" smtClean="0"/>
          </a:p>
          <a:p>
            <a:pPr algn="l"/>
            <a:r>
              <a:rPr lang="zh-CN" altLang="zh-CN" sz="2800" dirty="0"/>
              <a:t/>
            </a:r>
            <a:br>
              <a:rPr lang="zh-CN" altLang="zh-CN" sz="2800" dirty="0"/>
            </a:br>
            <a:r>
              <a:rPr lang="zh-CN" altLang="zh-CN" sz="2800" dirty="0" smtClean="0"/>
              <a:t>月末</a:t>
            </a:r>
            <a:r>
              <a:rPr lang="zh-CN" altLang="zh-CN" sz="2800" dirty="0"/>
              <a:t>库存材料</a:t>
            </a:r>
            <a:r>
              <a:rPr lang="zh-CN" altLang="zh-CN" sz="2800" dirty="0" smtClean="0"/>
              <a:t>成本</a:t>
            </a:r>
            <a:r>
              <a:rPr lang="en-US" altLang="zh-CN" sz="2800" dirty="0" smtClean="0">
                <a:sym typeface="Symbol"/>
              </a:rPr>
              <a:t></a:t>
            </a:r>
            <a:r>
              <a:rPr lang="zh-CN" altLang="zh-CN" sz="2800" dirty="0"/>
              <a:t>月末库存材料数量</a:t>
            </a:r>
            <a:r>
              <a:rPr lang="en-US" altLang="zh-CN" sz="2800" dirty="0">
                <a:sym typeface="Symbol"/>
              </a:rPr>
              <a:t></a:t>
            </a:r>
            <a:r>
              <a:rPr lang="zh-CN" altLang="zh-CN" sz="2800" dirty="0"/>
              <a:t>材料月末加权平均单价</a:t>
            </a:r>
            <a:endParaRPr lang="zh-CN" alt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例</a:t>
            </a:r>
            <a:r>
              <a:rPr lang="en-US" altLang="zh-CN" dirty="0">
                <a:latin typeface="宋体" panose="02010600030101010101" pitchFamily="2" charset="-122"/>
              </a:rPr>
              <a:t>【7-3】</a:t>
            </a:r>
            <a:r>
              <a:rPr lang="zh-CN" altLang="en-US" dirty="0">
                <a:latin typeface="宋体" panose="02010600030101010101" pitchFamily="2" charset="-122"/>
              </a:rPr>
              <a:t>仍以上述甲材料明细账为例，采用全月一次加权平均法计算发出材料和期末库存材料的成本，见表</a:t>
            </a:r>
            <a:r>
              <a:rPr lang="en-US" altLang="zh-CN" dirty="0">
                <a:latin typeface="宋体" panose="02010600030101010101" pitchFamily="2" charset="-122"/>
              </a:rPr>
              <a:t>7-3</a:t>
            </a:r>
            <a:r>
              <a:rPr lang="zh-CN" altLang="en-US" dirty="0">
                <a:latin typeface="宋体" panose="02010600030101010101" pitchFamily="2" charset="-122"/>
              </a:rPr>
              <a:t>。</a:t>
            </a:r>
            <a:endParaRPr lang="zh-CN" altLang="en-US" dirty="0"/>
          </a:p>
        </p:txBody>
      </p:sp>
      <p:sp>
        <p:nvSpPr>
          <p:cNvPr id="4"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1484313"/>
            <a:ext cx="10515600" cy="638175"/>
          </a:xfrm>
        </p:spPr>
        <p:txBody>
          <a:bodyPr>
            <a:normAutofit fontScale="90000"/>
          </a:bodyPr>
          <a:lstStyle/>
          <a:p>
            <a:r>
              <a:rPr lang="zh-CN" altLang="en-US">
                <a:solidFill>
                  <a:schemeClr val="bg1"/>
                </a:solidFill>
                <a:latin typeface="宋体" panose="02010600030101010101" pitchFamily="2" charset="-122"/>
              </a:rPr>
              <a:t>表</a:t>
            </a:r>
            <a:r>
              <a:rPr lang="en-US" altLang="zh-CN">
                <a:solidFill>
                  <a:schemeClr val="bg1"/>
                </a:solidFill>
                <a:latin typeface="宋体" panose="02010600030101010101" pitchFamily="2" charset="-122"/>
              </a:rPr>
              <a:t>7-3</a:t>
            </a:r>
          </a:p>
        </p:txBody>
      </p:sp>
      <p:pic>
        <p:nvPicPr>
          <p:cNvPr id="8" name="Picture 4"/>
          <p:cNvPicPr>
            <a:picLocks noGrp="1" noChangeAspect="1" noChangeArrowheads="1"/>
          </p:cNvPicPr>
          <p:nvPr>
            <p:ph idx="1"/>
          </p:nvPr>
        </p:nvPicPr>
        <p:blipFill>
          <a:blip r:embed="rId3" cstate="print">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1861785" y="1628800"/>
            <a:ext cx="8468431" cy="424847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zh-CN" sz="3600" dirty="0">
                <a:latin typeface="宋体" panose="02010600030101010101" pitchFamily="2" charset="-122"/>
              </a:rPr>
              <a:t>3</a:t>
            </a:r>
            <a:r>
              <a:rPr lang="zh-CN" altLang="en-US" sz="3600" dirty="0">
                <a:latin typeface="宋体" panose="02010600030101010101" pitchFamily="2" charset="-122"/>
              </a:rPr>
              <a:t>．移动加权平均法</a:t>
            </a:r>
          </a:p>
        </p:txBody>
      </p:sp>
      <p:sp>
        <p:nvSpPr>
          <p:cNvPr id="2" name="内容占位符 1"/>
          <p:cNvSpPr>
            <a:spLocks noGrp="1"/>
          </p:cNvSpPr>
          <p:nvPr>
            <p:ph idx="1"/>
          </p:nvPr>
        </p:nvSpPr>
        <p:spPr/>
        <p:txBody>
          <a:bodyPr/>
          <a:lstStyle/>
          <a:p>
            <a:r>
              <a:rPr lang="zh-CN" altLang="en-US" b="0" dirty="0">
                <a:latin typeface="宋体" panose="02010600030101010101" pitchFamily="2" charset="-122"/>
              </a:rPr>
              <a:t>移动加权平均法是</a:t>
            </a:r>
            <a:r>
              <a:rPr lang="zh-CN" altLang="en-US" dirty="0">
                <a:latin typeface="宋体" panose="02010600030101010101" pitchFamily="2" charset="-122"/>
              </a:rPr>
              <a:t>以原结存材料金额与本批材料收入金额之和</a:t>
            </a:r>
            <a:r>
              <a:rPr lang="zh-CN" altLang="en-US" b="0" dirty="0">
                <a:latin typeface="宋体" panose="02010600030101010101" pitchFamily="2" charset="-122"/>
              </a:rPr>
              <a:t>，</a:t>
            </a:r>
            <a:r>
              <a:rPr lang="zh-CN" altLang="en-US" dirty="0">
                <a:latin typeface="宋体" panose="02010600030101010101" pitchFamily="2" charset="-122"/>
              </a:rPr>
              <a:t>除以原结存材料数量与本批收入材料数量之和</a:t>
            </a:r>
            <a:r>
              <a:rPr lang="zh-CN" altLang="en-US" b="0" dirty="0">
                <a:latin typeface="宋体" panose="02010600030101010101" pitchFamily="2" charset="-122"/>
              </a:rPr>
              <a:t>，算出以数量为权数的材料平均单价，作为日常发料的单价的一种计价方法。</a:t>
            </a:r>
            <a:endParaRPr lang="zh-CN" altLang="en-US" b="0" dirty="0"/>
          </a:p>
        </p:txBody>
      </p:sp>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27242" y="2924944"/>
            <a:ext cx="773751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838200" y="1844825"/>
            <a:ext cx="10515600" cy="3600399"/>
          </a:xfrm>
        </p:spPr>
        <p:txBody>
          <a:bodyPr>
            <a:normAutofit fontScale="90000"/>
          </a:bodyPr>
          <a:lstStyle/>
          <a:p>
            <a:pPr indent="3384000"/>
            <a:r>
              <a:rPr lang="en-US" altLang="zh-CN" sz="3600" b="1" dirty="0">
                <a:latin typeface="+mj-ea"/>
                <a:sym typeface="Wingdings" panose="05000000000000000000" pitchFamily="2" charset="2"/>
              </a:rPr>
              <a:t></a:t>
            </a:r>
            <a:r>
              <a:rPr lang="en-US" altLang="zh-CN" sz="3600" b="1" dirty="0">
                <a:latin typeface="+mj-ea"/>
              </a:rPr>
              <a:t>【</a:t>
            </a:r>
            <a:r>
              <a:rPr lang="zh-CN" altLang="en-US" sz="3600" b="1" dirty="0">
                <a:latin typeface="+mj-ea"/>
              </a:rPr>
              <a:t>学习目的</a:t>
            </a:r>
            <a:r>
              <a:rPr lang="en-US" altLang="zh-CN" sz="3600" b="1" dirty="0">
                <a:latin typeface="+mj-ea"/>
              </a:rPr>
              <a:t>】</a:t>
            </a:r>
            <a:br>
              <a:rPr lang="en-US" altLang="zh-CN" sz="3600" b="1" dirty="0">
                <a:latin typeface="+mj-ea"/>
              </a:rPr>
            </a:br>
            <a:r>
              <a:rPr lang="en-US" altLang="zh-CN" sz="3600" b="1" dirty="0" smtClean="0">
                <a:latin typeface="+mj-ea"/>
              </a:rPr>
              <a:t>    </a:t>
            </a:r>
            <a:r>
              <a:rPr lang="zh-CN" altLang="en-US" sz="3600" b="1" dirty="0" smtClean="0">
                <a:latin typeface="+mj-ea"/>
              </a:rPr>
              <a:t>通</a:t>
            </a:r>
            <a:r>
              <a:rPr lang="zh-CN" altLang="en-US" sz="3600" b="1" dirty="0">
                <a:latin typeface="+mj-ea"/>
              </a:rPr>
              <a:t>过本章的学习，了解包装成本的构成，理解包装标准成本的制定方法，理解包装成本的计算方法，理解包装成本控制对策，基本掌握包装成本分析方法，熟悉并掌握发出材料成本的计价方法。</a:t>
            </a:r>
          </a:p>
        </p:txBody>
      </p:sp>
      <p:sp>
        <p:nvSpPr>
          <p:cNvPr id="9" name="文本框 8"/>
          <p:cNvSpPr txBox="1"/>
          <p:nvPr/>
        </p:nvSpPr>
        <p:spPr>
          <a:xfrm>
            <a:off x="14113" y="188640"/>
            <a:ext cx="2393604"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例</a:t>
            </a:r>
            <a:r>
              <a:rPr lang="en-US" altLang="zh-CN" dirty="0">
                <a:latin typeface="宋体" panose="02010600030101010101" pitchFamily="2" charset="-122"/>
              </a:rPr>
              <a:t>【7-4】</a:t>
            </a:r>
            <a:r>
              <a:rPr lang="zh-CN" altLang="en-US" dirty="0">
                <a:latin typeface="宋体" panose="02010600030101010101" pitchFamily="2" charset="-122"/>
              </a:rPr>
              <a:t>仍以前述甲材料资料为例，采用移动加权平均法计算发出材料和期末库存材料的成本，见表</a:t>
            </a:r>
            <a:r>
              <a:rPr lang="en-US" altLang="zh-CN" dirty="0">
                <a:latin typeface="宋体" panose="02010600030101010101" pitchFamily="2" charset="-122"/>
              </a:rPr>
              <a:t>7-4</a:t>
            </a:r>
            <a:r>
              <a:rPr lang="zh-CN" altLang="en-US" dirty="0">
                <a:latin typeface="宋体" panose="02010600030101010101" pitchFamily="2" charset="-122"/>
              </a:rPr>
              <a:t>。</a:t>
            </a:r>
            <a:endParaRPr lang="zh-CN" altLang="en-US" dirty="0"/>
          </a:p>
        </p:txBody>
      </p:sp>
      <p:sp>
        <p:nvSpPr>
          <p:cNvPr id="4"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00808"/>
            <a:ext cx="9144000" cy="41449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157" y="1658492"/>
            <a:ext cx="8675687" cy="414677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pPr fontAlgn="base">
              <a:spcAft>
                <a:spcPct val="0"/>
              </a:spcAft>
            </a:pPr>
            <a:r>
              <a:rPr lang="zh-CN" altLang="zh-CN" spc="50" dirty="0">
                <a:ln w="11430"/>
                <a:effectLst>
                  <a:outerShdw blurRad="76200" dist="50800" dir="5400000" algn="tl" rotWithShape="0">
                    <a:srgbClr val="000000">
                      <a:alpha val="65000"/>
                    </a:srgbClr>
                  </a:outerShdw>
                  <a:reflection blurRad="6350" stA="55000" endA="300" endPos="45500" dir="5400000" sy="-100000" algn="bl" rotWithShape="0"/>
                </a:effectLst>
                <a:latin typeface="宋体" panose="02010600030101010101" pitchFamily="2" charset="-122"/>
                <a:ea typeface="黑体" pitchFamily="49" charset="-122"/>
              </a:rPr>
              <a:t>二、包装机械费用的计算</a:t>
            </a:r>
            <a:endParaRPr lang="zh-CN" altLang="en-US" spc="50" dirty="0">
              <a:ln w="11430"/>
              <a:effectLst>
                <a:outerShdw blurRad="76200" dist="50800" dir="5400000" algn="tl" rotWithShape="0">
                  <a:srgbClr val="000000">
                    <a:alpha val="65000"/>
                  </a:srgbClr>
                </a:outerShdw>
                <a:reflection blurRad="6350" stA="55000" endA="300" endPos="45500" dir="5400000" sy="-100000" algn="bl" rotWithShape="0"/>
              </a:effectLst>
              <a:latin typeface="宋体" panose="02010600030101010101" pitchFamily="2" charset="-122"/>
              <a:ea typeface="黑体" pitchFamily="49" charset="-122"/>
            </a:endParaRPr>
          </a:p>
        </p:txBody>
      </p:sp>
      <p:sp>
        <p:nvSpPr>
          <p:cNvPr id="2" name="内容占位符 1"/>
          <p:cNvSpPr>
            <a:spLocks noGrp="1"/>
          </p:cNvSpPr>
          <p:nvPr>
            <p:ph idx="1"/>
          </p:nvPr>
        </p:nvSpPr>
        <p:spPr>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oAutofit/>
          </a:bodyPr>
          <a:lstStyle/>
          <a:p>
            <a:pPr>
              <a:lnSpc>
                <a:spcPct val="120000"/>
              </a:lnSpc>
              <a:spcBef>
                <a:spcPts val="0"/>
              </a:spcBef>
            </a:pPr>
            <a:r>
              <a:rPr lang="zh-CN" altLang="zh-CN" sz="2800" dirty="0"/>
              <a:t>包装机械费用主要是指包装机械的维修费和折旧费。</a:t>
            </a:r>
          </a:p>
          <a:p>
            <a:pPr>
              <a:lnSpc>
                <a:spcPct val="120000"/>
              </a:lnSpc>
              <a:spcBef>
                <a:spcPts val="0"/>
              </a:spcBef>
            </a:pPr>
            <a:r>
              <a:rPr lang="zh-CN" altLang="zh-CN" sz="2800" dirty="0"/>
              <a:t>包装机械的维修费是包装机械发生部份损坏，进行修理时所支出的费用</a:t>
            </a:r>
            <a:r>
              <a:rPr lang="zh-CN" altLang="zh-CN" sz="2800" dirty="0" smtClean="0"/>
              <a:t>。</a:t>
            </a:r>
            <a:endParaRPr lang="en-US" altLang="zh-CN" sz="2800" dirty="0" smtClean="0"/>
          </a:p>
          <a:p>
            <a:pPr>
              <a:spcBef>
                <a:spcPts val="0"/>
              </a:spcBef>
            </a:pPr>
            <a:r>
              <a:rPr lang="zh-CN" altLang="zh-CN" sz="2800" dirty="0"/>
              <a:t>包装机械的折旧费是指包装机械因在使用过程中的损耗，而定期逐渐转移到包装成本中的那一部份价值。</a:t>
            </a:r>
          </a:p>
        </p:txBody>
      </p:sp>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二、包装机械费用的计算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pPr fontAlgn="base">
              <a:spcAft>
                <a:spcPct val="0"/>
              </a:spcAft>
            </a:pPr>
            <a:r>
              <a:rPr lang="zh-CN" altLang="en-US" sz="3600" spc="50" dirty="0">
                <a:ln w="11430"/>
                <a:effectLst>
                  <a:outerShdw blurRad="76200" dist="50800" dir="5400000" algn="tl" rotWithShape="0">
                    <a:srgbClr val="000000">
                      <a:alpha val="65000"/>
                    </a:srgbClr>
                  </a:outerShdw>
                  <a:reflection blurRad="6350" stA="55000" endA="300" endPos="45500" dir="5400000" sy="-100000" algn="bl" rotWithShape="0"/>
                </a:effectLst>
                <a:latin typeface="宋体" panose="02010600030101010101" pitchFamily="2" charset="-122"/>
                <a:ea typeface="黑体" pitchFamily="49" charset="-122"/>
              </a:rPr>
              <a:t>三、包装技术费用的计算</a:t>
            </a: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3873395483"/>
              </p:ext>
            </p:extLst>
          </p:nvPr>
        </p:nvGraphicFramePr>
        <p:xfrm>
          <a:off x="1127448" y="2564904"/>
          <a:ext cx="9865096" cy="288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三、包装技术费用的计算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38200" y="1844825"/>
            <a:ext cx="10515600" cy="3600399"/>
          </a:xfrm>
        </p:spPr>
        <p:txBody>
          <a:bodyPr>
            <a:noAutofit/>
          </a:bodyPr>
          <a:lstStyle/>
          <a:p>
            <a:r>
              <a:rPr lang="zh-CN" altLang="zh-CN" sz="2800" b="0" dirty="0" smtClean="0"/>
              <a:t>支付给所有包装工人及其他直接从事包装生产作业人员的工资总额即为包装人工费用。</a:t>
            </a:r>
            <a:endParaRPr lang="zh-CN" altLang="en-US" sz="2800" b="0" dirty="0"/>
          </a:p>
        </p:txBody>
      </p:sp>
      <p:sp>
        <p:nvSpPr>
          <p:cNvPr id="6"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四、包装人工费用的计算</a:t>
            </a:r>
            <a:endParaRPr lang="zh-CN" altLang="en-US" b="1" dirty="0">
              <a:solidFill>
                <a:schemeClr val="bg1"/>
              </a:solidFill>
            </a:endParaRPr>
          </a:p>
        </p:txBody>
      </p:sp>
      <p:sp>
        <p:nvSpPr>
          <p:cNvPr id="3" name="矩形 2"/>
          <p:cNvSpPr/>
          <p:nvPr/>
        </p:nvSpPr>
        <p:spPr>
          <a:xfrm>
            <a:off x="2639616" y="1124744"/>
            <a:ext cx="5351145" cy="590931"/>
          </a:xfrm>
          <a:prstGeom prst="rect">
            <a:avLst/>
          </a:prstGeom>
        </p:spPr>
        <p:txBody>
          <a:bodyPr wrap="none">
            <a:spAutoFit/>
          </a:bodyPr>
          <a:lstStyle/>
          <a:p>
            <a:pPr>
              <a:lnSpc>
                <a:spcPct val="90000"/>
              </a:lnSpc>
            </a:pPr>
            <a:r>
              <a:rPr lang="zh-CN" altLang="en-US" sz="3600" b="1" spc="50" dirty="0">
                <a:ln w="11430"/>
                <a:effectLst>
                  <a:outerShdw blurRad="76200" dist="50800" dir="5400000" algn="tl" rotWithShape="0">
                    <a:srgbClr val="000000">
                      <a:alpha val="65000"/>
                    </a:srgbClr>
                  </a:outerShdw>
                  <a:reflection blurRad="6350" stA="55000" endA="300" endPos="45500" dir="5400000" sy="-100000" algn="bl" rotWithShape="0"/>
                </a:effectLst>
                <a:latin typeface="宋体" panose="02010600030101010101" pitchFamily="2" charset="-122"/>
                <a:ea typeface="黑体" pitchFamily="49" charset="-122"/>
                <a:cs typeface="+mj-cs"/>
              </a:rPr>
              <a:t>四、包装人工费用的计算</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第</a:t>
            </a:r>
            <a:r>
              <a:rPr lang="zh-CN" altLang="en-US" dirty="0" smtClean="0"/>
              <a:t>二</a:t>
            </a:r>
            <a:r>
              <a:rPr lang="zh-CN" altLang="zh-CN" dirty="0" smtClean="0"/>
              <a:t>节</a:t>
            </a:r>
            <a:r>
              <a:rPr lang="en-US" altLang="zh-CN" dirty="0" smtClean="0"/>
              <a:t>  </a:t>
            </a:r>
            <a:r>
              <a:rPr lang="zh-CN" altLang="zh-CN" dirty="0" smtClean="0"/>
              <a:t>包装成本控制对策</a:t>
            </a:r>
            <a:endParaRPr lang="zh-CN" altLang="en-US" dirty="0"/>
          </a:p>
        </p:txBody>
      </p:sp>
      <p:sp>
        <p:nvSpPr>
          <p:cNvPr id="3" name="文本框 3"/>
          <p:cNvSpPr txBox="1"/>
          <p:nvPr/>
        </p:nvSpPr>
        <p:spPr>
          <a:xfrm>
            <a:off x="14113" y="188640"/>
            <a:ext cx="4929759"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zh-CN" altLang="en-US" dirty="0" smtClean="0"/>
              <a:t>本节内容包括</a:t>
            </a:r>
            <a:endParaRPr lang="zh-CN" altLang="zh-CN" dirty="0"/>
          </a:p>
        </p:txBody>
      </p:sp>
      <p:graphicFrame>
        <p:nvGraphicFramePr>
          <p:cNvPr id="3" name="内容占位符 2"/>
          <p:cNvGraphicFramePr>
            <a:graphicFrameLocks noGrp="1"/>
          </p:cNvGraphicFramePr>
          <p:nvPr>
            <p:ph idx="1"/>
            <p:extLst>
              <p:ext uri="{D42A27DB-BD31-4B8C-83A1-F6EECF244321}">
                <p14:modId xmlns:p14="http://schemas.microsoft.com/office/powerpoint/2010/main" val="2970833104"/>
              </p:ext>
            </p:extLst>
          </p:nvPr>
        </p:nvGraphicFramePr>
        <p:xfrm>
          <a:off x="838732" y="2852936"/>
          <a:ext cx="11089916" cy="289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14113" y="188640"/>
            <a:ext cx="4929759"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endParaRPr lang="zh-CN" altLang="en-US" b="1" dirty="0">
              <a:solidFill>
                <a:schemeClr val="bg1"/>
              </a:solidFill>
            </a:endParaRPr>
          </a:p>
        </p:txBody>
      </p:sp>
    </p:spTree>
    <p:extLst>
      <p:ext uri="{BB962C8B-B14F-4D97-AF65-F5344CB8AC3E}">
        <p14:creationId xmlns:p14="http://schemas.microsoft.com/office/powerpoint/2010/main" val="828468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rmAutofit/>
          </a:bodyPr>
          <a:lstStyle/>
          <a:p>
            <a:r>
              <a:rPr lang="zh-CN" altLang="en-US" sz="3600" spc="50" dirty="0">
                <a:ln w="11430"/>
                <a:effectLst>
                  <a:outerShdw blurRad="76200" dist="50800" dir="5400000" algn="tl" rotWithShape="0">
                    <a:srgbClr val="000000">
                      <a:alpha val="65000"/>
                    </a:srgbClr>
                  </a:outerShdw>
                  <a:reflection blurRad="6350" stA="55000" endA="300" endPos="45500" dir="5400000" sy="-100000" algn="bl" rotWithShape="0"/>
                </a:effectLst>
                <a:latin typeface="宋体" panose="02010600030101010101" pitchFamily="2" charset="-122"/>
                <a:ea typeface="黑体" pitchFamily="49" charset="-122"/>
              </a:rPr>
              <a:t>一、降低包装成本的途径</a:t>
            </a:r>
          </a:p>
        </p:txBody>
      </p:sp>
      <p:graphicFrame>
        <p:nvGraphicFramePr>
          <p:cNvPr id="4" name="内容占位符 3"/>
          <p:cNvGraphicFramePr>
            <a:graphicFrameLocks noGrp="1"/>
          </p:cNvGraphicFramePr>
          <p:nvPr>
            <p:ph idx="4294967295"/>
            <p:extLst>
              <p:ext uri="{D42A27DB-BD31-4B8C-83A1-F6EECF244321}">
                <p14:modId xmlns:p14="http://schemas.microsoft.com/office/powerpoint/2010/main" val="3887245484"/>
              </p:ext>
            </p:extLst>
          </p:nvPr>
        </p:nvGraphicFramePr>
        <p:xfrm>
          <a:off x="838200" y="2349500"/>
          <a:ext cx="10515600" cy="346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3"/>
          <p:cNvSpPr txBox="1"/>
          <p:nvPr/>
        </p:nvSpPr>
        <p:spPr>
          <a:xfrm>
            <a:off x="14113" y="188640"/>
            <a:ext cx="766606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一、降低包装成本的途径</a:t>
            </a:r>
            <a:endParaRPr lang="zh-CN" altLang="en-US" b="1" dirty="0">
              <a:solidFill>
                <a:schemeClr val="bg1"/>
              </a:solidFill>
            </a:endParaRPr>
          </a:p>
        </p:txBody>
      </p:sp>
    </p:spTree>
    <p:extLst>
      <p:ext uri="{BB962C8B-B14F-4D97-AF65-F5344CB8AC3E}">
        <p14:creationId xmlns:p14="http://schemas.microsoft.com/office/powerpoint/2010/main" val="104568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二、材料收发控制</a:t>
            </a:r>
            <a:endParaRPr lang="zh-CN" altLang="en-US" dirty="0"/>
          </a:p>
        </p:txBody>
      </p:sp>
      <p:sp>
        <p:nvSpPr>
          <p:cNvPr id="3"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
        <p:nvSpPr>
          <p:cNvPr id="4" name="矩形 3"/>
          <p:cNvSpPr/>
          <p:nvPr/>
        </p:nvSpPr>
        <p:spPr>
          <a:xfrm>
            <a:off x="2927648" y="5013176"/>
            <a:ext cx="7031412" cy="523220"/>
          </a:xfrm>
          <a:prstGeom prst="rect">
            <a:avLst/>
          </a:prstGeom>
        </p:spPr>
        <p:txBody>
          <a:bodyPr wrap="none">
            <a:spAutoFit/>
          </a:bodyPr>
          <a:lstStyle/>
          <a:p>
            <a:r>
              <a:rPr lang="zh-CN" altLang="zh-CN" sz="2800" kern="100" spc="10" dirty="0">
                <a:latin typeface="Times New Roman"/>
                <a:ea typeface="宋体"/>
              </a:rPr>
              <a:t>填制材料收发凭证，办理材料入库出库手续</a:t>
            </a:r>
            <a:endParaRPr lang="zh-CN" alt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060849"/>
            <a:ext cx="10515600" cy="3168351"/>
          </a:xfrm>
        </p:spPr>
        <p:txBody>
          <a:bodyPr>
            <a:normAutofit fontScale="90000"/>
          </a:bodyPr>
          <a:lstStyle/>
          <a:p>
            <a:r>
              <a:rPr lang="zh-CN" altLang="zh-CN" b="0" dirty="0" smtClean="0"/>
              <a:t>包装有两种含义：①关于盛装商品的容器、材料及辅助物品，即</a:t>
            </a:r>
            <a:r>
              <a:rPr lang="zh-CN" altLang="zh-CN" dirty="0" smtClean="0"/>
              <a:t>包装物</a:t>
            </a:r>
            <a:r>
              <a:rPr lang="zh-CN" altLang="zh-CN" b="0" dirty="0" smtClean="0"/>
              <a:t>；②关于实施盛装和封口、包扎等的</a:t>
            </a:r>
            <a:r>
              <a:rPr lang="zh-CN" altLang="zh-CN" dirty="0" smtClean="0"/>
              <a:t>技术活动</a:t>
            </a:r>
            <a:r>
              <a:rPr lang="zh-CN" altLang="zh-CN" b="0" dirty="0" smtClean="0"/>
              <a:t>。</a:t>
            </a:r>
            <a:r>
              <a:rPr lang="en-US" altLang="zh-CN" b="0" dirty="0" smtClean="0"/>
              <a:t/>
            </a:r>
            <a:br>
              <a:rPr lang="en-US" altLang="zh-CN" b="0" dirty="0" smtClean="0"/>
            </a:br>
            <a:r>
              <a:rPr lang="en-US" altLang="zh-CN" b="0" dirty="0" smtClean="0"/>
              <a:t>          </a:t>
            </a:r>
            <a:r>
              <a:rPr lang="zh-CN" altLang="zh-CN" b="0" dirty="0" smtClean="0"/>
              <a:t>本</a:t>
            </a:r>
            <a:r>
              <a:rPr lang="zh-CN" altLang="zh-CN" b="0" dirty="0"/>
              <a:t>书主要从企业的产品包装环节和物流企业的</a:t>
            </a:r>
            <a:r>
              <a:rPr lang="zh-CN" altLang="zh-CN" dirty="0"/>
              <a:t>包装作业环节</a:t>
            </a:r>
            <a:r>
              <a:rPr lang="zh-CN" altLang="zh-CN" b="0" dirty="0"/>
              <a:t>介绍包装成本管理方法与对策</a:t>
            </a:r>
            <a:r>
              <a:rPr lang="zh-CN" altLang="zh-CN" b="0" dirty="0" smtClean="0"/>
              <a:t>。</a:t>
            </a:r>
            <a:endParaRPr lang="zh-CN" altLang="en-US" b="0" dirty="0"/>
          </a:p>
        </p:txBody>
      </p:sp>
      <p:sp>
        <p:nvSpPr>
          <p:cNvPr id="4" name="矩形 3"/>
          <p:cNvSpPr/>
          <p:nvPr/>
        </p:nvSpPr>
        <p:spPr>
          <a:xfrm>
            <a:off x="838200" y="4690010"/>
            <a:ext cx="10802416" cy="584775"/>
          </a:xfrm>
          <a:prstGeom prst="rect">
            <a:avLst/>
          </a:prstGeom>
        </p:spPr>
        <p:txBody>
          <a:bodyPr wrap="square">
            <a:spAutoFit/>
          </a:bodyPr>
          <a:lstStyle/>
          <a:p>
            <a:pPr algn="l"/>
            <a:r>
              <a:rPr lang="en-US" altLang="zh-CN" sz="3200" dirty="0" smtClean="0">
                <a:latin typeface="+mj-lt"/>
                <a:ea typeface="+mj-ea"/>
                <a:cs typeface="+mj-cs"/>
              </a:rPr>
              <a:t>         </a:t>
            </a:r>
            <a:endParaRPr lang="zh-CN" altLang="en-US" sz="3200" dirty="0">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normAutofit/>
          </a:bodyPr>
          <a:lstStyle/>
          <a:p>
            <a:r>
              <a:rPr lang="zh-CN" altLang="zh-CN" sz="2800" kern="100" dirty="0" smtClean="0">
                <a:latin typeface="Times New Roman"/>
              </a:rPr>
              <a:t>企业材料收入来源，有外购</a:t>
            </a:r>
            <a:r>
              <a:rPr lang="zh-CN" altLang="en-US" sz="2800" kern="100" dirty="0" smtClean="0">
                <a:latin typeface="Times New Roman"/>
              </a:rPr>
              <a:t>（</a:t>
            </a:r>
            <a:r>
              <a:rPr lang="zh-CN" altLang="zh-CN" sz="2800" dirty="0" smtClean="0">
                <a:latin typeface="Arial" panose="020B0604020202020204" pitchFamily="34" charset="0"/>
              </a:rPr>
              <a:t>填</a:t>
            </a:r>
            <a:r>
              <a:rPr lang="zh-CN" altLang="zh-CN" sz="2800" dirty="0">
                <a:latin typeface="Arial" panose="020B0604020202020204" pitchFamily="34" charset="0"/>
              </a:rPr>
              <a:t>制收料</a:t>
            </a:r>
            <a:r>
              <a:rPr lang="zh-CN" altLang="zh-CN" sz="2800" dirty="0" smtClean="0">
                <a:latin typeface="Arial" panose="020B0604020202020204" pitchFamily="34" charset="0"/>
              </a:rPr>
              <a:t>单</a:t>
            </a:r>
            <a:r>
              <a:rPr lang="zh-CN" altLang="en-US" sz="2800" dirty="0" smtClean="0">
                <a:latin typeface="Arial" panose="020B0604020202020204" pitchFamily="34" charset="0"/>
              </a:rPr>
              <a:t>）、</a:t>
            </a:r>
            <a:r>
              <a:rPr lang="en-US" altLang="zh-CN" sz="2800" dirty="0" smtClean="0">
                <a:latin typeface="Arial" panose="020B0604020202020204" pitchFamily="34" charset="0"/>
              </a:rPr>
              <a:t/>
            </a:r>
            <a:br>
              <a:rPr lang="en-US" altLang="zh-CN" sz="2800" dirty="0" smtClean="0">
                <a:latin typeface="Arial" panose="020B0604020202020204" pitchFamily="34" charset="0"/>
              </a:rPr>
            </a:br>
            <a:r>
              <a:rPr lang="en-US" altLang="zh-CN" sz="2800" dirty="0">
                <a:latin typeface="Arial" panose="020B0604020202020204" pitchFamily="34" charset="0"/>
              </a:rPr>
              <a:t> </a:t>
            </a:r>
            <a:r>
              <a:rPr lang="en-US" altLang="zh-CN" sz="2800" dirty="0" smtClean="0">
                <a:latin typeface="Arial" panose="020B0604020202020204" pitchFamily="34" charset="0"/>
              </a:rPr>
              <a:t>                                          </a:t>
            </a:r>
            <a:r>
              <a:rPr lang="zh-CN" altLang="zh-CN" sz="2800" kern="100" dirty="0" smtClean="0">
                <a:latin typeface="Times New Roman"/>
              </a:rPr>
              <a:t>自制、回收废料</a:t>
            </a:r>
            <a:r>
              <a:rPr lang="zh-CN" altLang="en-US" sz="2800" kern="100" dirty="0" smtClean="0">
                <a:latin typeface="Times New Roman"/>
              </a:rPr>
              <a:t>（</a:t>
            </a:r>
            <a:r>
              <a:rPr lang="zh-CN" altLang="zh-CN" sz="2800" dirty="0">
                <a:latin typeface="Arial" panose="020B0604020202020204" pitchFamily="34" charset="0"/>
              </a:rPr>
              <a:t>填制材料交库单</a:t>
            </a:r>
            <a:r>
              <a:rPr lang="zh-CN" altLang="en-US" sz="2800" kern="100" dirty="0" smtClean="0">
                <a:latin typeface="Times New Roman"/>
              </a:rPr>
              <a:t>）</a:t>
            </a:r>
            <a:r>
              <a:rPr lang="zh-CN" altLang="zh-CN" sz="2800" kern="100" dirty="0" smtClean="0">
                <a:latin typeface="Times New Roman"/>
              </a:rPr>
              <a:t>。</a:t>
            </a:r>
            <a:endParaRPr lang="zh-CN" altLang="en-US" sz="2800" dirty="0"/>
          </a:p>
        </p:txBody>
      </p:sp>
      <p:sp>
        <p:nvSpPr>
          <p:cNvPr id="8" name="内容占位符 7"/>
          <p:cNvSpPr>
            <a:spLocks noGrp="1"/>
          </p:cNvSpPr>
          <p:nvPr>
            <p:ph idx="1"/>
          </p:nvPr>
        </p:nvSpPr>
        <p:spPr>
          <a:xfrm>
            <a:off x="838200" y="1043633"/>
            <a:ext cx="10515600" cy="513159"/>
          </a:xfrm>
        </p:spPr>
        <p:txBody>
          <a:bodyPr>
            <a:normAutofit lnSpcReduction="10000"/>
          </a:bodyPr>
          <a:lstStyle/>
          <a:p>
            <a:r>
              <a:rPr lang="zh-CN" altLang="zh-CN" kern="100" dirty="0" smtClean="0">
                <a:latin typeface="方正大标宋_GBK"/>
                <a:cs typeface="Times New Roman"/>
              </a:rPr>
              <a:t>（一）材料收入的凭证</a:t>
            </a:r>
            <a:endParaRPr lang="zh-CN" altLang="en-US" dirty="0"/>
          </a:p>
        </p:txBody>
      </p:sp>
      <p:sp>
        <p:nvSpPr>
          <p:cNvPr id="9" name="矩形 8"/>
          <p:cNvSpPr/>
          <p:nvPr/>
        </p:nvSpPr>
        <p:spPr>
          <a:xfrm>
            <a:off x="12023725" y="5890353"/>
            <a:ext cx="3048000" cy="900246"/>
          </a:xfrm>
          <a:prstGeom prst="rect">
            <a:avLst/>
          </a:prstGeom>
        </p:spPr>
        <p:txBody>
          <a:bodyPr>
            <a:spAutoFit/>
          </a:bodyPr>
          <a:lstStyle/>
          <a:p>
            <a:pPr indent="269875" algn="just">
              <a:spcAft>
                <a:spcPts val="0"/>
              </a:spcAft>
            </a:pPr>
            <a:r>
              <a:rPr lang="zh-CN" altLang="zh-CN" sz="1050" kern="100" dirty="0" smtClean="0">
                <a:latin typeface="Times New Roman"/>
                <a:ea typeface="宋体"/>
              </a:rPr>
              <a:t>企业材料收入来源，有外购、自制、回收废料以及车间余料退回和委托加工材料收入等。材料由外部运输单位或企业运输部门运到企业材料仓库时，仓库应根据发货票所列的品种、规格数量进行核算、验收。验收以后，应该填制收料单。</a:t>
            </a:r>
            <a:endParaRPr lang="zh-CN" altLang="zh-CN" sz="1050" kern="100" dirty="0">
              <a:latin typeface="Times New Roman"/>
              <a:ea typeface="宋体"/>
            </a:endParaRPr>
          </a:p>
        </p:txBody>
      </p:sp>
      <p:sp>
        <p:nvSpPr>
          <p:cNvPr id="6"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43714" name="Picture 2" descr="D:\用户目录\下载\29b39c9f79f9b87af969b55c1ab6161e.jpeg"/>
          <p:cNvPicPr>
            <a:picLocks noChangeAspect="1" noChangeArrowheads="1"/>
          </p:cNvPicPr>
          <p:nvPr/>
        </p:nvPicPr>
        <p:blipFill>
          <a:blip r:embed="rId2" cstate="print"/>
          <a:srcRect/>
          <a:stretch>
            <a:fillRect/>
          </a:stretch>
        </p:blipFill>
        <p:spPr bwMode="auto">
          <a:xfrm>
            <a:off x="1415696" y="1772816"/>
            <a:ext cx="9360608" cy="42349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2" descr="D:\用户目录\下载\29b39c9f79f9b87af969b55c1ab6161e.jpeg"/>
          <p:cNvPicPr>
            <a:picLocks noChangeAspect="1" noChangeArrowheads="1"/>
          </p:cNvPicPr>
          <p:nvPr/>
        </p:nvPicPr>
        <p:blipFill>
          <a:blip r:embed="rId2" cstate="print"/>
          <a:srcRect/>
          <a:stretch>
            <a:fillRect/>
          </a:stretch>
        </p:blipFill>
        <p:spPr bwMode="auto">
          <a:xfrm>
            <a:off x="1415480" y="1739207"/>
            <a:ext cx="9328829" cy="4354089"/>
          </a:xfrm>
          <a:prstGeom prst="rect">
            <a:avLst/>
          </a:prstGeom>
          <a:noFill/>
        </p:spPr>
      </p:pic>
      <p:sp>
        <p:nvSpPr>
          <p:cNvPr id="5"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normAutofit/>
          </a:bodyPr>
          <a:lstStyle/>
          <a:p>
            <a:r>
              <a:rPr lang="zh-CN" altLang="en-US" sz="3600" dirty="0">
                <a:latin typeface="宋体" panose="02010600030101010101" pitchFamily="2" charset="-122"/>
              </a:rPr>
              <a:t>（二）材料发出的凭证</a:t>
            </a:r>
          </a:p>
        </p:txBody>
      </p:sp>
      <p:pic>
        <p:nvPicPr>
          <p:cNvPr id="579589" name="Picture 5" descr="u=3158506583,4070274779&amp;fm=21&amp;gp=0"/>
          <p:cNvPicPr>
            <a:picLocks noChangeAspect="1" noChangeArrowheads="1"/>
          </p:cNvPicPr>
          <p:nvPr/>
        </p:nvPicPr>
        <p:blipFill>
          <a:blip r:embed="rId3" cstate="print">
            <a:lum bright="-12000" contrast="24000"/>
            <a:extLst>
              <a:ext uri="{28A0092B-C50C-407E-A947-70E740481C1C}">
                <a14:useLocalDpi xmlns:a14="http://schemas.microsoft.com/office/drawing/2010/main" val="0"/>
              </a:ext>
            </a:extLst>
          </a:blip>
          <a:srcRect/>
          <a:stretch>
            <a:fillRect/>
          </a:stretch>
        </p:blipFill>
        <p:spPr bwMode="auto">
          <a:xfrm>
            <a:off x="822336" y="2420888"/>
            <a:ext cx="10547329" cy="30342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5"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normAutofit/>
          </a:bodyPr>
          <a:lstStyle/>
          <a:p>
            <a:r>
              <a:rPr lang="en-US" altLang="zh-CN" dirty="0">
                <a:latin typeface="宋体" panose="02010600030101010101" pitchFamily="2" charset="-122"/>
              </a:rPr>
              <a:t>1</a:t>
            </a:r>
            <a:r>
              <a:rPr lang="zh-CN" altLang="en-US" dirty="0">
                <a:latin typeface="宋体" panose="02010600030101010101" pitchFamily="2" charset="-122"/>
              </a:rPr>
              <a:t>．领料单</a:t>
            </a:r>
          </a:p>
        </p:txBody>
      </p:sp>
      <p:pic>
        <p:nvPicPr>
          <p:cNvPr id="109570" name="Picture 2" descr="https://i00.c.aliimg.com/img/ibank/2013/289/318/1117813982_128099367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03512" y="1772816"/>
            <a:ext cx="8352928" cy="424847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zh-CN" dirty="0">
                <a:latin typeface="宋体" panose="02010600030101010101" pitchFamily="2" charset="-122"/>
              </a:rPr>
              <a:t>2</a:t>
            </a:r>
            <a:r>
              <a:rPr lang="zh-CN" altLang="en-US" dirty="0">
                <a:latin typeface="宋体" panose="02010600030101010101" pitchFamily="2" charset="-122"/>
              </a:rPr>
              <a:t>．领料登记表</a:t>
            </a:r>
          </a:p>
        </p:txBody>
      </p:sp>
      <p:pic>
        <p:nvPicPr>
          <p:cNvPr id="108546" name="Picture 2" descr="https://txt22262.book118.com/2017/0719/book27376/27375398.png"/>
          <p:cNvPicPr>
            <a:picLocks noChangeAspect="1" noChangeArrowheads="1"/>
          </p:cNvPicPr>
          <p:nvPr/>
        </p:nvPicPr>
        <p:blipFill>
          <a:blip r:embed="rId3" cstate="print"/>
          <a:srcRect/>
          <a:stretch>
            <a:fillRect/>
          </a:stretch>
        </p:blipFill>
        <p:spPr bwMode="auto">
          <a:xfrm>
            <a:off x="1631504" y="1988840"/>
            <a:ext cx="8928992" cy="381642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normAutofit/>
          </a:bodyPr>
          <a:lstStyle/>
          <a:p>
            <a:r>
              <a:rPr lang="en-US" altLang="zh-CN" dirty="0">
                <a:latin typeface="宋体" panose="02010600030101010101" pitchFamily="2" charset="-122"/>
              </a:rPr>
              <a:t>3</a:t>
            </a:r>
            <a:r>
              <a:rPr lang="zh-CN" altLang="en-US" dirty="0">
                <a:latin typeface="宋体" panose="02010600030101010101" pitchFamily="2" charset="-122"/>
              </a:rPr>
              <a:t>．限额领料单</a:t>
            </a:r>
          </a:p>
        </p:txBody>
      </p:sp>
      <p:pic>
        <p:nvPicPr>
          <p:cNvPr id="107522" name="Picture 2"/>
          <p:cNvPicPr>
            <a:picLocks noChangeAspect="1" noChangeArrowheads="1"/>
          </p:cNvPicPr>
          <p:nvPr/>
        </p:nvPicPr>
        <p:blipFill>
          <a:blip r:embed="rId3" cstate="print"/>
          <a:srcRect/>
          <a:stretch>
            <a:fillRect/>
          </a:stretch>
        </p:blipFill>
        <p:spPr bwMode="auto">
          <a:xfrm>
            <a:off x="971431" y="1988840"/>
            <a:ext cx="10249139" cy="352839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文本框 3"/>
          <p:cNvSpPr txBox="1"/>
          <p:nvPr/>
        </p:nvSpPr>
        <p:spPr>
          <a:xfrm>
            <a:off x="14113" y="188640"/>
            <a:ext cx="694598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二、材料收发控制</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三、包装标准成本的制定</a:t>
            </a:r>
            <a:endParaRPr lang="zh-CN" altLang="en-US" dirty="0"/>
          </a:p>
        </p:txBody>
      </p:sp>
      <p:sp>
        <p:nvSpPr>
          <p:cNvPr id="3"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zh-CN" altLang="en-US" dirty="0" smtClean="0">
                <a:latin typeface="宋体" panose="02010600030101010101" pitchFamily="2" charset="-122"/>
              </a:rPr>
              <a:t>分为四大类</a:t>
            </a:r>
            <a:endParaRPr lang="zh-CN" altLang="en-US" dirty="0">
              <a:latin typeface="宋体" panose="02010600030101010101" pitchFamily="2" charset="-122"/>
            </a:endParaRPr>
          </a:p>
        </p:txBody>
      </p:sp>
      <p:graphicFrame>
        <p:nvGraphicFramePr>
          <p:cNvPr id="3" name="内容占位符 2"/>
          <p:cNvGraphicFramePr>
            <a:graphicFrameLocks noGrp="1"/>
          </p:cNvGraphicFramePr>
          <p:nvPr>
            <p:ph idx="4294967295"/>
            <p:extLst>
              <p:ext uri="{D42A27DB-BD31-4B8C-83A1-F6EECF244321}">
                <p14:modId xmlns:p14="http://schemas.microsoft.com/office/powerpoint/2010/main" val="2262224662"/>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normAutofit/>
          </a:bodyPr>
          <a:lstStyle/>
          <a:p>
            <a:pPr marL="1338263" indent="-1338263"/>
            <a:r>
              <a:rPr lang="zh-CN" altLang="en-US" dirty="0">
                <a:latin typeface="宋体" panose="02010600030101010101" pitchFamily="2" charset="-122"/>
              </a:rPr>
              <a:t>（一）包装材料费用的标准成本</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783382997"/>
              </p:ext>
            </p:extLst>
          </p:nvPr>
        </p:nvGraphicFramePr>
        <p:xfrm>
          <a:off x="1522413" y="2493565"/>
          <a:ext cx="9147175" cy="3167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第一节</a:t>
            </a:r>
            <a:r>
              <a:rPr lang="en-US" altLang="zh-CN" dirty="0" smtClean="0"/>
              <a:t>  </a:t>
            </a:r>
            <a:r>
              <a:rPr lang="zh-CN" altLang="zh-CN" dirty="0" smtClean="0"/>
              <a:t>包装成本的计算</a:t>
            </a:r>
            <a:br>
              <a:rPr lang="zh-CN" altLang="zh-CN" dirty="0" smtClean="0"/>
            </a:br>
            <a:endParaRPr lang="zh-CN" altLang="en-US" dirty="0"/>
          </a:p>
        </p:txBody>
      </p:sp>
      <p:sp>
        <p:nvSpPr>
          <p:cNvPr id="3" name="文本框 3"/>
          <p:cNvSpPr txBox="1"/>
          <p:nvPr/>
        </p:nvSpPr>
        <p:spPr>
          <a:xfrm>
            <a:off x="14113" y="188640"/>
            <a:ext cx="485775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838200" y="1844825"/>
            <a:ext cx="10515600" cy="3456383"/>
          </a:xfrm>
        </p:spPr>
        <p:txBody>
          <a:bodyPr/>
          <a:lstStyle/>
          <a:p>
            <a:r>
              <a:rPr lang="en-US" altLang="zh-CN" dirty="0" smtClean="0">
                <a:solidFill>
                  <a:schemeClr val="accent3">
                    <a:lumMod val="20000"/>
                    <a:lumOff val="80000"/>
                  </a:schemeClr>
                </a:solidFill>
              </a:rPr>
              <a:t>1</a:t>
            </a:r>
            <a:endParaRPr lang="zh-CN" altLang="en-US" dirty="0">
              <a:solidFill>
                <a:schemeClr val="accent3">
                  <a:lumMod val="20000"/>
                  <a:lumOff val="80000"/>
                </a:schemeClr>
              </a:solidFill>
            </a:endParaRPr>
          </a:p>
        </p:txBody>
      </p:sp>
      <p:sp>
        <p:nvSpPr>
          <p:cNvPr id="5" name="矩形 4"/>
          <p:cNvSpPr/>
          <p:nvPr/>
        </p:nvSpPr>
        <p:spPr>
          <a:xfrm>
            <a:off x="3119865" y="1052736"/>
            <a:ext cx="5952270" cy="584775"/>
          </a:xfrm>
          <a:prstGeom prst="rect">
            <a:avLst/>
          </a:prstGeom>
        </p:spPr>
        <p:txBody>
          <a:bodyPr wrap="none">
            <a:spAutoFit/>
          </a:bodyPr>
          <a:lstStyle/>
          <a:p>
            <a:r>
              <a:rPr lang="zh-CN" altLang="zh-CN" sz="3200" b="1" dirty="0" smtClean="0"/>
              <a:t>包装材料费用的标准成本计算式</a:t>
            </a:r>
            <a:endParaRPr lang="zh-CN" altLang="zh-CN" sz="3200" b="1" dirty="0"/>
          </a:p>
        </p:txBody>
      </p:sp>
      <p:sp>
        <p:nvSpPr>
          <p:cNvPr id="10035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0355" name="Object 3"/>
          <p:cNvGraphicFramePr>
            <a:graphicFrameLocks noChangeAspect="1"/>
          </p:cNvGraphicFramePr>
          <p:nvPr/>
        </p:nvGraphicFramePr>
        <p:xfrm>
          <a:off x="1271464" y="2852936"/>
          <a:ext cx="9649073" cy="1152128"/>
        </p:xfrm>
        <a:graphic>
          <a:graphicData uri="http://schemas.openxmlformats.org/presentationml/2006/ole">
            <mc:AlternateContent xmlns:mc="http://schemas.openxmlformats.org/markup-compatibility/2006">
              <mc:Choice xmlns:v="urn:schemas-microsoft-com:vml" Requires="v">
                <p:oleObj spid="_x0000_s100387" name="Equation" r:id="rId3" imgW="3378200" imgH="406400" progId="Equation.DSMT4">
                  <p:embed/>
                </p:oleObj>
              </mc:Choice>
              <mc:Fallback>
                <p:oleObj name="Equation" r:id="rId3" imgW="3378200" imgH="406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2852936"/>
                        <a:ext cx="9649073"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例</a:t>
            </a:r>
            <a:r>
              <a:rPr lang="en-US" altLang="zh-CN" dirty="0">
                <a:latin typeface="宋体" panose="02010600030101010101" pitchFamily="2" charset="-122"/>
              </a:rPr>
              <a:t>【7-5】</a:t>
            </a:r>
            <a:r>
              <a:rPr lang="zh-CN" altLang="en-US" dirty="0">
                <a:latin typeface="宋体" panose="02010600030101010101" pitchFamily="2" charset="-122"/>
              </a:rPr>
              <a:t>某包装车间包装甲产品需耗用</a:t>
            </a:r>
            <a:r>
              <a:rPr lang="en-US" altLang="zh-CN" dirty="0">
                <a:latin typeface="宋体" panose="02010600030101010101" pitchFamily="2" charset="-122"/>
              </a:rPr>
              <a:t>A</a:t>
            </a:r>
            <a:r>
              <a:rPr lang="zh-CN" altLang="en-US" dirty="0">
                <a:latin typeface="宋体" panose="02010600030101010101" pitchFamily="2" charset="-122"/>
              </a:rPr>
              <a:t>、</a:t>
            </a:r>
            <a:r>
              <a:rPr lang="en-US" altLang="zh-CN" dirty="0">
                <a:latin typeface="宋体" panose="02010600030101010101" pitchFamily="2" charset="-122"/>
              </a:rPr>
              <a:t>B</a:t>
            </a:r>
            <a:r>
              <a:rPr lang="zh-CN" altLang="en-US" dirty="0">
                <a:latin typeface="宋体" panose="02010600030101010101" pitchFamily="2" charset="-122"/>
              </a:rPr>
              <a:t>两种材料，单件包装耗用材料的标准成本计算如表</a:t>
            </a:r>
            <a:r>
              <a:rPr lang="en-US" altLang="zh-CN" dirty="0">
                <a:latin typeface="宋体" panose="02010600030101010101" pitchFamily="2" charset="-122"/>
              </a:rPr>
              <a:t>7-7</a:t>
            </a:r>
            <a:r>
              <a:rPr lang="zh-CN" altLang="en-US" dirty="0">
                <a:latin typeface="宋体" panose="02010600030101010101" pitchFamily="2" charset="-122"/>
              </a:rPr>
              <a:t>所示。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6"/>
          <p:cNvSpPr>
            <a:spLocks noGrp="1" noChangeArrowheads="1"/>
          </p:cNvSpPr>
          <p:nvPr>
            <p:ph type="title" idx="4294967295"/>
          </p:nvPr>
        </p:nvSpPr>
        <p:spPr>
          <a:xfrm>
            <a:off x="0" y="260350"/>
            <a:ext cx="2997200" cy="512763"/>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7-7</a:t>
            </a:r>
          </a:p>
        </p:txBody>
      </p:sp>
      <p:pic>
        <p:nvPicPr>
          <p:cNvPr id="6"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75493" y="1700808"/>
            <a:ext cx="8241014" cy="41044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CN" altLang="en-US">
                <a:latin typeface="宋体" panose="02010600030101010101" pitchFamily="2" charset="-122"/>
              </a:rPr>
              <a:t>（二）包装人工费用的标准成本</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2014180396"/>
              </p:ext>
            </p:extLst>
          </p:nvPr>
        </p:nvGraphicFramePr>
        <p:xfrm>
          <a:off x="1415481" y="2420888"/>
          <a:ext cx="9254108"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2</a:t>
            </a:r>
            <a:r>
              <a:rPr lang="zh-CN" altLang="zh-CN" kern="100" dirty="0" smtClean="0">
                <a:latin typeface="黑体"/>
                <a:cs typeface="Times New Roman"/>
              </a:rPr>
              <a:t>．标准工资率</a:t>
            </a:r>
            <a:endParaRPr lang="zh-CN" altLang="en-US" dirty="0"/>
          </a:p>
        </p:txBody>
      </p:sp>
      <p:sp>
        <p:nvSpPr>
          <p:cNvPr id="3" name="内容占位符 2"/>
          <p:cNvSpPr>
            <a:spLocks noGrp="1"/>
          </p:cNvSpPr>
          <p:nvPr>
            <p:ph idx="1"/>
          </p:nvPr>
        </p:nvSpPr>
        <p:spPr/>
        <p:txBody>
          <a:bodyPr/>
          <a:lstStyle/>
          <a:p>
            <a:r>
              <a:rPr lang="zh-CN" altLang="zh-CN" b="0" kern="100" spc="-20" dirty="0" smtClean="0">
                <a:latin typeface="Times New Roman"/>
              </a:rPr>
              <a:t>包装人工费用的价格标准是标准工资率。标准工资率是指按单位产品或</a:t>
            </a:r>
            <a:r>
              <a:rPr lang="zh-CN" altLang="zh-CN" kern="100" spc="-20" dirty="0" smtClean="0">
                <a:latin typeface="Times New Roman"/>
              </a:rPr>
              <a:t>单位标准工时支付的直接人工的工资</a:t>
            </a:r>
            <a:r>
              <a:rPr lang="zh-CN" altLang="zh-CN" b="0" kern="100" spc="-20" dirty="0" smtClean="0">
                <a:latin typeface="Times New Roman"/>
              </a:rPr>
              <a:t>，一般按现行的工资制度规定的工资水平计算确定。其计算式</a:t>
            </a:r>
            <a:r>
              <a:rPr lang="zh-CN" altLang="en-US" b="0" kern="100" spc="-20" dirty="0" smtClean="0">
                <a:latin typeface="Times New Roman"/>
              </a:rPr>
              <a:t>如下</a:t>
            </a:r>
            <a:endParaRPr lang="zh-CN" altLang="zh-CN" b="0" dirty="0" smtClean="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pic>
        <p:nvPicPr>
          <p:cNvPr id="6" name="图片 5" descr="图片1.png"/>
          <p:cNvPicPr>
            <a:picLocks noChangeAspect="1"/>
          </p:cNvPicPr>
          <p:nvPr/>
        </p:nvPicPr>
        <p:blipFill>
          <a:blip r:embed="rId2" cstate="print">
            <a:clrChange>
              <a:clrFrom>
                <a:srgbClr val="000000">
                  <a:alpha val="0"/>
                </a:srgbClr>
              </a:clrFrom>
              <a:clrTo>
                <a:srgbClr val="000000">
                  <a:alpha val="0"/>
                </a:srgbClr>
              </a:clrTo>
            </a:clrChange>
            <a:duotone>
              <a:prstClr val="black"/>
              <a:schemeClr val="accent4">
                <a:lumMod val="75000"/>
                <a:tint val="45000"/>
                <a:satMod val="400000"/>
              </a:schemeClr>
            </a:duotone>
          </a:blip>
          <a:stretch>
            <a:fillRect/>
          </a:stretch>
        </p:blipFill>
        <p:spPr>
          <a:xfrm>
            <a:off x="1637144" y="5229200"/>
            <a:ext cx="8917711" cy="129224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Times New Roman"/>
              </a:rPr>
              <a:t>3</a:t>
            </a:r>
            <a:r>
              <a:rPr lang="zh-CN" altLang="zh-CN" kern="100" dirty="0" smtClean="0">
                <a:latin typeface="Times New Roman"/>
                <a:cs typeface="Times New Roman"/>
              </a:rPr>
              <a:t>．包装人工费用的标准成本</a:t>
            </a:r>
            <a:endParaRPr lang="zh-CN" altLang="en-US" dirty="0"/>
          </a:p>
        </p:txBody>
      </p:sp>
      <p:sp>
        <p:nvSpPr>
          <p:cNvPr id="3" name="内容占位符 2"/>
          <p:cNvSpPr>
            <a:spLocks noGrp="1"/>
          </p:cNvSpPr>
          <p:nvPr>
            <p:ph idx="1"/>
          </p:nvPr>
        </p:nvSpPr>
        <p:spPr/>
        <p:txBody>
          <a:bodyPr/>
          <a:lstStyle/>
          <a:p>
            <a:r>
              <a:rPr lang="zh-CN" altLang="zh-CN" kern="100" dirty="0" smtClean="0">
                <a:latin typeface="Times New Roman"/>
                <a:cs typeface="Times New Roman"/>
              </a:rPr>
              <a:t>根据以上两个标准，可以按下式计算包装人工费用的标准成本：</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3875596142"/>
              </p:ext>
            </p:extLst>
          </p:nvPr>
        </p:nvGraphicFramePr>
        <p:xfrm>
          <a:off x="1919536" y="5085184"/>
          <a:ext cx="7618412" cy="1368425"/>
        </p:xfrm>
        <a:graphic>
          <a:graphicData uri="http://schemas.openxmlformats.org/presentationml/2006/ole">
            <mc:AlternateContent xmlns:mc="http://schemas.openxmlformats.org/markup-compatibility/2006">
              <mc:Choice xmlns:v="urn:schemas-microsoft-com:vml" Requires="v">
                <p:oleObj spid="_x0000_s418836" name="Equation" r:id="rId3" imgW="2209800" imgH="393700" progId="Equation.DSMT4">
                  <p:embed/>
                </p:oleObj>
              </mc:Choice>
              <mc:Fallback>
                <p:oleObj name="Equation" r:id="rId3" imgW="2209800" imgH="393700" progId="Equation.DSMT4">
                  <p:embed/>
                  <p:pic>
                    <p:nvPicPr>
                      <p:cNvPr id="381953"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5085184"/>
                        <a:ext cx="7618412"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内容占位符 79"/>
          <p:cNvSpPr>
            <a:spLocks noGrp="1"/>
          </p:cNvSpPr>
          <p:nvPr>
            <p:ph idx="1"/>
          </p:nvPr>
        </p:nvSpPr>
        <p:spPr/>
        <p:txBody>
          <a:bodyPr anchor="ctr"/>
          <a:lstStyle/>
          <a:p>
            <a:r>
              <a:rPr lang="zh-CN" altLang="en-US" dirty="0" smtClean="0">
                <a:latin typeface="宋体" panose="02010600030101010101" pitchFamily="2" charset="-122"/>
              </a:rPr>
              <a:t>例</a:t>
            </a:r>
            <a:r>
              <a:rPr lang="en-US" altLang="zh-CN" dirty="0" smtClean="0">
                <a:latin typeface="宋体" panose="02010600030101010101" pitchFamily="2" charset="-122"/>
              </a:rPr>
              <a:t>【7-6】</a:t>
            </a:r>
            <a:r>
              <a:rPr lang="zh-CN" altLang="en-US" dirty="0" smtClean="0">
                <a:latin typeface="宋体" panose="02010600030101010101" pitchFamily="2" charset="-122"/>
              </a:rPr>
              <a:t>延续前例，包装甲产品的人工费用标准成本的计算如表</a:t>
            </a:r>
            <a:r>
              <a:rPr lang="en-US" altLang="zh-CN" dirty="0" smtClean="0">
                <a:latin typeface="宋体" panose="02010600030101010101" pitchFamily="2" charset="-122"/>
              </a:rPr>
              <a:t>7-8</a:t>
            </a:r>
            <a:r>
              <a:rPr lang="zh-CN" altLang="en-US" dirty="0" smtClean="0">
                <a:latin typeface="宋体" panose="02010600030101010101" pitchFamily="2" charset="-122"/>
              </a:rPr>
              <a:t>所示。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Rectangle 7"/>
          <p:cNvSpPr>
            <a:spLocks noGrp="1" noChangeArrowheads="1"/>
          </p:cNvSpPr>
          <p:nvPr>
            <p:ph type="title" idx="4294967295"/>
          </p:nvPr>
        </p:nvSpPr>
        <p:spPr>
          <a:xfrm>
            <a:off x="0" y="333375"/>
            <a:ext cx="3860800" cy="512763"/>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7-8</a:t>
            </a:r>
          </a:p>
        </p:txBody>
      </p:sp>
      <p:pic>
        <p:nvPicPr>
          <p:cNvPr id="7" name="Picture 4"/>
          <p:cNvPicPr>
            <a:picLocks noGrp="1" noChangeAspect="1" noChangeArrowheads="1"/>
          </p:cNvPicPr>
          <p:nvPr>
            <p:ph idx="1"/>
          </p:nvPr>
        </p:nvPicPr>
        <p:blipFill>
          <a:blip r:embed="rId2" cstate="print">
            <a:lum bright="-24000" contrast="42000"/>
            <a:extLst>
              <a:ext uri="{28A0092B-C50C-407E-A947-70E740481C1C}">
                <a14:useLocalDpi xmlns:a14="http://schemas.microsoft.com/office/drawing/2010/main" val="0"/>
              </a:ext>
            </a:extLst>
          </a:blip>
          <a:srcRect/>
          <a:stretch>
            <a:fillRect/>
          </a:stretch>
        </p:blipFill>
        <p:spPr bwMode="auto">
          <a:xfrm>
            <a:off x="1829955" y="1612006"/>
            <a:ext cx="8532091" cy="419325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t>（三）包装机械费用的标准成本</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118001957"/>
              </p:ext>
            </p:extLst>
          </p:nvPr>
        </p:nvGraphicFramePr>
        <p:xfrm>
          <a:off x="1522412" y="1988840"/>
          <a:ext cx="9147175" cy="3023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3133322332"/>
              </p:ext>
            </p:extLst>
          </p:nvPr>
        </p:nvGraphicFramePr>
        <p:xfrm>
          <a:off x="1749666" y="5012507"/>
          <a:ext cx="8919921" cy="1368152"/>
        </p:xfrm>
        <a:graphic>
          <a:graphicData uri="http://schemas.openxmlformats.org/presentationml/2006/ole">
            <mc:AlternateContent xmlns:mc="http://schemas.openxmlformats.org/markup-compatibility/2006">
              <mc:Choice xmlns:v="urn:schemas-microsoft-com:vml" Requires="v">
                <p:oleObj spid="_x0000_s419860" name="Equation" r:id="rId9" imgW="2628900" imgH="406400" progId="Equation.DSMT4">
                  <p:embed/>
                </p:oleObj>
              </mc:Choice>
              <mc:Fallback>
                <p:oleObj name="Equation" r:id="rId9" imgW="2628900" imgH="406400" progId="Equation.DSMT4">
                  <p:embed/>
                  <p:pic>
                    <p:nvPicPr>
                      <p:cNvPr id="387073"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666" y="5012507"/>
                        <a:ext cx="8919921" cy="136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42815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92193" name="Object 1"/>
          <p:cNvGraphicFramePr>
            <a:graphicFrameLocks noChangeAspect="1"/>
          </p:cNvGraphicFramePr>
          <p:nvPr/>
        </p:nvGraphicFramePr>
        <p:xfrm>
          <a:off x="1244954" y="3240360"/>
          <a:ext cx="9702093" cy="1340768"/>
        </p:xfrm>
        <a:graphic>
          <a:graphicData uri="http://schemas.openxmlformats.org/presentationml/2006/ole">
            <mc:AlternateContent xmlns:mc="http://schemas.openxmlformats.org/markup-compatibility/2006">
              <mc:Choice xmlns:v="urn:schemas-microsoft-com:vml" Requires="v">
                <p:oleObj spid="_x0000_s392225" name="Equation" r:id="rId3" imgW="2921000" imgH="406400" progId="Equation.DSMT4">
                  <p:embed/>
                </p:oleObj>
              </mc:Choice>
              <mc:Fallback>
                <p:oleObj name="Equation" r:id="rId3" imgW="2921000" imgH="406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954" y="3240360"/>
                        <a:ext cx="9702093" cy="1340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zh-CN" altLang="en-US" dirty="0" smtClean="0">
                <a:latin typeface="宋体" panose="02010600030101010101" pitchFamily="2" charset="-122"/>
              </a:rPr>
              <a:t>包装成本主要包括：</a:t>
            </a:r>
            <a:endParaRPr lang="zh-CN" altLang="en-US"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1104727930"/>
              </p:ext>
            </p:extLst>
          </p:nvPr>
        </p:nvGraphicFramePr>
        <p:xfrm>
          <a:off x="1631504" y="2852738"/>
          <a:ext cx="8928992" cy="289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14113" y="188640"/>
            <a:ext cx="485775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内容占位符 80"/>
          <p:cNvSpPr>
            <a:spLocks noGrp="1"/>
          </p:cNvSpPr>
          <p:nvPr>
            <p:ph idx="1"/>
          </p:nvPr>
        </p:nvSpPr>
        <p:spPr/>
        <p:txBody>
          <a:bodyPr anchor="ctr"/>
          <a:lstStyle/>
          <a:p>
            <a:r>
              <a:rPr lang="zh-CN" altLang="en-US" dirty="0" smtClean="0">
                <a:latin typeface="宋体" panose="02010600030101010101" pitchFamily="2" charset="-122"/>
              </a:rPr>
              <a:t>例</a:t>
            </a:r>
            <a:r>
              <a:rPr lang="en-US" altLang="zh-CN" dirty="0" smtClean="0">
                <a:latin typeface="宋体" panose="02010600030101010101" pitchFamily="2" charset="-122"/>
              </a:rPr>
              <a:t>【7-7】</a:t>
            </a:r>
            <a:r>
              <a:rPr lang="zh-CN" altLang="en-US" dirty="0" smtClean="0">
                <a:latin typeface="宋体" panose="02010600030101010101" pitchFamily="2" charset="-122"/>
              </a:rPr>
              <a:t>延续前例，该包装车间的甲产品包装机械费用标准成本如表</a:t>
            </a:r>
            <a:r>
              <a:rPr lang="en-US" altLang="zh-CN" dirty="0" smtClean="0">
                <a:latin typeface="宋体" panose="02010600030101010101" pitchFamily="2" charset="-122"/>
              </a:rPr>
              <a:t>7-9</a:t>
            </a:r>
            <a:r>
              <a:rPr lang="zh-CN" altLang="en-US" dirty="0" smtClean="0">
                <a:latin typeface="宋体" panose="02010600030101010101" pitchFamily="2" charset="-122"/>
              </a:rPr>
              <a:t>所示。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idx="4294967295"/>
          </p:nvPr>
        </p:nvSpPr>
        <p:spPr>
          <a:xfrm>
            <a:off x="0" y="260350"/>
            <a:ext cx="2709863" cy="369888"/>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7-9</a:t>
            </a:r>
          </a:p>
        </p:txBody>
      </p:sp>
      <p:sp>
        <p:nvSpPr>
          <p:cNvPr id="4" name="文本框 3"/>
          <p:cNvSpPr txBox="1"/>
          <p:nvPr/>
        </p:nvSpPr>
        <p:spPr>
          <a:xfrm>
            <a:off x="14113" y="188640"/>
            <a:ext cx="5067413" cy="369332"/>
          </a:xfrm>
          <a:prstGeom prst="rect">
            <a:avLst/>
          </a:prstGeom>
          <a:solidFill>
            <a:schemeClr val="tx2">
              <a:lumMod val="50000"/>
            </a:schemeClr>
          </a:solidFill>
        </p:spPr>
        <p:txBody>
          <a:bodyPr wrap="non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第三节包装成本控制对策</a:t>
            </a:r>
            <a:r>
              <a:rPr lang="en-US" altLang="zh-CN" b="1" dirty="0">
                <a:solidFill>
                  <a:schemeClr val="bg1"/>
                </a:solidFill>
                <a:latin typeface="宋体" panose="02010600030101010101" pitchFamily="2" charset="-122"/>
              </a:rPr>
              <a:t>&gt;</a:t>
            </a:r>
            <a:endParaRPr lang="zh-CN" altLang="en-US" b="1" dirty="0">
              <a:solidFill>
                <a:schemeClr val="bg1"/>
              </a:solidFill>
            </a:endParaRPr>
          </a:p>
        </p:txBody>
      </p:sp>
      <p:pic>
        <p:nvPicPr>
          <p:cNvPr id="6"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02111" y="1700808"/>
            <a:ext cx="7987778" cy="39883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zh-CN" altLang="en-US" sz="3200" dirty="0">
                <a:latin typeface="宋体" panose="02010600030101010101" pitchFamily="2" charset="-122"/>
              </a:rPr>
              <a:t>（四）包装技术费用的标准成本</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3504068083"/>
              </p:ext>
            </p:extLst>
          </p:nvPr>
        </p:nvGraphicFramePr>
        <p:xfrm>
          <a:off x="1522413" y="2708275"/>
          <a:ext cx="9147175"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94241" name="Object 1"/>
          <p:cNvGraphicFramePr>
            <a:graphicFrameLocks noChangeAspect="1"/>
          </p:cNvGraphicFramePr>
          <p:nvPr/>
        </p:nvGraphicFramePr>
        <p:xfrm>
          <a:off x="1348945" y="3212976"/>
          <a:ext cx="9494111" cy="1197542"/>
        </p:xfrm>
        <a:graphic>
          <a:graphicData uri="http://schemas.openxmlformats.org/presentationml/2006/ole">
            <mc:AlternateContent xmlns:mc="http://schemas.openxmlformats.org/markup-compatibility/2006">
              <mc:Choice xmlns:v="urn:schemas-microsoft-com:vml" Requires="v">
                <p:oleObj spid="_x0000_s394273" name="Equation" r:id="rId4" imgW="3149600" imgH="393700" progId="Equation.DSMT4">
                  <p:embed/>
                </p:oleObj>
              </mc:Choice>
              <mc:Fallback>
                <p:oleObj name="Equation" r:id="rId4" imgW="3149600" imgH="3937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945" y="3212976"/>
                        <a:ext cx="9494111" cy="1197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98337" name="Object 1"/>
          <p:cNvGraphicFramePr>
            <a:graphicFrameLocks noChangeAspect="1"/>
          </p:cNvGraphicFramePr>
          <p:nvPr/>
        </p:nvGraphicFramePr>
        <p:xfrm>
          <a:off x="1637674" y="3090876"/>
          <a:ext cx="8916652" cy="1484129"/>
        </p:xfrm>
        <a:graphic>
          <a:graphicData uri="http://schemas.openxmlformats.org/presentationml/2006/ole">
            <mc:AlternateContent xmlns:mc="http://schemas.openxmlformats.org/markup-compatibility/2006">
              <mc:Choice xmlns:v="urn:schemas-microsoft-com:vml" Requires="v">
                <p:oleObj spid="_x0000_s398369" name="Equation" r:id="rId3" imgW="2387600" imgH="393700" progId="Equation.DSMT4">
                  <p:embed/>
                </p:oleObj>
              </mc:Choice>
              <mc:Fallback>
                <p:oleObj name="Equation" r:id="rId3" imgW="23876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674" y="3090876"/>
                        <a:ext cx="8916652" cy="14841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100" dirty="0" smtClean="0">
                <a:latin typeface="黑体"/>
                <a:cs typeface="Times New Roman"/>
              </a:rPr>
              <a:t>2</a:t>
            </a:r>
            <a:r>
              <a:rPr lang="zh-CN" altLang="zh-CN" kern="100" dirty="0" smtClean="0">
                <a:latin typeface="黑体"/>
                <a:cs typeface="Times New Roman"/>
              </a:rPr>
              <a:t>．包装技术固定费用的标准成本</a:t>
            </a:r>
            <a:endParaRPr lang="zh-CN" altLang="en-US" dirty="0"/>
          </a:p>
        </p:txBody>
      </p:sp>
      <p:sp>
        <p:nvSpPr>
          <p:cNvPr id="3" name="内容占位符 2"/>
          <p:cNvSpPr>
            <a:spLocks noGrp="1"/>
          </p:cNvSpPr>
          <p:nvPr>
            <p:ph idx="1"/>
          </p:nvPr>
        </p:nvSpPr>
        <p:spPr/>
        <p:txBody>
          <a:bodyPr/>
          <a:lstStyle/>
          <a:p>
            <a:r>
              <a:rPr lang="zh-CN" altLang="zh-CN" kern="100" dirty="0" smtClean="0">
                <a:latin typeface="Times New Roman"/>
                <a:cs typeface="Times New Roman"/>
              </a:rPr>
              <a:t>包装技术固定费用是指包装技术设计费用，主要包括设计人员的工资、设计过程中领用的材料或产品以及各种现金支出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kern="100" spc="30" dirty="0" smtClean="0">
                <a:latin typeface="Times New Roman"/>
              </a:rPr>
              <a:t>（</a:t>
            </a:r>
            <a:r>
              <a:rPr lang="en-US" altLang="zh-CN" kern="100" spc="30" dirty="0" smtClean="0">
                <a:latin typeface="Times New Roman"/>
              </a:rPr>
              <a:t>1</a:t>
            </a:r>
            <a:r>
              <a:rPr lang="zh-CN" altLang="zh-CN" kern="100" spc="30" dirty="0" smtClean="0">
                <a:latin typeface="Times New Roman"/>
              </a:rPr>
              <a:t>）标准工时</a:t>
            </a:r>
            <a:r>
              <a:rPr lang="en-US" altLang="zh-CN" kern="100" spc="30" dirty="0" smtClean="0">
                <a:latin typeface="Times New Roman"/>
              </a:rPr>
              <a:t>  </a:t>
            </a:r>
            <a:r>
              <a:rPr lang="zh-CN" altLang="zh-CN" kern="100" spc="30" dirty="0" smtClean="0">
                <a:latin typeface="Times New Roman"/>
              </a:rPr>
              <a:t>包装技术固定费用的用量标准是标准工时，通常采用人工标准工时。</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smtClean="0"/>
              <a:t>（</a:t>
            </a:r>
            <a:r>
              <a:rPr lang="en-US" altLang="zh-CN" dirty="0" smtClean="0"/>
              <a:t>2</a:t>
            </a:r>
            <a:r>
              <a:rPr lang="zh-CN" altLang="zh-CN" dirty="0" smtClean="0"/>
              <a:t>）固定费用标准分配率</a:t>
            </a:r>
            <a:r>
              <a:rPr lang="en-US" altLang="zh-CN" dirty="0" smtClean="0"/>
              <a:t>  </a:t>
            </a:r>
            <a:r>
              <a:rPr lang="zh-CN" altLang="zh-CN" dirty="0" smtClean="0"/>
              <a:t>包装技术固定费用的价格标准是固定费用标准分配率。固定费用标准分配率可根据固定费用预算总额与人工标准工时预算总量求得。其计算式为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1409" name="Object 1"/>
          <p:cNvGraphicFramePr>
            <a:graphicFrameLocks noChangeAspect="1"/>
          </p:cNvGraphicFramePr>
          <p:nvPr/>
        </p:nvGraphicFramePr>
        <p:xfrm>
          <a:off x="983432" y="3177859"/>
          <a:ext cx="10225136" cy="1259253"/>
        </p:xfrm>
        <a:graphic>
          <a:graphicData uri="http://schemas.openxmlformats.org/presentationml/2006/ole">
            <mc:AlternateContent xmlns:mc="http://schemas.openxmlformats.org/markup-compatibility/2006">
              <mc:Choice xmlns:v="urn:schemas-microsoft-com:vml" Requires="v">
                <p:oleObj spid="_x0000_s401441" name="Equation" r:id="rId3" imgW="3225800" imgH="393700" progId="Equation.DSMT4">
                  <p:embed/>
                </p:oleObj>
              </mc:Choice>
              <mc:Fallback>
                <p:oleObj name="Equation" r:id="rId3" imgW="32258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432" y="3177859"/>
                        <a:ext cx="10225136" cy="12592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endParaRPr lang="zh-CN" altLang="en-US"/>
          </a:p>
        </p:txBody>
      </p:sp>
      <p:sp>
        <p:nvSpPr>
          <p:cNvPr id="3" name="标题 2"/>
          <p:cNvSpPr>
            <a:spLocks noGrp="1"/>
          </p:cNvSpPr>
          <p:nvPr>
            <p:ph type="title"/>
          </p:nvPr>
        </p:nvSpPr>
        <p:spPr/>
        <p:txBody>
          <a:bodyPr/>
          <a:lstStyle/>
          <a:p>
            <a:r>
              <a:rPr lang="zh-CN" altLang="zh-CN" kern="100" dirty="0" smtClean="0">
                <a:latin typeface="Times New Roman"/>
              </a:rPr>
              <a:t>（</a:t>
            </a:r>
            <a:r>
              <a:rPr lang="en-US" altLang="zh-CN" kern="100" dirty="0" smtClean="0">
                <a:latin typeface="Times New Roman"/>
              </a:rPr>
              <a:t>3</a:t>
            </a:r>
            <a:r>
              <a:rPr lang="zh-CN" altLang="zh-CN" kern="100" dirty="0" smtClean="0">
                <a:latin typeface="Times New Roman"/>
              </a:rPr>
              <a:t>）包装技术固定费用的标准成本</a:t>
            </a:r>
            <a:r>
              <a:rPr lang="en-US" altLang="zh-CN" kern="100" dirty="0" smtClean="0">
                <a:latin typeface="Times New Roman"/>
              </a:rPr>
              <a:t>  </a:t>
            </a:r>
            <a:r>
              <a:rPr lang="zh-CN" altLang="zh-CN" kern="100" dirty="0" smtClean="0">
                <a:latin typeface="Times New Roman"/>
              </a:rPr>
              <a:t>确定了固定费用的用量标准和价格标准后，两者乘积为包装技术固定费用的标准成本。其计算式为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anose="02010600030101010101" pitchFamily="2" charset="-122"/>
              </a:rPr>
              <a:t>一、包装材料费用的计算</a:t>
            </a:r>
            <a:endParaRPr lang="zh-CN" altLang="en-US" dirty="0"/>
          </a:p>
        </p:txBody>
      </p:sp>
      <p:sp>
        <p:nvSpPr>
          <p:cNvPr id="3"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5505" name="Object 1"/>
          <p:cNvGraphicFramePr>
            <a:graphicFrameLocks noChangeAspect="1"/>
          </p:cNvGraphicFramePr>
          <p:nvPr/>
        </p:nvGraphicFramePr>
        <p:xfrm>
          <a:off x="1523492" y="3104820"/>
          <a:ext cx="9145016" cy="1522140"/>
        </p:xfrm>
        <a:graphic>
          <a:graphicData uri="http://schemas.openxmlformats.org/presentationml/2006/ole">
            <mc:AlternateContent xmlns:mc="http://schemas.openxmlformats.org/markup-compatibility/2006">
              <mc:Choice xmlns:v="urn:schemas-microsoft-com:vml" Requires="v">
                <p:oleObj spid="_x0000_s405537" name="Equation" r:id="rId3" imgW="2387600" imgH="393700" progId="Equation.DSMT4">
                  <p:embed/>
                </p:oleObj>
              </mc:Choice>
              <mc:Fallback>
                <p:oleObj name="Equation" r:id="rId3" imgW="23876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492" y="3104820"/>
                        <a:ext cx="9145016" cy="1522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内容占位符 79"/>
          <p:cNvSpPr>
            <a:spLocks noGrp="1"/>
          </p:cNvSpPr>
          <p:nvPr>
            <p:ph idx="1"/>
          </p:nvPr>
        </p:nvSpPr>
        <p:spPr/>
        <p:txBody>
          <a:bodyPr anchor="ctr"/>
          <a:lstStyle/>
          <a:p>
            <a:r>
              <a:rPr lang="zh-CN" altLang="en-US" dirty="0" smtClean="0">
                <a:latin typeface="宋体" panose="02010600030101010101" pitchFamily="2" charset="-122"/>
              </a:rPr>
              <a:t>例</a:t>
            </a:r>
            <a:r>
              <a:rPr lang="en-US" altLang="zh-CN" dirty="0" smtClean="0">
                <a:latin typeface="宋体" panose="02010600030101010101" pitchFamily="2" charset="-122"/>
              </a:rPr>
              <a:t>【7-8】</a:t>
            </a:r>
            <a:r>
              <a:rPr lang="zh-CN" altLang="en-US" dirty="0" smtClean="0">
                <a:latin typeface="宋体" panose="02010600030101010101" pitchFamily="2" charset="-122"/>
              </a:rPr>
              <a:t>延续前例，该包装车间的甲产品包装技术费用标准成本的计算如表</a:t>
            </a:r>
            <a:r>
              <a:rPr lang="en-US" altLang="zh-CN" dirty="0" smtClean="0">
                <a:latin typeface="宋体" panose="02010600030101010101" pitchFamily="2" charset="-122"/>
              </a:rPr>
              <a:t>7-10</a:t>
            </a:r>
            <a:r>
              <a:rPr lang="zh-CN" altLang="en-US" dirty="0" smtClean="0">
                <a:latin typeface="宋体" panose="02010600030101010101" pitchFamily="2" charset="-122"/>
              </a:rPr>
              <a:t>所示。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title" idx="4294967295"/>
          </p:nvPr>
        </p:nvSpPr>
        <p:spPr>
          <a:xfrm>
            <a:off x="0" y="404813"/>
            <a:ext cx="2852738" cy="512762"/>
          </a:xfrm>
        </p:spPr>
        <p:txBody>
          <a:bodyPr>
            <a:normAutofit fontScale="90000"/>
          </a:bodyPr>
          <a:lstStyle/>
          <a:p>
            <a:r>
              <a:rPr lang="zh-CN" altLang="en-US" sz="3600">
                <a:solidFill>
                  <a:schemeClr val="folHlink"/>
                </a:solidFill>
                <a:latin typeface="宋体" panose="02010600030101010101" pitchFamily="2" charset="-122"/>
              </a:rPr>
              <a:t>表</a:t>
            </a:r>
            <a:r>
              <a:rPr lang="en-US" altLang="zh-CN" sz="3600">
                <a:solidFill>
                  <a:schemeClr val="folHlink"/>
                </a:solidFill>
                <a:latin typeface="宋体" panose="02010600030101010101" pitchFamily="2" charset="-122"/>
              </a:rPr>
              <a:t>7-10</a:t>
            </a:r>
          </a:p>
        </p:txBody>
      </p:sp>
      <p:pic>
        <p:nvPicPr>
          <p:cNvPr id="7" name="Picture 2"/>
          <p:cNvPicPr>
            <a:picLocks noGrp="1" noChangeAspect="1" noChangeArrowheads="1"/>
          </p:cNvPicPr>
          <p:nvPr>
            <p:ph idx="1"/>
          </p:nvPr>
        </p:nvPicPr>
        <p:blipFill>
          <a:blip r:embed="rId2" cstate="print"/>
          <a:srcRect/>
          <a:stretch>
            <a:fillRect/>
          </a:stretch>
        </p:blipFill>
        <p:spPr bwMode="auto">
          <a:xfrm>
            <a:off x="1559497" y="1665288"/>
            <a:ext cx="9073007" cy="4140200"/>
          </a:xfrm>
          <a:prstGeom prst="rect">
            <a:avLst/>
          </a:prstGeom>
          <a:noFill/>
          <a:ln w="9525">
            <a:noFill/>
            <a:miter lim="800000"/>
            <a:headEnd/>
            <a:tailEnd/>
          </a:ln>
        </p:spPr>
      </p:pic>
      <p:sp>
        <p:nvSpPr>
          <p:cNvPr id="5"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zh-CN" altLang="en-US" dirty="0">
                <a:latin typeface="宋体" panose="02010600030101010101" pitchFamily="2" charset="-122"/>
              </a:rPr>
              <a:t>（五）包装标准成本的确定</a:t>
            </a:r>
          </a:p>
        </p:txBody>
      </p:sp>
      <p:sp>
        <p:nvSpPr>
          <p:cNvPr id="6" name="内容占位符 5"/>
          <p:cNvSpPr>
            <a:spLocks noGrp="1"/>
          </p:cNvSpPr>
          <p:nvPr>
            <p:ph idx="1"/>
          </p:nvPr>
        </p:nvSpPr>
        <p:spPr/>
        <p:txBody>
          <a:bodyPr/>
          <a:lstStyle/>
          <a:p>
            <a:r>
              <a:rPr lang="zh-CN" altLang="zh-CN" dirty="0" smtClean="0"/>
              <a:t>将上述包装成本的各分项标准成本加以汇总后，即可得出包装标准成本。</a:t>
            </a:r>
            <a:endParaRPr lang="zh-CN" altLang="en-US" dirty="0"/>
          </a:p>
        </p:txBody>
      </p:sp>
      <p:sp>
        <p:nvSpPr>
          <p:cNvPr id="3" name="Rectangle 2"/>
          <p:cNvSpPr>
            <a:spLocks noChangeArrowheads="1"/>
          </p:cNvSpPr>
          <p:nvPr/>
        </p:nvSpPr>
        <p:spPr bwMode="auto">
          <a:xfrm>
            <a:off x="2063552" y="3257549"/>
            <a:ext cx="132034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7"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3">
                <a:lumMod val="20000"/>
                <a:lumOff val="80000"/>
                <a:tint val="45000"/>
                <a:satMod val="400000"/>
              </a:schemeClr>
            </a:duotone>
          </a:blip>
          <a:srcRect/>
          <a:stretch>
            <a:fillRect/>
          </a:stretch>
        </p:blipFill>
        <p:spPr bwMode="auto">
          <a:xfrm>
            <a:off x="1522884" y="5312154"/>
            <a:ext cx="9070238" cy="1267883"/>
          </a:xfrm>
          <a:prstGeom prst="rect">
            <a:avLst/>
          </a:prstGeom>
          <a:solidFill>
            <a:schemeClr val="accent3">
              <a:lumMod val="20000"/>
              <a:lumOff val="80000"/>
            </a:schemeClr>
          </a:solid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内容占位符 79"/>
          <p:cNvSpPr>
            <a:spLocks noGrp="1"/>
          </p:cNvSpPr>
          <p:nvPr>
            <p:ph idx="1"/>
          </p:nvPr>
        </p:nvSpPr>
        <p:spPr/>
        <p:txBody>
          <a:bodyPr anchor="ctr"/>
          <a:lstStyle/>
          <a:p>
            <a:r>
              <a:rPr lang="zh-CN" altLang="en-US" dirty="0" smtClean="0">
                <a:latin typeface="宋体" panose="02010600030101010101" pitchFamily="2" charset="-122"/>
              </a:rPr>
              <a:t>例</a:t>
            </a:r>
            <a:r>
              <a:rPr lang="en-US" altLang="zh-CN" dirty="0" smtClean="0">
                <a:latin typeface="宋体" panose="02010600030101010101" pitchFamily="2" charset="-122"/>
              </a:rPr>
              <a:t>【7-9】</a:t>
            </a:r>
            <a:r>
              <a:rPr lang="zh-CN" altLang="en-US" dirty="0" smtClean="0">
                <a:latin typeface="宋体" panose="02010600030101010101" pitchFamily="2" charset="-122"/>
              </a:rPr>
              <a:t>延续前例，该包装车间的甲产品包装标准成本的计算如表</a:t>
            </a:r>
            <a:r>
              <a:rPr lang="en-US" altLang="zh-CN" dirty="0" smtClean="0">
                <a:latin typeface="宋体" panose="02010600030101010101" pitchFamily="2" charset="-122"/>
              </a:rPr>
              <a:t>7-11</a:t>
            </a:r>
            <a:r>
              <a:rPr lang="zh-CN" altLang="en-US" dirty="0" smtClean="0">
                <a:latin typeface="宋体" panose="02010600030101010101" pitchFamily="2" charset="-122"/>
              </a:rPr>
              <a:t>所示。</a:t>
            </a:r>
            <a:endParaRPr lang="zh-CN" altLang="en-US" dirty="0"/>
          </a:p>
        </p:txBody>
      </p:sp>
      <p:sp>
        <p:nvSpPr>
          <p:cNvPr id="4"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lstStyle/>
          <a:p>
            <a:endParaRPr lang="zh-CN" altLang="en-US"/>
          </a:p>
        </p:txBody>
      </p:sp>
      <p:sp>
        <p:nvSpPr>
          <p:cNvPr id="89096" name="Rectangle 8"/>
          <p:cNvSpPr>
            <a:spLocks noGrp="1" noChangeArrowheads="1"/>
          </p:cNvSpPr>
          <p:nvPr>
            <p:ph type="title" idx="4294967295"/>
          </p:nvPr>
        </p:nvSpPr>
        <p:spPr>
          <a:xfrm>
            <a:off x="0" y="1196975"/>
            <a:ext cx="1773238" cy="585788"/>
          </a:xfrm>
        </p:spPr>
        <p:txBody>
          <a:bodyPr/>
          <a:lstStyle/>
          <a:p>
            <a:r>
              <a:rPr lang="zh-CN" altLang="en-US" sz="3600">
                <a:solidFill>
                  <a:schemeClr val="bg1"/>
                </a:solidFill>
                <a:latin typeface="宋体" panose="02010600030101010101" pitchFamily="2" charset="-122"/>
              </a:rPr>
              <a:t>表</a:t>
            </a:r>
            <a:r>
              <a:rPr lang="en-US" altLang="zh-CN" sz="3600">
                <a:solidFill>
                  <a:schemeClr val="bg1"/>
                </a:solidFill>
                <a:latin typeface="宋体" panose="02010600030101010101" pitchFamily="2" charset="-122"/>
              </a:rPr>
              <a:t>7-11</a:t>
            </a:r>
          </a:p>
        </p:txBody>
      </p:sp>
      <p:pic>
        <p:nvPicPr>
          <p:cNvPr id="8909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00808"/>
            <a:ext cx="9144000" cy="41656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3"/>
          <p:cNvSpPr txBox="1"/>
          <p:nvPr/>
        </p:nvSpPr>
        <p:spPr>
          <a:xfrm>
            <a:off x="14113" y="188640"/>
            <a:ext cx="7738071"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第二节</a:t>
            </a:r>
            <a:r>
              <a:rPr lang="zh-CN" altLang="en-US" b="1" dirty="0">
                <a:solidFill>
                  <a:schemeClr val="bg1"/>
                </a:solidFill>
                <a:latin typeface="宋体" panose="02010600030101010101" pitchFamily="2" charset="-122"/>
              </a:rPr>
              <a:t>包</a:t>
            </a:r>
            <a:r>
              <a:rPr lang="zh-CN" altLang="en-US" b="1" dirty="0" smtClean="0">
                <a:solidFill>
                  <a:schemeClr val="bg1"/>
                </a:solidFill>
                <a:latin typeface="宋体" panose="02010600030101010101" pitchFamily="2" charset="-122"/>
              </a:rPr>
              <a:t>装成本控制对策</a:t>
            </a:r>
            <a:r>
              <a:rPr lang="en-US" altLang="zh-CN" b="1" dirty="0" smtClean="0">
                <a:solidFill>
                  <a:schemeClr val="bg1"/>
                </a:solidFill>
                <a:latin typeface="宋体" panose="02010600030101010101" pitchFamily="2" charset="-122"/>
              </a:rPr>
              <a:t>&gt;</a:t>
            </a:r>
            <a:r>
              <a:rPr lang="zh-CN" altLang="zh-CN" b="1" dirty="0" smtClean="0">
                <a:solidFill>
                  <a:schemeClr val="bg1"/>
                </a:solidFill>
              </a:rPr>
              <a:t>三、包装标准成本的制定</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anose="02010600030101010101" pitchFamily="2" charset="-122"/>
              </a:rPr>
              <a:t>第三节  包装成本分析</a:t>
            </a:r>
            <a:endParaRPr lang="zh-CN" altLang="en-US" dirty="0"/>
          </a:p>
        </p:txBody>
      </p:sp>
      <p:sp>
        <p:nvSpPr>
          <p:cNvPr id="3" name="文本框 3"/>
          <p:cNvSpPr txBox="1"/>
          <p:nvPr/>
        </p:nvSpPr>
        <p:spPr>
          <a:xfrm>
            <a:off x="14113" y="188640"/>
            <a:ext cx="4569719"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zh-CN" altLang="en-US" dirty="0" smtClean="0">
                <a:latin typeface="宋体" panose="02010600030101010101" pitchFamily="2" charset="-122"/>
              </a:rPr>
              <a:t>本节包括四个方面的内容</a:t>
            </a:r>
            <a:endParaRPr lang="zh-CN" altLang="en-US" dirty="0">
              <a:latin typeface="宋体" panose="02010600030101010101" pitchFamily="2" charset="-122"/>
            </a:endParaRPr>
          </a:p>
        </p:txBody>
      </p:sp>
      <p:graphicFrame>
        <p:nvGraphicFramePr>
          <p:cNvPr id="3" name="内容占位符 2"/>
          <p:cNvGraphicFramePr>
            <a:graphicFrameLocks noGrp="1"/>
          </p:cNvGraphicFramePr>
          <p:nvPr>
            <p:ph idx="1"/>
            <p:extLst>
              <p:ext uri="{D42A27DB-BD31-4B8C-83A1-F6EECF244321}">
                <p14:modId xmlns:p14="http://schemas.microsoft.com/office/powerpoint/2010/main" val="2127330726"/>
              </p:ext>
            </p:extLst>
          </p:nvPr>
        </p:nvGraphicFramePr>
        <p:xfrm>
          <a:off x="838200" y="2420888"/>
          <a:ext cx="10515600" cy="289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本框 3"/>
          <p:cNvSpPr txBox="1"/>
          <p:nvPr/>
        </p:nvSpPr>
        <p:spPr>
          <a:xfrm>
            <a:off x="14113" y="188640"/>
            <a:ext cx="4569719"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08577" name="Object 1"/>
          <p:cNvGraphicFramePr>
            <a:graphicFrameLocks noChangeAspect="1"/>
          </p:cNvGraphicFramePr>
          <p:nvPr>
            <p:extLst>
              <p:ext uri="{D42A27DB-BD31-4B8C-83A1-F6EECF244321}">
                <p14:modId xmlns:p14="http://schemas.microsoft.com/office/powerpoint/2010/main" val="1224651994"/>
              </p:ext>
            </p:extLst>
          </p:nvPr>
        </p:nvGraphicFramePr>
        <p:xfrm>
          <a:off x="1255713" y="2133600"/>
          <a:ext cx="10021887" cy="1052513"/>
        </p:xfrm>
        <a:graphic>
          <a:graphicData uri="http://schemas.openxmlformats.org/presentationml/2006/ole">
            <mc:AlternateContent xmlns:mc="http://schemas.openxmlformats.org/markup-compatibility/2006">
              <mc:Choice xmlns:v="urn:schemas-microsoft-com:vml" Requires="v">
                <p:oleObj spid="_x0000_s408624" name="Equation" r:id="rId4" imgW="3835080" imgH="406080" progId="Equation.DSMT4">
                  <p:embed/>
                </p:oleObj>
              </mc:Choice>
              <mc:Fallback>
                <p:oleObj name="Equation" r:id="rId4" imgW="3835080" imgH="406080" progId="Equation.DSMT4">
                  <p:embed/>
                  <p:pic>
                    <p:nvPicPr>
                      <p:cNvPr id="0" name="Picture 1"/>
                      <p:cNvPicPr>
                        <a:picLocks noChangeAspect="1" noChangeArrowheads="1"/>
                      </p:cNvPicPr>
                      <p:nvPr/>
                    </p:nvPicPr>
                    <p:blipFill>
                      <a:blip r:embed="rId5"/>
                      <a:srcRect/>
                      <a:stretch>
                        <a:fillRect/>
                      </a:stretch>
                    </p:blipFill>
                    <p:spPr bwMode="auto">
                      <a:xfrm>
                        <a:off x="1255713" y="2133600"/>
                        <a:ext cx="10021887" cy="1052513"/>
                      </a:xfrm>
                      <a:prstGeom prst="rect">
                        <a:avLst/>
                      </a:prstGeom>
                      <a:noFill/>
                      <a:extLst/>
                    </p:spPr>
                  </p:pic>
                </p:oleObj>
              </mc:Fallback>
            </mc:AlternateContent>
          </a:graphicData>
        </a:graphic>
      </p:graphicFrame>
      <p:sp>
        <p:nvSpPr>
          <p:cNvPr id="4" name="文本框 3"/>
          <p:cNvSpPr txBox="1"/>
          <p:nvPr/>
        </p:nvSpPr>
        <p:spPr>
          <a:xfrm>
            <a:off x="14113" y="188640"/>
            <a:ext cx="4569719"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endParaRPr lang="zh-CN" altLang="en-US" b="1" dirty="0">
              <a:solidFill>
                <a:schemeClr val="bg1"/>
              </a:solidFill>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3394334614"/>
              </p:ext>
            </p:extLst>
          </p:nvPr>
        </p:nvGraphicFramePr>
        <p:xfrm>
          <a:off x="3287688" y="3356992"/>
          <a:ext cx="4707021" cy="2198244"/>
        </p:xfrm>
        <a:graphic>
          <a:graphicData uri="http://schemas.openxmlformats.org/presentationml/2006/ole">
            <mc:AlternateContent xmlns:mc="http://schemas.openxmlformats.org/markup-compatibility/2006">
              <mc:Choice xmlns:v="urn:schemas-microsoft-com:vml" Requires="v">
                <p:oleObj spid="_x0000_s408625" name="Equation" r:id="rId6" imgW="1828800" imgH="850900" progId="Equation.DSMT4">
                  <p:embed/>
                </p:oleObj>
              </mc:Choice>
              <mc:Fallback>
                <p:oleObj name="Equation" r:id="rId6" imgW="1828800" imgH="850900" progId="Equation.DSMT4">
                  <p:embed/>
                  <p:pic>
                    <p:nvPicPr>
                      <p:cNvPr id="410625"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7688" y="3356992"/>
                        <a:ext cx="4707021" cy="2198244"/>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pc="50" dirty="0">
                <a:ln w="11430"/>
                <a:effectLst>
                  <a:outerShdw blurRad="76200" dist="50800" dir="5400000" algn="tl" rotWithShape="0">
                    <a:srgbClr val="000000">
                      <a:alpha val="65000"/>
                    </a:srgbClr>
                  </a:outerShdw>
                  <a:reflection blurRad="6350" stA="55000" endA="300" endPos="45500" dir="5400000" sy="-100000" algn="bl" rotWithShape="0"/>
                </a:effectLst>
                <a:latin typeface="宋体" panose="02010600030101010101" pitchFamily="2" charset="-122"/>
                <a:ea typeface="黑体" pitchFamily="49" charset="-122"/>
              </a:rPr>
              <a:t>一、包装材料成本差异的分析</a:t>
            </a:r>
          </a:p>
        </p:txBody>
      </p:sp>
      <p:sp>
        <p:nvSpPr>
          <p:cNvPr id="3" name="内容占位符 2"/>
          <p:cNvSpPr>
            <a:spLocks noGrp="1"/>
          </p:cNvSpPr>
          <p:nvPr>
            <p:ph idx="1"/>
          </p:nvPr>
        </p:nvSpPr>
        <p:spPr>
          <a:xfrm>
            <a:off x="1522884" y="2204864"/>
            <a:ext cx="9146232" cy="2808312"/>
          </a:xfrm>
        </p:spPr>
        <p:txBody>
          <a:bodyPr/>
          <a:lstStyle/>
          <a:p>
            <a:r>
              <a:rPr lang="zh-CN" altLang="zh-CN" dirty="0" smtClean="0"/>
              <a:t>包装材料成本差异是指包装耗用材料成本实际数额与其标准数额之差，计算式为</a:t>
            </a:r>
          </a:p>
        </p:txBody>
      </p:sp>
      <p:sp>
        <p:nvSpPr>
          <p:cNvPr id="4" name="文本框 3"/>
          <p:cNvSpPr txBox="1"/>
          <p:nvPr/>
        </p:nvSpPr>
        <p:spPr>
          <a:xfrm>
            <a:off x="14113" y="188640"/>
            <a:ext cx="766606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一、包装材料成本差异的分析</a:t>
            </a:r>
            <a:endParaRPr lang="zh-CN" altLang="en-US" b="1" dirty="0">
              <a:solidFill>
                <a:schemeClr val="bg1"/>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031634548"/>
              </p:ext>
            </p:extLst>
          </p:nvPr>
        </p:nvGraphicFramePr>
        <p:xfrm>
          <a:off x="1274948" y="5157192"/>
          <a:ext cx="10078852" cy="1152128"/>
        </p:xfrm>
        <a:graphic>
          <a:graphicData uri="http://schemas.openxmlformats.org/presentationml/2006/ole">
            <mc:AlternateContent xmlns:mc="http://schemas.openxmlformats.org/markup-compatibility/2006">
              <mc:Choice xmlns:v="urn:schemas-microsoft-com:vml" Requires="v">
                <p:oleObj spid="_x0000_s420880" name="Equation" r:id="rId3" imgW="3530600" imgH="406400" progId="Equation.DSMT4">
                  <p:embed/>
                </p:oleObj>
              </mc:Choice>
              <mc:Fallback>
                <p:oleObj name="Equation" r:id="rId3" imgW="3530600" imgH="406400" progId="Equation.DSMT4">
                  <p:embed/>
                  <p:pic>
                    <p:nvPicPr>
                      <p:cNvPr id="4116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948" y="5157192"/>
                        <a:ext cx="10078852"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2"/>
          <p:cNvGraphicFramePr>
            <a:graphicFrameLocks noGrp="1"/>
          </p:cNvGraphicFramePr>
          <p:nvPr>
            <p:ph idx="4294967295"/>
            <p:extLst>
              <p:ext uri="{D42A27DB-BD31-4B8C-83A1-F6EECF244321}">
                <p14:modId xmlns:p14="http://schemas.microsoft.com/office/powerpoint/2010/main" val="253545099"/>
              </p:ext>
            </p:extLst>
          </p:nvPr>
        </p:nvGraphicFramePr>
        <p:xfrm>
          <a:off x="838200" y="2135188"/>
          <a:ext cx="10515600"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标题 5"/>
          <p:cNvSpPr>
            <a:spLocks noGrp="1"/>
          </p:cNvSpPr>
          <p:nvPr>
            <p:ph type="title"/>
          </p:nvPr>
        </p:nvSpPr>
        <p:spPr/>
        <p:txBody>
          <a:bodyPr/>
          <a:lstStyle/>
          <a:p>
            <a:endParaRPr lang="zh-CN" altLang="en-US"/>
          </a:p>
        </p:txBody>
      </p:sp>
      <p:sp>
        <p:nvSpPr>
          <p:cNvPr id="7"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343472" y="1156695"/>
            <a:ext cx="9146232" cy="2808312"/>
          </a:xfrm>
        </p:spPr>
        <p:txBody>
          <a:bodyPr/>
          <a:lstStyle/>
          <a:p>
            <a:r>
              <a:rPr lang="zh-CN" altLang="zh-CN" kern="100" dirty="0" smtClean="0">
                <a:latin typeface="Times New Roman"/>
              </a:rPr>
              <a:t>包装材料成本差异形成的原因有两个：一是用量脱离标准；二是价格脱离标准。前者按标准价格计算，称为材料用量成本差异；后者按实际用量计算，称为材料价格成本差异。</a:t>
            </a:r>
            <a:endParaRPr lang="zh-CN" altLang="en-US" dirty="0"/>
          </a:p>
        </p:txBody>
      </p:sp>
      <p:sp>
        <p:nvSpPr>
          <p:cNvPr id="4" name="文本框 3"/>
          <p:cNvSpPr txBox="1"/>
          <p:nvPr/>
        </p:nvSpPr>
        <p:spPr>
          <a:xfrm>
            <a:off x="14113" y="188640"/>
            <a:ext cx="766606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一、包装材料成本差异的分析</a:t>
            </a:r>
            <a:endParaRPr lang="zh-CN" altLang="en-US" b="1" dirty="0">
              <a:solidFill>
                <a:schemeClr val="bg1"/>
              </a:solidFill>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672444070"/>
              </p:ext>
            </p:extLst>
          </p:nvPr>
        </p:nvGraphicFramePr>
        <p:xfrm>
          <a:off x="1948541" y="3996958"/>
          <a:ext cx="6552728" cy="1287143"/>
        </p:xfrm>
        <a:graphic>
          <a:graphicData uri="http://schemas.openxmlformats.org/presentationml/2006/ole">
            <mc:AlternateContent xmlns:mc="http://schemas.openxmlformats.org/markup-compatibility/2006">
              <mc:Choice xmlns:v="urn:schemas-microsoft-com:vml" Requires="v">
                <p:oleObj spid="_x0000_s421917" name="Equation" r:id="rId4" imgW="2133600" imgH="419100" progId="Equation.DSMT4">
                  <p:embed/>
                </p:oleObj>
              </mc:Choice>
              <mc:Fallback>
                <p:oleObj name="Equation" r:id="rId4" imgW="2133600" imgH="419100" progId="Equation.DSMT4">
                  <p:embed/>
                  <p:pic>
                    <p:nvPicPr>
                      <p:cNvPr id="4157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541" y="3996958"/>
                        <a:ext cx="6552728" cy="1287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
          <p:cNvGraphicFramePr>
            <a:graphicFrameLocks noChangeAspect="1"/>
          </p:cNvGraphicFramePr>
          <p:nvPr>
            <p:extLst>
              <p:ext uri="{D42A27DB-BD31-4B8C-83A1-F6EECF244321}">
                <p14:modId xmlns:p14="http://schemas.microsoft.com/office/powerpoint/2010/main" val="59935441"/>
              </p:ext>
            </p:extLst>
          </p:nvPr>
        </p:nvGraphicFramePr>
        <p:xfrm>
          <a:off x="1948541" y="5563304"/>
          <a:ext cx="6152934" cy="1287143"/>
        </p:xfrm>
        <a:graphic>
          <a:graphicData uri="http://schemas.openxmlformats.org/presentationml/2006/ole">
            <mc:AlternateContent xmlns:mc="http://schemas.openxmlformats.org/markup-compatibility/2006">
              <mc:Choice xmlns:v="urn:schemas-microsoft-com:vml" Requires="v">
                <p:oleObj spid="_x0000_s421918" name="Equation" r:id="rId6" imgW="2006600" imgH="419100" progId="Equation.DSMT4">
                  <p:embed/>
                </p:oleObj>
              </mc:Choice>
              <mc:Fallback>
                <p:oleObj name="Equation" r:id="rId6" imgW="2006600" imgH="419100" progId="Equation.DSMT4">
                  <p:embed/>
                  <p:pic>
                    <p:nvPicPr>
                      <p:cNvPr id="415745"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8541" y="5563304"/>
                        <a:ext cx="6152934" cy="1287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例</a:t>
            </a:r>
            <a:r>
              <a:rPr lang="en-US" altLang="zh-CN" dirty="0">
                <a:latin typeface="宋体" panose="02010600030101010101" pitchFamily="2" charset="-122"/>
              </a:rPr>
              <a:t>【7-10】</a:t>
            </a:r>
            <a:r>
              <a:rPr lang="zh-CN" altLang="en-US" dirty="0">
                <a:latin typeface="宋体" panose="02010600030101010101" pitchFamily="2" charset="-122"/>
              </a:rPr>
              <a:t>本月包装甲产品</a:t>
            </a:r>
            <a:r>
              <a:rPr lang="en-US" altLang="zh-CN" dirty="0">
                <a:latin typeface="宋体" panose="02010600030101010101" pitchFamily="2" charset="-122"/>
              </a:rPr>
              <a:t>2580</a:t>
            </a:r>
            <a:r>
              <a:rPr lang="zh-CN" altLang="en-US" dirty="0">
                <a:latin typeface="宋体" panose="02010600030101010101" pitchFamily="2" charset="-122"/>
              </a:rPr>
              <a:t>件，同时耗用</a:t>
            </a:r>
            <a:r>
              <a:rPr lang="en-US" altLang="zh-CN" dirty="0">
                <a:latin typeface="宋体" panose="02010600030101010101" pitchFamily="2" charset="-122"/>
              </a:rPr>
              <a:t>A</a:t>
            </a:r>
            <a:r>
              <a:rPr lang="zh-CN" altLang="en-US" dirty="0">
                <a:latin typeface="宋体" panose="02010600030101010101" pitchFamily="2" charset="-122"/>
              </a:rPr>
              <a:t>、</a:t>
            </a:r>
            <a:r>
              <a:rPr lang="en-US" altLang="zh-CN" dirty="0">
                <a:latin typeface="宋体" panose="02010600030101010101" pitchFamily="2" charset="-122"/>
              </a:rPr>
              <a:t>B</a:t>
            </a:r>
            <a:r>
              <a:rPr lang="zh-CN" altLang="en-US" dirty="0">
                <a:latin typeface="宋体" panose="02010600030101010101" pitchFamily="2" charset="-122"/>
              </a:rPr>
              <a:t>两种材料（为简便起见，本例略去</a:t>
            </a:r>
            <a:r>
              <a:rPr lang="en-US" altLang="zh-CN" dirty="0">
                <a:latin typeface="宋体" panose="02010600030101010101" pitchFamily="2" charset="-122"/>
              </a:rPr>
              <a:t>B</a:t>
            </a:r>
            <a:r>
              <a:rPr lang="zh-CN" altLang="en-US" dirty="0">
                <a:latin typeface="宋体" panose="02010600030101010101" pitchFamily="2" charset="-122"/>
              </a:rPr>
              <a:t>材料的成本差异分析），其中耗用</a:t>
            </a:r>
            <a:r>
              <a:rPr lang="en-US" altLang="zh-CN" dirty="0">
                <a:latin typeface="宋体" panose="02010600030101010101" pitchFamily="2" charset="-122"/>
              </a:rPr>
              <a:t>A</a:t>
            </a:r>
            <a:r>
              <a:rPr lang="zh-CN" altLang="en-US" dirty="0">
                <a:latin typeface="宋体" panose="02010600030101010101" pitchFamily="2" charset="-122"/>
              </a:rPr>
              <a:t>材料</a:t>
            </a:r>
            <a:r>
              <a:rPr lang="en-US" altLang="zh-CN" dirty="0">
                <a:latin typeface="宋体" panose="02010600030101010101" pitchFamily="2" charset="-122"/>
              </a:rPr>
              <a:t>17028kg</a:t>
            </a:r>
            <a:r>
              <a:rPr lang="zh-CN" altLang="en-US" dirty="0">
                <a:latin typeface="宋体" panose="02010600030101010101" pitchFamily="2" charset="-122"/>
              </a:rPr>
              <a:t>，材料实际单价为</a:t>
            </a:r>
            <a:r>
              <a:rPr lang="en-US" altLang="zh-CN" dirty="0">
                <a:latin typeface="宋体" panose="02010600030101010101" pitchFamily="2" charset="-122"/>
              </a:rPr>
              <a:t>5.10</a:t>
            </a:r>
            <a:r>
              <a:rPr lang="zh-CN" altLang="en-US" dirty="0">
                <a:latin typeface="宋体" panose="02010600030101010101" pitchFamily="2" charset="-122"/>
              </a:rPr>
              <a:t>元</a:t>
            </a:r>
            <a:r>
              <a:rPr lang="en-US" altLang="zh-CN" dirty="0">
                <a:latin typeface="宋体" panose="02010600030101010101" pitchFamily="2" charset="-122"/>
              </a:rPr>
              <a:t>/kg</a:t>
            </a:r>
            <a:r>
              <a:rPr lang="zh-CN" altLang="en-US" dirty="0">
                <a:latin typeface="宋体" panose="02010600030101010101" pitchFamily="2" charset="-122"/>
              </a:rPr>
              <a:t>；</a:t>
            </a:r>
            <a:r>
              <a:rPr lang="en-US" altLang="zh-CN" dirty="0">
                <a:latin typeface="宋体" panose="02010600030101010101" pitchFamily="2" charset="-122"/>
              </a:rPr>
              <a:t>A</a:t>
            </a:r>
            <a:r>
              <a:rPr lang="zh-CN" altLang="en-US" dirty="0">
                <a:latin typeface="宋体" panose="02010600030101010101" pitchFamily="2" charset="-122"/>
              </a:rPr>
              <a:t>材料的单位产品用量标准为</a:t>
            </a:r>
            <a:r>
              <a:rPr lang="en-US" altLang="zh-CN" dirty="0">
                <a:latin typeface="宋体" panose="02010600030101010101" pitchFamily="2" charset="-122"/>
              </a:rPr>
              <a:t>6.5kg/</a:t>
            </a:r>
            <a:r>
              <a:rPr lang="zh-CN" altLang="en-US" dirty="0">
                <a:latin typeface="宋体" panose="02010600030101010101" pitchFamily="2" charset="-122"/>
              </a:rPr>
              <a:t>件，每</a:t>
            </a:r>
            <a:r>
              <a:rPr lang="en-US" altLang="zh-CN" dirty="0">
                <a:latin typeface="宋体" panose="02010600030101010101" pitchFamily="2" charset="-122"/>
              </a:rPr>
              <a:t>kg</a:t>
            </a:r>
            <a:r>
              <a:rPr lang="zh-CN" altLang="en-US" dirty="0">
                <a:latin typeface="宋体" panose="02010600030101010101" pitchFamily="2" charset="-122"/>
              </a:rPr>
              <a:t>材料的标准价格为</a:t>
            </a:r>
            <a:r>
              <a:rPr lang="en-US" altLang="zh-CN" dirty="0">
                <a:latin typeface="宋体" panose="02010600030101010101" pitchFamily="2" charset="-122"/>
              </a:rPr>
              <a:t>5.00</a:t>
            </a:r>
            <a:r>
              <a:rPr lang="zh-CN" altLang="en-US" dirty="0">
                <a:latin typeface="宋体" panose="02010600030101010101" pitchFamily="2" charset="-122"/>
              </a:rPr>
              <a:t>元</a:t>
            </a:r>
            <a:r>
              <a:rPr lang="en-US" altLang="zh-CN" dirty="0">
                <a:latin typeface="宋体" panose="02010600030101010101" pitchFamily="2" charset="-122"/>
              </a:rPr>
              <a:t>/kg</a:t>
            </a:r>
            <a:r>
              <a:rPr lang="zh-CN" altLang="en-US" dirty="0">
                <a:latin typeface="宋体" panose="02010600030101010101" pitchFamily="2" charset="-122"/>
              </a:rPr>
              <a:t>。试对</a:t>
            </a:r>
            <a:r>
              <a:rPr lang="en-US" altLang="zh-CN" dirty="0">
                <a:latin typeface="宋体" panose="02010600030101010101" pitchFamily="2" charset="-122"/>
              </a:rPr>
              <a:t>A</a:t>
            </a:r>
            <a:r>
              <a:rPr lang="zh-CN" altLang="en-US" dirty="0">
                <a:latin typeface="宋体" panose="02010600030101010101" pitchFamily="2" charset="-122"/>
              </a:rPr>
              <a:t>材料成本差异进行分析。</a:t>
            </a:r>
            <a:endParaRPr lang="zh-CN" altLang="en-US" dirty="0"/>
          </a:p>
        </p:txBody>
      </p:sp>
      <p:sp>
        <p:nvSpPr>
          <p:cNvPr id="4" name="文本框 3"/>
          <p:cNvSpPr txBox="1"/>
          <p:nvPr/>
        </p:nvSpPr>
        <p:spPr>
          <a:xfrm>
            <a:off x="14113" y="188640"/>
            <a:ext cx="766606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solidFill>
            <a:schemeClr val="accent3">
              <a:lumMod val="20000"/>
              <a:lumOff val="80000"/>
            </a:schemeClr>
          </a:solidFill>
        </p:spPr>
        <p:txBody>
          <a:bodyPr anchor="ctr">
            <a:normAutofit fontScale="70000" lnSpcReduction="20000"/>
          </a:bodyPr>
          <a:lstStyle/>
          <a:p>
            <a:r>
              <a:rPr lang="zh-CN" altLang="zh-CN" dirty="0" smtClean="0"/>
              <a:t>解：</a:t>
            </a:r>
          </a:p>
          <a:p>
            <a:r>
              <a:rPr lang="en-US" altLang="zh-CN" dirty="0" smtClean="0"/>
              <a:t>	A</a:t>
            </a:r>
            <a:r>
              <a:rPr lang="zh-CN" altLang="zh-CN" dirty="0" smtClean="0"/>
              <a:t>材料成本差异</a:t>
            </a:r>
            <a:r>
              <a:rPr lang="en-US" altLang="zh-CN" dirty="0" smtClean="0">
                <a:sym typeface="Symbol"/>
              </a:rPr>
              <a:t></a:t>
            </a:r>
            <a:r>
              <a:rPr lang="en-US" altLang="zh-CN" dirty="0" smtClean="0"/>
              <a:t>17 028</a:t>
            </a:r>
            <a:r>
              <a:rPr lang="en-US" altLang="zh-CN" dirty="0" smtClean="0">
                <a:sym typeface="Symbol"/>
              </a:rPr>
              <a:t></a:t>
            </a:r>
            <a:r>
              <a:rPr lang="en-US" altLang="zh-CN" dirty="0" smtClean="0"/>
              <a:t>5.10</a:t>
            </a:r>
            <a:r>
              <a:rPr lang="en-US" altLang="zh-CN" dirty="0" smtClean="0">
                <a:sym typeface="Symbol"/>
              </a:rPr>
              <a:t></a:t>
            </a:r>
            <a:r>
              <a:rPr lang="en-US" altLang="zh-CN" dirty="0" smtClean="0"/>
              <a:t>2 580</a:t>
            </a:r>
            <a:r>
              <a:rPr lang="en-US" altLang="zh-CN" dirty="0" smtClean="0">
                <a:sym typeface="Symbol"/>
              </a:rPr>
              <a:t></a:t>
            </a:r>
            <a:r>
              <a:rPr lang="en-US" altLang="zh-CN" dirty="0" smtClean="0"/>
              <a:t>6.5</a:t>
            </a:r>
            <a:r>
              <a:rPr lang="en-US" altLang="zh-CN" dirty="0" smtClean="0">
                <a:sym typeface="Symbol"/>
              </a:rPr>
              <a:t></a:t>
            </a:r>
            <a:r>
              <a:rPr lang="en-US" altLang="zh-CN" dirty="0" smtClean="0"/>
              <a:t>5=2 992.80</a:t>
            </a:r>
            <a:r>
              <a:rPr lang="zh-CN" altLang="zh-CN" dirty="0" smtClean="0"/>
              <a:t>（元）</a:t>
            </a:r>
          </a:p>
          <a:p>
            <a:r>
              <a:rPr lang="zh-CN" altLang="zh-CN" dirty="0" smtClean="0"/>
              <a:t>其中</a:t>
            </a:r>
            <a:r>
              <a:rPr lang="en-US" altLang="zh-CN" dirty="0" smtClean="0"/>
              <a:t>       </a:t>
            </a:r>
          </a:p>
          <a:p>
            <a:r>
              <a:rPr lang="en-US" altLang="zh-CN" dirty="0" smtClean="0"/>
              <a:t>A</a:t>
            </a:r>
            <a:r>
              <a:rPr lang="zh-CN" altLang="zh-CN" dirty="0" smtClean="0"/>
              <a:t>材料用量成本差异</a:t>
            </a:r>
            <a:r>
              <a:rPr lang="en-US" altLang="zh-CN" dirty="0" smtClean="0">
                <a:sym typeface="Symbol"/>
              </a:rPr>
              <a:t></a:t>
            </a:r>
            <a:r>
              <a:rPr lang="zh-CN" altLang="zh-CN" dirty="0" smtClean="0"/>
              <a:t>（</a:t>
            </a:r>
            <a:r>
              <a:rPr lang="en-US" altLang="zh-CN" dirty="0" smtClean="0"/>
              <a:t>17 028</a:t>
            </a:r>
            <a:r>
              <a:rPr lang="en-US" altLang="zh-CN" dirty="0" smtClean="0">
                <a:sym typeface="Symbol"/>
              </a:rPr>
              <a:t></a:t>
            </a:r>
            <a:r>
              <a:rPr lang="en-US" altLang="zh-CN" dirty="0" smtClean="0"/>
              <a:t>2 580</a:t>
            </a:r>
            <a:r>
              <a:rPr lang="en-US" altLang="zh-CN" dirty="0" smtClean="0">
                <a:sym typeface="Symbol"/>
              </a:rPr>
              <a:t></a:t>
            </a:r>
            <a:r>
              <a:rPr lang="en-US" altLang="zh-CN" dirty="0" smtClean="0"/>
              <a:t>6.5</a:t>
            </a:r>
            <a:r>
              <a:rPr lang="zh-CN" altLang="zh-CN" dirty="0" smtClean="0"/>
              <a:t>）</a:t>
            </a:r>
            <a:r>
              <a:rPr lang="en-US" altLang="zh-CN" dirty="0" smtClean="0">
                <a:sym typeface="Symbol"/>
              </a:rPr>
              <a:t></a:t>
            </a:r>
            <a:r>
              <a:rPr lang="en-US" altLang="zh-CN" dirty="0" smtClean="0"/>
              <a:t>5.00</a:t>
            </a:r>
            <a:r>
              <a:rPr lang="en-US" altLang="zh-CN" dirty="0" smtClean="0">
                <a:sym typeface="Symbol"/>
              </a:rPr>
              <a:t></a:t>
            </a:r>
            <a:r>
              <a:rPr lang="en-US" altLang="zh-CN" dirty="0" smtClean="0"/>
              <a:t>1 290.00</a:t>
            </a:r>
            <a:r>
              <a:rPr lang="zh-CN" altLang="zh-CN" dirty="0" smtClean="0"/>
              <a:t>（元）</a:t>
            </a:r>
          </a:p>
          <a:p>
            <a:r>
              <a:rPr lang="en-US" altLang="zh-CN" dirty="0" smtClean="0"/>
              <a:t>A</a:t>
            </a:r>
            <a:r>
              <a:rPr lang="zh-CN" altLang="zh-CN" dirty="0" smtClean="0"/>
              <a:t>材料价格成本差异</a:t>
            </a:r>
            <a:r>
              <a:rPr lang="en-US" altLang="zh-CN" dirty="0" smtClean="0">
                <a:sym typeface="Symbol"/>
              </a:rPr>
              <a:t></a:t>
            </a:r>
            <a:r>
              <a:rPr lang="en-US" altLang="zh-CN" dirty="0" smtClean="0"/>
              <a:t>17 028</a:t>
            </a:r>
            <a:r>
              <a:rPr lang="en-US" altLang="zh-CN" dirty="0" smtClean="0">
                <a:sym typeface="Symbol"/>
              </a:rPr>
              <a:t></a:t>
            </a:r>
            <a:r>
              <a:rPr lang="zh-CN" altLang="zh-CN" dirty="0" smtClean="0"/>
              <a:t>（</a:t>
            </a:r>
            <a:r>
              <a:rPr lang="en-US" altLang="zh-CN" dirty="0" smtClean="0"/>
              <a:t>5.10</a:t>
            </a:r>
            <a:r>
              <a:rPr lang="en-US" altLang="zh-CN" dirty="0" smtClean="0">
                <a:sym typeface="Symbol"/>
              </a:rPr>
              <a:t></a:t>
            </a:r>
            <a:r>
              <a:rPr lang="en-US" altLang="zh-CN" dirty="0" smtClean="0"/>
              <a:t>5.00</a:t>
            </a:r>
            <a:r>
              <a:rPr lang="zh-CN" altLang="zh-CN" dirty="0" smtClean="0"/>
              <a:t>）</a:t>
            </a:r>
            <a:r>
              <a:rPr lang="en-US" altLang="zh-CN" dirty="0" smtClean="0">
                <a:sym typeface="Symbol"/>
              </a:rPr>
              <a:t></a:t>
            </a:r>
            <a:r>
              <a:rPr lang="en-US" altLang="zh-CN" dirty="0" smtClean="0"/>
              <a:t>1 702.80</a:t>
            </a:r>
            <a:r>
              <a:rPr lang="zh-CN" altLang="zh-CN" dirty="0" smtClean="0"/>
              <a:t>（元）</a:t>
            </a:r>
          </a:p>
          <a:p>
            <a:r>
              <a:rPr lang="zh-CN" altLang="zh-CN" dirty="0" smtClean="0"/>
              <a:t>分析结论：由于实际用量超出标准用量，使</a:t>
            </a:r>
            <a:r>
              <a:rPr lang="en-US" altLang="zh-CN" dirty="0" smtClean="0"/>
              <a:t>A</a:t>
            </a:r>
            <a:r>
              <a:rPr lang="zh-CN" altLang="zh-CN" dirty="0" smtClean="0"/>
              <a:t>材料成本超支</a:t>
            </a:r>
            <a:r>
              <a:rPr lang="en-US" altLang="zh-CN" dirty="0" smtClean="0"/>
              <a:t>1 290</a:t>
            </a:r>
            <a:r>
              <a:rPr lang="zh-CN" altLang="zh-CN" dirty="0" smtClean="0"/>
              <a:t>元；由于</a:t>
            </a:r>
            <a:r>
              <a:rPr lang="en-US" altLang="zh-CN" dirty="0" smtClean="0"/>
              <a:t>A</a:t>
            </a:r>
            <a:r>
              <a:rPr lang="zh-CN" altLang="zh-CN" dirty="0" smtClean="0"/>
              <a:t>材料实际价格高于标准价格，使</a:t>
            </a:r>
            <a:r>
              <a:rPr lang="en-US" altLang="zh-CN" dirty="0" smtClean="0"/>
              <a:t>A</a:t>
            </a:r>
            <a:r>
              <a:rPr lang="zh-CN" altLang="zh-CN" dirty="0" smtClean="0"/>
              <a:t>材料成本超支</a:t>
            </a:r>
            <a:r>
              <a:rPr lang="en-US" altLang="zh-CN" dirty="0" smtClean="0"/>
              <a:t>1 702.80</a:t>
            </a:r>
            <a:r>
              <a:rPr lang="zh-CN" altLang="zh-CN" dirty="0" smtClean="0"/>
              <a:t>元，两项相加，共超支</a:t>
            </a:r>
            <a:r>
              <a:rPr lang="en-US" altLang="zh-CN" dirty="0" smtClean="0"/>
              <a:t>2 992.80</a:t>
            </a:r>
            <a:r>
              <a:rPr lang="zh-CN" altLang="zh-CN" dirty="0" smtClean="0"/>
              <a:t>元。</a:t>
            </a:r>
            <a:endParaRPr lang="zh-CN" altLang="en-US" dirty="0"/>
          </a:p>
        </p:txBody>
      </p:sp>
      <p:sp>
        <p:nvSpPr>
          <p:cNvPr id="6" name="文本框 3"/>
          <p:cNvSpPr txBox="1"/>
          <p:nvPr/>
        </p:nvSpPr>
        <p:spPr>
          <a:xfrm>
            <a:off x="14113" y="188640"/>
            <a:ext cx="7666063"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anose="02010600030101010101" pitchFamily="2" charset="-122"/>
              </a:rPr>
              <a:t>二、包装人工费用成本差异的分析</a:t>
            </a:r>
            <a:endParaRPr lang="zh-CN" altLang="en-US" dirty="0"/>
          </a:p>
        </p:txBody>
      </p:sp>
      <p:sp>
        <p:nvSpPr>
          <p:cNvPr id="3"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二、包装人工费用成本差异的分析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bwMode="auto">
          <a:xfrm>
            <a:off x="911424" y="2132856"/>
            <a:ext cx="10369152" cy="3240360"/>
          </a:xfrm>
          <a:prstGeom prst="rect">
            <a:avLst/>
          </a:prstGeom>
          <a:ln>
            <a:noFill/>
          </a:ln>
          <a:effectLst/>
          <a:scene3d>
            <a:camera prst="orthographicFront">
              <a:rot lat="0" lon="0" rev="0"/>
            </a:camera>
            <a:lightRig rig="contrasting" dir="t">
              <a:rot lat="0" lon="0" rev="1500000"/>
            </a:lightRig>
          </a:scene3d>
          <a:sp3d prstMaterial="metal"/>
        </p:spPr>
      </p:pic>
      <p:sp>
        <p:nvSpPr>
          <p:cNvPr id="3"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二、包装人工费用成本差异的分析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2884" y="1498804"/>
            <a:ext cx="9146232" cy="2165300"/>
          </a:xfrm>
        </p:spPr>
        <p:txBody>
          <a:bodyPr>
            <a:normAutofit/>
          </a:bodyPr>
          <a:lstStyle/>
          <a:p>
            <a:r>
              <a:rPr lang="zh-CN" altLang="zh-CN" sz="2800" dirty="0" smtClean="0"/>
              <a:t>包装人工费用成本差异可分为量差和价差两部分。</a:t>
            </a:r>
            <a:endParaRPr lang="en-US" altLang="zh-CN" sz="2800" dirty="0" smtClean="0"/>
          </a:p>
          <a:p>
            <a:r>
              <a:rPr lang="zh-CN" altLang="zh-CN" sz="2800" dirty="0" smtClean="0"/>
              <a:t>包装人工费用成本差异的量差与价差计算式分别为</a:t>
            </a:r>
            <a:endParaRPr lang="zh-CN" altLang="en-US" sz="2800"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二、包装人工费用成本差异的分析</a:t>
            </a:r>
            <a:endParaRPr lang="zh-CN" altLang="en-US" b="1" dirty="0">
              <a:solidFill>
                <a:schemeClr val="bg1"/>
              </a:solidFill>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875636054"/>
              </p:ext>
            </p:extLst>
          </p:nvPr>
        </p:nvGraphicFramePr>
        <p:xfrm>
          <a:off x="2639616" y="3717032"/>
          <a:ext cx="6651447" cy="1231404"/>
        </p:xfrm>
        <a:graphic>
          <a:graphicData uri="http://schemas.openxmlformats.org/presentationml/2006/ole">
            <mc:AlternateContent xmlns:mc="http://schemas.openxmlformats.org/markup-compatibility/2006">
              <mc:Choice xmlns:v="urn:schemas-microsoft-com:vml" Requires="v">
                <p:oleObj spid="_x0000_s422934" name="Equation" r:id="rId4" imgW="2260600" imgH="419100" progId="Equation.DSMT4">
                  <p:embed/>
                </p:oleObj>
              </mc:Choice>
              <mc:Fallback>
                <p:oleObj name="Equation" r:id="rId4" imgW="2260600" imgH="419100" progId="Equation.DSMT4">
                  <p:embed/>
                  <p:pic>
                    <p:nvPicPr>
                      <p:cNvPr id="4177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616" y="3717032"/>
                        <a:ext cx="6651447" cy="1231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
          <p:cNvGraphicFramePr>
            <a:graphicFrameLocks noChangeAspect="1"/>
          </p:cNvGraphicFramePr>
          <p:nvPr>
            <p:extLst>
              <p:ext uri="{D42A27DB-BD31-4B8C-83A1-F6EECF244321}">
                <p14:modId xmlns:p14="http://schemas.microsoft.com/office/powerpoint/2010/main" val="2203304682"/>
              </p:ext>
            </p:extLst>
          </p:nvPr>
        </p:nvGraphicFramePr>
        <p:xfrm>
          <a:off x="2612905" y="5157192"/>
          <a:ext cx="6651447" cy="1231404"/>
        </p:xfrm>
        <a:graphic>
          <a:graphicData uri="http://schemas.openxmlformats.org/presentationml/2006/ole">
            <mc:AlternateContent xmlns:mc="http://schemas.openxmlformats.org/markup-compatibility/2006">
              <mc:Choice xmlns:v="urn:schemas-microsoft-com:vml" Requires="v">
                <p:oleObj spid="_x0000_s422935" name="Equation" r:id="rId6" imgW="2260600" imgH="419100" progId="Equation.DSMT4">
                  <p:embed/>
                </p:oleObj>
              </mc:Choice>
              <mc:Fallback>
                <p:oleObj name="Equation" r:id="rId6" imgW="2260600" imgH="419100" progId="Equation.DSMT4">
                  <p:embed/>
                  <p:pic>
                    <p:nvPicPr>
                      <p:cNvPr id="417793"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2905" y="5157192"/>
                        <a:ext cx="6651447" cy="1231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例</a:t>
            </a:r>
            <a:r>
              <a:rPr lang="en-US" altLang="zh-CN" dirty="0">
                <a:latin typeface="宋体" panose="02010600030101010101" pitchFamily="2" charset="-122"/>
              </a:rPr>
              <a:t>【7-11】</a:t>
            </a:r>
            <a:r>
              <a:rPr lang="zh-CN" altLang="en-US" dirty="0">
                <a:latin typeface="宋体" panose="02010600030101010101" pitchFamily="2" charset="-122"/>
              </a:rPr>
              <a:t>延续上例，本月包装甲产品</a:t>
            </a:r>
            <a:r>
              <a:rPr lang="en-US" altLang="zh-CN" dirty="0">
                <a:latin typeface="宋体" panose="02010600030101010101" pitchFamily="2" charset="-122"/>
              </a:rPr>
              <a:t>2580</a:t>
            </a:r>
            <a:r>
              <a:rPr lang="zh-CN" altLang="en-US" dirty="0">
                <a:latin typeface="宋体" panose="02010600030101010101" pitchFamily="2" charset="-122"/>
              </a:rPr>
              <a:t>件，实际使用工时</a:t>
            </a:r>
            <a:r>
              <a:rPr lang="en-US" altLang="zh-CN" dirty="0">
                <a:latin typeface="宋体" panose="02010600030101010101" pitchFamily="2" charset="-122"/>
              </a:rPr>
              <a:t>3100</a:t>
            </a:r>
            <a:r>
              <a:rPr lang="zh-CN" altLang="en-US" dirty="0">
                <a:latin typeface="宋体" panose="02010600030101010101" pitchFamily="2" charset="-122"/>
              </a:rPr>
              <a:t>小时，实际支付工资</a:t>
            </a:r>
            <a:r>
              <a:rPr lang="en-US" altLang="zh-CN" dirty="0">
                <a:latin typeface="宋体" panose="02010600030101010101" pitchFamily="2" charset="-122"/>
              </a:rPr>
              <a:t>63000</a:t>
            </a:r>
            <a:r>
              <a:rPr lang="zh-CN" altLang="en-US" dirty="0">
                <a:latin typeface="宋体" panose="02010600030101010101" pitchFamily="2" charset="-122"/>
              </a:rPr>
              <a:t>元；甲产品包装人工费用的标准工资率为</a:t>
            </a:r>
            <a:r>
              <a:rPr lang="en-US" altLang="zh-CN" dirty="0">
                <a:latin typeface="宋体" panose="02010600030101010101" pitchFamily="2" charset="-122"/>
              </a:rPr>
              <a:t>20</a:t>
            </a:r>
            <a:r>
              <a:rPr lang="zh-CN" altLang="en-US" dirty="0">
                <a:latin typeface="宋体" panose="02010600030101010101" pitchFamily="2" charset="-122"/>
              </a:rPr>
              <a:t>元</a:t>
            </a:r>
            <a:r>
              <a:rPr lang="en-US" altLang="zh-CN" dirty="0">
                <a:latin typeface="宋体" panose="02010600030101010101" pitchFamily="2" charset="-122"/>
              </a:rPr>
              <a:t>/h</a:t>
            </a:r>
            <a:r>
              <a:rPr lang="zh-CN" altLang="en-US" dirty="0">
                <a:latin typeface="宋体" panose="02010600030101010101" pitchFamily="2" charset="-122"/>
              </a:rPr>
              <a:t>，标准工时为</a:t>
            </a:r>
            <a:r>
              <a:rPr lang="en-US" altLang="zh-CN" dirty="0">
                <a:latin typeface="宋体" panose="02010600030101010101" pitchFamily="2" charset="-122"/>
              </a:rPr>
              <a:t>1.2h/</a:t>
            </a:r>
            <a:r>
              <a:rPr lang="zh-CN" altLang="en-US" dirty="0">
                <a:latin typeface="宋体" panose="02010600030101010101" pitchFamily="2" charset="-122"/>
              </a:rPr>
              <a:t>件，甲产品包装人工费用的标准成本为</a:t>
            </a:r>
            <a:r>
              <a:rPr lang="en-US" altLang="zh-CN" dirty="0">
                <a:latin typeface="宋体" panose="02010600030101010101" pitchFamily="2" charset="-122"/>
              </a:rPr>
              <a:t>24</a:t>
            </a:r>
            <a:r>
              <a:rPr lang="zh-CN" altLang="en-US" dirty="0">
                <a:latin typeface="宋体" panose="02010600030101010101" pitchFamily="2" charset="-122"/>
              </a:rPr>
              <a:t>元</a:t>
            </a:r>
            <a:r>
              <a:rPr lang="en-US" altLang="zh-CN" dirty="0">
                <a:latin typeface="宋体" panose="02010600030101010101" pitchFamily="2" charset="-122"/>
              </a:rPr>
              <a:t>/</a:t>
            </a:r>
            <a:r>
              <a:rPr lang="zh-CN" altLang="en-US" dirty="0">
                <a:latin typeface="宋体" panose="02010600030101010101" pitchFamily="2" charset="-122"/>
              </a:rPr>
              <a:t>件。试对甲产品包装人工费用成本差异进行分析。</a:t>
            </a:r>
            <a:endParaRPr lang="zh-CN" altLang="en-US"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二、包装人工费用成本差异的分析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p:txBody>
          <a:bodyPr anchor="ctr">
            <a:normAutofit fontScale="62500" lnSpcReduction="20000"/>
          </a:bodyPr>
          <a:lstStyle/>
          <a:p>
            <a:r>
              <a:rPr lang="zh-CN" altLang="zh-CN" dirty="0" smtClean="0"/>
              <a:t>解：</a:t>
            </a:r>
          </a:p>
          <a:p>
            <a:r>
              <a:rPr lang="zh-CN" altLang="zh-CN" dirty="0" smtClean="0"/>
              <a:t>包装人工费用成本差异</a:t>
            </a:r>
            <a:r>
              <a:rPr lang="en-US" altLang="zh-CN" dirty="0" smtClean="0">
                <a:sym typeface="Symbol"/>
              </a:rPr>
              <a:t></a:t>
            </a:r>
            <a:r>
              <a:rPr lang="en-US" altLang="zh-CN" dirty="0" smtClean="0"/>
              <a:t>63 000</a:t>
            </a:r>
            <a:r>
              <a:rPr lang="en-US" altLang="zh-CN" dirty="0" smtClean="0">
                <a:sym typeface="Symbol"/>
              </a:rPr>
              <a:t></a:t>
            </a:r>
            <a:r>
              <a:rPr lang="en-US" altLang="zh-CN" dirty="0" smtClean="0"/>
              <a:t>2 580</a:t>
            </a:r>
            <a:r>
              <a:rPr lang="en-US" altLang="zh-CN" dirty="0" smtClean="0">
                <a:sym typeface="Symbol"/>
              </a:rPr>
              <a:t></a:t>
            </a:r>
            <a:r>
              <a:rPr lang="en-US" altLang="zh-CN" dirty="0" smtClean="0"/>
              <a:t>20</a:t>
            </a:r>
            <a:r>
              <a:rPr lang="en-US" altLang="zh-CN" dirty="0" smtClean="0">
                <a:sym typeface="Symbol"/>
              </a:rPr>
              <a:t></a:t>
            </a:r>
            <a:r>
              <a:rPr lang="en-US" altLang="zh-CN" dirty="0" smtClean="0"/>
              <a:t>1.2=1 080</a:t>
            </a:r>
            <a:r>
              <a:rPr lang="zh-CN" altLang="zh-CN" dirty="0" smtClean="0"/>
              <a:t>（元）</a:t>
            </a:r>
          </a:p>
          <a:p>
            <a:r>
              <a:rPr lang="zh-CN" altLang="zh-CN" dirty="0" smtClean="0"/>
              <a:t>其中</a:t>
            </a:r>
          </a:p>
          <a:p>
            <a:pPr lvl="3"/>
            <a:r>
              <a:rPr lang="zh-CN" altLang="zh-CN" sz="2900" dirty="0" smtClean="0"/>
              <a:t>人工效率成本差异</a:t>
            </a:r>
            <a:r>
              <a:rPr lang="en-US" altLang="zh-CN" sz="2900" dirty="0" smtClean="0">
                <a:sym typeface="Symbol"/>
              </a:rPr>
              <a:t></a:t>
            </a:r>
            <a:r>
              <a:rPr lang="zh-CN" altLang="zh-CN" sz="2900" dirty="0" smtClean="0"/>
              <a:t>（</a:t>
            </a:r>
            <a:r>
              <a:rPr lang="en-US" altLang="zh-CN" sz="2900" dirty="0" smtClean="0"/>
              <a:t>3 100</a:t>
            </a:r>
            <a:r>
              <a:rPr lang="en-US" altLang="zh-CN" sz="2900" dirty="0" smtClean="0">
                <a:sym typeface="Symbol"/>
              </a:rPr>
              <a:t></a:t>
            </a:r>
            <a:r>
              <a:rPr lang="en-US" altLang="zh-CN" sz="2900" dirty="0" smtClean="0"/>
              <a:t>2 580</a:t>
            </a:r>
            <a:r>
              <a:rPr lang="en-US" altLang="zh-CN" sz="2900" dirty="0" smtClean="0">
                <a:sym typeface="Symbol"/>
              </a:rPr>
              <a:t></a:t>
            </a:r>
            <a:r>
              <a:rPr lang="en-US" altLang="zh-CN" sz="2900" dirty="0" smtClean="0"/>
              <a:t>1.2</a:t>
            </a:r>
            <a:r>
              <a:rPr lang="zh-CN" altLang="zh-CN" sz="2900" dirty="0" smtClean="0"/>
              <a:t>）</a:t>
            </a:r>
            <a:r>
              <a:rPr lang="en-US" altLang="zh-CN" sz="2900" dirty="0" smtClean="0">
                <a:sym typeface="Symbol"/>
              </a:rPr>
              <a:t></a:t>
            </a:r>
            <a:r>
              <a:rPr lang="en-US" altLang="zh-CN" sz="2900" dirty="0" smtClean="0"/>
              <a:t>20</a:t>
            </a:r>
            <a:r>
              <a:rPr lang="en-US" altLang="zh-CN" sz="2900" dirty="0" smtClean="0">
                <a:sym typeface="Symbol"/>
              </a:rPr>
              <a:t></a:t>
            </a:r>
            <a:r>
              <a:rPr lang="en-US" altLang="zh-CN" sz="2900" dirty="0" smtClean="0"/>
              <a:t>80</a:t>
            </a:r>
            <a:r>
              <a:rPr lang="zh-CN" altLang="zh-CN" sz="2900" dirty="0" smtClean="0"/>
              <a:t>（元）</a:t>
            </a:r>
          </a:p>
          <a:p>
            <a:pPr lvl="3"/>
            <a:r>
              <a:rPr lang="zh-CN" altLang="zh-CN" sz="2900" dirty="0" smtClean="0"/>
              <a:t>工资率成本差异</a:t>
            </a:r>
            <a:r>
              <a:rPr lang="en-US" altLang="zh-CN" sz="2900" dirty="0" smtClean="0">
                <a:sym typeface="Symbol"/>
              </a:rPr>
              <a:t></a:t>
            </a:r>
            <a:r>
              <a:rPr lang="en-US" altLang="zh-CN" sz="2900" dirty="0" smtClean="0"/>
              <a:t>63 000</a:t>
            </a:r>
            <a:r>
              <a:rPr lang="en-US" altLang="zh-CN" sz="2900" dirty="0" smtClean="0">
                <a:sym typeface="Symbol"/>
              </a:rPr>
              <a:t></a:t>
            </a:r>
            <a:r>
              <a:rPr lang="en-US" altLang="zh-CN" sz="2900" dirty="0" smtClean="0"/>
              <a:t>3 100</a:t>
            </a:r>
            <a:r>
              <a:rPr lang="en-US" altLang="zh-CN" sz="2900" dirty="0" smtClean="0">
                <a:sym typeface="Symbol"/>
              </a:rPr>
              <a:t></a:t>
            </a:r>
            <a:r>
              <a:rPr lang="en-US" altLang="zh-CN" sz="2900" dirty="0" smtClean="0"/>
              <a:t>20=1 000</a:t>
            </a:r>
            <a:r>
              <a:rPr lang="zh-CN" altLang="zh-CN" sz="2900" dirty="0" smtClean="0"/>
              <a:t>（元）</a:t>
            </a:r>
          </a:p>
          <a:p>
            <a:pPr>
              <a:lnSpc>
                <a:spcPct val="170000"/>
              </a:lnSpc>
            </a:pPr>
            <a:r>
              <a:rPr lang="zh-CN" altLang="zh-CN" dirty="0" smtClean="0"/>
              <a:t>分析结论：由于实际工时耗费多于标准工时，表明实际人工效率低于预算标准，使包装人工费用超支</a:t>
            </a:r>
            <a:r>
              <a:rPr lang="en-US" altLang="zh-CN" dirty="0" smtClean="0"/>
              <a:t>80</a:t>
            </a:r>
            <a:r>
              <a:rPr lang="zh-CN" altLang="zh-CN" dirty="0" smtClean="0"/>
              <a:t>元；由于实际工资率超出标准工资率，使实际支付的工资总额比预算数超支</a:t>
            </a:r>
            <a:r>
              <a:rPr lang="en-US" altLang="zh-CN" dirty="0" smtClean="0"/>
              <a:t>1 000</a:t>
            </a:r>
            <a:r>
              <a:rPr lang="zh-CN" altLang="zh-CN" dirty="0" smtClean="0"/>
              <a:t>元，两项相加，共超支</a:t>
            </a:r>
            <a:r>
              <a:rPr lang="en-US" altLang="zh-CN" dirty="0" smtClean="0"/>
              <a:t>1 080</a:t>
            </a:r>
            <a:r>
              <a:rPr lang="zh-CN" altLang="zh-CN" dirty="0" smtClean="0"/>
              <a:t>元。</a:t>
            </a:r>
            <a:endParaRPr lang="zh-CN" altLang="en-US" dirty="0"/>
          </a:p>
        </p:txBody>
      </p:sp>
      <p:sp>
        <p:nvSpPr>
          <p:cNvPr id="5"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二、包装人工费用成本差异的分析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anose="02010600030101010101" pitchFamily="2" charset="-122"/>
              </a:rPr>
              <a:t>三、包装机械费用成本差异的分析</a:t>
            </a:r>
            <a:endParaRPr lang="zh-CN" altLang="en-US" dirty="0"/>
          </a:p>
        </p:txBody>
      </p:sp>
      <p:sp>
        <p:nvSpPr>
          <p:cNvPr id="3"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smtClean="0">
                <a:latin typeface="Arial" panose="020B0604020202020204" pitchFamily="34" charset="0"/>
                <a:ea typeface="宋体" panose="02010600030101010101" pitchFamily="2" charset="-122"/>
              </a:rPr>
              <a:t>包装机械费用成本差异</a:t>
            </a:r>
            <a:r>
              <a:rPr lang="zh-CN" altLang="en-US" sz="3200" dirty="0" smtClean="0">
                <a:latin typeface="Arial" panose="020B0604020202020204" pitchFamily="34" charset="0"/>
                <a:ea typeface="宋体" panose="02010600030101010101" pitchFamily="2" charset="-122"/>
              </a:rPr>
              <a:t>计算式</a:t>
            </a:r>
            <a:endParaRPr lang="zh-CN" altLang="en-US" sz="3200" dirty="0"/>
          </a:p>
        </p:txBody>
      </p:sp>
      <p:pic>
        <p:nvPicPr>
          <p:cNvPr id="317442" name="Picture 2"/>
          <p:cNvPicPr>
            <a:picLocks noGrp="1" noChangeAspect="1" noChangeArrowheads="1"/>
          </p:cNvPicPr>
          <p:nvPr>
            <p:ph idx="1"/>
          </p:nvPr>
        </p:nvPicPr>
        <p:blipFill>
          <a:blip r:embed="rId3" cstate="print"/>
          <a:srcRect/>
          <a:stretch>
            <a:fillRect/>
          </a:stretch>
        </p:blipFill>
        <p:spPr bwMode="auto">
          <a:xfrm>
            <a:off x="1602701" y="2780928"/>
            <a:ext cx="8986599" cy="2304256"/>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zh-CN" altLang="en-US">
                <a:latin typeface="宋体" panose="02010600030101010101" pitchFamily="2" charset="-122"/>
              </a:rPr>
              <a:t>（一）购入材料成本的确定</a:t>
            </a:r>
          </a:p>
        </p:txBody>
      </p:sp>
      <p:sp>
        <p:nvSpPr>
          <p:cNvPr id="2" name="内容占位符 1"/>
          <p:cNvSpPr>
            <a:spLocks noGrp="1"/>
          </p:cNvSpPr>
          <p:nvPr>
            <p:ph idx="1"/>
          </p:nvPr>
        </p:nvSpPr>
        <p:spPr>
          <a:xfrm>
            <a:off x="1522884" y="2492896"/>
            <a:ext cx="9146232" cy="3168352"/>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nSpc>
                <a:spcPct val="120000"/>
              </a:lnSpc>
              <a:spcBef>
                <a:spcPts val="0"/>
              </a:spcBef>
            </a:pPr>
            <a:r>
              <a:rPr lang="zh-CN" altLang="zh-CN" sz="2400" dirty="0">
                <a:latin typeface="+mj-ea"/>
                <a:ea typeface="+mj-ea"/>
              </a:rPr>
              <a:t>购入材料的成本包括以下内容：</a:t>
            </a:r>
          </a:p>
          <a:p>
            <a:pPr>
              <a:lnSpc>
                <a:spcPct val="120000"/>
              </a:lnSpc>
              <a:spcBef>
                <a:spcPts val="0"/>
              </a:spcBef>
            </a:pPr>
            <a:r>
              <a:rPr lang="zh-CN" altLang="zh-CN" sz="2400" dirty="0">
                <a:latin typeface="+mj-ea"/>
                <a:ea typeface="+mj-ea"/>
              </a:rPr>
              <a:t>（</a:t>
            </a:r>
            <a:r>
              <a:rPr lang="en-US" altLang="zh-CN" sz="2400" dirty="0">
                <a:latin typeface="+mj-ea"/>
                <a:ea typeface="+mj-ea"/>
              </a:rPr>
              <a:t>1</a:t>
            </a:r>
            <a:r>
              <a:rPr lang="zh-CN" altLang="zh-CN" sz="2400" dirty="0">
                <a:latin typeface="+mj-ea"/>
                <a:ea typeface="+mj-ea"/>
              </a:rPr>
              <a:t>）买价</a:t>
            </a:r>
            <a:r>
              <a:rPr lang="en-US" altLang="zh-CN" sz="2400" dirty="0">
                <a:latin typeface="+mj-ea"/>
                <a:ea typeface="+mj-ea"/>
              </a:rPr>
              <a:t>  </a:t>
            </a:r>
            <a:endParaRPr lang="en-US" altLang="zh-CN" sz="2400" dirty="0" smtClean="0">
              <a:latin typeface="+mj-ea"/>
              <a:ea typeface="+mj-ea"/>
            </a:endParaRPr>
          </a:p>
          <a:p>
            <a:pPr>
              <a:lnSpc>
                <a:spcPct val="120000"/>
              </a:lnSpc>
              <a:spcBef>
                <a:spcPts val="0"/>
              </a:spcBef>
            </a:pPr>
            <a:r>
              <a:rPr lang="zh-CN" altLang="zh-CN" sz="2400" dirty="0" smtClean="0">
                <a:latin typeface="+mj-ea"/>
                <a:ea typeface="+mj-ea"/>
              </a:rPr>
              <a:t>（</a:t>
            </a:r>
            <a:r>
              <a:rPr lang="en-US" altLang="zh-CN" sz="2400" dirty="0">
                <a:latin typeface="+mj-ea"/>
                <a:ea typeface="+mj-ea"/>
              </a:rPr>
              <a:t>2</a:t>
            </a:r>
            <a:r>
              <a:rPr lang="zh-CN" altLang="zh-CN" sz="2400" dirty="0">
                <a:latin typeface="+mj-ea"/>
                <a:ea typeface="+mj-ea"/>
              </a:rPr>
              <a:t>）材料入库前发生的各种附带成本</a:t>
            </a:r>
            <a:r>
              <a:rPr lang="en-US" altLang="zh-CN" sz="2400" dirty="0">
                <a:latin typeface="+mj-ea"/>
                <a:ea typeface="+mj-ea"/>
              </a:rPr>
              <a:t>  </a:t>
            </a:r>
          </a:p>
          <a:p>
            <a:pPr>
              <a:lnSpc>
                <a:spcPct val="120000"/>
              </a:lnSpc>
              <a:spcBef>
                <a:spcPts val="0"/>
              </a:spcBef>
            </a:pPr>
            <a:r>
              <a:rPr lang="zh-CN" altLang="zh-CN" sz="2400" dirty="0">
                <a:latin typeface="+mj-ea"/>
                <a:ea typeface="+mj-ea"/>
              </a:rPr>
              <a:t>对于买价以及各种附带成本，凡能分清归属的，可直接计入各材料的采购成本；不能分清的，可根据同次采购材料的具体情况，采用较为合理的分配方法（可按重量、体积、买价等），分配计入各材料采购成本</a:t>
            </a:r>
            <a:r>
              <a:rPr lang="zh-CN" altLang="zh-CN" sz="2400" dirty="0" smtClean="0">
                <a:latin typeface="+mj-ea"/>
                <a:ea typeface="+mj-ea"/>
              </a:rPr>
              <a:t>。</a:t>
            </a:r>
            <a:endParaRPr lang="zh-CN" altLang="en-US" sz="2400" dirty="0">
              <a:latin typeface="+mj-ea"/>
              <a:ea typeface="+mj-ea"/>
            </a:endParaRPr>
          </a:p>
        </p:txBody>
      </p:sp>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1775520" y="2348880"/>
            <a:ext cx="8740575" cy="3095675"/>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8" name="Picture 3"/>
          <p:cNvPicPr>
            <a:picLocks noGrp="1" noChangeAspect="1" noChangeArrowheads="1"/>
          </p:cNvPicPr>
          <p:nvPr>
            <p:ph idx="1"/>
          </p:nvPr>
        </p:nvPicPr>
        <p:blipFill>
          <a:blip r:embed="rId3" cstate="print"/>
          <a:srcRect/>
          <a:stretch>
            <a:fillRect/>
          </a:stretch>
        </p:blipFill>
        <p:spPr bwMode="auto">
          <a:xfrm>
            <a:off x="1765644" y="2564904"/>
            <a:ext cx="8660712" cy="3109024"/>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例</a:t>
            </a:r>
            <a:r>
              <a:rPr lang="en-US" altLang="zh-CN" dirty="0">
                <a:latin typeface="宋体" panose="02010600030101010101" pitchFamily="2" charset="-122"/>
              </a:rPr>
              <a:t>【7-12】</a:t>
            </a:r>
            <a:r>
              <a:rPr lang="zh-CN" altLang="en-US" dirty="0">
                <a:latin typeface="宋体" panose="02010600030101010101" pitchFamily="2" charset="-122"/>
              </a:rPr>
              <a:t>延续上例，本月包装甲产品</a:t>
            </a:r>
            <a:r>
              <a:rPr lang="en-US" altLang="zh-CN" dirty="0">
                <a:latin typeface="宋体" panose="02010600030101010101" pitchFamily="2" charset="-122"/>
              </a:rPr>
              <a:t>2580</a:t>
            </a:r>
            <a:r>
              <a:rPr lang="zh-CN" altLang="en-US" dirty="0">
                <a:latin typeface="宋体" panose="02010600030101010101" pitchFamily="2" charset="-122"/>
              </a:rPr>
              <a:t>件，发生机械费用</a:t>
            </a:r>
            <a:r>
              <a:rPr lang="en-US" altLang="zh-CN" dirty="0">
                <a:latin typeface="宋体" panose="02010600030101010101" pitchFamily="2" charset="-122"/>
              </a:rPr>
              <a:t>2502.6</a:t>
            </a:r>
            <a:r>
              <a:rPr lang="zh-CN" altLang="en-US" dirty="0">
                <a:latin typeface="宋体" panose="02010600030101010101" pitchFamily="2" charset="-122"/>
              </a:rPr>
              <a:t>元，实际工时</a:t>
            </a:r>
            <a:r>
              <a:rPr lang="en-US" altLang="zh-CN" dirty="0">
                <a:latin typeface="宋体" panose="02010600030101010101" pitchFamily="2" charset="-122"/>
              </a:rPr>
              <a:t>3100h</a:t>
            </a:r>
            <a:r>
              <a:rPr lang="zh-CN" altLang="en-US" dirty="0">
                <a:latin typeface="宋体" panose="02010600030101010101" pitchFamily="2" charset="-122"/>
              </a:rPr>
              <a:t>；标准工时为</a:t>
            </a:r>
            <a:r>
              <a:rPr lang="en-US" altLang="zh-CN" dirty="0">
                <a:latin typeface="宋体" panose="02010600030101010101" pitchFamily="2" charset="-122"/>
              </a:rPr>
              <a:t>1.2h/</a:t>
            </a:r>
            <a:r>
              <a:rPr lang="zh-CN" altLang="en-US" dirty="0">
                <a:latin typeface="宋体" panose="02010600030101010101" pitchFamily="2" charset="-122"/>
              </a:rPr>
              <a:t>件，包装机械费用标准分配率为</a:t>
            </a:r>
            <a:r>
              <a:rPr lang="en-US" altLang="zh-CN" dirty="0">
                <a:latin typeface="宋体" panose="02010600030101010101" pitchFamily="2" charset="-122"/>
              </a:rPr>
              <a:t>0.80</a:t>
            </a:r>
            <a:r>
              <a:rPr lang="zh-CN" altLang="en-US" dirty="0">
                <a:latin typeface="宋体" panose="02010600030101010101" pitchFamily="2" charset="-122"/>
              </a:rPr>
              <a:t>元，每件产品包装机械费用标准成本</a:t>
            </a:r>
            <a:r>
              <a:rPr lang="en-US" altLang="zh-CN" dirty="0">
                <a:latin typeface="宋体" panose="02010600030101010101" pitchFamily="2" charset="-122"/>
              </a:rPr>
              <a:t>0.96</a:t>
            </a:r>
            <a:r>
              <a:rPr lang="zh-CN" altLang="en-US" dirty="0">
                <a:latin typeface="宋体" panose="02010600030101010101" pitchFamily="2" charset="-122"/>
              </a:rPr>
              <a:t>元</a:t>
            </a:r>
            <a:r>
              <a:rPr lang="en-US" altLang="zh-CN" dirty="0">
                <a:latin typeface="宋体" panose="02010600030101010101" pitchFamily="2" charset="-122"/>
              </a:rPr>
              <a:t>/</a:t>
            </a:r>
            <a:r>
              <a:rPr lang="zh-CN" altLang="en-US" dirty="0">
                <a:latin typeface="宋体" panose="02010600030101010101" pitchFamily="2" charset="-122"/>
              </a:rPr>
              <a:t>件；每月标准工时预算总量（即生产能量）为</a:t>
            </a:r>
            <a:r>
              <a:rPr lang="en-US" altLang="zh-CN" dirty="0">
                <a:latin typeface="宋体" panose="02010600030101010101" pitchFamily="2" charset="-122"/>
              </a:rPr>
              <a:t>3200h</a:t>
            </a:r>
            <a:r>
              <a:rPr lang="zh-CN" altLang="en-US" dirty="0">
                <a:latin typeface="宋体" panose="02010600030101010101" pitchFamily="2" charset="-122"/>
              </a:rPr>
              <a:t>。试对其进行成本差异因素分析。</a:t>
            </a:r>
            <a:endParaRPr lang="zh-CN" altLang="en-US"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2" cstate="print">
            <a:lum bright="-30000" contrast="48000"/>
            <a:extLst>
              <a:ext uri="{28A0092B-C50C-407E-A947-70E740481C1C}">
                <a14:useLocalDpi xmlns:a14="http://schemas.microsoft.com/office/drawing/2010/main" val="0"/>
              </a:ext>
            </a:extLst>
          </a:blip>
          <a:srcRect/>
          <a:stretch>
            <a:fillRect/>
          </a:stretch>
        </p:blipFill>
        <p:spPr bwMode="auto">
          <a:xfrm>
            <a:off x="1354672" y="1772817"/>
            <a:ext cx="9482657" cy="38884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idx="1"/>
          </p:nvPr>
        </p:nvPicPr>
        <p:blipFill>
          <a:blip r:embed="rId2" cstate="print">
            <a:lum bright="-18000" contrast="30000"/>
            <a:extLst>
              <a:ext uri="{28A0092B-C50C-407E-A947-70E740481C1C}">
                <a14:useLocalDpi xmlns:a14="http://schemas.microsoft.com/office/drawing/2010/main" val="0"/>
              </a:ext>
            </a:extLst>
          </a:blip>
          <a:srcRect/>
          <a:stretch>
            <a:fillRect/>
          </a:stretch>
        </p:blipFill>
        <p:spPr bwMode="auto">
          <a:xfrm>
            <a:off x="1780701" y="1628800"/>
            <a:ext cx="8630599" cy="403244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分析结论：由于按实际产量计算的标准工时数小于生产能量（生产能量未能充分利用），使包装机械费用超支</a:t>
            </a:r>
            <a:r>
              <a:rPr lang="en-US" altLang="zh-CN" dirty="0">
                <a:latin typeface="宋体" panose="02010600030101010101" pitchFamily="2" charset="-122"/>
              </a:rPr>
              <a:t>83.2</a:t>
            </a:r>
            <a:r>
              <a:rPr lang="zh-CN" altLang="en-US" dirty="0">
                <a:latin typeface="宋体" panose="02010600030101010101" pitchFamily="2" charset="-122"/>
              </a:rPr>
              <a:t>元；由于包装机械费用实际成本总额小于其预算总额，使包装机械费用节支</a:t>
            </a:r>
            <a:r>
              <a:rPr lang="en-US" altLang="zh-CN" dirty="0">
                <a:latin typeface="宋体" panose="02010600030101010101" pitchFamily="2" charset="-122"/>
              </a:rPr>
              <a:t>57.4</a:t>
            </a:r>
            <a:r>
              <a:rPr lang="zh-CN" altLang="en-US" dirty="0">
                <a:latin typeface="宋体" panose="02010600030101010101" pitchFamily="2" charset="-122"/>
              </a:rPr>
              <a:t>元，两项相抵，净超支</a:t>
            </a:r>
            <a:r>
              <a:rPr lang="en-US" altLang="zh-CN" dirty="0">
                <a:latin typeface="宋体" panose="02010600030101010101" pitchFamily="2" charset="-122"/>
              </a:rPr>
              <a:t>25.8</a:t>
            </a:r>
            <a:r>
              <a:rPr lang="zh-CN" altLang="en-US" dirty="0">
                <a:latin typeface="宋体" panose="02010600030101010101" pitchFamily="2" charset="-122"/>
              </a:rPr>
              <a:t>元。</a:t>
            </a:r>
            <a:endParaRPr lang="zh-CN" altLang="en-US" dirty="0"/>
          </a:p>
        </p:txBody>
      </p:sp>
      <p:sp>
        <p:nvSpPr>
          <p:cNvPr id="5"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三、包装机械费用成本差异的分析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宋体" panose="02010600030101010101" pitchFamily="2" charset="-122"/>
              </a:rPr>
              <a:t>四、包装技术费用成本差异的分析</a:t>
            </a:r>
            <a:endParaRPr lang="zh-CN" altLang="en-US" dirty="0"/>
          </a:p>
        </p:txBody>
      </p:sp>
      <p:sp>
        <p:nvSpPr>
          <p:cNvPr id="3"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sz="3200" dirty="0" smtClean="0"/>
              <a:t>包括两方面内容</a:t>
            </a:r>
            <a:endParaRPr lang="zh-CN" altLang="en-US" sz="3200" dirty="0"/>
          </a:p>
        </p:txBody>
      </p:sp>
      <p:graphicFrame>
        <p:nvGraphicFramePr>
          <p:cNvPr id="3" name="内容占位符 2"/>
          <p:cNvGraphicFramePr>
            <a:graphicFrameLocks noGrp="1"/>
          </p:cNvGraphicFramePr>
          <p:nvPr>
            <p:ph idx="1"/>
            <p:extLst>
              <p:ext uri="{D42A27DB-BD31-4B8C-83A1-F6EECF244321}">
                <p14:modId xmlns:p14="http://schemas.microsoft.com/office/powerpoint/2010/main" val="2016715055"/>
              </p:ext>
            </p:extLst>
          </p:nvPr>
        </p:nvGraphicFramePr>
        <p:xfrm>
          <a:off x="1540954" y="2564904"/>
          <a:ext cx="9110092" cy="3024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zh-CN" altLang="en-US" dirty="0">
                <a:latin typeface="宋体" panose="02010600030101010101" pitchFamily="2" charset="-122"/>
              </a:rPr>
              <a:t>（</a:t>
            </a:r>
            <a:r>
              <a:rPr lang="en-US" altLang="zh-CN" dirty="0">
                <a:latin typeface="宋体" panose="02010600030101010101" pitchFamily="2" charset="-122"/>
              </a:rPr>
              <a:t>1</a:t>
            </a:r>
            <a:r>
              <a:rPr lang="zh-CN" altLang="en-US" dirty="0">
                <a:latin typeface="宋体" panose="02010600030101010101" pitchFamily="2" charset="-122"/>
              </a:rPr>
              <a:t>）包装技术变动费用成本差异的分析</a:t>
            </a:r>
          </a:p>
        </p:txBody>
      </p:sp>
      <p:sp>
        <p:nvSpPr>
          <p:cNvPr id="4" name="Rectangle 4"/>
          <p:cNvSpPr>
            <a:spLocks noChangeArrowheads="1"/>
          </p:cNvSpPr>
          <p:nvPr/>
        </p:nvSpPr>
        <p:spPr bwMode="auto">
          <a:xfrm>
            <a:off x="800100" y="1669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 name="Picture 2"/>
          <p:cNvPicPr>
            <a:picLocks noGrp="1" noChangeAspect="1" noChangeArrowheads="1"/>
          </p:cNvPicPr>
          <p:nvPr>
            <p:ph idx="1"/>
          </p:nvPr>
        </p:nvPicPr>
        <p:blipFill>
          <a:blip r:embed="rId3" cstate="print"/>
          <a:srcRect/>
          <a:stretch>
            <a:fillRect/>
          </a:stretch>
        </p:blipFill>
        <p:spPr bwMode="auto">
          <a:xfrm>
            <a:off x="1719032" y="2859462"/>
            <a:ext cx="8753937" cy="2729778"/>
          </a:xfrm>
          <a:prstGeom prst="rect">
            <a:avLst/>
          </a:prstGeom>
          <a:noFill/>
          <a:ln w="9525">
            <a:noFill/>
            <a:miter lim="800000"/>
            <a:headEnd/>
            <a:tailEnd/>
          </a:ln>
        </p:spPr>
      </p:pic>
      <p:sp>
        <p:nvSpPr>
          <p:cNvPr id="6"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smtClean="0"/>
              <a:t>包装技术变动成本差异可分为人工效率成本差异和变动成本分配率成本差异。</a:t>
            </a:r>
          </a:p>
          <a:p>
            <a:r>
              <a:rPr lang="zh-CN" altLang="zh-CN" dirty="0" smtClean="0"/>
              <a:t>人工效率成本差异属于量差，是指实际使用工时脱离标准工时而形成的成本差异</a:t>
            </a:r>
            <a:r>
              <a:rPr lang="zh-CN" altLang="en-US" dirty="0" smtClean="0"/>
              <a:t>。</a:t>
            </a:r>
            <a:endParaRPr lang="zh-CN" altLang="en-US"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内容占位符 79"/>
          <p:cNvSpPr>
            <a:spLocks noGrp="1"/>
          </p:cNvSpPr>
          <p:nvPr>
            <p:ph idx="1"/>
          </p:nvPr>
        </p:nvSpPr>
        <p:spPr/>
        <p:txBody>
          <a:bodyPr anchor="ctr">
            <a:normAutofit/>
          </a:bodyPr>
          <a:lstStyle/>
          <a:p>
            <a:pPr>
              <a:lnSpc>
                <a:spcPct val="120000"/>
              </a:lnSpc>
            </a:pPr>
            <a:r>
              <a:rPr lang="zh-CN" altLang="en-US" sz="2800" dirty="0" smtClean="0">
                <a:latin typeface="宋体" panose="02010600030101010101" pitchFamily="2" charset="-122"/>
              </a:rPr>
              <a:t>例</a:t>
            </a:r>
            <a:r>
              <a:rPr lang="en-US" altLang="zh-CN" sz="2800" dirty="0" smtClean="0">
                <a:latin typeface="宋体" panose="02010600030101010101" pitchFamily="2" charset="-122"/>
              </a:rPr>
              <a:t>【7-1】</a:t>
            </a:r>
            <a:r>
              <a:rPr lang="zh-CN" altLang="en-US" sz="2800" dirty="0" smtClean="0">
                <a:latin typeface="宋体" panose="02010600030101010101" pitchFamily="2" charset="-122"/>
              </a:rPr>
              <a:t>企业同次购入甲材料</a:t>
            </a:r>
            <a:r>
              <a:rPr lang="en-US" altLang="zh-CN" sz="2800" dirty="0" smtClean="0">
                <a:latin typeface="宋体" panose="02010600030101010101" pitchFamily="2" charset="-122"/>
              </a:rPr>
              <a:t>1 000kg</a:t>
            </a:r>
            <a:r>
              <a:rPr lang="zh-CN" altLang="en-US" sz="2800" dirty="0" smtClean="0">
                <a:latin typeface="宋体" panose="02010600030101010101" pitchFamily="2" charset="-122"/>
              </a:rPr>
              <a:t>，不含税单价</a:t>
            </a:r>
            <a:r>
              <a:rPr lang="en-US" altLang="zh-CN" sz="2800" dirty="0" smtClean="0">
                <a:latin typeface="宋体" panose="02010600030101010101" pitchFamily="2" charset="-122"/>
              </a:rPr>
              <a:t>50</a:t>
            </a:r>
            <a:r>
              <a:rPr lang="zh-CN" altLang="en-US" sz="2800" dirty="0" smtClean="0">
                <a:latin typeface="宋体" panose="02010600030101010101" pitchFamily="2" charset="-122"/>
              </a:rPr>
              <a:t>元；购入乙材料</a:t>
            </a:r>
            <a:r>
              <a:rPr lang="en-US" altLang="zh-CN" sz="2800" dirty="0" smtClean="0">
                <a:latin typeface="宋体" panose="02010600030101010101" pitchFamily="2" charset="-122"/>
              </a:rPr>
              <a:t>2 000kg</a:t>
            </a:r>
            <a:r>
              <a:rPr lang="zh-CN" altLang="en-US" sz="2800" dirty="0" smtClean="0">
                <a:latin typeface="宋体" panose="02010600030101010101" pitchFamily="2" charset="-122"/>
              </a:rPr>
              <a:t>，不含税单价</a:t>
            </a:r>
            <a:r>
              <a:rPr lang="en-US" altLang="zh-CN" sz="2800" dirty="0" smtClean="0">
                <a:latin typeface="宋体" panose="02010600030101010101" pitchFamily="2" charset="-122"/>
              </a:rPr>
              <a:t>8</a:t>
            </a:r>
            <a:r>
              <a:rPr lang="zh-CN" altLang="en-US" sz="2800" dirty="0" smtClean="0">
                <a:latin typeface="宋体" panose="02010600030101010101" pitchFamily="2" charset="-122"/>
              </a:rPr>
              <a:t>元。两种材料所负担的运杂费</a:t>
            </a:r>
            <a:r>
              <a:rPr lang="en-US" altLang="zh-CN" sz="2800" dirty="0" smtClean="0">
                <a:latin typeface="宋体" panose="02010600030101010101" pitchFamily="2" charset="-122"/>
              </a:rPr>
              <a:t>300</a:t>
            </a:r>
            <a:r>
              <a:rPr lang="zh-CN" altLang="en-US" sz="2800" dirty="0" smtClean="0">
                <a:latin typeface="宋体" panose="02010600030101010101" pitchFamily="2" charset="-122"/>
              </a:rPr>
              <a:t>元，按两种材料的重量比例分摊。</a:t>
            </a:r>
          </a:p>
          <a:p>
            <a:pPr>
              <a:lnSpc>
                <a:spcPct val="120000"/>
              </a:lnSpc>
            </a:pPr>
            <a:endParaRPr lang="zh-CN" altLang="en-US" sz="2800" dirty="0"/>
          </a:p>
        </p:txBody>
      </p:sp>
      <p:sp>
        <p:nvSpPr>
          <p:cNvPr id="5" name="文本框 3"/>
          <p:cNvSpPr txBox="1"/>
          <p:nvPr/>
        </p:nvSpPr>
        <p:spPr>
          <a:xfrm>
            <a:off x="14113" y="188640"/>
            <a:ext cx="7522047"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a:solidFill>
                  <a:schemeClr val="bg1"/>
                </a:solidFill>
                <a:latin typeface="宋体" panose="02010600030101010101" pitchFamily="2" charset="-122"/>
              </a:rPr>
              <a:t>第一节包</a:t>
            </a:r>
            <a:r>
              <a:rPr lang="zh-CN" altLang="en-US" b="1" dirty="0" smtClean="0">
                <a:solidFill>
                  <a:schemeClr val="bg1"/>
                </a:solidFill>
                <a:latin typeface="宋体" panose="02010600030101010101" pitchFamily="2" charset="-122"/>
              </a:rPr>
              <a:t>装成本的计算</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一、包装材料费用的计算</a:t>
            </a:r>
            <a:endParaRPr lang="zh-CN" altLang="en-US" b="1" dirty="0">
              <a:solidFill>
                <a:schemeClr val="bg1"/>
              </a:solidFill>
            </a:endParaRPr>
          </a:p>
        </p:txBody>
      </p:sp>
      <p:pic>
        <p:nvPicPr>
          <p:cNvPr id="4" name="Picture 2"/>
          <p:cNvPicPr>
            <a:picLocks noChangeAspect="1" noChangeArrowheads="1"/>
          </p:cNvPicPr>
          <p:nvPr/>
        </p:nvPicPr>
        <p:blipFill>
          <a:blip r:embed="rId2" cstate="print"/>
          <a:srcRect/>
          <a:stretch>
            <a:fillRect/>
          </a:stretch>
        </p:blipFill>
        <p:spPr bwMode="auto">
          <a:xfrm>
            <a:off x="1892533" y="4266024"/>
            <a:ext cx="8406934" cy="151216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1522413" y="2492896"/>
            <a:ext cx="9147175" cy="2601536"/>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Picture 2"/>
          <p:cNvPicPr>
            <a:picLocks noGrp="1" noChangeAspect="1" noChangeArrowheads="1"/>
          </p:cNvPicPr>
          <p:nvPr>
            <p:ph idx="1"/>
          </p:nvPr>
        </p:nvPicPr>
        <p:blipFill>
          <a:blip r:embed="rId3" cstate="print"/>
          <a:srcRect/>
          <a:stretch>
            <a:fillRect/>
          </a:stretch>
        </p:blipFill>
        <p:spPr bwMode="auto">
          <a:xfrm>
            <a:off x="1809697" y="2492896"/>
            <a:ext cx="8572607" cy="2808288"/>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chor="ctr"/>
          <a:lstStyle/>
          <a:p>
            <a:r>
              <a:rPr lang="zh-CN" altLang="en-US" dirty="0">
                <a:latin typeface="宋体" panose="02010600030101010101" pitchFamily="2" charset="-122"/>
              </a:rPr>
              <a:t>例</a:t>
            </a:r>
            <a:r>
              <a:rPr lang="en-US" altLang="zh-CN" dirty="0">
                <a:latin typeface="宋体" panose="02010600030101010101" pitchFamily="2" charset="-122"/>
              </a:rPr>
              <a:t>【7-13】</a:t>
            </a:r>
            <a:r>
              <a:rPr lang="zh-CN" altLang="en-US" dirty="0">
                <a:latin typeface="宋体" panose="02010600030101010101" pitchFamily="2" charset="-122"/>
              </a:rPr>
              <a:t>延续上例，本月包装甲产品</a:t>
            </a:r>
            <a:r>
              <a:rPr lang="en-US" altLang="zh-CN" dirty="0">
                <a:latin typeface="宋体" panose="02010600030101010101" pitchFamily="2" charset="-122"/>
              </a:rPr>
              <a:t>2580</a:t>
            </a:r>
            <a:r>
              <a:rPr lang="zh-CN" altLang="en-US" dirty="0">
                <a:latin typeface="宋体" panose="02010600030101010101" pitchFamily="2" charset="-122"/>
              </a:rPr>
              <a:t>件，发生包装技术变动费用</a:t>
            </a:r>
            <a:r>
              <a:rPr lang="en-US" altLang="zh-CN" dirty="0">
                <a:latin typeface="宋体" panose="02010600030101010101" pitchFamily="2" charset="-122"/>
              </a:rPr>
              <a:t>5900</a:t>
            </a:r>
            <a:r>
              <a:rPr lang="zh-CN" altLang="en-US" dirty="0">
                <a:latin typeface="宋体" panose="02010600030101010101" pitchFamily="2" charset="-122"/>
              </a:rPr>
              <a:t>元，实际工时</a:t>
            </a:r>
            <a:r>
              <a:rPr lang="en-US" altLang="zh-CN" dirty="0">
                <a:latin typeface="宋体" panose="02010600030101010101" pitchFamily="2" charset="-122"/>
              </a:rPr>
              <a:t>3100h</a:t>
            </a:r>
            <a:r>
              <a:rPr lang="zh-CN" altLang="en-US" dirty="0">
                <a:latin typeface="宋体" panose="02010600030101010101" pitchFamily="2" charset="-122"/>
              </a:rPr>
              <a:t>；每件产品标准工时为</a:t>
            </a:r>
            <a:r>
              <a:rPr lang="en-US" altLang="zh-CN" dirty="0">
                <a:latin typeface="宋体" panose="02010600030101010101" pitchFamily="2" charset="-122"/>
              </a:rPr>
              <a:t>1.2h</a:t>
            </a:r>
            <a:r>
              <a:rPr lang="zh-CN" altLang="en-US" dirty="0">
                <a:latin typeface="宋体" panose="02010600030101010101" pitchFamily="2" charset="-122"/>
              </a:rPr>
              <a:t>，包装技术变动费用标准分配率为</a:t>
            </a:r>
            <a:r>
              <a:rPr lang="en-US" altLang="zh-CN" dirty="0">
                <a:latin typeface="宋体" panose="02010600030101010101" pitchFamily="2" charset="-122"/>
              </a:rPr>
              <a:t>2</a:t>
            </a:r>
            <a:r>
              <a:rPr lang="zh-CN" altLang="en-US" dirty="0">
                <a:latin typeface="宋体" panose="02010600030101010101" pitchFamily="2" charset="-122"/>
              </a:rPr>
              <a:t>元</a:t>
            </a:r>
            <a:r>
              <a:rPr lang="en-US" altLang="zh-CN" dirty="0">
                <a:latin typeface="宋体" panose="02010600030101010101" pitchFamily="2" charset="-122"/>
              </a:rPr>
              <a:t>/h</a:t>
            </a:r>
            <a:r>
              <a:rPr lang="zh-CN" altLang="en-US" dirty="0">
                <a:latin typeface="宋体" panose="02010600030101010101" pitchFamily="2" charset="-122"/>
              </a:rPr>
              <a:t>，每件产品包装技术变动费用标准成本</a:t>
            </a:r>
            <a:r>
              <a:rPr lang="en-US" altLang="zh-CN" dirty="0">
                <a:latin typeface="宋体" panose="02010600030101010101" pitchFamily="2" charset="-122"/>
              </a:rPr>
              <a:t>2.4</a:t>
            </a:r>
            <a:r>
              <a:rPr lang="zh-CN" altLang="en-US" dirty="0">
                <a:latin typeface="宋体" panose="02010600030101010101" pitchFamily="2" charset="-122"/>
              </a:rPr>
              <a:t>元</a:t>
            </a:r>
            <a:r>
              <a:rPr lang="en-US" altLang="zh-CN" dirty="0">
                <a:latin typeface="宋体" panose="02010600030101010101" pitchFamily="2" charset="-122"/>
              </a:rPr>
              <a:t>/</a:t>
            </a:r>
            <a:r>
              <a:rPr lang="zh-CN" altLang="en-US" dirty="0">
                <a:latin typeface="宋体" panose="02010600030101010101" pitchFamily="2" charset="-122"/>
              </a:rPr>
              <a:t>件。试对其进行成本差异因素分析。</a:t>
            </a:r>
            <a:endParaRPr lang="zh-CN" altLang="en-US"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Grp="1" noChangeAspect="1" noChangeArrowheads="1"/>
          </p:cNvPicPr>
          <p:nvPr>
            <p:ph idx="1"/>
          </p:nvPr>
        </p:nvPicPr>
        <p:blipFill>
          <a:blip r:embed="rId2" cstate="print">
            <a:lum bright="-30000" contrast="48000"/>
            <a:extLst>
              <a:ext uri="{28A0092B-C50C-407E-A947-70E740481C1C}">
                <a14:useLocalDpi xmlns:a14="http://schemas.microsoft.com/office/drawing/2010/main" val="0"/>
              </a:ext>
            </a:extLst>
          </a:blip>
          <a:stretch>
            <a:fillRect/>
          </a:stretch>
        </p:blipFill>
        <p:spPr bwMode="auto">
          <a:xfrm>
            <a:off x="1567657" y="2060848"/>
            <a:ext cx="9056686" cy="345638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Grp="1" noChangeAspect="1" noChangeArrowheads="1"/>
          </p:cNvPicPr>
          <p:nvPr>
            <p:ph idx="1"/>
          </p:nvPr>
        </p:nvPicPr>
        <p:blipFill>
          <a:blip r:embed="rId2" cstate="print">
            <a:lum bright="-36000" contrast="60000"/>
            <a:extLst>
              <a:ext uri="{28A0092B-C50C-407E-A947-70E740481C1C}">
                <a14:useLocalDpi xmlns:a14="http://schemas.microsoft.com/office/drawing/2010/main" val="0"/>
              </a:ext>
            </a:extLst>
          </a:blip>
          <a:srcRect/>
          <a:stretch>
            <a:fillRect/>
          </a:stretch>
        </p:blipFill>
        <p:spPr bwMode="auto">
          <a:xfrm>
            <a:off x="1750761" y="1700808"/>
            <a:ext cx="8690478" cy="409727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580" name="Picture 4"/>
          <p:cNvPicPr>
            <a:picLocks noChangeAspect="1" noChangeArrowheads="1"/>
          </p:cNvPicPr>
          <p:nvPr/>
        </p:nvPicPr>
        <p:blipFill>
          <a:blip r:embed="rId2" cstate="print">
            <a:lum bright="-42000" contrast="60000"/>
            <a:extLst>
              <a:ext uri="{28A0092B-C50C-407E-A947-70E740481C1C}">
                <a14:useLocalDpi xmlns:a14="http://schemas.microsoft.com/office/drawing/2010/main" val="0"/>
              </a:ext>
            </a:extLst>
          </a:blip>
          <a:srcRect/>
          <a:stretch>
            <a:fillRect/>
          </a:stretch>
        </p:blipFill>
        <p:spPr bwMode="auto">
          <a:xfrm>
            <a:off x="1524000" y="1916114"/>
            <a:ext cx="8820150" cy="4041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标题 3"/>
          <p:cNvSpPr>
            <a:spLocks noGrp="1"/>
          </p:cNvSpPr>
          <p:nvPr>
            <p:ph type="title"/>
          </p:nvPr>
        </p:nvSpPr>
        <p:spPr/>
        <p:txBody>
          <a:bodyPr/>
          <a:lstStyle/>
          <a:p>
            <a:endParaRPr lang="zh-CN" altLang="en-US"/>
          </a:p>
        </p:txBody>
      </p:sp>
      <p:sp>
        <p:nvSpPr>
          <p:cNvPr id="5"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lstStyle/>
          <a:p>
            <a:r>
              <a:rPr lang="zh-CN" altLang="en-US">
                <a:latin typeface="宋体" panose="02010600030101010101" pitchFamily="2" charset="-122"/>
              </a:rPr>
              <a:t>（</a:t>
            </a:r>
            <a:r>
              <a:rPr lang="en-US" altLang="zh-CN">
                <a:latin typeface="宋体" panose="02010600030101010101" pitchFamily="2" charset="-122"/>
              </a:rPr>
              <a:t>2</a:t>
            </a:r>
            <a:r>
              <a:rPr lang="zh-CN" altLang="en-US">
                <a:latin typeface="宋体" panose="02010600030101010101" pitchFamily="2" charset="-122"/>
              </a:rPr>
              <a:t>）包装技术固定费用成本差异的分析</a:t>
            </a:r>
          </a:p>
        </p:txBody>
      </p:sp>
      <p:sp>
        <p:nvSpPr>
          <p:cNvPr id="7" name="内容占位符 6"/>
          <p:cNvSpPr>
            <a:spLocks noGrp="1"/>
          </p:cNvSpPr>
          <p:nvPr>
            <p:ph idx="1"/>
          </p:nvPr>
        </p:nvSpPr>
        <p:spPr/>
        <p:txBody>
          <a:bodyPr/>
          <a:lstStyle/>
          <a:p>
            <a:r>
              <a:rPr lang="zh-CN" altLang="zh-CN" dirty="0" smtClean="0"/>
              <a:t>包装技术固定</a:t>
            </a:r>
            <a:r>
              <a:rPr lang="zh-CN" altLang="en-US" dirty="0" smtClean="0"/>
              <a:t>费用</a:t>
            </a:r>
            <a:r>
              <a:rPr lang="zh-CN" altLang="zh-CN" dirty="0" smtClean="0"/>
              <a:t>成本差异是指包装技术固定成本实际数与其标准数之差，其计算式</a:t>
            </a:r>
            <a:r>
              <a:rPr lang="zh-CN" altLang="en-US" dirty="0" smtClean="0"/>
              <a:t>如下</a:t>
            </a:r>
            <a:endParaRPr lang="zh-CN" altLang="zh-CN" dirty="0" smtClean="0"/>
          </a:p>
          <a:p>
            <a:endParaRPr lang="zh-CN" altLang="en-US" dirty="0"/>
          </a:p>
        </p:txBody>
      </p:sp>
      <p:sp>
        <p:nvSpPr>
          <p:cNvPr id="2" name="Rectangle 2"/>
          <p:cNvSpPr>
            <a:spLocks noChangeArrowheads="1"/>
          </p:cNvSpPr>
          <p:nvPr/>
        </p:nvSpPr>
        <p:spPr bwMode="auto">
          <a:xfrm>
            <a:off x="119336" y="24928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pic>
        <p:nvPicPr>
          <p:cNvPr id="9" name="Picture 2"/>
          <p:cNvPicPr>
            <a:picLocks noChangeAspect="1" noChangeArrowheads="1"/>
          </p:cNvPicPr>
          <p:nvPr/>
        </p:nvPicPr>
        <p:blipFill>
          <a:blip r:embed="rId3" cstate="print"/>
          <a:srcRect/>
          <a:stretch>
            <a:fillRect/>
          </a:stretch>
        </p:blipFill>
        <p:spPr bwMode="auto">
          <a:xfrm>
            <a:off x="1775520" y="4011097"/>
            <a:ext cx="9147175" cy="2580222"/>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522884" y="2492896"/>
            <a:ext cx="9146232" cy="2808312"/>
          </a:xfrm>
        </p:spPr>
        <p:txBody>
          <a:bodyPr>
            <a:normAutofit/>
          </a:bodyPr>
          <a:lstStyle/>
          <a:p>
            <a:pPr>
              <a:lnSpc>
                <a:spcPct val="120000"/>
              </a:lnSpc>
            </a:pPr>
            <a:r>
              <a:rPr lang="zh-CN" altLang="zh-CN" sz="2800" dirty="0" smtClean="0"/>
              <a:t>由于包装技术固定费用与包装作业量多少无直接关系，类似于包装机械费用，进行成本差异分析时不考虑包装量的因素，但可对包装产能利用的因素影响进行分析。包装技术固定费用成本差异与包装机械费用成本差异相类似，可分为能量差异和耗费差异。</a:t>
            </a:r>
            <a:endParaRPr lang="zh-CN" altLang="en-US" sz="2800"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20000"/>
              </a:lnSpc>
            </a:pPr>
            <a:r>
              <a:rPr lang="zh-CN" altLang="zh-CN" dirty="0" smtClean="0"/>
              <a:t>能量差异是指包装技术固定费用预算总额与包装技术固定费用标准成本总额之差，它反映未能充分使用现有包装产能而造成的包装技术固定费用的损失，其计算式</a:t>
            </a:r>
            <a:r>
              <a:rPr lang="zh-CN" altLang="en-US" dirty="0" smtClean="0"/>
              <a:t>如下</a:t>
            </a:r>
            <a:endParaRPr lang="zh-CN" altLang="en-US" dirty="0"/>
          </a:p>
        </p:txBody>
      </p:sp>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Picture 2"/>
          <p:cNvPicPr>
            <a:picLocks noGrp="1" noChangeAspect="1" noChangeArrowheads="1"/>
          </p:cNvPicPr>
          <p:nvPr>
            <p:ph idx="1"/>
          </p:nvPr>
        </p:nvPicPr>
        <p:blipFill>
          <a:blip r:embed="rId2" cstate="print"/>
          <a:srcRect/>
          <a:stretch>
            <a:fillRect/>
          </a:stretch>
        </p:blipFill>
        <p:spPr bwMode="auto">
          <a:xfrm>
            <a:off x="1811524" y="2276872"/>
            <a:ext cx="8568952" cy="3129278"/>
          </a:xfrm>
          <a:prstGeom prst="rect">
            <a:avLst/>
          </a:prstGeom>
          <a:noFill/>
          <a:ln w="9525">
            <a:noFill/>
            <a:miter lim="800000"/>
            <a:headEnd/>
            <a:tailEnd/>
          </a:ln>
        </p:spPr>
      </p:pic>
      <p:sp>
        <p:nvSpPr>
          <p:cNvPr id="4" name="文本框 3"/>
          <p:cNvSpPr txBox="1"/>
          <p:nvPr/>
        </p:nvSpPr>
        <p:spPr>
          <a:xfrm>
            <a:off x="14113" y="188640"/>
            <a:ext cx="8314135" cy="369332"/>
          </a:xfrm>
          <a:prstGeom prst="rect">
            <a:avLst/>
          </a:prstGeom>
          <a:solidFill>
            <a:schemeClr val="tx2">
              <a:lumMod val="50000"/>
            </a:schemeClr>
          </a:solidFill>
        </p:spPr>
        <p:txBody>
          <a:bodyPr wrap="square" rtlCol="0">
            <a:spAutoFit/>
          </a:bodyPr>
          <a:lstStyle/>
          <a:p>
            <a:pPr algn="l"/>
            <a:r>
              <a:rPr lang="zh-CN" altLang="en-US" b="1" dirty="0">
                <a:solidFill>
                  <a:schemeClr val="bg1"/>
                </a:solidFill>
                <a:latin typeface="宋体" panose="02010600030101010101" pitchFamily="2" charset="-122"/>
              </a:rPr>
              <a:t>第七章包装成本管理</a:t>
            </a:r>
            <a:r>
              <a:rPr lang="en-US" altLang="zh-CN" b="1" dirty="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第三节包装成本分析</a:t>
            </a:r>
            <a:r>
              <a:rPr lang="en-US" altLang="zh-CN" b="1" dirty="0" smtClean="0">
                <a:solidFill>
                  <a:schemeClr val="bg1"/>
                </a:solidFill>
                <a:latin typeface="宋体" panose="02010600030101010101" pitchFamily="2" charset="-122"/>
              </a:rPr>
              <a:t>&gt;</a:t>
            </a:r>
            <a:r>
              <a:rPr lang="zh-CN" altLang="en-US" b="1" dirty="0" smtClean="0">
                <a:solidFill>
                  <a:schemeClr val="bg1"/>
                </a:solidFill>
                <a:latin typeface="宋体" panose="02010600030101010101" pitchFamily="2" charset="-122"/>
              </a:rPr>
              <a:t>四 、包装技术费用成本差异的分析</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rainsdrops_II">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3219</TotalTime>
  <Words>10329</Words>
  <Application>Microsoft Office PowerPoint</Application>
  <PresentationFormat>宽屏</PresentationFormat>
  <Paragraphs>531</Paragraphs>
  <Slides>136</Slides>
  <Notes>58</Notes>
  <HiddenSlides>0</HiddenSlides>
  <MMClips>0</MMClips>
  <ScaleCrop>false</ScaleCrop>
  <HeadingPairs>
    <vt:vector size="8" baseType="variant">
      <vt:variant>
        <vt:lpstr>已用的字体</vt:lpstr>
      </vt:variant>
      <vt:variant>
        <vt:i4>16</vt:i4>
      </vt:variant>
      <vt:variant>
        <vt:lpstr>主题</vt:lpstr>
      </vt:variant>
      <vt:variant>
        <vt:i4>3</vt:i4>
      </vt:variant>
      <vt:variant>
        <vt:lpstr>嵌入 OLE 服务器</vt:lpstr>
      </vt:variant>
      <vt:variant>
        <vt:i4>1</vt:i4>
      </vt:variant>
      <vt:variant>
        <vt:lpstr>幻灯片标题</vt:lpstr>
      </vt:variant>
      <vt:variant>
        <vt:i4>136</vt:i4>
      </vt:variant>
    </vt:vector>
  </HeadingPairs>
  <TitlesOfParts>
    <vt:vector size="156" baseType="lpstr">
      <vt:lpstr>Gulim</vt:lpstr>
      <vt:lpstr>맑은 고딕</vt:lpstr>
      <vt:lpstr>方正大标宋_GBK</vt:lpstr>
      <vt:lpstr>方正仿宋_GBK</vt:lpstr>
      <vt:lpstr>方正楷体_GBK</vt:lpstr>
      <vt:lpstr>仿宋_GB2312</vt:lpstr>
      <vt:lpstr>黑体</vt:lpstr>
      <vt:lpstr>楷体_GB2312</vt:lpstr>
      <vt:lpstr>宋体</vt:lpstr>
      <vt:lpstr>Arial</vt:lpstr>
      <vt:lpstr>Calibri</vt:lpstr>
      <vt:lpstr>Calibri Light</vt:lpstr>
      <vt:lpstr>Symbol</vt:lpstr>
      <vt:lpstr>Times New Roman</vt:lpstr>
      <vt:lpstr>Webdings</vt:lpstr>
      <vt:lpstr>Wingdings</vt:lpstr>
      <vt:lpstr>1_rainsdrops_II</vt:lpstr>
      <vt:lpstr>1_默认设计模板</vt:lpstr>
      <vt:lpstr>2_默认设计模板</vt:lpstr>
      <vt:lpstr>Equation</vt:lpstr>
      <vt:lpstr>第七章  包装成本管理</vt:lpstr>
      <vt:lpstr>【学习目的】     通过本章的学习，了解包装成本的构成，理解包装标准成本的制定方法，理解包装成本的计算方法，理解包装成本控制对策，基本掌握包装成本分析方法，熟悉并掌握发出材料成本的计价方法。</vt:lpstr>
      <vt:lpstr>包装有两种含义：①关于盛装商品的容器、材料及辅助物品，即包装物；②关于实施盛装和封口、包扎等的技术活动。           本书主要从企业的产品包装环节和物流企业的包装作业环节介绍包装成本管理方法与对策。</vt:lpstr>
      <vt:lpstr>第一节  包装成本的计算 </vt:lpstr>
      <vt:lpstr>包装成本主要包括：</vt:lpstr>
      <vt:lpstr>一、包装材料费用的计算</vt:lpstr>
      <vt:lpstr>PowerPoint 演示文稿</vt:lpstr>
      <vt:lpstr>（一）购入材料成本的确定</vt:lpstr>
      <vt:lpstr>PowerPoint 演示文稿</vt:lpstr>
      <vt:lpstr>（二）发出材料成本的计价</vt:lpstr>
      <vt:lpstr>1．先进先出法</vt:lpstr>
      <vt:lpstr>PowerPoint 演示文稿</vt:lpstr>
      <vt:lpstr>PowerPoint 演示文稿</vt:lpstr>
      <vt:lpstr>2．全月一次加权平均法</vt:lpstr>
      <vt:lpstr>PowerPoint 演示文稿</vt:lpstr>
      <vt:lpstr>PowerPoint 演示文稿</vt:lpstr>
      <vt:lpstr>表7-3</vt:lpstr>
      <vt:lpstr>3．移动加权平均法</vt:lpstr>
      <vt:lpstr>PowerPoint 演示文稿</vt:lpstr>
      <vt:lpstr>PowerPoint 演示文稿</vt:lpstr>
      <vt:lpstr>PowerPoint 演示文稿</vt:lpstr>
      <vt:lpstr>PowerPoint 演示文稿</vt:lpstr>
      <vt:lpstr>二、包装机械费用的计算</vt:lpstr>
      <vt:lpstr>三、包装技术费用的计算</vt:lpstr>
      <vt:lpstr>支付给所有包装工人及其他直接从事包装生产作业人员的工资总额即为包装人工费用。</vt:lpstr>
      <vt:lpstr>第二节  包装成本控制对策</vt:lpstr>
      <vt:lpstr>本节内容包括</vt:lpstr>
      <vt:lpstr>一、降低包装成本的途径</vt:lpstr>
      <vt:lpstr>二、材料收发控制</vt:lpstr>
      <vt:lpstr>企业材料收入来源，有外购（填制收料单）、                                            自制、回收废料（填制材料交库单）。</vt:lpstr>
      <vt:lpstr>PowerPoint 演示文稿</vt:lpstr>
      <vt:lpstr>PowerPoint 演示文稿</vt:lpstr>
      <vt:lpstr>（二）材料发出的凭证</vt:lpstr>
      <vt:lpstr>1．领料单</vt:lpstr>
      <vt:lpstr>2．领料登记表</vt:lpstr>
      <vt:lpstr>3．限额领料单</vt:lpstr>
      <vt:lpstr>三、包装标准成本的制定</vt:lpstr>
      <vt:lpstr>分为四大类</vt:lpstr>
      <vt:lpstr>（一）包装材料费用的标准成本</vt:lpstr>
      <vt:lpstr>1</vt:lpstr>
      <vt:lpstr>PowerPoint 演示文稿</vt:lpstr>
      <vt:lpstr>表7-7</vt:lpstr>
      <vt:lpstr>（二）包装人工费用的标准成本</vt:lpstr>
      <vt:lpstr>2．标准工资率</vt:lpstr>
      <vt:lpstr>3．包装人工费用的标准成本</vt:lpstr>
      <vt:lpstr>PowerPoint 演示文稿</vt:lpstr>
      <vt:lpstr>表7-8</vt:lpstr>
      <vt:lpstr>（三）包装机械费用的标准成本</vt:lpstr>
      <vt:lpstr>PowerPoint 演示文稿</vt:lpstr>
      <vt:lpstr>PowerPoint 演示文稿</vt:lpstr>
      <vt:lpstr>表7-9</vt:lpstr>
      <vt:lpstr>（四）包装技术费用的标准成本</vt:lpstr>
      <vt:lpstr>PowerPoint 演示文稿</vt:lpstr>
      <vt:lpstr>PowerPoint 演示文稿</vt:lpstr>
      <vt:lpstr>2．包装技术固定费用的标准成本</vt:lpstr>
      <vt:lpstr>PowerPoint 演示文稿</vt:lpstr>
      <vt:lpstr>PowerPoint 演示文稿</vt:lpstr>
      <vt:lpstr>PowerPoint 演示文稿</vt:lpstr>
      <vt:lpstr>（3）包装技术固定费用的标准成本  确定了固定费用的用量标准和价格标准后，两者乘积为包装技术固定费用的标准成本。其计算式为</vt:lpstr>
      <vt:lpstr>PowerPoint 演示文稿</vt:lpstr>
      <vt:lpstr>PowerPoint 演示文稿</vt:lpstr>
      <vt:lpstr>表7-10</vt:lpstr>
      <vt:lpstr>（五）包装标准成本的确定</vt:lpstr>
      <vt:lpstr>PowerPoint 演示文稿</vt:lpstr>
      <vt:lpstr>表7-11</vt:lpstr>
      <vt:lpstr>第三节  包装成本分析</vt:lpstr>
      <vt:lpstr>本节包括四个方面的内容</vt:lpstr>
      <vt:lpstr>PowerPoint 演示文稿</vt:lpstr>
      <vt:lpstr>一、包装材料成本差异的分析</vt:lpstr>
      <vt:lpstr>PowerPoint 演示文稿</vt:lpstr>
      <vt:lpstr>PowerPoint 演示文稿</vt:lpstr>
      <vt:lpstr>PowerPoint 演示文稿</vt:lpstr>
      <vt:lpstr>二、包装人工费用成本差异的分析</vt:lpstr>
      <vt:lpstr>PowerPoint 演示文稿</vt:lpstr>
      <vt:lpstr>PowerPoint 演示文稿</vt:lpstr>
      <vt:lpstr>PowerPoint 演示文稿</vt:lpstr>
      <vt:lpstr>PowerPoint 演示文稿</vt:lpstr>
      <vt:lpstr>三、包装机械费用成本差异的分析</vt:lpstr>
      <vt:lpstr>包装机械费用成本差异计算式</vt:lpstr>
      <vt:lpstr>PowerPoint 演示文稿</vt:lpstr>
      <vt:lpstr>PowerPoint 演示文稿</vt:lpstr>
      <vt:lpstr>PowerPoint 演示文稿</vt:lpstr>
      <vt:lpstr>PowerPoint 演示文稿</vt:lpstr>
      <vt:lpstr>PowerPoint 演示文稿</vt:lpstr>
      <vt:lpstr>PowerPoint 演示文稿</vt:lpstr>
      <vt:lpstr>四、包装技术费用成本差异的分析</vt:lpstr>
      <vt:lpstr>包括两方面内容</vt:lpstr>
      <vt:lpstr>（1）包装技术变动费用成本差异的分析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（2）包装技术固定费用成本差异的分析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五、包装成本差异分析汇总 </vt:lpstr>
      <vt:lpstr>PowerPoint 演示文稿</vt:lpstr>
      <vt:lpstr>第四节  价值工程在包装设计上的应用 </vt:lpstr>
      <vt:lpstr>包括两个方面的内容</vt:lpstr>
      <vt:lpstr>一、提高包装价值的途径</vt:lpstr>
      <vt:lpstr>包括五个途径</vt:lpstr>
      <vt:lpstr>二、功能成本分析实例</vt:lpstr>
      <vt:lpstr>PowerPoint 演示文稿</vt:lpstr>
      <vt:lpstr>（一）选择价值工程对象</vt:lpstr>
      <vt:lpstr>（二）情报的收集</vt:lpstr>
      <vt:lpstr>（三）功能分析</vt:lpstr>
      <vt:lpstr>PowerPoint 演示文稿</vt:lpstr>
      <vt:lpstr>PowerPoint 演示文稿</vt:lpstr>
      <vt:lpstr>（四）提出改进方案</vt:lpstr>
      <vt:lpstr>PowerPoint 演示文稿</vt:lpstr>
      <vt:lpstr>PowerPoint 演示文稿</vt:lpstr>
      <vt:lpstr>PowerPoint 演示文稿</vt:lpstr>
      <vt:lpstr>（五）方案评价与选择</vt:lpstr>
      <vt:lpstr>PowerPoint 演示文稿</vt:lpstr>
      <vt:lpstr>（六）试验并提案</vt:lpstr>
      <vt:lpstr>PowerPoint 演示文稿</vt:lpstr>
      <vt:lpstr>（七）成果评价</vt:lpstr>
      <vt:lpstr>【复习思考题】</vt:lpstr>
      <vt:lpstr>PowerPoint 演示文稿</vt:lpstr>
      <vt:lpstr>PowerPoint 演示文稿</vt:lpstr>
      <vt:lpstr>PowerPoint 演示文稿</vt:lpstr>
      <vt:lpstr>【练习7-2】产品包装成本差异分析</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zws</dc:creator>
  <cp:lastModifiedBy>Windows User</cp:lastModifiedBy>
  <cp:revision>166</cp:revision>
  <dcterms:created xsi:type="dcterms:W3CDTF">2015-06-14T11:32:53Z</dcterms:created>
  <dcterms:modified xsi:type="dcterms:W3CDTF">2025-03-09T12:45:44Z</dcterms:modified>
</cp:coreProperties>
</file>