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/>
  <p:notesSz cx="9144000" cy="6858000"/>
  <p:custDataLst>
    <p:tags r:id="rId54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gs" Target="tags/tag1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7905" y="1207452"/>
            <a:ext cx="33401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53793"/>
                </a:solidFill>
                <a:latin typeface="Noto Sans CJK HK"/>
                <a:cs typeface="Noto Sans CJK H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53793"/>
                </a:solidFill>
                <a:latin typeface="Droid Sans Fallback"/>
                <a:cs typeface="Droid Sans Fallb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3793"/>
                </a:solidFill>
                <a:latin typeface="Noto Sans CJK HK"/>
                <a:cs typeface="Noto Sans CJK H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3793"/>
                </a:solidFill>
                <a:latin typeface="Droid Sans Fallback"/>
                <a:cs typeface="Droid Sans Fallb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3793"/>
                </a:solidFill>
                <a:latin typeface="Noto Sans CJK HK"/>
                <a:cs typeface="Noto Sans CJK H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12635"/>
            <a:ext cx="9144000" cy="245745"/>
          </a:xfrm>
          <a:custGeom>
            <a:avLst/>
            <a:gdLst/>
            <a:ahLst/>
            <a:cxnLst/>
            <a:rect l="l" t="t" r="r" b="b"/>
            <a:pathLst>
              <a:path w="9144000" h="245745">
                <a:moveTo>
                  <a:pt x="0" y="0"/>
                </a:moveTo>
                <a:lnTo>
                  <a:pt x="9144000" y="0"/>
                </a:lnTo>
                <a:lnTo>
                  <a:pt x="9144000" y="245364"/>
                </a:lnTo>
                <a:lnTo>
                  <a:pt x="0" y="245364"/>
                </a:lnTo>
                <a:lnTo>
                  <a:pt x="0" y="0"/>
                </a:lnTo>
                <a:close/>
              </a:path>
            </a:pathLst>
          </a:custGeom>
          <a:solidFill>
            <a:srgbClr val="0066CC">
              <a:alpha val="387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740650" y="6382384"/>
            <a:ext cx="1403350" cy="476884"/>
          </a:xfrm>
          <a:custGeom>
            <a:avLst/>
            <a:gdLst/>
            <a:ahLst/>
            <a:cxnLst/>
            <a:rect l="l" t="t" r="r" b="b"/>
            <a:pathLst>
              <a:path w="1403350" h="476884">
                <a:moveTo>
                  <a:pt x="0" y="0"/>
                </a:moveTo>
                <a:lnTo>
                  <a:pt x="1403350" y="0"/>
                </a:lnTo>
                <a:lnTo>
                  <a:pt x="1403350" y="476885"/>
                </a:lnTo>
                <a:lnTo>
                  <a:pt x="0" y="476885"/>
                </a:lnTo>
                <a:lnTo>
                  <a:pt x="0" y="0"/>
                </a:lnTo>
                <a:close/>
              </a:path>
              <a:path w="1403350" h="476884">
                <a:moveTo>
                  <a:pt x="0" y="0"/>
                </a:moveTo>
                <a:lnTo>
                  <a:pt x="1403350" y="476885"/>
                </a:lnTo>
              </a:path>
              <a:path w="1403350" h="476884">
                <a:moveTo>
                  <a:pt x="1403350" y="0"/>
                </a:moveTo>
                <a:lnTo>
                  <a:pt x="0" y="4768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53793"/>
                </a:solidFill>
                <a:latin typeface="Noto Sans CJK HK"/>
                <a:cs typeface="Noto Sans CJK H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8203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799844" cy="1150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0739" y="376237"/>
            <a:ext cx="24638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53793"/>
                </a:solidFill>
                <a:latin typeface="Noto Sans CJK HK"/>
                <a:cs typeface="Noto Sans CJK H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6340" y="2280284"/>
            <a:ext cx="490220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53793"/>
                </a:solidFill>
                <a:latin typeface="Droid Sans Fallback"/>
                <a:cs typeface="Droid Sans Fallb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76.png"/><Relationship Id="rId13" Type="http://schemas.openxmlformats.org/officeDocument/2006/relationships/image" Target="../media/image75.png"/><Relationship Id="rId12" Type="http://schemas.openxmlformats.org/officeDocument/2006/relationships/image" Target="../media/image74.png"/><Relationship Id="rId11" Type="http://schemas.openxmlformats.org/officeDocument/2006/relationships/image" Target="../media/image73.png"/><Relationship Id="rId10" Type="http://schemas.openxmlformats.org/officeDocument/2006/relationships/image" Target="../media/image72.png"/><Relationship Id="rId1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98.png"/><Relationship Id="rId21" Type="http://schemas.openxmlformats.org/officeDocument/2006/relationships/image" Target="../media/image97.png"/><Relationship Id="rId20" Type="http://schemas.openxmlformats.org/officeDocument/2006/relationships/image" Target="../media/image96.png"/><Relationship Id="rId2" Type="http://schemas.openxmlformats.org/officeDocument/2006/relationships/image" Target="../media/image78.png"/><Relationship Id="rId19" Type="http://schemas.openxmlformats.org/officeDocument/2006/relationships/image" Target="../media/image95.png"/><Relationship Id="rId18" Type="http://schemas.openxmlformats.org/officeDocument/2006/relationships/image" Target="../media/image94.png"/><Relationship Id="rId17" Type="http://schemas.openxmlformats.org/officeDocument/2006/relationships/image" Target="../media/image93.png"/><Relationship Id="rId16" Type="http://schemas.openxmlformats.org/officeDocument/2006/relationships/image" Target="../media/image92.png"/><Relationship Id="rId15" Type="http://schemas.openxmlformats.org/officeDocument/2006/relationships/image" Target="../media/image91.png"/><Relationship Id="rId14" Type="http://schemas.openxmlformats.org/officeDocument/2006/relationships/image" Target="../media/image90.png"/><Relationship Id="rId13" Type="http://schemas.openxmlformats.org/officeDocument/2006/relationships/image" Target="../media/image89.png"/><Relationship Id="rId12" Type="http://schemas.openxmlformats.org/officeDocument/2006/relationships/image" Target="../media/image88.png"/><Relationship Id="rId11" Type="http://schemas.openxmlformats.org/officeDocument/2006/relationships/image" Target="../media/image87.png"/><Relationship Id="rId10" Type="http://schemas.openxmlformats.org/officeDocument/2006/relationships/image" Target="../media/image86.png"/><Relationship Id="rId1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76.png"/><Relationship Id="rId13" Type="http://schemas.openxmlformats.org/officeDocument/2006/relationships/image" Target="../media/image75.png"/><Relationship Id="rId12" Type="http://schemas.openxmlformats.org/officeDocument/2006/relationships/image" Target="../media/image74.png"/><Relationship Id="rId11" Type="http://schemas.openxmlformats.org/officeDocument/2006/relationships/image" Target="../media/image73.png"/><Relationship Id="rId10" Type="http://schemas.openxmlformats.org/officeDocument/2006/relationships/image" Target="../media/image72.png"/><Relationship Id="rId1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png"/><Relationship Id="rId8" Type="http://schemas.openxmlformats.org/officeDocument/2006/relationships/image" Target="../media/image107.png"/><Relationship Id="rId7" Type="http://schemas.openxmlformats.org/officeDocument/2006/relationships/image" Target="../media/image106.png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4.png"/><Relationship Id="rId14" Type="http://schemas.openxmlformats.org/officeDocument/2006/relationships/image" Target="../media/image113.png"/><Relationship Id="rId13" Type="http://schemas.openxmlformats.org/officeDocument/2006/relationships/image" Target="../media/image112.png"/><Relationship Id="rId12" Type="http://schemas.openxmlformats.org/officeDocument/2006/relationships/image" Target="../media/image111.png"/><Relationship Id="rId11" Type="http://schemas.openxmlformats.org/officeDocument/2006/relationships/image" Target="../media/image110.png"/><Relationship Id="rId10" Type="http://schemas.openxmlformats.org/officeDocument/2006/relationships/image" Target="../media/image109.png"/><Relationship Id="rId1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8.jpeg"/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6.png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png"/><Relationship Id="rId8" Type="http://schemas.openxmlformats.org/officeDocument/2006/relationships/image" Target="../media/image134.png"/><Relationship Id="rId7" Type="http://schemas.openxmlformats.org/officeDocument/2006/relationships/image" Target="../media/image133.png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37.png"/><Relationship Id="rId10" Type="http://schemas.openxmlformats.org/officeDocument/2006/relationships/image" Target="../media/image136.png"/><Relationship Id="rId1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57.png"/><Relationship Id="rId33" Type="http://schemas.openxmlformats.org/officeDocument/2006/relationships/image" Target="../media/image56.png"/><Relationship Id="rId32" Type="http://schemas.openxmlformats.org/officeDocument/2006/relationships/image" Target="../media/image55.png"/><Relationship Id="rId31" Type="http://schemas.openxmlformats.org/officeDocument/2006/relationships/image" Target="../media/image54.png"/><Relationship Id="rId30" Type="http://schemas.openxmlformats.org/officeDocument/2006/relationships/image" Target="../media/image53.png"/><Relationship Id="rId3" Type="http://schemas.openxmlformats.org/officeDocument/2006/relationships/image" Target="../media/image26.png"/><Relationship Id="rId29" Type="http://schemas.openxmlformats.org/officeDocument/2006/relationships/image" Target="../media/image52.png"/><Relationship Id="rId28" Type="http://schemas.openxmlformats.org/officeDocument/2006/relationships/image" Target="../media/image51.png"/><Relationship Id="rId27" Type="http://schemas.openxmlformats.org/officeDocument/2006/relationships/image" Target="../media/image50.png"/><Relationship Id="rId26" Type="http://schemas.openxmlformats.org/officeDocument/2006/relationships/image" Target="../media/image49.png"/><Relationship Id="rId25" Type="http://schemas.openxmlformats.org/officeDocument/2006/relationships/image" Target="../media/image48.png"/><Relationship Id="rId24" Type="http://schemas.openxmlformats.org/officeDocument/2006/relationships/image" Target="../media/image47.png"/><Relationship Id="rId23" Type="http://schemas.openxmlformats.org/officeDocument/2006/relationships/image" Target="../media/image46.png"/><Relationship Id="rId22" Type="http://schemas.openxmlformats.org/officeDocument/2006/relationships/image" Target="../media/image45.png"/><Relationship Id="rId21" Type="http://schemas.openxmlformats.org/officeDocument/2006/relationships/image" Target="../media/image44.png"/><Relationship Id="rId20" Type="http://schemas.openxmlformats.org/officeDocument/2006/relationships/image" Target="../media/image43.png"/><Relationship Id="rId2" Type="http://schemas.openxmlformats.org/officeDocument/2006/relationships/image" Target="../media/image25.png"/><Relationship Id="rId19" Type="http://schemas.openxmlformats.org/officeDocument/2006/relationships/image" Target="../media/image42.png"/><Relationship Id="rId18" Type="http://schemas.openxmlformats.org/officeDocument/2006/relationships/image" Target="../media/image41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5" Type="http://schemas.openxmlformats.org/officeDocument/2006/relationships/image" Target="../media/image38.png"/><Relationship Id="rId14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82384"/>
            <a:ext cx="9144000" cy="476884"/>
            <a:chOff x="0" y="6382384"/>
            <a:chExt cx="9144000" cy="476884"/>
          </a:xfrm>
        </p:grpSpPr>
        <p:sp>
          <p:nvSpPr>
            <p:cNvPr id="3" name="object 3"/>
            <p:cNvSpPr/>
            <p:nvPr/>
          </p:nvSpPr>
          <p:spPr>
            <a:xfrm>
              <a:off x="0" y="6612635"/>
              <a:ext cx="9144000" cy="245745"/>
            </a:xfrm>
            <a:custGeom>
              <a:avLst/>
              <a:gdLst/>
              <a:ahLst/>
              <a:cxnLst/>
              <a:rect l="l" t="t" r="r" b="b"/>
              <a:pathLst>
                <a:path w="9144000" h="245745">
                  <a:moveTo>
                    <a:pt x="0" y="0"/>
                  </a:moveTo>
                  <a:lnTo>
                    <a:pt x="9144000" y="0"/>
                  </a:lnTo>
                  <a:lnTo>
                    <a:pt x="9144000" y="245364"/>
                  </a:lnTo>
                  <a:lnTo>
                    <a:pt x="0" y="245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>
                <a:alpha val="38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740650" y="6382384"/>
              <a:ext cx="1403350" cy="476884"/>
            </a:xfrm>
            <a:custGeom>
              <a:avLst/>
              <a:gdLst/>
              <a:ahLst/>
              <a:cxnLst/>
              <a:rect l="l" t="t" r="r" b="b"/>
              <a:pathLst>
                <a:path w="1403350" h="476884">
                  <a:moveTo>
                    <a:pt x="0" y="0"/>
                  </a:moveTo>
                  <a:lnTo>
                    <a:pt x="1403350" y="0"/>
                  </a:lnTo>
                  <a:lnTo>
                    <a:pt x="1403350" y="476885"/>
                  </a:lnTo>
                  <a:lnTo>
                    <a:pt x="0" y="476885"/>
                  </a:lnTo>
                  <a:lnTo>
                    <a:pt x="0" y="0"/>
                  </a:lnTo>
                  <a:close/>
                </a:path>
                <a:path w="1403350" h="476884">
                  <a:moveTo>
                    <a:pt x="0" y="0"/>
                  </a:moveTo>
                  <a:lnTo>
                    <a:pt x="1403350" y="476885"/>
                  </a:lnTo>
                </a:path>
                <a:path w="1403350" h="476884">
                  <a:moveTo>
                    <a:pt x="1403350" y="0"/>
                  </a:moveTo>
                  <a:lnTo>
                    <a:pt x="0" y="4768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68934" y="1591134"/>
            <a:ext cx="4844231" cy="9017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651" y="3614737"/>
            <a:ext cx="438493" cy="379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9226" y="3617750"/>
            <a:ext cx="426390" cy="3791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351" y="656925"/>
            <a:ext cx="2762972" cy="5622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0602" y="4605764"/>
            <a:ext cx="1089959" cy="62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660" y="287655"/>
            <a:ext cx="324040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Noto Sans CJK HK"/>
                <a:cs typeface="Noto Sans CJK HK"/>
              </a:rPr>
              <a:t>四、课程的教学目标</a:t>
            </a:r>
            <a:endParaRPr sz="2800">
              <a:latin typeface="Noto Sans CJK HK"/>
              <a:cs typeface="Noto Sans CJK HK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1501" y="1138237"/>
            <a:ext cx="2144547" cy="1790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4341" y="1191348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Noto Serif CJK JP"/>
                <a:cs typeface="Noto Serif CJK JP"/>
              </a:rPr>
              <a:t>能力目标</a:t>
            </a:r>
            <a:endParaRPr sz="2000">
              <a:latin typeface="Noto Serif CJK JP"/>
              <a:cs typeface="Noto Serif CJK JP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3570287"/>
            <a:ext cx="3038475" cy="14185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7678" y="4575898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Noto Serif CJK JP"/>
                <a:cs typeface="Noto Serif CJK JP"/>
              </a:rPr>
              <a:t>知识目标</a:t>
            </a:r>
            <a:endParaRPr sz="2000">
              <a:latin typeface="Noto Serif CJK JP"/>
              <a:cs typeface="Noto Serif CJK JP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128" y="1859953"/>
            <a:ext cx="1092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能够独立完成修饰仪容，展现得体的仪态，根据不同场合正确着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装等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727" y="3791394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掌握仪容、仪表、仪姿形象塑造礼仪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8352" y="3702710"/>
            <a:ext cx="109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掌握公司会议和商务谈判的筹备工作和座次安排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40087" y="3563937"/>
            <a:ext cx="1519555" cy="861060"/>
          </a:xfrm>
          <a:custGeom>
            <a:avLst/>
            <a:gdLst/>
            <a:ahLst/>
            <a:cxnLst/>
            <a:rect l="l" t="t" r="r" b="b"/>
            <a:pathLst>
              <a:path w="1519554" h="861060">
                <a:moveTo>
                  <a:pt x="1387398" y="861060"/>
                </a:moveTo>
                <a:lnTo>
                  <a:pt x="131838" y="861060"/>
                </a:lnTo>
                <a:lnTo>
                  <a:pt x="110147" y="857250"/>
                </a:lnTo>
                <a:lnTo>
                  <a:pt x="96354" y="852170"/>
                </a:lnTo>
                <a:lnTo>
                  <a:pt x="83172" y="847089"/>
                </a:lnTo>
                <a:lnTo>
                  <a:pt x="76847" y="843279"/>
                </a:lnTo>
                <a:lnTo>
                  <a:pt x="70700" y="840739"/>
                </a:lnTo>
                <a:lnTo>
                  <a:pt x="64731" y="835660"/>
                </a:lnTo>
                <a:lnTo>
                  <a:pt x="58978" y="831850"/>
                </a:lnTo>
                <a:lnTo>
                  <a:pt x="53428" y="828039"/>
                </a:lnTo>
                <a:lnTo>
                  <a:pt x="25082" y="796289"/>
                </a:lnTo>
                <a:lnTo>
                  <a:pt x="21259" y="791210"/>
                </a:lnTo>
                <a:lnTo>
                  <a:pt x="17729" y="784860"/>
                </a:lnTo>
                <a:lnTo>
                  <a:pt x="14477" y="778510"/>
                </a:lnTo>
                <a:lnTo>
                  <a:pt x="11544" y="772160"/>
                </a:lnTo>
                <a:lnTo>
                  <a:pt x="8915" y="764539"/>
                </a:lnTo>
                <a:lnTo>
                  <a:pt x="6604" y="758189"/>
                </a:lnTo>
                <a:lnTo>
                  <a:pt x="0" y="715010"/>
                </a:lnTo>
                <a:lnTo>
                  <a:pt x="0" y="146050"/>
                </a:lnTo>
                <a:lnTo>
                  <a:pt x="6604" y="102870"/>
                </a:lnTo>
                <a:lnTo>
                  <a:pt x="8915" y="95250"/>
                </a:lnTo>
                <a:lnTo>
                  <a:pt x="29171" y="58420"/>
                </a:lnTo>
                <a:lnTo>
                  <a:pt x="33527" y="53339"/>
                </a:lnTo>
                <a:lnTo>
                  <a:pt x="38150" y="46989"/>
                </a:lnTo>
                <a:lnTo>
                  <a:pt x="43014" y="41910"/>
                </a:lnTo>
                <a:lnTo>
                  <a:pt x="48107" y="38100"/>
                </a:lnTo>
                <a:lnTo>
                  <a:pt x="53428" y="33020"/>
                </a:lnTo>
                <a:lnTo>
                  <a:pt x="96354" y="8889"/>
                </a:lnTo>
                <a:lnTo>
                  <a:pt x="131838" y="0"/>
                </a:lnTo>
                <a:lnTo>
                  <a:pt x="1387398" y="0"/>
                </a:lnTo>
                <a:lnTo>
                  <a:pt x="1409090" y="3810"/>
                </a:lnTo>
                <a:lnTo>
                  <a:pt x="1422882" y="8889"/>
                </a:lnTo>
                <a:lnTo>
                  <a:pt x="139890" y="8889"/>
                </a:lnTo>
                <a:lnTo>
                  <a:pt x="132676" y="10160"/>
                </a:lnTo>
                <a:lnTo>
                  <a:pt x="126047" y="10160"/>
                </a:lnTo>
                <a:lnTo>
                  <a:pt x="119049" y="11429"/>
                </a:lnTo>
                <a:lnTo>
                  <a:pt x="119278" y="11429"/>
                </a:lnTo>
                <a:lnTo>
                  <a:pt x="112407" y="12700"/>
                </a:lnTo>
                <a:lnTo>
                  <a:pt x="112636" y="12700"/>
                </a:lnTo>
                <a:lnTo>
                  <a:pt x="105892" y="15239"/>
                </a:lnTo>
                <a:lnTo>
                  <a:pt x="106121" y="15239"/>
                </a:lnTo>
                <a:lnTo>
                  <a:pt x="99517" y="17779"/>
                </a:lnTo>
                <a:lnTo>
                  <a:pt x="99733" y="17779"/>
                </a:lnTo>
                <a:lnTo>
                  <a:pt x="96507" y="19050"/>
                </a:lnTo>
                <a:lnTo>
                  <a:pt x="93497" y="19050"/>
                </a:lnTo>
                <a:lnTo>
                  <a:pt x="87210" y="22860"/>
                </a:lnTo>
                <a:lnTo>
                  <a:pt x="87414" y="22860"/>
                </a:lnTo>
                <a:lnTo>
                  <a:pt x="81292" y="25400"/>
                </a:lnTo>
                <a:lnTo>
                  <a:pt x="81495" y="25400"/>
                </a:lnTo>
                <a:lnTo>
                  <a:pt x="75539" y="29210"/>
                </a:lnTo>
                <a:lnTo>
                  <a:pt x="75742" y="29210"/>
                </a:lnTo>
                <a:lnTo>
                  <a:pt x="71898" y="31750"/>
                </a:lnTo>
                <a:lnTo>
                  <a:pt x="70167" y="31750"/>
                </a:lnTo>
                <a:lnTo>
                  <a:pt x="65986" y="35560"/>
                </a:lnTo>
                <a:lnTo>
                  <a:pt x="64782" y="35560"/>
                </a:lnTo>
                <a:lnTo>
                  <a:pt x="59410" y="40639"/>
                </a:lnTo>
                <a:lnTo>
                  <a:pt x="59588" y="40639"/>
                </a:lnTo>
                <a:lnTo>
                  <a:pt x="54432" y="44450"/>
                </a:lnTo>
                <a:lnTo>
                  <a:pt x="54597" y="44450"/>
                </a:lnTo>
                <a:lnTo>
                  <a:pt x="49669" y="49529"/>
                </a:lnTo>
                <a:lnTo>
                  <a:pt x="49822" y="49529"/>
                </a:lnTo>
                <a:lnTo>
                  <a:pt x="45123" y="53339"/>
                </a:lnTo>
                <a:lnTo>
                  <a:pt x="45275" y="53339"/>
                </a:lnTo>
                <a:lnTo>
                  <a:pt x="40805" y="58420"/>
                </a:lnTo>
                <a:lnTo>
                  <a:pt x="40957" y="58420"/>
                </a:lnTo>
                <a:lnTo>
                  <a:pt x="37574" y="63500"/>
                </a:lnTo>
                <a:lnTo>
                  <a:pt x="36868" y="63500"/>
                </a:lnTo>
                <a:lnTo>
                  <a:pt x="32905" y="69850"/>
                </a:lnTo>
                <a:lnTo>
                  <a:pt x="29337" y="74929"/>
                </a:lnTo>
                <a:lnTo>
                  <a:pt x="26035" y="81279"/>
                </a:lnTo>
                <a:lnTo>
                  <a:pt x="23012" y="86360"/>
                </a:lnTo>
                <a:lnTo>
                  <a:pt x="20269" y="92710"/>
                </a:lnTo>
                <a:lnTo>
                  <a:pt x="17818" y="99060"/>
                </a:lnTo>
                <a:lnTo>
                  <a:pt x="15659" y="105410"/>
                </a:lnTo>
                <a:lnTo>
                  <a:pt x="13817" y="111760"/>
                </a:lnTo>
                <a:lnTo>
                  <a:pt x="12293" y="118110"/>
                </a:lnTo>
                <a:lnTo>
                  <a:pt x="11087" y="125729"/>
                </a:lnTo>
                <a:lnTo>
                  <a:pt x="10223" y="132079"/>
                </a:lnTo>
                <a:lnTo>
                  <a:pt x="9783" y="138429"/>
                </a:lnTo>
                <a:lnTo>
                  <a:pt x="9525" y="146050"/>
                </a:lnTo>
                <a:lnTo>
                  <a:pt x="9525" y="715010"/>
                </a:lnTo>
                <a:lnTo>
                  <a:pt x="9702" y="721360"/>
                </a:lnTo>
                <a:lnTo>
                  <a:pt x="10248" y="728979"/>
                </a:lnTo>
                <a:lnTo>
                  <a:pt x="11125" y="735329"/>
                </a:lnTo>
                <a:lnTo>
                  <a:pt x="12331" y="742950"/>
                </a:lnTo>
                <a:lnTo>
                  <a:pt x="12558" y="742950"/>
                </a:lnTo>
                <a:lnTo>
                  <a:pt x="13881" y="749300"/>
                </a:lnTo>
                <a:lnTo>
                  <a:pt x="15735" y="755650"/>
                </a:lnTo>
                <a:lnTo>
                  <a:pt x="17894" y="762000"/>
                </a:lnTo>
                <a:lnTo>
                  <a:pt x="20358" y="768350"/>
                </a:lnTo>
                <a:lnTo>
                  <a:pt x="23113" y="774700"/>
                </a:lnTo>
                <a:lnTo>
                  <a:pt x="23639" y="774700"/>
                </a:lnTo>
                <a:lnTo>
                  <a:pt x="26149" y="779779"/>
                </a:lnTo>
                <a:lnTo>
                  <a:pt x="29463" y="786129"/>
                </a:lnTo>
                <a:lnTo>
                  <a:pt x="33032" y="791210"/>
                </a:lnTo>
                <a:lnTo>
                  <a:pt x="36868" y="796289"/>
                </a:lnTo>
                <a:lnTo>
                  <a:pt x="36728" y="796289"/>
                </a:lnTo>
                <a:lnTo>
                  <a:pt x="40957" y="801370"/>
                </a:lnTo>
                <a:lnTo>
                  <a:pt x="40805" y="801370"/>
                </a:lnTo>
                <a:lnTo>
                  <a:pt x="45275" y="806450"/>
                </a:lnTo>
                <a:lnTo>
                  <a:pt x="45123" y="806450"/>
                </a:lnTo>
                <a:lnTo>
                  <a:pt x="49822" y="811529"/>
                </a:lnTo>
                <a:lnTo>
                  <a:pt x="49669" y="811529"/>
                </a:lnTo>
                <a:lnTo>
                  <a:pt x="54597" y="816610"/>
                </a:lnTo>
                <a:lnTo>
                  <a:pt x="54432" y="816610"/>
                </a:lnTo>
                <a:lnTo>
                  <a:pt x="59588" y="820420"/>
                </a:lnTo>
                <a:lnTo>
                  <a:pt x="59410" y="820420"/>
                </a:lnTo>
                <a:lnTo>
                  <a:pt x="64782" y="824229"/>
                </a:lnTo>
                <a:lnTo>
                  <a:pt x="64592" y="824229"/>
                </a:lnTo>
                <a:lnTo>
                  <a:pt x="70167" y="828039"/>
                </a:lnTo>
                <a:lnTo>
                  <a:pt x="69976" y="828039"/>
                </a:lnTo>
                <a:lnTo>
                  <a:pt x="75742" y="831850"/>
                </a:lnTo>
                <a:lnTo>
                  <a:pt x="75539" y="831850"/>
                </a:lnTo>
                <a:lnTo>
                  <a:pt x="81495" y="835660"/>
                </a:lnTo>
                <a:lnTo>
                  <a:pt x="81292" y="835660"/>
                </a:lnTo>
                <a:lnTo>
                  <a:pt x="87414" y="838200"/>
                </a:lnTo>
                <a:lnTo>
                  <a:pt x="87210" y="838200"/>
                </a:lnTo>
                <a:lnTo>
                  <a:pt x="93497" y="840739"/>
                </a:lnTo>
                <a:lnTo>
                  <a:pt x="93281" y="840739"/>
                </a:lnTo>
                <a:lnTo>
                  <a:pt x="99733" y="843279"/>
                </a:lnTo>
                <a:lnTo>
                  <a:pt x="99517" y="843279"/>
                </a:lnTo>
                <a:lnTo>
                  <a:pt x="106121" y="845820"/>
                </a:lnTo>
                <a:lnTo>
                  <a:pt x="105892" y="845820"/>
                </a:lnTo>
                <a:lnTo>
                  <a:pt x="112636" y="847089"/>
                </a:lnTo>
                <a:lnTo>
                  <a:pt x="112407" y="847089"/>
                </a:lnTo>
                <a:lnTo>
                  <a:pt x="119278" y="849629"/>
                </a:lnTo>
                <a:lnTo>
                  <a:pt x="119049" y="849629"/>
                </a:lnTo>
                <a:lnTo>
                  <a:pt x="126047" y="850900"/>
                </a:lnTo>
                <a:lnTo>
                  <a:pt x="132676" y="850900"/>
                </a:lnTo>
                <a:lnTo>
                  <a:pt x="139890" y="852170"/>
                </a:lnTo>
                <a:lnTo>
                  <a:pt x="1422882" y="852170"/>
                </a:lnTo>
                <a:lnTo>
                  <a:pt x="1409090" y="857250"/>
                </a:lnTo>
                <a:lnTo>
                  <a:pt x="1387398" y="861060"/>
                </a:lnTo>
                <a:close/>
              </a:path>
              <a:path w="1519554" h="861060">
                <a:moveTo>
                  <a:pt x="1425955" y="20320"/>
                </a:moveTo>
                <a:lnTo>
                  <a:pt x="1419504" y="17779"/>
                </a:lnTo>
                <a:lnTo>
                  <a:pt x="1419720" y="17779"/>
                </a:lnTo>
                <a:lnTo>
                  <a:pt x="1413116" y="15239"/>
                </a:lnTo>
                <a:lnTo>
                  <a:pt x="1413344" y="15239"/>
                </a:lnTo>
                <a:lnTo>
                  <a:pt x="1406601" y="12700"/>
                </a:lnTo>
                <a:lnTo>
                  <a:pt x="1406829" y="12700"/>
                </a:lnTo>
                <a:lnTo>
                  <a:pt x="1399959" y="11429"/>
                </a:lnTo>
                <a:lnTo>
                  <a:pt x="1400187" y="11429"/>
                </a:lnTo>
                <a:lnTo>
                  <a:pt x="1393189" y="10160"/>
                </a:lnTo>
                <a:lnTo>
                  <a:pt x="1386560" y="10160"/>
                </a:lnTo>
                <a:lnTo>
                  <a:pt x="1379347" y="8889"/>
                </a:lnTo>
                <a:lnTo>
                  <a:pt x="1422882" y="8889"/>
                </a:lnTo>
                <a:lnTo>
                  <a:pt x="1436065" y="13970"/>
                </a:lnTo>
                <a:lnTo>
                  <a:pt x="1442389" y="16510"/>
                </a:lnTo>
                <a:lnTo>
                  <a:pt x="1446487" y="19050"/>
                </a:lnTo>
                <a:lnTo>
                  <a:pt x="1425740" y="19050"/>
                </a:lnTo>
                <a:lnTo>
                  <a:pt x="1425955" y="20320"/>
                </a:lnTo>
                <a:close/>
              </a:path>
              <a:path w="1519554" h="861060">
                <a:moveTo>
                  <a:pt x="93281" y="20320"/>
                </a:moveTo>
                <a:lnTo>
                  <a:pt x="93497" y="19050"/>
                </a:lnTo>
                <a:lnTo>
                  <a:pt x="96507" y="19050"/>
                </a:lnTo>
                <a:lnTo>
                  <a:pt x="93281" y="20320"/>
                </a:lnTo>
                <a:close/>
              </a:path>
              <a:path w="1519554" h="861060">
                <a:moveTo>
                  <a:pt x="1449260" y="33020"/>
                </a:moveTo>
                <a:lnTo>
                  <a:pt x="1443494" y="29210"/>
                </a:lnTo>
                <a:lnTo>
                  <a:pt x="1443697" y="29210"/>
                </a:lnTo>
                <a:lnTo>
                  <a:pt x="1437741" y="25400"/>
                </a:lnTo>
                <a:lnTo>
                  <a:pt x="1437944" y="25400"/>
                </a:lnTo>
                <a:lnTo>
                  <a:pt x="1431823" y="22860"/>
                </a:lnTo>
                <a:lnTo>
                  <a:pt x="1432026" y="22860"/>
                </a:lnTo>
                <a:lnTo>
                  <a:pt x="1425740" y="19050"/>
                </a:lnTo>
                <a:lnTo>
                  <a:pt x="1446487" y="19050"/>
                </a:lnTo>
                <a:lnTo>
                  <a:pt x="1448536" y="20320"/>
                </a:lnTo>
                <a:lnTo>
                  <a:pt x="1454505" y="24129"/>
                </a:lnTo>
                <a:lnTo>
                  <a:pt x="1460258" y="27939"/>
                </a:lnTo>
                <a:lnTo>
                  <a:pt x="1464421" y="31750"/>
                </a:lnTo>
                <a:lnTo>
                  <a:pt x="1449070" y="31750"/>
                </a:lnTo>
                <a:lnTo>
                  <a:pt x="1449260" y="33020"/>
                </a:lnTo>
                <a:close/>
              </a:path>
              <a:path w="1519554" h="861060">
                <a:moveTo>
                  <a:pt x="69976" y="33020"/>
                </a:moveTo>
                <a:lnTo>
                  <a:pt x="70167" y="31750"/>
                </a:lnTo>
                <a:lnTo>
                  <a:pt x="71898" y="31750"/>
                </a:lnTo>
                <a:lnTo>
                  <a:pt x="69976" y="33020"/>
                </a:lnTo>
                <a:close/>
              </a:path>
              <a:path w="1519554" h="861060">
                <a:moveTo>
                  <a:pt x="1454645" y="36829"/>
                </a:moveTo>
                <a:lnTo>
                  <a:pt x="1449070" y="31750"/>
                </a:lnTo>
                <a:lnTo>
                  <a:pt x="1464421" y="31750"/>
                </a:lnTo>
                <a:lnTo>
                  <a:pt x="1465808" y="33020"/>
                </a:lnTo>
                <a:lnTo>
                  <a:pt x="1468469" y="35560"/>
                </a:lnTo>
                <a:lnTo>
                  <a:pt x="1454454" y="35560"/>
                </a:lnTo>
                <a:lnTo>
                  <a:pt x="1454645" y="36829"/>
                </a:lnTo>
                <a:close/>
              </a:path>
              <a:path w="1519554" h="861060">
                <a:moveTo>
                  <a:pt x="64592" y="36829"/>
                </a:moveTo>
                <a:lnTo>
                  <a:pt x="64782" y="35560"/>
                </a:lnTo>
                <a:lnTo>
                  <a:pt x="65986" y="35560"/>
                </a:lnTo>
                <a:lnTo>
                  <a:pt x="64592" y="36829"/>
                </a:lnTo>
                <a:close/>
              </a:path>
              <a:path w="1519554" h="861060">
                <a:moveTo>
                  <a:pt x="1482509" y="64770"/>
                </a:moveTo>
                <a:lnTo>
                  <a:pt x="1478279" y="58420"/>
                </a:lnTo>
                <a:lnTo>
                  <a:pt x="1478432" y="58420"/>
                </a:lnTo>
                <a:lnTo>
                  <a:pt x="1473962" y="53339"/>
                </a:lnTo>
                <a:lnTo>
                  <a:pt x="1474114" y="53339"/>
                </a:lnTo>
                <a:lnTo>
                  <a:pt x="1469415" y="49529"/>
                </a:lnTo>
                <a:lnTo>
                  <a:pt x="1469580" y="49529"/>
                </a:lnTo>
                <a:lnTo>
                  <a:pt x="1464640" y="44450"/>
                </a:lnTo>
                <a:lnTo>
                  <a:pt x="1464805" y="44450"/>
                </a:lnTo>
                <a:lnTo>
                  <a:pt x="1459649" y="40639"/>
                </a:lnTo>
                <a:lnTo>
                  <a:pt x="1459826" y="40639"/>
                </a:lnTo>
                <a:lnTo>
                  <a:pt x="1454454" y="35560"/>
                </a:lnTo>
                <a:lnTo>
                  <a:pt x="1468469" y="35560"/>
                </a:lnTo>
                <a:lnTo>
                  <a:pt x="1471129" y="38100"/>
                </a:lnTo>
                <a:lnTo>
                  <a:pt x="1476235" y="41910"/>
                </a:lnTo>
                <a:lnTo>
                  <a:pt x="1481086" y="46989"/>
                </a:lnTo>
                <a:lnTo>
                  <a:pt x="1485709" y="53339"/>
                </a:lnTo>
                <a:lnTo>
                  <a:pt x="1490065" y="58420"/>
                </a:lnTo>
                <a:lnTo>
                  <a:pt x="1494154" y="63500"/>
                </a:lnTo>
                <a:lnTo>
                  <a:pt x="1482369" y="63500"/>
                </a:lnTo>
                <a:lnTo>
                  <a:pt x="1482509" y="64770"/>
                </a:lnTo>
                <a:close/>
              </a:path>
              <a:path w="1519554" h="861060">
                <a:moveTo>
                  <a:pt x="36728" y="64770"/>
                </a:moveTo>
                <a:lnTo>
                  <a:pt x="36868" y="63500"/>
                </a:lnTo>
                <a:lnTo>
                  <a:pt x="37574" y="63500"/>
                </a:lnTo>
                <a:lnTo>
                  <a:pt x="36728" y="64770"/>
                </a:lnTo>
                <a:close/>
              </a:path>
              <a:path w="1519554" h="861060">
                <a:moveTo>
                  <a:pt x="1516468" y="742950"/>
                </a:moveTo>
                <a:lnTo>
                  <a:pt x="1506905" y="742950"/>
                </a:lnTo>
                <a:lnTo>
                  <a:pt x="1508150" y="735329"/>
                </a:lnTo>
                <a:lnTo>
                  <a:pt x="1509014" y="728979"/>
                </a:lnTo>
                <a:lnTo>
                  <a:pt x="1509547" y="721360"/>
                </a:lnTo>
                <a:lnTo>
                  <a:pt x="1509712" y="715010"/>
                </a:lnTo>
                <a:lnTo>
                  <a:pt x="1509712" y="146050"/>
                </a:lnTo>
                <a:lnTo>
                  <a:pt x="1509534" y="138429"/>
                </a:lnTo>
                <a:lnTo>
                  <a:pt x="1508988" y="132079"/>
                </a:lnTo>
                <a:lnTo>
                  <a:pt x="1508112" y="125729"/>
                </a:lnTo>
                <a:lnTo>
                  <a:pt x="1506905" y="118110"/>
                </a:lnTo>
                <a:lnTo>
                  <a:pt x="1505356" y="111760"/>
                </a:lnTo>
                <a:lnTo>
                  <a:pt x="1503502" y="105410"/>
                </a:lnTo>
                <a:lnTo>
                  <a:pt x="1501343" y="99060"/>
                </a:lnTo>
                <a:lnTo>
                  <a:pt x="1498879" y="92710"/>
                </a:lnTo>
                <a:lnTo>
                  <a:pt x="1496123" y="86360"/>
                </a:lnTo>
                <a:lnTo>
                  <a:pt x="1493088" y="81279"/>
                </a:lnTo>
                <a:lnTo>
                  <a:pt x="1489773" y="74929"/>
                </a:lnTo>
                <a:lnTo>
                  <a:pt x="1486204" y="69850"/>
                </a:lnTo>
                <a:lnTo>
                  <a:pt x="1482369" y="63500"/>
                </a:lnTo>
                <a:lnTo>
                  <a:pt x="1494154" y="63500"/>
                </a:lnTo>
                <a:lnTo>
                  <a:pt x="1512633" y="102870"/>
                </a:lnTo>
                <a:lnTo>
                  <a:pt x="1514614" y="109220"/>
                </a:lnTo>
                <a:lnTo>
                  <a:pt x="1519237" y="146050"/>
                </a:lnTo>
                <a:lnTo>
                  <a:pt x="1519237" y="715010"/>
                </a:lnTo>
                <a:lnTo>
                  <a:pt x="1519047" y="722629"/>
                </a:lnTo>
                <a:lnTo>
                  <a:pt x="1518475" y="728979"/>
                </a:lnTo>
                <a:lnTo>
                  <a:pt x="1517548" y="736600"/>
                </a:lnTo>
                <a:lnTo>
                  <a:pt x="1516468" y="742950"/>
                </a:lnTo>
                <a:close/>
              </a:path>
              <a:path w="1519554" h="861060">
                <a:moveTo>
                  <a:pt x="9690" y="139700"/>
                </a:moveTo>
                <a:lnTo>
                  <a:pt x="9702" y="138429"/>
                </a:lnTo>
                <a:lnTo>
                  <a:pt x="9690" y="139700"/>
                </a:lnTo>
                <a:close/>
              </a:path>
              <a:path w="1519554" h="861060">
                <a:moveTo>
                  <a:pt x="1509547" y="139700"/>
                </a:moveTo>
                <a:lnTo>
                  <a:pt x="1509454" y="138429"/>
                </a:lnTo>
                <a:lnTo>
                  <a:pt x="1509547" y="139700"/>
                </a:lnTo>
                <a:close/>
              </a:path>
              <a:path w="1519554" h="861060">
                <a:moveTo>
                  <a:pt x="12558" y="742950"/>
                </a:moveTo>
                <a:lnTo>
                  <a:pt x="12331" y="742950"/>
                </a:lnTo>
                <a:lnTo>
                  <a:pt x="12293" y="741679"/>
                </a:lnTo>
                <a:lnTo>
                  <a:pt x="12558" y="742950"/>
                </a:lnTo>
                <a:close/>
              </a:path>
              <a:path w="1519554" h="861060">
                <a:moveTo>
                  <a:pt x="1506519" y="774700"/>
                </a:moveTo>
                <a:lnTo>
                  <a:pt x="1496123" y="774700"/>
                </a:lnTo>
                <a:lnTo>
                  <a:pt x="1498968" y="768350"/>
                </a:lnTo>
                <a:lnTo>
                  <a:pt x="1501419" y="762000"/>
                </a:lnTo>
                <a:lnTo>
                  <a:pt x="1503578" y="755650"/>
                </a:lnTo>
                <a:lnTo>
                  <a:pt x="1505419" y="749300"/>
                </a:lnTo>
                <a:lnTo>
                  <a:pt x="1506943" y="741679"/>
                </a:lnTo>
                <a:lnTo>
                  <a:pt x="1506905" y="742950"/>
                </a:lnTo>
                <a:lnTo>
                  <a:pt x="1516468" y="742950"/>
                </a:lnTo>
                <a:lnTo>
                  <a:pt x="1516252" y="744220"/>
                </a:lnTo>
                <a:lnTo>
                  <a:pt x="1514614" y="751839"/>
                </a:lnTo>
                <a:lnTo>
                  <a:pt x="1512633" y="758189"/>
                </a:lnTo>
                <a:lnTo>
                  <a:pt x="1510322" y="764539"/>
                </a:lnTo>
                <a:lnTo>
                  <a:pt x="1507693" y="772160"/>
                </a:lnTo>
                <a:lnTo>
                  <a:pt x="1506519" y="774700"/>
                </a:lnTo>
                <a:close/>
              </a:path>
              <a:path w="1519554" h="861060">
                <a:moveTo>
                  <a:pt x="23639" y="774700"/>
                </a:moveTo>
                <a:lnTo>
                  <a:pt x="23113" y="774700"/>
                </a:lnTo>
                <a:lnTo>
                  <a:pt x="23012" y="773429"/>
                </a:lnTo>
                <a:lnTo>
                  <a:pt x="23639" y="774700"/>
                </a:lnTo>
                <a:close/>
              </a:path>
              <a:path w="1519554" h="861060">
                <a:moveTo>
                  <a:pt x="1422882" y="852170"/>
                </a:moveTo>
                <a:lnTo>
                  <a:pt x="1379347" y="852170"/>
                </a:lnTo>
                <a:lnTo>
                  <a:pt x="1386560" y="850900"/>
                </a:lnTo>
                <a:lnTo>
                  <a:pt x="1393189" y="850900"/>
                </a:lnTo>
                <a:lnTo>
                  <a:pt x="1400187" y="849629"/>
                </a:lnTo>
                <a:lnTo>
                  <a:pt x="1399959" y="849629"/>
                </a:lnTo>
                <a:lnTo>
                  <a:pt x="1406829" y="847089"/>
                </a:lnTo>
                <a:lnTo>
                  <a:pt x="1406601" y="847089"/>
                </a:lnTo>
                <a:lnTo>
                  <a:pt x="1413344" y="845820"/>
                </a:lnTo>
                <a:lnTo>
                  <a:pt x="1413116" y="845820"/>
                </a:lnTo>
                <a:lnTo>
                  <a:pt x="1419720" y="843279"/>
                </a:lnTo>
                <a:lnTo>
                  <a:pt x="1419504" y="843279"/>
                </a:lnTo>
                <a:lnTo>
                  <a:pt x="1425955" y="840739"/>
                </a:lnTo>
                <a:lnTo>
                  <a:pt x="1425740" y="840739"/>
                </a:lnTo>
                <a:lnTo>
                  <a:pt x="1432026" y="838200"/>
                </a:lnTo>
                <a:lnTo>
                  <a:pt x="1431823" y="838200"/>
                </a:lnTo>
                <a:lnTo>
                  <a:pt x="1437944" y="835660"/>
                </a:lnTo>
                <a:lnTo>
                  <a:pt x="1437741" y="835660"/>
                </a:lnTo>
                <a:lnTo>
                  <a:pt x="1443697" y="831850"/>
                </a:lnTo>
                <a:lnTo>
                  <a:pt x="1443494" y="831850"/>
                </a:lnTo>
                <a:lnTo>
                  <a:pt x="1449260" y="828039"/>
                </a:lnTo>
                <a:lnTo>
                  <a:pt x="1449070" y="828039"/>
                </a:lnTo>
                <a:lnTo>
                  <a:pt x="1454645" y="824229"/>
                </a:lnTo>
                <a:lnTo>
                  <a:pt x="1454454" y="824229"/>
                </a:lnTo>
                <a:lnTo>
                  <a:pt x="1459826" y="820420"/>
                </a:lnTo>
                <a:lnTo>
                  <a:pt x="1459649" y="820420"/>
                </a:lnTo>
                <a:lnTo>
                  <a:pt x="1464805" y="816610"/>
                </a:lnTo>
                <a:lnTo>
                  <a:pt x="1464640" y="816610"/>
                </a:lnTo>
                <a:lnTo>
                  <a:pt x="1469580" y="811529"/>
                </a:lnTo>
                <a:lnTo>
                  <a:pt x="1469415" y="811529"/>
                </a:lnTo>
                <a:lnTo>
                  <a:pt x="1474114" y="806450"/>
                </a:lnTo>
                <a:lnTo>
                  <a:pt x="1473962" y="806450"/>
                </a:lnTo>
                <a:lnTo>
                  <a:pt x="1478432" y="801370"/>
                </a:lnTo>
                <a:lnTo>
                  <a:pt x="1478279" y="801370"/>
                </a:lnTo>
                <a:lnTo>
                  <a:pt x="1482509" y="796289"/>
                </a:lnTo>
                <a:lnTo>
                  <a:pt x="1482369" y="796289"/>
                </a:lnTo>
                <a:lnTo>
                  <a:pt x="1486331" y="791210"/>
                </a:lnTo>
                <a:lnTo>
                  <a:pt x="1489900" y="786129"/>
                </a:lnTo>
                <a:lnTo>
                  <a:pt x="1493202" y="779779"/>
                </a:lnTo>
                <a:lnTo>
                  <a:pt x="1496225" y="773429"/>
                </a:lnTo>
                <a:lnTo>
                  <a:pt x="1496123" y="774700"/>
                </a:lnTo>
                <a:lnTo>
                  <a:pt x="1506519" y="774700"/>
                </a:lnTo>
                <a:lnTo>
                  <a:pt x="1504759" y="778510"/>
                </a:lnTo>
                <a:lnTo>
                  <a:pt x="1501508" y="784860"/>
                </a:lnTo>
                <a:lnTo>
                  <a:pt x="1497977" y="791210"/>
                </a:lnTo>
                <a:lnTo>
                  <a:pt x="1494154" y="796289"/>
                </a:lnTo>
                <a:lnTo>
                  <a:pt x="1490065" y="802639"/>
                </a:lnTo>
                <a:lnTo>
                  <a:pt x="1460258" y="831850"/>
                </a:lnTo>
                <a:lnTo>
                  <a:pt x="1454505" y="835660"/>
                </a:lnTo>
                <a:lnTo>
                  <a:pt x="1448536" y="840739"/>
                </a:lnTo>
                <a:lnTo>
                  <a:pt x="1442389" y="843279"/>
                </a:lnTo>
                <a:lnTo>
                  <a:pt x="1436065" y="847089"/>
                </a:lnTo>
                <a:lnTo>
                  <a:pt x="1422882" y="852170"/>
                </a:lnTo>
                <a:close/>
              </a:path>
              <a:path w="1519554" h="861060">
                <a:moveTo>
                  <a:pt x="132918" y="850900"/>
                </a:moveTo>
                <a:lnTo>
                  <a:pt x="126047" y="850900"/>
                </a:lnTo>
                <a:lnTo>
                  <a:pt x="125806" y="849629"/>
                </a:lnTo>
                <a:lnTo>
                  <a:pt x="132918" y="850900"/>
                </a:lnTo>
                <a:close/>
              </a:path>
              <a:path w="1519554" h="861060">
                <a:moveTo>
                  <a:pt x="1393189" y="850900"/>
                </a:moveTo>
                <a:lnTo>
                  <a:pt x="1386319" y="850900"/>
                </a:lnTo>
                <a:lnTo>
                  <a:pt x="1393431" y="849629"/>
                </a:lnTo>
                <a:lnTo>
                  <a:pt x="1393189" y="85090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65207" y="3699217"/>
            <a:ext cx="109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掌握签字仪式、开业庆典、剪彩仪式的流程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2837" y="3570287"/>
            <a:ext cx="1384300" cy="815340"/>
          </a:xfrm>
          <a:custGeom>
            <a:avLst/>
            <a:gdLst/>
            <a:ahLst/>
            <a:cxnLst/>
            <a:rect l="l" t="t" r="r" b="b"/>
            <a:pathLst>
              <a:path w="1384300" h="815339">
                <a:moveTo>
                  <a:pt x="1266316" y="814070"/>
                </a:moveTo>
                <a:lnTo>
                  <a:pt x="117983" y="814070"/>
                </a:lnTo>
                <a:lnTo>
                  <a:pt x="104394" y="811529"/>
                </a:lnTo>
                <a:lnTo>
                  <a:pt x="67005" y="795020"/>
                </a:lnTo>
                <a:lnTo>
                  <a:pt x="36156" y="769620"/>
                </a:lnTo>
                <a:lnTo>
                  <a:pt x="20154" y="748029"/>
                </a:lnTo>
                <a:lnTo>
                  <a:pt x="16802" y="742950"/>
                </a:lnTo>
                <a:lnTo>
                  <a:pt x="2819" y="704850"/>
                </a:lnTo>
                <a:lnTo>
                  <a:pt x="0" y="675639"/>
                </a:lnTo>
                <a:lnTo>
                  <a:pt x="0" y="138429"/>
                </a:lnTo>
                <a:lnTo>
                  <a:pt x="6261" y="96520"/>
                </a:lnTo>
                <a:lnTo>
                  <a:pt x="13728" y="78739"/>
                </a:lnTo>
                <a:lnTo>
                  <a:pt x="16802" y="72389"/>
                </a:lnTo>
                <a:lnTo>
                  <a:pt x="20154" y="66039"/>
                </a:lnTo>
                <a:lnTo>
                  <a:pt x="23774" y="60960"/>
                </a:lnTo>
                <a:lnTo>
                  <a:pt x="27647" y="55879"/>
                </a:lnTo>
                <a:lnTo>
                  <a:pt x="31775" y="49529"/>
                </a:lnTo>
                <a:lnTo>
                  <a:pt x="36156" y="44450"/>
                </a:lnTo>
                <a:lnTo>
                  <a:pt x="40766" y="40639"/>
                </a:lnTo>
                <a:lnTo>
                  <a:pt x="45592" y="35560"/>
                </a:lnTo>
                <a:lnTo>
                  <a:pt x="50647" y="31750"/>
                </a:lnTo>
                <a:lnTo>
                  <a:pt x="55892" y="26670"/>
                </a:lnTo>
                <a:lnTo>
                  <a:pt x="61353" y="22860"/>
                </a:lnTo>
                <a:lnTo>
                  <a:pt x="67005" y="19050"/>
                </a:lnTo>
                <a:lnTo>
                  <a:pt x="72834" y="16510"/>
                </a:lnTo>
                <a:lnTo>
                  <a:pt x="78828" y="12700"/>
                </a:lnTo>
                <a:lnTo>
                  <a:pt x="91312" y="7620"/>
                </a:lnTo>
                <a:lnTo>
                  <a:pt x="97789" y="5079"/>
                </a:lnTo>
                <a:lnTo>
                  <a:pt x="124942" y="0"/>
                </a:lnTo>
                <a:lnTo>
                  <a:pt x="1259357" y="0"/>
                </a:lnTo>
                <a:lnTo>
                  <a:pt x="1286510" y="5079"/>
                </a:lnTo>
                <a:lnTo>
                  <a:pt x="1296136" y="8889"/>
                </a:lnTo>
                <a:lnTo>
                  <a:pt x="132613" y="8889"/>
                </a:lnTo>
                <a:lnTo>
                  <a:pt x="125793" y="10160"/>
                </a:lnTo>
                <a:lnTo>
                  <a:pt x="119532" y="10160"/>
                </a:lnTo>
                <a:lnTo>
                  <a:pt x="112915" y="11429"/>
                </a:lnTo>
                <a:lnTo>
                  <a:pt x="113157" y="11429"/>
                </a:lnTo>
                <a:lnTo>
                  <a:pt x="106654" y="12700"/>
                </a:lnTo>
                <a:lnTo>
                  <a:pt x="106883" y="12700"/>
                </a:lnTo>
                <a:lnTo>
                  <a:pt x="100507" y="15239"/>
                </a:lnTo>
                <a:lnTo>
                  <a:pt x="100723" y="15239"/>
                </a:lnTo>
                <a:lnTo>
                  <a:pt x="94487" y="16510"/>
                </a:lnTo>
                <a:lnTo>
                  <a:pt x="94703" y="16510"/>
                </a:lnTo>
                <a:lnTo>
                  <a:pt x="88595" y="19050"/>
                </a:lnTo>
                <a:lnTo>
                  <a:pt x="88811" y="19050"/>
                </a:lnTo>
                <a:lnTo>
                  <a:pt x="82854" y="21589"/>
                </a:lnTo>
                <a:lnTo>
                  <a:pt x="83070" y="21589"/>
                </a:lnTo>
                <a:lnTo>
                  <a:pt x="77279" y="24129"/>
                </a:lnTo>
                <a:lnTo>
                  <a:pt x="77482" y="24129"/>
                </a:lnTo>
                <a:lnTo>
                  <a:pt x="71843" y="27939"/>
                </a:lnTo>
                <a:lnTo>
                  <a:pt x="72047" y="27939"/>
                </a:lnTo>
                <a:lnTo>
                  <a:pt x="66586" y="30479"/>
                </a:lnTo>
                <a:lnTo>
                  <a:pt x="66776" y="30479"/>
                </a:lnTo>
                <a:lnTo>
                  <a:pt x="61506" y="34289"/>
                </a:lnTo>
                <a:lnTo>
                  <a:pt x="61696" y="34289"/>
                </a:lnTo>
                <a:lnTo>
                  <a:pt x="56616" y="38100"/>
                </a:lnTo>
                <a:lnTo>
                  <a:pt x="56794" y="38100"/>
                </a:lnTo>
                <a:lnTo>
                  <a:pt x="53136" y="41910"/>
                </a:lnTo>
                <a:lnTo>
                  <a:pt x="52082" y="41910"/>
                </a:lnTo>
                <a:lnTo>
                  <a:pt x="47421" y="46989"/>
                </a:lnTo>
                <a:lnTo>
                  <a:pt x="47574" y="46989"/>
                </a:lnTo>
                <a:lnTo>
                  <a:pt x="44240" y="50800"/>
                </a:lnTo>
                <a:lnTo>
                  <a:pt x="43281" y="50800"/>
                </a:lnTo>
                <a:lnTo>
                  <a:pt x="39052" y="55879"/>
                </a:lnTo>
                <a:lnTo>
                  <a:pt x="39204" y="55879"/>
                </a:lnTo>
                <a:lnTo>
                  <a:pt x="35204" y="60960"/>
                </a:lnTo>
                <a:lnTo>
                  <a:pt x="35344" y="60960"/>
                </a:lnTo>
                <a:lnTo>
                  <a:pt x="31597" y="66039"/>
                </a:lnTo>
                <a:lnTo>
                  <a:pt x="28232" y="71120"/>
                </a:lnTo>
                <a:lnTo>
                  <a:pt x="25755" y="76200"/>
                </a:lnTo>
                <a:lnTo>
                  <a:pt x="25222" y="76200"/>
                </a:lnTo>
                <a:lnTo>
                  <a:pt x="22250" y="82550"/>
                </a:lnTo>
                <a:lnTo>
                  <a:pt x="19659" y="87629"/>
                </a:lnTo>
                <a:lnTo>
                  <a:pt x="17348" y="93979"/>
                </a:lnTo>
                <a:lnTo>
                  <a:pt x="15316" y="100329"/>
                </a:lnTo>
                <a:lnTo>
                  <a:pt x="13939" y="105410"/>
                </a:lnTo>
                <a:lnTo>
                  <a:pt x="13639" y="105410"/>
                </a:lnTo>
                <a:lnTo>
                  <a:pt x="12380" y="111760"/>
                </a:lnTo>
                <a:lnTo>
                  <a:pt x="12179" y="111760"/>
                </a:lnTo>
                <a:lnTo>
                  <a:pt x="11195" y="118110"/>
                </a:lnTo>
                <a:lnTo>
                  <a:pt x="11036" y="118110"/>
                </a:lnTo>
                <a:lnTo>
                  <a:pt x="10185" y="125729"/>
                </a:lnTo>
                <a:lnTo>
                  <a:pt x="9702" y="132079"/>
                </a:lnTo>
                <a:lnTo>
                  <a:pt x="9525" y="138429"/>
                </a:lnTo>
                <a:lnTo>
                  <a:pt x="9525" y="675639"/>
                </a:lnTo>
                <a:lnTo>
                  <a:pt x="9702" y="683260"/>
                </a:lnTo>
                <a:lnTo>
                  <a:pt x="10210" y="689610"/>
                </a:lnTo>
                <a:lnTo>
                  <a:pt x="11036" y="695960"/>
                </a:lnTo>
                <a:lnTo>
                  <a:pt x="12179" y="702310"/>
                </a:lnTo>
                <a:lnTo>
                  <a:pt x="13639" y="708660"/>
                </a:lnTo>
                <a:lnTo>
                  <a:pt x="15392" y="715010"/>
                </a:lnTo>
                <a:lnTo>
                  <a:pt x="17424" y="721360"/>
                </a:lnTo>
                <a:lnTo>
                  <a:pt x="17830" y="721360"/>
                </a:lnTo>
                <a:lnTo>
                  <a:pt x="19761" y="726439"/>
                </a:lnTo>
                <a:lnTo>
                  <a:pt x="22351" y="732789"/>
                </a:lnTo>
                <a:lnTo>
                  <a:pt x="25222" y="737870"/>
                </a:lnTo>
                <a:lnTo>
                  <a:pt x="28346" y="742950"/>
                </a:lnTo>
                <a:lnTo>
                  <a:pt x="31724" y="749300"/>
                </a:lnTo>
                <a:lnTo>
                  <a:pt x="32346" y="749300"/>
                </a:lnTo>
                <a:lnTo>
                  <a:pt x="35344" y="754379"/>
                </a:lnTo>
                <a:lnTo>
                  <a:pt x="36204" y="754379"/>
                </a:lnTo>
                <a:lnTo>
                  <a:pt x="39204" y="758189"/>
                </a:lnTo>
                <a:lnTo>
                  <a:pt x="39052" y="758189"/>
                </a:lnTo>
                <a:lnTo>
                  <a:pt x="43281" y="763270"/>
                </a:lnTo>
                <a:lnTo>
                  <a:pt x="43129" y="763270"/>
                </a:lnTo>
                <a:lnTo>
                  <a:pt x="47574" y="768350"/>
                </a:lnTo>
                <a:lnTo>
                  <a:pt x="47421" y="768350"/>
                </a:lnTo>
                <a:lnTo>
                  <a:pt x="52082" y="772160"/>
                </a:lnTo>
                <a:lnTo>
                  <a:pt x="51917" y="772160"/>
                </a:lnTo>
                <a:lnTo>
                  <a:pt x="56794" y="775970"/>
                </a:lnTo>
                <a:lnTo>
                  <a:pt x="56616" y="775970"/>
                </a:lnTo>
                <a:lnTo>
                  <a:pt x="61696" y="779779"/>
                </a:lnTo>
                <a:lnTo>
                  <a:pt x="61506" y="779779"/>
                </a:lnTo>
                <a:lnTo>
                  <a:pt x="66776" y="783589"/>
                </a:lnTo>
                <a:lnTo>
                  <a:pt x="66586" y="783589"/>
                </a:lnTo>
                <a:lnTo>
                  <a:pt x="72047" y="787400"/>
                </a:lnTo>
                <a:lnTo>
                  <a:pt x="71843" y="787400"/>
                </a:lnTo>
                <a:lnTo>
                  <a:pt x="77482" y="789939"/>
                </a:lnTo>
                <a:lnTo>
                  <a:pt x="77279" y="789939"/>
                </a:lnTo>
                <a:lnTo>
                  <a:pt x="83070" y="792479"/>
                </a:lnTo>
                <a:lnTo>
                  <a:pt x="82854" y="792479"/>
                </a:lnTo>
                <a:lnTo>
                  <a:pt x="88811" y="796289"/>
                </a:lnTo>
                <a:lnTo>
                  <a:pt x="91649" y="796289"/>
                </a:lnTo>
                <a:lnTo>
                  <a:pt x="94703" y="797560"/>
                </a:lnTo>
                <a:lnTo>
                  <a:pt x="94487" y="797560"/>
                </a:lnTo>
                <a:lnTo>
                  <a:pt x="100723" y="800100"/>
                </a:lnTo>
                <a:lnTo>
                  <a:pt x="100507" y="800100"/>
                </a:lnTo>
                <a:lnTo>
                  <a:pt x="106883" y="801370"/>
                </a:lnTo>
                <a:lnTo>
                  <a:pt x="106654" y="801370"/>
                </a:lnTo>
                <a:lnTo>
                  <a:pt x="113157" y="802639"/>
                </a:lnTo>
                <a:lnTo>
                  <a:pt x="112915" y="802639"/>
                </a:lnTo>
                <a:lnTo>
                  <a:pt x="119532" y="803910"/>
                </a:lnTo>
                <a:lnTo>
                  <a:pt x="119303" y="803910"/>
                </a:lnTo>
                <a:lnTo>
                  <a:pt x="126022" y="805179"/>
                </a:lnTo>
                <a:lnTo>
                  <a:pt x="132372" y="805179"/>
                </a:lnTo>
                <a:lnTo>
                  <a:pt x="139293" y="806450"/>
                </a:lnTo>
                <a:lnTo>
                  <a:pt x="1292974" y="806450"/>
                </a:lnTo>
                <a:lnTo>
                  <a:pt x="1279905" y="811529"/>
                </a:lnTo>
                <a:lnTo>
                  <a:pt x="1266316" y="814070"/>
                </a:lnTo>
                <a:close/>
              </a:path>
              <a:path w="1384300" h="815339">
                <a:moveTo>
                  <a:pt x="1332382" y="43179"/>
                </a:moveTo>
                <a:lnTo>
                  <a:pt x="1327505" y="38100"/>
                </a:lnTo>
                <a:lnTo>
                  <a:pt x="1327683" y="38100"/>
                </a:lnTo>
                <a:lnTo>
                  <a:pt x="1322603" y="34289"/>
                </a:lnTo>
                <a:lnTo>
                  <a:pt x="1322781" y="34289"/>
                </a:lnTo>
                <a:lnTo>
                  <a:pt x="1317523" y="30479"/>
                </a:lnTo>
                <a:lnTo>
                  <a:pt x="1317701" y="30479"/>
                </a:lnTo>
                <a:lnTo>
                  <a:pt x="1312252" y="27939"/>
                </a:lnTo>
                <a:lnTo>
                  <a:pt x="1312456" y="27939"/>
                </a:lnTo>
                <a:lnTo>
                  <a:pt x="1306817" y="24129"/>
                </a:lnTo>
                <a:lnTo>
                  <a:pt x="1307020" y="24129"/>
                </a:lnTo>
                <a:lnTo>
                  <a:pt x="1301229" y="21589"/>
                </a:lnTo>
                <a:lnTo>
                  <a:pt x="1301432" y="21589"/>
                </a:lnTo>
                <a:lnTo>
                  <a:pt x="1295488" y="19050"/>
                </a:lnTo>
                <a:lnTo>
                  <a:pt x="1295704" y="19050"/>
                </a:lnTo>
                <a:lnTo>
                  <a:pt x="1289596" y="16510"/>
                </a:lnTo>
                <a:lnTo>
                  <a:pt x="1289812" y="16510"/>
                </a:lnTo>
                <a:lnTo>
                  <a:pt x="1283576" y="15239"/>
                </a:lnTo>
                <a:lnTo>
                  <a:pt x="1283792" y="15239"/>
                </a:lnTo>
                <a:lnTo>
                  <a:pt x="1277416" y="12700"/>
                </a:lnTo>
                <a:lnTo>
                  <a:pt x="1277645" y="12700"/>
                </a:lnTo>
                <a:lnTo>
                  <a:pt x="1271142" y="11429"/>
                </a:lnTo>
                <a:lnTo>
                  <a:pt x="1271384" y="11429"/>
                </a:lnTo>
                <a:lnTo>
                  <a:pt x="1264754" y="10160"/>
                </a:lnTo>
                <a:lnTo>
                  <a:pt x="1258506" y="10160"/>
                </a:lnTo>
                <a:lnTo>
                  <a:pt x="1251686" y="8889"/>
                </a:lnTo>
                <a:lnTo>
                  <a:pt x="1296136" y="8889"/>
                </a:lnTo>
                <a:lnTo>
                  <a:pt x="1305471" y="12700"/>
                </a:lnTo>
                <a:lnTo>
                  <a:pt x="1311465" y="16510"/>
                </a:lnTo>
                <a:lnTo>
                  <a:pt x="1317294" y="19050"/>
                </a:lnTo>
                <a:lnTo>
                  <a:pt x="1322946" y="22860"/>
                </a:lnTo>
                <a:lnTo>
                  <a:pt x="1328394" y="26670"/>
                </a:lnTo>
                <a:lnTo>
                  <a:pt x="1333652" y="31750"/>
                </a:lnTo>
                <a:lnTo>
                  <a:pt x="1338707" y="35560"/>
                </a:lnTo>
                <a:lnTo>
                  <a:pt x="1343533" y="40639"/>
                </a:lnTo>
                <a:lnTo>
                  <a:pt x="1345069" y="41910"/>
                </a:lnTo>
                <a:lnTo>
                  <a:pt x="1332217" y="41910"/>
                </a:lnTo>
                <a:lnTo>
                  <a:pt x="1332382" y="43179"/>
                </a:lnTo>
                <a:close/>
              </a:path>
              <a:path w="1384300" h="815339">
                <a:moveTo>
                  <a:pt x="51917" y="43179"/>
                </a:moveTo>
                <a:lnTo>
                  <a:pt x="52082" y="41910"/>
                </a:lnTo>
                <a:lnTo>
                  <a:pt x="53136" y="41910"/>
                </a:lnTo>
                <a:lnTo>
                  <a:pt x="51917" y="43179"/>
                </a:lnTo>
                <a:close/>
              </a:path>
              <a:path w="1384300" h="815339">
                <a:moveTo>
                  <a:pt x="1341170" y="52070"/>
                </a:moveTo>
                <a:lnTo>
                  <a:pt x="1336725" y="46989"/>
                </a:lnTo>
                <a:lnTo>
                  <a:pt x="1336878" y="46989"/>
                </a:lnTo>
                <a:lnTo>
                  <a:pt x="1332217" y="41910"/>
                </a:lnTo>
                <a:lnTo>
                  <a:pt x="1345069" y="41910"/>
                </a:lnTo>
                <a:lnTo>
                  <a:pt x="1348143" y="44450"/>
                </a:lnTo>
                <a:lnTo>
                  <a:pt x="1352524" y="49529"/>
                </a:lnTo>
                <a:lnTo>
                  <a:pt x="1353350" y="50800"/>
                </a:lnTo>
                <a:lnTo>
                  <a:pt x="1341018" y="50800"/>
                </a:lnTo>
                <a:lnTo>
                  <a:pt x="1341170" y="52070"/>
                </a:lnTo>
                <a:close/>
              </a:path>
              <a:path w="1384300" h="815339">
                <a:moveTo>
                  <a:pt x="43129" y="52070"/>
                </a:moveTo>
                <a:lnTo>
                  <a:pt x="43281" y="50800"/>
                </a:lnTo>
                <a:lnTo>
                  <a:pt x="44240" y="50800"/>
                </a:lnTo>
                <a:lnTo>
                  <a:pt x="43129" y="52070"/>
                </a:lnTo>
                <a:close/>
              </a:path>
              <a:path w="1384300" h="815339">
                <a:moveTo>
                  <a:pt x="1359192" y="77470"/>
                </a:moveTo>
                <a:lnTo>
                  <a:pt x="1355953" y="71120"/>
                </a:lnTo>
                <a:lnTo>
                  <a:pt x="1352575" y="66039"/>
                </a:lnTo>
                <a:lnTo>
                  <a:pt x="1348955" y="60960"/>
                </a:lnTo>
                <a:lnTo>
                  <a:pt x="1349095" y="60960"/>
                </a:lnTo>
                <a:lnTo>
                  <a:pt x="1345095" y="55879"/>
                </a:lnTo>
                <a:lnTo>
                  <a:pt x="1345247" y="55879"/>
                </a:lnTo>
                <a:lnTo>
                  <a:pt x="1341018" y="50800"/>
                </a:lnTo>
                <a:lnTo>
                  <a:pt x="1353350" y="50800"/>
                </a:lnTo>
                <a:lnTo>
                  <a:pt x="1356652" y="55879"/>
                </a:lnTo>
                <a:lnTo>
                  <a:pt x="1360525" y="60960"/>
                </a:lnTo>
                <a:lnTo>
                  <a:pt x="1364145" y="66039"/>
                </a:lnTo>
                <a:lnTo>
                  <a:pt x="1367497" y="72389"/>
                </a:lnTo>
                <a:lnTo>
                  <a:pt x="1369341" y="76200"/>
                </a:lnTo>
                <a:lnTo>
                  <a:pt x="1359077" y="76200"/>
                </a:lnTo>
                <a:lnTo>
                  <a:pt x="1359192" y="77470"/>
                </a:lnTo>
                <a:close/>
              </a:path>
              <a:path w="1384300" h="815339">
                <a:moveTo>
                  <a:pt x="25107" y="77470"/>
                </a:moveTo>
                <a:lnTo>
                  <a:pt x="25222" y="76200"/>
                </a:lnTo>
                <a:lnTo>
                  <a:pt x="25755" y="76200"/>
                </a:lnTo>
                <a:lnTo>
                  <a:pt x="25107" y="77470"/>
                </a:lnTo>
                <a:close/>
              </a:path>
              <a:path w="1384300" h="815339">
                <a:moveTo>
                  <a:pt x="1370723" y="106679"/>
                </a:moveTo>
                <a:lnTo>
                  <a:pt x="1368907" y="100329"/>
                </a:lnTo>
                <a:lnTo>
                  <a:pt x="1366875" y="93979"/>
                </a:lnTo>
                <a:lnTo>
                  <a:pt x="1364538" y="87629"/>
                </a:lnTo>
                <a:lnTo>
                  <a:pt x="1361948" y="82550"/>
                </a:lnTo>
                <a:lnTo>
                  <a:pt x="1359077" y="76200"/>
                </a:lnTo>
                <a:lnTo>
                  <a:pt x="1369341" y="76200"/>
                </a:lnTo>
                <a:lnTo>
                  <a:pt x="1370571" y="78739"/>
                </a:lnTo>
                <a:lnTo>
                  <a:pt x="1373365" y="83820"/>
                </a:lnTo>
                <a:lnTo>
                  <a:pt x="1375854" y="90170"/>
                </a:lnTo>
                <a:lnTo>
                  <a:pt x="1378038" y="96520"/>
                </a:lnTo>
                <a:lnTo>
                  <a:pt x="1380220" y="105410"/>
                </a:lnTo>
                <a:lnTo>
                  <a:pt x="1370660" y="105410"/>
                </a:lnTo>
                <a:lnTo>
                  <a:pt x="1370723" y="106679"/>
                </a:lnTo>
                <a:close/>
              </a:path>
              <a:path w="1384300" h="815339">
                <a:moveTo>
                  <a:pt x="13576" y="106679"/>
                </a:moveTo>
                <a:lnTo>
                  <a:pt x="13639" y="105410"/>
                </a:lnTo>
                <a:lnTo>
                  <a:pt x="13939" y="105410"/>
                </a:lnTo>
                <a:lnTo>
                  <a:pt x="13576" y="106679"/>
                </a:lnTo>
                <a:close/>
              </a:path>
              <a:path w="1384300" h="815339">
                <a:moveTo>
                  <a:pt x="1372171" y="113029"/>
                </a:moveTo>
                <a:lnTo>
                  <a:pt x="1370660" y="105410"/>
                </a:lnTo>
                <a:lnTo>
                  <a:pt x="1380220" y="105410"/>
                </a:lnTo>
                <a:lnTo>
                  <a:pt x="1381467" y="110489"/>
                </a:lnTo>
                <a:lnTo>
                  <a:pt x="1381714" y="111760"/>
                </a:lnTo>
                <a:lnTo>
                  <a:pt x="1372120" y="111760"/>
                </a:lnTo>
                <a:lnTo>
                  <a:pt x="1372171" y="113029"/>
                </a:lnTo>
                <a:close/>
              </a:path>
              <a:path w="1384300" h="815339">
                <a:moveTo>
                  <a:pt x="12128" y="113029"/>
                </a:moveTo>
                <a:lnTo>
                  <a:pt x="12179" y="111760"/>
                </a:lnTo>
                <a:lnTo>
                  <a:pt x="12380" y="111760"/>
                </a:lnTo>
                <a:lnTo>
                  <a:pt x="12128" y="113029"/>
                </a:lnTo>
                <a:close/>
              </a:path>
              <a:path w="1384300" h="815339">
                <a:moveTo>
                  <a:pt x="1373301" y="119379"/>
                </a:moveTo>
                <a:lnTo>
                  <a:pt x="1372120" y="111760"/>
                </a:lnTo>
                <a:lnTo>
                  <a:pt x="1381714" y="111760"/>
                </a:lnTo>
                <a:lnTo>
                  <a:pt x="1382699" y="116839"/>
                </a:lnTo>
                <a:lnTo>
                  <a:pt x="1382847" y="118110"/>
                </a:lnTo>
                <a:lnTo>
                  <a:pt x="1373263" y="118110"/>
                </a:lnTo>
                <a:lnTo>
                  <a:pt x="1373301" y="119379"/>
                </a:lnTo>
                <a:close/>
              </a:path>
              <a:path w="1384300" h="815339">
                <a:moveTo>
                  <a:pt x="10998" y="119379"/>
                </a:moveTo>
                <a:lnTo>
                  <a:pt x="11036" y="118110"/>
                </a:lnTo>
                <a:lnTo>
                  <a:pt x="11195" y="118110"/>
                </a:lnTo>
                <a:lnTo>
                  <a:pt x="10998" y="119379"/>
                </a:lnTo>
                <a:close/>
              </a:path>
              <a:path w="1384300" h="815339">
                <a:moveTo>
                  <a:pt x="1376728" y="721360"/>
                </a:moveTo>
                <a:lnTo>
                  <a:pt x="1366875" y="721360"/>
                </a:lnTo>
                <a:lnTo>
                  <a:pt x="1368983" y="715010"/>
                </a:lnTo>
                <a:lnTo>
                  <a:pt x="1370723" y="708660"/>
                </a:lnTo>
                <a:lnTo>
                  <a:pt x="1372171" y="702310"/>
                </a:lnTo>
                <a:lnTo>
                  <a:pt x="1373301" y="695960"/>
                </a:lnTo>
                <a:lnTo>
                  <a:pt x="1374114" y="689610"/>
                </a:lnTo>
                <a:lnTo>
                  <a:pt x="1374609" y="683260"/>
                </a:lnTo>
                <a:lnTo>
                  <a:pt x="1374775" y="675639"/>
                </a:lnTo>
                <a:lnTo>
                  <a:pt x="1374775" y="138429"/>
                </a:lnTo>
                <a:lnTo>
                  <a:pt x="1374597" y="132079"/>
                </a:lnTo>
                <a:lnTo>
                  <a:pt x="1374089" y="125729"/>
                </a:lnTo>
                <a:lnTo>
                  <a:pt x="1373263" y="118110"/>
                </a:lnTo>
                <a:lnTo>
                  <a:pt x="1382847" y="118110"/>
                </a:lnTo>
                <a:lnTo>
                  <a:pt x="1383588" y="124460"/>
                </a:lnTo>
                <a:lnTo>
                  <a:pt x="1384122" y="130810"/>
                </a:lnTo>
                <a:lnTo>
                  <a:pt x="1384300" y="138429"/>
                </a:lnTo>
                <a:lnTo>
                  <a:pt x="1384300" y="675639"/>
                </a:lnTo>
                <a:lnTo>
                  <a:pt x="1378038" y="717550"/>
                </a:lnTo>
                <a:lnTo>
                  <a:pt x="1376728" y="721360"/>
                </a:lnTo>
                <a:close/>
              </a:path>
              <a:path w="1384300" h="815339">
                <a:moveTo>
                  <a:pt x="17830" y="721360"/>
                </a:moveTo>
                <a:lnTo>
                  <a:pt x="17424" y="721360"/>
                </a:lnTo>
                <a:lnTo>
                  <a:pt x="17348" y="720089"/>
                </a:lnTo>
                <a:lnTo>
                  <a:pt x="17830" y="721360"/>
                </a:lnTo>
                <a:close/>
              </a:path>
              <a:path w="1384300" h="815339">
                <a:moveTo>
                  <a:pt x="1363421" y="749300"/>
                </a:moveTo>
                <a:lnTo>
                  <a:pt x="1352575" y="749300"/>
                </a:lnTo>
                <a:lnTo>
                  <a:pt x="1356067" y="742950"/>
                </a:lnTo>
                <a:lnTo>
                  <a:pt x="1359192" y="737870"/>
                </a:lnTo>
                <a:lnTo>
                  <a:pt x="1362049" y="732789"/>
                </a:lnTo>
                <a:lnTo>
                  <a:pt x="1364640" y="726439"/>
                </a:lnTo>
                <a:lnTo>
                  <a:pt x="1366951" y="720089"/>
                </a:lnTo>
                <a:lnTo>
                  <a:pt x="1366875" y="721360"/>
                </a:lnTo>
                <a:lnTo>
                  <a:pt x="1376728" y="721360"/>
                </a:lnTo>
                <a:lnTo>
                  <a:pt x="1364145" y="748029"/>
                </a:lnTo>
                <a:lnTo>
                  <a:pt x="1363421" y="749300"/>
                </a:lnTo>
                <a:close/>
              </a:path>
              <a:path w="1384300" h="815339">
                <a:moveTo>
                  <a:pt x="32346" y="749300"/>
                </a:moveTo>
                <a:lnTo>
                  <a:pt x="31724" y="749300"/>
                </a:lnTo>
                <a:lnTo>
                  <a:pt x="31597" y="748029"/>
                </a:lnTo>
                <a:lnTo>
                  <a:pt x="32346" y="749300"/>
                </a:lnTo>
                <a:close/>
              </a:path>
              <a:path w="1384300" h="815339">
                <a:moveTo>
                  <a:pt x="1360525" y="754379"/>
                </a:moveTo>
                <a:lnTo>
                  <a:pt x="1348955" y="754379"/>
                </a:lnTo>
                <a:lnTo>
                  <a:pt x="1352702" y="748029"/>
                </a:lnTo>
                <a:lnTo>
                  <a:pt x="1352575" y="749300"/>
                </a:lnTo>
                <a:lnTo>
                  <a:pt x="1363421" y="749300"/>
                </a:lnTo>
                <a:lnTo>
                  <a:pt x="1360525" y="754379"/>
                </a:lnTo>
                <a:close/>
              </a:path>
              <a:path w="1384300" h="815339">
                <a:moveTo>
                  <a:pt x="36204" y="754379"/>
                </a:moveTo>
                <a:lnTo>
                  <a:pt x="35344" y="754379"/>
                </a:lnTo>
                <a:lnTo>
                  <a:pt x="35204" y="753110"/>
                </a:lnTo>
                <a:lnTo>
                  <a:pt x="36204" y="754379"/>
                </a:lnTo>
                <a:close/>
              </a:path>
              <a:path w="1384300" h="815339">
                <a:moveTo>
                  <a:pt x="1315351" y="796289"/>
                </a:moveTo>
                <a:lnTo>
                  <a:pt x="1295488" y="796289"/>
                </a:lnTo>
                <a:lnTo>
                  <a:pt x="1301432" y="792479"/>
                </a:lnTo>
                <a:lnTo>
                  <a:pt x="1301229" y="792479"/>
                </a:lnTo>
                <a:lnTo>
                  <a:pt x="1307020" y="789939"/>
                </a:lnTo>
                <a:lnTo>
                  <a:pt x="1306817" y="789939"/>
                </a:lnTo>
                <a:lnTo>
                  <a:pt x="1312456" y="787400"/>
                </a:lnTo>
                <a:lnTo>
                  <a:pt x="1312252" y="787400"/>
                </a:lnTo>
                <a:lnTo>
                  <a:pt x="1317701" y="783589"/>
                </a:lnTo>
                <a:lnTo>
                  <a:pt x="1317523" y="783589"/>
                </a:lnTo>
                <a:lnTo>
                  <a:pt x="1322781" y="779779"/>
                </a:lnTo>
                <a:lnTo>
                  <a:pt x="1322603" y="779779"/>
                </a:lnTo>
                <a:lnTo>
                  <a:pt x="1327683" y="775970"/>
                </a:lnTo>
                <a:lnTo>
                  <a:pt x="1327505" y="775970"/>
                </a:lnTo>
                <a:lnTo>
                  <a:pt x="1332382" y="772160"/>
                </a:lnTo>
                <a:lnTo>
                  <a:pt x="1332217" y="772160"/>
                </a:lnTo>
                <a:lnTo>
                  <a:pt x="1336878" y="768350"/>
                </a:lnTo>
                <a:lnTo>
                  <a:pt x="1336725" y="768350"/>
                </a:lnTo>
                <a:lnTo>
                  <a:pt x="1341170" y="763270"/>
                </a:lnTo>
                <a:lnTo>
                  <a:pt x="1341018" y="763270"/>
                </a:lnTo>
                <a:lnTo>
                  <a:pt x="1345247" y="758189"/>
                </a:lnTo>
                <a:lnTo>
                  <a:pt x="1345095" y="758189"/>
                </a:lnTo>
                <a:lnTo>
                  <a:pt x="1349095" y="753110"/>
                </a:lnTo>
                <a:lnTo>
                  <a:pt x="1348955" y="754379"/>
                </a:lnTo>
                <a:lnTo>
                  <a:pt x="1360525" y="754379"/>
                </a:lnTo>
                <a:lnTo>
                  <a:pt x="1333652" y="783589"/>
                </a:lnTo>
                <a:lnTo>
                  <a:pt x="1317294" y="795020"/>
                </a:lnTo>
                <a:lnTo>
                  <a:pt x="1315351" y="796289"/>
                </a:lnTo>
                <a:close/>
              </a:path>
              <a:path w="1384300" h="815339">
                <a:moveTo>
                  <a:pt x="91649" y="796289"/>
                </a:moveTo>
                <a:lnTo>
                  <a:pt x="88811" y="796289"/>
                </a:lnTo>
                <a:lnTo>
                  <a:pt x="88595" y="795020"/>
                </a:lnTo>
                <a:lnTo>
                  <a:pt x="91649" y="796289"/>
                </a:lnTo>
                <a:close/>
              </a:path>
              <a:path w="1384300" h="815339">
                <a:moveTo>
                  <a:pt x="1292974" y="806450"/>
                </a:moveTo>
                <a:lnTo>
                  <a:pt x="1245006" y="806450"/>
                </a:lnTo>
                <a:lnTo>
                  <a:pt x="1251927" y="805179"/>
                </a:lnTo>
                <a:lnTo>
                  <a:pt x="1258265" y="805179"/>
                </a:lnTo>
                <a:lnTo>
                  <a:pt x="1264996" y="803910"/>
                </a:lnTo>
                <a:lnTo>
                  <a:pt x="1264754" y="803910"/>
                </a:lnTo>
                <a:lnTo>
                  <a:pt x="1271384" y="802639"/>
                </a:lnTo>
                <a:lnTo>
                  <a:pt x="1271142" y="802639"/>
                </a:lnTo>
                <a:lnTo>
                  <a:pt x="1277645" y="801370"/>
                </a:lnTo>
                <a:lnTo>
                  <a:pt x="1277416" y="801370"/>
                </a:lnTo>
                <a:lnTo>
                  <a:pt x="1283792" y="800100"/>
                </a:lnTo>
                <a:lnTo>
                  <a:pt x="1283576" y="800100"/>
                </a:lnTo>
                <a:lnTo>
                  <a:pt x="1289812" y="797560"/>
                </a:lnTo>
                <a:lnTo>
                  <a:pt x="1289596" y="797560"/>
                </a:lnTo>
                <a:lnTo>
                  <a:pt x="1295704" y="795020"/>
                </a:lnTo>
                <a:lnTo>
                  <a:pt x="1295488" y="796289"/>
                </a:lnTo>
                <a:lnTo>
                  <a:pt x="1315351" y="796289"/>
                </a:lnTo>
                <a:lnTo>
                  <a:pt x="1311465" y="798829"/>
                </a:lnTo>
                <a:lnTo>
                  <a:pt x="1305471" y="801370"/>
                </a:lnTo>
                <a:lnTo>
                  <a:pt x="1292974" y="806450"/>
                </a:lnTo>
                <a:close/>
              </a:path>
              <a:path w="1384300" h="815339">
                <a:moveTo>
                  <a:pt x="1252283" y="815339"/>
                </a:moveTo>
                <a:lnTo>
                  <a:pt x="132016" y="815339"/>
                </a:lnTo>
                <a:lnTo>
                  <a:pt x="124942" y="814070"/>
                </a:lnTo>
                <a:lnTo>
                  <a:pt x="1259357" y="814070"/>
                </a:lnTo>
                <a:lnTo>
                  <a:pt x="1252283" y="815339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45709" y="3774440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掌握客户接待和拜访礼仪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42212" y="3548062"/>
            <a:ext cx="1171575" cy="838200"/>
          </a:xfrm>
          <a:custGeom>
            <a:avLst/>
            <a:gdLst/>
            <a:ahLst/>
            <a:cxnLst/>
            <a:rect l="l" t="t" r="r" b="b"/>
            <a:pathLst>
              <a:path w="1171575" h="838200">
                <a:moveTo>
                  <a:pt x="1043304" y="836929"/>
                </a:moveTo>
                <a:lnTo>
                  <a:pt x="128270" y="836929"/>
                </a:lnTo>
                <a:lnTo>
                  <a:pt x="107175" y="833120"/>
                </a:lnTo>
                <a:lnTo>
                  <a:pt x="100393" y="830579"/>
                </a:lnTo>
                <a:lnTo>
                  <a:pt x="93751" y="829310"/>
                </a:lnTo>
                <a:lnTo>
                  <a:pt x="87261" y="826770"/>
                </a:lnTo>
                <a:lnTo>
                  <a:pt x="80924" y="822960"/>
                </a:lnTo>
                <a:lnTo>
                  <a:pt x="74764" y="820420"/>
                </a:lnTo>
                <a:lnTo>
                  <a:pt x="46812" y="800100"/>
                </a:lnTo>
                <a:lnTo>
                  <a:pt x="41846" y="796289"/>
                </a:lnTo>
                <a:lnTo>
                  <a:pt x="37122" y="791210"/>
                </a:lnTo>
                <a:lnTo>
                  <a:pt x="32626" y="786129"/>
                </a:lnTo>
                <a:lnTo>
                  <a:pt x="28384" y="779779"/>
                </a:lnTo>
                <a:lnTo>
                  <a:pt x="24396" y="774700"/>
                </a:lnTo>
                <a:lnTo>
                  <a:pt x="20688" y="768350"/>
                </a:lnTo>
                <a:lnTo>
                  <a:pt x="17246" y="763270"/>
                </a:lnTo>
                <a:lnTo>
                  <a:pt x="14084" y="756920"/>
                </a:lnTo>
                <a:lnTo>
                  <a:pt x="11226" y="750570"/>
                </a:lnTo>
                <a:lnTo>
                  <a:pt x="8674" y="744220"/>
                </a:lnTo>
                <a:lnTo>
                  <a:pt x="6426" y="736600"/>
                </a:lnTo>
                <a:lnTo>
                  <a:pt x="4495" y="730250"/>
                </a:lnTo>
                <a:lnTo>
                  <a:pt x="0" y="694689"/>
                </a:lnTo>
                <a:lnTo>
                  <a:pt x="0" y="142239"/>
                </a:lnTo>
                <a:lnTo>
                  <a:pt x="6426" y="100329"/>
                </a:lnTo>
                <a:lnTo>
                  <a:pt x="8674" y="92710"/>
                </a:lnTo>
                <a:lnTo>
                  <a:pt x="11226" y="86360"/>
                </a:lnTo>
                <a:lnTo>
                  <a:pt x="14084" y="80010"/>
                </a:lnTo>
                <a:lnTo>
                  <a:pt x="17246" y="73660"/>
                </a:lnTo>
                <a:lnTo>
                  <a:pt x="20688" y="68579"/>
                </a:lnTo>
                <a:lnTo>
                  <a:pt x="24396" y="62229"/>
                </a:lnTo>
                <a:lnTo>
                  <a:pt x="28384" y="57150"/>
                </a:lnTo>
                <a:lnTo>
                  <a:pt x="32626" y="50800"/>
                </a:lnTo>
                <a:lnTo>
                  <a:pt x="37122" y="45720"/>
                </a:lnTo>
                <a:lnTo>
                  <a:pt x="41846" y="40639"/>
                </a:lnTo>
                <a:lnTo>
                  <a:pt x="46812" y="36829"/>
                </a:lnTo>
                <a:lnTo>
                  <a:pt x="51993" y="31750"/>
                </a:lnTo>
                <a:lnTo>
                  <a:pt x="80924" y="13970"/>
                </a:lnTo>
                <a:lnTo>
                  <a:pt x="87261" y="10160"/>
                </a:lnTo>
                <a:lnTo>
                  <a:pt x="93751" y="7620"/>
                </a:lnTo>
                <a:lnTo>
                  <a:pt x="100393" y="6350"/>
                </a:lnTo>
                <a:lnTo>
                  <a:pt x="107175" y="3810"/>
                </a:lnTo>
                <a:lnTo>
                  <a:pt x="128270" y="0"/>
                </a:lnTo>
                <a:lnTo>
                  <a:pt x="1043304" y="0"/>
                </a:lnTo>
                <a:lnTo>
                  <a:pt x="1064399" y="3810"/>
                </a:lnTo>
                <a:lnTo>
                  <a:pt x="1071181" y="6350"/>
                </a:lnTo>
                <a:lnTo>
                  <a:pt x="1077823" y="7620"/>
                </a:lnTo>
                <a:lnTo>
                  <a:pt x="1081068" y="8889"/>
                </a:lnTo>
                <a:lnTo>
                  <a:pt x="136131" y="8889"/>
                </a:lnTo>
                <a:lnTo>
                  <a:pt x="129120" y="10160"/>
                </a:lnTo>
                <a:lnTo>
                  <a:pt x="122681" y="10160"/>
                </a:lnTo>
                <a:lnTo>
                  <a:pt x="115874" y="11429"/>
                </a:lnTo>
                <a:lnTo>
                  <a:pt x="116116" y="11429"/>
                </a:lnTo>
                <a:lnTo>
                  <a:pt x="109435" y="12700"/>
                </a:lnTo>
                <a:lnTo>
                  <a:pt x="109664" y="12700"/>
                </a:lnTo>
                <a:lnTo>
                  <a:pt x="103111" y="15239"/>
                </a:lnTo>
                <a:lnTo>
                  <a:pt x="103327" y="15239"/>
                </a:lnTo>
                <a:lnTo>
                  <a:pt x="96913" y="16510"/>
                </a:lnTo>
                <a:lnTo>
                  <a:pt x="97129" y="16510"/>
                </a:lnTo>
                <a:lnTo>
                  <a:pt x="90868" y="19050"/>
                </a:lnTo>
                <a:lnTo>
                  <a:pt x="91071" y="19050"/>
                </a:lnTo>
                <a:lnTo>
                  <a:pt x="84963" y="21589"/>
                </a:lnTo>
                <a:lnTo>
                  <a:pt x="85166" y="21589"/>
                </a:lnTo>
                <a:lnTo>
                  <a:pt x="79209" y="25400"/>
                </a:lnTo>
                <a:lnTo>
                  <a:pt x="79413" y="25400"/>
                </a:lnTo>
                <a:lnTo>
                  <a:pt x="73634" y="27939"/>
                </a:lnTo>
                <a:lnTo>
                  <a:pt x="73825" y="27939"/>
                </a:lnTo>
                <a:lnTo>
                  <a:pt x="68224" y="31750"/>
                </a:lnTo>
                <a:lnTo>
                  <a:pt x="68414" y="31750"/>
                </a:lnTo>
                <a:lnTo>
                  <a:pt x="63004" y="35560"/>
                </a:lnTo>
                <a:lnTo>
                  <a:pt x="63182" y="35560"/>
                </a:lnTo>
                <a:lnTo>
                  <a:pt x="57962" y="39370"/>
                </a:lnTo>
                <a:lnTo>
                  <a:pt x="58140" y="39370"/>
                </a:lnTo>
                <a:lnTo>
                  <a:pt x="53124" y="43179"/>
                </a:lnTo>
                <a:lnTo>
                  <a:pt x="53301" y="43179"/>
                </a:lnTo>
                <a:lnTo>
                  <a:pt x="48501" y="48260"/>
                </a:lnTo>
                <a:lnTo>
                  <a:pt x="48666" y="48260"/>
                </a:lnTo>
                <a:lnTo>
                  <a:pt x="44094" y="52070"/>
                </a:lnTo>
                <a:lnTo>
                  <a:pt x="44246" y="52070"/>
                </a:lnTo>
                <a:lnTo>
                  <a:pt x="39903" y="57150"/>
                </a:lnTo>
                <a:lnTo>
                  <a:pt x="40043" y="57150"/>
                </a:lnTo>
                <a:lnTo>
                  <a:pt x="35941" y="62229"/>
                </a:lnTo>
                <a:lnTo>
                  <a:pt x="36080" y="62229"/>
                </a:lnTo>
                <a:lnTo>
                  <a:pt x="32232" y="67310"/>
                </a:lnTo>
                <a:lnTo>
                  <a:pt x="29484" y="72389"/>
                </a:lnTo>
                <a:lnTo>
                  <a:pt x="28879" y="72389"/>
                </a:lnTo>
                <a:lnTo>
                  <a:pt x="25565" y="78739"/>
                </a:lnTo>
                <a:lnTo>
                  <a:pt x="23228" y="83820"/>
                </a:lnTo>
                <a:lnTo>
                  <a:pt x="22720" y="83820"/>
                </a:lnTo>
                <a:lnTo>
                  <a:pt x="19951" y="90170"/>
                </a:lnTo>
                <a:lnTo>
                  <a:pt x="17576" y="96520"/>
                </a:lnTo>
                <a:lnTo>
                  <a:pt x="15481" y="102870"/>
                </a:lnTo>
                <a:lnTo>
                  <a:pt x="13690" y="109220"/>
                </a:lnTo>
                <a:lnTo>
                  <a:pt x="12204" y="115570"/>
                </a:lnTo>
                <a:lnTo>
                  <a:pt x="11036" y="121920"/>
                </a:lnTo>
                <a:lnTo>
                  <a:pt x="10198" y="128270"/>
                </a:lnTo>
                <a:lnTo>
                  <a:pt x="9778" y="134620"/>
                </a:lnTo>
                <a:lnTo>
                  <a:pt x="9525" y="142239"/>
                </a:lnTo>
                <a:lnTo>
                  <a:pt x="9525" y="694689"/>
                </a:lnTo>
                <a:lnTo>
                  <a:pt x="9673" y="701039"/>
                </a:lnTo>
                <a:lnTo>
                  <a:pt x="9778" y="702310"/>
                </a:lnTo>
                <a:lnTo>
                  <a:pt x="10223" y="708660"/>
                </a:lnTo>
                <a:lnTo>
                  <a:pt x="11074" y="715010"/>
                </a:lnTo>
                <a:lnTo>
                  <a:pt x="12255" y="721360"/>
                </a:lnTo>
                <a:lnTo>
                  <a:pt x="13754" y="727710"/>
                </a:lnTo>
                <a:lnTo>
                  <a:pt x="15557" y="734060"/>
                </a:lnTo>
                <a:lnTo>
                  <a:pt x="17652" y="740410"/>
                </a:lnTo>
                <a:lnTo>
                  <a:pt x="20040" y="746760"/>
                </a:lnTo>
                <a:lnTo>
                  <a:pt x="22720" y="753110"/>
                </a:lnTo>
                <a:lnTo>
                  <a:pt x="23228" y="753110"/>
                </a:lnTo>
                <a:lnTo>
                  <a:pt x="25666" y="758189"/>
                </a:lnTo>
                <a:lnTo>
                  <a:pt x="28879" y="764539"/>
                </a:lnTo>
                <a:lnTo>
                  <a:pt x="29484" y="764539"/>
                </a:lnTo>
                <a:lnTo>
                  <a:pt x="32359" y="769620"/>
                </a:lnTo>
                <a:lnTo>
                  <a:pt x="36080" y="774700"/>
                </a:lnTo>
                <a:lnTo>
                  <a:pt x="35941" y="774700"/>
                </a:lnTo>
                <a:lnTo>
                  <a:pt x="40043" y="779779"/>
                </a:lnTo>
                <a:lnTo>
                  <a:pt x="39903" y="779779"/>
                </a:lnTo>
                <a:lnTo>
                  <a:pt x="44246" y="784860"/>
                </a:lnTo>
                <a:lnTo>
                  <a:pt x="44094" y="784860"/>
                </a:lnTo>
                <a:lnTo>
                  <a:pt x="48666" y="788670"/>
                </a:lnTo>
                <a:lnTo>
                  <a:pt x="48501" y="788670"/>
                </a:lnTo>
                <a:lnTo>
                  <a:pt x="53301" y="793750"/>
                </a:lnTo>
                <a:lnTo>
                  <a:pt x="53124" y="793750"/>
                </a:lnTo>
                <a:lnTo>
                  <a:pt x="58140" y="797560"/>
                </a:lnTo>
                <a:lnTo>
                  <a:pt x="57962" y="797560"/>
                </a:lnTo>
                <a:lnTo>
                  <a:pt x="63182" y="801370"/>
                </a:lnTo>
                <a:lnTo>
                  <a:pt x="63004" y="801370"/>
                </a:lnTo>
                <a:lnTo>
                  <a:pt x="68414" y="805179"/>
                </a:lnTo>
                <a:lnTo>
                  <a:pt x="68224" y="805179"/>
                </a:lnTo>
                <a:lnTo>
                  <a:pt x="73825" y="808989"/>
                </a:lnTo>
                <a:lnTo>
                  <a:pt x="73634" y="808989"/>
                </a:lnTo>
                <a:lnTo>
                  <a:pt x="79413" y="811529"/>
                </a:lnTo>
                <a:lnTo>
                  <a:pt x="79209" y="811529"/>
                </a:lnTo>
                <a:lnTo>
                  <a:pt x="85166" y="815339"/>
                </a:lnTo>
                <a:lnTo>
                  <a:pt x="84963" y="815339"/>
                </a:lnTo>
                <a:lnTo>
                  <a:pt x="91071" y="817879"/>
                </a:lnTo>
                <a:lnTo>
                  <a:pt x="90868" y="817879"/>
                </a:lnTo>
                <a:lnTo>
                  <a:pt x="97129" y="820420"/>
                </a:lnTo>
                <a:lnTo>
                  <a:pt x="96913" y="820420"/>
                </a:lnTo>
                <a:lnTo>
                  <a:pt x="103327" y="821689"/>
                </a:lnTo>
                <a:lnTo>
                  <a:pt x="103111" y="821689"/>
                </a:lnTo>
                <a:lnTo>
                  <a:pt x="109664" y="824229"/>
                </a:lnTo>
                <a:lnTo>
                  <a:pt x="109435" y="824229"/>
                </a:lnTo>
                <a:lnTo>
                  <a:pt x="116116" y="825500"/>
                </a:lnTo>
                <a:lnTo>
                  <a:pt x="115874" y="825500"/>
                </a:lnTo>
                <a:lnTo>
                  <a:pt x="122681" y="826770"/>
                </a:lnTo>
                <a:lnTo>
                  <a:pt x="129120" y="826770"/>
                </a:lnTo>
                <a:lnTo>
                  <a:pt x="136131" y="828039"/>
                </a:lnTo>
                <a:lnTo>
                  <a:pt x="1081068" y="828039"/>
                </a:lnTo>
                <a:lnTo>
                  <a:pt x="1077823" y="829310"/>
                </a:lnTo>
                <a:lnTo>
                  <a:pt x="1071181" y="830579"/>
                </a:lnTo>
                <a:lnTo>
                  <a:pt x="1064399" y="833120"/>
                </a:lnTo>
                <a:lnTo>
                  <a:pt x="1043304" y="836929"/>
                </a:lnTo>
                <a:close/>
              </a:path>
              <a:path w="1171575" h="838200">
                <a:moveTo>
                  <a:pt x="1142809" y="73660"/>
                </a:moveTo>
                <a:lnTo>
                  <a:pt x="1139215" y="67310"/>
                </a:lnTo>
                <a:lnTo>
                  <a:pt x="1135494" y="62229"/>
                </a:lnTo>
                <a:lnTo>
                  <a:pt x="1135633" y="62229"/>
                </a:lnTo>
                <a:lnTo>
                  <a:pt x="1131531" y="57150"/>
                </a:lnTo>
                <a:lnTo>
                  <a:pt x="1131671" y="57150"/>
                </a:lnTo>
                <a:lnTo>
                  <a:pt x="1127328" y="52070"/>
                </a:lnTo>
                <a:lnTo>
                  <a:pt x="1127480" y="52070"/>
                </a:lnTo>
                <a:lnTo>
                  <a:pt x="1122908" y="48260"/>
                </a:lnTo>
                <a:lnTo>
                  <a:pt x="1123073" y="48260"/>
                </a:lnTo>
                <a:lnTo>
                  <a:pt x="1118273" y="43179"/>
                </a:lnTo>
                <a:lnTo>
                  <a:pt x="1118450" y="43179"/>
                </a:lnTo>
                <a:lnTo>
                  <a:pt x="1113434" y="39370"/>
                </a:lnTo>
                <a:lnTo>
                  <a:pt x="1113612" y="39370"/>
                </a:lnTo>
                <a:lnTo>
                  <a:pt x="1108392" y="35560"/>
                </a:lnTo>
                <a:lnTo>
                  <a:pt x="1108570" y="35560"/>
                </a:lnTo>
                <a:lnTo>
                  <a:pt x="1103160" y="31750"/>
                </a:lnTo>
                <a:lnTo>
                  <a:pt x="1103350" y="31750"/>
                </a:lnTo>
                <a:lnTo>
                  <a:pt x="1097749" y="27939"/>
                </a:lnTo>
                <a:lnTo>
                  <a:pt x="1097940" y="27939"/>
                </a:lnTo>
                <a:lnTo>
                  <a:pt x="1092161" y="25400"/>
                </a:lnTo>
                <a:lnTo>
                  <a:pt x="1092365" y="25400"/>
                </a:lnTo>
                <a:lnTo>
                  <a:pt x="1086408" y="21589"/>
                </a:lnTo>
                <a:lnTo>
                  <a:pt x="1086611" y="21589"/>
                </a:lnTo>
                <a:lnTo>
                  <a:pt x="1080503" y="19050"/>
                </a:lnTo>
                <a:lnTo>
                  <a:pt x="1080706" y="19050"/>
                </a:lnTo>
                <a:lnTo>
                  <a:pt x="1074445" y="16510"/>
                </a:lnTo>
                <a:lnTo>
                  <a:pt x="1074661" y="16510"/>
                </a:lnTo>
                <a:lnTo>
                  <a:pt x="1068247" y="15239"/>
                </a:lnTo>
                <a:lnTo>
                  <a:pt x="1068463" y="15239"/>
                </a:lnTo>
                <a:lnTo>
                  <a:pt x="1061910" y="12700"/>
                </a:lnTo>
                <a:lnTo>
                  <a:pt x="1062139" y="12700"/>
                </a:lnTo>
                <a:lnTo>
                  <a:pt x="1055458" y="11429"/>
                </a:lnTo>
                <a:lnTo>
                  <a:pt x="1055700" y="11429"/>
                </a:lnTo>
                <a:lnTo>
                  <a:pt x="1048893" y="10160"/>
                </a:lnTo>
                <a:lnTo>
                  <a:pt x="1042454" y="10160"/>
                </a:lnTo>
                <a:lnTo>
                  <a:pt x="1035443" y="8889"/>
                </a:lnTo>
                <a:lnTo>
                  <a:pt x="1081068" y="8889"/>
                </a:lnTo>
                <a:lnTo>
                  <a:pt x="1084313" y="10160"/>
                </a:lnTo>
                <a:lnTo>
                  <a:pt x="1090650" y="13970"/>
                </a:lnTo>
                <a:lnTo>
                  <a:pt x="1096810" y="16510"/>
                </a:lnTo>
                <a:lnTo>
                  <a:pt x="1124762" y="36829"/>
                </a:lnTo>
                <a:lnTo>
                  <a:pt x="1129728" y="40639"/>
                </a:lnTo>
                <a:lnTo>
                  <a:pt x="1134452" y="45720"/>
                </a:lnTo>
                <a:lnTo>
                  <a:pt x="1138948" y="50800"/>
                </a:lnTo>
                <a:lnTo>
                  <a:pt x="1143190" y="57150"/>
                </a:lnTo>
                <a:lnTo>
                  <a:pt x="1147178" y="62229"/>
                </a:lnTo>
                <a:lnTo>
                  <a:pt x="1150886" y="68579"/>
                </a:lnTo>
                <a:lnTo>
                  <a:pt x="1153467" y="72389"/>
                </a:lnTo>
                <a:lnTo>
                  <a:pt x="1142695" y="72389"/>
                </a:lnTo>
                <a:lnTo>
                  <a:pt x="1142809" y="73660"/>
                </a:lnTo>
                <a:close/>
              </a:path>
              <a:path w="1171575" h="838200">
                <a:moveTo>
                  <a:pt x="28765" y="73660"/>
                </a:moveTo>
                <a:lnTo>
                  <a:pt x="28879" y="72389"/>
                </a:lnTo>
                <a:lnTo>
                  <a:pt x="29484" y="72389"/>
                </a:lnTo>
                <a:lnTo>
                  <a:pt x="28765" y="73660"/>
                </a:lnTo>
                <a:close/>
              </a:path>
              <a:path w="1171575" h="838200">
                <a:moveTo>
                  <a:pt x="1148956" y="85089"/>
                </a:moveTo>
                <a:lnTo>
                  <a:pt x="1145908" y="78739"/>
                </a:lnTo>
                <a:lnTo>
                  <a:pt x="1142695" y="72389"/>
                </a:lnTo>
                <a:lnTo>
                  <a:pt x="1153467" y="72389"/>
                </a:lnTo>
                <a:lnTo>
                  <a:pt x="1154328" y="73660"/>
                </a:lnTo>
                <a:lnTo>
                  <a:pt x="1157490" y="80010"/>
                </a:lnTo>
                <a:lnTo>
                  <a:pt x="1159205" y="83820"/>
                </a:lnTo>
                <a:lnTo>
                  <a:pt x="1148854" y="83820"/>
                </a:lnTo>
                <a:lnTo>
                  <a:pt x="1148956" y="85089"/>
                </a:lnTo>
                <a:close/>
              </a:path>
              <a:path w="1171575" h="838200">
                <a:moveTo>
                  <a:pt x="22618" y="85089"/>
                </a:moveTo>
                <a:lnTo>
                  <a:pt x="22720" y="83820"/>
                </a:lnTo>
                <a:lnTo>
                  <a:pt x="23228" y="83820"/>
                </a:lnTo>
                <a:lnTo>
                  <a:pt x="22618" y="85089"/>
                </a:lnTo>
                <a:close/>
              </a:path>
              <a:path w="1171575" h="838200">
                <a:moveTo>
                  <a:pt x="1171384" y="702310"/>
                </a:moveTo>
                <a:lnTo>
                  <a:pt x="1161872" y="702310"/>
                </a:lnTo>
                <a:lnTo>
                  <a:pt x="1162050" y="694689"/>
                </a:lnTo>
                <a:lnTo>
                  <a:pt x="1162050" y="142239"/>
                </a:lnTo>
                <a:lnTo>
                  <a:pt x="1161872" y="134620"/>
                </a:lnTo>
                <a:lnTo>
                  <a:pt x="1161351" y="128270"/>
                </a:lnTo>
                <a:lnTo>
                  <a:pt x="1160500" y="121920"/>
                </a:lnTo>
                <a:lnTo>
                  <a:pt x="1159319" y="115570"/>
                </a:lnTo>
                <a:lnTo>
                  <a:pt x="1157820" y="109220"/>
                </a:lnTo>
                <a:lnTo>
                  <a:pt x="1156017" y="102870"/>
                </a:lnTo>
                <a:lnTo>
                  <a:pt x="1153922" y="96520"/>
                </a:lnTo>
                <a:lnTo>
                  <a:pt x="1151534" y="90170"/>
                </a:lnTo>
                <a:lnTo>
                  <a:pt x="1148854" y="83820"/>
                </a:lnTo>
                <a:lnTo>
                  <a:pt x="1159205" y="83820"/>
                </a:lnTo>
                <a:lnTo>
                  <a:pt x="1160348" y="86360"/>
                </a:lnTo>
                <a:lnTo>
                  <a:pt x="1162900" y="92710"/>
                </a:lnTo>
                <a:lnTo>
                  <a:pt x="1165148" y="100329"/>
                </a:lnTo>
                <a:lnTo>
                  <a:pt x="1167079" y="106679"/>
                </a:lnTo>
                <a:lnTo>
                  <a:pt x="1171575" y="142239"/>
                </a:lnTo>
                <a:lnTo>
                  <a:pt x="1171575" y="694689"/>
                </a:lnTo>
                <a:lnTo>
                  <a:pt x="1171384" y="702310"/>
                </a:lnTo>
                <a:close/>
              </a:path>
              <a:path w="1171575" h="838200">
                <a:moveTo>
                  <a:pt x="9690" y="135889"/>
                </a:moveTo>
                <a:lnTo>
                  <a:pt x="9702" y="134620"/>
                </a:lnTo>
                <a:lnTo>
                  <a:pt x="9690" y="135889"/>
                </a:lnTo>
                <a:close/>
              </a:path>
              <a:path w="1171575" h="838200">
                <a:moveTo>
                  <a:pt x="1161884" y="135889"/>
                </a:moveTo>
                <a:lnTo>
                  <a:pt x="1161796" y="134620"/>
                </a:lnTo>
                <a:lnTo>
                  <a:pt x="1161884" y="135889"/>
                </a:lnTo>
                <a:close/>
              </a:path>
              <a:path w="1171575" h="838200">
                <a:moveTo>
                  <a:pt x="9778" y="702310"/>
                </a:moveTo>
                <a:lnTo>
                  <a:pt x="9690" y="701039"/>
                </a:lnTo>
                <a:lnTo>
                  <a:pt x="9778" y="702310"/>
                </a:lnTo>
                <a:close/>
              </a:path>
              <a:path w="1171575" h="838200">
                <a:moveTo>
                  <a:pt x="1159205" y="753110"/>
                </a:moveTo>
                <a:lnTo>
                  <a:pt x="1148854" y="753110"/>
                </a:lnTo>
                <a:lnTo>
                  <a:pt x="1151623" y="746760"/>
                </a:lnTo>
                <a:lnTo>
                  <a:pt x="1153998" y="740410"/>
                </a:lnTo>
                <a:lnTo>
                  <a:pt x="1156093" y="734060"/>
                </a:lnTo>
                <a:lnTo>
                  <a:pt x="1157884" y="727710"/>
                </a:lnTo>
                <a:lnTo>
                  <a:pt x="1159370" y="721360"/>
                </a:lnTo>
                <a:lnTo>
                  <a:pt x="1160538" y="715010"/>
                </a:lnTo>
                <a:lnTo>
                  <a:pt x="1161376" y="708660"/>
                </a:lnTo>
                <a:lnTo>
                  <a:pt x="1161884" y="701039"/>
                </a:lnTo>
                <a:lnTo>
                  <a:pt x="1161872" y="702310"/>
                </a:lnTo>
                <a:lnTo>
                  <a:pt x="1171384" y="702310"/>
                </a:lnTo>
                <a:lnTo>
                  <a:pt x="1165148" y="736600"/>
                </a:lnTo>
                <a:lnTo>
                  <a:pt x="1162900" y="744220"/>
                </a:lnTo>
                <a:lnTo>
                  <a:pt x="1160348" y="750570"/>
                </a:lnTo>
                <a:lnTo>
                  <a:pt x="1159205" y="753110"/>
                </a:lnTo>
                <a:close/>
              </a:path>
              <a:path w="1171575" h="838200">
                <a:moveTo>
                  <a:pt x="23228" y="753110"/>
                </a:moveTo>
                <a:lnTo>
                  <a:pt x="22720" y="753110"/>
                </a:lnTo>
                <a:lnTo>
                  <a:pt x="22618" y="751839"/>
                </a:lnTo>
                <a:lnTo>
                  <a:pt x="23228" y="753110"/>
                </a:lnTo>
                <a:close/>
              </a:path>
              <a:path w="1171575" h="838200">
                <a:moveTo>
                  <a:pt x="1153467" y="764539"/>
                </a:moveTo>
                <a:lnTo>
                  <a:pt x="1142695" y="764539"/>
                </a:lnTo>
                <a:lnTo>
                  <a:pt x="1146009" y="758189"/>
                </a:lnTo>
                <a:lnTo>
                  <a:pt x="1148956" y="751839"/>
                </a:lnTo>
                <a:lnTo>
                  <a:pt x="1148854" y="753110"/>
                </a:lnTo>
                <a:lnTo>
                  <a:pt x="1159205" y="753110"/>
                </a:lnTo>
                <a:lnTo>
                  <a:pt x="1157490" y="756920"/>
                </a:lnTo>
                <a:lnTo>
                  <a:pt x="1154328" y="763270"/>
                </a:lnTo>
                <a:lnTo>
                  <a:pt x="1153467" y="764539"/>
                </a:lnTo>
                <a:close/>
              </a:path>
              <a:path w="1171575" h="838200">
                <a:moveTo>
                  <a:pt x="29484" y="764539"/>
                </a:moveTo>
                <a:lnTo>
                  <a:pt x="28879" y="764539"/>
                </a:lnTo>
                <a:lnTo>
                  <a:pt x="28765" y="763270"/>
                </a:lnTo>
                <a:lnTo>
                  <a:pt x="29484" y="764539"/>
                </a:lnTo>
                <a:close/>
              </a:path>
              <a:path w="1171575" h="838200">
                <a:moveTo>
                  <a:pt x="1081068" y="828039"/>
                </a:moveTo>
                <a:lnTo>
                  <a:pt x="1035443" y="828039"/>
                </a:lnTo>
                <a:lnTo>
                  <a:pt x="1042454" y="826770"/>
                </a:lnTo>
                <a:lnTo>
                  <a:pt x="1048893" y="826770"/>
                </a:lnTo>
                <a:lnTo>
                  <a:pt x="1055700" y="825500"/>
                </a:lnTo>
                <a:lnTo>
                  <a:pt x="1055458" y="825500"/>
                </a:lnTo>
                <a:lnTo>
                  <a:pt x="1062139" y="824229"/>
                </a:lnTo>
                <a:lnTo>
                  <a:pt x="1061910" y="824229"/>
                </a:lnTo>
                <a:lnTo>
                  <a:pt x="1068463" y="821689"/>
                </a:lnTo>
                <a:lnTo>
                  <a:pt x="1068247" y="821689"/>
                </a:lnTo>
                <a:lnTo>
                  <a:pt x="1074661" y="820420"/>
                </a:lnTo>
                <a:lnTo>
                  <a:pt x="1074445" y="820420"/>
                </a:lnTo>
                <a:lnTo>
                  <a:pt x="1080706" y="817879"/>
                </a:lnTo>
                <a:lnTo>
                  <a:pt x="1080503" y="817879"/>
                </a:lnTo>
                <a:lnTo>
                  <a:pt x="1086611" y="815339"/>
                </a:lnTo>
                <a:lnTo>
                  <a:pt x="1086408" y="815339"/>
                </a:lnTo>
                <a:lnTo>
                  <a:pt x="1092365" y="811529"/>
                </a:lnTo>
                <a:lnTo>
                  <a:pt x="1092161" y="811529"/>
                </a:lnTo>
                <a:lnTo>
                  <a:pt x="1097940" y="808989"/>
                </a:lnTo>
                <a:lnTo>
                  <a:pt x="1097749" y="808989"/>
                </a:lnTo>
                <a:lnTo>
                  <a:pt x="1103350" y="805179"/>
                </a:lnTo>
                <a:lnTo>
                  <a:pt x="1103160" y="805179"/>
                </a:lnTo>
                <a:lnTo>
                  <a:pt x="1108570" y="801370"/>
                </a:lnTo>
                <a:lnTo>
                  <a:pt x="1108392" y="801370"/>
                </a:lnTo>
                <a:lnTo>
                  <a:pt x="1113612" y="797560"/>
                </a:lnTo>
                <a:lnTo>
                  <a:pt x="1113434" y="797560"/>
                </a:lnTo>
                <a:lnTo>
                  <a:pt x="1118450" y="793750"/>
                </a:lnTo>
                <a:lnTo>
                  <a:pt x="1118273" y="793750"/>
                </a:lnTo>
                <a:lnTo>
                  <a:pt x="1123073" y="788670"/>
                </a:lnTo>
                <a:lnTo>
                  <a:pt x="1122908" y="788670"/>
                </a:lnTo>
                <a:lnTo>
                  <a:pt x="1127480" y="784860"/>
                </a:lnTo>
                <a:lnTo>
                  <a:pt x="1127328" y="784860"/>
                </a:lnTo>
                <a:lnTo>
                  <a:pt x="1131671" y="779779"/>
                </a:lnTo>
                <a:lnTo>
                  <a:pt x="1131531" y="779779"/>
                </a:lnTo>
                <a:lnTo>
                  <a:pt x="1135633" y="774700"/>
                </a:lnTo>
                <a:lnTo>
                  <a:pt x="1135494" y="774700"/>
                </a:lnTo>
                <a:lnTo>
                  <a:pt x="1139342" y="769620"/>
                </a:lnTo>
                <a:lnTo>
                  <a:pt x="1142809" y="763270"/>
                </a:lnTo>
                <a:lnTo>
                  <a:pt x="1142695" y="764539"/>
                </a:lnTo>
                <a:lnTo>
                  <a:pt x="1153467" y="764539"/>
                </a:lnTo>
                <a:lnTo>
                  <a:pt x="1150886" y="768350"/>
                </a:lnTo>
                <a:lnTo>
                  <a:pt x="1147178" y="774700"/>
                </a:lnTo>
                <a:lnTo>
                  <a:pt x="1143190" y="779779"/>
                </a:lnTo>
                <a:lnTo>
                  <a:pt x="1138948" y="786129"/>
                </a:lnTo>
                <a:lnTo>
                  <a:pt x="1134452" y="791210"/>
                </a:lnTo>
                <a:lnTo>
                  <a:pt x="1129728" y="796289"/>
                </a:lnTo>
                <a:lnTo>
                  <a:pt x="1124762" y="800100"/>
                </a:lnTo>
                <a:lnTo>
                  <a:pt x="1119581" y="805179"/>
                </a:lnTo>
                <a:lnTo>
                  <a:pt x="1090650" y="822960"/>
                </a:lnTo>
                <a:lnTo>
                  <a:pt x="1084313" y="826770"/>
                </a:lnTo>
                <a:lnTo>
                  <a:pt x="1081068" y="828039"/>
                </a:lnTo>
                <a:close/>
              </a:path>
              <a:path w="1171575" h="838200">
                <a:moveTo>
                  <a:pt x="1028763" y="838200"/>
                </a:moveTo>
                <a:lnTo>
                  <a:pt x="142811" y="838200"/>
                </a:lnTo>
                <a:lnTo>
                  <a:pt x="135521" y="836929"/>
                </a:lnTo>
                <a:lnTo>
                  <a:pt x="1036053" y="836929"/>
                </a:lnTo>
                <a:lnTo>
                  <a:pt x="1028763" y="83820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66164" y="3762819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掌握大客户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管理技巧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39837" y="3000375"/>
            <a:ext cx="1885950" cy="504825"/>
            <a:chOff x="1239837" y="3000375"/>
            <a:chExt cx="1885950" cy="504825"/>
          </a:xfrm>
        </p:grpSpPr>
        <p:sp>
          <p:nvSpPr>
            <p:cNvPr id="17" name="object 17"/>
            <p:cNvSpPr/>
            <p:nvPr/>
          </p:nvSpPr>
          <p:spPr>
            <a:xfrm>
              <a:off x="1249679" y="3009900"/>
              <a:ext cx="1866900" cy="486409"/>
            </a:xfrm>
            <a:custGeom>
              <a:avLst/>
              <a:gdLst/>
              <a:ahLst/>
              <a:cxnLst/>
              <a:rect l="l" t="t" r="r" b="b"/>
              <a:pathLst>
                <a:path w="1866900" h="486410">
                  <a:moveTo>
                    <a:pt x="1866900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866900" y="0"/>
                  </a:lnTo>
                  <a:lnTo>
                    <a:pt x="1866900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39837" y="3000375"/>
              <a:ext cx="1885950" cy="504825"/>
            </a:xfrm>
            <a:custGeom>
              <a:avLst/>
              <a:gdLst/>
              <a:ahLst/>
              <a:cxnLst/>
              <a:rect l="l" t="t" r="r" b="b"/>
              <a:pathLst>
                <a:path w="1885950" h="504825">
                  <a:moveTo>
                    <a:pt x="188595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885950" y="0"/>
                  </a:lnTo>
                  <a:lnTo>
                    <a:pt x="188595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885950" y="495300"/>
                  </a:lnTo>
                  <a:lnTo>
                    <a:pt x="1885950" y="504825"/>
                  </a:lnTo>
                  <a:close/>
                </a:path>
                <a:path w="188595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885950" h="504825">
                  <a:moveTo>
                    <a:pt x="186690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866900" y="9525"/>
                  </a:lnTo>
                  <a:lnTo>
                    <a:pt x="1866900" y="19050"/>
                  </a:lnTo>
                  <a:close/>
                </a:path>
                <a:path w="1885950" h="504825">
                  <a:moveTo>
                    <a:pt x="1866900" y="495300"/>
                  </a:moveTo>
                  <a:lnTo>
                    <a:pt x="1866900" y="9525"/>
                  </a:lnTo>
                  <a:lnTo>
                    <a:pt x="1876425" y="19050"/>
                  </a:lnTo>
                  <a:lnTo>
                    <a:pt x="1885950" y="19050"/>
                  </a:lnTo>
                  <a:lnTo>
                    <a:pt x="1885950" y="485775"/>
                  </a:lnTo>
                  <a:lnTo>
                    <a:pt x="1876425" y="485775"/>
                  </a:lnTo>
                  <a:lnTo>
                    <a:pt x="1866900" y="495300"/>
                  </a:lnTo>
                  <a:close/>
                </a:path>
                <a:path w="1885950" h="504825">
                  <a:moveTo>
                    <a:pt x="1885950" y="19050"/>
                  </a:moveTo>
                  <a:lnTo>
                    <a:pt x="1876425" y="19050"/>
                  </a:lnTo>
                  <a:lnTo>
                    <a:pt x="1866900" y="9525"/>
                  </a:lnTo>
                  <a:lnTo>
                    <a:pt x="1885950" y="9525"/>
                  </a:lnTo>
                  <a:lnTo>
                    <a:pt x="1885950" y="19050"/>
                  </a:lnTo>
                  <a:close/>
                </a:path>
                <a:path w="188595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885950" h="504825">
                  <a:moveTo>
                    <a:pt x="186690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866900" y="485775"/>
                  </a:lnTo>
                  <a:lnTo>
                    <a:pt x="1866900" y="495300"/>
                  </a:lnTo>
                  <a:close/>
                </a:path>
                <a:path w="1885950" h="504825">
                  <a:moveTo>
                    <a:pt x="1885950" y="495300"/>
                  </a:moveTo>
                  <a:lnTo>
                    <a:pt x="1866900" y="495300"/>
                  </a:lnTo>
                  <a:lnTo>
                    <a:pt x="1876425" y="485775"/>
                  </a:lnTo>
                  <a:lnTo>
                    <a:pt x="1885950" y="485775"/>
                  </a:lnTo>
                  <a:lnTo>
                    <a:pt x="188595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541462" y="3089909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市场推广洽谈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787" y="3000375"/>
            <a:ext cx="1181100" cy="504825"/>
            <a:chOff x="77787" y="3000375"/>
            <a:chExt cx="1181100" cy="504825"/>
          </a:xfrm>
        </p:grpSpPr>
        <p:sp>
          <p:nvSpPr>
            <p:cNvPr id="21" name="object 21"/>
            <p:cNvSpPr/>
            <p:nvPr/>
          </p:nvSpPr>
          <p:spPr>
            <a:xfrm>
              <a:off x="86867" y="3009900"/>
              <a:ext cx="1163320" cy="486409"/>
            </a:xfrm>
            <a:custGeom>
              <a:avLst/>
              <a:gdLst/>
              <a:ahLst/>
              <a:cxnLst/>
              <a:rect l="l" t="t" r="r" b="b"/>
              <a:pathLst>
                <a:path w="1163320" h="486410">
                  <a:moveTo>
                    <a:pt x="1162812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162812" y="0"/>
                  </a:lnTo>
                  <a:lnTo>
                    <a:pt x="1162812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7787" y="3000375"/>
              <a:ext cx="1181100" cy="504825"/>
            </a:xfrm>
            <a:custGeom>
              <a:avLst/>
              <a:gdLst/>
              <a:ahLst/>
              <a:cxnLst/>
              <a:rect l="l" t="t" r="r" b="b"/>
              <a:pathLst>
                <a:path w="1181100" h="504825">
                  <a:moveTo>
                    <a:pt x="118110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181100" y="0"/>
                  </a:lnTo>
                  <a:lnTo>
                    <a:pt x="118110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181100" y="495300"/>
                  </a:lnTo>
                  <a:lnTo>
                    <a:pt x="1181100" y="504825"/>
                  </a:lnTo>
                  <a:close/>
                </a:path>
                <a:path w="118110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181100" h="504825">
                  <a:moveTo>
                    <a:pt x="116205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162050" y="9525"/>
                  </a:lnTo>
                  <a:lnTo>
                    <a:pt x="1162050" y="19050"/>
                  </a:lnTo>
                  <a:close/>
                </a:path>
                <a:path w="1181100" h="504825">
                  <a:moveTo>
                    <a:pt x="1162050" y="495300"/>
                  </a:moveTo>
                  <a:lnTo>
                    <a:pt x="1162050" y="9525"/>
                  </a:lnTo>
                  <a:lnTo>
                    <a:pt x="1171575" y="19050"/>
                  </a:lnTo>
                  <a:lnTo>
                    <a:pt x="1181100" y="19050"/>
                  </a:lnTo>
                  <a:lnTo>
                    <a:pt x="1181100" y="485775"/>
                  </a:lnTo>
                  <a:lnTo>
                    <a:pt x="1171575" y="485775"/>
                  </a:lnTo>
                  <a:lnTo>
                    <a:pt x="1162050" y="495300"/>
                  </a:lnTo>
                  <a:close/>
                </a:path>
                <a:path w="1181100" h="504825">
                  <a:moveTo>
                    <a:pt x="1181100" y="19050"/>
                  </a:moveTo>
                  <a:lnTo>
                    <a:pt x="1171575" y="19050"/>
                  </a:lnTo>
                  <a:lnTo>
                    <a:pt x="1162050" y="9525"/>
                  </a:lnTo>
                  <a:lnTo>
                    <a:pt x="1181100" y="9525"/>
                  </a:lnTo>
                  <a:lnTo>
                    <a:pt x="1181100" y="19050"/>
                  </a:lnTo>
                  <a:close/>
                </a:path>
                <a:path w="118110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181100" h="504825">
                  <a:moveTo>
                    <a:pt x="116205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162050" y="485775"/>
                  </a:lnTo>
                  <a:lnTo>
                    <a:pt x="1162050" y="495300"/>
                  </a:lnTo>
                  <a:close/>
                </a:path>
                <a:path w="1181100" h="504825">
                  <a:moveTo>
                    <a:pt x="1181100" y="495300"/>
                  </a:moveTo>
                  <a:lnTo>
                    <a:pt x="1162050" y="495300"/>
                  </a:lnTo>
                  <a:lnTo>
                    <a:pt x="1171575" y="485775"/>
                  </a:lnTo>
                  <a:lnTo>
                    <a:pt x="1181100" y="485775"/>
                  </a:lnTo>
                  <a:lnTo>
                    <a:pt x="118110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98437" y="308990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工作分析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06737" y="3000375"/>
            <a:ext cx="1310005" cy="504825"/>
            <a:chOff x="3106737" y="3000375"/>
            <a:chExt cx="1310005" cy="504825"/>
          </a:xfrm>
        </p:grpSpPr>
        <p:sp>
          <p:nvSpPr>
            <p:cNvPr id="25" name="object 25"/>
            <p:cNvSpPr/>
            <p:nvPr/>
          </p:nvSpPr>
          <p:spPr>
            <a:xfrm>
              <a:off x="3116579" y="3009900"/>
              <a:ext cx="1290955" cy="486409"/>
            </a:xfrm>
            <a:custGeom>
              <a:avLst/>
              <a:gdLst/>
              <a:ahLst/>
              <a:cxnLst/>
              <a:rect l="l" t="t" r="r" b="b"/>
              <a:pathLst>
                <a:path w="1290954" h="486410">
                  <a:moveTo>
                    <a:pt x="1290828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290828" y="0"/>
                  </a:lnTo>
                  <a:lnTo>
                    <a:pt x="1290828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106737" y="3000375"/>
              <a:ext cx="1310005" cy="504825"/>
            </a:xfrm>
            <a:custGeom>
              <a:avLst/>
              <a:gdLst/>
              <a:ahLst/>
              <a:cxnLst/>
              <a:rect l="l" t="t" r="r" b="b"/>
              <a:pathLst>
                <a:path w="1310004" h="504825">
                  <a:moveTo>
                    <a:pt x="1309687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309687" y="0"/>
                  </a:lnTo>
                  <a:lnTo>
                    <a:pt x="1309687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309687" y="495300"/>
                  </a:lnTo>
                  <a:lnTo>
                    <a:pt x="1309687" y="504825"/>
                  </a:lnTo>
                  <a:close/>
                </a:path>
                <a:path w="1310004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310004" h="504825">
                  <a:moveTo>
                    <a:pt x="1290637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290637" y="9525"/>
                  </a:lnTo>
                  <a:lnTo>
                    <a:pt x="1290637" y="19050"/>
                  </a:lnTo>
                  <a:close/>
                </a:path>
                <a:path w="1310004" h="504825">
                  <a:moveTo>
                    <a:pt x="1290637" y="495300"/>
                  </a:moveTo>
                  <a:lnTo>
                    <a:pt x="1290637" y="9525"/>
                  </a:lnTo>
                  <a:lnTo>
                    <a:pt x="1300162" y="19050"/>
                  </a:lnTo>
                  <a:lnTo>
                    <a:pt x="1309687" y="19050"/>
                  </a:lnTo>
                  <a:lnTo>
                    <a:pt x="1309687" y="485775"/>
                  </a:lnTo>
                  <a:lnTo>
                    <a:pt x="1300162" y="485775"/>
                  </a:lnTo>
                  <a:lnTo>
                    <a:pt x="1290637" y="495300"/>
                  </a:lnTo>
                  <a:close/>
                </a:path>
                <a:path w="1310004" h="504825">
                  <a:moveTo>
                    <a:pt x="1309687" y="19050"/>
                  </a:moveTo>
                  <a:lnTo>
                    <a:pt x="1300162" y="19050"/>
                  </a:lnTo>
                  <a:lnTo>
                    <a:pt x="1290637" y="9525"/>
                  </a:lnTo>
                  <a:lnTo>
                    <a:pt x="1309687" y="9525"/>
                  </a:lnTo>
                  <a:lnTo>
                    <a:pt x="1309687" y="19050"/>
                  </a:lnTo>
                  <a:close/>
                </a:path>
                <a:path w="1310004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310004" h="504825">
                  <a:moveTo>
                    <a:pt x="1290637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290637" y="485775"/>
                  </a:lnTo>
                  <a:lnTo>
                    <a:pt x="1290637" y="495300"/>
                  </a:lnTo>
                  <a:close/>
                </a:path>
                <a:path w="1310004" h="504825">
                  <a:moveTo>
                    <a:pt x="1309687" y="495300"/>
                  </a:moveTo>
                  <a:lnTo>
                    <a:pt x="1290637" y="495300"/>
                  </a:lnTo>
                  <a:lnTo>
                    <a:pt x="1300162" y="485775"/>
                  </a:lnTo>
                  <a:lnTo>
                    <a:pt x="1309687" y="485775"/>
                  </a:lnTo>
                  <a:lnTo>
                    <a:pt x="1309687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062922" y="3089909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营销专员会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18622" y="3134756"/>
            <a:ext cx="2286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0" dirty="0">
                <a:solidFill>
                  <a:srgbClr val="FFFFFF"/>
                </a:solidFill>
                <a:latin typeface="Droid Sans Fallback"/>
                <a:cs typeface="Droid Sans Fallback"/>
              </a:rPr>
              <a:t>议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397375" y="2788272"/>
            <a:ext cx="4693285" cy="929640"/>
            <a:chOff x="4397375" y="2788272"/>
            <a:chExt cx="4693285" cy="929640"/>
          </a:xfrm>
        </p:grpSpPr>
        <p:sp>
          <p:nvSpPr>
            <p:cNvPr id="30" name="object 30"/>
            <p:cNvSpPr/>
            <p:nvPr/>
          </p:nvSpPr>
          <p:spPr>
            <a:xfrm>
              <a:off x="6982967" y="2819399"/>
              <a:ext cx="2095500" cy="867410"/>
            </a:xfrm>
            <a:custGeom>
              <a:avLst/>
              <a:gdLst/>
              <a:ahLst/>
              <a:cxnLst/>
              <a:rect l="l" t="t" r="r" b="b"/>
              <a:pathLst>
                <a:path w="2095500" h="867410">
                  <a:moveTo>
                    <a:pt x="1802891" y="867155"/>
                  </a:moveTo>
                  <a:lnTo>
                    <a:pt x="1802891" y="661415"/>
                  </a:lnTo>
                  <a:lnTo>
                    <a:pt x="0" y="661415"/>
                  </a:lnTo>
                  <a:lnTo>
                    <a:pt x="0" y="205739"/>
                  </a:lnTo>
                  <a:lnTo>
                    <a:pt x="1802891" y="205739"/>
                  </a:lnTo>
                  <a:lnTo>
                    <a:pt x="1802891" y="0"/>
                  </a:lnTo>
                  <a:lnTo>
                    <a:pt x="2095500" y="432815"/>
                  </a:lnTo>
                  <a:lnTo>
                    <a:pt x="1802891" y="867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973887" y="2788272"/>
              <a:ext cx="2117090" cy="929640"/>
            </a:xfrm>
            <a:custGeom>
              <a:avLst/>
              <a:gdLst/>
              <a:ahLst/>
              <a:cxnLst/>
              <a:rect l="l" t="t" r="r" b="b"/>
              <a:pathLst>
                <a:path w="2117090" h="929639">
                  <a:moveTo>
                    <a:pt x="1802917" y="236715"/>
                  </a:moveTo>
                  <a:lnTo>
                    <a:pt x="1802917" y="0"/>
                  </a:lnTo>
                  <a:lnTo>
                    <a:pt x="1823932" y="31127"/>
                  </a:lnTo>
                  <a:lnTo>
                    <a:pt x="1821967" y="31127"/>
                  </a:lnTo>
                  <a:lnTo>
                    <a:pt x="1804543" y="36461"/>
                  </a:lnTo>
                  <a:lnTo>
                    <a:pt x="1821967" y="62271"/>
                  </a:lnTo>
                  <a:lnTo>
                    <a:pt x="1821967" y="227190"/>
                  </a:lnTo>
                  <a:lnTo>
                    <a:pt x="1812442" y="227190"/>
                  </a:lnTo>
                  <a:lnTo>
                    <a:pt x="1802917" y="236715"/>
                  </a:lnTo>
                  <a:close/>
                </a:path>
                <a:path w="2117090" h="929639">
                  <a:moveTo>
                    <a:pt x="1821967" y="62271"/>
                  </a:moveTo>
                  <a:lnTo>
                    <a:pt x="1804543" y="36461"/>
                  </a:lnTo>
                  <a:lnTo>
                    <a:pt x="1821967" y="31127"/>
                  </a:lnTo>
                  <a:lnTo>
                    <a:pt x="1821967" y="62271"/>
                  </a:lnTo>
                  <a:close/>
                </a:path>
                <a:path w="2117090" h="929639">
                  <a:moveTo>
                    <a:pt x="2093524" y="464515"/>
                  </a:moveTo>
                  <a:lnTo>
                    <a:pt x="1821967" y="62271"/>
                  </a:lnTo>
                  <a:lnTo>
                    <a:pt x="1821967" y="31127"/>
                  </a:lnTo>
                  <a:lnTo>
                    <a:pt x="1823932" y="31127"/>
                  </a:lnTo>
                  <a:lnTo>
                    <a:pt x="2112917" y="459181"/>
                  </a:lnTo>
                  <a:lnTo>
                    <a:pt x="2097125" y="459181"/>
                  </a:lnTo>
                  <a:lnTo>
                    <a:pt x="2093524" y="464515"/>
                  </a:lnTo>
                  <a:close/>
                </a:path>
                <a:path w="2117090" h="929639">
                  <a:moveTo>
                    <a:pt x="1802917" y="701840"/>
                  </a:moveTo>
                  <a:lnTo>
                    <a:pt x="0" y="701840"/>
                  </a:lnTo>
                  <a:lnTo>
                    <a:pt x="0" y="227190"/>
                  </a:lnTo>
                  <a:lnTo>
                    <a:pt x="1802917" y="227190"/>
                  </a:lnTo>
                  <a:lnTo>
                    <a:pt x="1802917" y="236715"/>
                  </a:lnTo>
                  <a:lnTo>
                    <a:pt x="19050" y="236715"/>
                  </a:lnTo>
                  <a:lnTo>
                    <a:pt x="9525" y="246240"/>
                  </a:lnTo>
                  <a:lnTo>
                    <a:pt x="19050" y="246240"/>
                  </a:lnTo>
                  <a:lnTo>
                    <a:pt x="19050" y="682790"/>
                  </a:lnTo>
                  <a:lnTo>
                    <a:pt x="9525" y="682790"/>
                  </a:lnTo>
                  <a:lnTo>
                    <a:pt x="19050" y="692315"/>
                  </a:lnTo>
                  <a:lnTo>
                    <a:pt x="1802917" y="692315"/>
                  </a:lnTo>
                  <a:lnTo>
                    <a:pt x="1802917" y="701840"/>
                  </a:lnTo>
                  <a:close/>
                </a:path>
                <a:path w="2117090" h="929639">
                  <a:moveTo>
                    <a:pt x="1821967" y="246240"/>
                  </a:moveTo>
                  <a:lnTo>
                    <a:pt x="19050" y="246240"/>
                  </a:lnTo>
                  <a:lnTo>
                    <a:pt x="19050" y="236715"/>
                  </a:lnTo>
                  <a:lnTo>
                    <a:pt x="1802917" y="236715"/>
                  </a:lnTo>
                  <a:lnTo>
                    <a:pt x="1812442" y="227190"/>
                  </a:lnTo>
                  <a:lnTo>
                    <a:pt x="1821967" y="227190"/>
                  </a:lnTo>
                  <a:lnTo>
                    <a:pt x="1821967" y="246240"/>
                  </a:lnTo>
                  <a:close/>
                </a:path>
                <a:path w="2117090" h="929639">
                  <a:moveTo>
                    <a:pt x="19050" y="246240"/>
                  </a:moveTo>
                  <a:lnTo>
                    <a:pt x="9525" y="246240"/>
                  </a:lnTo>
                  <a:lnTo>
                    <a:pt x="19050" y="236715"/>
                  </a:lnTo>
                  <a:lnTo>
                    <a:pt x="19050" y="246240"/>
                  </a:lnTo>
                  <a:close/>
                </a:path>
                <a:path w="2117090" h="929639">
                  <a:moveTo>
                    <a:pt x="2097125" y="469849"/>
                  </a:moveTo>
                  <a:lnTo>
                    <a:pt x="2093524" y="464515"/>
                  </a:lnTo>
                  <a:lnTo>
                    <a:pt x="2097125" y="459181"/>
                  </a:lnTo>
                  <a:lnTo>
                    <a:pt x="2097125" y="469849"/>
                  </a:lnTo>
                  <a:close/>
                </a:path>
                <a:path w="2117090" h="929639">
                  <a:moveTo>
                    <a:pt x="2112917" y="469849"/>
                  </a:moveTo>
                  <a:lnTo>
                    <a:pt x="2097125" y="469849"/>
                  </a:lnTo>
                  <a:lnTo>
                    <a:pt x="2097125" y="459181"/>
                  </a:lnTo>
                  <a:lnTo>
                    <a:pt x="2112917" y="459181"/>
                  </a:lnTo>
                  <a:lnTo>
                    <a:pt x="2116518" y="464515"/>
                  </a:lnTo>
                  <a:lnTo>
                    <a:pt x="2112917" y="469849"/>
                  </a:lnTo>
                  <a:close/>
                </a:path>
                <a:path w="2117090" h="929639">
                  <a:moveTo>
                    <a:pt x="1823932" y="897902"/>
                  </a:moveTo>
                  <a:lnTo>
                    <a:pt x="1821967" y="897902"/>
                  </a:lnTo>
                  <a:lnTo>
                    <a:pt x="1821967" y="866758"/>
                  </a:lnTo>
                  <a:lnTo>
                    <a:pt x="2093524" y="464515"/>
                  </a:lnTo>
                  <a:lnTo>
                    <a:pt x="2097125" y="469849"/>
                  </a:lnTo>
                  <a:lnTo>
                    <a:pt x="2112917" y="469849"/>
                  </a:lnTo>
                  <a:lnTo>
                    <a:pt x="1823932" y="897902"/>
                  </a:lnTo>
                  <a:close/>
                </a:path>
                <a:path w="2117090" h="929639">
                  <a:moveTo>
                    <a:pt x="19050" y="692315"/>
                  </a:moveTo>
                  <a:lnTo>
                    <a:pt x="9525" y="682790"/>
                  </a:lnTo>
                  <a:lnTo>
                    <a:pt x="19050" y="682790"/>
                  </a:lnTo>
                  <a:lnTo>
                    <a:pt x="19050" y="692315"/>
                  </a:lnTo>
                  <a:close/>
                </a:path>
                <a:path w="2117090" h="929639">
                  <a:moveTo>
                    <a:pt x="1821967" y="701840"/>
                  </a:moveTo>
                  <a:lnTo>
                    <a:pt x="1812442" y="701840"/>
                  </a:lnTo>
                  <a:lnTo>
                    <a:pt x="1802917" y="692315"/>
                  </a:lnTo>
                  <a:lnTo>
                    <a:pt x="19050" y="692315"/>
                  </a:lnTo>
                  <a:lnTo>
                    <a:pt x="19050" y="682790"/>
                  </a:lnTo>
                  <a:lnTo>
                    <a:pt x="1821967" y="682790"/>
                  </a:lnTo>
                  <a:lnTo>
                    <a:pt x="1821967" y="701840"/>
                  </a:lnTo>
                  <a:close/>
                </a:path>
                <a:path w="2117090" h="929639">
                  <a:moveTo>
                    <a:pt x="1802917" y="929030"/>
                  </a:moveTo>
                  <a:lnTo>
                    <a:pt x="1802917" y="692315"/>
                  </a:lnTo>
                  <a:lnTo>
                    <a:pt x="1812442" y="701840"/>
                  </a:lnTo>
                  <a:lnTo>
                    <a:pt x="1821967" y="701840"/>
                  </a:lnTo>
                  <a:lnTo>
                    <a:pt x="1821967" y="866758"/>
                  </a:lnTo>
                  <a:lnTo>
                    <a:pt x="1804543" y="892568"/>
                  </a:lnTo>
                  <a:lnTo>
                    <a:pt x="1821967" y="897902"/>
                  </a:lnTo>
                  <a:lnTo>
                    <a:pt x="1823932" y="897902"/>
                  </a:lnTo>
                  <a:lnTo>
                    <a:pt x="1802917" y="929030"/>
                  </a:lnTo>
                  <a:close/>
                </a:path>
                <a:path w="2117090" h="929639">
                  <a:moveTo>
                    <a:pt x="1821967" y="897902"/>
                  </a:moveTo>
                  <a:lnTo>
                    <a:pt x="1804543" y="892568"/>
                  </a:lnTo>
                  <a:lnTo>
                    <a:pt x="1821967" y="866758"/>
                  </a:lnTo>
                  <a:lnTo>
                    <a:pt x="1821967" y="89790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407408" y="3009899"/>
              <a:ext cx="1377950" cy="486409"/>
            </a:xfrm>
            <a:custGeom>
              <a:avLst/>
              <a:gdLst/>
              <a:ahLst/>
              <a:cxnLst/>
              <a:rect l="l" t="t" r="r" b="b"/>
              <a:pathLst>
                <a:path w="1377950" h="486410">
                  <a:moveTo>
                    <a:pt x="1377696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377696" y="0"/>
                  </a:lnTo>
                  <a:lnTo>
                    <a:pt x="1377696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397375" y="3000374"/>
              <a:ext cx="1397000" cy="504825"/>
            </a:xfrm>
            <a:custGeom>
              <a:avLst/>
              <a:gdLst/>
              <a:ahLst/>
              <a:cxnLst/>
              <a:rect l="l" t="t" r="r" b="b"/>
              <a:pathLst>
                <a:path w="1397000" h="504825">
                  <a:moveTo>
                    <a:pt x="139700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397000" y="0"/>
                  </a:lnTo>
                  <a:lnTo>
                    <a:pt x="139700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397000" y="495300"/>
                  </a:lnTo>
                  <a:lnTo>
                    <a:pt x="1397000" y="504825"/>
                  </a:lnTo>
                  <a:close/>
                </a:path>
                <a:path w="139700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397000" h="504825">
                  <a:moveTo>
                    <a:pt x="137795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377950" y="9525"/>
                  </a:lnTo>
                  <a:lnTo>
                    <a:pt x="1377950" y="19050"/>
                  </a:lnTo>
                  <a:close/>
                </a:path>
                <a:path w="1397000" h="504825">
                  <a:moveTo>
                    <a:pt x="1377950" y="495300"/>
                  </a:moveTo>
                  <a:lnTo>
                    <a:pt x="1377950" y="9525"/>
                  </a:lnTo>
                  <a:lnTo>
                    <a:pt x="1387475" y="19050"/>
                  </a:lnTo>
                  <a:lnTo>
                    <a:pt x="1397000" y="19050"/>
                  </a:lnTo>
                  <a:lnTo>
                    <a:pt x="1397000" y="485775"/>
                  </a:lnTo>
                  <a:lnTo>
                    <a:pt x="1387475" y="485775"/>
                  </a:lnTo>
                  <a:lnTo>
                    <a:pt x="1377950" y="495300"/>
                  </a:lnTo>
                  <a:close/>
                </a:path>
                <a:path w="1397000" h="504825">
                  <a:moveTo>
                    <a:pt x="1397000" y="19050"/>
                  </a:moveTo>
                  <a:lnTo>
                    <a:pt x="1387475" y="19050"/>
                  </a:lnTo>
                  <a:lnTo>
                    <a:pt x="1377950" y="9525"/>
                  </a:lnTo>
                  <a:lnTo>
                    <a:pt x="1397000" y="9525"/>
                  </a:lnTo>
                  <a:lnTo>
                    <a:pt x="1397000" y="19050"/>
                  </a:lnTo>
                  <a:close/>
                </a:path>
                <a:path w="139700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397000" h="504825">
                  <a:moveTo>
                    <a:pt x="137795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377950" y="485775"/>
                  </a:lnTo>
                  <a:lnTo>
                    <a:pt x="1377950" y="495300"/>
                  </a:lnTo>
                  <a:close/>
                </a:path>
                <a:path w="1397000" h="504825">
                  <a:moveTo>
                    <a:pt x="1397000" y="495300"/>
                  </a:moveTo>
                  <a:lnTo>
                    <a:pt x="1377950" y="495300"/>
                  </a:lnTo>
                  <a:lnTo>
                    <a:pt x="1387475" y="485775"/>
                  </a:lnTo>
                  <a:lnTo>
                    <a:pt x="1397000" y="485775"/>
                  </a:lnTo>
                  <a:lnTo>
                    <a:pt x="139700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4625975" y="308990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签字剪彩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00700" y="3000375"/>
            <a:ext cx="1390650" cy="504825"/>
            <a:chOff x="5600700" y="3000375"/>
            <a:chExt cx="1390650" cy="504825"/>
          </a:xfrm>
        </p:grpSpPr>
        <p:sp>
          <p:nvSpPr>
            <p:cNvPr id="36" name="object 36"/>
            <p:cNvSpPr/>
            <p:nvPr/>
          </p:nvSpPr>
          <p:spPr>
            <a:xfrm>
              <a:off x="5609844" y="3009900"/>
              <a:ext cx="1371600" cy="486409"/>
            </a:xfrm>
            <a:custGeom>
              <a:avLst/>
              <a:gdLst/>
              <a:ahLst/>
              <a:cxnLst/>
              <a:rect l="l" t="t" r="r" b="b"/>
              <a:pathLst>
                <a:path w="1371600" h="486410">
                  <a:moveTo>
                    <a:pt x="1371600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371600" y="0"/>
                  </a:lnTo>
                  <a:lnTo>
                    <a:pt x="1371600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600700" y="3000375"/>
              <a:ext cx="1390650" cy="504825"/>
            </a:xfrm>
            <a:custGeom>
              <a:avLst/>
              <a:gdLst/>
              <a:ahLst/>
              <a:cxnLst/>
              <a:rect l="l" t="t" r="r" b="b"/>
              <a:pathLst>
                <a:path w="1390650" h="504825">
                  <a:moveTo>
                    <a:pt x="139065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390650" y="0"/>
                  </a:lnTo>
                  <a:lnTo>
                    <a:pt x="139065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390650" y="495300"/>
                  </a:lnTo>
                  <a:lnTo>
                    <a:pt x="1390650" y="504825"/>
                  </a:lnTo>
                  <a:close/>
                </a:path>
                <a:path w="139065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390650" h="504825">
                  <a:moveTo>
                    <a:pt x="137160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371600" y="9525"/>
                  </a:lnTo>
                  <a:lnTo>
                    <a:pt x="1371600" y="19050"/>
                  </a:lnTo>
                  <a:close/>
                </a:path>
                <a:path w="1390650" h="504825">
                  <a:moveTo>
                    <a:pt x="1371600" y="495300"/>
                  </a:moveTo>
                  <a:lnTo>
                    <a:pt x="1371600" y="9525"/>
                  </a:lnTo>
                  <a:lnTo>
                    <a:pt x="1381125" y="19050"/>
                  </a:lnTo>
                  <a:lnTo>
                    <a:pt x="1390650" y="19050"/>
                  </a:lnTo>
                  <a:lnTo>
                    <a:pt x="1390650" y="485775"/>
                  </a:lnTo>
                  <a:lnTo>
                    <a:pt x="1381125" y="485775"/>
                  </a:lnTo>
                  <a:lnTo>
                    <a:pt x="1371600" y="495300"/>
                  </a:lnTo>
                  <a:close/>
                </a:path>
                <a:path w="1390650" h="504825">
                  <a:moveTo>
                    <a:pt x="1390650" y="19050"/>
                  </a:moveTo>
                  <a:lnTo>
                    <a:pt x="1381125" y="19050"/>
                  </a:lnTo>
                  <a:lnTo>
                    <a:pt x="1371600" y="9525"/>
                  </a:lnTo>
                  <a:lnTo>
                    <a:pt x="1390650" y="9525"/>
                  </a:lnTo>
                  <a:lnTo>
                    <a:pt x="1390650" y="19050"/>
                  </a:lnTo>
                  <a:close/>
                </a:path>
                <a:path w="139065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390650" h="504825">
                  <a:moveTo>
                    <a:pt x="137160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371600" y="485775"/>
                  </a:lnTo>
                  <a:lnTo>
                    <a:pt x="1371600" y="495300"/>
                  </a:lnTo>
                  <a:close/>
                </a:path>
                <a:path w="1390650" h="504825">
                  <a:moveTo>
                    <a:pt x="1390650" y="495300"/>
                  </a:moveTo>
                  <a:lnTo>
                    <a:pt x="1371600" y="495300"/>
                  </a:lnTo>
                  <a:lnTo>
                    <a:pt x="1381125" y="485775"/>
                  </a:lnTo>
                  <a:lnTo>
                    <a:pt x="1390650" y="485775"/>
                  </a:lnTo>
                  <a:lnTo>
                    <a:pt x="139065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5826125" y="3089909"/>
            <a:ext cx="294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7150" algn="l"/>
              </a:tabLst>
            </a:pPr>
            <a:r>
              <a:rPr sz="1800" dirty="0">
                <a:solidFill>
                  <a:srgbClr val="FFFFFF"/>
                </a:solidFill>
                <a:latin typeface="Droid Sans Fallback"/>
                <a:cs typeface="Droid Sans Fallback"/>
              </a:rPr>
              <a:t>客户开</a:t>
            </a:r>
            <a:r>
              <a:rPr sz="1800" spc="-50" dirty="0">
                <a:solidFill>
                  <a:srgbClr val="FFFFFF"/>
                </a:solidFill>
                <a:latin typeface="Droid Sans Fallback"/>
                <a:cs typeface="Droid Sans Fallback"/>
              </a:rPr>
              <a:t>发</a:t>
            </a:r>
            <a:r>
              <a:rPr sz="1800" dirty="0">
                <a:solidFill>
                  <a:srgbClr val="FFFFFF"/>
                </a:solidFill>
                <a:latin typeface="Droid Sans Fallback"/>
                <a:cs typeface="Droid Sans Fallback"/>
              </a:rPr>
              <a:t>	大客户关系管</a:t>
            </a:r>
            <a:r>
              <a:rPr sz="1800" spc="-50" dirty="0">
                <a:solidFill>
                  <a:srgbClr val="FFFFFF"/>
                </a:solidFill>
                <a:latin typeface="Droid Sans Fallback"/>
                <a:cs typeface="Droid Sans Fallback"/>
              </a:rPr>
              <a:t>理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19300" y="1747837"/>
            <a:ext cx="1551940" cy="1181100"/>
          </a:xfrm>
          <a:custGeom>
            <a:avLst/>
            <a:gdLst/>
            <a:ahLst/>
            <a:cxnLst/>
            <a:rect l="l" t="t" r="r" b="b"/>
            <a:pathLst>
              <a:path w="1551939" h="1181100">
                <a:moveTo>
                  <a:pt x="1371904" y="1179830"/>
                </a:moveTo>
                <a:lnTo>
                  <a:pt x="179514" y="1179830"/>
                </a:lnTo>
                <a:lnTo>
                  <a:pt x="169506" y="1178560"/>
                </a:lnTo>
                <a:lnTo>
                  <a:pt x="159651" y="1176020"/>
                </a:lnTo>
                <a:lnTo>
                  <a:pt x="149974" y="1174750"/>
                </a:lnTo>
                <a:lnTo>
                  <a:pt x="140487" y="1170939"/>
                </a:lnTo>
                <a:lnTo>
                  <a:pt x="131191" y="1168400"/>
                </a:lnTo>
                <a:lnTo>
                  <a:pt x="122097" y="1164589"/>
                </a:lnTo>
                <a:lnTo>
                  <a:pt x="113233" y="1160780"/>
                </a:lnTo>
                <a:lnTo>
                  <a:pt x="104609" y="1155700"/>
                </a:lnTo>
                <a:lnTo>
                  <a:pt x="96240" y="1151889"/>
                </a:lnTo>
                <a:lnTo>
                  <a:pt x="88125" y="1146810"/>
                </a:lnTo>
                <a:lnTo>
                  <a:pt x="80276" y="1140460"/>
                </a:lnTo>
                <a:lnTo>
                  <a:pt x="72720" y="1135380"/>
                </a:lnTo>
                <a:lnTo>
                  <a:pt x="65468" y="1129030"/>
                </a:lnTo>
                <a:lnTo>
                  <a:pt x="58521" y="1121410"/>
                </a:lnTo>
                <a:lnTo>
                  <a:pt x="51904" y="1115060"/>
                </a:lnTo>
                <a:lnTo>
                  <a:pt x="28892" y="1084580"/>
                </a:lnTo>
                <a:lnTo>
                  <a:pt x="12077" y="1049020"/>
                </a:lnTo>
                <a:lnTo>
                  <a:pt x="2235" y="1010919"/>
                </a:lnTo>
                <a:lnTo>
                  <a:pt x="0" y="985519"/>
                </a:lnTo>
                <a:lnTo>
                  <a:pt x="0" y="194310"/>
                </a:lnTo>
                <a:lnTo>
                  <a:pt x="6235" y="149860"/>
                </a:lnTo>
                <a:lnTo>
                  <a:pt x="19659" y="113030"/>
                </a:lnTo>
                <a:lnTo>
                  <a:pt x="39674" y="80010"/>
                </a:lnTo>
                <a:lnTo>
                  <a:pt x="58521" y="58419"/>
                </a:lnTo>
                <a:lnTo>
                  <a:pt x="65468" y="50800"/>
                </a:lnTo>
                <a:lnTo>
                  <a:pt x="72720" y="44450"/>
                </a:lnTo>
                <a:lnTo>
                  <a:pt x="80276" y="39369"/>
                </a:lnTo>
                <a:lnTo>
                  <a:pt x="88125" y="33019"/>
                </a:lnTo>
                <a:lnTo>
                  <a:pt x="96240" y="27939"/>
                </a:lnTo>
                <a:lnTo>
                  <a:pt x="104609" y="24130"/>
                </a:lnTo>
                <a:lnTo>
                  <a:pt x="113233" y="19050"/>
                </a:lnTo>
                <a:lnTo>
                  <a:pt x="122097" y="15239"/>
                </a:lnTo>
                <a:lnTo>
                  <a:pt x="131191" y="11430"/>
                </a:lnTo>
                <a:lnTo>
                  <a:pt x="140487" y="8889"/>
                </a:lnTo>
                <a:lnTo>
                  <a:pt x="149974" y="5080"/>
                </a:lnTo>
                <a:lnTo>
                  <a:pt x="159651" y="3810"/>
                </a:lnTo>
                <a:lnTo>
                  <a:pt x="169506" y="1269"/>
                </a:lnTo>
                <a:lnTo>
                  <a:pt x="179514" y="0"/>
                </a:lnTo>
                <a:lnTo>
                  <a:pt x="1371904" y="0"/>
                </a:lnTo>
                <a:lnTo>
                  <a:pt x="1381912" y="1269"/>
                </a:lnTo>
                <a:lnTo>
                  <a:pt x="1391767" y="3810"/>
                </a:lnTo>
                <a:lnTo>
                  <a:pt x="1401445" y="5080"/>
                </a:lnTo>
                <a:lnTo>
                  <a:pt x="1410931" y="8889"/>
                </a:lnTo>
                <a:lnTo>
                  <a:pt x="190271" y="8889"/>
                </a:lnTo>
                <a:lnTo>
                  <a:pt x="180352" y="10160"/>
                </a:lnTo>
                <a:lnTo>
                  <a:pt x="180594" y="10160"/>
                </a:lnTo>
                <a:lnTo>
                  <a:pt x="170827" y="11430"/>
                </a:lnTo>
                <a:lnTo>
                  <a:pt x="171056" y="11430"/>
                </a:lnTo>
                <a:lnTo>
                  <a:pt x="161442" y="12700"/>
                </a:lnTo>
                <a:lnTo>
                  <a:pt x="161683" y="12700"/>
                </a:lnTo>
                <a:lnTo>
                  <a:pt x="152234" y="15239"/>
                </a:lnTo>
                <a:lnTo>
                  <a:pt x="152463" y="15239"/>
                </a:lnTo>
                <a:lnTo>
                  <a:pt x="143192" y="17780"/>
                </a:lnTo>
                <a:lnTo>
                  <a:pt x="143421" y="17780"/>
                </a:lnTo>
                <a:lnTo>
                  <a:pt x="134353" y="20319"/>
                </a:lnTo>
                <a:lnTo>
                  <a:pt x="134569" y="20319"/>
                </a:lnTo>
                <a:lnTo>
                  <a:pt x="125704" y="24130"/>
                </a:lnTo>
                <a:lnTo>
                  <a:pt x="125920" y="24130"/>
                </a:lnTo>
                <a:lnTo>
                  <a:pt x="117271" y="27939"/>
                </a:lnTo>
                <a:lnTo>
                  <a:pt x="117475" y="27939"/>
                </a:lnTo>
                <a:lnTo>
                  <a:pt x="109054" y="31750"/>
                </a:lnTo>
                <a:lnTo>
                  <a:pt x="109258" y="31750"/>
                </a:lnTo>
                <a:lnTo>
                  <a:pt x="101079" y="36830"/>
                </a:lnTo>
                <a:lnTo>
                  <a:pt x="101282" y="36830"/>
                </a:lnTo>
                <a:lnTo>
                  <a:pt x="93357" y="41910"/>
                </a:lnTo>
                <a:lnTo>
                  <a:pt x="93548" y="41910"/>
                </a:lnTo>
                <a:lnTo>
                  <a:pt x="85890" y="46989"/>
                </a:lnTo>
                <a:lnTo>
                  <a:pt x="86080" y="46989"/>
                </a:lnTo>
                <a:lnTo>
                  <a:pt x="78701" y="52069"/>
                </a:lnTo>
                <a:lnTo>
                  <a:pt x="78879" y="52069"/>
                </a:lnTo>
                <a:lnTo>
                  <a:pt x="71793" y="58419"/>
                </a:lnTo>
                <a:lnTo>
                  <a:pt x="71958" y="58419"/>
                </a:lnTo>
                <a:lnTo>
                  <a:pt x="65176" y="64769"/>
                </a:lnTo>
                <a:lnTo>
                  <a:pt x="65341" y="64769"/>
                </a:lnTo>
                <a:lnTo>
                  <a:pt x="58877" y="71119"/>
                </a:lnTo>
                <a:lnTo>
                  <a:pt x="59029" y="71119"/>
                </a:lnTo>
                <a:lnTo>
                  <a:pt x="52882" y="78739"/>
                </a:lnTo>
                <a:lnTo>
                  <a:pt x="53035" y="78739"/>
                </a:lnTo>
                <a:lnTo>
                  <a:pt x="47231" y="85089"/>
                </a:lnTo>
                <a:lnTo>
                  <a:pt x="47371" y="85089"/>
                </a:lnTo>
                <a:lnTo>
                  <a:pt x="41922" y="92710"/>
                </a:lnTo>
                <a:lnTo>
                  <a:pt x="42062" y="92710"/>
                </a:lnTo>
                <a:lnTo>
                  <a:pt x="36982" y="100330"/>
                </a:lnTo>
                <a:lnTo>
                  <a:pt x="33068" y="107950"/>
                </a:lnTo>
                <a:lnTo>
                  <a:pt x="32499" y="107950"/>
                </a:lnTo>
                <a:lnTo>
                  <a:pt x="28193" y="116839"/>
                </a:lnTo>
                <a:lnTo>
                  <a:pt x="24384" y="125730"/>
                </a:lnTo>
                <a:lnTo>
                  <a:pt x="21479" y="133350"/>
                </a:lnTo>
                <a:lnTo>
                  <a:pt x="21056" y="133350"/>
                </a:lnTo>
                <a:lnTo>
                  <a:pt x="17983" y="142239"/>
                </a:lnTo>
                <a:lnTo>
                  <a:pt x="15759" y="151130"/>
                </a:lnTo>
                <a:lnTo>
                  <a:pt x="15481" y="151130"/>
                </a:lnTo>
                <a:lnTo>
                  <a:pt x="13309" y="161289"/>
                </a:lnTo>
                <a:lnTo>
                  <a:pt x="11633" y="170180"/>
                </a:lnTo>
                <a:lnTo>
                  <a:pt x="10426" y="180339"/>
                </a:lnTo>
                <a:lnTo>
                  <a:pt x="9702" y="189230"/>
                </a:lnTo>
                <a:lnTo>
                  <a:pt x="9525" y="194310"/>
                </a:lnTo>
                <a:lnTo>
                  <a:pt x="9525" y="985519"/>
                </a:lnTo>
                <a:lnTo>
                  <a:pt x="9715" y="990600"/>
                </a:lnTo>
                <a:lnTo>
                  <a:pt x="10452" y="999489"/>
                </a:lnTo>
                <a:lnTo>
                  <a:pt x="11671" y="1009650"/>
                </a:lnTo>
                <a:lnTo>
                  <a:pt x="13360" y="1018539"/>
                </a:lnTo>
                <a:lnTo>
                  <a:pt x="15481" y="1028700"/>
                </a:lnTo>
                <a:lnTo>
                  <a:pt x="15759" y="1028700"/>
                </a:lnTo>
                <a:lnTo>
                  <a:pt x="18059" y="1037589"/>
                </a:lnTo>
                <a:lnTo>
                  <a:pt x="21056" y="1046480"/>
                </a:lnTo>
                <a:lnTo>
                  <a:pt x="21479" y="1046480"/>
                </a:lnTo>
                <a:lnTo>
                  <a:pt x="24472" y="1054100"/>
                </a:lnTo>
                <a:lnTo>
                  <a:pt x="28295" y="1062989"/>
                </a:lnTo>
                <a:lnTo>
                  <a:pt x="32499" y="1071880"/>
                </a:lnTo>
                <a:lnTo>
                  <a:pt x="33068" y="1071880"/>
                </a:lnTo>
                <a:lnTo>
                  <a:pt x="37096" y="1079500"/>
                </a:lnTo>
                <a:lnTo>
                  <a:pt x="42062" y="1087120"/>
                </a:lnTo>
                <a:lnTo>
                  <a:pt x="41922" y="1087120"/>
                </a:lnTo>
                <a:lnTo>
                  <a:pt x="47371" y="1094739"/>
                </a:lnTo>
                <a:lnTo>
                  <a:pt x="47231" y="1094739"/>
                </a:lnTo>
                <a:lnTo>
                  <a:pt x="53035" y="1101089"/>
                </a:lnTo>
                <a:lnTo>
                  <a:pt x="52882" y="1101089"/>
                </a:lnTo>
                <a:lnTo>
                  <a:pt x="59029" y="1108710"/>
                </a:lnTo>
                <a:lnTo>
                  <a:pt x="58877" y="1108710"/>
                </a:lnTo>
                <a:lnTo>
                  <a:pt x="65341" y="1115060"/>
                </a:lnTo>
                <a:lnTo>
                  <a:pt x="65176" y="1115060"/>
                </a:lnTo>
                <a:lnTo>
                  <a:pt x="71958" y="1121410"/>
                </a:lnTo>
                <a:lnTo>
                  <a:pt x="71793" y="1121410"/>
                </a:lnTo>
                <a:lnTo>
                  <a:pt x="78879" y="1127760"/>
                </a:lnTo>
                <a:lnTo>
                  <a:pt x="78701" y="1127760"/>
                </a:lnTo>
                <a:lnTo>
                  <a:pt x="86080" y="1132839"/>
                </a:lnTo>
                <a:lnTo>
                  <a:pt x="85890" y="1132839"/>
                </a:lnTo>
                <a:lnTo>
                  <a:pt x="93548" y="1137920"/>
                </a:lnTo>
                <a:lnTo>
                  <a:pt x="93357" y="1137920"/>
                </a:lnTo>
                <a:lnTo>
                  <a:pt x="101282" y="1143000"/>
                </a:lnTo>
                <a:lnTo>
                  <a:pt x="101079" y="1143000"/>
                </a:lnTo>
                <a:lnTo>
                  <a:pt x="109258" y="1148080"/>
                </a:lnTo>
                <a:lnTo>
                  <a:pt x="109054" y="1148080"/>
                </a:lnTo>
                <a:lnTo>
                  <a:pt x="117475" y="1151889"/>
                </a:lnTo>
                <a:lnTo>
                  <a:pt x="117271" y="1151889"/>
                </a:lnTo>
                <a:lnTo>
                  <a:pt x="125920" y="1155700"/>
                </a:lnTo>
                <a:lnTo>
                  <a:pt x="125704" y="1155700"/>
                </a:lnTo>
                <a:lnTo>
                  <a:pt x="134569" y="1159510"/>
                </a:lnTo>
                <a:lnTo>
                  <a:pt x="134353" y="1159510"/>
                </a:lnTo>
                <a:lnTo>
                  <a:pt x="143421" y="1162050"/>
                </a:lnTo>
                <a:lnTo>
                  <a:pt x="143192" y="1162050"/>
                </a:lnTo>
                <a:lnTo>
                  <a:pt x="152463" y="1164589"/>
                </a:lnTo>
                <a:lnTo>
                  <a:pt x="152234" y="1164589"/>
                </a:lnTo>
                <a:lnTo>
                  <a:pt x="161683" y="1167130"/>
                </a:lnTo>
                <a:lnTo>
                  <a:pt x="161442" y="1167130"/>
                </a:lnTo>
                <a:lnTo>
                  <a:pt x="171056" y="1168400"/>
                </a:lnTo>
                <a:lnTo>
                  <a:pt x="170827" y="1168400"/>
                </a:lnTo>
                <a:lnTo>
                  <a:pt x="180594" y="1169670"/>
                </a:lnTo>
                <a:lnTo>
                  <a:pt x="180352" y="1169670"/>
                </a:lnTo>
                <a:lnTo>
                  <a:pt x="190271" y="1170939"/>
                </a:lnTo>
                <a:lnTo>
                  <a:pt x="1410931" y="1170939"/>
                </a:lnTo>
                <a:lnTo>
                  <a:pt x="1401445" y="1174750"/>
                </a:lnTo>
                <a:lnTo>
                  <a:pt x="1391767" y="1176020"/>
                </a:lnTo>
                <a:lnTo>
                  <a:pt x="1381912" y="1178560"/>
                </a:lnTo>
                <a:lnTo>
                  <a:pt x="1371904" y="1179830"/>
                </a:lnTo>
                <a:close/>
              </a:path>
              <a:path w="1551939" h="1181100">
                <a:moveTo>
                  <a:pt x="1519021" y="109219"/>
                </a:moveTo>
                <a:lnTo>
                  <a:pt x="1514322" y="100330"/>
                </a:lnTo>
                <a:lnTo>
                  <a:pt x="1509356" y="92710"/>
                </a:lnTo>
                <a:lnTo>
                  <a:pt x="1504048" y="85089"/>
                </a:lnTo>
                <a:lnTo>
                  <a:pt x="1504188" y="85089"/>
                </a:lnTo>
                <a:lnTo>
                  <a:pt x="1498384" y="78739"/>
                </a:lnTo>
                <a:lnTo>
                  <a:pt x="1498523" y="78739"/>
                </a:lnTo>
                <a:lnTo>
                  <a:pt x="1492389" y="71119"/>
                </a:lnTo>
                <a:lnTo>
                  <a:pt x="1492542" y="71119"/>
                </a:lnTo>
                <a:lnTo>
                  <a:pt x="1486077" y="64769"/>
                </a:lnTo>
                <a:lnTo>
                  <a:pt x="1486242" y="64769"/>
                </a:lnTo>
                <a:lnTo>
                  <a:pt x="1479461" y="58419"/>
                </a:lnTo>
                <a:lnTo>
                  <a:pt x="1479626" y="58419"/>
                </a:lnTo>
                <a:lnTo>
                  <a:pt x="1472539" y="52069"/>
                </a:lnTo>
                <a:lnTo>
                  <a:pt x="1472717" y="52069"/>
                </a:lnTo>
                <a:lnTo>
                  <a:pt x="1465338" y="46989"/>
                </a:lnTo>
                <a:lnTo>
                  <a:pt x="1465529" y="46989"/>
                </a:lnTo>
                <a:lnTo>
                  <a:pt x="1457871" y="41910"/>
                </a:lnTo>
                <a:lnTo>
                  <a:pt x="1458061" y="41910"/>
                </a:lnTo>
                <a:lnTo>
                  <a:pt x="1450136" y="36830"/>
                </a:lnTo>
                <a:lnTo>
                  <a:pt x="1450327" y="36830"/>
                </a:lnTo>
                <a:lnTo>
                  <a:pt x="1442161" y="31750"/>
                </a:lnTo>
                <a:lnTo>
                  <a:pt x="1442364" y="31750"/>
                </a:lnTo>
                <a:lnTo>
                  <a:pt x="1433944" y="27939"/>
                </a:lnTo>
                <a:lnTo>
                  <a:pt x="1434147" y="27939"/>
                </a:lnTo>
                <a:lnTo>
                  <a:pt x="1425498" y="24130"/>
                </a:lnTo>
                <a:lnTo>
                  <a:pt x="1425714" y="24130"/>
                </a:lnTo>
                <a:lnTo>
                  <a:pt x="1416850" y="20319"/>
                </a:lnTo>
                <a:lnTo>
                  <a:pt x="1417066" y="20319"/>
                </a:lnTo>
                <a:lnTo>
                  <a:pt x="1407998" y="17780"/>
                </a:lnTo>
                <a:lnTo>
                  <a:pt x="1408214" y="17780"/>
                </a:lnTo>
                <a:lnTo>
                  <a:pt x="1398955" y="15239"/>
                </a:lnTo>
                <a:lnTo>
                  <a:pt x="1399184" y="15239"/>
                </a:lnTo>
                <a:lnTo>
                  <a:pt x="1389735" y="12700"/>
                </a:lnTo>
                <a:lnTo>
                  <a:pt x="1389976" y="12700"/>
                </a:lnTo>
                <a:lnTo>
                  <a:pt x="1380350" y="11430"/>
                </a:lnTo>
                <a:lnTo>
                  <a:pt x="1380591" y="11430"/>
                </a:lnTo>
                <a:lnTo>
                  <a:pt x="1370825" y="10160"/>
                </a:lnTo>
                <a:lnTo>
                  <a:pt x="1371053" y="10160"/>
                </a:lnTo>
                <a:lnTo>
                  <a:pt x="1361147" y="8889"/>
                </a:lnTo>
                <a:lnTo>
                  <a:pt x="1410931" y="8889"/>
                </a:lnTo>
                <a:lnTo>
                  <a:pt x="1420228" y="11430"/>
                </a:lnTo>
                <a:lnTo>
                  <a:pt x="1429321" y="15239"/>
                </a:lnTo>
                <a:lnTo>
                  <a:pt x="1438173" y="19050"/>
                </a:lnTo>
                <a:lnTo>
                  <a:pt x="1446809" y="24130"/>
                </a:lnTo>
                <a:lnTo>
                  <a:pt x="1455178" y="27939"/>
                </a:lnTo>
                <a:lnTo>
                  <a:pt x="1463294" y="33019"/>
                </a:lnTo>
                <a:lnTo>
                  <a:pt x="1471142" y="39369"/>
                </a:lnTo>
                <a:lnTo>
                  <a:pt x="1478699" y="44450"/>
                </a:lnTo>
                <a:lnTo>
                  <a:pt x="1485950" y="50800"/>
                </a:lnTo>
                <a:lnTo>
                  <a:pt x="1492897" y="58419"/>
                </a:lnTo>
                <a:lnTo>
                  <a:pt x="1499514" y="64769"/>
                </a:lnTo>
                <a:lnTo>
                  <a:pt x="1522526" y="95250"/>
                </a:lnTo>
                <a:lnTo>
                  <a:pt x="1529234" y="107950"/>
                </a:lnTo>
                <a:lnTo>
                  <a:pt x="1518907" y="107950"/>
                </a:lnTo>
                <a:lnTo>
                  <a:pt x="1519021" y="109219"/>
                </a:lnTo>
                <a:close/>
              </a:path>
              <a:path w="1551939" h="1181100">
                <a:moveTo>
                  <a:pt x="32397" y="109219"/>
                </a:moveTo>
                <a:lnTo>
                  <a:pt x="32499" y="107950"/>
                </a:lnTo>
                <a:lnTo>
                  <a:pt x="33068" y="107950"/>
                </a:lnTo>
                <a:lnTo>
                  <a:pt x="32397" y="109219"/>
                </a:lnTo>
                <a:close/>
              </a:path>
              <a:path w="1551939" h="1181100">
                <a:moveTo>
                  <a:pt x="1530438" y="134619"/>
                </a:moveTo>
                <a:lnTo>
                  <a:pt x="1526946" y="125730"/>
                </a:lnTo>
                <a:lnTo>
                  <a:pt x="1523123" y="116839"/>
                </a:lnTo>
                <a:lnTo>
                  <a:pt x="1518907" y="107950"/>
                </a:lnTo>
                <a:lnTo>
                  <a:pt x="1529234" y="107950"/>
                </a:lnTo>
                <a:lnTo>
                  <a:pt x="1531759" y="113030"/>
                </a:lnTo>
                <a:lnTo>
                  <a:pt x="1535760" y="121919"/>
                </a:lnTo>
                <a:lnTo>
                  <a:pt x="1539341" y="130810"/>
                </a:lnTo>
                <a:lnTo>
                  <a:pt x="1540241" y="133350"/>
                </a:lnTo>
                <a:lnTo>
                  <a:pt x="1530362" y="133350"/>
                </a:lnTo>
                <a:lnTo>
                  <a:pt x="1530438" y="134619"/>
                </a:lnTo>
                <a:close/>
              </a:path>
              <a:path w="1551939" h="1181100">
                <a:moveTo>
                  <a:pt x="20980" y="134619"/>
                </a:moveTo>
                <a:lnTo>
                  <a:pt x="21056" y="133350"/>
                </a:lnTo>
                <a:lnTo>
                  <a:pt x="21479" y="133350"/>
                </a:lnTo>
                <a:lnTo>
                  <a:pt x="20980" y="134619"/>
                </a:lnTo>
                <a:close/>
              </a:path>
              <a:path w="1551939" h="1181100">
                <a:moveTo>
                  <a:pt x="1535988" y="152400"/>
                </a:moveTo>
                <a:lnTo>
                  <a:pt x="1533359" y="142239"/>
                </a:lnTo>
                <a:lnTo>
                  <a:pt x="1530362" y="133350"/>
                </a:lnTo>
                <a:lnTo>
                  <a:pt x="1540241" y="133350"/>
                </a:lnTo>
                <a:lnTo>
                  <a:pt x="1542491" y="139700"/>
                </a:lnTo>
                <a:lnTo>
                  <a:pt x="1545183" y="149860"/>
                </a:lnTo>
                <a:lnTo>
                  <a:pt x="1545502" y="151130"/>
                </a:lnTo>
                <a:lnTo>
                  <a:pt x="1535925" y="151130"/>
                </a:lnTo>
                <a:lnTo>
                  <a:pt x="1535988" y="152400"/>
                </a:lnTo>
                <a:close/>
              </a:path>
              <a:path w="1551939" h="1181100">
                <a:moveTo>
                  <a:pt x="15430" y="152400"/>
                </a:moveTo>
                <a:lnTo>
                  <a:pt x="15481" y="151130"/>
                </a:lnTo>
                <a:lnTo>
                  <a:pt x="15759" y="151130"/>
                </a:lnTo>
                <a:lnTo>
                  <a:pt x="15430" y="152400"/>
                </a:lnTo>
                <a:close/>
              </a:path>
              <a:path w="1551939" h="1181100">
                <a:moveTo>
                  <a:pt x="1545502" y="1028700"/>
                </a:moveTo>
                <a:lnTo>
                  <a:pt x="1535925" y="1028700"/>
                </a:lnTo>
                <a:lnTo>
                  <a:pt x="1538109" y="1018539"/>
                </a:lnTo>
                <a:lnTo>
                  <a:pt x="1539786" y="1009650"/>
                </a:lnTo>
                <a:lnTo>
                  <a:pt x="1540979" y="999489"/>
                </a:lnTo>
                <a:lnTo>
                  <a:pt x="1541716" y="990600"/>
                </a:lnTo>
                <a:lnTo>
                  <a:pt x="1541894" y="985519"/>
                </a:lnTo>
                <a:lnTo>
                  <a:pt x="1541894" y="194310"/>
                </a:lnTo>
                <a:lnTo>
                  <a:pt x="1541703" y="189230"/>
                </a:lnTo>
                <a:lnTo>
                  <a:pt x="1540967" y="180339"/>
                </a:lnTo>
                <a:lnTo>
                  <a:pt x="1539748" y="170180"/>
                </a:lnTo>
                <a:lnTo>
                  <a:pt x="1538058" y="161289"/>
                </a:lnTo>
                <a:lnTo>
                  <a:pt x="1535925" y="151130"/>
                </a:lnTo>
                <a:lnTo>
                  <a:pt x="1545502" y="151130"/>
                </a:lnTo>
                <a:lnTo>
                  <a:pt x="1551216" y="189230"/>
                </a:lnTo>
                <a:lnTo>
                  <a:pt x="1551419" y="194310"/>
                </a:lnTo>
                <a:lnTo>
                  <a:pt x="1551419" y="985519"/>
                </a:lnTo>
                <a:lnTo>
                  <a:pt x="1551216" y="990600"/>
                </a:lnTo>
                <a:lnTo>
                  <a:pt x="1550454" y="1000760"/>
                </a:lnTo>
                <a:lnTo>
                  <a:pt x="1549171" y="1010919"/>
                </a:lnTo>
                <a:lnTo>
                  <a:pt x="1547418" y="1021080"/>
                </a:lnTo>
                <a:lnTo>
                  <a:pt x="1545502" y="1028700"/>
                </a:lnTo>
                <a:close/>
              </a:path>
              <a:path w="1551939" h="1181100">
                <a:moveTo>
                  <a:pt x="15759" y="1028700"/>
                </a:moveTo>
                <a:lnTo>
                  <a:pt x="15481" y="1028700"/>
                </a:lnTo>
                <a:lnTo>
                  <a:pt x="15430" y="1027430"/>
                </a:lnTo>
                <a:lnTo>
                  <a:pt x="15759" y="1028700"/>
                </a:lnTo>
                <a:close/>
              </a:path>
              <a:path w="1551939" h="1181100">
                <a:moveTo>
                  <a:pt x="1540241" y="1046480"/>
                </a:moveTo>
                <a:lnTo>
                  <a:pt x="1530362" y="1046480"/>
                </a:lnTo>
                <a:lnTo>
                  <a:pt x="1533423" y="1037589"/>
                </a:lnTo>
                <a:lnTo>
                  <a:pt x="1535988" y="1027430"/>
                </a:lnTo>
                <a:lnTo>
                  <a:pt x="1535925" y="1028700"/>
                </a:lnTo>
                <a:lnTo>
                  <a:pt x="1545502" y="1028700"/>
                </a:lnTo>
                <a:lnTo>
                  <a:pt x="1545183" y="1029969"/>
                </a:lnTo>
                <a:lnTo>
                  <a:pt x="1542491" y="1040130"/>
                </a:lnTo>
                <a:lnTo>
                  <a:pt x="1540241" y="1046480"/>
                </a:lnTo>
                <a:close/>
              </a:path>
              <a:path w="1551939" h="1181100">
                <a:moveTo>
                  <a:pt x="21479" y="1046480"/>
                </a:moveTo>
                <a:lnTo>
                  <a:pt x="21056" y="1046480"/>
                </a:lnTo>
                <a:lnTo>
                  <a:pt x="20980" y="1045210"/>
                </a:lnTo>
                <a:lnTo>
                  <a:pt x="21479" y="1046480"/>
                </a:lnTo>
                <a:close/>
              </a:path>
              <a:path w="1551939" h="1181100">
                <a:moveTo>
                  <a:pt x="1529234" y="1071880"/>
                </a:moveTo>
                <a:lnTo>
                  <a:pt x="1518907" y="1071880"/>
                </a:lnTo>
                <a:lnTo>
                  <a:pt x="1523225" y="1062989"/>
                </a:lnTo>
                <a:lnTo>
                  <a:pt x="1527035" y="1054100"/>
                </a:lnTo>
                <a:lnTo>
                  <a:pt x="1530438" y="1045210"/>
                </a:lnTo>
                <a:lnTo>
                  <a:pt x="1530362" y="1046480"/>
                </a:lnTo>
                <a:lnTo>
                  <a:pt x="1540241" y="1046480"/>
                </a:lnTo>
                <a:lnTo>
                  <a:pt x="1539341" y="1049020"/>
                </a:lnTo>
                <a:lnTo>
                  <a:pt x="1535760" y="1057910"/>
                </a:lnTo>
                <a:lnTo>
                  <a:pt x="1531759" y="1066800"/>
                </a:lnTo>
                <a:lnTo>
                  <a:pt x="1529234" y="1071880"/>
                </a:lnTo>
                <a:close/>
              </a:path>
              <a:path w="1551939" h="1181100">
                <a:moveTo>
                  <a:pt x="33068" y="1071880"/>
                </a:moveTo>
                <a:lnTo>
                  <a:pt x="32499" y="1071880"/>
                </a:lnTo>
                <a:lnTo>
                  <a:pt x="32397" y="1070610"/>
                </a:lnTo>
                <a:lnTo>
                  <a:pt x="33068" y="1071880"/>
                </a:lnTo>
                <a:close/>
              </a:path>
              <a:path w="1551939" h="1181100">
                <a:moveTo>
                  <a:pt x="1410931" y="1170939"/>
                </a:moveTo>
                <a:lnTo>
                  <a:pt x="1361147" y="1170939"/>
                </a:lnTo>
                <a:lnTo>
                  <a:pt x="1371053" y="1169670"/>
                </a:lnTo>
                <a:lnTo>
                  <a:pt x="1370825" y="1169670"/>
                </a:lnTo>
                <a:lnTo>
                  <a:pt x="1380591" y="1168400"/>
                </a:lnTo>
                <a:lnTo>
                  <a:pt x="1380350" y="1168400"/>
                </a:lnTo>
                <a:lnTo>
                  <a:pt x="1389976" y="1167130"/>
                </a:lnTo>
                <a:lnTo>
                  <a:pt x="1389735" y="1167130"/>
                </a:lnTo>
                <a:lnTo>
                  <a:pt x="1399184" y="1164589"/>
                </a:lnTo>
                <a:lnTo>
                  <a:pt x="1398955" y="1164589"/>
                </a:lnTo>
                <a:lnTo>
                  <a:pt x="1408214" y="1162050"/>
                </a:lnTo>
                <a:lnTo>
                  <a:pt x="1407998" y="1162050"/>
                </a:lnTo>
                <a:lnTo>
                  <a:pt x="1417066" y="1159510"/>
                </a:lnTo>
                <a:lnTo>
                  <a:pt x="1416850" y="1159510"/>
                </a:lnTo>
                <a:lnTo>
                  <a:pt x="1425714" y="1155700"/>
                </a:lnTo>
                <a:lnTo>
                  <a:pt x="1425498" y="1155700"/>
                </a:lnTo>
                <a:lnTo>
                  <a:pt x="1434147" y="1151889"/>
                </a:lnTo>
                <a:lnTo>
                  <a:pt x="1433944" y="1151889"/>
                </a:lnTo>
                <a:lnTo>
                  <a:pt x="1442364" y="1148080"/>
                </a:lnTo>
                <a:lnTo>
                  <a:pt x="1442161" y="1148080"/>
                </a:lnTo>
                <a:lnTo>
                  <a:pt x="1450327" y="1143000"/>
                </a:lnTo>
                <a:lnTo>
                  <a:pt x="1450136" y="1143000"/>
                </a:lnTo>
                <a:lnTo>
                  <a:pt x="1458061" y="1137920"/>
                </a:lnTo>
                <a:lnTo>
                  <a:pt x="1457871" y="1137920"/>
                </a:lnTo>
                <a:lnTo>
                  <a:pt x="1465529" y="1132839"/>
                </a:lnTo>
                <a:lnTo>
                  <a:pt x="1465338" y="1132839"/>
                </a:lnTo>
                <a:lnTo>
                  <a:pt x="1472717" y="1127760"/>
                </a:lnTo>
                <a:lnTo>
                  <a:pt x="1472539" y="1127760"/>
                </a:lnTo>
                <a:lnTo>
                  <a:pt x="1479626" y="1121410"/>
                </a:lnTo>
                <a:lnTo>
                  <a:pt x="1479461" y="1121410"/>
                </a:lnTo>
                <a:lnTo>
                  <a:pt x="1486242" y="1115060"/>
                </a:lnTo>
                <a:lnTo>
                  <a:pt x="1486077" y="1115060"/>
                </a:lnTo>
                <a:lnTo>
                  <a:pt x="1492542" y="1108710"/>
                </a:lnTo>
                <a:lnTo>
                  <a:pt x="1492389" y="1108710"/>
                </a:lnTo>
                <a:lnTo>
                  <a:pt x="1498523" y="1101089"/>
                </a:lnTo>
                <a:lnTo>
                  <a:pt x="1498384" y="1101089"/>
                </a:lnTo>
                <a:lnTo>
                  <a:pt x="1504188" y="1094739"/>
                </a:lnTo>
                <a:lnTo>
                  <a:pt x="1504048" y="1094739"/>
                </a:lnTo>
                <a:lnTo>
                  <a:pt x="1509483" y="1087120"/>
                </a:lnTo>
                <a:lnTo>
                  <a:pt x="1514436" y="1079500"/>
                </a:lnTo>
                <a:lnTo>
                  <a:pt x="1519021" y="1070610"/>
                </a:lnTo>
                <a:lnTo>
                  <a:pt x="1518907" y="1071880"/>
                </a:lnTo>
                <a:lnTo>
                  <a:pt x="1529234" y="1071880"/>
                </a:lnTo>
                <a:lnTo>
                  <a:pt x="1527340" y="1075689"/>
                </a:lnTo>
                <a:lnTo>
                  <a:pt x="1505800" y="1107439"/>
                </a:lnTo>
                <a:lnTo>
                  <a:pt x="1492897" y="1121410"/>
                </a:lnTo>
                <a:lnTo>
                  <a:pt x="1485950" y="1129030"/>
                </a:lnTo>
                <a:lnTo>
                  <a:pt x="1478699" y="1135380"/>
                </a:lnTo>
                <a:lnTo>
                  <a:pt x="1471142" y="1140460"/>
                </a:lnTo>
                <a:lnTo>
                  <a:pt x="1463294" y="1146810"/>
                </a:lnTo>
                <a:lnTo>
                  <a:pt x="1455178" y="1151889"/>
                </a:lnTo>
                <a:lnTo>
                  <a:pt x="1446809" y="1155700"/>
                </a:lnTo>
                <a:lnTo>
                  <a:pt x="1438173" y="1160780"/>
                </a:lnTo>
                <a:lnTo>
                  <a:pt x="1429321" y="1164589"/>
                </a:lnTo>
                <a:lnTo>
                  <a:pt x="1420228" y="1168400"/>
                </a:lnTo>
                <a:lnTo>
                  <a:pt x="1410931" y="1170939"/>
                </a:lnTo>
                <a:close/>
              </a:path>
              <a:path w="1551939" h="1181100">
                <a:moveTo>
                  <a:pt x="1351483" y="1181100"/>
                </a:moveTo>
                <a:lnTo>
                  <a:pt x="199936" y="1181100"/>
                </a:lnTo>
                <a:lnTo>
                  <a:pt x="194805" y="1179830"/>
                </a:lnTo>
                <a:lnTo>
                  <a:pt x="1356614" y="1179830"/>
                </a:lnTo>
                <a:lnTo>
                  <a:pt x="1351483" y="118110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659928" y="1951393"/>
            <a:ext cx="1244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能够独立完成大型和小型公司筹备会议，正确布置会议中尊位和谈判座次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01009" y="1747837"/>
            <a:ext cx="1732914" cy="1181100"/>
          </a:xfrm>
          <a:custGeom>
            <a:avLst/>
            <a:gdLst/>
            <a:ahLst/>
            <a:cxnLst/>
            <a:rect l="l" t="t" r="r" b="b"/>
            <a:pathLst>
              <a:path w="1732914" h="1181100">
                <a:moveTo>
                  <a:pt x="1553311" y="1179830"/>
                </a:moveTo>
                <a:lnTo>
                  <a:pt x="179514" y="1179830"/>
                </a:lnTo>
                <a:lnTo>
                  <a:pt x="169506" y="1178560"/>
                </a:lnTo>
                <a:lnTo>
                  <a:pt x="159651" y="1176020"/>
                </a:lnTo>
                <a:lnTo>
                  <a:pt x="149974" y="1174750"/>
                </a:lnTo>
                <a:lnTo>
                  <a:pt x="140474" y="1170939"/>
                </a:lnTo>
                <a:lnTo>
                  <a:pt x="131178" y="1168400"/>
                </a:lnTo>
                <a:lnTo>
                  <a:pt x="122097" y="1164589"/>
                </a:lnTo>
                <a:lnTo>
                  <a:pt x="113233" y="1160780"/>
                </a:lnTo>
                <a:lnTo>
                  <a:pt x="104609" y="1155700"/>
                </a:lnTo>
                <a:lnTo>
                  <a:pt x="96227" y="1151889"/>
                </a:lnTo>
                <a:lnTo>
                  <a:pt x="88112" y="1146810"/>
                </a:lnTo>
                <a:lnTo>
                  <a:pt x="80276" y="1140460"/>
                </a:lnTo>
                <a:lnTo>
                  <a:pt x="72720" y="1135380"/>
                </a:lnTo>
                <a:lnTo>
                  <a:pt x="65468" y="1129030"/>
                </a:lnTo>
                <a:lnTo>
                  <a:pt x="58521" y="1121410"/>
                </a:lnTo>
                <a:lnTo>
                  <a:pt x="51892" y="1115060"/>
                </a:lnTo>
                <a:lnTo>
                  <a:pt x="28892" y="1084580"/>
                </a:lnTo>
                <a:lnTo>
                  <a:pt x="12064" y="1049020"/>
                </a:lnTo>
                <a:lnTo>
                  <a:pt x="2235" y="1010919"/>
                </a:lnTo>
                <a:lnTo>
                  <a:pt x="0" y="985519"/>
                </a:lnTo>
                <a:lnTo>
                  <a:pt x="0" y="194310"/>
                </a:lnTo>
                <a:lnTo>
                  <a:pt x="6222" y="149860"/>
                </a:lnTo>
                <a:lnTo>
                  <a:pt x="19659" y="113030"/>
                </a:lnTo>
                <a:lnTo>
                  <a:pt x="39674" y="80010"/>
                </a:lnTo>
                <a:lnTo>
                  <a:pt x="58521" y="58419"/>
                </a:lnTo>
                <a:lnTo>
                  <a:pt x="65468" y="50800"/>
                </a:lnTo>
                <a:lnTo>
                  <a:pt x="72720" y="44450"/>
                </a:lnTo>
                <a:lnTo>
                  <a:pt x="80276" y="39369"/>
                </a:lnTo>
                <a:lnTo>
                  <a:pt x="88112" y="33019"/>
                </a:lnTo>
                <a:lnTo>
                  <a:pt x="96227" y="27939"/>
                </a:lnTo>
                <a:lnTo>
                  <a:pt x="104609" y="24130"/>
                </a:lnTo>
                <a:lnTo>
                  <a:pt x="113233" y="19050"/>
                </a:lnTo>
                <a:lnTo>
                  <a:pt x="122097" y="15239"/>
                </a:lnTo>
                <a:lnTo>
                  <a:pt x="131178" y="11430"/>
                </a:lnTo>
                <a:lnTo>
                  <a:pt x="140474" y="8889"/>
                </a:lnTo>
                <a:lnTo>
                  <a:pt x="149974" y="5080"/>
                </a:lnTo>
                <a:lnTo>
                  <a:pt x="159651" y="3810"/>
                </a:lnTo>
                <a:lnTo>
                  <a:pt x="169506" y="1269"/>
                </a:lnTo>
                <a:lnTo>
                  <a:pt x="179514" y="0"/>
                </a:lnTo>
                <a:lnTo>
                  <a:pt x="1553311" y="0"/>
                </a:lnTo>
                <a:lnTo>
                  <a:pt x="1563319" y="1269"/>
                </a:lnTo>
                <a:lnTo>
                  <a:pt x="1573174" y="3810"/>
                </a:lnTo>
                <a:lnTo>
                  <a:pt x="1582851" y="5080"/>
                </a:lnTo>
                <a:lnTo>
                  <a:pt x="1592338" y="8889"/>
                </a:lnTo>
                <a:lnTo>
                  <a:pt x="190271" y="8889"/>
                </a:lnTo>
                <a:lnTo>
                  <a:pt x="180352" y="10160"/>
                </a:lnTo>
                <a:lnTo>
                  <a:pt x="180594" y="10160"/>
                </a:lnTo>
                <a:lnTo>
                  <a:pt x="170815" y="11430"/>
                </a:lnTo>
                <a:lnTo>
                  <a:pt x="171056" y="11430"/>
                </a:lnTo>
                <a:lnTo>
                  <a:pt x="161442" y="12700"/>
                </a:lnTo>
                <a:lnTo>
                  <a:pt x="161670" y="12700"/>
                </a:lnTo>
                <a:lnTo>
                  <a:pt x="152222" y="15239"/>
                </a:lnTo>
                <a:lnTo>
                  <a:pt x="152463" y="15239"/>
                </a:lnTo>
                <a:lnTo>
                  <a:pt x="143192" y="17780"/>
                </a:lnTo>
                <a:lnTo>
                  <a:pt x="143421" y="17780"/>
                </a:lnTo>
                <a:lnTo>
                  <a:pt x="134340" y="20319"/>
                </a:lnTo>
                <a:lnTo>
                  <a:pt x="134569" y="20319"/>
                </a:lnTo>
                <a:lnTo>
                  <a:pt x="125704" y="24130"/>
                </a:lnTo>
                <a:lnTo>
                  <a:pt x="125907" y="24130"/>
                </a:lnTo>
                <a:lnTo>
                  <a:pt x="117259" y="27939"/>
                </a:lnTo>
                <a:lnTo>
                  <a:pt x="117475" y="27939"/>
                </a:lnTo>
                <a:lnTo>
                  <a:pt x="109054" y="31750"/>
                </a:lnTo>
                <a:lnTo>
                  <a:pt x="109258" y="31750"/>
                </a:lnTo>
                <a:lnTo>
                  <a:pt x="101079" y="36830"/>
                </a:lnTo>
                <a:lnTo>
                  <a:pt x="101269" y="36830"/>
                </a:lnTo>
                <a:lnTo>
                  <a:pt x="93357" y="41910"/>
                </a:lnTo>
                <a:lnTo>
                  <a:pt x="93548" y="41910"/>
                </a:lnTo>
                <a:lnTo>
                  <a:pt x="85890" y="46989"/>
                </a:lnTo>
                <a:lnTo>
                  <a:pt x="86067" y="46989"/>
                </a:lnTo>
                <a:lnTo>
                  <a:pt x="78689" y="52069"/>
                </a:lnTo>
                <a:lnTo>
                  <a:pt x="78866" y="52069"/>
                </a:lnTo>
                <a:lnTo>
                  <a:pt x="71780" y="58419"/>
                </a:lnTo>
                <a:lnTo>
                  <a:pt x="71958" y="58419"/>
                </a:lnTo>
                <a:lnTo>
                  <a:pt x="65176" y="64769"/>
                </a:lnTo>
                <a:lnTo>
                  <a:pt x="65328" y="64769"/>
                </a:lnTo>
                <a:lnTo>
                  <a:pt x="58864" y="71119"/>
                </a:lnTo>
                <a:lnTo>
                  <a:pt x="59016" y="71119"/>
                </a:lnTo>
                <a:lnTo>
                  <a:pt x="52882" y="78739"/>
                </a:lnTo>
                <a:lnTo>
                  <a:pt x="53022" y="78739"/>
                </a:lnTo>
                <a:lnTo>
                  <a:pt x="47231" y="85089"/>
                </a:lnTo>
                <a:lnTo>
                  <a:pt x="47370" y="85089"/>
                </a:lnTo>
                <a:lnTo>
                  <a:pt x="41922" y="92710"/>
                </a:lnTo>
                <a:lnTo>
                  <a:pt x="42049" y="92710"/>
                </a:lnTo>
                <a:lnTo>
                  <a:pt x="36969" y="100330"/>
                </a:lnTo>
                <a:lnTo>
                  <a:pt x="33058" y="107950"/>
                </a:lnTo>
                <a:lnTo>
                  <a:pt x="32499" y="107950"/>
                </a:lnTo>
                <a:lnTo>
                  <a:pt x="28193" y="116839"/>
                </a:lnTo>
                <a:lnTo>
                  <a:pt x="24383" y="125730"/>
                </a:lnTo>
                <a:lnTo>
                  <a:pt x="21468" y="133350"/>
                </a:lnTo>
                <a:lnTo>
                  <a:pt x="21056" y="133350"/>
                </a:lnTo>
                <a:lnTo>
                  <a:pt x="17983" y="142239"/>
                </a:lnTo>
                <a:lnTo>
                  <a:pt x="15748" y="151130"/>
                </a:lnTo>
                <a:lnTo>
                  <a:pt x="15481" y="151130"/>
                </a:lnTo>
                <a:lnTo>
                  <a:pt x="13296" y="161289"/>
                </a:lnTo>
                <a:lnTo>
                  <a:pt x="11633" y="170180"/>
                </a:lnTo>
                <a:lnTo>
                  <a:pt x="10426" y="180339"/>
                </a:lnTo>
                <a:lnTo>
                  <a:pt x="9702" y="189230"/>
                </a:lnTo>
                <a:lnTo>
                  <a:pt x="9512" y="194310"/>
                </a:lnTo>
                <a:lnTo>
                  <a:pt x="9512" y="985519"/>
                </a:lnTo>
                <a:lnTo>
                  <a:pt x="9702" y="990600"/>
                </a:lnTo>
                <a:lnTo>
                  <a:pt x="10452" y="999489"/>
                </a:lnTo>
                <a:lnTo>
                  <a:pt x="11671" y="1009650"/>
                </a:lnTo>
                <a:lnTo>
                  <a:pt x="13347" y="1018539"/>
                </a:lnTo>
                <a:lnTo>
                  <a:pt x="15481" y="1028700"/>
                </a:lnTo>
                <a:lnTo>
                  <a:pt x="15748" y="1028700"/>
                </a:lnTo>
                <a:lnTo>
                  <a:pt x="18059" y="1037589"/>
                </a:lnTo>
                <a:lnTo>
                  <a:pt x="21056" y="1046480"/>
                </a:lnTo>
                <a:lnTo>
                  <a:pt x="21468" y="1046480"/>
                </a:lnTo>
                <a:lnTo>
                  <a:pt x="24472" y="1054100"/>
                </a:lnTo>
                <a:lnTo>
                  <a:pt x="28282" y="1062989"/>
                </a:lnTo>
                <a:lnTo>
                  <a:pt x="32499" y="1071880"/>
                </a:lnTo>
                <a:lnTo>
                  <a:pt x="33058" y="1071880"/>
                </a:lnTo>
                <a:lnTo>
                  <a:pt x="37096" y="1079500"/>
                </a:lnTo>
                <a:lnTo>
                  <a:pt x="42049" y="1087120"/>
                </a:lnTo>
                <a:lnTo>
                  <a:pt x="41922" y="1087120"/>
                </a:lnTo>
                <a:lnTo>
                  <a:pt x="47370" y="1094739"/>
                </a:lnTo>
                <a:lnTo>
                  <a:pt x="47231" y="1094739"/>
                </a:lnTo>
                <a:lnTo>
                  <a:pt x="53022" y="1101089"/>
                </a:lnTo>
                <a:lnTo>
                  <a:pt x="52882" y="1101089"/>
                </a:lnTo>
                <a:lnTo>
                  <a:pt x="59016" y="1108710"/>
                </a:lnTo>
                <a:lnTo>
                  <a:pt x="58864" y="1108710"/>
                </a:lnTo>
                <a:lnTo>
                  <a:pt x="65328" y="1115060"/>
                </a:lnTo>
                <a:lnTo>
                  <a:pt x="65176" y="1115060"/>
                </a:lnTo>
                <a:lnTo>
                  <a:pt x="71958" y="1121410"/>
                </a:lnTo>
                <a:lnTo>
                  <a:pt x="71780" y="1121410"/>
                </a:lnTo>
                <a:lnTo>
                  <a:pt x="78866" y="1127760"/>
                </a:lnTo>
                <a:lnTo>
                  <a:pt x="78689" y="1127760"/>
                </a:lnTo>
                <a:lnTo>
                  <a:pt x="86067" y="1132839"/>
                </a:lnTo>
                <a:lnTo>
                  <a:pt x="85890" y="1132839"/>
                </a:lnTo>
                <a:lnTo>
                  <a:pt x="93548" y="1137920"/>
                </a:lnTo>
                <a:lnTo>
                  <a:pt x="93357" y="1137920"/>
                </a:lnTo>
                <a:lnTo>
                  <a:pt x="101269" y="1143000"/>
                </a:lnTo>
                <a:lnTo>
                  <a:pt x="101079" y="1143000"/>
                </a:lnTo>
                <a:lnTo>
                  <a:pt x="109258" y="1148080"/>
                </a:lnTo>
                <a:lnTo>
                  <a:pt x="109054" y="1148080"/>
                </a:lnTo>
                <a:lnTo>
                  <a:pt x="117475" y="1151889"/>
                </a:lnTo>
                <a:lnTo>
                  <a:pt x="117259" y="1151889"/>
                </a:lnTo>
                <a:lnTo>
                  <a:pt x="125907" y="1155700"/>
                </a:lnTo>
                <a:lnTo>
                  <a:pt x="125704" y="1155700"/>
                </a:lnTo>
                <a:lnTo>
                  <a:pt x="134569" y="1159510"/>
                </a:lnTo>
                <a:lnTo>
                  <a:pt x="134340" y="1159510"/>
                </a:lnTo>
                <a:lnTo>
                  <a:pt x="143421" y="1162050"/>
                </a:lnTo>
                <a:lnTo>
                  <a:pt x="143192" y="1162050"/>
                </a:lnTo>
                <a:lnTo>
                  <a:pt x="152463" y="1164589"/>
                </a:lnTo>
                <a:lnTo>
                  <a:pt x="152222" y="1164589"/>
                </a:lnTo>
                <a:lnTo>
                  <a:pt x="161670" y="1167130"/>
                </a:lnTo>
                <a:lnTo>
                  <a:pt x="161442" y="1167130"/>
                </a:lnTo>
                <a:lnTo>
                  <a:pt x="171056" y="1168400"/>
                </a:lnTo>
                <a:lnTo>
                  <a:pt x="170815" y="1168400"/>
                </a:lnTo>
                <a:lnTo>
                  <a:pt x="180594" y="1169670"/>
                </a:lnTo>
                <a:lnTo>
                  <a:pt x="180352" y="1169670"/>
                </a:lnTo>
                <a:lnTo>
                  <a:pt x="190271" y="1170939"/>
                </a:lnTo>
                <a:lnTo>
                  <a:pt x="1592338" y="1170939"/>
                </a:lnTo>
                <a:lnTo>
                  <a:pt x="1582851" y="1174750"/>
                </a:lnTo>
                <a:lnTo>
                  <a:pt x="1573174" y="1176020"/>
                </a:lnTo>
                <a:lnTo>
                  <a:pt x="1563319" y="1178560"/>
                </a:lnTo>
                <a:lnTo>
                  <a:pt x="1553311" y="1179830"/>
                </a:lnTo>
                <a:close/>
              </a:path>
              <a:path w="1732914" h="1181100">
                <a:moveTo>
                  <a:pt x="1700428" y="109219"/>
                </a:moveTo>
                <a:lnTo>
                  <a:pt x="1695729" y="100330"/>
                </a:lnTo>
                <a:lnTo>
                  <a:pt x="1690763" y="92710"/>
                </a:lnTo>
                <a:lnTo>
                  <a:pt x="1690903" y="92710"/>
                </a:lnTo>
                <a:lnTo>
                  <a:pt x="1685455" y="85089"/>
                </a:lnTo>
                <a:lnTo>
                  <a:pt x="1685594" y="85089"/>
                </a:lnTo>
                <a:lnTo>
                  <a:pt x="1679790" y="78739"/>
                </a:lnTo>
                <a:lnTo>
                  <a:pt x="1679943" y="78739"/>
                </a:lnTo>
                <a:lnTo>
                  <a:pt x="1673796" y="71119"/>
                </a:lnTo>
                <a:lnTo>
                  <a:pt x="1673948" y="71119"/>
                </a:lnTo>
                <a:lnTo>
                  <a:pt x="1667484" y="64769"/>
                </a:lnTo>
                <a:lnTo>
                  <a:pt x="1667649" y="64769"/>
                </a:lnTo>
                <a:lnTo>
                  <a:pt x="1660867" y="58419"/>
                </a:lnTo>
                <a:lnTo>
                  <a:pt x="1661033" y="58419"/>
                </a:lnTo>
                <a:lnTo>
                  <a:pt x="1653946" y="52069"/>
                </a:lnTo>
                <a:lnTo>
                  <a:pt x="1654124" y="52069"/>
                </a:lnTo>
                <a:lnTo>
                  <a:pt x="1646745" y="46989"/>
                </a:lnTo>
                <a:lnTo>
                  <a:pt x="1646935" y="46989"/>
                </a:lnTo>
                <a:lnTo>
                  <a:pt x="1639277" y="41910"/>
                </a:lnTo>
                <a:lnTo>
                  <a:pt x="1639468" y="41910"/>
                </a:lnTo>
                <a:lnTo>
                  <a:pt x="1631543" y="36830"/>
                </a:lnTo>
                <a:lnTo>
                  <a:pt x="1631746" y="36830"/>
                </a:lnTo>
                <a:lnTo>
                  <a:pt x="1623568" y="31750"/>
                </a:lnTo>
                <a:lnTo>
                  <a:pt x="1623771" y="31750"/>
                </a:lnTo>
                <a:lnTo>
                  <a:pt x="1615351" y="27939"/>
                </a:lnTo>
                <a:lnTo>
                  <a:pt x="1615554" y="27939"/>
                </a:lnTo>
                <a:lnTo>
                  <a:pt x="1606905" y="24130"/>
                </a:lnTo>
                <a:lnTo>
                  <a:pt x="1607121" y="24130"/>
                </a:lnTo>
                <a:lnTo>
                  <a:pt x="1598256" y="20319"/>
                </a:lnTo>
                <a:lnTo>
                  <a:pt x="1598472" y="20319"/>
                </a:lnTo>
                <a:lnTo>
                  <a:pt x="1589405" y="17780"/>
                </a:lnTo>
                <a:lnTo>
                  <a:pt x="1589633" y="17780"/>
                </a:lnTo>
                <a:lnTo>
                  <a:pt x="1580362" y="15239"/>
                </a:lnTo>
                <a:lnTo>
                  <a:pt x="1580591" y="15239"/>
                </a:lnTo>
                <a:lnTo>
                  <a:pt x="1571142" y="12700"/>
                </a:lnTo>
                <a:lnTo>
                  <a:pt x="1571383" y="12700"/>
                </a:lnTo>
                <a:lnTo>
                  <a:pt x="1561769" y="11430"/>
                </a:lnTo>
                <a:lnTo>
                  <a:pt x="1561998" y="11430"/>
                </a:lnTo>
                <a:lnTo>
                  <a:pt x="1552232" y="10160"/>
                </a:lnTo>
                <a:lnTo>
                  <a:pt x="1552473" y="10160"/>
                </a:lnTo>
                <a:lnTo>
                  <a:pt x="1542554" y="8889"/>
                </a:lnTo>
                <a:lnTo>
                  <a:pt x="1592338" y="8889"/>
                </a:lnTo>
                <a:lnTo>
                  <a:pt x="1601635" y="11430"/>
                </a:lnTo>
                <a:lnTo>
                  <a:pt x="1610728" y="15239"/>
                </a:lnTo>
                <a:lnTo>
                  <a:pt x="1619592" y="19050"/>
                </a:lnTo>
                <a:lnTo>
                  <a:pt x="1628216" y="24130"/>
                </a:lnTo>
                <a:lnTo>
                  <a:pt x="1636585" y="27939"/>
                </a:lnTo>
                <a:lnTo>
                  <a:pt x="1644700" y="33019"/>
                </a:lnTo>
                <a:lnTo>
                  <a:pt x="1652549" y="39369"/>
                </a:lnTo>
                <a:lnTo>
                  <a:pt x="1660105" y="44450"/>
                </a:lnTo>
                <a:lnTo>
                  <a:pt x="1667357" y="50800"/>
                </a:lnTo>
                <a:lnTo>
                  <a:pt x="1674304" y="58419"/>
                </a:lnTo>
                <a:lnTo>
                  <a:pt x="1680921" y="64769"/>
                </a:lnTo>
                <a:lnTo>
                  <a:pt x="1703933" y="95250"/>
                </a:lnTo>
                <a:lnTo>
                  <a:pt x="1710641" y="107950"/>
                </a:lnTo>
                <a:lnTo>
                  <a:pt x="1700326" y="107950"/>
                </a:lnTo>
                <a:lnTo>
                  <a:pt x="1700428" y="109219"/>
                </a:lnTo>
                <a:close/>
              </a:path>
              <a:path w="1732914" h="1181100">
                <a:moveTo>
                  <a:pt x="32384" y="109219"/>
                </a:moveTo>
                <a:lnTo>
                  <a:pt x="32499" y="107950"/>
                </a:lnTo>
                <a:lnTo>
                  <a:pt x="33058" y="107950"/>
                </a:lnTo>
                <a:lnTo>
                  <a:pt x="32384" y="109219"/>
                </a:lnTo>
                <a:close/>
              </a:path>
              <a:path w="1732914" h="1181100">
                <a:moveTo>
                  <a:pt x="1711845" y="134619"/>
                </a:moveTo>
                <a:lnTo>
                  <a:pt x="1708353" y="125730"/>
                </a:lnTo>
                <a:lnTo>
                  <a:pt x="1704530" y="116839"/>
                </a:lnTo>
                <a:lnTo>
                  <a:pt x="1700326" y="107950"/>
                </a:lnTo>
                <a:lnTo>
                  <a:pt x="1710641" y="107950"/>
                </a:lnTo>
                <a:lnTo>
                  <a:pt x="1713166" y="113030"/>
                </a:lnTo>
                <a:lnTo>
                  <a:pt x="1717167" y="121919"/>
                </a:lnTo>
                <a:lnTo>
                  <a:pt x="1720748" y="130810"/>
                </a:lnTo>
                <a:lnTo>
                  <a:pt x="1721648" y="133350"/>
                </a:lnTo>
                <a:lnTo>
                  <a:pt x="1711769" y="133350"/>
                </a:lnTo>
                <a:lnTo>
                  <a:pt x="1711845" y="134619"/>
                </a:lnTo>
                <a:close/>
              </a:path>
              <a:path w="1732914" h="1181100">
                <a:moveTo>
                  <a:pt x="20967" y="134619"/>
                </a:moveTo>
                <a:lnTo>
                  <a:pt x="21056" y="133350"/>
                </a:lnTo>
                <a:lnTo>
                  <a:pt x="21468" y="133350"/>
                </a:lnTo>
                <a:lnTo>
                  <a:pt x="20967" y="134619"/>
                </a:lnTo>
                <a:close/>
              </a:path>
              <a:path w="1732914" h="1181100">
                <a:moveTo>
                  <a:pt x="1717395" y="152400"/>
                </a:moveTo>
                <a:lnTo>
                  <a:pt x="1714766" y="142239"/>
                </a:lnTo>
                <a:lnTo>
                  <a:pt x="1711769" y="133350"/>
                </a:lnTo>
                <a:lnTo>
                  <a:pt x="1721648" y="133350"/>
                </a:lnTo>
                <a:lnTo>
                  <a:pt x="1723897" y="139700"/>
                </a:lnTo>
                <a:lnTo>
                  <a:pt x="1726590" y="149860"/>
                </a:lnTo>
                <a:lnTo>
                  <a:pt x="1726909" y="151130"/>
                </a:lnTo>
                <a:lnTo>
                  <a:pt x="1717344" y="151130"/>
                </a:lnTo>
                <a:lnTo>
                  <a:pt x="1717395" y="152400"/>
                </a:lnTo>
                <a:close/>
              </a:path>
              <a:path w="1732914" h="1181100">
                <a:moveTo>
                  <a:pt x="15417" y="152400"/>
                </a:moveTo>
                <a:lnTo>
                  <a:pt x="15481" y="151130"/>
                </a:lnTo>
                <a:lnTo>
                  <a:pt x="15748" y="151130"/>
                </a:lnTo>
                <a:lnTo>
                  <a:pt x="15417" y="152400"/>
                </a:lnTo>
                <a:close/>
              </a:path>
              <a:path w="1732914" h="1181100">
                <a:moveTo>
                  <a:pt x="1726909" y="1028700"/>
                </a:moveTo>
                <a:lnTo>
                  <a:pt x="1717344" y="1028700"/>
                </a:lnTo>
                <a:lnTo>
                  <a:pt x="1719516" y="1018539"/>
                </a:lnTo>
                <a:lnTo>
                  <a:pt x="1721192" y="1009650"/>
                </a:lnTo>
                <a:lnTo>
                  <a:pt x="1722399" y="999489"/>
                </a:lnTo>
                <a:lnTo>
                  <a:pt x="1723123" y="990600"/>
                </a:lnTo>
                <a:lnTo>
                  <a:pt x="1723301" y="985519"/>
                </a:lnTo>
                <a:lnTo>
                  <a:pt x="1723301" y="194310"/>
                </a:lnTo>
                <a:lnTo>
                  <a:pt x="1723110" y="189230"/>
                </a:lnTo>
                <a:lnTo>
                  <a:pt x="1722373" y="180339"/>
                </a:lnTo>
                <a:lnTo>
                  <a:pt x="1721154" y="170180"/>
                </a:lnTo>
                <a:lnTo>
                  <a:pt x="1719465" y="161289"/>
                </a:lnTo>
                <a:lnTo>
                  <a:pt x="1717344" y="151130"/>
                </a:lnTo>
                <a:lnTo>
                  <a:pt x="1726909" y="151130"/>
                </a:lnTo>
                <a:lnTo>
                  <a:pt x="1732622" y="189230"/>
                </a:lnTo>
                <a:lnTo>
                  <a:pt x="1732826" y="194310"/>
                </a:lnTo>
                <a:lnTo>
                  <a:pt x="1732826" y="985519"/>
                </a:lnTo>
                <a:lnTo>
                  <a:pt x="1732622" y="990600"/>
                </a:lnTo>
                <a:lnTo>
                  <a:pt x="1731860" y="1000760"/>
                </a:lnTo>
                <a:lnTo>
                  <a:pt x="1730590" y="1010919"/>
                </a:lnTo>
                <a:lnTo>
                  <a:pt x="1728825" y="1021080"/>
                </a:lnTo>
                <a:lnTo>
                  <a:pt x="1726909" y="1028700"/>
                </a:lnTo>
                <a:close/>
              </a:path>
              <a:path w="1732914" h="1181100">
                <a:moveTo>
                  <a:pt x="15748" y="1028700"/>
                </a:moveTo>
                <a:lnTo>
                  <a:pt x="15481" y="1028700"/>
                </a:lnTo>
                <a:lnTo>
                  <a:pt x="15417" y="1027430"/>
                </a:lnTo>
                <a:lnTo>
                  <a:pt x="15748" y="1028700"/>
                </a:lnTo>
                <a:close/>
              </a:path>
              <a:path w="1732914" h="1181100">
                <a:moveTo>
                  <a:pt x="1721648" y="1046480"/>
                </a:moveTo>
                <a:lnTo>
                  <a:pt x="1711769" y="1046480"/>
                </a:lnTo>
                <a:lnTo>
                  <a:pt x="1714842" y="1037589"/>
                </a:lnTo>
                <a:lnTo>
                  <a:pt x="1717395" y="1027430"/>
                </a:lnTo>
                <a:lnTo>
                  <a:pt x="1717344" y="1028700"/>
                </a:lnTo>
                <a:lnTo>
                  <a:pt x="1726909" y="1028700"/>
                </a:lnTo>
                <a:lnTo>
                  <a:pt x="1726590" y="1029969"/>
                </a:lnTo>
                <a:lnTo>
                  <a:pt x="1723897" y="1040130"/>
                </a:lnTo>
                <a:lnTo>
                  <a:pt x="1721648" y="1046480"/>
                </a:lnTo>
                <a:close/>
              </a:path>
              <a:path w="1732914" h="1181100">
                <a:moveTo>
                  <a:pt x="21468" y="1046480"/>
                </a:moveTo>
                <a:lnTo>
                  <a:pt x="21056" y="1046480"/>
                </a:lnTo>
                <a:lnTo>
                  <a:pt x="20967" y="1045210"/>
                </a:lnTo>
                <a:lnTo>
                  <a:pt x="21468" y="1046480"/>
                </a:lnTo>
                <a:close/>
              </a:path>
              <a:path w="1732914" h="1181100">
                <a:moveTo>
                  <a:pt x="1710641" y="1071880"/>
                </a:moveTo>
                <a:lnTo>
                  <a:pt x="1700326" y="1071880"/>
                </a:lnTo>
                <a:lnTo>
                  <a:pt x="1704632" y="1062989"/>
                </a:lnTo>
                <a:lnTo>
                  <a:pt x="1708442" y="1054100"/>
                </a:lnTo>
                <a:lnTo>
                  <a:pt x="1711845" y="1045210"/>
                </a:lnTo>
                <a:lnTo>
                  <a:pt x="1711769" y="1046480"/>
                </a:lnTo>
                <a:lnTo>
                  <a:pt x="1721648" y="1046480"/>
                </a:lnTo>
                <a:lnTo>
                  <a:pt x="1720748" y="1049020"/>
                </a:lnTo>
                <a:lnTo>
                  <a:pt x="1717167" y="1057910"/>
                </a:lnTo>
                <a:lnTo>
                  <a:pt x="1713166" y="1066800"/>
                </a:lnTo>
                <a:lnTo>
                  <a:pt x="1710641" y="1071880"/>
                </a:lnTo>
                <a:close/>
              </a:path>
              <a:path w="1732914" h="1181100">
                <a:moveTo>
                  <a:pt x="33058" y="1071880"/>
                </a:moveTo>
                <a:lnTo>
                  <a:pt x="32499" y="1071880"/>
                </a:lnTo>
                <a:lnTo>
                  <a:pt x="32384" y="1070610"/>
                </a:lnTo>
                <a:lnTo>
                  <a:pt x="33058" y="1071880"/>
                </a:lnTo>
                <a:close/>
              </a:path>
              <a:path w="1732914" h="1181100">
                <a:moveTo>
                  <a:pt x="1592338" y="1170939"/>
                </a:moveTo>
                <a:lnTo>
                  <a:pt x="1542554" y="1170939"/>
                </a:lnTo>
                <a:lnTo>
                  <a:pt x="1552473" y="1169670"/>
                </a:lnTo>
                <a:lnTo>
                  <a:pt x="1552232" y="1169670"/>
                </a:lnTo>
                <a:lnTo>
                  <a:pt x="1561998" y="1168400"/>
                </a:lnTo>
                <a:lnTo>
                  <a:pt x="1561769" y="1168400"/>
                </a:lnTo>
                <a:lnTo>
                  <a:pt x="1571383" y="1167130"/>
                </a:lnTo>
                <a:lnTo>
                  <a:pt x="1571142" y="1167130"/>
                </a:lnTo>
                <a:lnTo>
                  <a:pt x="1580591" y="1164589"/>
                </a:lnTo>
                <a:lnTo>
                  <a:pt x="1580362" y="1164589"/>
                </a:lnTo>
                <a:lnTo>
                  <a:pt x="1589633" y="1162050"/>
                </a:lnTo>
                <a:lnTo>
                  <a:pt x="1589405" y="1162050"/>
                </a:lnTo>
                <a:lnTo>
                  <a:pt x="1598472" y="1159510"/>
                </a:lnTo>
                <a:lnTo>
                  <a:pt x="1598256" y="1159510"/>
                </a:lnTo>
                <a:lnTo>
                  <a:pt x="1607121" y="1155700"/>
                </a:lnTo>
                <a:lnTo>
                  <a:pt x="1606905" y="1155700"/>
                </a:lnTo>
                <a:lnTo>
                  <a:pt x="1615554" y="1151889"/>
                </a:lnTo>
                <a:lnTo>
                  <a:pt x="1615351" y="1151889"/>
                </a:lnTo>
                <a:lnTo>
                  <a:pt x="1623771" y="1148080"/>
                </a:lnTo>
                <a:lnTo>
                  <a:pt x="1623568" y="1148080"/>
                </a:lnTo>
                <a:lnTo>
                  <a:pt x="1631746" y="1143000"/>
                </a:lnTo>
                <a:lnTo>
                  <a:pt x="1631543" y="1143000"/>
                </a:lnTo>
                <a:lnTo>
                  <a:pt x="1639468" y="1137920"/>
                </a:lnTo>
                <a:lnTo>
                  <a:pt x="1639277" y="1137920"/>
                </a:lnTo>
                <a:lnTo>
                  <a:pt x="1646935" y="1132839"/>
                </a:lnTo>
                <a:lnTo>
                  <a:pt x="1646745" y="1132839"/>
                </a:lnTo>
                <a:lnTo>
                  <a:pt x="1654124" y="1127760"/>
                </a:lnTo>
                <a:lnTo>
                  <a:pt x="1653946" y="1127760"/>
                </a:lnTo>
                <a:lnTo>
                  <a:pt x="1661033" y="1121410"/>
                </a:lnTo>
                <a:lnTo>
                  <a:pt x="1660867" y="1121410"/>
                </a:lnTo>
                <a:lnTo>
                  <a:pt x="1667649" y="1115060"/>
                </a:lnTo>
                <a:lnTo>
                  <a:pt x="1667484" y="1115060"/>
                </a:lnTo>
                <a:lnTo>
                  <a:pt x="1673948" y="1108710"/>
                </a:lnTo>
                <a:lnTo>
                  <a:pt x="1673796" y="1108710"/>
                </a:lnTo>
                <a:lnTo>
                  <a:pt x="1679943" y="1101089"/>
                </a:lnTo>
                <a:lnTo>
                  <a:pt x="1679790" y="1101089"/>
                </a:lnTo>
                <a:lnTo>
                  <a:pt x="1685594" y="1094739"/>
                </a:lnTo>
                <a:lnTo>
                  <a:pt x="1685455" y="1094739"/>
                </a:lnTo>
                <a:lnTo>
                  <a:pt x="1690903" y="1087120"/>
                </a:lnTo>
                <a:lnTo>
                  <a:pt x="1690763" y="1087120"/>
                </a:lnTo>
                <a:lnTo>
                  <a:pt x="1695843" y="1079500"/>
                </a:lnTo>
                <a:lnTo>
                  <a:pt x="1700428" y="1070610"/>
                </a:lnTo>
                <a:lnTo>
                  <a:pt x="1700326" y="1071880"/>
                </a:lnTo>
                <a:lnTo>
                  <a:pt x="1710641" y="1071880"/>
                </a:lnTo>
                <a:lnTo>
                  <a:pt x="1708746" y="1075689"/>
                </a:lnTo>
                <a:lnTo>
                  <a:pt x="1687207" y="1107439"/>
                </a:lnTo>
                <a:lnTo>
                  <a:pt x="1674304" y="1121410"/>
                </a:lnTo>
                <a:lnTo>
                  <a:pt x="1667357" y="1129030"/>
                </a:lnTo>
                <a:lnTo>
                  <a:pt x="1660105" y="1135380"/>
                </a:lnTo>
                <a:lnTo>
                  <a:pt x="1652549" y="1140460"/>
                </a:lnTo>
                <a:lnTo>
                  <a:pt x="1644700" y="1146810"/>
                </a:lnTo>
                <a:lnTo>
                  <a:pt x="1636585" y="1151889"/>
                </a:lnTo>
                <a:lnTo>
                  <a:pt x="1628216" y="1155700"/>
                </a:lnTo>
                <a:lnTo>
                  <a:pt x="1619592" y="1160780"/>
                </a:lnTo>
                <a:lnTo>
                  <a:pt x="1610728" y="1164589"/>
                </a:lnTo>
                <a:lnTo>
                  <a:pt x="1601635" y="1168400"/>
                </a:lnTo>
                <a:lnTo>
                  <a:pt x="1592338" y="1170939"/>
                </a:lnTo>
                <a:close/>
              </a:path>
              <a:path w="1732914" h="1181100">
                <a:moveTo>
                  <a:pt x="1532890" y="1181100"/>
                </a:moveTo>
                <a:lnTo>
                  <a:pt x="199923" y="1181100"/>
                </a:lnTo>
                <a:lnTo>
                  <a:pt x="194792" y="1179830"/>
                </a:lnTo>
                <a:lnTo>
                  <a:pt x="1538020" y="1179830"/>
                </a:lnTo>
                <a:lnTo>
                  <a:pt x="1532890" y="118110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241636" y="1860587"/>
            <a:ext cx="1092200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能够独立完成策划签字仪式、开业庆典、剪彩仪式，熟练正确应用礼仪规范；</a:t>
            </a:r>
            <a:endParaRPr sz="1200">
              <a:latin typeface="Noto Serif CJK JP"/>
              <a:cs typeface="Noto Serif CJK JP"/>
            </a:endParaRPr>
          </a:p>
        </p:txBody>
      </p:sp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0579" y="1747837"/>
            <a:ext cx="2912021" cy="1181100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6471183" y="1952028"/>
            <a:ext cx="124460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">
              <a:lnSpc>
                <a:spcPts val="144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能够独立完成</a:t>
            </a:r>
            <a:endParaRPr sz="1200">
              <a:latin typeface="Noto Serif CJK JP"/>
              <a:cs typeface="Noto Serif CJK JP"/>
            </a:endParaRPr>
          </a:p>
          <a:p>
            <a:pPr marL="12700" marR="5080">
              <a:lnSpc>
                <a:spcPts val="1440"/>
              </a:lnSpc>
              <a:spcBef>
                <a:spcPts val="45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正确地使用餐具，合理点餐，正确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2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排座次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883906" y="1747837"/>
            <a:ext cx="1188720" cy="1181100"/>
          </a:xfrm>
          <a:custGeom>
            <a:avLst/>
            <a:gdLst/>
            <a:ahLst/>
            <a:cxnLst/>
            <a:rect l="l" t="t" r="r" b="b"/>
            <a:pathLst>
              <a:path w="1188720" h="1181100">
                <a:moveTo>
                  <a:pt x="1009078" y="1179830"/>
                </a:moveTo>
                <a:lnTo>
                  <a:pt x="179514" y="1179830"/>
                </a:lnTo>
                <a:lnTo>
                  <a:pt x="169506" y="1178560"/>
                </a:lnTo>
                <a:lnTo>
                  <a:pt x="159664" y="1176020"/>
                </a:lnTo>
                <a:lnTo>
                  <a:pt x="149974" y="1174750"/>
                </a:lnTo>
                <a:lnTo>
                  <a:pt x="140487" y="1170939"/>
                </a:lnTo>
                <a:lnTo>
                  <a:pt x="131191" y="1168400"/>
                </a:lnTo>
                <a:lnTo>
                  <a:pt x="122110" y="1164589"/>
                </a:lnTo>
                <a:lnTo>
                  <a:pt x="113245" y="1160780"/>
                </a:lnTo>
                <a:lnTo>
                  <a:pt x="104622" y="1155700"/>
                </a:lnTo>
                <a:lnTo>
                  <a:pt x="96240" y="1151889"/>
                </a:lnTo>
                <a:lnTo>
                  <a:pt x="88125" y="1146810"/>
                </a:lnTo>
                <a:lnTo>
                  <a:pt x="80289" y="1140460"/>
                </a:lnTo>
                <a:lnTo>
                  <a:pt x="72732" y="1135380"/>
                </a:lnTo>
                <a:lnTo>
                  <a:pt x="65468" y="1129030"/>
                </a:lnTo>
                <a:lnTo>
                  <a:pt x="58521" y="1121410"/>
                </a:lnTo>
                <a:lnTo>
                  <a:pt x="51904" y="1115060"/>
                </a:lnTo>
                <a:lnTo>
                  <a:pt x="28905" y="1084580"/>
                </a:lnTo>
                <a:lnTo>
                  <a:pt x="12077" y="1049020"/>
                </a:lnTo>
                <a:lnTo>
                  <a:pt x="2247" y="1010919"/>
                </a:lnTo>
                <a:lnTo>
                  <a:pt x="0" y="985519"/>
                </a:lnTo>
                <a:lnTo>
                  <a:pt x="0" y="194310"/>
                </a:lnTo>
                <a:lnTo>
                  <a:pt x="6235" y="149860"/>
                </a:lnTo>
                <a:lnTo>
                  <a:pt x="19659" y="113030"/>
                </a:lnTo>
                <a:lnTo>
                  <a:pt x="39674" y="80010"/>
                </a:lnTo>
                <a:lnTo>
                  <a:pt x="58521" y="58419"/>
                </a:lnTo>
                <a:lnTo>
                  <a:pt x="65468" y="50800"/>
                </a:lnTo>
                <a:lnTo>
                  <a:pt x="72732" y="44450"/>
                </a:lnTo>
                <a:lnTo>
                  <a:pt x="80289" y="39369"/>
                </a:lnTo>
                <a:lnTo>
                  <a:pt x="88125" y="33019"/>
                </a:lnTo>
                <a:lnTo>
                  <a:pt x="96240" y="27939"/>
                </a:lnTo>
                <a:lnTo>
                  <a:pt x="104622" y="24130"/>
                </a:lnTo>
                <a:lnTo>
                  <a:pt x="113245" y="19050"/>
                </a:lnTo>
                <a:lnTo>
                  <a:pt x="122110" y="15239"/>
                </a:lnTo>
                <a:lnTo>
                  <a:pt x="131191" y="11430"/>
                </a:lnTo>
                <a:lnTo>
                  <a:pt x="140487" y="8889"/>
                </a:lnTo>
                <a:lnTo>
                  <a:pt x="149974" y="5080"/>
                </a:lnTo>
                <a:lnTo>
                  <a:pt x="159664" y="3810"/>
                </a:lnTo>
                <a:lnTo>
                  <a:pt x="169506" y="1269"/>
                </a:lnTo>
                <a:lnTo>
                  <a:pt x="179514" y="0"/>
                </a:lnTo>
                <a:lnTo>
                  <a:pt x="1009078" y="0"/>
                </a:lnTo>
                <a:lnTo>
                  <a:pt x="1019086" y="1269"/>
                </a:lnTo>
                <a:lnTo>
                  <a:pt x="1028941" y="3810"/>
                </a:lnTo>
                <a:lnTo>
                  <a:pt x="1038618" y="5080"/>
                </a:lnTo>
                <a:lnTo>
                  <a:pt x="1048105" y="8889"/>
                </a:lnTo>
                <a:lnTo>
                  <a:pt x="190284" y="8889"/>
                </a:lnTo>
                <a:lnTo>
                  <a:pt x="180365" y="10160"/>
                </a:lnTo>
                <a:lnTo>
                  <a:pt x="180606" y="10160"/>
                </a:lnTo>
                <a:lnTo>
                  <a:pt x="170827" y="11430"/>
                </a:lnTo>
                <a:lnTo>
                  <a:pt x="171069" y="11430"/>
                </a:lnTo>
                <a:lnTo>
                  <a:pt x="161455" y="12700"/>
                </a:lnTo>
                <a:lnTo>
                  <a:pt x="161683" y="12700"/>
                </a:lnTo>
                <a:lnTo>
                  <a:pt x="152234" y="15239"/>
                </a:lnTo>
                <a:lnTo>
                  <a:pt x="152463" y="15239"/>
                </a:lnTo>
                <a:lnTo>
                  <a:pt x="143205" y="17780"/>
                </a:lnTo>
                <a:lnTo>
                  <a:pt x="143421" y="17780"/>
                </a:lnTo>
                <a:lnTo>
                  <a:pt x="134353" y="20319"/>
                </a:lnTo>
                <a:lnTo>
                  <a:pt x="134569" y="20319"/>
                </a:lnTo>
                <a:lnTo>
                  <a:pt x="125704" y="24130"/>
                </a:lnTo>
                <a:lnTo>
                  <a:pt x="125920" y="24130"/>
                </a:lnTo>
                <a:lnTo>
                  <a:pt x="117271" y="27939"/>
                </a:lnTo>
                <a:lnTo>
                  <a:pt x="117487" y="27939"/>
                </a:lnTo>
                <a:lnTo>
                  <a:pt x="109067" y="31750"/>
                </a:lnTo>
                <a:lnTo>
                  <a:pt x="109270" y="31750"/>
                </a:lnTo>
                <a:lnTo>
                  <a:pt x="101092" y="36830"/>
                </a:lnTo>
                <a:lnTo>
                  <a:pt x="101282" y="36830"/>
                </a:lnTo>
                <a:lnTo>
                  <a:pt x="93357" y="41910"/>
                </a:lnTo>
                <a:lnTo>
                  <a:pt x="93548" y="41910"/>
                </a:lnTo>
                <a:lnTo>
                  <a:pt x="85890" y="46989"/>
                </a:lnTo>
                <a:lnTo>
                  <a:pt x="86080" y="46989"/>
                </a:lnTo>
                <a:lnTo>
                  <a:pt x="78701" y="52069"/>
                </a:lnTo>
                <a:lnTo>
                  <a:pt x="78879" y="52069"/>
                </a:lnTo>
                <a:lnTo>
                  <a:pt x="71793" y="58419"/>
                </a:lnTo>
                <a:lnTo>
                  <a:pt x="71958" y="58419"/>
                </a:lnTo>
                <a:lnTo>
                  <a:pt x="65176" y="64769"/>
                </a:lnTo>
                <a:lnTo>
                  <a:pt x="65341" y="64769"/>
                </a:lnTo>
                <a:lnTo>
                  <a:pt x="58877" y="71119"/>
                </a:lnTo>
                <a:lnTo>
                  <a:pt x="59029" y="71119"/>
                </a:lnTo>
                <a:lnTo>
                  <a:pt x="52895" y="78739"/>
                </a:lnTo>
                <a:lnTo>
                  <a:pt x="53035" y="78739"/>
                </a:lnTo>
                <a:lnTo>
                  <a:pt x="47244" y="85089"/>
                </a:lnTo>
                <a:lnTo>
                  <a:pt x="41935" y="92710"/>
                </a:lnTo>
                <a:lnTo>
                  <a:pt x="36982" y="100330"/>
                </a:lnTo>
                <a:lnTo>
                  <a:pt x="33068" y="107950"/>
                </a:lnTo>
                <a:lnTo>
                  <a:pt x="32512" y="107950"/>
                </a:lnTo>
                <a:lnTo>
                  <a:pt x="28194" y="116839"/>
                </a:lnTo>
                <a:lnTo>
                  <a:pt x="24384" y="125730"/>
                </a:lnTo>
                <a:lnTo>
                  <a:pt x="21479" y="133350"/>
                </a:lnTo>
                <a:lnTo>
                  <a:pt x="21056" y="133350"/>
                </a:lnTo>
                <a:lnTo>
                  <a:pt x="17995" y="142239"/>
                </a:lnTo>
                <a:lnTo>
                  <a:pt x="15759" y="151130"/>
                </a:lnTo>
                <a:lnTo>
                  <a:pt x="15494" y="151130"/>
                </a:lnTo>
                <a:lnTo>
                  <a:pt x="13309" y="161289"/>
                </a:lnTo>
                <a:lnTo>
                  <a:pt x="11645" y="170180"/>
                </a:lnTo>
                <a:lnTo>
                  <a:pt x="10439" y="180339"/>
                </a:lnTo>
                <a:lnTo>
                  <a:pt x="9702" y="189230"/>
                </a:lnTo>
                <a:lnTo>
                  <a:pt x="9525" y="194310"/>
                </a:lnTo>
                <a:lnTo>
                  <a:pt x="9525" y="985519"/>
                </a:lnTo>
                <a:lnTo>
                  <a:pt x="9715" y="990600"/>
                </a:lnTo>
                <a:lnTo>
                  <a:pt x="10464" y="999489"/>
                </a:lnTo>
                <a:lnTo>
                  <a:pt x="11671" y="1009650"/>
                </a:lnTo>
                <a:lnTo>
                  <a:pt x="13360" y="1018539"/>
                </a:lnTo>
                <a:lnTo>
                  <a:pt x="15494" y="1028700"/>
                </a:lnTo>
                <a:lnTo>
                  <a:pt x="15759" y="1028700"/>
                </a:lnTo>
                <a:lnTo>
                  <a:pt x="18059" y="1037589"/>
                </a:lnTo>
                <a:lnTo>
                  <a:pt x="21056" y="1046480"/>
                </a:lnTo>
                <a:lnTo>
                  <a:pt x="21479" y="1046480"/>
                </a:lnTo>
                <a:lnTo>
                  <a:pt x="24472" y="1054100"/>
                </a:lnTo>
                <a:lnTo>
                  <a:pt x="28295" y="1062989"/>
                </a:lnTo>
                <a:lnTo>
                  <a:pt x="32512" y="1071880"/>
                </a:lnTo>
                <a:lnTo>
                  <a:pt x="33068" y="1071880"/>
                </a:lnTo>
                <a:lnTo>
                  <a:pt x="37096" y="1079500"/>
                </a:lnTo>
                <a:lnTo>
                  <a:pt x="42062" y="1087120"/>
                </a:lnTo>
                <a:lnTo>
                  <a:pt x="47371" y="1094739"/>
                </a:lnTo>
                <a:lnTo>
                  <a:pt x="53035" y="1101089"/>
                </a:lnTo>
                <a:lnTo>
                  <a:pt x="52895" y="1101089"/>
                </a:lnTo>
                <a:lnTo>
                  <a:pt x="59029" y="1108710"/>
                </a:lnTo>
                <a:lnTo>
                  <a:pt x="58877" y="1108710"/>
                </a:lnTo>
                <a:lnTo>
                  <a:pt x="65341" y="1115060"/>
                </a:lnTo>
                <a:lnTo>
                  <a:pt x="65176" y="1115060"/>
                </a:lnTo>
                <a:lnTo>
                  <a:pt x="71958" y="1121410"/>
                </a:lnTo>
                <a:lnTo>
                  <a:pt x="71793" y="1121410"/>
                </a:lnTo>
                <a:lnTo>
                  <a:pt x="78879" y="1127760"/>
                </a:lnTo>
                <a:lnTo>
                  <a:pt x="78701" y="1127760"/>
                </a:lnTo>
                <a:lnTo>
                  <a:pt x="86080" y="1132839"/>
                </a:lnTo>
                <a:lnTo>
                  <a:pt x="85890" y="1132839"/>
                </a:lnTo>
                <a:lnTo>
                  <a:pt x="93548" y="1137920"/>
                </a:lnTo>
                <a:lnTo>
                  <a:pt x="93357" y="1137920"/>
                </a:lnTo>
                <a:lnTo>
                  <a:pt x="101282" y="1143000"/>
                </a:lnTo>
                <a:lnTo>
                  <a:pt x="101092" y="1143000"/>
                </a:lnTo>
                <a:lnTo>
                  <a:pt x="109270" y="1148080"/>
                </a:lnTo>
                <a:lnTo>
                  <a:pt x="109067" y="1148080"/>
                </a:lnTo>
                <a:lnTo>
                  <a:pt x="117487" y="1151889"/>
                </a:lnTo>
                <a:lnTo>
                  <a:pt x="117271" y="1151889"/>
                </a:lnTo>
                <a:lnTo>
                  <a:pt x="125920" y="1155700"/>
                </a:lnTo>
                <a:lnTo>
                  <a:pt x="125704" y="1155700"/>
                </a:lnTo>
                <a:lnTo>
                  <a:pt x="134569" y="1159510"/>
                </a:lnTo>
                <a:lnTo>
                  <a:pt x="134353" y="1159510"/>
                </a:lnTo>
                <a:lnTo>
                  <a:pt x="143421" y="1162050"/>
                </a:lnTo>
                <a:lnTo>
                  <a:pt x="143205" y="1162050"/>
                </a:lnTo>
                <a:lnTo>
                  <a:pt x="152463" y="1164589"/>
                </a:lnTo>
                <a:lnTo>
                  <a:pt x="152234" y="1164589"/>
                </a:lnTo>
                <a:lnTo>
                  <a:pt x="161683" y="1167130"/>
                </a:lnTo>
                <a:lnTo>
                  <a:pt x="161455" y="1167130"/>
                </a:lnTo>
                <a:lnTo>
                  <a:pt x="171069" y="1168400"/>
                </a:lnTo>
                <a:lnTo>
                  <a:pt x="170827" y="1168400"/>
                </a:lnTo>
                <a:lnTo>
                  <a:pt x="180606" y="1169670"/>
                </a:lnTo>
                <a:lnTo>
                  <a:pt x="180365" y="1169670"/>
                </a:lnTo>
                <a:lnTo>
                  <a:pt x="190284" y="1170939"/>
                </a:lnTo>
                <a:lnTo>
                  <a:pt x="1048105" y="1170939"/>
                </a:lnTo>
                <a:lnTo>
                  <a:pt x="1038618" y="1174750"/>
                </a:lnTo>
                <a:lnTo>
                  <a:pt x="1028941" y="1176020"/>
                </a:lnTo>
                <a:lnTo>
                  <a:pt x="1019086" y="1178560"/>
                </a:lnTo>
                <a:lnTo>
                  <a:pt x="1009078" y="1179830"/>
                </a:lnTo>
                <a:close/>
              </a:path>
              <a:path w="1188720" h="1181100">
                <a:moveTo>
                  <a:pt x="1156195" y="109219"/>
                </a:moveTo>
                <a:lnTo>
                  <a:pt x="1151496" y="100330"/>
                </a:lnTo>
                <a:lnTo>
                  <a:pt x="1146530" y="92710"/>
                </a:lnTo>
                <a:lnTo>
                  <a:pt x="1146670" y="92710"/>
                </a:lnTo>
                <a:lnTo>
                  <a:pt x="1141222" y="85089"/>
                </a:lnTo>
                <a:lnTo>
                  <a:pt x="1141361" y="85089"/>
                </a:lnTo>
                <a:lnTo>
                  <a:pt x="1135557" y="78739"/>
                </a:lnTo>
                <a:lnTo>
                  <a:pt x="1135710" y="78739"/>
                </a:lnTo>
                <a:lnTo>
                  <a:pt x="1129563" y="71119"/>
                </a:lnTo>
                <a:lnTo>
                  <a:pt x="1129715" y="71119"/>
                </a:lnTo>
                <a:lnTo>
                  <a:pt x="1123251" y="64769"/>
                </a:lnTo>
                <a:lnTo>
                  <a:pt x="1123416" y="64769"/>
                </a:lnTo>
                <a:lnTo>
                  <a:pt x="1116634" y="58419"/>
                </a:lnTo>
                <a:lnTo>
                  <a:pt x="1116799" y="58419"/>
                </a:lnTo>
                <a:lnTo>
                  <a:pt x="1109713" y="52069"/>
                </a:lnTo>
                <a:lnTo>
                  <a:pt x="1109891" y="52069"/>
                </a:lnTo>
                <a:lnTo>
                  <a:pt x="1102512" y="46989"/>
                </a:lnTo>
                <a:lnTo>
                  <a:pt x="1102702" y="46989"/>
                </a:lnTo>
                <a:lnTo>
                  <a:pt x="1095044" y="41910"/>
                </a:lnTo>
                <a:lnTo>
                  <a:pt x="1095235" y="41910"/>
                </a:lnTo>
                <a:lnTo>
                  <a:pt x="1087310" y="36830"/>
                </a:lnTo>
                <a:lnTo>
                  <a:pt x="1087513" y="36830"/>
                </a:lnTo>
                <a:lnTo>
                  <a:pt x="1079334" y="31750"/>
                </a:lnTo>
                <a:lnTo>
                  <a:pt x="1079538" y="31750"/>
                </a:lnTo>
                <a:lnTo>
                  <a:pt x="1071118" y="27939"/>
                </a:lnTo>
                <a:lnTo>
                  <a:pt x="1071321" y="27939"/>
                </a:lnTo>
                <a:lnTo>
                  <a:pt x="1062672" y="24130"/>
                </a:lnTo>
                <a:lnTo>
                  <a:pt x="1062888" y="24130"/>
                </a:lnTo>
                <a:lnTo>
                  <a:pt x="1054023" y="20319"/>
                </a:lnTo>
                <a:lnTo>
                  <a:pt x="1054239" y="20319"/>
                </a:lnTo>
                <a:lnTo>
                  <a:pt x="1045171" y="17780"/>
                </a:lnTo>
                <a:lnTo>
                  <a:pt x="1045400" y="17780"/>
                </a:lnTo>
                <a:lnTo>
                  <a:pt x="1036129" y="15239"/>
                </a:lnTo>
                <a:lnTo>
                  <a:pt x="1036358" y="15239"/>
                </a:lnTo>
                <a:lnTo>
                  <a:pt x="1026909" y="12700"/>
                </a:lnTo>
                <a:lnTo>
                  <a:pt x="1027150" y="12700"/>
                </a:lnTo>
                <a:lnTo>
                  <a:pt x="1017536" y="11430"/>
                </a:lnTo>
                <a:lnTo>
                  <a:pt x="1017765" y="11430"/>
                </a:lnTo>
                <a:lnTo>
                  <a:pt x="1007999" y="10160"/>
                </a:lnTo>
                <a:lnTo>
                  <a:pt x="1008240" y="10160"/>
                </a:lnTo>
                <a:lnTo>
                  <a:pt x="998321" y="8889"/>
                </a:lnTo>
                <a:lnTo>
                  <a:pt x="1048105" y="8889"/>
                </a:lnTo>
                <a:lnTo>
                  <a:pt x="1057402" y="11430"/>
                </a:lnTo>
                <a:lnTo>
                  <a:pt x="1066495" y="15239"/>
                </a:lnTo>
                <a:lnTo>
                  <a:pt x="1075347" y="19050"/>
                </a:lnTo>
                <a:lnTo>
                  <a:pt x="1083983" y="24130"/>
                </a:lnTo>
                <a:lnTo>
                  <a:pt x="1092352" y="27939"/>
                </a:lnTo>
                <a:lnTo>
                  <a:pt x="1100467" y="33019"/>
                </a:lnTo>
                <a:lnTo>
                  <a:pt x="1108316" y="39369"/>
                </a:lnTo>
                <a:lnTo>
                  <a:pt x="1115872" y="44450"/>
                </a:lnTo>
                <a:lnTo>
                  <a:pt x="1123124" y="50800"/>
                </a:lnTo>
                <a:lnTo>
                  <a:pt x="1130071" y="58419"/>
                </a:lnTo>
                <a:lnTo>
                  <a:pt x="1136688" y="64769"/>
                </a:lnTo>
                <a:lnTo>
                  <a:pt x="1159700" y="95250"/>
                </a:lnTo>
                <a:lnTo>
                  <a:pt x="1166407" y="107950"/>
                </a:lnTo>
                <a:lnTo>
                  <a:pt x="1156080" y="107950"/>
                </a:lnTo>
                <a:lnTo>
                  <a:pt x="1156195" y="109219"/>
                </a:lnTo>
                <a:close/>
              </a:path>
              <a:path w="1188720" h="1181100">
                <a:moveTo>
                  <a:pt x="32397" y="109219"/>
                </a:moveTo>
                <a:lnTo>
                  <a:pt x="32512" y="107950"/>
                </a:lnTo>
                <a:lnTo>
                  <a:pt x="33068" y="107950"/>
                </a:lnTo>
                <a:lnTo>
                  <a:pt x="32397" y="109219"/>
                </a:lnTo>
                <a:close/>
              </a:path>
              <a:path w="1188720" h="1181100">
                <a:moveTo>
                  <a:pt x="1167612" y="134619"/>
                </a:moveTo>
                <a:lnTo>
                  <a:pt x="1164120" y="125730"/>
                </a:lnTo>
                <a:lnTo>
                  <a:pt x="1160297" y="116839"/>
                </a:lnTo>
                <a:lnTo>
                  <a:pt x="1156080" y="107950"/>
                </a:lnTo>
                <a:lnTo>
                  <a:pt x="1166407" y="107950"/>
                </a:lnTo>
                <a:lnTo>
                  <a:pt x="1168933" y="113030"/>
                </a:lnTo>
                <a:lnTo>
                  <a:pt x="1172933" y="121919"/>
                </a:lnTo>
                <a:lnTo>
                  <a:pt x="1176515" y="130810"/>
                </a:lnTo>
                <a:lnTo>
                  <a:pt x="1177415" y="133350"/>
                </a:lnTo>
                <a:lnTo>
                  <a:pt x="1167536" y="133350"/>
                </a:lnTo>
                <a:lnTo>
                  <a:pt x="1167612" y="134619"/>
                </a:lnTo>
                <a:close/>
              </a:path>
              <a:path w="1188720" h="1181100">
                <a:moveTo>
                  <a:pt x="20980" y="134619"/>
                </a:moveTo>
                <a:lnTo>
                  <a:pt x="21056" y="133350"/>
                </a:lnTo>
                <a:lnTo>
                  <a:pt x="21479" y="133350"/>
                </a:lnTo>
                <a:lnTo>
                  <a:pt x="20980" y="134619"/>
                </a:lnTo>
                <a:close/>
              </a:path>
              <a:path w="1188720" h="1181100">
                <a:moveTo>
                  <a:pt x="1173162" y="152400"/>
                </a:moveTo>
                <a:lnTo>
                  <a:pt x="1170533" y="142239"/>
                </a:lnTo>
                <a:lnTo>
                  <a:pt x="1167536" y="133350"/>
                </a:lnTo>
                <a:lnTo>
                  <a:pt x="1177415" y="133350"/>
                </a:lnTo>
                <a:lnTo>
                  <a:pt x="1179664" y="139700"/>
                </a:lnTo>
                <a:lnTo>
                  <a:pt x="1182357" y="149860"/>
                </a:lnTo>
                <a:lnTo>
                  <a:pt x="1182676" y="151130"/>
                </a:lnTo>
                <a:lnTo>
                  <a:pt x="1173111" y="151130"/>
                </a:lnTo>
                <a:lnTo>
                  <a:pt x="1173162" y="152400"/>
                </a:lnTo>
                <a:close/>
              </a:path>
              <a:path w="1188720" h="1181100">
                <a:moveTo>
                  <a:pt x="15430" y="152400"/>
                </a:moveTo>
                <a:lnTo>
                  <a:pt x="15494" y="151130"/>
                </a:lnTo>
                <a:lnTo>
                  <a:pt x="15759" y="151130"/>
                </a:lnTo>
                <a:lnTo>
                  <a:pt x="15430" y="152400"/>
                </a:lnTo>
                <a:close/>
              </a:path>
              <a:path w="1188720" h="1181100">
                <a:moveTo>
                  <a:pt x="1182676" y="1028700"/>
                </a:moveTo>
                <a:lnTo>
                  <a:pt x="1173111" y="1028700"/>
                </a:lnTo>
                <a:lnTo>
                  <a:pt x="1175283" y="1018539"/>
                </a:lnTo>
                <a:lnTo>
                  <a:pt x="1176959" y="1009650"/>
                </a:lnTo>
                <a:lnTo>
                  <a:pt x="1178166" y="999489"/>
                </a:lnTo>
                <a:lnTo>
                  <a:pt x="1178890" y="990600"/>
                </a:lnTo>
                <a:lnTo>
                  <a:pt x="1179068" y="985519"/>
                </a:lnTo>
                <a:lnTo>
                  <a:pt x="1179068" y="194310"/>
                </a:lnTo>
                <a:lnTo>
                  <a:pt x="1178877" y="189230"/>
                </a:lnTo>
                <a:lnTo>
                  <a:pt x="1178140" y="180339"/>
                </a:lnTo>
                <a:lnTo>
                  <a:pt x="1176921" y="170180"/>
                </a:lnTo>
                <a:lnTo>
                  <a:pt x="1175232" y="161289"/>
                </a:lnTo>
                <a:lnTo>
                  <a:pt x="1173111" y="151130"/>
                </a:lnTo>
                <a:lnTo>
                  <a:pt x="1182676" y="151130"/>
                </a:lnTo>
                <a:lnTo>
                  <a:pt x="1188389" y="189230"/>
                </a:lnTo>
                <a:lnTo>
                  <a:pt x="1188593" y="194310"/>
                </a:lnTo>
                <a:lnTo>
                  <a:pt x="1188593" y="985519"/>
                </a:lnTo>
                <a:lnTo>
                  <a:pt x="1188389" y="990600"/>
                </a:lnTo>
                <a:lnTo>
                  <a:pt x="1187627" y="1000760"/>
                </a:lnTo>
                <a:lnTo>
                  <a:pt x="1186357" y="1010919"/>
                </a:lnTo>
                <a:lnTo>
                  <a:pt x="1184592" y="1021080"/>
                </a:lnTo>
                <a:lnTo>
                  <a:pt x="1182676" y="1028700"/>
                </a:lnTo>
                <a:close/>
              </a:path>
              <a:path w="1188720" h="1181100">
                <a:moveTo>
                  <a:pt x="15759" y="1028700"/>
                </a:moveTo>
                <a:lnTo>
                  <a:pt x="15494" y="1028700"/>
                </a:lnTo>
                <a:lnTo>
                  <a:pt x="15430" y="1027430"/>
                </a:lnTo>
                <a:lnTo>
                  <a:pt x="15759" y="1028700"/>
                </a:lnTo>
                <a:close/>
              </a:path>
              <a:path w="1188720" h="1181100">
                <a:moveTo>
                  <a:pt x="1177415" y="1046480"/>
                </a:moveTo>
                <a:lnTo>
                  <a:pt x="1167536" y="1046480"/>
                </a:lnTo>
                <a:lnTo>
                  <a:pt x="1170597" y="1037589"/>
                </a:lnTo>
                <a:lnTo>
                  <a:pt x="1173162" y="1027430"/>
                </a:lnTo>
                <a:lnTo>
                  <a:pt x="1173111" y="1028700"/>
                </a:lnTo>
                <a:lnTo>
                  <a:pt x="1182676" y="1028700"/>
                </a:lnTo>
                <a:lnTo>
                  <a:pt x="1182357" y="1029969"/>
                </a:lnTo>
                <a:lnTo>
                  <a:pt x="1179664" y="1040130"/>
                </a:lnTo>
                <a:lnTo>
                  <a:pt x="1177415" y="1046480"/>
                </a:lnTo>
                <a:close/>
              </a:path>
              <a:path w="1188720" h="1181100">
                <a:moveTo>
                  <a:pt x="21479" y="1046480"/>
                </a:moveTo>
                <a:lnTo>
                  <a:pt x="21056" y="1046480"/>
                </a:lnTo>
                <a:lnTo>
                  <a:pt x="20980" y="1045210"/>
                </a:lnTo>
                <a:lnTo>
                  <a:pt x="21479" y="1046480"/>
                </a:lnTo>
                <a:close/>
              </a:path>
              <a:path w="1188720" h="1181100">
                <a:moveTo>
                  <a:pt x="1166407" y="1071880"/>
                </a:moveTo>
                <a:lnTo>
                  <a:pt x="1156080" y="1071880"/>
                </a:lnTo>
                <a:lnTo>
                  <a:pt x="1160399" y="1062989"/>
                </a:lnTo>
                <a:lnTo>
                  <a:pt x="1164209" y="1054100"/>
                </a:lnTo>
                <a:lnTo>
                  <a:pt x="1167612" y="1045210"/>
                </a:lnTo>
                <a:lnTo>
                  <a:pt x="1167536" y="1046480"/>
                </a:lnTo>
                <a:lnTo>
                  <a:pt x="1177415" y="1046480"/>
                </a:lnTo>
                <a:lnTo>
                  <a:pt x="1176515" y="1049020"/>
                </a:lnTo>
                <a:lnTo>
                  <a:pt x="1172933" y="1057910"/>
                </a:lnTo>
                <a:lnTo>
                  <a:pt x="1168933" y="1066800"/>
                </a:lnTo>
                <a:lnTo>
                  <a:pt x="1166407" y="1071880"/>
                </a:lnTo>
                <a:close/>
              </a:path>
              <a:path w="1188720" h="1181100">
                <a:moveTo>
                  <a:pt x="33068" y="1071880"/>
                </a:moveTo>
                <a:lnTo>
                  <a:pt x="32512" y="1071880"/>
                </a:lnTo>
                <a:lnTo>
                  <a:pt x="32397" y="1070610"/>
                </a:lnTo>
                <a:lnTo>
                  <a:pt x="33068" y="1071880"/>
                </a:lnTo>
                <a:close/>
              </a:path>
              <a:path w="1188720" h="1181100">
                <a:moveTo>
                  <a:pt x="1048105" y="1170939"/>
                </a:moveTo>
                <a:lnTo>
                  <a:pt x="998321" y="1170939"/>
                </a:lnTo>
                <a:lnTo>
                  <a:pt x="1008240" y="1169670"/>
                </a:lnTo>
                <a:lnTo>
                  <a:pt x="1007999" y="1169670"/>
                </a:lnTo>
                <a:lnTo>
                  <a:pt x="1017765" y="1168400"/>
                </a:lnTo>
                <a:lnTo>
                  <a:pt x="1017536" y="1168400"/>
                </a:lnTo>
                <a:lnTo>
                  <a:pt x="1027150" y="1167130"/>
                </a:lnTo>
                <a:lnTo>
                  <a:pt x="1026909" y="1167130"/>
                </a:lnTo>
                <a:lnTo>
                  <a:pt x="1036358" y="1164589"/>
                </a:lnTo>
                <a:lnTo>
                  <a:pt x="1036129" y="1164589"/>
                </a:lnTo>
                <a:lnTo>
                  <a:pt x="1045400" y="1162050"/>
                </a:lnTo>
                <a:lnTo>
                  <a:pt x="1045171" y="1162050"/>
                </a:lnTo>
                <a:lnTo>
                  <a:pt x="1054239" y="1159510"/>
                </a:lnTo>
                <a:lnTo>
                  <a:pt x="1054023" y="1159510"/>
                </a:lnTo>
                <a:lnTo>
                  <a:pt x="1062888" y="1155700"/>
                </a:lnTo>
                <a:lnTo>
                  <a:pt x="1062672" y="1155700"/>
                </a:lnTo>
                <a:lnTo>
                  <a:pt x="1071321" y="1151889"/>
                </a:lnTo>
                <a:lnTo>
                  <a:pt x="1071118" y="1151889"/>
                </a:lnTo>
                <a:lnTo>
                  <a:pt x="1079538" y="1148080"/>
                </a:lnTo>
                <a:lnTo>
                  <a:pt x="1079334" y="1148080"/>
                </a:lnTo>
                <a:lnTo>
                  <a:pt x="1087513" y="1143000"/>
                </a:lnTo>
                <a:lnTo>
                  <a:pt x="1087310" y="1143000"/>
                </a:lnTo>
                <a:lnTo>
                  <a:pt x="1095235" y="1137920"/>
                </a:lnTo>
                <a:lnTo>
                  <a:pt x="1095044" y="1137920"/>
                </a:lnTo>
                <a:lnTo>
                  <a:pt x="1102702" y="1132839"/>
                </a:lnTo>
                <a:lnTo>
                  <a:pt x="1102512" y="1132839"/>
                </a:lnTo>
                <a:lnTo>
                  <a:pt x="1109891" y="1127760"/>
                </a:lnTo>
                <a:lnTo>
                  <a:pt x="1109713" y="1127760"/>
                </a:lnTo>
                <a:lnTo>
                  <a:pt x="1116799" y="1121410"/>
                </a:lnTo>
                <a:lnTo>
                  <a:pt x="1116634" y="1121410"/>
                </a:lnTo>
                <a:lnTo>
                  <a:pt x="1123416" y="1115060"/>
                </a:lnTo>
                <a:lnTo>
                  <a:pt x="1123251" y="1115060"/>
                </a:lnTo>
                <a:lnTo>
                  <a:pt x="1129715" y="1108710"/>
                </a:lnTo>
                <a:lnTo>
                  <a:pt x="1129563" y="1108710"/>
                </a:lnTo>
                <a:lnTo>
                  <a:pt x="1135710" y="1101089"/>
                </a:lnTo>
                <a:lnTo>
                  <a:pt x="1135557" y="1101089"/>
                </a:lnTo>
                <a:lnTo>
                  <a:pt x="1141361" y="1094739"/>
                </a:lnTo>
                <a:lnTo>
                  <a:pt x="1141222" y="1094739"/>
                </a:lnTo>
                <a:lnTo>
                  <a:pt x="1146670" y="1087120"/>
                </a:lnTo>
                <a:lnTo>
                  <a:pt x="1146530" y="1087120"/>
                </a:lnTo>
                <a:lnTo>
                  <a:pt x="1151610" y="1079500"/>
                </a:lnTo>
                <a:lnTo>
                  <a:pt x="1156195" y="1070610"/>
                </a:lnTo>
                <a:lnTo>
                  <a:pt x="1156080" y="1071880"/>
                </a:lnTo>
                <a:lnTo>
                  <a:pt x="1166407" y="1071880"/>
                </a:lnTo>
                <a:lnTo>
                  <a:pt x="1164513" y="1075689"/>
                </a:lnTo>
                <a:lnTo>
                  <a:pt x="1142974" y="1107439"/>
                </a:lnTo>
                <a:lnTo>
                  <a:pt x="1130071" y="1121410"/>
                </a:lnTo>
                <a:lnTo>
                  <a:pt x="1123124" y="1129030"/>
                </a:lnTo>
                <a:lnTo>
                  <a:pt x="1115872" y="1135380"/>
                </a:lnTo>
                <a:lnTo>
                  <a:pt x="1108316" y="1140460"/>
                </a:lnTo>
                <a:lnTo>
                  <a:pt x="1100467" y="1146810"/>
                </a:lnTo>
                <a:lnTo>
                  <a:pt x="1092352" y="1151889"/>
                </a:lnTo>
                <a:lnTo>
                  <a:pt x="1083983" y="1155700"/>
                </a:lnTo>
                <a:lnTo>
                  <a:pt x="1075347" y="1160780"/>
                </a:lnTo>
                <a:lnTo>
                  <a:pt x="1066495" y="1164589"/>
                </a:lnTo>
                <a:lnTo>
                  <a:pt x="1057402" y="1168400"/>
                </a:lnTo>
                <a:lnTo>
                  <a:pt x="1048105" y="1170939"/>
                </a:lnTo>
                <a:close/>
              </a:path>
              <a:path w="1188720" h="1181100">
                <a:moveTo>
                  <a:pt x="988656" y="1181100"/>
                </a:moveTo>
                <a:lnTo>
                  <a:pt x="199936" y="1181100"/>
                </a:lnTo>
                <a:lnTo>
                  <a:pt x="194805" y="1179830"/>
                </a:lnTo>
                <a:lnTo>
                  <a:pt x="993787" y="1179830"/>
                </a:lnTo>
                <a:lnTo>
                  <a:pt x="988656" y="118110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024533" y="1859953"/>
            <a:ext cx="939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能够处理客户关系，能够用正确恰当方式与客户沟通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31206" y="1859953"/>
            <a:ext cx="1244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能够独立顺利地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完成接待客户、拜访客户的任务，推广企业的产品和服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务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362700" y="3548062"/>
            <a:ext cx="1189355" cy="838200"/>
          </a:xfrm>
          <a:custGeom>
            <a:avLst/>
            <a:gdLst/>
            <a:ahLst/>
            <a:cxnLst/>
            <a:rect l="l" t="t" r="r" b="b"/>
            <a:pathLst>
              <a:path w="1189354" h="838200">
                <a:moveTo>
                  <a:pt x="1060767" y="836929"/>
                </a:moveTo>
                <a:lnTo>
                  <a:pt x="128270" y="836929"/>
                </a:lnTo>
                <a:lnTo>
                  <a:pt x="107175" y="833120"/>
                </a:lnTo>
                <a:lnTo>
                  <a:pt x="100393" y="830579"/>
                </a:lnTo>
                <a:lnTo>
                  <a:pt x="93751" y="829310"/>
                </a:lnTo>
                <a:lnTo>
                  <a:pt x="87261" y="826770"/>
                </a:lnTo>
                <a:lnTo>
                  <a:pt x="80924" y="822960"/>
                </a:lnTo>
                <a:lnTo>
                  <a:pt x="74764" y="820420"/>
                </a:lnTo>
                <a:lnTo>
                  <a:pt x="46812" y="800100"/>
                </a:lnTo>
                <a:lnTo>
                  <a:pt x="41846" y="796289"/>
                </a:lnTo>
                <a:lnTo>
                  <a:pt x="37122" y="791210"/>
                </a:lnTo>
                <a:lnTo>
                  <a:pt x="32626" y="786129"/>
                </a:lnTo>
                <a:lnTo>
                  <a:pt x="28384" y="779779"/>
                </a:lnTo>
                <a:lnTo>
                  <a:pt x="24409" y="774700"/>
                </a:lnTo>
                <a:lnTo>
                  <a:pt x="20688" y="768350"/>
                </a:lnTo>
                <a:lnTo>
                  <a:pt x="17246" y="763270"/>
                </a:lnTo>
                <a:lnTo>
                  <a:pt x="14097" y="756920"/>
                </a:lnTo>
                <a:lnTo>
                  <a:pt x="11226" y="750570"/>
                </a:lnTo>
                <a:lnTo>
                  <a:pt x="8674" y="744220"/>
                </a:lnTo>
                <a:lnTo>
                  <a:pt x="6426" y="736600"/>
                </a:lnTo>
                <a:lnTo>
                  <a:pt x="4495" y="730250"/>
                </a:lnTo>
                <a:lnTo>
                  <a:pt x="0" y="694689"/>
                </a:lnTo>
                <a:lnTo>
                  <a:pt x="0" y="142239"/>
                </a:lnTo>
                <a:lnTo>
                  <a:pt x="6426" y="100329"/>
                </a:lnTo>
                <a:lnTo>
                  <a:pt x="8674" y="92710"/>
                </a:lnTo>
                <a:lnTo>
                  <a:pt x="11226" y="86360"/>
                </a:lnTo>
                <a:lnTo>
                  <a:pt x="14097" y="80010"/>
                </a:lnTo>
                <a:lnTo>
                  <a:pt x="17246" y="73660"/>
                </a:lnTo>
                <a:lnTo>
                  <a:pt x="20688" y="68579"/>
                </a:lnTo>
                <a:lnTo>
                  <a:pt x="24409" y="62229"/>
                </a:lnTo>
                <a:lnTo>
                  <a:pt x="28384" y="57150"/>
                </a:lnTo>
                <a:lnTo>
                  <a:pt x="32626" y="50800"/>
                </a:lnTo>
                <a:lnTo>
                  <a:pt x="37122" y="45720"/>
                </a:lnTo>
                <a:lnTo>
                  <a:pt x="41846" y="40639"/>
                </a:lnTo>
                <a:lnTo>
                  <a:pt x="46812" y="36829"/>
                </a:lnTo>
                <a:lnTo>
                  <a:pt x="51993" y="31750"/>
                </a:lnTo>
                <a:lnTo>
                  <a:pt x="80924" y="13970"/>
                </a:lnTo>
                <a:lnTo>
                  <a:pt x="87261" y="10160"/>
                </a:lnTo>
                <a:lnTo>
                  <a:pt x="93751" y="7620"/>
                </a:lnTo>
                <a:lnTo>
                  <a:pt x="100393" y="6350"/>
                </a:lnTo>
                <a:lnTo>
                  <a:pt x="107175" y="3810"/>
                </a:lnTo>
                <a:lnTo>
                  <a:pt x="128270" y="0"/>
                </a:lnTo>
                <a:lnTo>
                  <a:pt x="1060767" y="0"/>
                </a:lnTo>
                <a:lnTo>
                  <a:pt x="1081862" y="3810"/>
                </a:lnTo>
                <a:lnTo>
                  <a:pt x="1088644" y="6350"/>
                </a:lnTo>
                <a:lnTo>
                  <a:pt x="1095286" y="7620"/>
                </a:lnTo>
                <a:lnTo>
                  <a:pt x="1098530" y="8889"/>
                </a:lnTo>
                <a:lnTo>
                  <a:pt x="136131" y="8889"/>
                </a:lnTo>
                <a:lnTo>
                  <a:pt x="129120" y="10160"/>
                </a:lnTo>
                <a:lnTo>
                  <a:pt x="122682" y="10160"/>
                </a:lnTo>
                <a:lnTo>
                  <a:pt x="115874" y="11429"/>
                </a:lnTo>
                <a:lnTo>
                  <a:pt x="116116" y="11429"/>
                </a:lnTo>
                <a:lnTo>
                  <a:pt x="109435" y="12700"/>
                </a:lnTo>
                <a:lnTo>
                  <a:pt x="109664" y="12700"/>
                </a:lnTo>
                <a:lnTo>
                  <a:pt x="103111" y="15239"/>
                </a:lnTo>
                <a:lnTo>
                  <a:pt x="103327" y="15239"/>
                </a:lnTo>
                <a:lnTo>
                  <a:pt x="96913" y="16510"/>
                </a:lnTo>
                <a:lnTo>
                  <a:pt x="97129" y="16510"/>
                </a:lnTo>
                <a:lnTo>
                  <a:pt x="90868" y="19050"/>
                </a:lnTo>
                <a:lnTo>
                  <a:pt x="91084" y="19050"/>
                </a:lnTo>
                <a:lnTo>
                  <a:pt x="84962" y="21589"/>
                </a:lnTo>
                <a:lnTo>
                  <a:pt x="85166" y="21589"/>
                </a:lnTo>
                <a:lnTo>
                  <a:pt x="79209" y="25400"/>
                </a:lnTo>
                <a:lnTo>
                  <a:pt x="79413" y="25400"/>
                </a:lnTo>
                <a:lnTo>
                  <a:pt x="73634" y="27939"/>
                </a:lnTo>
                <a:lnTo>
                  <a:pt x="73825" y="27939"/>
                </a:lnTo>
                <a:lnTo>
                  <a:pt x="68224" y="31750"/>
                </a:lnTo>
                <a:lnTo>
                  <a:pt x="68414" y="31750"/>
                </a:lnTo>
                <a:lnTo>
                  <a:pt x="63004" y="35560"/>
                </a:lnTo>
                <a:lnTo>
                  <a:pt x="63182" y="35560"/>
                </a:lnTo>
                <a:lnTo>
                  <a:pt x="57962" y="39370"/>
                </a:lnTo>
                <a:lnTo>
                  <a:pt x="58140" y="39370"/>
                </a:lnTo>
                <a:lnTo>
                  <a:pt x="53124" y="43179"/>
                </a:lnTo>
                <a:lnTo>
                  <a:pt x="53301" y="43179"/>
                </a:lnTo>
                <a:lnTo>
                  <a:pt x="48501" y="48260"/>
                </a:lnTo>
                <a:lnTo>
                  <a:pt x="48666" y="48260"/>
                </a:lnTo>
                <a:lnTo>
                  <a:pt x="44094" y="52070"/>
                </a:lnTo>
                <a:lnTo>
                  <a:pt x="44246" y="52070"/>
                </a:lnTo>
                <a:lnTo>
                  <a:pt x="39903" y="57150"/>
                </a:lnTo>
                <a:lnTo>
                  <a:pt x="40043" y="57150"/>
                </a:lnTo>
                <a:lnTo>
                  <a:pt x="35940" y="62229"/>
                </a:lnTo>
                <a:lnTo>
                  <a:pt x="36080" y="62229"/>
                </a:lnTo>
                <a:lnTo>
                  <a:pt x="32232" y="67310"/>
                </a:lnTo>
                <a:lnTo>
                  <a:pt x="29484" y="72389"/>
                </a:lnTo>
                <a:lnTo>
                  <a:pt x="28892" y="72389"/>
                </a:lnTo>
                <a:lnTo>
                  <a:pt x="25565" y="78739"/>
                </a:lnTo>
                <a:lnTo>
                  <a:pt x="23228" y="83820"/>
                </a:lnTo>
                <a:lnTo>
                  <a:pt x="22720" y="83820"/>
                </a:lnTo>
                <a:lnTo>
                  <a:pt x="19951" y="90170"/>
                </a:lnTo>
                <a:lnTo>
                  <a:pt x="17576" y="96520"/>
                </a:lnTo>
                <a:lnTo>
                  <a:pt x="15481" y="102870"/>
                </a:lnTo>
                <a:lnTo>
                  <a:pt x="13690" y="109220"/>
                </a:lnTo>
                <a:lnTo>
                  <a:pt x="12204" y="115570"/>
                </a:lnTo>
                <a:lnTo>
                  <a:pt x="11049" y="121920"/>
                </a:lnTo>
                <a:lnTo>
                  <a:pt x="10198" y="128270"/>
                </a:lnTo>
                <a:lnTo>
                  <a:pt x="9778" y="134620"/>
                </a:lnTo>
                <a:lnTo>
                  <a:pt x="9525" y="142239"/>
                </a:lnTo>
                <a:lnTo>
                  <a:pt x="9525" y="694689"/>
                </a:lnTo>
                <a:lnTo>
                  <a:pt x="9673" y="701039"/>
                </a:lnTo>
                <a:lnTo>
                  <a:pt x="9778" y="702310"/>
                </a:lnTo>
                <a:lnTo>
                  <a:pt x="10223" y="708660"/>
                </a:lnTo>
                <a:lnTo>
                  <a:pt x="11074" y="715010"/>
                </a:lnTo>
                <a:lnTo>
                  <a:pt x="12255" y="721360"/>
                </a:lnTo>
                <a:lnTo>
                  <a:pt x="13754" y="727710"/>
                </a:lnTo>
                <a:lnTo>
                  <a:pt x="15557" y="734060"/>
                </a:lnTo>
                <a:lnTo>
                  <a:pt x="17652" y="740410"/>
                </a:lnTo>
                <a:lnTo>
                  <a:pt x="20053" y="746760"/>
                </a:lnTo>
                <a:lnTo>
                  <a:pt x="22720" y="753110"/>
                </a:lnTo>
                <a:lnTo>
                  <a:pt x="23228" y="753110"/>
                </a:lnTo>
                <a:lnTo>
                  <a:pt x="25666" y="758189"/>
                </a:lnTo>
                <a:lnTo>
                  <a:pt x="28892" y="764539"/>
                </a:lnTo>
                <a:lnTo>
                  <a:pt x="29484" y="764539"/>
                </a:lnTo>
                <a:lnTo>
                  <a:pt x="32359" y="769620"/>
                </a:lnTo>
                <a:lnTo>
                  <a:pt x="36080" y="774700"/>
                </a:lnTo>
                <a:lnTo>
                  <a:pt x="35940" y="774700"/>
                </a:lnTo>
                <a:lnTo>
                  <a:pt x="40043" y="779779"/>
                </a:lnTo>
                <a:lnTo>
                  <a:pt x="39903" y="779779"/>
                </a:lnTo>
                <a:lnTo>
                  <a:pt x="44246" y="784860"/>
                </a:lnTo>
                <a:lnTo>
                  <a:pt x="44094" y="784860"/>
                </a:lnTo>
                <a:lnTo>
                  <a:pt x="48666" y="788670"/>
                </a:lnTo>
                <a:lnTo>
                  <a:pt x="48501" y="788670"/>
                </a:lnTo>
                <a:lnTo>
                  <a:pt x="53301" y="793750"/>
                </a:lnTo>
                <a:lnTo>
                  <a:pt x="53124" y="793750"/>
                </a:lnTo>
                <a:lnTo>
                  <a:pt x="58140" y="797560"/>
                </a:lnTo>
                <a:lnTo>
                  <a:pt x="57962" y="797560"/>
                </a:lnTo>
                <a:lnTo>
                  <a:pt x="63182" y="801370"/>
                </a:lnTo>
                <a:lnTo>
                  <a:pt x="63004" y="801370"/>
                </a:lnTo>
                <a:lnTo>
                  <a:pt x="68414" y="805179"/>
                </a:lnTo>
                <a:lnTo>
                  <a:pt x="68224" y="805179"/>
                </a:lnTo>
                <a:lnTo>
                  <a:pt x="73825" y="808989"/>
                </a:lnTo>
                <a:lnTo>
                  <a:pt x="73634" y="808989"/>
                </a:lnTo>
                <a:lnTo>
                  <a:pt x="79413" y="811529"/>
                </a:lnTo>
                <a:lnTo>
                  <a:pt x="79209" y="811529"/>
                </a:lnTo>
                <a:lnTo>
                  <a:pt x="85166" y="815339"/>
                </a:lnTo>
                <a:lnTo>
                  <a:pt x="84962" y="815339"/>
                </a:lnTo>
                <a:lnTo>
                  <a:pt x="91084" y="817879"/>
                </a:lnTo>
                <a:lnTo>
                  <a:pt x="90868" y="817879"/>
                </a:lnTo>
                <a:lnTo>
                  <a:pt x="97129" y="820420"/>
                </a:lnTo>
                <a:lnTo>
                  <a:pt x="96913" y="820420"/>
                </a:lnTo>
                <a:lnTo>
                  <a:pt x="103327" y="821689"/>
                </a:lnTo>
                <a:lnTo>
                  <a:pt x="103111" y="821689"/>
                </a:lnTo>
                <a:lnTo>
                  <a:pt x="109664" y="824229"/>
                </a:lnTo>
                <a:lnTo>
                  <a:pt x="109435" y="824229"/>
                </a:lnTo>
                <a:lnTo>
                  <a:pt x="116116" y="825500"/>
                </a:lnTo>
                <a:lnTo>
                  <a:pt x="115874" y="825500"/>
                </a:lnTo>
                <a:lnTo>
                  <a:pt x="122682" y="826770"/>
                </a:lnTo>
                <a:lnTo>
                  <a:pt x="129120" y="826770"/>
                </a:lnTo>
                <a:lnTo>
                  <a:pt x="136131" y="828039"/>
                </a:lnTo>
                <a:lnTo>
                  <a:pt x="1098530" y="828039"/>
                </a:lnTo>
                <a:lnTo>
                  <a:pt x="1095286" y="829310"/>
                </a:lnTo>
                <a:lnTo>
                  <a:pt x="1088644" y="830579"/>
                </a:lnTo>
                <a:lnTo>
                  <a:pt x="1081862" y="833120"/>
                </a:lnTo>
                <a:lnTo>
                  <a:pt x="1060767" y="836929"/>
                </a:lnTo>
                <a:close/>
              </a:path>
              <a:path w="1189354" h="838200">
                <a:moveTo>
                  <a:pt x="1160272" y="73660"/>
                </a:moveTo>
                <a:lnTo>
                  <a:pt x="1156677" y="67310"/>
                </a:lnTo>
                <a:lnTo>
                  <a:pt x="1152956" y="62229"/>
                </a:lnTo>
                <a:lnTo>
                  <a:pt x="1153096" y="62229"/>
                </a:lnTo>
                <a:lnTo>
                  <a:pt x="1148994" y="57150"/>
                </a:lnTo>
                <a:lnTo>
                  <a:pt x="1149134" y="57150"/>
                </a:lnTo>
                <a:lnTo>
                  <a:pt x="1144790" y="52070"/>
                </a:lnTo>
                <a:lnTo>
                  <a:pt x="1144955" y="52070"/>
                </a:lnTo>
                <a:lnTo>
                  <a:pt x="1140371" y="48260"/>
                </a:lnTo>
                <a:lnTo>
                  <a:pt x="1140536" y="48260"/>
                </a:lnTo>
                <a:lnTo>
                  <a:pt x="1135735" y="43179"/>
                </a:lnTo>
                <a:lnTo>
                  <a:pt x="1135913" y="43179"/>
                </a:lnTo>
                <a:lnTo>
                  <a:pt x="1130896" y="39370"/>
                </a:lnTo>
                <a:lnTo>
                  <a:pt x="1131074" y="39370"/>
                </a:lnTo>
                <a:lnTo>
                  <a:pt x="1125854" y="35560"/>
                </a:lnTo>
                <a:lnTo>
                  <a:pt x="1126032" y="35560"/>
                </a:lnTo>
                <a:lnTo>
                  <a:pt x="1120622" y="31750"/>
                </a:lnTo>
                <a:lnTo>
                  <a:pt x="1120813" y="31750"/>
                </a:lnTo>
                <a:lnTo>
                  <a:pt x="1115212" y="27939"/>
                </a:lnTo>
                <a:lnTo>
                  <a:pt x="1115402" y="27939"/>
                </a:lnTo>
                <a:lnTo>
                  <a:pt x="1109624" y="25400"/>
                </a:lnTo>
                <a:lnTo>
                  <a:pt x="1109827" y="25400"/>
                </a:lnTo>
                <a:lnTo>
                  <a:pt x="1103871" y="21589"/>
                </a:lnTo>
                <a:lnTo>
                  <a:pt x="1104074" y="21589"/>
                </a:lnTo>
                <a:lnTo>
                  <a:pt x="1097965" y="19050"/>
                </a:lnTo>
                <a:lnTo>
                  <a:pt x="1098181" y="19050"/>
                </a:lnTo>
                <a:lnTo>
                  <a:pt x="1091907" y="16510"/>
                </a:lnTo>
                <a:lnTo>
                  <a:pt x="1092123" y="16510"/>
                </a:lnTo>
                <a:lnTo>
                  <a:pt x="1085710" y="15239"/>
                </a:lnTo>
                <a:lnTo>
                  <a:pt x="1085926" y="15239"/>
                </a:lnTo>
                <a:lnTo>
                  <a:pt x="1079373" y="12700"/>
                </a:lnTo>
                <a:lnTo>
                  <a:pt x="1079614" y="12700"/>
                </a:lnTo>
                <a:lnTo>
                  <a:pt x="1072921" y="11429"/>
                </a:lnTo>
                <a:lnTo>
                  <a:pt x="1073162" y="11429"/>
                </a:lnTo>
                <a:lnTo>
                  <a:pt x="1066355" y="10160"/>
                </a:lnTo>
                <a:lnTo>
                  <a:pt x="1059916" y="10160"/>
                </a:lnTo>
                <a:lnTo>
                  <a:pt x="1052906" y="8889"/>
                </a:lnTo>
                <a:lnTo>
                  <a:pt x="1098530" y="8889"/>
                </a:lnTo>
                <a:lnTo>
                  <a:pt x="1101775" y="10160"/>
                </a:lnTo>
                <a:lnTo>
                  <a:pt x="1108113" y="13970"/>
                </a:lnTo>
                <a:lnTo>
                  <a:pt x="1114272" y="16510"/>
                </a:lnTo>
                <a:lnTo>
                  <a:pt x="1142225" y="36829"/>
                </a:lnTo>
                <a:lnTo>
                  <a:pt x="1147191" y="40639"/>
                </a:lnTo>
                <a:lnTo>
                  <a:pt x="1151915" y="45720"/>
                </a:lnTo>
                <a:lnTo>
                  <a:pt x="1156411" y="50800"/>
                </a:lnTo>
                <a:lnTo>
                  <a:pt x="1160652" y="57150"/>
                </a:lnTo>
                <a:lnTo>
                  <a:pt x="1164640" y="62229"/>
                </a:lnTo>
                <a:lnTo>
                  <a:pt x="1168349" y="68579"/>
                </a:lnTo>
                <a:lnTo>
                  <a:pt x="1170930" y="72389"/>
                </a:lnTo>
                <a:lnTo>
                  <a:pt x="1160157" y="72389"/>
                </a:lnTo>
                <a:lnTo>
                  <a:pt x="1160272" y="73660"/>
                </a:lnTo>
                <a:close/>
              </a:path>
              <a:path w="1189354" h="838200">
                <a:moveTo>
                  <a:pt x="28765" y="73660"/>
                </a:moveTo>
                <a:lnTo>
                  <a:pt x="28892" y="72389"/>
                </a:lnTo>
                <a:lnTo>
                  <a:pt x="29484" y="72389"/>
                </a:lnTo>
                <a:lnTo>
                  <a:pt x="28765" y="73660"/>
                </a:lnTo>
                <a:close/>
              </a:path>
              <a:path w="1189354" h="838200">
                <a:moveTo>
                  <a:pt x="1166418" y="85089"/>
                </a:moveTo>
                <a:lnTo>
                  <a:pt x="1163370" y="78739"/>
                </a:lnTo>
                <a:lnTo>
                  <a:pt x="1160157" y="72389"/>
                </a:lnTo>
                <a:lnTo>
                  <a:pt x="1170930" y="72389"/>
                </a:lnTo>
                <a:lnTo>
                  <a:pt x="1171790" y="73660"/>
                </a:lnTo>
                <a:lnTo>
                  <a:pt x="1174953" y="80010"/>
                </a:lnTo>
                <a:lnTo>
                  <a:pt x="1176667" y="83820"/>
                </a:lnTo>
                <a:lnTo>
                  <a:pt x="1166317" y="83820"/>
                </a:lnTo>
                <a:lnTo>
                  <a:pt x="1166418" y="85089"/>
                </a:lnTo>
                <a:close/>
              </a:path>
              <a:path w="1189354" h="838200">
                <a:moveTo>
                  <a:pt x="22618" y="85089"/>
                </a:moveTo>
                <a:lnTo>
                  <a:pt x="22720" y="83820"/>
                </a:lnTo>
                <a:lnTo>
                  <a:pt x="23228" y="83820"/>
                </a:lnTo>
                <a:lnTo>
                  <a:pt x="22618" y="85089"/>
                </a:lnTo>
                <a:close/>
              </a:path>
              <a:path w="1189354" h="838200">
                <a:moveTo>
                  <a:pt x="1188859" y="702310"/>
                </a:moveTo>
                <a:lnTo>
                  <a:pt x="1179334" y="702310"/>
                </a:lnTo>
                <a:lnTo>
                  <a:pt x="1179512" y="694689"/>
                </a:lnTo>
                <a:lnTo>
                  <a:pt x="1179512" y="142239"/>
                </a:lnTo>
                <a:lnTo>
                  <a:pt x="1179334" y="134620"/>
                </a:lnTo>
                <a:lnTo>
                  <a:pt x="1178814" y="128270"/>
                </a:lnTo>
                <a:lnTo>
                  <a:pt x="1177963" y="121920"/>
                </a:lnTo>
                <a:lnTo>
                  <a:pt x="1176781" y="115570"/>
                </a:lnTo>
                <a:lnTo>
                  <a:pt x="1175283" y="109220"/>
                </a:lnTo>
                <a:lnTo>
                  <a:pt x="1173479" y="102870"/>
                </a:lnTo>
                <a:lnTo>
                  <a:pt x="1171384" y="96520"/>
                </a:lnTo>
                <a:lnTo>
                  <a:pt x="1168996" y="90170"/>
                </a:lnTo>
                <a:lnTo>
                  <a:pt x="1166317" y="83820"/>
                </a:lnTo>
                <a:lnTo>
                  <a:pt x="1176667" y="83820"/>
                </a:lnTo>
                <a:lnTo>
                  <a:pt x="1177810" y="86360"/>
                </a:lnTo>
                <a:lnTo>
                  <a:pt x="1180363" y="92710"/>
                </a:lnTo>
                <a:lnTo>
                  <a:pt x="1182611" y="100329"/>
                </a:lnTo>
                <a:lnTo>
                  <a:pt x="1184541" y="106679"/>
                </a:lnTo>
                <a:lnTo>
                  <a:pt x="1189037" y="142239"/>
                </a:lnTo>
                <a:lnTo>
                  <a:pt x="1189037" y="694689"/>
                </a:lnTo>
                <a:lnTo>
                  <a:pt x="1188859" y="702310"/>
                </a:lnTo>
                <a:close/>
              </a:path>
              <a:path w="1189354" h="838200">
                <a:moveTo>
                  <a:pt x="9690" y="135889"/>
                </a:moveTo>
                <a:lnTo>
                  <a:pt x="9702" y="134620"/>
                </a:lnTo>
                <a:lnTo>
                  <a:pt x="9690" y="135889"/>
                </a:lnTo>
                <a:close/>
              </a:path>
              <a:path w="1189354" h="838200">
                <a:moveTo>
                  <a:pt x="1179347" y="135889"/>
                </a:moveTo>
                <a:lnTo>
                  <a:pt x="1179258" y="134620"/>
                </a:lnTo>
                <a:lnTo>
                  <a:pt x="1179347" y="135889"/>
                </a:lnTo>
                <a:close/>
              </a:path>
              <a:path w="1189354" h="838200">
                <a:moveTo>
                  <a:pt x="9778" y="702310"/>
                </a:moveTo>
                <a:lnTo>
                  <a:pt x="9690" y="701039"/>
                </a:lnTo>
                <a:lnTo>
                  <a:pt x="9778" y="702310"/>
                </a:lnTo>
                <a:close/>
              </a:path>
              <a:path w="1189354" h="838200">
                <a:moveTo>
                  <a:pt x="1176667" y="753110"/>
                </a:moveTo>
                <a:lnTo>
                  <a:pt x="1166317" y="753110"/>
                </a:lnTo>
                <a:lnTo>
                  <a:pt x="1169085" y="746760"/>
                </a:lnTo>
                <a:lnTo>
                  <a:pt x="1171460" y="740410"/>
                </a:lnTo>
                <a:lnTo>
                  <a:pt x="1173556" y="734060"/>
                </a:lnTo>
                <a:lnTo>
                  <a:pt x="1175346" y="727710"/>
                </a:lnTo>
                <a:lnTo>
                  <a:pt x="1176832" y="721360"/>
                </a:lnTo>
                <a:lnTo>
                  <a:pt x="1178001" y="715010"/>
                </a:lnTo>
                <a:lnTo>
                  <a:pt x="1178839" y="708660"/>
                </a:lnTo>
                <a:lnTo>
                  <a:pt x="1179347" y="701039"/>
                </a:lnTo>
                <a:lnTo>
                  <a:pt x="1179334" y="702310"/>
                </a:lnTo>
                <a:lnTo>
                  <a:pt x="1188859" y="702310"/>
                </a:lnTo>
                <a:lnTo>
                  <a:pt x="1182611" y="736600"/>
                </a:lnTo>
                <a:lnTo>
                  <a:pt x="1180363" y="744220"/>
                </a:lnTo>
                <a:lnTo>
                  <a:pt x="1177810" y="750570"/>
                </a:lnTo>
                <a:lnTo>
                  <a:pt x="1176667" y="753110"/>
                </a:lnTo>
                <a:close/>
              </a:path>
              <a:path w="1189354" h="838200">
                <a:moveTo>
                  <a:pt x="23228" y="753110"/>
                </a:moveTo>
                <a:lnTo>
                  <a:pt x="22720" y="753110"/>
                </a:lnTo>
                <a:lnTo>
                  <a:pt x="22618" y="751839"/>
                </a:lnTo>
                <a:lnTo>
                  <a:pt x="23228" y="753110"/>
                </a:lnTo>
                <a:close/>
              </a:path>
              <a:path w="1189354" h="838200">
                <a:moveTo>
                  <a:pt x="1170930" y="764539"/>
                </a:moveTo>
                <a:lnTo>
                  <a:pt x="1160157" y="764539"/>
                </a:lnTo>
                <a:lnTo>
                  <a:pt x="1163472" y="758189"/>
                </a:lnTo>
                <a:lnTo>
                  <a:pt x="1166418" y="751839"/>
                </a:lnTo>
                <a:lnTo>
                  <a:pt x="1166317" y="753110"/>
                </a:lnTo>
                <a:lnTo>
                  <a:pt x="1176667" y="753110"/>
                </a:lnTo>
                <a:lnTo>
                  <a:pt x="1174953" y="756920"/>
                </a:lnTo>
                <a:lnTo>
                  <a:pt x="1171790" y="763270"/>
                </a:lnTo>
                <a:lnTo>
                  <a:pt x="1170930" y="764539"/>
                </a:lnTo>
                <a:close/>
              </a:path>
              <a:path w="1189354" h="838200">
                <a:moveTo>
                  <a:pt x="29484" y="764539"/>
                </a:moveTo>
                <a:lnTo>
                  <a:pt x="28892" y="764539"/>
                </a:lnTo>
                <a:lnTo>
                  <a:pt x="28765" y="763270"/>
                </a:lnTo>
                <a:lnTo>
                  <a:pt x="29484" y="764539"/>
                </a:lnTo>
                <a:close/>
              </a:path>
              <a:path w="1189354" h="838200">
                <a:moveTo>
                  <a:pt x="1098530" y="828039"/>
                </a:moveTo>
                <a:lnTo>
                  <a:pt x="1052906" y="828039"/>
                </a:lnTo>
                <a:lnTo>
                  <a:pt x="1059916" y="826770"/>
                </a:lnTo>
                <a:lnTo>
                  <a:pt x="1066355" y="826770"/>
                </a:lnTo>
                <a:lnTo>
                  <a:pt x="1073162" y="825500"/>
                </a:lnTo>
                <a:lnTo>
                  <a:pt x="1072921" y="825500"/>
                </a:lnTo>
                <a:lnTo>
                  <a:pt x="1079614" y="824229"/>
                </a:lnTo>
                <a:lnTo>
                  <a:pt x="1079373" y="824229"/>
                </a:lnTo>
                <a:lnTo>
                  <a:pt x="1085926" y="821689"/>
                </a:lnTo>
                <a:lnTo>
                  <a:pt x="1085710" y="821689"/>
                </a:lnTo>
                <a:lnTo>
                  <a:pt x="1092123" y="820420"/>
                </a:lnTo>
                <a:lnTo>
                  <a:pt x="1091907" y="820420"/>
                </a:lnTo>
                <a:lnTo>
                  <a:pt x="1098181" y="817879"/>
                </a:lnTo>
                <a:lnTo>
                  <a:pt x="1097965" y="817879"/>
                </a:lnTo>
                <a:lnTo>
                  <a:pt x="1104074" y="815339"/>
                </a:lnTo>
                <a:lnTo>
                  <a:pt x="1103871" y="815339"/>
                </a:lnTo>
                <a:lnTo>
                  <a:pt x="1109827" y="811529"/>
                </a:lnTo>
                <a:lnTo>
                  <a:pt x="1109624" y="811529"/>
                </a:lnTo>
                <a:lnTo>
                  <a:pt x="1115402" y="808989"/>
                </a:lnTo>
                <a:lnTo>
                  <a:pt x="1115212" y="808989"/>
                </a:lnTo>
                <a:lnTo>
                  <a:pt x="1120813" y="805179"/>
                </a:lnTo>
                <a:lnTo>
                  <a:pt x="1120622" y="805179"/>
                </a:lnTo>
                <a:lnTo>
                  <a:pt x="1126032" y="801370"/>
                </a:lnTo>
                <a:lnTo>
                  <a:pt x="1125854" y="801370"/>
                </a:lnTo>
                <a:lnTo>
                  <a:pt x="1131074" y="797560"/>
                </a:lnTo>
                <a:lnTo>
                  <a:pt x="1130896" y="797560"/>
                </a:lnTo>
                <a:lnTo>
                  <a:pt x="1135913" y="793750"/>
                </a:lnTo>
                <a:lnTo>
                  <a:pt x="1135735" y="793750"/>
                </a:lnTo>
                <a:lnTo>
                  <a:pt x="1140536" y="788670"/>
                </a:lnTo>
                <a:lnTo>
                  <a:pt x="1140371" y="788670"/>
                </a:lnTo>
                <a:lnTo>
                  <a:pt x="1144955" y="784860"/>
                </a:lnTo>
                <a:lnTo>
                  <a:pt x="1144790" y="784860"/>
                </a:lnTo>
                <a:lnTo>
                  <a:pt x="1149134" y="779779"/>
                </a:lnTo>
                <a:lnTo>
                  <a:pt x="1148994" y="779779"/>
                </a:lnTo>
                <a:lnTo>
                  <a:pt x="1153096" y="774700"/>
                </a:lnTo>
                <a:lnTo>
                  <a:pt x="1152956" y="774700"/>
                </a:lnTo>
                <a:lnTo>
                  <a:pt x="1156804" y="769620"/>
                </a:lnTo>
                <a:lnTo>
                  <a:pt x="1160272" y="763270"/>
                </a:lnTo>
                <a:lnTo>
                  <a:pt x="1160157" y="764539"/>
                </a:lnTo>
                <a:lnTo>
                  <a:pt x="1170930" y="764539"/>
                </a:lnTo>
                <a:lnTo>
                  <a:pt x="1168349" y="768350"/>
                </a:lnTo>
                <a:lnTo>
                  <a:pt x="1164640" y="774700"/>
                </a:lnTo>
                <a:lnTo>
                  <a:pt x="1160652" y="779779"/>
                </a:lnTo>
                <a:lnTo>
                  <a:pt x="1156411" y="786129"/>
                </a:lnTo>
                <a:lnTo>
                  <a:pt x="1151915" y="791210"/>
                </a:lnTo>
                <a:lnTo>
                  <a:pt x="1147191" y="796289"/>
                </a:lnTo>
                <a:lnTo>
                  <a:pt x="1142225" y="800100"/>
                </a:lnTo>
                <a:lnTo>
                  <a:pt x="1137043" y="805179"/>
                </a:lnTo>
                <a:lnTo>
                  <a:pt x="1108113" y="822960"/>
                </a:lnTo>
                <a:lnTo>
                  <a:pt x="1101775" y="826770"/>
                </a:lnTo>
                <a:lnTo>
                  <a:pt x="1098530" y="828039"/>
                </a:lnTo>
                <a:close/>
              </a:path>
              <a:path w="1189354" h="838200">
                <a:moveTo>
                  <a:pt x="1046226" y="838200"/>
                </a:moveTo>
                <a:lnTo>
                  <a:pt x="142811" y="838200"/>
                </a:lnTo>
                <a:lnTo>
                  <a:pt x="135521" y="836929"/>
                </a:lnTo>
                <a:lnTo>
                  <a:pt x="1053515" y="836929"/>
                </a:lnTo>
                <a:lnTo>
                  <a:pt x="1046226" y="83820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486652" y="3762819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掌握商务宴请礼仪</a:t>
            </a:r>
            <a:endParaRPr sz="1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3657600"/>
            <a:ext cx="57150" cy="228600"/>
          </a:xfrm>
          <a:custGeom>
            <a:avLst/>
            <a:gdLst/>
            <a:ahLst/>
            <a:cxnLst/>
            <a:rect l="l" t="t" r="r" b="b"/>
            <a:pathLst>
              <a:path w="57150" h="228600">
                <a:moveTo>
                  <a:pt x="57150" y="228600"/>
                </a:moveTo>
                <a:lnTo>
                  <a:pt x="0" y="228600"/>
                </a:lnTo>
                <a:lnTo>
                  <a:pt x="0" y="0"/>
                </a:lnTo>
                <a:lnTo>
                  <a:pt x="57150" y="0"/>
                </a:lnTo>
                <a:lnTo>
                  <a:pt x="57150" y="2286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025" y="3257550"/>
            <a:ext cx="57150" cy="228600"/>
          </a:xfrm>
          <a:custGeom>
            <a:avLst/>
            <a:gdLst/>
            <a:ahLst/>
            <a:cxnLst/>
            <a:rect l="l" t="t" r="r" b="b"/>
            <a:pathLst>
              <a:path w="57150" h="228600">
                <a:moveTo>
                  <a:pt x="57150" y="228600"/>
                </a:moveTo>
                <a:lnTo>
                  <a:pt x="0" y="228600"/>
                </a:lnTo>
                <a:lnTo>
                  <a:pt x="0" y="0"/>
                </a:lnTo>
                <a:lnTo>
                  <a:pt x="57150" y="0"/>
                </a:lnTo>
                <a:lnTo>
                  <a:pt x="57150" y="2286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29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29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30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431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431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32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432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433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433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434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434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435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435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436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436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437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437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438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4385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43900" y="31718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658225" y="3257550"/>
            <a:ext cx="57150" cy="228600"/>
          </a:xfrm>
          <a:custGeom>
            <a:avLst/>
            <a:gdLst/>
            <a:ahLst/>
            <a:cxnLst/>
            <a:rect l="l" t="t" r="r" b="b"/>
            <a:pathLst>
              <a:path w="57150" h="228600">
                <a:moveTo>
                  <a:pt x="57150" y="228600"/>
                </a:moveTo>
                <a:lnTo>
                  <a:pt x="0" y="228600"/>
                </a:lnTo>
                <a:lnTo>
                  <a:pt x="0" y="0"/>
                </a:lnTo>
                <a:lnTo>
                  <a:pt x="57150" y="0"/>
                </a:lnTo>
                <a:lnTo>
                  <a:pt x="57150" y="2286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658225" y="3657600"/>
            <a:ext cx="57150" cy="228600"/>
          </a:xfrm>
          <a:custGeom>
            <a:avLst/>
            <a:gdLst/>
            <a:ahLst/>
            <a:cxnLst/>
            <a:rect l="l" t="t" r="r" b="b"/>
            <a:pathLst>
              <a:path w="57150" h="228600">
                <a:moveTo>
                  <a:pt x="57150" y="228600"/>
                </a:moveTo>
                <a:lnTo>
                  <a:pt x="0" y="228600"/>
                </a:lnTo>
                <a:lnTo>
                  <a:pt x="0" y="0"/>
                </a:lnTo>
                <a:lnTo>
                  <a:pt x="57150" y="0"/>
                </a:lnTo>
                <a:lnTo>
                  <a:pt x="57150" y="2286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867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8867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4866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866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865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865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864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864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0863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863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862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862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861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861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860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860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8859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859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858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580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85750" y="3857625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228600" y="57150"/>
                </a:moveTo>
                <a:lnTo>
                  <a:pt x="0" y="57150"/>
                </a:lnTo>
                <a:lnTo>
                  <a:pt x="0" y="0"/>
                </a:lnTo>
                <a:lnTo>
                  <a:pt x="228600" y="0"/>
                </a:lnTo>
                <a:lnTo>
                  <a:pt x="228600" y="5715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66700" y="3413760"/>
            <a:ext cx="838263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培养学生思维能力、自学能力、组织能力、表达能力、与人沟通能力、创新能力、职业意识、团队合作意识</a:t>
            </a:r>
            <a:endParaRPr sz="1400">
              <a:latin typeface="Noto Serif CJK JP"/>
              <a:cs typeface="Noto Serif CJK JP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043237" y="1366837"/>
            <a:ext cx="2524125" cy="924560"/>
            <a:chOff x="3043237" y="1366837"/>
            <a:chExt cx="2524125" cy="924560"/>
          </a:xfrm>
        </p:grpSpPr>
        <p:sp>
          <p:nvSpPr>
            <p:cNvPr id="50" name="object 50"/>
            <p:cNvSpPr/>
            <p:nvPr/>
          </p:nvSpPr>
          <p:spPr>
            <a:xfrm>
              <a:off x="3048000" y="1371600"/>
              <a:ext cx="2514600" cy="914400"/>
            </a:xfrm>
            <a:custGeom>
              <a:avLst/>
              <a:gdLst/>
              <a:ahLst/>
              <a:cxnLst/>
              <a:rect l="l" t="t" r="r" b="b"/>
              <a:pathLst>
                <a:path w="2514600" h="914400">
                  <a:moveTo>
                    <a:pt x="1257300" y="914400"/>
                  </a:moveTo>
                  <a:lnTo>
                    <a:pt x="629412" y="762000"/>
                  </a:lnTo>
                  <a:lnTo>
                    <a:pt x="943355" y="762000"/>
                  </a:lnTo>
                  <a:lnTo>
                    <a:pt x="943355" y="609600"/>
                  </a:lnTo>
                  <a:lnTo>
                    <a:pt x="0" y="609600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609600"/>
                  </a:lnTo>
                  <a:lnTo>
                    <a:pt x="1571244" y="609600"/>
                  </a:lnTo>
                  <a:lnTo>
                    <a:pt x="1571244" y="762000"/>
                  </a:lnTo>
                  <a:lnTo>
                    <a:pt x="1886712" y="762000"/>
                  </a:lnTo>
                  <a:lnTo>
                    <a:pt x="1257300" y="9144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043237" y="1366837"/>
              <a:ext cx="2524125" cy="924560"/>
            </a:xfrm>
            <a:custGeom>
              <a:avLst/>
              <a:gdLst/>
              <a:ahLst/>
              <a:cxnLst/>
              <a:rect l="l" t="t" r="r" b="b"/>
              <a:pathLst>
                <a:path w="2524125" h="924560">
                  <a:moveTo>
                    <a:pt x="942975" y="619125"/>
                  </a:moveTo>
                  <a:lnTo>
                    <a:pt x="0" y="619125"/>
                  </a:lnTo>
                  <a:lnTo>
                    <a:pt x="0" y="0"/>
                  </a:lnTo>
                  <a:lnTo>
                    <a:pt x="2524125" y="0"/>
                  </a:lnTo>
                  <a:lnTo>
                    <a:pt x="252412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609600"/>
                  </a:lnTo>
                  <a:lnTo>
                    <a:pt x="4762" y="609600"/>
                  </a:lnTo>
                  <a:lnTo>
                    <a:pt x="9525" y="614362"/>
                  </a:lnTo>
                  <a:lnTo>
                    <a:pt x="942975" y="614362"/>
                  </a:lnTo>
                  <a:lnTo>
                    <a:pt x="942975" y="619125"/>
                  </a:lnTo>
                  <a:close/>
                </a:path>
                <a:path w="2524125" h="92456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2524125" h="924560">
                  <a:moveTo>
                    <a:pt x="251460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2514600" y="4762"/>
                  </a:lnTo>
                  <a:lnTo>
                    <a:pt x="2514600" y="9525"/>
                  </a:lnTo>
                  <a:close/>
                </a:path>
                <a:path w="2524125" h="924560">
                  <a:moveTo>
                    <a:pt x="2514600" y="614362"/>
                  </a:moveTo>
                  <a:lnTo>
                    <a:pt x="2514600" y="4762"/>
                  </a:lnTo>
                  <a:lnTo>
                    <a:pt x="2519362" y="9525"/>
                  </a:lnTo>
                  <a:lnTo>
                    <a:pt x="2524125" y="9525"/>
                  </a:lnTo>
                  <a:lnTo>
                    <a:pt x="2524125" y="609600"/>
                  </a:lnTo>
                  <a:lnTo>
                    <a:pt x="2519362" y="609600"/>
                  </a:lnTo>
                  <a:lnTo>
                    <a:pt x="2514600" y="614362"/>
                  </a:lnTo>
                  <a:close/>
                </a:path>
                <a:path w="2524125" h="924560">
                  <a:moveTo>
                    <a:pt x="2524125" y="9525"/>
                  </a:moveTo>
                  <a:lnTo>
                    <a:pt x="2519362" y="9525"/>
                  </a:lnTo>
                  <a:lnTo>
                    <a:pt x="2514600" y="4762"/>
                  </a:lnTo>
                  <a:lnTo>
                    <a:pt x="2524125" y="4762"/>
                  </a:lnTo>
                  <a:lnTo>
                    <a:pt x="2524125" y="9525"/>
                  </a:lnTo>
                  <a:close/>
                </a:path>
                <a:path w="2524125" h="924560">
                  <a:moveTo>
                    <a:pt x="9525" y="614362"/>
                  </a:moveTo>
                  <a:lnTo>
                    <a:pt x="4762" y="609600"/>
                  </a:lnTo>
                  <a:lnTo>
                    <a:pt x="9525" y="609600"/>
                  </a:lnTo>
                  <a:lnTo>
                    <a:pt x="9525" y="614362"/>
                  </a:lnTo>
                  <a:close/>
                </a:path>
                <a:path w="2524125" h="924560">
                  <a:moveTo>
                    <a:pt x="952500" y="619125"/>
                  </a:moveTo>
                  <a:lnTo>
                    <a:pt x="947737" y="619125"/>
                  </a:lnTo>
                  <a:lnTo>
                    <a:pt x="942975" y="614362"/>
                  </a:lnTo>
                  <a:lnTo>
                    <a:pt x="9525" y="614362"/>
                  </a:lnTo>
                  <a:lnTo>
                    <a:pt x="9525" y="609600"/>
                  </a:lnTo>
                  <a:lnTo>
                    <a:pt x="952500" y="609600"/>
                  </a:lnTo>
                  <a:lnTo>
                    <a:pt x="952500" y="619125"/>
                  </a:lnTo>
                  <a:close/>
                </a:path>
                <a:path w="2524125" h="924560">
                  <a:moveTo>
                    <a:pt x="1850793" y="771867"/>
                  </a:moveTo>
                  <a:lnTo>
                    <a:pt x="1571625" y="771867"/>
                  </a:lnTo>
                  <a:lnTo>
                    <a:pt x="1571625" y="609600"/>
                  </a:lnTo>
                  <a:lnTo>
                    <a:pt x="2514600" y="609600"/>
                  </a:lnTo>
                  <a:lnTo>
                    <a:pt x="2514600" y="614362"/>
                  </a:lnTo>
                  <a:lnTo>
                    <a:pt x="1581150" y="614362"/>
                  </a:lnTo>
                  <a:lnTo>
                    <a:pt x="1576387" y="619125"/>
                  </a:lnTo>
                  <a:lnTo>
                    <a:pt x="1581150" y="619125"/>
                  </a:lnTo>
                  <a:lnTo>
                    <a:pt x="1581150" y="762342"/>
                  </a:lnTo>
                  <a:lnTo>
                    <a:pt x="1576387" y="762342"/>
                  </a:lnTo>
                  <a:lnTo>
                    <a:pt x="1581150" y="767105"/>
                  </a:lnTo>
                  <a:lnTo>
                    <a:pt x="1870482" y="767105"/>
                  </a:lnTo>
                  <a:lnTo>
                    <a:pt x="1850793" y="771867"/>
                  </a:lnTo>
                  <a:close/>
                </a:path>
                <a:path w="2524125" h="924560">
                  <a:moveTo>
                    <a:pt x="2524125" y="619125"/>
                  </a:moveTo>
                  <a:lnTo>
                    <a:pt x="1581150" y="619125"/>
                  </a:lnTo>
                  <a:lnTo>
                    <a:pt x="1581150" y="614362"/>
                  </a:lnTo>
                  <a:lnTo>
                    <a:pt x="2514600" y="614362"/>
                  </a:lnTo>
                  <a:lnTo>
                    <a:pt x="2519362" y="609600"/>
                  </a:lnTo>
                  <a:lnTo>
                    <a:pt x="2524125" y="609600"/>
                  </a:lnTo>
                  <a:lnTo>
                    <a:pt x="2524125" y="619125"/>
                  </a:lnTo>
                  <a:close/>
                </a:path>
                <a:path w="2524125" h="924560">
                  <a:moveTo>
                    <a:pt x="942975" y="767105"/>
                  </a:moveTo>
                  <a:lnTo>
                    <a:pt x="942975" y="614362"/>
                  </a:lnTo>
                  <a:lnTo>
                    <a:pt x="947737" y="619125"/>
                  </a:lnTo>
                  <a:lnTo>
                    <a:pt x="952500" y="619125"/>
                  </a:lnTo>
                  <a:lnTo>
                    <a:pt x="952500" y="762342"/>
                  </a:lnTo>
                  <a:lnTo>
                    <a:pt x="947737" y="762342"/>
                  </a:lnTo>
                  <a:lnTo>
                    <a:pt x="942975" y="767105"/>
                  </a:lnTo>
                  <a:close/>
                </a:path>
                <a:path w="2524125" h="924560">
                  <a:moveTo>
                    <a:pt x="1581150" y="619125"/>
                  </a:moveTo>
                  <a:lnTo>
                    <a:pt x="1576387" y="619125"/>
                  </a:lnTo>
                  <a:lnTo>
                    <a:pt x="1581150" y="614362"/>
                  </a:lnTo>
                  <a:lnTo>
                    <a:pt x="1581150" y="619125"/>
                  </a:lnTo>
                  <a:close/>
                </a:path>
                <a:path w="2524125" h="924560">
                  <a:moveTo>
                    <a:pt x="1262062" y="924064"/>
                  </a:moveTo>
                  <a:lnTo>
                    <a:pt x="595553" y="762850"/>
                  </a:lnTo>
                  <a:lnTo>
                    <a:pt x="595604" y="762342"/>
                  </a:lnTo>
                  <a:lnTo>
                    <a:pt x="942975" y="762342"/>
                  </a:lnTo>
                  <a:lnTo>
                    <a:pt x="942975" y="762482"/>
                  </a:lnTo>
                  <a:lnTo>
                    <a:pt x="634530" y="762482"/>
                  </a:lnTo>
                  <a:lnTo>
                    <a:pt x="633412" y="771867"/>
                  </a:lnTo>
                  <a:lnTo>
                    <a:pt x="673331" y="771867"/>
                  </a:lnTo>
                  <a:lnTo>
                    <a:pt x="1262062" y="914269"/>
                  </a:lnTo>
                  <a:lnTo>
                    <a:pt x="1260944" y="914539"/>
                  </a:lnTo>
                  <a:lnTo>
                    <a:pt x="1301441" y="914539"/>
                  </a:lnTo>
                  <a:lnTo>
                    <a:pt x="1262062" y="924064"/>
                  </a:lnTo>
                  <a:close/>
                </a:path>
                <a:path w="2524125" h="924560">
                  <a:moveTo>
                    <a:pt x="952500" y="767105"/>
                  </a:moveTo>
                  <a:lnTo>
                    <a:pt x="942975" y="767105"/>
                  </a:lnTo>
                  <a:lnTo>
                    <a:pt x="947737" y="762342"/>
                  </a:lnTo>
                  <a:lnTo>
                    <a:pt x="952500" y="762342"/>
                  </a:lnTo>
                  <a:lnTo>
                    <a:pt x="952500" y="767105"/>
                  </a:lnTo>
                  <a:close/>
                </a:path>
                <a:path w="2524125" h="924560">
                  <a:moveTo>
                    <a:pt x="1581150" y="767105"/>
                  </a:moveTo>
                  <a:lnTo>
                    <a:pt x="1576387" y="762342"/>
                  </a:lnTo>
                  <a:lnTo>
                    <a:pt x="1581150" y="762342"/>
                  </a:lnTo>
                  <a:lnTo>
                    <a:pt x="1581150" y="767105"/>
                  </a:lnTo>
                  <a:close/>
                </a:path>
                <a:path w="2524125" h="924560">
                  <a:moveTo>
                    <a:pt x="1870482" y="767105"/>
                  </a:moveTo>
                  <a:lnTo>
                    <a:pt x="1581150" y="767105"/>
                  </a:lnTo>
                  <a:lnTo>
                    <a:pt x="1581150" y="762342"/>
                  </a:lnTo>
                  <a:lnTo>
                    <a:pt x="1928520" y="762342"/>
                  </a:lnTo>
                  <a:lnTo>
                    <a:pt x="1928534" y="762482"/>
                  </a:lnTo>
                  <a:lnTo>
                    <a:pt x="1889594" y="762482"/>
                  </a:lnTo>
                  <a:lnTo>
                    <a:pt x="1870482" y="767105"/>
                  </a:lnTo>
                  <a:close/>
                </a:path>
                <a:path w="2524125" h="924560">
                  <a:moveTo>
                    <a:pt x="673331" y="771867"/>
                  </a:moveTo>
                  <a:lnTo>
                    <a:pt x="633412" y="771867"/>
                  </a:lnTo>
                  <a:lnTo>
                    <a:pt x="634530" y="762482"/>
                  </a:lnTo>
                  <a:lnTo>
                    <a:pt x="673331" y="771867"/>
                  </a:lnTo>
                  <a:close/>
                </a:path>
                <a:path w="2524125" h="924560">
                  <a:moveTo>
                    <a:pt x="952500" y="771867"/>
                  </a:moveTo>
                  <a:lnTo>
                    <a:pt x="673331" y="771867"/>
                  </a:lnTo>
                  <a:lnTo>
                    <a:pt x="634530" y="762482"/>
                  </a:lnTo>
                  <a:lnTo>
                    <a:pt x="942975" y="762482"/>
                  </a:lnTo>
                  <a:lnTo>
                    <a:pt x="942975" y="767105"/>
                  </a:lnTo>
                  <a:lnTo>
                    <a:pt x="952500" y="767105"/>
                  </a:lnTo>
                  <a:lnTo>
                    <a:pt x="952500" y="771867"/>
                  </a:lnTo>
                  <a:close/>
                </a:path>
                <a:path w="2524125" h="924560">
                  <a:moveTo>
                    <a:pt x="1301441" y="914539"/>
                  </a:moveTo>
                  <a:lnTo>
                    <a:pt x="1263180" y="914539"/>
                  </a:lnTo>
                  <a:lnTo>
                    <a:pt x="1262062" y="914269"/>
                  </a:lnTo>
                  <a:lnTo>
                    <a:pt x="1889594" y="762482"/>
                  </a:lnTo>
                  <a:lnTo>
                    <a:pt x="1890712" y="771867"/>
                  </a:lnTo>
                  <a:lnTo>
                    <a:pt x="1891292" y="771867"/>
                  </a:lnTo>
                  <a:lnTo>
                    <a:pt x="1301441" y="914539"/>
                  </a:lnTo>
                  <a:close/>
                </a:path>
                <a:path w="2524125" h="924560">
                  <a:moveTo>
                    <a:pt x="1891292" y="771867"/>
                  </a:moveTo>
                  <a:lnTo>
                    <a:pt x="1890712" y="771867"/>
                  </a:lnTo>
                  <a:lnTo>
                    <a:pt x="1889594" y="762482"/>
                  </a:lnTo>
                  <a:lnTo>
                    <a:pt x="1928534" y="762482"/>
                  </a:lnTo>
                  <a:lnTo>
                    <a:pt x="1928571" y="762850"/>
                  </a:lnTo>
                  <a:lnTo>
                    <a:pt x="1891292" y="771867"/>
                  </a:lnTo>
                  <a:close/>
                </a:path>
                <a:path w="2524125" h="924560">
                  <a:moveTo>
                    <a:pt x="1263180" y="914539"/>
                  </a:moveTo>
                  <a:lnTo>
                    <a:pt x="1260944" y="914539"/>
                  </a:lnTo>
                  <a:lnTo>
                    <a:pt x="1262062" y="914269"/>
                  </a:lnTo>
                  <a:lnTo>
                    <a:pt x="1263180" y="914539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683000" y="1463675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FF"/>
                </a:solidFill>
                <a:latin typeface="Noto Serif CJK JP"/>
                <a:cs typeface="Noto Serif CJK JP"/>
              </a:rPr>
              <a:t>素质目标</a:t>
            </a:r>
            <a:endParaRPr spc="-15" dirty="0">
              <a:solidFill>
                <a:srgbClr val="FFFFFF"/>
              </a:solidFill>
              <a:latin typeface="Noto Serif CJK JP"/>
              <a:cs typeface="Noto Serif CJK JP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105025" y="2257425"/>
            <a:ext cx="4324350" cy="819150"/>
          </a:xfrm>
          <a:custGeom>
            <a:avLst/>
            <a:gdLst/>
            <a:ahLst/>
            <a:cxnLst/>
            <a:rect l="l" t="t" r="r" b="b"/>
            <a:pathLst>
              <a:path w="4324350" h="819150">
                <a:moveTo>
                  <a:pt x="4324350" y="819150"/>
                </a:moveTo>
                <a:lnTo>
                  <a:pt x="0" y="819150"/>
                </a:lnTo>
                <a:lnTo>
                  <a:pt x="0" y="0"/>
                </a:lnTo>
                <a:lnTo>
                  <a:pt x="4324350" y="0"/>
                </a:lnTo>
                <a:lnTo>
                  <a:pt x="4324350" y="28575"/>
                </a:lnTo>
                <a:lnTo>
                  <a:pt x="57150" y="28575"/>
                </a:lnTo>
                <a:lnTo>
                  <a:pt x="28575" y="57150"/>
                </a:lnTo>
                <a:lnTo>
                  <a:pt x="57150" y="57150"/>
                </a:lnTo>
                <a:lnTo>
                  <a:pt x="57150" y="762000"/>
                </a:lnTo>
                <a:lnTo>
                  <a:pt x="28575" y="762000"/>
                </a:lnTo>
                <a:lnTo>
                  <a:pt x="57150" y="790575"/>
                </a:lnTo>
                <a:lnTo>
                  <a:pt x="4324350" y="790575"/>
                </a:lnTo>
                <a:lnTo>
                  <a:pt x="4324350" y="819150"/>
                </a:lnTo>
                <a:close/>
              </a:path>
              <a:path w="4324350" h="819150">
                <a:moveTo>
                  <a:pt x="57150" y="57150"/>
                </a:moveTo>
                <a:lnTo>
                  <a:pt x="28575" y="57150"/>
                </a:lnTo>
                <a:lnTo>
                  <a:pt x="57150" y="28575"/>
                </a:lnTo>
                <a:lnTo>
                  <a:pt x="57150" y="57150"/>
                </a:lnTo>
                <a:close/>
              </a:path>
              <a:path w="4324350" h="819150">
                <a:moveTo>
                  <a:pt x="4267200" y="57150"/>
                </a:moveTo>
                <a:lnTo>
                  <a:pt x="57150" y="57150"/>
                </a:lnTo>
                <a:lnTo>
                  <a:pt x="57150" y="28575"/>
                </a:lnTo>
                <a:lnTo>
                  <a:pt x="4267200" y="28575"/>
                </a:lnTo>
                <a:lnTo>
                  <a:pt x="4267200" y="57150"/>
                </a:lnTo>
                <a:close/>
              </a:path>
              <a:path w="4324350" h="819150">
                <a:moveTo>
                  <a:pt x="4267200" y="790575"/>
                </a:moveTo>
                <a:lnTo>
                  <a:pt x="4267200" y="28575"/>
                </a:lnTo>
                <a:lnTo>
                  <a:pt x="4295775" y="57150"/>
                </a:lnTo>
                <a:lnTo>
                  <a:pt x="4324350" y="57150"/>
                </a:lnTo>
                <a:lnTo>
                  <a:pt x="4324350" y="762000"/>
                </a:lnTo>
                <a:lnTo>
                  <a:pt x="4295775" y="762000"/>
                </a:lnTo>
                <a:lnTo>
                  <a:pt x="4267200" y="790575"/>
                </a:lnTo>
                <a:close/>
              </a:path>
              <a:path w="4324350" h="819150">
                <a:moveTo>
                  <a:pt x="4324350" y="57150"/>
                </a:moveTo>
                <a:lnTo>
                  <a:pt x="4295775" y="57150"/>
                </a:lnTo>
                <a:lnTo>
                  <a:pt x="4267200" y="28575"/>
                </a:lnTo>
                <a:lnTo>
                  <a:pt x="4324350" y="28575"/>
                </a:lnTo>
                <a:lnTo>
                  <a:pt x="4324350" y="57150"/>
                </a:lnTo>
                <a:close/>
              </a:path>
              <a:path w="4324350" h="819150">
                <a:moveTo>
                  <a:pt x="57150" y="790575"/>
                </a:moveTo>
                <a:lnTo>
                  <a:pt x="28575" y="762000"/>
                </a:lnTo>
                <a:lnTo>
                  <a:pt x="57150" y="762000"/>
                </a:lnTo>
                <a:lnTo>
                  <a:pt x="57150" y="790575"/>
                </a:lnTo>
                <a:close/>
              </a:path>
              <a:path w="4324350" h="819150">
                <a:moveTo>
                  <a:pt x="4267200" y="790575"/>
                </a:moveTo>
                <a:lnTo>
                  <a:pt x="57150" y="790575"/>
                </a:lnTo>
                <a:lnTo>
                  <a:pt x="57150" y="762000"/>
                </a:lnTo>
                <a:lnTo>
                  <a:pt x="4267200" y="762000"/>
                </a:lnTo>
                <a:lnTo>
                  <a:pt x="4267200" y="790575"/>
                </a:lnTo>
                <a:close/>
              </a:path>
              <a:path w="4324350" h="819150">
                <a:moveTo>
                  <a:pt x="4324350" y="790575"/>
                </a:moveTo>
                <a:lnTo>
                  <a:pt x="4267200" y="790575"/>
                </a:lnTo>
                <a:lnTo>
                  <a:pt x="4295775" y="762000"/>
                </a:lnTo>
                <a:lnTo>
                  <a:pt x="4324350" y="762000"/>
                </a:lnTo>
                <a:lnTo>
                  <a:pt x="4324350" y="790575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476500" y="2421255"/>
            <a:ext cx="35807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153793"/>
                </a:solidFill>
                <a:latin typeface="Noto Serif CJK JP"/>
                <a:cs typeface="Noto Serif CJK JP"/>
              </a:rPr>
              <a:t>商务管理通用素质目标</a:t>
            </a:r>
            <a:endParaRPr sz="2800">
              <a:latin typeface="Noto Serif CJK JP"/>
              <a:cs typeface="Noto Serif CJK JP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3932" y="4567237"/>
            <a:ext cx="1381125" cy="574040"/>
          </a:xfrm>
          <a:custGeom>
            <a:avLst/>
            <a:gdLst/>
            <a:ahLst/>
            <a:cxnLst/>
            <a:rect l="l" t="t" r="r" b="b"/>
            <a:pathLst>
              <a:path w="1381125" h="574039">
                <a:moveTo>
                  <a:pt x="1306798" y="571500"/>
                </a:moveTo>
                <a:lnTo>
                  <a:pt x="74136" y="571500"/>
                </a:lnTo>
                <a:lnTo>
                  <a:pt x="69437" y="568960"/>
                </a:lnTo>
                <a:lnTo>
                  <a:pt x="60344" y="566420"/>
                </a:lnTo>
                <a:lnTo>
                  <a:pt x="55949" y="563879"/>
                </a:lnTo>
                <a:lnTo>
                  <a:pt x="51682" y="562610"/>
                </a:lnTo>
                <a:lnTo>
                  <a:pt x="47542" y="560070"/>
                </a:lnTo>
                <a:lnTo>
                  <a:pt x="43529" y="557529"/>
                </a:lnTo>
                <a:lnTo>
                  <a:pt x="39655" y="554989"/>
                </a:lnTo>
                <a:lnTo>
                  <a:pt x="35909" y="551179"/>
                </a:lnTo>
                <a:lnTo>
                  <a:pt x="32327" y="548639"/>
                </a:lnTo>
                <a:lnTo>
                  <a:pt x="28886" y="544829"/>
                </a:lnTo>
                <a:lnTo>
                  <a:pt x="25609" y="541020"/>
                </a:lnTo>
                <a:lnTo>
                  <a:pt x="22498" y="538479"/>
                </a:lnTo>
                <a:lnTo>
                  <a:pt x="19564" y="534670"/>
                </a:lnTo>
                <a:lnTo>
                  <a:pt x="16808" y="530860"/>
                </a:lnTo>
                <a:lnTo>
                  <a:pt x="14230" y="525779"/>
                </a:lnTo>
                <a:lnTo>
                  <a:pt x="11855" y="521970"/>
                </a:lnTo>
                <a:lnTo>
                  <a:pt x="9658" y="518160"/>
                </a:lnTo>
                <a:lnTo>
                  <a:pt x="7677" y="513079"/>
                </a:lnTo>
                <a:lnTo>
                  <a:pt x="5911" y="509270"/>
                </a:lnTo>
                <a:lnTo>
                  <a:pt x="4349" y="504189"/>
                </a:lnTo>
                <a:lnTo>
                  <a:pt x="3016" y="500379"/>
                </a:lnTo>
                <a:lnTo>
                  <a:pt x="1911" y="495300"/>
                </a:lnTo>
                <a:lnTo>
                  <a:pt x="1047" y="490220"/>
                </a:lnTo>
                <a:lnTo>
                  <a:pt x="412" y="485139"/>
                </a:lnTo>
                <a:lnTo>
                  <a:pt x="31" y="480060"/>
                </a:lnTo>
                <a:lnTo>
                  <a:pt x="0" y="93979"/>
                </a:lnTo>
                <a:lnTo>
                  <a:pt x="31" y="92710"/>
                </a:lnTo>
                <a:lnTo>
                  <a:pt x="5911" y="64770"/>
                </a:lnTo>
                <a:lnTo>
                  <a:pt x="7677" y="59689"/>
                </a:lnTo>
                <a:lnTo>
                  <a:pt x="9658" y="55879"/>
                </a:lnTo>
                <a:lnTo>
                  <a:pt x="11855" y="50800"/>
                </a:lnTo>
                <a:lnTo>
                  <a:pt x="14230" y="46989"/>
                </a:lnTo>
                <a:lnTo>
                  <a:pt x="32327" y="25400"/>
                </a:lnTo>
                <a:lnTo>
                  <a:pt x="35909" y="21589"/>
                </a:lnTo>
                <a:lnTo>
                  <a:pt x="60344" y="7620"/>
                </a:lnTo>
                <a:lnTo>
                  <a:pt x="64839" y="5079"/>
                </a:lnTo>
                <a:lnTo>
                  <a:pt x="69437" y="3810"/>
                </a:lnTo>
                <a:lnTo>
                  <a:pt x="83800" y="0"/>
                </a:lnTo>
                <a:lnTo>
                  <a:pt x="1297133" y="0"/>
                </a:lnTo>
                <a:lnTo>
                  <a:pt x="1311497" y="3810"/>
                </a:lnTo>
                <a:lnTo>
                  <a:pt x="1316094" y="5079"/>
                </a:lnTo>
                <a:lnTo>
                  <a:pt x="1320590" y="7620"/>
                </a:lnTo>
                <a:lnTo>
                  <a:pt x="1324984" y="8889"/>
                </a:lnTo>
                <a:lnTo>
                  <a:pt x="89833" y="8889"/>
                </a:lnTo>
                <a:lnTo>
                  <a:pt x="85109" y="10160"/>
                </a:lnTo>
                <a:lnTo>
                  <a:pt x="80943" y="10160"/>
                </a:lnTo>
                <a:lnTo>
                  <a:pt x="76384" y="11429"/>
                </a:lnTo>
                <a:lnTo>
                  <a:pt x="76625" y="11429"/>
                </a:lnTo>
                <a:lnTo>
                  <a:pt x="72155" y="12700"/>
                </a:lnTo>
                <a:lnTo>
                  <a:pt x="72370" y="12700"/>
                </a:lnTo>
                <a:lnTo>
                  <a:pt x="68002" y="13970"/>
                </a:lnTo>
                <a:lnTo>
                  <a:pt x="68218" y="13970"/>
                </a:lnTo>
                <a:lnTo>
                  <a:pt x="63938" y="16510"/>
                </a:lnTo>
                <a:lnTo>
                  <a:pt x="64154" y="16510"/>
                </a:lnTo>
                <a:lnTo>
                  <a:pt x="59988" y="17779"/>
                </a:lnTo>
                <a:lnTo>
                  <a:pt x="60191" y="17779"/>
                </a:lnTo>
                <a:lnTo>
                  <a:pt x="58159" y="19050"/>
                </a:lnTo>
                <a:lnTo>
                  <a:pt x="56330" y="19050"/>
                </a:lnTo>
                <a:lnTo>
                  <a:pt x="52393" y="21589"/>
                </a:lnTo>
                <a:lnTo>
                  <a:pt x="52584" y="21589"/>
                </a:lnTo>
                <a:lnTo>
                  <a:pt x="48761" y="24129"/>
                </a:lnTo>
                <a:lnTo>
                  <a:pt x="48952" y="24129"/>
                </a:lnTo>
                <a:lnTo>
                  <a:pt x="45256" y="26670"/>
                </a:lnTo>
                <a:lnTo>
                  <a:pt x="45446" y="26670"/>
                </a:lnTo>
                <a:lnTo>
                  <a:pt x="41890" y="29210"/>
                </a:lnTo>
                <a:lnTo>
                  <a:pt x="42068" y="29210"/>
                </a:lnTo>
                <a:lnTo>
                  <a:pt x="38639" y="31750"/>
                </a:lnTo>
                <a:lnTo>
                  <a:pt x="38817" y="31750"/>
                </a:lnTo>
                <a:lnTo>
                  <a:pt x="35540" y="35560"/>
                </a:lnTo>
                <a:lnTo>
                  <a:pt x="35706" y="35560"/>
                </a:lnTo>
                <a:lnTo>
                  <a:pt x="32581" y="38100"/>
                </a:lnTo>
                <a:lnTo>
                  <a:pt x="32734" y="38100"/>
                </a:lnTo>
                <a:lnTo>
                  <a:pt x="29775" y="41910"/>
                </a:lnTo>
                <a:lnTo>
                  <a:pt x="29914" y="41910"/>
                </a:lnTo>
                <a:lnTo>
                  <a:pt x="27120" y="44450"/>
                </a:lnTo>
                <a:lnTo>
                  <a:pt x="27260" y="44450"/>
                </a:lnTo>
                <a:lnTo>
                  <a:pt x="24631" y="48260"/>
                </a:lnTo>
                <a:lnTo>
                  <a:pt x="24758" y="48260"/>
                </a:lnTo>
                <a:lnTo>
                  <a:pt x="22307" y="52070"/>
                </a:lnTo>
                <a:lnTo>
                  <a:pt x="22434" y="52070"/>
                </a:lnTo>
                <a:lnTo>
                  <a:pt x="20161" y="55879"/>
                </a:lnTo>
                <a:lnTo>
                  <a:pt x="18192" y="59689"/>
                </a:lnTo>
                <a:lnTo>
                  <a:pt x="16414" y="63500"/>
                </a:lnTo>
                <a:lnTo>
                  <a:pt x="14814" y="67310"/>
                </a:lnTo>
                <a:lnTo>
                  <a:pt x="13785" y="71120"/>
                </a:lnTo>
                <a:lnTo>
                  <a:pt x="13481" y="71120"/>
                </a:lnTo>
                <a:lnTo>
                  <a:pt x="12211" y="76200"/>
                </a:lnTo>
                <a:lnTo>
                  <a:pt x="11220" y="80010"/>
                </a:lnTo>
                <a:lnTo>
                  <a:pt x="10445" y="85089"/>
                </a:lnTo>
                <a:lnTo>
                  <a:pt x="9874" y="88900"/>
                </a:lnTo>
                <a:lnTo>
                  <a:pt x="9556" y="93979"/>
                </a:lnTo>
                <a:lnTo>
                  <a:pt x="9461" y="97789"/>
                </a:lnTo>
                <a:lnTo>
                  <a:pt x="9429" y="474979"/>
                </a:lnTo>
                <a:lnTo>
                  <a:pt x="9544" y="480060"/>
                </a:lnTo>
                <a:lnTo>
                  <a:pt x="9899" y="483870"/>
                </a:lnTo>
                <a:lnTo>
                  <a:pt x="10471" y="488950"/>
                </a:lnTo>
                <a:lnTo>
                  <a:pt x="11271" y="492760"/>
                </a:lnTo>
                <a:lnTo>
                  <a:pt x="12274" y="497839"/>
                </a:lnTo>
                <a:lnTo>
                  <a:pt x="13481" y="501650"/>
                </a:lnTo>
                <a:lnTo>
                  <a:pt x="14890" y="505460"/>
                </a:lnTo>
                <a:lnTo>
                  <a:pt x="16503" y="510539"/>
                </a:lnTo>
                <a:lnTo>
                  <a:pt x="16884" y="510539"/>
                </a:lnTo>
                <a:lnTo>
                  <a:pt x="18294" y="514350"/>
                </a:lnTo>
                <a:lnTo>
                  <a:pt x="20275" y="518160"/>
                </a:lnTo>
                <a:lnTo>
                  <a:pt x="22434" y="521970"/>
                </a:lnTo>
                <a:lnTo>
                  <a:pt x="22307" y="521970"/>
                </a:lnTo>
                <a:lnTo>
                  <a:pt x="24758" y="525779"/>
                </a:lnTo>
                <a:lnTo>
                  <a:pt x="25507" y="525779"/>
                </a:lnTo>
                <a:lnTo>
                  <a:pt x="27260" y="528320"/>
                </a:lnTo>
                <a:lnTo>
                  <a:pt x="27120" y="528320"/>
                </a:lnTo>
                <a:lnTo>
                  <a:pt x="29914" y="532129"/>
                </a:lnTo>
                <a:lnTo>
                  <a:pt x="29775" y="532129"/>
                </a:lnTo>
                <a:lnTo>
                  <a:pt x="32734" y="534670"/>
                </a:lnTo>
                <a:lnTo>
                  <a:pt x="32581" y="534670"/>
                </a:lnTo>
                <a:lnTo>
                  <a:pt x="35706" y="538479"/>
                </a:lnTo>
                <a:lnTo>
                  <a:pt x="35540" y="538479"/>
                </a:lnTo>
                <a:lnTo>
                  <a:pt x="38817" y="541020"/>
                </a:lnTo>
                <a:lnTo>
                  <a:pt x="38639" y="541020"/>
                </a:lnTo>
                <a:lnTo>
                  <a:pt x="42068" y="543560"/>
                </a:lnTo>
                <a:lnTo>
                  <a:pt x="41890" y="543560"/>
                </a:lnTo>
                <a:lnTo>
                  <a:pt x="45446" y="547370"/>
                </a:lnTo>
                <a:lnTo>
                  <a:pt x="46488" y="547370"/>
                </a:lnTo>
                <a:lnTo>
                  <a:pt x="48952" y="549910"/>
                </a:lnTo>
                <a:lnTo>
                  <a:pt x="50673" y="549910"/>
                </a:lnTo>
                <a:lnTo>
                  <a:pt x="52584" y="551179"/>
                </a:lnTo>
                <a:lnTo>
                  <a:pt x="52393" y="551179"/>
                </a:lnTo>
                <a:lnTo>
                  <a:pt x="56330" y="553720"/>
                </a:lnTo>
                <a:lnTo>
                  <a:pt x="56127" y="553720"/>
                </a:lnTo>
                <a:lnTo>
                  <a:pt x="60191" y="556260"/>
                </a:lnTo>
                <a:lnTo>
                  <a:pt x="59988" y="556260"/>
                </a:lnTo>
                <a:lnTo>
                  <a:pt x="64154" y="557529"/>
                </a:lnTo>
                <a:lnTo>
                  <a:pt x="63938" y="557529"/>
                </a:lnTo>
                <a:lnTo>
                  <a:pt x="68218" y="558800"/>
                </a:lnTo>
                <a:lnTo>
                  <a:pt x="68002" y="558800"/>
                </a:lnTo>
                <a:lnTo>
                  <a:pt x="72370" y="560070"/>
                </a:lnTo>
                <a:lnTo>
                  <a:pt x="72155" y="560070"/>
                </a:lnTo>
                <a:lnTo>
                  <a:pt x="76625" y="561339"/>
                </a:lnTo>
                <a:lnTo>
                  <a:pt x="76384" y="561339"/>
                </a:lnTo>
                <a:lnTo>
                  <a:pt x="80943" y="562610"/>
                </a:lnTo>
                <a:lnTo>
                  <a:pt x="80714" y="562610"/>
                </a:lnTo>
                <a:lnTo>
                  <a:pt x="85350" y="563879"/>
                </a:lnTo>
                <a:lnTo>
                  <a:pt x="94126" y="563879"/>
                </a:lnTo>
                <a:lnTo>
                  <a:pt x="98977" y="565150"/>
                </a:lnTo>
                <a:lnTo>
                  <a:pt x="1322787" y="565150"/>
                </a:lnTo>
                <a:lnTo>
                  <a:pt x="1320590" y="566420"/>
                </a:lnTo>
                <a:lnTo>
                  <a:pt x="1311497" y="568960"/>
                </a:lnTo>
                <a:lnTo>
                  <a:pt x="1306798" y="571500"/>
                </a:lnTo>
                <a:close/>
              </a:path>
              <a:path w="1381125" h="574039">
                <a:moveTo>
                  <a:pt x="1324806" y="20320"/>
                </a:moveTo>
                <a:lnTo>
                  <a:pt x="1320742" y="17779"/>
                </a:lnTo>
                <a:lnTo>
                  <a:pt x="1320946" y="17779"/>
                </a:lnTo>
                <a:lnTo>
                  <a:pt x="1316780" y="16510"/>
                </a:lnTo>
                <a:lnTo>
                  <a:pt x="1316996" y="16510"/>
                </a:lnTo>
                <a:lnTo>
                  <a:pt x="1312716" y="13970"/>
                </a:lnTo>
                <a:lnTo>
                  <a:pt x="1312932" y="13970"/>
                </a:lnTo>
                <a:lnTo>
                  <a:pt x="1308563" y="12700"/>
                </a:lnTo>
                <a:lnTo>
                  <a:pt x="1308779" y="12700"/>
                </a:lnTo>
                <a:lnTo>
                  <a:pt x="1304309" y="11429"/>
                </a:lnTo>
                <a:lnTo>
                  <a:pt x="1304550" y="11429"/>
                </a:lnTo>
                <a:lnTo>
                  <a:pt x="1299991" y="10160"/>
                </a:lnTo>
                <a:lnTo>
                  <a:pt x="1295825" y="10160"/>
                </a:lnTo>
                <a:lnTo>
                  <a:pt x="1291101" y="8889"/>
                </a:lnTo>
                <a:lnTo>
                  <a:pt x="1324984" y="8889"/>
                </a:lnTo>
                <a:lnTo>
                  <a:pt x="1329251" y="11429"/>
                </a:lnTo>
                <a:lnTo>
                  <a:pt x="1333392" y="13970"/>
                </a:lnTo>
                <a:lnTo>
                  <a:pt x="1337405" y="16510"/>
                </a:lnTo>
                <a:lnTo>
                  <a:pt x="1341278" y="19050"/>
                </a:lnTo>
                <a:lnTo>
                  <a:pt x="1324603" y="19050"/>
                </a:lnTo>
                <a:lnTo>
                  <a:pt x="1324806" y="20320"/>
                </a:lnTo>
                <a:close/>
              </a:path>
              <a:path w="1381125" h="574039">
                <a:moveTo>
                  <a:pt x="56127" y="20320"/>
                </a:moveTo>
                <a:lnTo>
                  <a:pt x="56330" y="19050"/>
                </a:lnTo>
                <a:lnTo>
                  <a:pt x="58159" y="19050"/>
                </a:lnTo>
                <a:lnTo>
                  <a:pt x="56127" y="20320"/>
                </a:lnTo>
                <a:close/>
              </a:path>
              <a:path w="1381125" h="574039">
                <a:moveTo>
                  <a:pt x="1367516" y="72389"/>
                </a:moveTo>
                <a:lnTo>
                  <a:pt x="1366043" y="67310"/>
                </a:lnTo>
                <a:lnTo>
                  <a:pt x="1364430" y="63500"/>
                </a:lnTo>
                <a:lnTo>
                  <a:pt x="1362640" y="59689"/>
                </a:lnTo>
                <a:lnTo>
                  <a:pt x="1360658" y="55879"/>
                </a:lnTo>
                <a:lnTo>
                  <a:pt x="1358499" y="52070"/>
                </a:lnTo>
                <a:lnTo>
                  <a:pt x="1356175" y="48260"/>
                </a:lnTo>
                <a:lnTo>
                  <a:pt x="1353673" y="44450"/>
                </a:lnTo>
                <a:lnTo>
                  <a:pt x="1353813" y="44450"/>
                </a:lnTo>
                <a:lnTo>
                  <a:pt x="1351019" y="41910"/>
                </a:lnTo>
                <a:lnTo>
                  <a:pt x="1351159" y="41910"/>
                </a:lnTo>
                <a:lnTo>
                  <a:pt x="1348200" y="38100"/>
                </a:lnTo>
                <a:lnTo>
                  <a:pt x="1348352" y="38100"/>
                </a:lnTo>
                <a:lnTo>
                  <a:pt x="1345228" y="35560"/>
                </a:lnTo>
                <a:lnTo>
                  <a:pt x="1345393" y="35560"/>
                </a:lnTo>
                <a:lnTo>
                  <a:pt x="1342116" y="31750"/>
                </a:lnTo>
                <a:lnTo>
                  <a:pt x="1342294" y="31750"/>
                </a:lnTo>
                <a:lnTo>
                  <a:pt x="1338865" y="29210"/>
                </a:lnTo>
                <a:lnTo>
                  <a:pt x="1339043" y="29210"/>
                </a:lnTo>
                <a:lnTo>
                  <a:pt x="1335487" y="26670"/>
                </a:lnTo>
                <a:lnTo>
                  <a:pt x="1335678" y="26670"/>
                </a:lnTo>
                <a:lnTo>
                  <a:pt x="1331982" y="24129"/>
                </a:lnTo>
                <a:lnTo>
                  <a:pt x="1332172" y="24129"/>
                </a:lnTo>
                <a:lnTo>
                  <a:pt x="1328350" y="21589"/>
                </a:lnTo>
                <a:lnTo>
                  <a:pt x="1328540" y="21589"/>
                </a:lnTo>
                <a:lnTo>
                  <a:pt x="1324603" y="19050"/>
                </a:lnTo>
                <a:lnTo>
                  <a:pt x="1341278" y="19050"/>
                </a:lnTo>
                <a:lnTo>
                  <a:pt x="1345025" y="21589"/>
                </a:lnTo>
                <a:lnTo>
                  <a:pt x="1348606" y="25400"/>
                </a:lnTo>
                <a:lnTo>
                  <a:pt x="1352048" y="27939"/>
                </a:lnTo>
                <a:lnTo>
                  <a:pt x="1371276" y="55879"/>
                </a:lnTo>
                <a:lnTo>
                  <a:pt x="1373257" y="59689"/>
                </a:lnTo>
                <a:lnTo>
                  <a:pt x="1375022" y="64770"/>
                </a:lnTo>
                <a:lnTo>
                  <a:pt x="1376584" y="68579"/>
                </a:lnTo>
                <a:lnTo>
                  <a:pt x="1377251" y="71120"/>
                </a:lnTo>
                <a:lnTo>
                  <a:pt x="1367453" y="71120"/>
                </a:lnTo>
                <a:lnTo>
                  <a:pt x="1367516" y="72389"/>
                </a:lnTo>
                <a:close/>
              </a:path>
              <a:path w="1381125" h="574039">
                <a:moveTo>
                  <a:pt x="13417" y="72389"/>
                </a:moveTo>
                <a:lnTo>
                  <a:pt x="13481" y="71120"/>
                </a:lnTo>
                <a:lnTo>
                  <a:pt x="13785" y="71120"/>
                </a:lnTo>
                <a:lnTo>
                  <a:pt x="13417" y="72389"/>
                </a:lnTo>
                <a:close/>
              </a:path>
              <a:path w="1381125" h="574039">
                <a:moveTo>
                  <a:pt x="1374434" y="510539"/>
                </a:moveTo>
                <a:lnTo>
                  <a:pt x="1364430" y="510539"/>
                </a:lnTo>
                <a:lnTo>
                  <a:pt x="1366119" y="505460"/>
                </a:lnTo>
                <a:lnTo>
                  <a:pt x="1367516" y="501650"/>
                </a:lnTo>
                <a:lnTo>
                  <a:pt x="1368723" y="497839"/>
                </a:lnTo>
                <a:lnTo>
                  <a:pt x="1369714" y="492760"/>
                </a:lnTo>
                <a:lnTo>
                  <a:pt x="1370488" y="488950"/>
                </a:lnTo>
                <a:lnTo>
                  <a:pt x="1371060" y="483870"/>
                </a:lnTo>
                <a:lnTo>
                  <a:pt x="1371390" y="480060"/>
                </a:lnTo>
                <a:lnTo>
                  <a:pt x="1371504" y="474979"/>
                </a:lnTo>
                <a:lnTo>
                  <a:pt x="1371504" y="97789"/>
                </a:lnTo>
                <a:lnTo>
                  <a:pt x="1371377" y="93979"/>
                </a:lnTo>
                <a:lnTo>
                  <a:pt x="1371034" y="88900"/>
                </a:lnTo>
                <a:lnTo>
                  <a:pt x="1370463" y="85089"/>
                </a:lnTo>
                <a:lnTo>
                  <a:pt x="1369663" y="80010"/>
                </a:lnTo>
                <a:lnTo>
                  <a:pt x="1368659" y="76200"/>
                </a:lnTo>
                <a:lnTo>
                  <a:pt x="1367453" y="71120"/>
                </a:lnTo>
                <a:lnTo>
                  <a:pt x="1377251" y="71120"/>
                </a:lnTo>
                <a:lnTo>
                  <a:pt x="1377918" y="73660"/>
                </a:lnTo>
                <a:lnTo>
                  <a:pt x="1381029" y="474979"/>
                </a:lnTo>
                <a:lnTo>
                  <a:pt x="1380902" y="480060"/>
                </a:lnTo>
                <a:lnTo>
                  <a:pt x="1376584" y="504189"/>
                </a:lnTo>
                <a:lnTo>
                  <a:pt x="1375022" y="509270"/>
                </a:lnTo>
                <a:lnTo>
                  <a:pt x="1374434" y="510539"/>
                </a:lnTo>
                <a:close/>
              </a:path>
              <a:path w="1381125" h="574039">
                <a:moveTo>
                  <a:pt x="9429" y="99060"/>
                </a:moveTo>
                <a:lnTo>
                  <a:pt x="9429" y="97789"/>
                </a:lnTo>
                <a:lnTo>
                  <a:pt x="9429" y="99060"/>
                </a:lnTo>
                <a:close/>
              </a:path>
              <a:path w="1381125" h="574039">
                <a:moveTo>
                  <a:pt x="1371504" y="99060"/>
                </a:moveTo>
                <a:lnTo>
                  <a:pt x="1371473" y="97789"/>
                </a:lnTo>
                <a:lnTo>
                  <a:pt x="1371504" y="99060"/>
                </a:lnTo>
                <a:close/>
              </a:path>
              <a:path w="1381125" h="574039">
                <a:moveTo>
                  <a:pt x="16884" y="510539"/>
                </a:moveTo>
                <a:lnTo>
                  <a:pt x="16503" y="510539"/>
                </a:lnTo>
                <a:lnTo>
                  <a:pt x="16414" y="509270"/>
                </a:lnTo>
                <a:lnTo>
                  <a:pt x="16884" y="510539"/>
                </a:lnTo>
                <a:close/>
              </a:path>
              <a:path w="1381125" h="574039">
                <a:moveTo>
                  <a:pt x="1366704" y="525779"/>
                </a:moveTo>
                <a:lnTo>
                  <a:pt x="1356175" y="525779"/>
                </a:lnTo>
                <a:lnTo>
                  <a:pt x="1358626" y="521970"/>
                </a:lnTo>
                <a:lnTo>
                  <a:pt x="1360773" y="518160"/>
                </a:lnTo>
                <a:lnTo>
                  <a:pt x="1362741" y="514350"/>
                </a:lnTo>
                <a:lnTo>
                  <a:pt x="1364519" y="509270"/>
                </a:lnTo>
                <a:lnTo>
                  <a:pt x="1364430" y="510539"/>
                </a:lnTo>
                <a:lnTo>
                  <a:pt x="1374434" y="510539"/>
                </a:lnTo>
                <a:lnTo>
                  <a:pt x="1373257" y="513079"/>
                </a:lnTo>
                <a:lnTo>
                  <a:pt x="1371276" y="518160"/>
                </a:lnTo>
                <a:lnTo>
                  <a:pt x="1369079" y="521970"/>
                </a:lnTo>
                <a:lnTo>
                  <a:pt x="1366704" y="525779"/>
                </a:lnTo>
                <a:close/>
              </a:path>
              <a:path w="1381125" h="574039">
                <a:moveTo>
                  <a:pt x="25507" y="525779"/>
                </a:moveTo>
                <a:lnTo>
                  <a:pt x="24758" y="525779"/>
                </a:lnTo>
                <a:lnTo>
                  <a:pt x="24631" y="524510"/>
                </a:lnTo>
                <a:lnTo>
                  <a:pt x="25507" y="525779"/>
                </a:lnTo>
                <a:close/>
              </a:path>
              <a:path w="1381125" h="574039">
                <a:moveTo>
                  <a:pt x="1349753" y="547370"/>
                </a:moveTo>
                <a:lnTo>
                  <a:pt x="1335487" y="547370"/>
                </a:lnTo>
                <a:lnTo>
                  <a:pt x="1339043" y="543560"/>
                </a:lnTo>
                <a:lnTo>
                  <a:pt x="1338865" y="543560"/>
                </a:lnTo>
                <a:lnTo>
                  <a:pt x="1342294" y="541020"/>
                </a:lnTo>
                <a:lnTo>
                  <a:pt x="1342116" y="541020"/>
                </a:lnTo>
                <a:lnTo>
                  <a:pt x="1345393" y="538479"/>
                </a:lnTo>
                <a:lnTo>
                  <a:pt x="1345228" y="538479"/>
                </a:lnTo>
                <a:lnTo>
                  <a:pt x="1348352" y="534670"/>
                </a:lnTo>
                <a:lnTo>
                  <a:pt x="1348200" y="534670"/>
                </a:lnTo>
                <a:lnTo>
                  <a:pt x="1351159" y="532129"/>
                </a:lnTo>
                <a:lnTo>
                  <a:pt x="1351019" y="532129"/>
                </a:lnTo>
                <a:lnTo>
                  <a:pt x="1353813" y="528320"/>
                </a:lnTo>
                <a:lnTo>
                  <a:pt x="1353673" y="528320"/>
                </a:lnTo>
                <a:lnTo>
                  <a:pt x="1356302" y="524510"/>
                </a:lnTo>
                <a:lnTo>
                  <a:pt x="1356175" y="525779"/>
                </a:lnTo>
                <a:lnTo>
                  <a:pt x="1366704" y="525779"/>
                </a:lnTo>
                <a:lnTo>
                  <a:pt x="1364126" y="530860"/>
                </a:lnTo>
                <a:lnTo>
                  <a:pt x="1361370" y="534670"/>
                </a:lnTo>
                <a:lnTo>
                  <a:pt x="1358436" y="538479"/>
                </a:lnTo>
                <a:lnTo>
                  <a:pt x="1355324" y="541020"/>
                </a:lnTo>
                <a:lnTo>
                  <a:pt x="1352048" y="544829"/>
                </a:lnTo>
                <a:lnTo>
                  <a:pt x="1349753" y="547370"/>
                </a:lnTo>
                <a:close/>
              </a:path>
              <a:path w="1381125" h="574039">
                <a:moveTo>
                  <a:pt x="46488" y="547370"/>
                </a:moveTo>
                <a:lnTo>
                  <a:pt x="45446" y="547370"/>
                </a:lnTo>
                <a:lnTo>
                  <a:pt x="45256" y="546100"/>
                </a:lnTo>
                <a:lnTo>
                  <a:pt x="46488" y="547370"/>
                </a:lnTo>
                <a:close/>
              </a:path>
              <a:path w="1381125" h="574039">
                <a:moveTo>
                  <a:pt x="1346815" y="549910"/>
                </a:moveTo>
                <a:lnTo>
                  <a:pt x="1331982" y="549910"/>
                </a:lnTo>
                <a:lnTo>
                  <a:pt x="1335678" y="546100"/>
                </a:lnTo>
                <a:lnTo>
                  <a:pt x="1335487" y="547370"/>
                </a:lnTo>
                <a:lnTo>
                  <a:pt x="1349753" y="547370"/>
                </a:lnTo>
                <a:lnTo>
                  <a:pt x="1348606" y="548639"/>
                </a:lnTo>
                <a:lnTo>
                  <a:pt x="1346815" y="549910"/>
                </a:lnTo>
                <a:close/>
              </a:path>
              <a:path w="1381125" h="574039">
                <a:moveTo>
                  <a:pt x="50673" y="549910"/>
                </a:moveTo>
                <a:lnTo>
                  <a:pt x="48952" y="549910"/>
                </a:lnTo>
                <a:lnTo>
                  <a:pt x="48761" y="548639"/>
                </a:lnTo>
                <a:lnTo>
                  <a:pt x="50673" y="549910"/>
                </a:lnTo>
                <a:close/>
              </a:path>
              <a:path w="1381125" h="574039">
                <a:moveTo>
                  <a:pt x="1322787" y="565150"/>
                </a:moveTo>
                <a:lnTo>
                  <a:pt x="1281957" y="565150"/>
                </a:lnTo>
                <a:lnTo>
                  <a:pt x="1286808" y="563879"/>
                </a:lnTo>
                <a:lnTo>
                  <a:pt x="1295584" y="563879"/>
                </a:lnTo>
                <a:lnTo>
                  <a:pt x="1300219" y="562610"/>
                </a:lnTo>
                <a:lnTo>
                  <a:pt x="1299991" y="562610"/>
                </a:lnTo>
                <a:lnTo>
                  <a:pt x="1304550" y="561339"/>
                </a:lnTo>
                <a:lnTo>
                  <a:pt x="1304309" y="561339"/>
                </a:lnTo>
                <a:lnTo>
                  <a:pt x="1308779" y="560070"/>
                </a:lnTo>
                <a:lnTo>
                  <a:pt x="1308563" y="560070"/>
                </a:lnTo>
                <a:lnTo>
                  <a:pt x="1312932" y="558800"/>
                </a:lnTo>
                <a:lnTo>
                  <a:pt x="1312716" y="558800"/>
                </a:lnTo>
                <a:lnTo>
                  <a:pt x="1316996" y="557529"/>
                </a:lnTo>
                <a:lnTo>
                  <a:pt x="1316780" y="557529"/>
                </a:lnTo>
                <a:lnTo>
                  <a:pt x="1320946" y="556260"/>
                </a:lnTo>
                <a:lnTo>
                  <a:pt x="1320742" y="556260"/>
                </a:lnTo>
                <a:lnTo>
                  <a:pt x="1324806" y="553720"/>
                </a:lnTo>
                <a:lnTo>
                  <a:pt x="1324603" y="553720"/>
                </a:lnTo>
                <a:lnTo>
                  <a:pt x="1328540" y="551179"/>
                </a:lnTo>
                <a:lnTo>
                  <a:pt x="1328350" y="551179"/>
                </a:lnTo>
                <a:lnTo>
                  <a:pt x="1332172" y="548639"/>
                </a:lnTo>
                <a:lnTo>
                  <a:pt x="1331982" y="549910"/>
                </a:lnTo>
                <a:lnTo>
                  <a:pt x="1346815" y="549910"/>
                </a:lnTo>
                <a:lnTo>
                  <a:pt x="1345025" y="551179"/>
                </a:lnTo>
                <a:lnTo>
                  <a:pt x="1341278" y="554989"/>
                </a:lnTo>
                <a:lnTo>
                  <a:pt x="1337405" y="557529"/>
                </a:lnTo>
                <a:lnTo>
                  <a:pt x="1333392" y="560070"/>
                </a:lnTo>
                <a:lnTo>
                  <a:pt x="1329251" y="562610"/>
                </a:lnTo>
                <a:lnTo>
                  <a:pt x="1324984" y="563879"/>
                </a:lnTo>
                <a:lnTo>
                  <a:pt x="1322787" y="565150"/>
                </a:lnTo>
                <a:close/>
              </a:path>
              <a:path w="1381125" h="574039">
                <a:moveTo>
                  <a:pt x="1292193" y="574039"/>
                </a:moveTo>
                <a:lnTo>
                  <a:pt x="88741" y="574039"/>
                </a:lnTo>
                <a:lnTo>
                  <a:pt x="78924" y="571500"/>
                </a:lnTo>
                <a:lnTo>
                  <a:pt x="1302010" y="571500"/>
                </a:lnTo>
                <a:lnTo>
                  <a:pt x="1292193" y="574039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34924" y="4650384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具有较高的礼仪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素养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843199" y="4598987"/>
            <a:ext cx="1666875" cy="643890"/>
          </a:xfrm>
          <a:custGeom>
            <a:avLst/>
            <a:gdLst/>
            <a:ahLst/>
            <a:cxnLst/>
            <a:rect l="l" t="t" r="r" b="b"/>
            <a:pathLst>
              <a:path w="1666875" h="643889">
                <a:moveTo>
                  <a:pt x="1572999" y="1270"/>
                </a:moveTo>
                <a:lnTo>
                  <a:pt x="93652" y="1270"/>
                </a:lnTo>
                <a:lnTo>
                  <a:pt x="99176" y="0"/>
                </a:lnTo>
                <a:lnTo>
                  <a:pt x="1567474" y="0"/>
                </a:lnTo>
                <a:lnTo>
                  <a:pt x="1572999" y="1270"/>
                </a:lnTo>
                <a:close/>
              </a:path>
              <a:path w="1666875" h="643889">
                <a:moveTo>
                  <a:pt x="1567474" y="643889"/>
                </a:moveTo>
                <a:lnTo>
                  <a:pt x="99176" y="643889"/>
                </a:lnTo>
                <a:lnTo>
                  <a:pt x="88204" y="641350"/>
                </a:lnTo>
                <a:lnTo>
                  <a:pt x="48643" y="624839"/>
                </a:lnTo>
                <a:lnTo>
                  <a:pt x="18773" y="595629"/>
                </a:lnTo>
                <a:lnTo>
                  <a:pt x="13235" y="585470"/>
                </a:lnTo>
                <a:lnTo>
                  <a:pt x="10797" y="581660"/>
                </a:lnTo>
                <a:lnTo>
                  <a:pt x="459" y="544829"/>
                </a:lnTo>
                <a:lnTo>
                  <a:pt x="0" y="105410"/>
                </a:lnTo>
                <a:lnTo>
                  <a:pt x="27" y="104139"/>
                </a:lnTo>
                <a:lnTo>
                  <a:pt x="10797" y="62229"/>
                </a:lnTo>
                <a:lnTo>
                  <a:pt x="18773" y="48260"/>
                </a:lnTo>
                <a:lnTo>
                  <a:pt x="21859" y="43179"/>
                </a:lnTo>
                <a:lnTo>
                  <a:pt x="44312" y="21589"/>
                </a:lnTo>
                <a:lnTo>
                  <a:pt x="48643" y="17779"/>
                </a:lnTo>
                <a:lnTo>
                  <a:pt x="72456" y="6350"/>
                </a:lnTo>
                <a:lnTo>
                  <a:pt x="77599" y="3810"/>
                </a:lnTo>
                <a:lnTo>
                  <a:pt x="88204" y="1270"/>
                </a:lnTo>
                <a:lnTo>
                  <a:pt x="1578447" y="1270"/>
                </a:lnTo>
                <a:lnTo>
                  <a:pt x="1589051" y="3810"/>
                </a:lnTo>
                <a:lnTo>
                  <a:pt x="1594195" y="6350"/>
                </a:lnTo>
                <a:lnTo>
                  <a:pt x="1599211" y="7620"/>
                </a:lnTo>
                <a:lnTo>
                  <a:pt x="1601663" y="8889"/>
                </a:lnTo>
                <a:lnTo>
                  <a:pt x="100269" y="8889"/>
                </a:lnTo>
                <a:lnTo>
                  <a:pt x="94973" y="10160"/>
                </a:lnTo>
                <a:lnTo>
                  <a:pt x="95201" y="10160"/>
                </a:lnTo>
                <a:lnTo>
                  <a:pt x="89994" y="11429"/>
                </a:lnTo>
                <a:lnTo>
                  <a:pt x="85333" y="11429"/>
                </a:lnTo>
                <a:lnTo>
                  <a:pt x="80317" y="13970"/>
                </a:lnTo>
                <a:lnTo>
                  <a:pt x="80533" y="13970"/>
                </a:lnTo>
                <a:lnTo>
                  <a:pt x="75618" y="15239"/>
                </a:lnTo>
                <a:lnTo>
                  <a:pt x="75846" y="15239"/>
                </a:lnTo>
                <a:lnTo>
                  <a:pt x="71033" y="16510"/>
                </a:lnTo>
                <a:lnTo>
                  <a:pt x="71249" y="16510"/>
                </a:lnTo>
                <a:lnTo>
                  <a:pt x="66563" y="19050"/>
                </a:lnTo>
                <a:lnTo>
                  <a:pt x="66766" y="19050"/>
                </a:lnTo>
                <a:lnTo>
                  <a:pt x="62207" y="21589"/>
                </a:lnTo>
                <a:lnTo>
                  <a:pt x="62410" y="21589"/>
                </a:lnTo>
                <a:lnTo>
                  <a:pt x="60194" y="22860"/>
                </a:lnTo>
                <a:lnTo>
                  <a:pt x="58181" y="22860"/>
                </a:lnTo>
                <a:lnTo>
                  <a:pt x="53875" y="26670"/>
                </a:lnTo>
                <a:lnTo>
                  <a:pt x="54066" y="26670"/>
                </a:lnTo>
                <a:lnTo>
                  <a:pt x="49926" y="29210"/>
                </a:lnTo>
                <a:lnTo>
                  <a:pt x="50104" y="29210"/>
                </a:lnTo>
                <a:lnTo>
                  <a:pt x="46103" y="31750"/>
                </a:lnTo>
                <a:lnTo>
                  <a:pt x="46281" y="31750"/>
                </a:lnTo>
                <a:lnTo>
                  <a:pt x="42445" y="35560"/>
                </a:lnTo>
                <a:lnTo>
                  <a:pt x="42611" y="35560"/>
                </a:lnTo>
                <a:lnTo>
                  <a:pt x="38940" y="38100"/>
                </a:lnTo>
                <a:lnTo>
                  <a:pt x="39093" y="38100"/>
                </a:lnTo>
                <a:lnTo>
                  <a:pt x="35587" y="41910"/>
                </a:lnTo>
                <a:lnTo>
                  <a:pt x="35740" y="41910"/>
                </a:lnTo>
                <a:lnTo>
                  <a:pt x="32412" y="45720"/>
                </a:lnTo>
                <a:lnTo>
                  <a:pt x="32565" y="45720"/>
                </a:lnTo>
                <a:lnTo>
                  <a:pt x="29415" y="49529"/>
                </a:lnTo>
                <a:lnTo>
                  <a:pt x="29555" y="49529"/>
                </a:lnTo>
                <a:lnTo>
                  <a:pt x="26609" y="53339"/>
                </a:lnTo>
                <a:lnTo>
                  <a:pt x="23980" y="57150"/>
                </a:lnTo>
                <a:lnTo>
                  <a:pt x="24107" y="57150"/>
                </a:lnTo>
                <a:lnTo>
                  <a:pt x="21554" y="62229"/>
                </a:lnTo>
                <a:lnTo>
                  <a:pt x="19331" y="66039"/>
                </a:lnTo>
                <a:lnTo>
                  <a:pt x="17312" y="71120"/>
                </a:lnTo>
                <a:lnTo>
                  <a:pt x="15509" y="74929"/>
                </a:lnTo>
                <a:lnTo>
                  <a:pt x="13921" y="80010"/>
                </a:lnTo>
                <a:lnTo>
                  <a:pt x="12562" y="85089"/>
                </a:lnTo>
                <a:lnTo>
                  <a:pt x="11740" y="88900"/>
                </a:lnTo>
                <a:lnTo>
                  <a:pt x="11483" y="88900"/>
                </a:lnTo>
                <a:lnTo>
                  <a:pt x="10741" y="93979"/>
                </a:lnTo>
                <a:lnTo>
                  <a:pt x="10594" y="93979"/>
                </a:lnTo>
                <a:lnTo>
                  <a:pt x="10055" y="99060"/>
                </a:lnTo>
                <a:lnTo>
                  <a:pt x="9621" y="104139"/>
                </a:lnTo>
                <a:lnTo>
                  <a:pt x="9525" y="105410"/>
                </a:lnTo>
                <a:lnTo>
                  <a:pt x="9413" y="533400"/>
                </a:lnTo>
                <a:lnTo>
                  <a:pt x="9540" y="538479"/>
                </a:lnTo>
                <a:lnTo>
                  <a:pt x="9946" y="543560"/>
                </a:lnTo>
                <a:lnTo>
                  <a:pt x="10594" y="548639"/>
                </a:lnTo>
                <a:lnTo>
                  <a:pt x="11483" y="553720"/>
                </a:lnTo>
                <a:lnTo>
                  <a:pt x="12626" y="558800"/>
                </a:lnTo>
                <a:lnTo>
                  <a:pt x="13985" y="563879"/>
                </a:lnTo>
                <a:lnTo>
                  <a:pt x="14337" y="563879"/>
                </a:lnTo>
                <a:lnTo>
                  <a:pt x="15585" y="567689"/>
                </a:lnTo>
                <a:lnTo>
                  <a:pt x="17401" y="572770"/>
                </a:lnTo>
                <a:lnTo>
                  <a:pt x="19420" y="577850"/>
                </a:lnTo>
                <a:lnTo>
                  <a:pt x="19916" y="577850"/>
                </a:lnTo>
                <a:lnTo>
                  <a:pt x="21668" y="581660"/>
                </a:lnTo>
                <a:lnTo>
                  <a:pt x="24107" y="585470"/>
                </a:lnTo>
                <a:lnTo>
                  <a:pt x="23980" y="585470"/>
                </a:lnTo>
                <a:lnTo>
                  <a:pt x="26736" y="589279"/>
                </a:lnTo>
                <a:lnTo>
                  <a:pt x="29555" y="594360"/>
                </a:lnTo>
                <a:lnTo>
                  <a:pt x="30203" y="594360"/>
                </a:lnTo>
                <a:lnTo>
                  <a:pt x="32565" y="598170"/>
                </a:lnTo>
                <a:lnTo>
                  <a:pt x="33522" y="598170"/>
                </a:lnTo>
                <a:lnTo>
                  <a:pt x="35740" y="600710"/>
                </a:lnTo>
                <a:lnTo>
                  <a:pt x="35587" y="600710"/>
                </a:lnTo>
                <a:lnTo>
                  <a:pt x="39093" y="604520"/>
                </a:lnTo>
                <a:lnTo>
                  <a:pt x="38940" y="604520"/>
                </a:lnTo>
                <a:lnTo>
                  <a:pt x="42611" y="608329"/>
                </a:lnTo>
                <a:lnTo>
                  <a:pt x="42445" y="608329"/>
                </a:lnTo>
                <a:lnTo>
                  <a:pt x="46281" y="610870"/>
                </a:lnTo>
                <a:lnTo>
                  <a:pt x="46103" y="610870"/>
                </a:lnTo>
                <a:lnTo>
                  <a:pt x="50104" y="614679"/>
                </a:lnTo>
                <a:lnTo>
                  <a:pt x="49926" y="614679"/>
                </a:lnTo>
                <a:lnTo>
                  <a:pt x="54066" y="617220"/>
                </a:lnTo>
                <a:lnTo>
                  <a:pt x="53875" y="617220"/>
                </a:lnTo>
                <a:lnTo>
                  <a:pt x="58181" y="619760"/>
                </a:lnTo>
                <a:lnTo>
                  <a:pt x="57978" y="619760"/>
                </a:lnTo>
                <a:lnTo>
                  <a:pt x="62410" y="622300"/>
                </a:lnTo>
                <a:lnTo>
                  <a:pt x="62207" y="622300"/>
                </a:lnTo>
                <a:lnTo>
                  <a:pt x="66766" y="624839"/>
                </a:lnTo>
                <a:lnTo>
                  <a:pt x="66563" y="624839"/>
                </a:lnTo>
                <a:lnTo>
                  <a:pt x="71249" y="626110"/>
                </a:lnTo>
                <a:lnTo>
                  <a:pt x="71033" y="626110"/>
                </a:lnTo>
                <a:lnTo>
                  <a:pt x="75846" y="628650"/>
                </a:lnTo>
                <a:lnTo>
                  <a:pt x="75618" y="628650"/>
                </a:lnTo>
                <a:lnTo>
                  <a:pt x="80533" y="629920"/>
                </a:lnTo>
                <a:lnTo>
                  <a:pt x="80317" y="629920"/>
                </a:lnTo>
                <a:lnTo>
                  <a:pt x="85333" y="631189"/>
                </a:lnTo>
                <a:lnTo>
                  <a:pt x="85105" y="631189"/>
                </a:lnTo>
                <a:lnTo>
                  <a:pt x="90223" y="632460"/>
                </a:lnTo>
                <a:lnTo>
                  <a:pt x="89994" y="632460"/>
                </a:lnTo>
                <a:lnTo>
                  <a:pt x="95201" y="633729"/>
                </a:lnTo>
                <a:lnTo>
                  <a:pt x="105158" y="633729"/>
                </a:lnTo>
                <a:lnTo>
                  <a:pt x="110606" y="635000"/>
                </a:lnTo>
                <a:lnTo>
                  <a:pt x="1599211" y="635000"/>
                </a:lnTo>
                <a:lnTo>
                  <a:pt x="1594195" y="637539"/>
                </a:lnTo>
                <a:lnTo>
                  <a:pt x="1567474" y="643889"/>
                </a:lnTo>
                <a:close/>
              </a:path>
              <a:path w="1666875" h="643889">
                <a:moveTo>
                  <a:pt x="1608673" y="24129"/>
                </a:moveTo>
                <a:lnTo>
                  <a:pt x="1604241" y="21589"/>
                </a:lnTo>
                <a:lnTo>
                  <a:pt x="1604444" y="21589"/>
                </a:lnTo>
                <a:lnTo>
                  <a:pt x="1599885" y="19050"/>
                </a:lnTo>
                <a:lnTo>
                  <a:pt x="1600088" y="19050"/>
                </a:lnTo>
                <a:lnTo>
                  <a:pt x="1595401" y="16510"/>
                </a:lnTo>
                <a:lnTo>
                  <a:pt x="1595617" y="16510"/>
                </a:lnTo>
                <a:lnTo>
                  <a:pt x="1590804" y="15239"/>
                </a:lnTo>
                <a:lnTo>
                  <a:pt x="1591033" y="15239"/>
                </a:lnTo>
                <a:lnTo>
                  <a:pt x="1586118" y="13970"/>
                </a:lnTo>
                <a:lnTo>
                  <a:pt x="1586334" y="13970"/>
                </a:lnTo>
                <a:lnTo>
                  <a:pt x="1581317" y="11429"/>
                </a:lnTo>
                <a:lnTo>
                  <a:pt x="1576656" y="11429"/>
                </a:lnTo>
                <a:lnTo>
                  <a:pt x="1571449" y="10160"/>
                </a:lnTo>
                <a:lnTo>
                  <a:pt x="1571678" y="10160"/>
                </a:lnTo>
                <a:lnTo>
                  <a:pt x="1566382" y="8889"/>
                </a:lnTo>
                <a:lnTo>
                  <a:pt x="1601663" y="8889"/>
                </a:lnTo>
                <a:lnTo>
                  <a:pt x="1622338" y="21589"/>
                </a:lnTo>
                <a:lnTo>
                  <a:pt x="1624427" y="22860"/>
                </a:lnTo>
                <a:lnTo>
                  <a:pt x="1608470" y="22860"/>
                </a:lnTo>
                <a:lnTo>
                  <a:pt x="1608673" y="24129"/>
                </a:lnTo>
                <a:close/>
              </a:path>
              <a:path w="1666875" h="643889">
                <a:moveTo>
                  <a:pt x="85105" y="12700"/>
                </a:moveTo>
                <a:lnTo>
                  <a:pt x="85333" y="11429"/>
                </a:lnTo>
                <a:lnTo>
                  <a:pt x="90223" y="11429"/>
                </a:lnTo>
                <a:lnTo>
                  <a:pt x="85105" y="12700"/>
                </a:lnTo>
                <a:close/>
              </a:path>
              <a:path w="1666875" h="643889">
                <a:moveTo>
                  <a:pt x="1581546" y="12700"/>
                </a:moveTo>
                <a:lnTo>
                  <a:pt x="1576428" y="11429"/>
                </a:lnTo>
                <a:lnTo>
                  <a:pt x="1581317" y="11429"/>
                </a:lnTo>
                <a:lnTo>
                  <a:pt x="1581546" y="12700"/>
                </a:lnTo>
                <a:close/>
              </a:path>
              <a:path w="1666875" h="643889">
                <a:moveTo>
                  <a:pt x="57978" y="24129"/>
                </a:moveTo>
                <a:lnTo>
                  <a:pt x="58181" y="22860"/>
                </a:lnTo>
                <a:lnTo>
                  <a:pt x="60194" y="22860"/>
                </a:lnTo>
                <a:lnTo>
                  <a:pt x="57978" y="24129"/>
                </a:lnTo>
                <a:close/>
              </a:path>
              <a:path w="1666875" h="643889">
                <a:moveTo>
                  <a:pt x="1655206" y="90170"/>
                </a:moveTo>
                <a:lnTo>
                  <a:pt x="1654025" y="85089"/>
                </a:lnTo>
                <a:lnTo>
                  <a:pt x="1652666" y="80010"/>
                </a:lnTo>
                <a:lnTo>
                  <a:pt x="1651066" y="74929"/>
                </a:lnTo>
                <a:lnTo>
                  <a:pt x="1649249" y="71120"/>
                </a:lnTo>
                <a:lnTo>
                  <a:pt x="1647230" y="66039"/>
                </a:lnTo>
                <a:lnTo>
                  <a:pt x="1644982" y="62229"/>
                </a:lnTo>
                <a:lnTo>
                  <a:pt x="1642544" y="57150"/>
                </a:lnTo>
                <a:lnTo>
                  <a:pt x="1639915" y="53339"/>
                </a:lnTo>
                <a:lnTo>
                  <a:pt x="1637096" y="49529"/>
                </a:lnTo>
                <a:lnTo>
                  <a:pt x="1637235" y="49529"/>
                </a:lnTo>
                <a:lnTo>
                  <a:pt x="1634086" y="45720"/>
                </a:lnTo>
                <a:lnTo>
                  <a:pt x="1634238" y="45720"/>
                </a:lnTo>
                <a:lnTo>
                  <a:pt x="1630911" y="41910"/>
                </a:lnTo>
                <a:lnTo>
                  <a:pt x="1631063" y="41910"/>
                </a:lnTo>
                <a:lnTo>
                  <a:pt x="1627558" y="38100"/>
                </a:lnTo>
                <a:lnTo>
                  <a:pt x="1627710" y="38100"/>
                </a:lnTo>
                <a:lnTo>
                  <a:pt x="1624040" y="35560"/>
                </a:lnTo>
                <a:lnTo>
                  <a:pt x="1624205" y="35560"/>
                </a:lnTo>
                <a:lnTo>
                  <a:pt x="1620370" y="31750"/>
                </a:lnTo>
                <a:lnTo>
                  <a:pt x="1620547" y="31750"/>
                </a:lnTo>
                <a:lnTo>
                  <a:pt x="1616547" y="29210"/>
                </a:lnTo>
                <a:lnTo>
                  <a:pt x="1616725" y="29210"/>
                </a:lnTo>
                <a:lnTo>
                  <a:pt x="1612585" y="26670"/>
                </a:lnTo>
                <a:lnTo>
                  <a:pt x="1612775" y="26670"/>
                </a:lnTo>
                <a:lnTo>
                  <a:pt x="1608470" y="22860"/>
                </a:lnTo>
                <a:lnTo>
                  <a:pt x="1624427" y="22860"/>
                </a:lnTo>
                <a:lnTo>
                  <a:pt x="1626516" y="24129"/>
                </a:lnTo>
                <a:lnTo>
                  <a:pt x="1647878" y="48260"/>
                </a:lnTo>
                <a:lnTo>
                  <a:pt x="1650748" y="52070"/>
                </a:lnTo>
                <a:lnTo>
                  <a:pt x="1664515" y="87629"/>
                </a:lnTo>
                <a:lnTo>
                  <a:pt x="1664759" y="88900"/>
                </a:lnTo>
                <a:lnTo>
                  <a:pt x="1655168" y="88900"/>
                </a:lnTo>
                <a:lnTo>
                  <a:pt x="1655206" y="90170"/>
                </a:lnTo>
                <a:close/>
              </a:path>
              <a:path w="1666875" h="643889">
                <a:moveTo>
                  <a:pt x="11445" y="90170"/>
                </a:moveTo>
                <a:lnTo>
                  <a:pt x="11483" y="88900"/>
                </a:lnTo>
                <a:lnTo>
                  <a:pt x="11740" y="88900"/>
                </a:lnTo>
                <a:lnTo>
                  <a:pt x="11445" y="90170"/>
                </a:lnTo>
                <a:close/>
              </a:path>
              <a:path w="1666875" h="643889">
                <a:moveTo>
                  <a:pt x="1656095" y="95250"/>
                </a:moveTo>
                <a:lnTo>
                  <a:pt x="1655168" y="88900"/>
                </a:lnTo>
                <a:lnTo>
                  <a:pt x="1664759" y="88900"/>
                </a:lnTo>
                <a:lnTo>
                  <a:pt x="1665493" y="92710"/>
                </a:lnTo>
                <a:lnTo>
                  <a:pt x="1665632" y="93979"/>
                </a:lnTo>
                <a:lnTo>
                  <a:pt x="1656057" y="93979"/>
                </a:lnTo>
                <a:lnTo>
                  <a:pt x="1656095" y="95250"/>
                </a:lnTo>
                <a:close/>
              </a:path>
              <a:path w="1666875" h="643889">
                <a:moveTo>
                  <a:pt x="10556" y="95250"/>
                </a:moveTo>
                <a:lnTo>
                  <a:pt x="10594" y="93979"/>
                </a:lnTo>
                <a:lnTo>
                  <a:pt x="10741" y="93979"/>
                </a:lnTo>
                <a:lnTo>
                  <a:pt x="10556" y="95250"/>
                </a:lnTo>
                <a:close/>
              </a:path>
              <a:path w="1666875" h="643889">
                <a:moveTo>
                  <a:pt x="1662540" y="563879"/>
                </a:moveTo>
                <a:lnTo>
                  <a:pt x="1652666" y="563879"/>
                </a:lnTo>
                <a:lnTo>
                  <a:pt x="1654088" y="558800"/>
                </a:lnTo>
                <a:lnTo>
                  <a:pt x="1655206" y="553720"/>
                </a:lnTo>
                <a:lnTo>
                  <a:pt x="1656095" y="548639"/>
                </a:lnTo>
                <a:lnTo>
                  <a:pt x="1656730" y="543560"/>
                </a:lnTo>
                <a:lnTo>
                  <a:pt x="1657111" y="538479"/>
                </a:lnTo>
                <a:lnTo>
                  <a:pt x="1657126" y="105410"/>
                </a:lnTo>
                <a:lnTo>
                  <a:pt x="1657098" y="104139"/>
                </a:lnTo>
                <a:lnTo>
                  <a:pt x="1656704" y="99060"/>
                </a:lnTo>
                <a:lnTo>
                  <a:pt x="1656057" y="93979"/>
                </a:lnTo>
                <a:lnTo>
                  <a:pt x="1665632" y="93979"/>
                </a:lnTo>
                <a:lnTo>
                  <a:pt x="1666191" y="99060"/>
                </a:lnTo>
                <a:lnTo>
                  <a:pt x="1666623" y="104139"/>
                </a:lnTo>
                <a:lnTo>
                  <a:pt x="1666651" y="105410"/>
                </a:lnTo>
                <a:lnTo>
                  <a:pt x="1666763" y="533400"/>
                </a:lnTo>
                <a:lnTo>
                  <a:pt x="1666623" y="538479"/>
                </a:lnTo>
                <a:lnTo>
                  <a:pt x="1666191" y="544829"/>
                </a:lnTo>
                <a:lnTo>
                  <a:pt x="1665493" y="549910"/>
                </a:lnTo>
                <a:lnTo>
                  <a:pt x="1663283" y="561339"/>
                </a:lnTo>
                <a:lnTo>
                  <a:pt x="1662540" y="563879"/>
                </a:lnTo>
                <a:close/>
              </a:path>
              <a:path w="1666875" h="643889">
                <a:moveTo>
                  <a:pt x="9921" y="100329"/>
                </a:moveTo>
                <a:lnTo>
                  <a:pt x="9946" y="99060"/>
                </a:lnTo>
                <a:lnTo>
                  <a:pt x="9921" y="100329"/>
                </a:lnTo>
                <a:close/>
              </a:path>
              <a:path w="1666875" h="643889">
                <a:moveTo>
                  <a:pt x="1656730" y="100329"/>
                </a:moveTo>
                <a:lnTo>
                  <a:pt x="1656595" y="99060"/>
                </a:lnTo>
                <a:lnTo>
                  <a:pt x="1656730" y="100329"/>
                </a:lnTo>
                <a:close/>
              </a:path>
              <a:path w="1666875" h="643889">
                <a:moveTo>
                  <a:pt x="9540" y="105410"/>
                </a:moveTo>
                <a:lnTo>
                  <a:pt x="9552" y="104139"/>
                </a:lnTo>
                <a:lnTo>
                  <a:pt x="9540" y="105410"/>
                </a:lnTo>
                <a:close/>
              </a:path>
              <a:path w="1666875" h="643889">
                <a:moveTo>
                  <a:pt x="1657111" y="105410"/>
                </a:moveTo>
                <a:lnTo>
                  <a:pt x="1657029" y="104139"/>
                </a:lnTo>
                <a:lnTo>
                  <a:pt x="1657111" y="105410"/>
                </a:lnTo>
                <a:close/>
              </a:path>
              <a:path w="1666875" h="643889">
                <a:moveTo>
                  <a:pt x="14337" y="563879"/>
                </a:moveTo>
                <a:lnTo>
                  <a:pt x="13985" y="563879"/>
                </a:lnTo>
                <a:lnTo>
                  <a:pt x="13921" y="562610"/>
                </a:lnTo>
                <a:lnTo>
                  <a:pt x="14337" y="563879"/>
                </a:lnTo>
                <a:close/>
              </a:path>
              <a:path w="1666875" h="643889">
                <a:moveTo>
                  <a:pt x="1657520" y="577850"/>
                </a:moveTo>
                <a:lnTo>
                  <a:pt x="1647230" y="577850"/>
                </a:lnTo>
                <a:lnTo>
                  <a:pt x="1649338" y="572770"/>
                </a:lnTo>
                <a:lnTo>
                  <a:pt x="1651142" y="567689"/>
                </a:lnTo>
                <a:lnTo>
                  <a:pt x="1652729" y="562610"/>
                </a:lnTo>
                <a:lnTo>
                  <a:pt x="1652666" y="563879"/>
                </a:lnTo>
                <a:lnTo>
                  <a:pt x="1662540" y="563879"/>
                </a:lnTo>
                <a:lnTo>
                  <a:pt x="1661797" y="566420"/>
                </a:lnTo>
                <a:lnTo>
                  <a:pt x="1660057" y="571500"/>
                </a:lnTo>
                <a:lnTo>
                  <a:pt x="1658076" y="576579"/>
                </a:lnTo>
                <a:lnTo>
                  <a:pt x="1657520" y="577850"/>
                </a:lnTo>
                <a:close/>
              </a:path>
              <a:path w="1666875" h="643889">
                <a:moveTo>
                  <a:pt x="19916" y="577850"/>
                </a:moveTo>
                <a:lnTo>
                  <a:pt x="19420" y="577850"/>
                </a:lnTo>
                <a:lnTo>
                  <a:pt x="19331" y="576579"/>
                </a:lnTo>
                <a:lnTo>
                  <a:pt x="19916" y="577850"/>
                </a:lnTo>
                <a:close/>
              </a:path>
              <a:path w="1666875" h="643889">
                <a:moveTo>
                  <a:pt x="1648595" y="594360"/>
                </a:moveTo>
                <a:lnTo>
                  <a:pt x="1637096" y="594360"/>
                </a:lnTo>
                <a:lnTo>
                  <a:pt x="1640042" y="589279"/>
                </a:lnTo>
                <a:lnTo>
                  <a:pt x="1642671" y="585470"/>
                </a:lnTo>
                <a:lnTo>
                  <a:pt x="1645097" y="581660"/>
                </a:lnTo>
                <a:lnTo>
                  <a:pt x="1647319" y="576579"/>
                </a:lnTo>
                <a:lnTo>
                  <a:pt x="1647230" y="577850"/>
                </a:lnTo>
                <a:lnTo>
                  <a:pt x="1657520" y="577850"/>
                </a:lnTo>
                <a:lnTo>
                  <a:pt x="1655853" y="581660"/>
                </a:lnTo>
                <a:lnTo>
                  <a:pt x="1653415" y="585470"/>
                </a:lnTo>
                <a:lnTo>
                  <a:pt x="1650748" y="590550"/>
                </a:lnTo>
                <a:lnTo>
                  <a:pt x="1648595" y="594360"/>
                </a:lnTo>
                <a:close/>
              </a:path>
              <a:path w="1666875" h="643889">
                <a:moveTo>
                  <a:pt x="30203" y="594360"/>
                </a:moveTo>
                <a:lnTo>
                  <a:pt x="29555" y="594360"/>
                </a:lnTo>
                <a:lnTo>
                  <a:pt x="29415" y="593089"/>
                </a:lnTo>
                <a:lnTo>
                  <a:pt x="30203" y="594360"/>
                </a:lnTo>
                <a:close/>
              </a:path>
              <a:path w="1666875" h="643889">
                <a:moveTo>
                  <a:pt x="1645820" y="598170"/>
                </a:moveTo>
                <a:lnTo>
                  <a:pt x="1634086" y="598170"/>
                </a:lnTo>
                <a:lnTo>
                  <a:pt x="1637235" y="593089"/>
                </a:lnTo>
                <a:lnTo>
                  <a:pt x="1637096" y="594360"/>
                </a:lnTo>
                <a:lnTo>
                  <a:pt x="1648595" y="594360"/>
                </a:lnTo>
                <a:lnTo>
                  <a:pt x="1647878" y="595629"/>
                </a:lnTo>
                <a:lnTo>
                  <a:pt x="1645820" y="598170"/>
                </a:lnTo>
                <a:close/>
              </a:path>
              <a:path w="1666875" h="643889">
                <a:moveTo>
                  <a:pt x="33522" y="598170"/>
                </a:moveTo>
                <a:lnTo>
                  <a:pt x="32565" y="598170"/>
                </a:lnTo>
                <a:lnTo>
                  <a:pt x="32412" y="596900"/>
                </a:lnTo>
                <a:lnTo>
                  <a:pt x="33522" y="598170"/>
                </a:lnTo>
                <a:close/>
              </a:path>
              <a:path w="1666875" h="643889">
                <a:moveTo>
                  <a:pt x="1599211" y="635000"/>
                </a:moveTo>
                <a:lnTo>
                  <a:pt x="1556044" y="635000"/>
                </a:lnTo>
                <a:lnTo>
                  <a:pt x="1561492" y="633729"/>
                </a:lnTo>
                <a:lnTo>
                  <a:pt x="1571449" y="633729"/>
                </a:lnTo>
                <a:lnTo>
                  <a:pt x="1576656" y="632460"/>
                </a:lnTo>
                <a:lnTo>
                  <a:pt x="1576428" y="632460"/>
                </a:lnTo>
                <a:lnTo>
                  <a:pt x="1581546" y="631189"/>
                </a:lnTo>
                <a:lnTo>
                  <a:pt x="1581317" y="631189"/>
                </a:lnTo>
                <a:lnTo>
                  <a:pt x="1586334" y="629920"/>
                </a:lnTo>
                <a:lnTo>
                  <a:pt x="1586118" y="629920"/>
                </a:lnTo>
                <a:lnTo>
                  <a:pt x="1591033" y="628650"/>
                </a:lnTo>
                <a:lnTo>
                  <a:pt x="1590804" y="628650"/>
                </a:lnTo>
                <a:lnTo>
                  <a:pt x="1595617" y="626110"/>
                </a:lnTo>
                <a:lnTo>
                  <a:pt x="1595401" y="626110"/>
                </a:lnTo>
                <a:lnTo>
                  <a:pt x="1600088" y="624839"/>
                </a:lnTo>
                <a:lnTo>
                  <a:pt x="1599885" y="624839"/>
                </a:lnTo>
                <a:lnTo>
                  <a:pt x="1604444" y="622300"/>
                </a:lnTo>
                <a:lnTo>
                  <a:pt x="1604241" y="622300"/>
                </a:lnTo>
                <a:lnTo>
                  <a:pt x="1608673" y="619760"/>
                </a:lnTo>
                <a:lnTo>
                  <a:pt x="1608470" y="619760"/>
                </a:lnTo>
                <a:lnTo>
                  <a:pt x="1612775" y="617220"/>
                </a:lnTo>
                <a:lnTo>
                  <a:pt x="1612585" y="617220"/>
                </a:lnTo>
                <a:lnTo>
                  <a:pt x="1616725" y="614679"/>
                </a:lnTo>
                <a:lnTo>
                  <a:pt x="1616547" y="614679"/>
                </a:lnTo>
                <a:lnTo>
                  <a:pt x="1620547" y="610870"/>
                </a:lnTo>
                <a:lnTo>
                  <a:pt x="1620370" y="610870"/>
                </a:lnTo>
                <a:lnTo>
                  <a:pt x="1624205" y="608329"/>
                </a:lnTo>
                <a:lnTo>
                  <a:pt x="1624040" y="608329"/>
                </a:lnTo>
                <a:lnTo>
                  <a:pt x="1627710" y="604520"/>
                </a:lnTo>
                <a:lnTo>
                  <a:pt x="1627558" y="604520"/>
                </a:lnTo>
                <a:lnTo>
                  <a:pt x="1631063" y="600710"/>
                </a:lnTo>
                <a:lnTo>
                  <a:pt x="1630911" y="600710"/>
                </a:lnTo>
                <a:lnTo>
                  <a:pt x="1634238" y="596900"/>
                </a:lnTo>
                <a:lnTo>
                  <a:pt x="1634086" y="598170"/>
                </a:lnTo>
                <a:lnTo>
                  <a:pt x="1645820" y="598170"/>
                </a:lnTo>
                <a:lnTo>
                  <a:pt x="1618007" y="624839"/>
                </a:lnTo>
                <a:lnTo>
                  <a:pt x="1604114" y="632460"/>
                </a:lnTo>
                <a:lnTo>
                  <a:pt x="1599211" y="63500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957590" y="4717300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善于合作，具有一定的团队精神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48167" y="4630737"/>
            <a:ext cx="2037080" cy="612140"/>
          </a:xfrm>
          <a:custGeom>
            <a:avLst/>
            <a:gdLst/>
            <a:ahLst/>
            <a:cxnLst/>
            <a:rect l="l" t="t" r="r" b="b"/>
            <a:pathLst>
              <a:path w="2037079" h="612139">
                <a:moveTo>
                  <a:pt x="1942118" y="612139"/>
                </a:moveTo>
                <a:lnTo>
                  <a:pt x="94434" y="612139"/>
                </a:lnTo>
                <a:lnTo>
                  <a:pt x="83981" y="609600"/>
                </a:lnTo>
                <a:lnTo>
                  <a:pt x="68995" y="605789"/>
                </a:lnTo>
                <a:lnTo>
                  <a:pt x="64208" y="603250"/>
                </a:lnTo>
                <a:lnTo>
                  <a:pt x="59547" y="601979"/>
                </a:lnTo>
                <a:lnTo>
                  <a:pt x="34388" y="584200"/>
                </a:lnTo>
                <a:lnTo>
                  <a:pt x="30730" y="581660"/>
                </a:lnTo>
                <a:lnTo>
                  <a:pt x="27251" y="577850"/>
                </a:lnTo>
                <a:lnTo>
                  <a:pt x="23936" y="574039"/>
                </a:lnTo>
                <a:lnTo>
                  <a:pt x="20812" y="570229"/>
                </a:lnTo>
                <a:lnTo>
                  <a:pt x="17878" y="565150"/>
                </a:lnTo>
                <a:lnTo>
                  <a:pt x="15147" y="561339"/>
                </a:lnTo>
                <a:lnTo>
                  <a:pt x="12607" y="557529"/>
                </a:lnTo>
                <a:lnTo>
                  <a:pt x="10283" y="552450"/>
                </a:lnTo>
                <a:lnTo>
                  <a:pt x="8175" y="547370"/>
                </a:lnTo>
                <a:lnTo>
                  <a:pt x="6283" y="543560"/>
                </a:lnTo>
                <a:lnTo>
                  <a:pt x="0" y="100329"/>
                </a:lnTo>
                <a:lnTo>
                  <a:pt x="34" y="99060"/>
                </a:lnTo>
                <a:lnTo>
                  <a:pt x="10283" y="58420"/>
                </a:lnTo>
                <a:lnTo>
                  <a:pt x="12607" y="54610"/>
                </a:lnTo>
                <a:lnTo>
                  <a:pt x="15147" y="49529"/>
                </a:lnTo>
                <a:lnTo>
                  <a:pt x="42186" y="20320"/>
                </a:lnTo>
                <a:lnTo>
                  <a:pt x="68995" y="6350"/>
                </a:lnTo>
                <a:lnTo>
                  <a:pt x="73885" y="3810"/>
                </a:lnTo>
                <a:lnTo>
                  <a:pt x="89163" y="0"/>
                </a:lnTo>
                <a:lnTo>
                  <a:pt x="1947389" y="0"/>
                </a:lnTo>
                <a:lnTo>
                  <a:pt x="1962667" y="3810"/>
                </a:lnTo>
                <a:lnTo>
                  <a:pt x="1967557" y="6350"/>
                </a:lnTo>
                <a:lnTo>
                  <a:pt x="1972344" y="7620"/>
                </a:lnTo>
                <a:lnTo>
                  <a:pt x="1974675" y="8889"/>
                </a:lnTo>
                <a:lnTo>
                  <a:pt x="95526" y="8889"/>
                </a:lnTo>
                <a:lnTo>
                  <a:pt x="90484" y="10160"/>
                </a:lnTo>
                <a:lnTo>
                  <a:pt x="90725" y="10160"/>
                </a:lnTo>
                <a:lnTo>
                  <a:pt x="85772" y="11429"/>
                </a:lnTo>
                <a:lnTo>
                  <a:pt x="81378" y="11429"/>
                </a:lnTo>
                <a:lnTo>
                  <a:pt x="76603" y="12700"/>
                </a:lnTo>
                <a:lnTo>
                  <a:pt x="76831" y="12700"/>
                </a:lnTo>
                <a:lnTo>
                  <a:pt x="72158" y="15239"/>
                </a:lnTo>
                <a:lnTo>
                  <a:pt x="72374" y="15239"/>
                </a:lnTo>
                <a:lnTo>
                  <a:pt x="67814" y="16510"/>
                </a:lnTo>
                <a:lnTo>
                  <a:pt x="68030" y="16510"/>
                </a:lnTo>
                <a:lnTo>
                  <a:pt x="63573" y="17779"/>
                </a:lnTo>
                <a:lnTo>
                  <a:pt x="63776" y="17779"/>
                </a:lnTo>
                <a:lnTo>
                  <a:pt x="59445" y="20320"/>
                </a:lnTo>
                <a:lnTo>
                  <a:pt x="59648" y="20320"/>
                </a:lnTo>
                <a:lnTo>
                  <a:pt x="55445" y="22860"/>
                </a:lnTo>
                <a:lnTo>
                  <a:pt x="55635" y="22860"/>
                </a:lnTo>
                <a:lnTo>
                  <a:pt x="51558" y="25400"/>
                </a:lnTo>
                <a:lnTo>
                  <a:pt x="51749" y="25400"/>
                </a:lnTo>
                <a:lnTo>
                  <a:pt x="47799" y="27939"/>
                </a:lnTo>
                <a:lnTo>
                  <a:pt x="47990" y="27939"/>
                </a:lnTo>
                <a:lnTo>
                  <a:pt x="44192" y="30479"/>
                </a:lnTo>
                <a:lnTo>
                  <a:pt x="44357" y="30479"/>
                </a:lnTo>
                <a:lnTo>
                  <a:pt x="40713" y="34289"/>
                </a:lnTo>
                <a:lnTo>
                  <a:pt x="40878" y="34289"/>
                </a:lnTo>
                <a:lnTo>
                  <a:pt x="37398" y="36829"/>
                </a:lnTo>
                <a:lnTo>
                  <a:pt x="37550" y="36829"/>
                </a:lnTo>
                <a:lnTo>
                  <a:pt x="34223" y="40639"/>
                </a:lnTo>
                <a:lnTo>
                  <a:pt x="34375" y="40639"/>
                </a:lnTo>
                <a:lnTo>
                  <a:pt x="32267" y="43179"/>
                </a:lnTo>
                <a:lnTo>
                  <a:pt x="31365" y="43179"/>
                </a:lnTo>
                <a:lnTo>
                  <a:pt x="28381" y="46989"/>
                </a:lnTo>
                <a:lnTo>
                  <a:pt x="25714" y="50800"/>
                </a:lnTo>
                <a:lnTo>
                  <a:pt x="23225" y="54610"/>
                </a:lnTo>
                <a:lnTo>
                  <a:pt x="21529" y="58420"/>
                </a:lnTo>
                <a:lnTo>
                  <a:pt x="21028" y="58420"/>
                </a:lnTo>
                <a:lnTo>
                  <a:pt x="18805" y="63500"/>
                </a:lnTo>
                <a:lnTo>
                  <a:pt x="16900" y="67310"/>
                </a:lnTo>
                <a:lnTo>
                  <a:pt x="15636" y="71120"/>
                </a:lnTo>
                <a:lnTo>
                  <a:pt x="15274" y="71120"/>
                </a:lnTo>
                <a:lnTo>
                  <a:pt x="13687" y="76200"/>
                </a:lnTo>
                <a:lnTo>
                  <a:pt x="12744" y="80010"/>
                </a:lnTo>
                <a:lnTo>
                  <a:pt x="12468" y="80010"/>
                </a:lnTo>
                <a:lnTo>
                  <a:pt x="11337" y="85089"/>
                </a:lnTo>
                <a:lnTo>
                  <a:pt x="10499" y="90170"/>
                </a:lnTo>
                <a:lnTo>
                  <a:pt x="9902" y="95250"/>
                </a:lnTo>
                <a:lnTo>
                  <a:pt x="9632" y="99060"/>
                </a:lnTo>
                <a:lnTo>
                  <a:pt x="9420" y="104139"/>
                </a:lnTo>
                <a:lnTo>
                  <a:pt x="9534" y="511810"/>
                </a:lnTo>
                <a:lnTo>
                  <a:pt x="9928" y="516889"/>
                </a:lnTo>
                <a:lnTo>
                  <a:pt x="10537" y="521970"/>
                </a:lnTo>
                <a:lnTo>
                  <a:pt x="10721" y="521970"/>
                </a:lnTo>
                <a:lnTo>
                  <a:pt x="11388" y="525779"/>
                </a:lnTo>
                <a:lnTo>
                  <a:pt x="12468" y="530860"/>
                </a:lnTo>
                <a:lnTo>
                  <a:pt x="13763" y="535939"/>
                </a:lnTo>
                <a:lnTo>
                  <a:pt x="14084" y="535939"/>
                </a:lnTo>
                <a:lnTo>
                  <a:pt x="15274" y="539750"/>
                </a:lnTo>
                <a:lnTo>
                  <a:pt x="16989" y="544829"/>
                </a:lnTo>
                <a:lnTo>
                  <a:pt x="17402" y="544829"/>
                </a:lnTo>
                <a:lnTo>
                  <a:pt x="18907" y="548639"/>
                </a:lnTo>
                <a:lnTo>
                  <a:pt x="21028" y="552450"/>
                </a:lnTo>
                <a:lnTo>
                  <a:pt x="23339" y="556260"/>
                </a:lnTo>
                <a:lnTo>
                  <a:pt x="25841" y="560070"/>
                </a:lnTo>
                <a:lnTo>
                  <a:pt x="28508" y="563879"/>
                </a:lnTo>
                <a:lnTo>
                  <a:pt x="31365" y="567689"/>
                </a:lnTo>
                <a:lnTo>
                  <a:pt x="31213" y="567689"/>
                </a:lnTo>
                <a:lnTo>
                  <a:pt x="34375" y="571500"/>
                </a:lnTo>
                <a:lnTo>
                  <a:pt x="34223" y="571500"/>
                </a:lnTo>
                <a:lnTo>
                  <a:pt x="37550" y="574039"/>
                </a:lnTo>
                <a:lnTo>
                  <a:pt x="37398" y="574039"/>
                </a:lnTo>
                <a:lnTo>
                  <a:pt x="40878" y="577850"/>
                </a:lnTo>
                <a:lnTo>
                  <a:pt x="40713" y="577850"/>
                </a:lnTo>
                <a:lnTo>
                  <a:pt x="44357" y="580389"/>
                </a:lnTo>
                <a:lnTo>
                  <a:pt x="44192" y="580389"/>
                </a:lnTo>
                <a:lnTo>
                  <a:pt x="47990" y="584200"/>
                </a:lnTo>
                <a:lnTo>
                  <a:pt x="49116" y="584200"/>
                </a:lnTo>
                <a:lnTo>
                  <a:pt x="51749" y="586739"/>
                </a:lnTo>
                <a:lnTo>
                  <a:pt x="51558" y="586739"/>
                </a:lnTo>
                <a:lnTo>
                  <a:pt x="55635" y="589279"/>
                </a:lnTo>
                <a:lnTo>
                  <a:pt x="55445" y="589279"/>
                </a:lnTo>
                <a:lnTo>
                  <a:pt x="59648" y="590550"/>
                </a:lnTo>
                <a:lnTo>
                  <a:pt x="59445" y="590550"/>
                </a:lnTo>
                <a:lnTo>
                  <a:pt x="63776" y="593089"/>
                </a:lnTo>
                <a:lnTo>
                  <a:pt x="63573" y="593089"/>
                </a:lnTo>
                <a:lnTo>
                  <a:pt x="68030" y="595629"/>
                </a:lnTo>
                <a:lnTo>
                  <a:pt x="67814" y="595629"/>
                </a:lnTo>
                <a:lnTo>
                  <a:pt x="72374" y="596900"/>
                </a:lnTo>
                <a:lnTo>
                  <a:pt x="72158" y="596900"/>
                </a:lnTo>
                <a:lnTo>
                  <a:pt x="76831" y="598170"/>
                </a:lnTo>
                <a:lnTo>
                  <a:pt x="76603" y="598170"/>
                </a:lnTo>
                <a:lnTo>
                  <a:pt x="81378" y="599439"/>
                </a:lnTo>
                <a:lnTo>
                  <a:pt x="81137" y="599439"/>
                </a:lnTo>
                <a:lnTo>
                  <a:pt x="86013" y="600710"/>
                </a:lnTo>
                <a:lnTo>
                  <a:pt x="85772" y="600710"/>
                </a:lnTo>
                <a:lnTo>
                  <a:pt x="90725" y="601979"/>
                </a:lnTo>
                <a:lnTo>
                  <a:pt x="100149" y="601979"/>
                </a:lnTo>
                <a:lnTo>
                  <a:pt x="105317" y="603250"/>
                </a:lnTo>
                <a:lnTo>
                  <a:pt x="1972344" y="603250"/>
                </a:lnTo>
                <a:lnTo>
                  <a:pt x="1967557" y="605789"/>
                </a:lnTo>
                <a:lnTo>
                  <a:pt x="1952571" y="609600"/>
                </a:lnTo>
                <a:lnTo>
                  <a:pt x="1942118" y="612139"/>
                </a:lnTo>
                <a:close/>
              </a:path>
              <a:path w="2037079" h="612139">
                <a:moveTo>
                  <a:pt x="2005339" y="44450"/>
                </a:moveTo>
                <a:lnTo>
                  <a:pt x="2002177" y="40639"/>
                </a:lnTo>
                <a:lnTo>
                  <a:pt x="2002329" y="40639"/>
                </a:lnTo>
                <a:lnTo>
                  <a:pt x="1999002" y="36829"/>
                </a:lnTo>
                <a:lnTo>
                  <a:pt x="1999167" y="36829"/>
                </a:lnTo>
                <a:lnTo>
                  <a:pt x="1995674" y="34289"/>
                </a:lnTo>
                <a:lnTo>
                  <a:pt x="1995839" y="34289"/>
                </a:lnTo>
                <a:lnTo>
                  <a:pt x="1992195" y="30479"/>
                </a:lnTo>
                <a:lnTo>
                  <a:pt x="1992360" y="30479"/>
                </a:lnTo>
                <a:lnTo>
                  <a:pt x="1988562" y="27939"/>
                </a:lnTo>
                <a:lnTo>
                  <a:pt x="1988753" y="27939"/>
                </a:lnTo>
                <a:lnTo>
                  <a:pt x="1984803" y="25400"/>
                </a:lnTo>
                <a:lnTo>
                  <a:pt x="1984994" y="25400"/>
                </a:lnTo>
                <a:lnTo>
                  <a:pt x="1980917" y="22860"/>
                </a:lnTo>
                <a:lnTo>
                  <a:pt x="1981120" y="22860"/>
                </a:lnTo>
                <a:lnTo>
                  <a:pt x="1976904" y="20320"/>
                </a:lnTo>
                <a:lnTo>
                  <a:pt x="1977107" y="20320"/>
                </a:lnTo>
                <a:lnTo>
                  <a:pt x="1972776" y="17779"/>
                </a:lnTo>
                <a:lnTo>
                  <a:pt x="1972979" y="17779"/>
                </a:lnTo>
                <a:lnTo>
                  <a:pt x="1968522" y="16510"/>
                </a:lnTo>
                <a:lnTo>
                  <a:pt x="1968738" y="16510"/>
                </a:lnTo>
                <a:lnTo>
                  <a:pt x="1964178" y="15239"/>
                </a:lnTo>
                <a:lnTo>
                  <a:pt x="1964394" y="15239"/>
                </a:lnTo>
                <a:lnTo>
                  <a:pt x="1959721" y="12700"/>
                </a:lnTo>
                <a:lnTo>
                  <a:pt x="1959949" y="12700"/>
                </a:lnTo>
                <a:lnTo>
                  <a:pt x="1955174" y="11429"/>
                </a:lnTo>
                <a:lnTo>
                  <a:pt x="1950780" y="11429"/>
                </a:lnTo>
                <a:lnTo>
                  <a:pt x="1945827" y="10160"/>
                </a:lnTo>
                <a:lnTo>
                  <a:pt x="1946068" y="10160"/>
                </a:lnTo>
                <a:lnTo>
                  <a:pt x="1941039" y="8889"/>
                </a:lnTo>
                <a:lnTo>
                  <a:pt x="1974675" y="8889"/>
                </a:lnTo>
                <a:lnTo>
                  <a:pt x="2009301" y="34289"/>
                </a:lnTo>
                <a:lnTo>
                  <a:pt x="2016718" y="43179"/>
                </a:lnTo>
                <a:lnTo>
                  <a:pt x="2005187" y="43179"/>
                </a:lnTo>
                <a:lnTo>
                  <a:pt x="2005339" y="44450"/>
                </a:lnTo>
                <a:close/>
              </a:path>
              <a:path w="2037079" h="612139">
                <a:moveTo>
                  <a:pt x="31213" y="44450"/>
                </a:moveTo>
                <a:lnTo>
                  <a:pt x="31365" y="43179"/>
                </a:lnTo>
                <a:lnTo>
                  <a:pt x="32267" y="43179"/>
                </a:lnTo>
                <a:lnTo>
                  <a:pt x="31213" y="44450"/>
                </a:lnTo>
                <a:close/>
              </a:path>
              <a:path w="2037079" h="612139">
                <a:moveTo>
                  <a:pt x="2015626" y="59689"/>
                </a:moveTo>
                <a:lnTo>
                  <a:pt x="2013213" y="54610"/>
                </a:lnTo>
                <a:lnTo>
                  <a:pt x="2010711" y="50800"/>
                </a:lnTo>
                <a:lnTo>
                  <a:pt x="2008044" y="46989"/>
                </a:lnTo>
                <a:lnTo>
                  <a:pt x="2005187" y="43179"/>
                </a:lnTo>
                <a:lnTo>
                  <a:pt x="2016718" y="43179"/>
                </a:lnTo>
                <a:lnTo>
                  <a:pt x="2018674" y="45720"/>
                </a:lnTo>
                <a:lnTo>
                  <a:pt x="2021405" y="49529"/>
                </a:lnTo>
                <a:lnTo>
                  <a:pt x="2023945" y="54610"/>
                </a:lnTo>
                <a:lnTo>
                  <a:pt x="2026269" y="58420"/>
                </a:lnTo>
                <a:lnTo>
                  <a:pt x="2015524" y="58420"/>
                </a:lnTo>
                <a:lnTo>
                  <a:pt x="2015626" y="59689"/>
                </a:lnTo>
                <a:close/>
              </a:path>
              <a:path w="2037079" h="612139">
                <a:moveTo>
                  <a:pt x="20926" y="59689"/>
                </a:moveTo>
                <a:lnTo>
                  <a:pt x="21028" y="58420"/>
                </a:lnTo>
                <a:lnTo>
                  <a:pt x="21529" y="58420"/>
                </a:lnTo>
                <a:lnTo>
                  <a:pt x="20926" y="59689"/>
                </a:lnTo>
                <a:close/>
              </a:path>
              <a:path w="2037079" h="612139">
                <a:moveTo>
                  <a:pt x="2021366" y="72389"/>
                </a:moveTo>
                <a:lnTo>
                  <a:pt x="2019563" y="67310"/>
                </a:lnTo>
                <a:lnTo>
                  <a:pt x="2017645" y="63500"/>
                </a:lnTo>
                <a:lnTo>
                  <a:pt x="2015524" y="58420"/>
                </a:lnTo>
                <a:lnTo>
                  <a:pt x="2026269" y="58420"/>
                </a:lnTo>
                <a:lnTo>
                  <a:pt x="2028377" y="63500"/>
                </a:lnTo>
                <a:lnTo>
                  <a:pt x="2030269" y="68579"/>
                </a:lnTo>
                <a:lnTo>
                  <a:pt x="2031095" y="71120"/>
                </a:lnTo>
                <a:lnTo>
                  <a:pt x="2021278" y="71120"/>
                </a:lnTo>
                <a:lnTo>
                  <a:pt x="2021366" y="72389"/>
                </a:lnTo>
                <a:close/>
              </a:path>
              <a:path w="2037079" h="612139">
                <a:moveTo>
                  <a:pt x="15186" y="72389"/>
                </a:moveTo>
                <a:lnTo>
                  <a:pt x="15274" y="71120"/>
                </a:lnTo>
                <a:lnTo>
                  <a:pt x="15636" y="71120"/>
                </a:lnTo>
                <a:lnTo>
                  <a:pt x="15186" y="72389"/>
                </a:lnTo>
                <a:close/>
              </a:path>
              <a:path w="2037079" h="612139">
                <a:moveTo>
                  <a:pt x="2024148" y="81279"/>
                </a:moveTo>
                <a:lnTo>
                  <a:pt x="2022789" y="76200"/>
                </a:lnTo>
                <a:lnTo>
                  <a:pt x="2021278" y="71120"/>
                </a:lnTo>
                <a:lnTo>
                  <a:pt x="2031095" y="71120"/>
                </a:lnTo>
                <a:lnTo>
                  <a:pt x="2031920" y="73660"/>
                </a:lnTo>
                <a:lnTo>
                  <a:pt x="2033343" y="78739"/>
                </a:lnTo>
                <a:lnTo>
                  <a:pt x="2033638" y="80010"/>
                </a:lnTo>
                <a:lnTo>
                  <a:pt x="2024084" y="80010"/>
                </a:lnTo>
                <a:lnTo>
                  <a:pt x="2024148" y="81279"/>
                </a:lnTo>
                <a:close/>
              </a:path>
              <a:path w="2037079" h="612139">
                <a:moveTo>
                  <a:pt x="12404" y="81279"/>
                </a:moveTo>
                <a:lnTo>
                  <a:pt x="12468" y="80010"/>
                </a:lnTo>
                <a:lnTo>
                  <a:pt x="12744" y="80010"/>
                </a:lnTo>
                <a:lnTo>
                  <a:pt x="12404" y="81279"/>
                </a:lnTo>
                <a:close/>
              </a:path>
              <a:path w="2037079" h="612139">
                <a:moveTo>
                  <a:pt x="2035616" y="521970"/>
                </a:moveTo>
                <a:lnTo>
                  <a:pt x="2026015" y="521970"/>
                </a:lnTo>
                <a:lnTo>
                  <a:pt x="2026650" y="516889"/>
                </a:lnTo>
                <a:lnTo>
                  <a:pt x="2027018" y="511810"/>
                </a:lnTo>
                <a:lnTo>
                  <a:pt x="2027132" y="104139"/>
                </a:lnTo>
                <a:lnTo>
                  <a:pt x="2027005" y="99060"/>
                </a:lnTo>
                <a:lnTo>
                  <a:pt x="2026624" y="95250"/>
                </a:lnTo>
                <a:lnTo>
                  <a:pt x="2026015" y="90170"/>
                </a:lnTo>
                <a:lnTo>
                  <a:pt x="2025164" y="85089"/>
                </a:lnTo>
                <a:lnTo>
                  <a:pt x="2024084" y="80010"/>
                </a:lnTo>
                <a:lnTo>
                  <a:pt x="2033638" y="80010"/>
                </a:lnTo>
                <a:lnTo>
                  <a:pt x="2034524" y="83820"/>
                </a:lnTo>
                <a:lnTo>
                  <a:pt x="2036657" y="506729"/>
                </a:lnTo>
                <a:lnTo>
                  <a:pt x="2036518" y="511810"/>
                </a:lnTo>
                <a:lnTo>
                  <a:pt x="2036111" y="518160"/>
                </a:lnTo>
                <a:lnTo>
                  <a:pt x="2035616" y="521970"/>
                </a:lnTo>
                <a:close/>
              </a:path>
              <a:path w="2037079" h="612139">
                <a:moveTo>
                  <a:pt x="9534" y="100329"/>
                </a:moveTo>
                <a:lnTo>
                  <a:pt x="9547" y="99060"/>
                </a:lnTo>
                <a:lnTo>
                  <a:pt x="9534" y="100329"/>
                </a:lnTo>
                <a:close/>
              </a:path>
              <a:path w="2037079" h="612139">
                <a:moveTo>
                  <a:pt x="2027018" y="100329"/>
                </a:moveTo>
                <a:lnTo>
                  <a:pt x="2026919" y="99060"/>
                </a:lnTo>
                <a:lnTo>
                  <a:pt x="2027018" y="100329"/>
                </a:lnTo>
                <a:close/>
              </a:path>
              <a:path w="2037079" h="612139">
                <a:moveTo>
                  <a:pt x="9420" y="105410"/>
                </a:moveTo>
                <a:lnTo>
                  <a:pt x="9420" y="104139"/>
                </a:lnTo>
                <a:lnTo>
                  <a:pt x="9420" y="105410"/>
                </a:lnTo>
                <a:close/>
              </a:path>
              <a:path w="2037079" h="612139">
                <a:moveTo>
                  <a:pt x="2027132" y="105410"/>
                </a:moveTo>
                <a:lnTo>
                  <a:pt x="2027107" y="104139"/>
                </a:lnTo>
                <a:lnTo>
                  <a:pt x="2027132" y="105410"/>
                </a:lnTo>
                <a:close/>
              </a:path>
              <a:path w="2037079" h="612139">
                <a:moveTo>
                  <a:pt x="10721" y="521970"/>
                </a:moveTo>
                <a:lnTo>
                  <a:pt x="10537" y="521970"/>
                </a:lnTo>
                <a:lnTo>
                  <a:pt x="10499" y="520700"/>
                </a:lnTo>
                <a:lnTo>
                  <a:pt x="10721" y="521970"/>
                </a:lnTo>
                <a:close/>
              </a:path>
              <a:path w="2037079" h="612139">
                <a:moveTo>
                  <a:pt x="2032631" y="535939"/>
                </a:moveTo>
                <a:lnTo>
                  <a:pt x="2022789" y="535939"/>
                </a:lnTo>
                <a:lnTo>
                  <a:pt x="2024148" y="530860"/>
                </a:lnTo>
                <a:lnTo>
                  <a:pt x="2025215" y="525779"/>
                </a:lnTo>
                <a:lnTo>
                  <a:pt x="2026053" y="520700"/>
                </a:lnTo>
                <a:lnTo>
                  <a:pt x="2026015" y="521970"/>
                </a:lnTo>
                <a:lnTo>
                  <a:pt x="2035616" y="521970"/>
                </a:lnTo>
                <a:lnTo>
                  <a:pt x="2035451" y="523239"/>
                </a:lnTo>
                <a:lnTo>
                  <a:pt x="2034524" y="528320"/>
                </a:lnTo>
                <a:lnTo>
                  <a:pt x="2033343" y="533400"/>
                </a:lnTo>
                <a:lnTo>
                  <a:pt x="2032631" y="535939"/>
                </a:lnTo>
                <a:close/>
              </a:path>
              <a:path w="2037079" h="612139">
                <a:moveTo>
                  <a:pt x="14084" y="535939"/>
                </a:moveTo>
                <a:lnTo>
                  <a:pt x="13763" y="535939"/>
                </a:lnTo>
                <a:lnTo>
                  <a:pt x="13687" y="534670"/>
                </a:lnTo>
                <a:lnTo>
                  <a:pt x="14084" y="535939"/>
                </a:lnTo>
                <a:close/>
              </a:path>
              <a:path w="2037079" h="612139">
                <a:moveTo>
                  <a:pt x="2029638" y="544829"/>
                </a:moveTo>
                <a:lnTo>
                  <a:pt x="2019563" y="544829"/>
                </a:lnTo>
                <a:lnTo>
                  <a:pt x="2021366" y="539750"/>
                </a:lnTo>
                <a:lnTo>
                  <a:pt x="2022865" y="534670"/>
                </a:lnTo>
                <a:lnTo>
                  <a:pt x="2022789" y="535939"/>
                </a:lnTo>
                <a:lnTo>
                  <a:pt x="2032631" y="535939"/>
                </a:lnTo>
                <a:lnTo>
                  <a:pt x="2031920" y="538479"/>
                </a:lnTo>
                <a:lnTo>
                  <a:pt x="2030269" y="543560"/>
                </a:lnTo>
                <a:lnTo>
                  <a:pt x="2029638" y="544829"/>
                </a:lnTo>
                <a:close/>
              </a:path>
              <a:path w="2037079" h="612139">
                <a:moveTo>
                  <a:pt x="17402" y="544829"/>
                </a:moveTo>
                <a:lnTo>
                  <a:pt x="16989" y="544829"/>
                </a:lnTo>
                <a:lnTo>
                  <a:pt x="16900" y="543560"/>
                </a:lnTo>
                <a:lnTo>
                  <a:pt x="17402" y="544829"/>
                </a:lnTo>
                <a:close/>
              </a:path>
              <a:path w="2037079" h="612139">
                <a:moveTo>
                  <a:pt x="2002164" y="584200"/>
                </a:moveTo>
                <a:lnTo>
                  <a:pt x="1988562" y="584200"/>
                </a:lnTo>
                <a:lnTo>
                  <a:pt x="1992360" y="580389"/>
                </a:lnTo>
                <a:lnTo>
                  <a:pt x="1992195" y="580389"/>
                </a:lnTo>
                <a:lnTo>
                  <a:pt x="1995839" y="577850"/>
                </a:lnTo>
                <a:lnTo>
                  <a:pt x="1995674" y="577850"/>
                </a:lnTo>
                <a:lnTo>
                  <a:pt x="1999167" y="574039"/>
                </a:lnTo>
                <a:lnTo>
                  <a:pt x="1999002" y="574039"/>
                </a:lnTo>
                <a:lnTo>
                  <a:pt x="2002329" y="571500"/>
                </a:lnTo>
                <a:lnTo>
                  <a:pt x="2002177" y="571500"/>
                </a:lnTo>
                <a:lnTo>
                  <a:pt x="2005339" y="567689"/>
                </a:lnTo>
                <a:lnTo>
                  <a:pt x="2005187" y="567689"/>
                </a:lnTo>
                <a:lnTo>
                  <a:pt x="2008171" y="563879"/>
                </a:lnTo>
                <a:lnTo>
                  <a:pt x="2010838" y="560070"/>
                </a:lnTo>
                <a:lnTo>
                  <a:pt x="2013327" y="556260"/>
                </a:lnTo>
                <a:lnTo>
                  <a:pt x="2015626" y="552450"/>
                </a:lnTo>
                <a:lnTo>
                  <a:pt x="2017747" y="548639"/>
                </a:lnTo>
                <a:lnTo>
                  <a:pt x="2019652" y="543560"/>
                </a:lnTo>
                <a:lnTo>
                  <a:pt x="2019563" y="544829"/>
                </a:lnTo>
                <a:lnTo>
                  <a:pt x="2029638" y="544829"/>
                </a:lnTo>
                <a:lnTo>
                  <a:pt x="2028377" y="547370"/>
                </a:lnTo>
                <a:lnTo>
                  <a:pt x="2026269" y="552450"/>
                </a:lnTo>
                <a:lnTo>
                  <a:pt x="2023945" y="557529"/>
                </a:lnTo>
                <a:lnTo>
                  <a:pt x="2021405" y="561339"/>
                </a:lnTo>
                <a:lnTo>
                  <a:pt x="2018674" y="565150"/>
                </a:lnTo>
                <a:lnTo>
                  <a:pt x="2015740" y="570229"/>
                </a:lnTo>
                <a:lnTo>
                  <a:pt x="2012616" y="574039"/>
                </a:lnTo>
                <a:lnTo>
                  <a:pt x="2009301" y="577850"/>
                </a:lnTo>
                <a:lnTo>
                  <a:pt x="2005822" y="581660"/>
                </a:lnTo>
                <a:lnTo>
                  <a:pt x="2002164" y="584200"/>
                </a:lnTo>
                <a:close/>
              </a:path>
              <a:path w="2037079" h="612139">
                <a:moveTo>
                  <a:pt x="49116" y="584200"/>
                </a:moveTo>
                <a:lnTo>
                  <a:pt x="47990" y="584200"/>
                </a:lnTo>
                <a:lnTo>
                  <a:pt x="47799" y="582929"/>
                </a:lnTo>
                <a:lnTo>
                  <a:pt x="49116" y="584200"/>
                </a:lnTo>
                <a:close/>
              </a:path>
              <a:path w="2037079" h="612139">
                <a:moveTo>
                  <a:pt x="1972344" y="603250"/>
                </a:moveTo>
                <a:lnTo>
                  <a:pt x="1931235" y="603250"/>
                </a:lnTo>
                <a:lnTo>
                  <a:pt x="1936403" y="601979"/>
                </a:lnTo>
                <a:lnTo>
                  <a:pt x="1945827" y="601979"/>
                </a:lnTo>
                <a:lnTo>
                  <a:pt x="1950780" y="600710"/>
                </a:lnTo>
                <a:lnTo>
                  <a:pt x="1950551" y="600710"/>
                </a:lnTo>
                <a:lnTo>
                  <a:pt x="1955415" y="599439"/>
                </a:lnTo>
                <a:lnTo>
                  <a:pt x="1955174" y="599439"/>
                </a:lnTo>
                <a:lnTo>
                  <a:pt x="1959949" y="598170"/>
                </a:lnTo>
                <a:lnTo>
                  <a:pt x="1959721" y="598170"/>
                </a:lnTo>
                <a:lnTo>
                  <a:pt x="1964394" y="596900"/>
                </a:lnTo>
                <a:lnTo>
                  <a:pt x="1964178" y="596900"/>
                </a:lnTo>
                <a:lnTo>
                  <a:pt x="1968738" y="595629"/>
                </a:lnTo>
                <a:lnTo>
                  <a:pt x="1968522" y="595629"/>
                </a:lnTo>
                <a:lnTo>
                  <a:pt x="1972979" y="593089"/>
                </a:lnTo>
                <a:lnTo>
                  <a:pt x="1972776" y="593089"/>
                </a:lnTo>
                <a:lnTo>
                  <a:pt x="1977107" y="590550"/>
                </a:lnTo>
                <a:lnTo>
                  <a:pt x="1976904" y="590550"/>
                </a:lnTo>
                <a:lnTo>
                  <a:pt x="1981120" y="589279"/>
                </a:lnTo>
                <a:lnTo>
                  <a:pt x="1980917" y="589279"/>
                </a:lnTo>
                <a:lnTo>
                  <a:pt x="1984994" y="586739"/>
                </a:lnTo>
                <a:lnTo>
                  <a:pt x="1984803" y="586739"/>
                </a:lnTo>
                <a:lnTo>
                  <a:pt x="1988753" y="582929"/>
                </a:lnTo>
                <a:lnTo>
                  <a:pt x="1988562" y="584200"/>
                </a:lnTo>
                <a:lnTo>
                  <a:pt x="2002164" y="584200"/>
                </a:lnTo>
                <a:lnTo>
                  <a:pt x="1998341" y="588010"/>
                </a:lnTo>
                <a:lnTo>
                  <a:pt x="1977005" y="601979"/>
                </a:lnTo>
                <a:lnTo>
                  <a:pt x="1972344" y="60325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128002" y="4567237"/>
            <a:ext cx="1333500" cy="574040"/>
          </a:xfrm>
          <a:custGeom>
            <a:avLst/>
            <a:gdLst/>
            <a:ahLst/>
            <a:cxnLst/>
            <a:rect l="l" t="t" r="r" b="b"/>
            <a:pathLst>
              <a:path w="1333500" h="574039">
                <a:moveTo>
                  <a:pt x="1259141" y="571500"/>
                </a:moveTo>
                <a:lnTo>
                  <a:pt x="74104" y="571500"/>
                </a:lnTo>
                <a:lnTo>
                  <a:pt x="69405" y="568960"/>
                </a:lnTo>
                <a:lnTo>
                  <a:pt x="60312" y="566420"/>
                </a:lnTo>
                <a:lnTo>
                  <a:pt x="55918" y="563879"/>
                </a:lnTo>
                <a:lnTo>
                  <a:pt x="51650" y="562610"/>
                </a:lnTo>
                <a:lnTo>
                  <a:pt x="47510" y="560070"/>
                </a:lnTo>
                <a:lnTo>
                  <a:pt x="43497" y="557529"/>
                </a:lnTo>
                <a:lnTo>
                  <a:pt x="39624" y="554989"/>
                </a:lnTo>
                <a:lnTo>
                  <a:pt x="35877" y="551179"/>
                </a:lnTo>
                <a:lnTo>
                  <a:pt x="32296" y="548639"/>
                </a:lnTo>
                <a:lnTo>
                  <a:pt x="28854" y="544829"/>
                </a:lnTo>
                <a:lnTo>
                  <a:pt x="25577" y="541020"/>
                </a:lnTo>
                <a:lnTo>
                  <a:pt x="22466" y="538479"/>
                </a:lnTo>
                <a:lnTo>
                  <a:pt x="19532" y="534670"/>
                </a:lnTo>
                <a:lnTo>
                  <a:pt x="16776" y="530860"/>
                </a:lnTo>
                <a:lnTo>
                  <a:pt x="14198" y="525779"/>
                </a:lnTo>
                <a:lnTo>
                  <a:pt x="11823" y="521970"/>
                </a:lnTo>
                <a:lnTo>
                  <a:pt x="9626" y="518160"/>
                </a:lnTo>
                <a:lnTo>
                  <a:pt x="7645" y="513079"/>
                </a:lnTo>
                <a:lnTo>
                  <a:pt x="5880" y="509270"/>
                </a:lnTo>
                <a:lnTo>
                  <a:pt x="4318" y="504189"/>
                </a:lnTo>
                <a:lnTo>
                  <a:pt x="2984" y="500379"/>
                </a:lnTo>
                <a:lnTo>
                  <a:pt x="1879" y="495300"/>
                </a:lnTo>
                <a:lnTo>
                  <a:pt x="1016" y="490220"/>
                </a:lnTo>
                <a:lnTo>
                  <a:pt x="380" y="485139"/>
                </a:lnTo>
                <a:lnTo>
                  <a:pt x="0" y="480060"/>
                </a:lnTo>
                <a:lnTo>
                  <a:pt x="0" y="92710"/>
                </a:lnTo>
                <a:lnTo>
                  <a:pt x="5880" y="64770"/>
                </a:lnTo>
                <a:lnTo>
                  <a:pt x="7645" y="59689"/>
                </a:lnTo>
                <a:lnTo>
                  <a:pt x="9626" y="55879"/>
                </a:lnTo>
                <a:lnTo>
                  <a:pt x="11823" y="50800"/>
                </a:lnTo>
                <a:lnTo>
                  <a:pt x="14198" y="46989"/>
                </a:lnTo>
                <a:lnTo>
                  <a:pt x="32296" y="25400"/>
                </a:lnTo>
                <a:lnTo>
                  <a:pt x="35877" y="21589"/>
                </a:lnTo>
                <a:lnTo>
                  <a:pt x="60312" y="7620"/>
                </a:lnTo>
                <a:lnTo>
                  <a:pt x="64808" y="5079"/>
                </a:lnTo>
                <a:lnTo>
                  <a:pt x="69405" y="3810"/>
                </a:lnTo>
                <a:lnTo>
                  <a:pt x="83769" y="0"/>
                </a:lnTo>
                <a:lnTo>
                  <a:pt x="1249476" y="0"/>
                </a:lnTo>
                <a:lnTo>
                  <a:pt x="1263840" y="3810"/>
                </a:lnTo>
                <a:lnTo>
                  <a:pt x="1268437" y="5079"/>
                </a:lnTo>
                <a:lnTo>
                  <a:pt x="1272933" y="7620"/>
                </a:lnTo>
                <a:lnTo>
                  <a:pt x="1277327" y="8889"/>
                </a:lnTo>
                <a:lnTo>
                  <a:pt x="89801" y="8889"/>
                </a:lnTo>
                <a:lnTo>
                  <a:pt x="85077" y="10160"/>
                </a:lnTo>
                <a:lnTo>
                  <a:pt x="80911" y="10160"/>
                </a:lnTo>
                <a:lnTo>
                  <a:pt x="76352" y="11429"/>
                </a:lnTo>
                <a:lnTo>
                  <a:pt x="76593" y="11429"/>
                </a:lnTo>
                <a:lnTo>
                  <a:pt x="72123" y="12700"/>
                </a:lnTo>
                <a:lnTo>
                  <a:pt x="72339" y="12700"/>
                </a:lnTo>
                <a:lnTo>
                  <a:pt x="67970" y="13970"/>
                </a:lnTo>
                <a:lnTo>
                  <a:pt x="68186" y="13970"/>
                </a:lnTo>
                <a:lnTo>
                  <a:pt x="63906" y="16510"/>
                </a:lnTo>
                <a:lnTo>
                  <a:pt x="64122" y="16510"/>
                </a:lnTo>
                <a:lnTo>
                  <a:pt x="59956" y="17779"/>
                </a:lnTo>
                <a:lnTo>
                  <a:pt x="60159" y="17779"/>
                </a:lnTo>
                <a:lnTo>
                  <a:pt x="58127" y="19050"/>
                </a:lnTo>
                <a:lnTo>
                  <a:pt x="56299" y="19050"/>
                </a:lnTo>
                <a:lnTo>
                  <a:pt x="52362" y="21589"/>
                </a:lnTo>
                <a:lnTo>
                  <a:pt x="52552" y="21589"/>
                </a:lnTo>
                <a:lnTo>
                  <a:pt x="48729" y="24129"/>
                </a:lnTo>
                <a:lnTo>
                  <a:pt x="48920" y="24129"/>
                </a:lnTo>
                <a:lnTo>
                  <a:pt x="45224" y="26670"/>
                </a:lnTo>
                <a:lnTo>
                  <a:pt x="45415" y="26670"/>
                </a:lnTo>
                <a:lnTo>
                  <a:pt x="41859" y="29210"/>
                </a:lnTo>
                <a:lnTo>
                  <a:pt x="42037" y="29210"/>
                </a:lnTo>
                <a:lnTo>
                  <a:pt x="38607" y="31750"/>
                </a:lnTo>
                <a:lnTo>
                  <a:pt x="38785" y="31750"/>
                </a:lnTo>
                <a:lnTo>
                  <a:pt x="35509" y="35560"/>
                </a:lnTo>
                <a:lnTo>
                  <a:pt x="35674" y="35560"/>
                </a:lnTo>
                <a:lnTo>
                  <a:pt x="32550" y="38100"/>
                </a:lnTo>
                <a:lnTo>
                  <a:pt x="32702" y="38100"/>
                </a:lnTo>
                <a:lnTo>
                  <a:pt x="29743" y="41910"/>
                </a:lnTo>
                <a:lnTo>
                  <a:pt x="29883" y="41910"/>
                </a:lnTo>
                <a:lnTo>
                  <a:pt x="27089" y="44450"/>
                </a:lnTo>
                <a:lnTo>
                  <a:pt x="27228" y="44450"/>
                </a:lnTo>
                <a:lnTo>
                  <a:pt x="24599" y="48260"/>
                </a:lnTo>
                <a:lnTo>
                  <a:pt x="22275" y="52070"/>
                </a:lnTo>
                <a:lnTo>
                  <a:pt x="20129" y="55879"/>
                </a:lnTo>
                <a:lnTo>
                  <a:pt x="18161" y="59689"/>
                </a:lnTo>
                <a:lnTo>
                  <a:pt x="16382" y="63500"/>
                </a:lnTo>
                <a:lnTo>
                  <a:pt x="14782" y="67310"/>
                </a:lnTo>
                <a:lnTo>
                  <a:pt x="13754" y="71120"/>
                </a:lnTo>
                <a:lnTo>
                  <a:pt x="13449" y="71120"/>
                </a:lnTo>
                <a:lnTo>
                  <a:pt x="12179" y="76200"/>
                </a:lnTo>
                <a:lnTo>
                  <a:pt x="11188" y="80010"/>
                </a:lnTo>
                <a:lnTo>
                  <a:pt x="10414" y="85089"/>
                </a:lnTo>
                <a:lnTo>
                  <a:pt x="9842" y="88900"/>
                </a:lnTo>
                <a:lnTo>
                  <a:pt x="9525" y="93979"/>
                </a:lnTo>
                <a:lnTo>
                  <a:pt x="9398" y="97789"/>
                </a:lnTo>
                <a:lnTo>
                  <a:pt x="9512" y="480060"/>
                </a:lnTo>
                <a:lnTo>
                  <a:pt x="9867" y="483870"/>
                </a:lnTo>
                <a:lnTo>
                  <a:pt x="10439" y="488950"/>
                </a:lnTo>
                <a:lnTo>
                  <a:pt x="11239" y="492760"/>
                </a:lnTo>
                <a:lnTo>
                  <a:pt x="12242" y="497839"/>
                </a:lnTo>
                <a:lnTo>
                  <a:pt x="13449" y="501650"/>
                </a:lnTo>
                <a:lnTo>
                  <a:pt x="14858" y="505460"/>
                </a:lnTo>
                <a:lnTo>
                  <a:pt x="16471" y="510539"/>
                </a:lnTo>
                <a:lnTo>
                  <a:pt x="16852" y="510539"/>
                </a:lnTo>
                <a:lnTo>
                  <a:pt x="18262" y="514350"/>
                </a:lnTo>
                <a:lnTo>
                  <a:pt x="20243" y="518160"/>
                </a:lnTo>
                <a:lnTo>
                  <a:pt x="22402" y="521970"/>
                </a:lnTo>
                <a:lnTo>
                  <a:pt x="24726" y="525779"/>
                </a:lnTo>
                <a:lnTo>
                  <a:pt x="25476" y="525779"/>
                </a:lnTo>
                <a:lnTo>
                  <a:pt x="27228" y="528320"/>
                </a:lnTo>
                <a:lnTo>
                  <a:pt x="27089" y="528320"/>
                </a:lnTo>
                <a:lnTo>
                  <a:pt x="29883" y="532129"/>
                </a:lnTo>
                <a:lnTo>
                  <a:pt x="29743" y="532129"/>
                </a:lnTo>
                <a:lnTo>
                  <a:pt x="32702" y="534670"/>
                </a:lnTo>
                <a:lnTo>
                  <a:pt x="32550" y="534670"/>
                </a:lnTo>
                <a:lnTo>
                  <a:pt x="35674" y="538479"/>
                </a:lnTo>
                <a:lnTo>
                  <a:pt x="35509" y="538479"/>
                </a:lnTo>
                <a:lnTo>
                  <a:pt x="38785" y="541020"/>
                </a:lnTo>
                <a:lnTo>
                  <a:pt x="38607" y="541020"/>
                </a:lnTo>
                <a:lnTo>
                  <a:pt x="42037" y="543560"/>
                </a:lnTo>
                <a:lnTo>
                  <a:pt x="41859" y="543560"/>
                </a:lnTo>
                <a:lnTo>
                  <a:pt x="45415" y="547370"/>
                </a:lnTo>
                <a:lnTo>
                  <a:pt x="46456" y="547370"/>
                </a:lnTo>
                <a:lnTo>
                  <a:pt x="48920" y="549910"/>
                </a:lnTo>
                <a:lnTo>
                  <a:pt x="50641" y="549910"/>
                </a:lnTo>
                <a:lnTo>
                  <a:pt x="52552" y="551179"/>
                </a:lnTo>
                <a:lnTo>
                  <a:pt x="52362" y="551179"/>
                </a:lnTo>
                <a:lnTo>
                  <a:pt x="56299" y="553720"/>
                </a:lnTo>
                <a:lnTo>
                  <a:pt x="56095" y="553720"/>
                </a:lnTo>
                <a:lnTo>
                  <a:pt x="60159" y="556260"/>
                </a:lnTo>
                <a:lnTo>
                  <a:pt x="59956" y="556260"/>
                </a:lnTo>
                <a:lnTo>
                  <a:pt x="64122" y="557529"/>
                </a:lnTo>
                <a:lnTo>
                  <a:pt x="63906" y="557529"/>
                </a:lnTo>
                <a:lnTo>
                  <a:pt x="68186" y="558800"/>
                </a:lnTo>
                <a:lnTo>
                  <a:pt x="67970" y="558800"/>
                </a:lnTo>
                <a:lnTo>
                  <a:pt x="72339" y="560070"/>
                </a:lnTo>
                <a:lnTo>
                  <a:pt x="72123" y="560070"/>
                </a:lnTo>
                <a:lnTo>
                  <a:pt x="76593" y="561339"/>
                </a:lnTo>
                <a:lnTo>
                  <a:pt x="76352" y="561339"/>
                </a:lnTo>
                <a:lnTo>
                  <a:pt x="80911" y="562610"/>
                </a:lnTo>
                <a:lnTo>
                  <a:pt x="80683" y="562610"/>
                </a:lnTo>
                <a:lnTo>
                  <a:pt x="85318" y="563879"/>
                </a:lnTo>
                <a:lnTo>
                  <a:pt x="94094" y="563879"/>
                </a:lnTo>
                <a:lnTo>
                  <a:pt x="98945" y="565150"/>
                </a:lnTo>
                <a:lnTo>
                  <a:pt x="1275130" y="565150"/>
                </a:lnTo>
                <a:lnTo>
                  <a:pt x="1272933" y="566420"/>
                </a:lnTo>
                <a:lnTo>
                  <a:pt x="1263840" y="568960"/>
                </a:lnTo>
                <a:lnTo>
                  <a:pt x="1259141" y="571500"/>
                </a:lnTo>
                <a:close/>
              </a:path>
              <a:path w="1333500" h="574039">
                <a:moveTo>
                  <a:pt x="1277150" y="20320"/>
                </a:moveTo>
                <a:lnTo>
                  <a:pt x="1273086" y="17779"/>
                </a:lnTo>
                <a:lnTo>
                  <a:pt x="1273289" y="17779"/>
                </a:lnTo>
                <a:lnTo>
                  <a:pt x="1269123" y="16510"/>
                </a:lnTo>
                <a:lnTo>
                  <a:pt x="1269339" y="16510"/>
                </a:lnTo>
                <a:lnTo>
                  <a:pt x="1265059" y="13970"/>
                </a:lnTo>
                <a:lnTo>
                  <a:pt x="1265275" y="13970"/>
                </a:lnTo>
                <a:lnTo>
                  <a:pt x="1260906" y="12700"/>
                </a:lnTo>
                <a:lnTo>
                  <a:pt x="1261122" y="12700"/>
                </a:lnTo>
                <a:lnTo>
                  <a:pt x="1256652" y="11429"/>
                </a:lnTo>
                <a:lnTo>
                  <a:pt x="1256893" y="11429"/>
                </a:lnTo>
                <a:lnTo>
                  <a:pt x="1252334" y="10160"/>
                </a:lnTo>
                <a:lnTo>
                  <a:pt x="1248168" y="10160"/>
                </a:lnTo>
                <a:lnTo>
                  <a:pt x="1243444" y="8889"/>
                </a:lnTo>
                <a:lnTo>
                  <a:pt x="1277327" y="8889"/>
                </a:lnTo>
                <a:lnTo>
                  <a:pt x="1281595" y="11429"/>
                </a:lnTo>
                <a:lnTo>
                  <a:pt x="1285735" y="13970"/>
                </a:lnTo>
                <a:lnTo>
                  <a:pt x="1289748" y="16510"/>
                </a:lnTo>
                <a:lnTo>
                  <a:pt x="1293622" y="19050"/>
                </a:lnTo>
                <a:lnTo>
                  <a:pt x="1276946" y="19050"/>
                </a:lnTo>
                <a:lnTo>
                  <a:pt x="1277150" y="20320"/>
                </a:lnTo>
                <a:close/>
              </a:path>
              <a:path w="1333500" h="574039">
                <a:moveTo>
                  <a:pt x="56095" y="20320"/>
                </a:moveTo>
                <a:lnTo>
                  <a:pt x="56299" y="19050"/>
                </a:lnTo>
                <a:lnTo>
                  <a:pt x="58127" y="19050"/>
                </a:lnTo>
                <a:lnTo>
                  <a:pt x="56095" y="20320"/>
                </a:lnTo>
                <a:close/>
              </a:path>
              <a:path w="1333500" h="574039">
                <a:moveTo>
                  <a:pt x="1319860" y="72389"/>
                </a:moveTo>
                <a:lnTo>
                  <a:pt x="1318387" y="67310"/>
                </a:lnTo>
                <a:lnTo>
                  <a:pt x="1316774" y="63500"/>
                </a:lnTo>
                <a:lnTo>
                  <a:pt x="1314983" y="59689"/>
                </a:lnTo>
                <a:lnTo>
                  <a:pt x="1313002" y="55879"/>
                </a:lnTo>
                <a:lnTo>
                  <a:pt x="1310843" y="52070"/>
                </a:lnTo>
                <a:lnTo>
                  <a:pt x="1308519" y="48260"/>
                </a:lnTo>
                <a:lnTo>
                  <a:pt x="1306017" y="44450"/>
                </a:lnTo>
                <a:lnTo>
                  <a:pt x="1306156" y="44450"/>
                </a:lnTo>
                <a:lnTo>
                  <a:pt x="1303362" y="41910"/>
                </a:lnTo>
                <a:lnTo>
                  <a:pt x="1303502" y="41910"/>
                </a:lnTo>
                <a:lnTo>
                  <a:pt x="1300543" y="38100"/>
                </a:lnTo>
                <a:lnTo>
                  <a:pt x="1300695" y="38100"/>
                </a:lnTo>
                <a:lnTo>
                  <a:pt x="1297571" y="35560"/>
                </a:lnTo>
                <a:lnTo>
                  <a:pt x="1297736" y="35560"/>
                </a:lnTo>
                <a:lnTo>
                  <a:pt x="1294460" y="31750"/>
                </a:lnTo>
                <a:lnTo>
                  <a:pt x="1294638" y="31750"/>
                </a:lnTo>
                <a:lnTo>
                  <a:pt x="1291208" y="29210"/>
                </a:lnTo>
                <a:lnTo>
                  <a:pt x="1291386" y="29210"/>
                </a:lnTo>
                <a:lnTo>
                  <a:pt x="1287830" y="26670"/>
                </a:lnTo>
                <a:lnTo>
                  <a:pt x="1288021" y="26670"/>
                </a:lnTo>
                <a:lnTo>
                  <a:pt x="1284325" y="24129"/>
                </a:lnTo>
                <a:lnTo>
                  <a:pt x="1284516" y="24129"/>
                </a:lnTo>
                <a:lnTo>
                  <a:pt x="1280693" y="21589"/>
                </a:lnTo>
                <a:lnTo>
                  <a:pt x="1280883" y="21589"/>
                </a:lnTo>
                <a:lnTo>
                  <a:pt x="1276946" y="19050"/>
                </a:lnTo>
                <a:lnTo>
                  <a:pt x="1293622" y="19050"/>
                </a:lnTo>
                <a:lnTo>
                  <a:pt x="1297368" y="21589"/>
                </a:lnTo>
                <a:lnTo>
                  <a:pt x="1300949" y="25400"/>
                </a:lnTo>
                <a:lnTo>
                  <a:pt x="1304391" y="27939"/>
                </a:lnTo>
                <a:lnTo>
                  <a:pt x="1323619" y="55879"/>
                </a:lnTo>
                <a:lnTo>
                  <a:pt x="1325600" y="59689"/>
                </a:lnTo>
                <a:lnTo>
                  <a:pt x="1327365" y="64770"/>
                </a:lnTo>
                <a:lnTo>
                  <a:pt x="1328927" y="68579"/>
                </a:lnTo>
                <a:lnTo>
                  <a:pt x="1329594" y="71120"/>
                </a:lnTo>
                <a:lnTo>
                  <a:pt x="1319796" y="71120"/>
                </a:lnTo>
                <a:lnTo>
                  <a:pt x="1319860" y="72389"/>
                </a:lnTo>
                <a:close/>
              </a:path>
              <a:path w="1333500" h="574039">
                <a:moveTo>
                  <a:pt x="13385" y="72389"/>
                </a:moveTo>
                <a:lnTo>
                  <a:pt x="13449" y="71120"/>
                </a:lnTo>
                <a:lnTo>
                  <a:pt x="13754" y="71120"/>
                </a:lnTo>
                <a:lnTo>
                  <a:pt x="13385" y="72389"/>
                </a:lnTo>
                <a:close/>
              </a:path>
              <a:path w="1333500" h="574039">
                <a:moveTo>
                  <a:pt x="1326777" y="510539"/>
                </a:moveTo>
                <a:lnTo>
                  <a:pt x="1316774" y="510539"/>
                </a:lnTo>
                <a:lnTo>
                  <a:pt x="1318463" y="505460"/>
                </a:lnTo>
                <a:lnTo>
                  <a:pt x="1319860" y="501650"/>
                </a:lnTo>
                <a:lnTo>
                  <a:pt x="1321066" y="497839"/>
                </a:lnTo>
                <a:lnTo>
                  <a:pt x="1322057" y="492760"/>
                </a:lnTo>
                <a:lnTo>
                  <a:pt x="1322831" y="488950"/>
                </a:lnTo>
                <a:lnTo>
                  <a:pt x="1323403" y="483870"/>
                </a:lnTo>
                <a:lnTo>
                  <a:pt x="1323733" y="480060"/>
                </a:lnTo>
                <a:lnTo>
                  <a:pt x="1323848" y="97789"/>
                </a:lnTo>
                <a:lnTo>
                  <a:pt x="1323721" y="93979"/>
                </a:lnTo>
                <a:lnTo>
                  <a:pt x="1323378" y="88900"/>
                </a:lnTo>
                <a:lnTo>
                  <a:pt x="1322806" y="85089"/>
                </a:lnTo>
                <a:lnTo>
                  <a:pt x="1322006" y="80010"/>
                </a:lnTo>
                <a:lnTo>
                  <a:pt x="1321003" y="76200"/>
                </a:lnTo>
                <a:lnTo>
                  <a:pt x="1319796" y="71120"/>
                </a:lnTo>
                <a:lnTo>
                  <a:pt x="1329594" y="71120"/>
                </a:lnTo>
                <a:lnTo>
                  <a:pt x="1330261" y="73660"/>
                </a:lnTo>
                <a:lnTo>
                  <a:pt x="1331366" y="78739"/>
                </a:lnTo>
                <a:lnTo>
                  <a:pt x="1332865" y="87629"/>
                </a:lnTo>
                <a:lnTo>
                  <a:pt x="1333246" y="92710"/>
                </a:lnTo>
                <a:lnTo>
                  <a:pt x="1333246" y="480060"/>
                </a:lnTo>
                <a:lnTo>
                  <a:pt x="1328927" y="504189"/>
                </a:lnTo>
                <a:lnTo>
                  <a:pt x="1327365" y="509270"/>
                </a:lnTo>
                <a:lnTo>
                  <a:pt x="1326777" y="510539"/>
                </a:lnTo>
                <a:close/>
              </a:path>
              <a:path w="1333500" h="574039">
                <a:moveTo>
                  <a:pt x="9398" y="99060"/>
                </a:moveTo>
                <a:lnTo>
                  <a:pt x="9398" y="97789"/>
                </a:lnTo>
                <a:lnTo>
                  <a:pt x="9398" y="99060"/>
                </a:lnTo>
                <a:close/>
              </a:path>
              <a:path w="1333500" h="574039">
                <a:moveTo>
                  <a:pt x="1323848" y="99060"/>
                </a:moveTo>
                <a:lnTo>
                  <a:pt x="1323816" y="97789"/>
                </a:lnTo>
                <a:lnTo>
                  <a:pt x="1323848" y="99060"/>
                </a:lnTo>
                <a:close/>
              </a:path>
              <a:path w="1333500" h="574039">
                <a:moveTo>
                  <a:pt x="16852" y="510539"/>
                </a:moveTo>
                <a:lnTo>
                  <a:pt x="16471" y="510539"/>
                </a:lnTo>
                <a:lnTo>
                  <a:pt x="16382" y="509270"/>
                </a:lnTo>
                <a:lnTo>
                  <a:pt x="16852" y="510539"/>
                </a:lnTo>
                <a:close/>
              </a:path>
              <a:path w="1333500" h="574039">
                <a:moveTo>
                  <a:pt x="1319047" y="525779"/>
                </a:moveTo>
                <a:lnTo>
                  <a:pt x="1308519" y="525779"/>
                </a:lnTo>
                <a:lnTo>
                  <a:pt x="1310970" y="521970"/>
                </a:lnTo>
                <a:lnTo>
                  <a:pt x="1313116" y="518160"/>
                </a:lnTo>
                <a:lnTo>
                  <a:pt x="1315084" y="514350"/>
                </a:lnTo>
                <a:lnTo>
                  <a:pt x="1316863" y="509270"/>
                </a:lnTo>
                <a:lnTo>
                  <a:pt x="1316774" y="510539"/>
                </a:lnTo>
                <a:lnTo>
                  <a:pt x="1326777" y="510539"/>
                </a:lnTo>
                <a:lnTo>
                  <a:pt x="1325600" y="513079"/>
                </a:lnTo>
                <a:lnTo>
                  <a:pt x="1323619" y="518160"/>
                </a:lnTo>
                <a:lnTo>
                  <a:pt x="1321422" y="521970"/>
                </a:lnTo>
                <a:lnTo>
                  <a:pt x="1319047" y="525779"/>
                </a:lnTo>
                <a:close/>
              </a:path>
              <a:path w="1333500" h="574039">
                <a:moveTo>
                  <a:pt x="25476" y="525779"/>
                </a:moveTo>
                <a:lnTo>
                  <a:pt x="24726" y="525779"/>
                </a:lnTo>
                <a:lnTo>
                  <a:pt x="24599" y="524510"/>
                </a:lnTo>
                <a:lnTo>
                  <a:pt x="25476" y="525779"/>
                </a:lnTo>
                <a:close/>
              </a:path>
              <a:path w="1333500" h="574039">
                <a:moveTo>
                  <a:pt x="1302097" y="547370"/>
                </a:moveTo>
                <a:lnTo>
                  <a:pt x="1287830" y="547370"/>
                </a:lnTo>
                <a:lnTo>
                  <a:pt x="1291386" y="543560"/>
                </a:lnTo>
                <a:lnTo>
                  <a:pt x="1291208" y="543560"/>
                </a:lnTo>
                <a:lnTo>
                  <a:pt x="1294638" y="541020"/>
                </a:lnTo>
                <a:lnTo>
                  <a:pt x="1294460" y="541020"/>
                </a:lnTo>
                <a:lnTo>
                  <a:pt x="1297736" y="538479"/>
                </a:lnTo>
                <a:lnTo>
                  <a:pt x="1297571" y="538479"/>
                </a:lnTo>
                <a:lnTo>
                  <a:pt x="1300695" y="534670"/>
                </a:lnTo>
                <a:lnTo>
                  <a:pt x="1300543" y="534670"/>
                </a:lnTo>
                <a:lnTo>
                  <a:pt x="1303502" y="532129"/>
                </a:lnTo>
                <a:lnTo>
                  <a:pt x="1303362" y="532129"/>
                </a:lnTo>
                <a:lnTo>
                  <a:pt x="1306156" y="528320"/>
                </a:lnTo>
                <a:lnTo>
                  <a:pt x="1306017" y="528320"/>
                </a:lnTo>
                <a:lnTo>
                  <a:pt x="1308646" y="524510"/>
                </a:lnTo>
                <a:lnTo>
                  <a:pt x="1308519" y="525779"/>
                </a:lnTo>
                <a:lnTo>
                  <a:pt x="1319047" y="525779"/>
                </a:lnTo>
                <a:lnTo>
                  <a:pt x="1316469" y="530860"/>
                </a:lnTo>
                <a:lnTo>
                  <a:pt x="1313713" y="534670"/>
                </a:lnTo>
                <a:lnTo>
                  <a:pt x="1310779" y="538479"/>
                </a:lnTo>
                <a:lnTo>
                  <a:pt x="1307668" y="541020"/>
                </a:lnTo>
                <a:lnTo>
                  <a:pt x="1304391" y="544829"/>
                </a:lnTo>
                <a:lnTo>
                  <a:pt x="1302097" y="547370"/>
                </a:lnTo>
                <a:close/>
              </a:path>
              <a:path w="1333500" h="574039">
                <a:moveTo>
                  <a:pt x="46456" y="547370"/>
                </a:moveTo>
                <a:lnTo>
                  <a:pt x="45415" y="547370"/>
                </a:lnTo>
                <a:lnTo>
                  <a:pt x="45224" y="546100"/>
                </a:lnTo>
                <a:lnTo>
                  <a:pt x="46456" y="547370"/>
                </a:lnTo>
                <a:close/>
              </a:path>
              <a:path w="1333500" h="574039">
                <a:moveTo>
                  <a:pt x="1299159" y="549910"/>
                </a:moveTo>
                <a:lnTo>
                  <a:pt x="1284325" y="549910"/>
                </a:lnTo>
                <a:lnTo>
                  <a:pt x="1288021" y="546100"/>
                </a:lnTo>
                <a:lnTo>
                  <a:pt x="1287830" y="547370"/>
                </a:lnTo>
                <a:lnTo>
                  <a:pt x="1302097" y="547370"/>
                </a:lnTo>
                <a:lnTo>
                  <a:pt x="1300949" y="548639"/>
                </a:lnTo>
                <a:lnTo>
                  <a:pt x="1299159" y="549910"/>
                </a:lnTo>
                <a:close/>
              </a:path>
              <a:path w="1333500" h="574039">
                <a:moveTo>
                  <a:pt x="50641" y="549910"/>
                </a:moveTo>
                <a:lnTo>
                  <a:pt x="48920" y="549910"/>
                </a:lnTo>
                <a:lnTo>
                  <a:pt x="48729" y="548639"/>
                </a:lnTo>
                <a:lnTo>
                  <a:pt x="50641" y="549910"/>
                </a:lnTo>
                <a:close/>
              </a:path>
              <a:path w="1333500" h="574039">
                <a:moveTo>
                  <a:pt x="1275130" y="565150"/>
                </a:moveTo>
                <a:lnTo>
                  <a:pt x="1234300" y="565150"/>
                </a:lnTo>
                <a:lnTo>
                  <a:pt x="1239151" y="563879"/>
                </a:lnTo>
                <a:lnTo>
                  <a:pt x="1247927" y="563879"/>
                </a:lnTo>
                <a:lnTo>
                  <a:pt x="1252562" y="562610"/>
                </a:lnTo>
                <a:lnTo>
                  <a:pt x="1252334" y="562610"/>
                </a:lnTo>
                <a:lnTo>
                  <a:pt x="1256893" y="561339"/>
                </a:lnTo>
                <a:lnTo>
                  <a:pt x="1256652" y="561339"/>
                </a:lnTo>
                <a:lnTo>
                  <a:pt x="1261122" y="560070"/>
                </a:lnTo>
                <a:lnTo>
                  <a:pt x="1260906" y="560070"/>
                </a:lnTo>
                <a:lnTo>
                  <a:pt x="1265275" y="558800"/>
                </a:lnTo>
                <a:lnTo>
                  <a:pt x="1265059" y="558800"/>
                </a:lnTo>
                <a:lnTo>
                  <a:pt x="1269339" y="557529"/>
                </a:lnTo>
                <a:lnTo>
                  <a:pt x="1269123" y="557529"/>
                </a:lnTo>
                <a:lnTo>
                  <a:pt x="1273289" y="556260"/>
                </a:lnTo>
                <a:lnTo>
                  <a:pt x="1273086" y="556260"/>
                </a:lnTo>
                <a:lnTo>
                  <a:pt x="1277150" y="553720"/>
                </a:lnTo>
                <a:lnTo>
                  <a:pt x="1276946" y="553720"/>
                </a:lnTo>
                <a:lnTo>
                  <a:pt x="1280883" y="551179"/>
                </a:lnTo>
                <a:lnTo>
                  <a:pt x="1280693" y="551179"/>
                </a:lnTo>
                <a:lnTo>
                  <a:pt x="1284516" y="548639"/>
                </a:lnTo>
                <a:lnTo>
                  <a:pt x="1284325" y="549910"/>
                </a:lnTo>
                <a:lnTo>
                  <a:pt x="1299159" y="549910"/>
                </a:lnTo>
                <a:lnTo>
                  <a:pt x="1297368" y="551179"/>
                </a:lnTo>
                <a:lnTo>
                  <a:pt x="1293622" y="554989"/>
                </a:lnTo>
                <a:lnTo>
                  <a:pt x="1289748" y="557529"/>
                </a:lnTo>
                <a:lnTo>
                  <a:pt x="1285735" y="560070"/>
                </a:lnTo>
                <a:lnTo>
                  <a:pt x="1281595" y="562610"/>
                </a:lnTo>
                <a:lnTo>
                  <a:pt x="1277327" y="563879"/>
                </a:lnTo>
                <a:lnTo>
                  <a:pt x="1275130" y="565150"/>
                </a:lnTo>
                <a:close/>
              </a:path>
              <a:path w="1333500" h="574039">
                <a:moveTo>
                  <a:pt x="1244536" y="574039"/>
                </a:moveTo>
                <a:lnTo>
                  <a:pt x="88709" y="574039"/>
                </a:lnTo>
                <a:lnTo>
                  <a:pt x="78892" y="571500"/>
                </a:lnTo>
                <a:lnTo>
                  <a:pt x="1254353" y="571500"/>
                </a:lnTo>
                <a:lnTo>
                  <a:pt x="1244536" y="574039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7238962" y="4650384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具有一定的客户开发与管理能力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667375" y="4567237"/>
            <a:ext cx="1381125" cy="674370"/>
          </a:xfrm>
          <a:custGeom>
            <a:avLst/>
            <a:gdLst/>
            <a:ahLst/>
            <a:cxnLst/>
            <a:rect l="l" t="t" r="r" b="b"/>
            <a:pathLst>
              <a:path w="1381125" h="674370">
                <a:moveTo>
                  <a:pt x="1283106" y="1270"/>
                </a:moveTo>
                <a:lnTo>
                  <a:pt x="98018" y="1270"/>
                </a:lnTo>
                <a:lnTo>
                  <a:pt x="103809" y="0"/>
                </a:lnTo>
                <a:lnTo>
                  <a:pt x="1277315" y="0"/>
                </a:lnTo>
                <a:lnTo>
                  <a:pt x="1283106" y="1270"/>
                </a:lnTo>
                <a:close/>
              </a:path>
              <a:path w="1381125" h="674370">
                <a:moveTo>
                  <a:pt x="1283106" y="673100"/>
                </a:moveTo>
                <a:lnTo>
                  <a:pt x="98018" y="673100"/>
                </a:lnTo>
                <a:lnTo>
                  <a:pt x="81241" y="669289"/>
                </a:lnTo>
                <a:lnTo>
                  <a:pt x="75869" y="666750"/>
                </a:lnTo>
                <a:lnTo>
                  <a:pt x="70612" y="665479"/>
                </a:lnTo>
                <a:lnTo>
                  <a:pt x="65493" y="662939"/>
                </a:lnTo>
                <a:lnTo>
                  <a:pt x="60502" y="660400"/>
                </a:lnTo>
                <a:lnTo>
                  <a:pt x="55664" y="657860"/>
                </a:lnTo>
                <a:lnTo>
                  <a:pt x="50977" y="654050"/>
                </a:lnTo>
                <a:lnTo>
                  <a:pt x="46443" y="651510"/>
                </a:lnTo>
                <a:lnTo>
                  <a:pt x="22974" y="627379"/>
                </a:lnTo>
                <a:lnTo>
                  <a:pt x="19748" y="623570"/>
                </a:lnTo>
                <a:lnTo>
                  <a:pt x="3644" y="586739"/>
                </a:lnTo>
                <a:lnTo>
                  <a:pt x="2349" y="581660"/>
                </a:lnTo>
                <a:lnTo>
                  <a:pt x="1333" y="576579"/>
                </a:lnTo>
                <a:lnTo>
                  <a:pt x="596" y="570229"/>
                </a:lnTo>
                <a:lnTo>
                  <a:pt x="152" y="563879"/>
                </a:lnTo>
                <a:lnTo>
                  <a:pt x="0" y="558800"/>
                </a:lnTo>
                <a:lnTo>
                  <a:pt x="0" y="114300"/>
                </a:lnTo>
                <a:lnTo>
                  <a:pt x="3644" y="86360"/>
                </a:lnTo>
                <a:lnTo>
                  <a:pt x="5194" y="80010"/>
                </a:lnTo>
                <a:lnTo>
                  <a:pt x="19748" y="50800"/>
                </a:lnTo>
                <a:lnTo>
                  <a:pt x="22974" y="45720"/>
                </a:lnTo>
                <a:lnTo>
                  <a:pt x="26403" y="41910"/>
                </a:lnTo>
                <a:lnTo>
                  <a:pt x="30035" y="36829"/>
                </a:lnTo>
                <a:lnTo>
                  <a:pt x="33870" y="33020"/>
                </a:lnTo>
                <a:lnTo>
                  <a:pt x="37884" y="29210"/>
                </a:lnTo>
                <a:lnTo>
                  <a:pt x="42075" y="25400"/>
                </a:lnTo>
                <a:lnTo>
                  <a:pt x="46443" y="22860"/>
                </a:lnTo>
                <a:lnTo>
                  <a:pt x="50977" y="19050"/>
                </a:lnTo>
                <a:lnTo>
                  <a:pt x="55664" y="16510"/>
                </a:lnTo>
                <a:lnTo>
                  <a:pt x="60502" y="12700"/>
                </a:lnTo>
                <a:lnTo>
                  <a:pt x="65493" y="10160"/>
                </a:lnTo>
                <a:lnTo>
                  <a:pt x="70612" y="8889"/>
                </a:lnTo>
                <a:lnTo>
                  <a:pt x="75869" y="6350"/>
                </a:lnTo>
                <a:lnTo>
                  <a:pt x="81241" y="5079"/>
                </a:lnTo>
                <a:lnTo>
                  <a:pt x="86728" y="2539"/>
                </a:lnTo>
                <a:lnTo>
                  <a:pt x="92328" y="1270"/>
                </a:lnTo>
                <a:lnTo>
                  <a:pt x="1288796" y="1270"/>
                </a:lnTo>
                <a:lnTo>
                  <a:pt x="1294396" y="2539"/>
                </a:lnTo>
                <a:lnTo>
                  <a:pt x="1299883" y="5079"/>
                </a:lnTo>
                <a:lnTo>
                  <a:pt x="1305255" y="6350"/>
                </a:lnTo>
                <a:lnTo>
                  <a:pt x="1310513" y="8889"/>
                </a:lnTo>
                <a:lnTo>
                  <a:pt x="104889" y="8889"/>
                </a:lnTo>
                <a:lnTo>
                  <a:pt x="99339" y="10160"/>
                </a:lnTo>
                <a:lnTo>
                  <a:pt x="99580" y="10160"/>
                </a:lnTo>
                <a:lnTo>
                  <a:pt x="94119" y="11429"/>
                </a:lnTo>
                <a:lnTo>
                  <a:pt x="94348" y="11429"/>
                </a:lnTo>
                <a:lnTo>
                  <a:pt x="88988" y="12700"/>
                </a:lnTo>
                <a:lnTo>
                  <a:pt x="89217" y="12700"/>
                </a:lnTo>
                <a:lnTo>
                  <a:pt x="83959" y="13970"/>
                </a:lnTo>
                <a:lnTo>
                  <a:pt x="84188" y="13970"/>
                </a:lnTo>
                <a:lnTo>
                  <a:pt x="79032" y="15239"/>
                </a:lnTo>
                <a:lnTo>
                  <a:pt x="79248" y="15239"/>
                </a:lnTo>
                <a:lnTo>
                  <a:pt x="74218" y="17779"/>
                </a:lnTo>
                <a:lnTo>
                  <a:pt x="74434" y="17779"/>
                </a:lnTo>
                <a:lnTo>
                  <a:pt x="69519" y="19050"/>
                </a:lnTo>
                <a:lnTo>
                  <a:pt x="69735" y="19050"/>
                </a:lnTo>
                <a:lnTo>
                  <a:pt x="64947" y="21589"/>
                </a:lnTo>
                <a:lnTo>
                  <a:pt x="65150" y="21589"/>
                </a:lnTo>
                <a:lnTo>
                  <a:pt x="60515" y="24129"/>
                </a:lnTo>
                <a:lnTo>
                  <a:pt x="60705" y="24129"/>
                </a:lnTo>
                <a:lnTo>
                  <a:pt x="56210" y="26670"/>
                </a:lnTo>
                <a:lnTo>
                  <a:pt x="56400" y="26670"/>
                </a:lnTo>
                <a:lnTo>
                  <a:pt x="52057" y="30479"/>
                </a:lnTo>
                <a:lnTo>
                  <a:pt x="52235" y="30479"/>
                </a:lnTo>
                <a:lnTo>
                  <a:pt x="48044" y="33020"/>
                </a:lnTo>
                <a:lnTo>
                  <a:pt x="48221" y="33020"/>
                </a:lnTo>
                <a:lnTo>
                  <a:pt x="44196" y="36829"/>
                </a:lnTo>
                <a:lnTo>
                  <a:pt x="44373" y="36829"/>
                </a:lnTo>
                <a:lnTo>
                  <a:pt x="41808" y="39370"/>
                </a:lnTo>
                <a:lnTo>
                  <a:pt x="40678" y="39370"/>
                </a:lnTo>
                <a:lnTo>
                  <a:pt x="37007" y="43179"/>
                </a:lnTo>
                <a:lnTo>
                  <a:pt x="37160" y="43179"/>
                </a:lnTo>
                <a:lnTo>
                  <a:pt x="33680" y="46989"/>
                </a:lnTo>
                <a:lnTo>
                  <a:pt x="33820" y="46989"/>
                </a:lnTo>
                <a:lnTo>
                  <a:pt x="31353" y="50800"/>
                </a:lnTo>
                <a:lnTo>
                  <a:pt x="30670" y="50800"/>
                </a:lnTo>
                <a:lnTo>
                  <a:pt x="27571" y="55879"/>
                </a:lnTo>
                <a:lnTo>
                  <a:pt x="27711" y="55879"/>
                </a:lnTo>
                <a:lnTo>
                  <a:pt x="24815" y="59689"/>
                </a:lnTo>
                <a:lnTo>
                  <a:pt x="22275" y="64770"/>
                </a:lnTo>
                <a:lnTo>
                  <a:pt x="19938" y="68579"/>
                </a:lnTo>
                <a:lnTo>
                  <a:pt x="17818" y="73660"/>
                </a:lnTo>
                <a:lnTo>
                  <a:pt x="15925" y="78739"/>
                </a:lnTo>
                <a:lnTo>
                  <a:pt x="14262" y="83820"/>
                </a:lnTo>
                <a:lnTo>
                  <a:pt x="12839" y="88900"/>
                </a:lnTo>
                <a:lnTo>
                  <a:pt x="11658" y="93979"/>
                </a:lnTo>
                <a:lnTo>
                  <a:pt x="10731" y="99060"/>
                </a:lnTo>
                <a:lnTo>
                  <a:pt x="10058" y="104139"/>
                </a:lnTo>
                <a:lnTo>
                  <a:pt x="9651" y="109220"/>
                </a:lnTo>
                <a:lnTo>
                  <a:pt x="9552" y="114300"/>
                </a:lnTo>
                <a:lnTo>
                  <a:pt x="9525" y="558800"/>
                </a:lnTo>
                <a:lnTo>
                  <a:pt x="9651" y="563879"/>
                </a:lnTo>
                <a:lnTo>
                  <a:pt x="10083" y="568960"/>
                </a:lnTo>
                <a:lnTo>
                  <a:pt x="10769" y="575310"/>
                </a:lnTo>
                <a:lnTo>
                  <a:pt x="10927" y="575310"/>
                </a:lnTo>
                <a:lnTo>
                  <a:pt x="11709" y="580389"/>
                </a:lnTo>
                <a:lnTo>
                  <a:pt x="11904" y="580389"/>
                </a:lnTo>
                <a:lnTo>
                  <a:pt x="12890" y="585470"/>
                </a:lnTo>
                <a:lnTo>
                  <a:pt x="14325" y="590550"/>
                </a:lnTo>
                <a:lnTo>
                  <a:pt x="14610" y="590550"/>
                </a:lnTo>
                <a:lnTo>
                  <a:pt x="16001" y="595629"/>
                </a:lnTo>
                <a:lnTo>
                  <a:pt x="16421" y="595629"/>
                </a:lnTo>
                <a:lnTo>
                  <a:pt x="17907" y="599439"/>
                </a:lnTo>
                <a:lnTo>
                  <a:pt x="20040" y="604520"/>
                </a:lnTo>
                <a:lnTo>
                  <a:pt x="22377" y="609600"/>
                </a:lnTo>
                <a:lnTo>
                  <a:pt x="22942" y="609600"/>
                </a:lnTo>
                <a:lnTo>
                  <a:pt x="24942" y="613410"/>
                </a:lnTo>
                <a:lnTo>
                  <a:pt x="27711" y="617220"/>
                </a:lnTo>
                <a:lnTo>
                  <a:pt x="27571" y="617220"/>
                </a:lnTo>
                <a:lnTo>
                  <a:pt x="30670" y="622300"/>
                </a:lnTo>
                <a:lnTo>
                  <a:pt x="30530" y="622300"/>
                </a:lnTo>
                <a:lnTo>
                  <a:pt x="33820" y="626110"/>
                </a:lnTo>
                <a:lnTo>
                  <a:pt x="33680" y="626110"/>
                </a:lnTo>
                <a:lnTo>
                  <a:pt x="37160" y="629920"/>
                </a:lnTo>
                <a:lnTo>
                  <a:pt x="37007" y="629920"/>
                </a:lnTo>
                <a:lnTo>
                  <a:pt x="40678" y="633729"/>
                </a:lnTo>
                <a:lnTo>
                  <a:pt x="40525" y="633729"/>
                </a:lnTo>
                <a:lnTo>
                  <a:pt x="44373" y="637539"/>
                </a:lnTo>
                <a:lnTo>
                  <a:pt x="45537" y="637539"/>
                </a:lnTo>
                <a:lnTo>
                  <a:pt x="48221" y="640079"/>
                </a:lnTo>
                <a:lnTo>
                  <a:pt x="48044" y="640079"/>
                </a:lnTo>
                <a:lnTo>
                  <a:pt x="52235" y="643889"/>
                </a:lnTo>
                <a:lnTo>
                  <a:pt x="52057" y="643889"/>
                </a:lnTo>
                <a:lnTo>
                  <a:pt x="56400" y="646429"/>
                </a:lnTo>
                <a:lnTo>
                  <a:pt x="56210" y="646429"/>
                </a:lnTo>
                <a:lnTo>
                  <a:pt x="60705" y="648970"/>
                </a:lnTo>
                <a:lnTo>
                  <a:pt x="60515" y="648970"/>
                </a:lnTo>
                <a:lnTo>
                  <a:pt x="65150" y="651510"/>
                </a:lnTo>
                <a:lnTo>
                  <a:pt x="64947" y="651510"/>
                </a:lnTo>
                <a:lnTo>
                  <a:pt x="69735" y="654050"/>
                </a:lnTo>
                <a:lnTo>
                  <a:pt x="69519" y="654050"/>
                </a:lnTo>
                <a:lnTo>
                  <a:pt x="74434" y="656589"/>
                </a:lnTo>
                <a:lnTo>
                  <a:pt x="74218" y="656589"/>
                </a:lnTo>
                <a:lnTo>
                  <a:pt x="79248" y="657860"/>
                </a:lnTo>
                <a:lnTo>
                  <a:pt x="79032" y="657860"/>
                </a:lnTo>
                <a:lnTo>
                  <a:pt x="84188" y="660400"/>
                </a:lnTo>
                <a:lnTo>
                  <a:pt x="86588" y="660400"/>
                </a:lnTo>
                <a:lnTo>
                  <a:pt x="89217" y="661670"/>
                </a:lnTo>
                <a:lnTo>
                  <a:pt x="88988" y="661670"/>
                </a:lnTo>
                <a:lnTo>
                  <a:pt x="94348" y="662939"/>
                </a:lnTo>
                <a:lnTo>
                  <a:pt x="99339" y="662939"/>
                </a:lnTo>
                <a:lnTo>
                  <a:pt x="104889" y="664210"/>
                </a:lnTo>
                <a:lnTo>
                  <a:pt x="1313072" y="664210"/>
                </a:lnTo>
                <a:lnTo>
                  <a:pt x="1310513" y="665479"/>
                </a:lnTo>
                <a:lnTo>
                  <a:pt x="1305255" y="666750"/>
                </a:lnTo>
                <a:lnTo>
                  <a:pt x="1299883" y="669289"/>
                </a:lnTo>
                <a:lnTo>
                  <a:pt x="1283106" y="673100"/>
                </a:lnTo>
                <a:close/>
              </a:path>
              <a:path w="1381125" h="674370">
                <a:moveTo>
                  <a:pt x="1340611" y="40639"/>
                </a:moveTo>
                <a:lnTo>
                  <a:pt x="1336751" y="36829"/>
                </a:lnTo>
                <a:lnTo>
                  <a:pt x="1336928" y="36829"/>
                </a:lnTo>
                <a:lnTo>
                  <a:pt x="1332903" y="33020"/>
                </a:lnTo>
                <a:lnTo>
                  <a:pt x="1333080" y="33020"/>
                </a:lnTo>
                <a:lnTo>
                  <a:pt x="1328889" y="30479"/>
                </a:lnTo>
                <a:lnTo>
                  <a:pt x="1329067" y="30479"/>
                </a:lnTo>
                <a:lnTo>
                  <a:pt x="1324724" y="26670"/>
                </a:lnTo>
                <a:lnTo>
                  <a:pt x="1324914" y="26670"/>
                </a:lnTo>
                <a:lnTo>
                  <a:pt x="1320419" y="24129"/>
                </a:lnTo>
                <a:lnTo>
                  <a:pt x="1320609" y="24129"/>
                </a:lnTo>
                <a:lnTo>
                  <a:pt x="1315974" y="21589"/>
                </a:lnTo>
                <a:lnTo>
                  <a:pt x="1316177" y="21589"/>
                </a:lnTo>
                <a:lnTo>
                  <a:pt x="1311389" y="19050"/>
                </a:lnTo>
                <a:lnTo>
                  <a:pt x="1311605" y="19050"/>
                </a:lnTo>
                <a:lnTo>
                  <a:pt x="1306690" y="17779"/>
                </a:lnTo>
                <a:lnTo>
                  <a:pt x="1306906" y="17779"/>
                </a:lnTo>
                <a:lnTo>
                  <a:pt x="1301877" y="15239"/>
                </a:lnTo>
                <a:lnTo>
                  <a:pt x="1302092" y="15239"/>
                </a:lnTo>
                <a:lnTo>
                  <a:pt x="1296936" y="13970"/>
                </a:lnTo>
                <a:lnTo>
                  <a:pt x="1297165" y="13970"/>
                </a:lnTo>
                <a:lnTo>
                  <a:pt x="1291907" y="12700"/>
                </a:lnTo>
                <a:lnTo>
                  <a:pt x="1292136" y="12700"/>
                </a:lnTo>
                <a:lnTo>
                  <a:pt x="1286776" y="11429"/>
                </a:lnTo>
                <a:lnTo>
                  <a:pt x="1287005" y="11429"/>
                </a:lnTo>
                <a:lnTo>
                  <a:pt x="1281544" y="10160"/>
                </a:lnTo>
                <a:lnTo>
                  <a:pt x="1281785" y="10160"/>
                </a:lnTo>
                <a:lnTo>
                  <a:pt x="1276235" y="8889"/>
                </a:lnTo>
                <a:lnTo>
                  <a:pt x="1310513" y="8889"/>
                </a:lnTo>
                <a:lnTo>
                  <a:pt x="1315631" y="10160"/>
                </a:lnTo>
                <a:lnTo>
                  <a:pt x="1320622" y="12700"/>
                </a:lnTo>
                <a:lnTo>
                  <a:pt x="1325460" y="16510"/>
                </a:lnTo>
                <a:lnTo>
                  <a:pt x="1330147" y="19050"/>
                </a:lnTo>
                <a:lnTo>
                  <a:pt x="1334681" y="22860"/>
                </a:lnTo>
                <a:lnTo>
                  <a:pt x="1339049" y="25400"/>
                </a:lnTo>
                <a:lnTo>
                  <a:pt x="1343240" y="29210"/>
                </a:lnTo>
                <a:lnTo>
                  <a:pt x="1347266" y="33020"/>
                </a:lnTo>
                <a:lnTo>
                  <a:pt x="1351089" y="36829"/>
                </a:lnTo>
                <a:lnTo>
                  <a:pt x="1352905" y="39370"/>
                </a:lnTo>
                <a:lnTo>
                  <a:pt x="1340446" y="39370"/>
                </a:lnTo>
                <a:lnTo>
                  <a:pt x="1340611" y="40639"/>
                </a:lnTo>
                <a:close/>
              </a:path>
              <a:path w="1381125" h="674370">
                <a:moveTo>
                  <a:pt x="40525" y="40639"/>
                </a:moveTo>
                <a:lnTo>
                  <a:pt x="40678" y="39370"/>
                </a:lnTo>
                <a:lnTo>
                  <a:pt x="41808" y="39370"/>
                </a:lnTo>
                <a:lnTo>
                  <a:pt x="40525" y="40639"/>
                </a:lnTo>
                <a:close/>
              </a:path>
              <a:path w="1381125" h="674370">
                <a:moveTo>
                  <a:pt x="1350594" y="52070"/>
                </a:moveTo>
                <a:lnTo>
                  <a:pt x="1347304" y="46989"/>
                </a:lnTo>
                <a:lnTo>
                  <a:pt x="1347444" y="46989"/>
                </a:lnTo>
                <a:lnTo>
                  <a:pt x="1343964" y="43179"/>
                </a:lnTo>
                <a:lnTo>
                  <a:pt x="1344117" y="43179"/>
                </a:lnTo>
                <a:lnTo>
                  <a:pt x="1340446" y="39370"/>
                </a:lnTo>
                <a:lnTo>
                  <a:pt x="1352905" y="39370"/>
                </a:lnTo>
                <a:lnTo>
                  <a:pt x="1354721" y="41910"/>
                </a:lnTo>
                <a:lnTo>
                  <a:pt x="1358150" y="45720"/>
                </a:lnTo>
                <a:lnTo>
                  <a:pt x="1361376" y="50800"/>
                </a:lnTo>
                <a:lnTo>
                  <a:pt x="1350454" y="50800"/>
                </a:lnTo>
                <a:lnTo>
                  <a:pt x="1350594" y="52070"/>
                </a:lnTo>
                <a:close/>
              </a:path>
              <a:path w="1381125" h="674370">
                <a:moveTo>
                  <a:pt x="30530" y="52070"/>
                </a:moveTo>
                <a:lnTo>
                  <a:pt x="30670" y="50800"/>
                </a:lnTo>
                <a:lnTo>
                  <a:pt x="31353" y="50800"/>
                </a:lnTo>
                <a:lnTo>
                  <a:pt x="30530" y="52070"/>
                </a:lnTo>
                <a:close/>
              </a:path>
              <a:path w="1381125" h="674370">
                <a:moveTo>
                  <a:pt x="1379938" y="575310"/>
                </a:moveTo>
                <a:lnTo>
                  <a:pt x="1370355" y="575310"/>
                </a:lnTo>
                <a:lnTo>
                  <a:pt x="1371066" y="568960"/>
                </a:lnTo>
                <a:lnTo>
                  <a:pt x="1371473" y="563879"/>
                </a:lnTo>
                <a:lnTo>
                  <a:pt x="1371572" y="114300"/>
                </a:lnTo>
                <a:lnTo>
                  <a:pt x="1371460" y="109220"/>
                </a:lnTo>
                <a:lnTo>
                  <a:pt x="1371041" y="104139"/>
                </a:lnTo>
                <a:lnTo>
                  <a:pt x="1370355" y="99060"/>
                </a:lnTo>
                <a:lnTo>
                  <a:pt x="1369415" y="93979"/>
                </a:lnTo>
                <a:lnTo>
                  <a:pt x="1368234" y="88900"/>
                </a:lnTo>
                <a:lnTo>
                  <a:pt x="1366799" y="83820"/>
                </a:lnTo>
                <a:lnTo>
                  <a:pt x="1365123" y="78739"/>
                </a:lnTo>
                <a:lnTo>
                  <a:pt x="1363218" y="73660"/>
                </a:lnTo>
                <a:lnTo>
                  <a:pt x="1361097" y="68579"/>
                </a:lnTo>
                <a:lnTo>
                  <a:pt x="1358747" y="64770"/>
                </a:lnTo>
                <a:lnTo>
                  <a:pt x="1356182" y="59689"/>
                </a:lnTo>
                <a:lnTo>
                  <a:pt x="1356309" y="59689"/>
                </a:lnTo>
                <a:lnTo>
                  <a:pt x="1353426" y="55879"/>
                </a:lnTo>
                <a:lnTo>
                  <a:pt x="1350454" y="50800"/>
                </a:lnTo>
                <a:lnTo>
                  <a:pt x="1361376" y="50800"/>
                </a:lnTo>
                <a:lnTo>
                  <a:pt x="1377492" y="86360"/>
                </a:lnTo>
                <a:lnTo>
                  <a:pt x="1378775" y="91439"/>
                </a:lnTo>
                <a:lnTo>
                  <a:pt x="1379791" y="97789"/>
                </a:lnTo>
                <a:lnTo>
                  <a:pt x="1380528" y="102870"/>
                </a:lnTo>
                <a:lnTo>
                  <a:pt x="1380972" y="109220"/>
                </a:lnTo>
                <a:lnTo>
                  <a:pt x="1381125" y="114300"/>
                </a:lnTo>
                <a:lnTo>
                  <a:pt x="1381125" y="558800"/>
                </a:lnTo>
                <a:lnTo>
                  <a:pt x="1380972" y="563879"/>
                </a:lnTo>
                <a:lnTo>
                  <a:pt x="1380528" y="570229"/>
                </a:lnTo>
                <a:lnTo>
                  <a:pt x="1379938" y="575310"/>
                </a:lnTo>
                <a:close/>
              </a:path>
              <a:path w="1381125" h="674370">
                <a:moveTo>
                  <a:pt x="10927" y="575310"/>
                </a:moveTo>
                <a:lnTo>
                  <a:pt x="10769" y="575310"/>
                </a:lnTo>
                <a:lnTo>
                  <a:pt x="10731" y="574039"/>
                </a:lnTo>
                <a:lnTo>
                  <a:pt x="10927" y="575310"/>
                </a:lnTo>
                <a:close/>
              </a:path>
              <a:path w="1381125" h="674370">
                <a:moveTo>
                  <a:pt x="1379029" y="580389"/>
                </a:moveTo>
                <a:lnTo>
                  <a:pt x="1369415" y="580389"/>
                </a:lnTo>
                <a:lnTo>
                  <a:pt x="1370393" y="574039"/>
                </a:lnTo>
                <a:lnTo>
                  <a:pt x="1370355" y="575310"/>
                </a:lnTo>
                <a:lnTo>
                  <a:pt x="1379938" y="575310"/>
                </a:lnTo>
                <a:lnTo>
                  <a:pt x="1379791" y="576579"/>
                </a:lnTo>
                <a:lnTo>
                  <a:pt x="1379029" y="580389"/>
                </a:lnTo>
                <a:close/>
              </a:path>
              <a:path w="1381125" h="674370">
                <a:moveTo>
                  <a:pt x="11904" y="580389"/>
                </a:moveTo>
                <a:lnTo>
                  <a:pt x="11709" y="580389"/>
                </a:lnTo>
                <a:lnTo>
                  <a:pt x="11658" y="579120"/>
                </a:lnTo>
                <a:lnTo>
                  <a:pt x="11904" y="580389"/>
                </a:lnTo>
                <a:close/>
              </a:path>
              <a:path w="1381125" h="674370">
                <a:moveTo>
                  <a:pt x="1376555" y="590550"/>
                </a:moveTo>
                <a:lnTo>
                  <a:pt x="1366799" y="590550"/>
                </a:lnTo>
                <a:lnTo>
                  <a:pt x="1368285" y="585470"/>
                </a:lnTo>
                <a:lnTo>
                  <a:pt x="1369466" y="579120"/>
                </a:lnTo>
                <a:lnTo>
                  <a:pt x="1369415" y="580389"/>
                </a:lnTo>
                <a:lnTo>
                  <a:pt x="1379029" y="580389"/>
                </a:lnTo>
                <a:lnTo>
                  <a:pt x="1378775" y="581660"/>
                </a:lnTo>
                <a:lnTo>
                  <a:pt x="1377492" y="586739"/>
                </a:lnTo>
                <a:lnTo>
                  <a:pt x="1376555" y="590550"/>
                </a:lnTo>
                <a:close/>
              </a:path>
              <a:path w="1381125" h="674370">
                <a:moveTo>
                  <a:pt x="14610" y="590550"/>
                </a:moveTo>
                <a:lnTo>
                  <a:pt x="14325" y="590550"/>
                </a:lnTo>
                <a:lnTo>
                  <a:pt x="14262" y="589279"/>
                </a:lnTo>
                <a:lnTo>
                  <a:pt x="14610" y="590550"/>
                </a:lnTo>
                <a:close/>
              </a:path>
              <a:path w="1381125" h="674370">
                <a:moveTo>
                  <a:pt x="1375022" y="595629"/>
                </a:moveTo>
                <a:lnTo>
                  <a:pt x="1365123" y="595629"/>
                </a:lnTo>
                <a:lnTo>
                  <a:pt x="1366862" y="589279"/>
                </a:lnTo>
                <a:lnTo>
                  <a:pt x="1366799" y="590550"/>
                </a:lnTo>
                <a:lnTo>
                  <a:pt x="1376555" y="590550"/>
                </a:lnTo>
                <a:lnTo>
                  <a:pt x="1375930" y="593089"/>
                </a:lnTo>
                <a:lnTo>
                  <a:pt x="1375022" y="595629"/>
                </a:lnTo>
                <a:close/>
              </a:path>
              <a:path w="1381125" h="674370">
                <a:moveTo>
                  <a:pt x="16421" y="595629"/>
                </a:moveTo>
                <a:lnTo>
                  <a:pt x="16001" y="595629"/>
                </a:lnTo>
                <a:lnTo>
                  <a:pt x="15925" y="594360"/>
                </a:lnTo>
                <a:lnTo>
                  <a:pt x="16421" y="595629"/>
                </a:lnTo>
                <a:close/>
              </a:path>
              <a:path w="1381125" h="674370">
                <a:moveTo>
                  <a:pt x="1369082" y="609600"/>
                </a:moveTo>
                <a:lnTo>
                  <a:pt x="1358747" y="609600"/>
                </a:lnTo>
                <a:lnTo>
                  <a:pt x="1361185" y="604520"/>
                </a:lnTo>
                <a:lnTo>
                  <a:pt x="1363306" y="599439"/>
                </a:lnTo>
                <a:lnTo>
                  <a:pt x="1365199" y="594360"/>
                </a:lnTo>
                <a:lnTo>
                  <a:pt x="1365123" y="595629"/>
                </a:lnTo>
                <a:lnTo>
                  <a:pt x="1375022" y="595629"/>
                </a:lnTo>
                <a:lnTo>
                  <a:pt x="1374114" y="598170"/>
                </a:lnTo>
                <a:lnTo>
                  <a:pt x="1372044" y="603250"/>
                </a:lnTo>
                <a:lnTo>
                  <a:pt x="1369720" y="608329"/>
                </a:lnTo>
                <a:lnTo>
                  <a:pt x="1369082" y="609600"/>
                </a:lnTo>
                <a:close/>
              </a:path>
              <a:path w="1381125" h="674370">
                <a:moveTo>
                  <a:pt x="22942" y="609600"/>
                </a:moveTo>
                <a:lnTo>
                  <a:pt x="22377" y="609600"/>
                </a:lnTo>
                <a:lnTo>
                  <a:pt x="22275" y="608329"/>
                </a:lnTo>
                <a:lnTo>
                  <a:pt x="22942" y="609600"/>
                </a:lnTo>
                <a:close/>
              </a:path>
              <a:path w="1381125" h="674370">
                <a:moveTo>
                  <a:pt x="1349815" y="637539"/>
                </a:moveTo>
                <a:lnTo>
                  <a:pt x="1336751" y="637539"/>
                </a:lnTo>
                <a:lnTo>
                  <a:pt x="1340611" y="633729"/>
                </a:lnTo>
                <a:lnTo>
                  <a:pt x="1340446" y="633729"/>
                </a:lnTo>
                <a:lnTo>
                  <a:pt x="1344117" y="629920"/>
                </a:lnTo>
                <a:lnTo>
                  <a:pt x="1343964" y="629920"/>
                </a:lnTo>
                <a:lnTo>
                  <a:pt x="1347444" y="626110"/>
                </a:lnTo>
                <a:lnTo>
                  <a:pt x="1347304" y="626110"/>
                </a:lnTo>
                <a:lnTo>
                  <a:pt x="1350594" y="622300"/>
                </a:lnTo>
                <a:lnTo>
                  <a:pt x="1350454" y="622300"/>
                </a:lnTo>
                <a:lnTo>
                  <a:pt x="1353553" y="617220"/>
                </a:lnTo>
                <a:lnTo>
                  <a:pt x="1356309" y="613410"/>
                </a:lnTo>
                <a:lnTo>
                  <a:pt x="1356182" y="613410"/>
                </a:lnTo>
                <a:lnTo>
                  <a:pt x="1358849" y="608329"/>
                </a:lnTo>
                <a:lnTo>
                  <a:pt x="1358747" y="609600"/>
                </a:lnTo>
                <a:lnTo>
                  <a:pt x="1369082" y="609600"/>
                </a:lnTo>
                <a:lnTo>
                  <a:pt x="1367167" y="613410"/>
                </a:lnTo>
                <a:lnTo>
                  <a:pt x="1364386" y="618489"/>
                </a:lnTo>
                <a:lnTo>
                  <a:pt x="1361376" y="623570"/>
                </a:lnTo>
                <a:lnTo>
                  <a:pt x="1358150" y="627379"/>
                </a:lnTo>
                <a:lnTo>
                  <a:pt x="1354721" y="632460"/>
                </a:lnTo>
                <a:lnTo>
                  <a:pt x="1351089" y="636270"/>
                </a:lnTo>
                <a:lnTo>
                  <a:pt x="1349815" y="637539"/>
                </a:lnTo>
                <a:close/>
              </a:path>
              <a:path w="1381125" h="674370">
                <a:moveTo>
                  <a:pt x="45537" y="637539"/>
                </a:moveTo>
                <a:lnTo>
                  <a:pt x="44373" y="637539"/>
                </a:lnTo>
                <a:lnTo>
                  <a:pt x="44196" y="636270"/>
                </a:lnTo>
                <a:lnTo>
                  <a:pt x="45537" y="637539"/>
                </a:lnTo>
                <a:close/>
              </a:path>
              <a:path w="1381125" h="674370">
                <a:moveTo>
                  <a:pt x="1320622" y="660400"/>
                </a:moveTo>
                <a:lnTo>
                  <a:pt x="1296936" y="660400"/>
                </a:lnTo>
                <a:lnTo>
                  <a:pt x="1302092" y="657860"/>
                </a:lnTo>
                <a:lnTo>
                  <a:pt x="1301877" y="657860"/>
                </a:lnTo>
                <a:lnTo>
                  <a:pt x="1306906" y="656589"/>
                </a:lnTo>
                <a:lnTo>
                  <a:pt x="1306690" y="656589"/>
                </a:lnTo>
                <a:lnTo>
                  <a:pt x="1311605" y="654050"/>
                </a:lnTo>
                <a:lnTo>
                  <a:pt x="1311389" y="654050"/>
                </a:lnTo>
                <a:lnTo>
                  <a:pt x="1316177" y="651510"/>
                </a:lnTo>
                <a:lnTo>
                  <a:pt x="1315974" y="651510"/>
                </a:lnTo>
                <a:lnTo>
                  <a:pt x="1320609" y="648970"/>
                </a:lnTo>
                <a:lnTo>
                  <a:pt x="1320419" y="648970"/>
                </a:lnTo>
                <a:lnTo>
                  <a:pt x="1324914" y="646429"/>
                </a:lnTo>
                <a:lnTo>
                  <a:pt x="1324724" y="646429"/>
                </a:lnTo>
                <a:lnTo>
                  <a:pt x="1329067" y="643889"/>
                </a:lnTo>
                <a:lnTo>
                  <a:pt x="1328889" y="643889"/>
                </a:lnTo>
                <a:lnTo>
                  <a:pt x="1333080" y="640079"/>
                </a:lnTo>
                <a:lnTo>
                  <a:pt x="1332903" y="640079"/>
                </a:lnTo>
                <a:lnTo>
                  <a:pt x="1336928" y="636270"/>
                </a:lnTo>
                <a:lnTo>
                  <a:pt x="1336751" y="637539"/>
                </a:lnTo>
                <a:lnTo>
                  <a:pt x="1349815" y="637539"/>
                </a:lnTo>
                <a:lnTo>
                  <a:pt x="1347266" y="640079"/>
                </a:lnTo>
                <a:lnTo>
                  <a:pt x="1343240" y="643889"/>
                </a:lnTo>
                <a:lnTo>
                  <a:pt x="1339049" y="647700"/>
                </a:lnTo>
                <a:lnTo>
                  <a:pt x="1334681" y="651510"/>
                </a:lnTo>
                <a:lnTo>
                  <a:pt x="1330147" y="654050"/>
                </a:lnTo>
                <a:lnTo>
                  <a:pt x="1325460" y="657860"/>
                </a:lnTo>
                <a:lnTo>
                  <a:pt x="1320622" y="660400"/>
                </a:lnTo>
                <a:close/>
              </a:path>
              <a:path w="1381125" h="674370">
                <a:moveTo>
                  <a:pt x="86588" y="660400"/>
                </a:moveTo>
                <a:lnTo>
                  <a:pt x="84188" y="660400"/>
                </a:lnTo>
                <a:lnTo>
                  <a:pt x="83959" y="659129"/>
                </a:lnTo>
                <a:lnTo>
                  <a:pt x="86588" y="660400"/>
                </a:lnTo>
                <a:close/>
              </a:path>
              <a:path w="1381125" h="674370">
                <a:moveTo>
                  <a:pt x="1313072" y="664210"/>
                </a:moveTo>
                <a:lnTo>
                  <a:pt x="1276235" y="664210"/>
                </a:lnTo>
                <a:lnTo>
                  <a:pt x="1281785" y="662939"/>
                </a:lnTo>
                <a:lnTo>
                  <a:pt x="1286776" y="662939"/>
                </a:lnTo>
                <a:lnTo>
                  <a:pt x="1292136" y="661670"/>
                </a:lnTo>
                <a:lnTo>
                  <a:pt x="1291907" y="661670"/>
                </a:lnTo>
                <a:lnTo>
                  <a:pt x="1297165" y="659129"/>
                </a:lnTo>
                <a:lnTo>
                  <a:pt x="1296936" y="660400"/>
                </a:lnTo>
                <a:lnTo>
                  <a:pt x="1320622" y="660400"/>
                </a:lnTo>
                <a:lnTo>
                  <a:pt x="1315631" y="662939"/>
                </a:lnTo>
                <a:lnTo>
                  <a:pt x="1313072" y="664210"/>
                </a:lnTo>
                <a:close/>
              </a:path>
              <a:path w="1381125" h="674370">
                <a:moveTo>
                  <a:pt x="1271447" y="674370"/>
                </a:moveTo>
                <a:lnTo>
                  <a:pt x="109677" y="674370"/>
                </a:lnTo>
                <a:lnTo>
                  <a:pt x="103809" y="673100"/>
                </a:lnTo>
                <a:lnTo>
                  <a:pt x="1277315" y="673100"/>
                </a:lnTo>
                <a:lnTo>
                  <a:pt x="1271447" y="674370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5783351" y="4700358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善于交流，具有一定的沟通技巧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209675" y="3998912"/>
            <a:ext cx="1885950" cy="504825"/>
            <a:chOff x="1209675" y="3998912"/>
            <a:chExt cx="1885950" cy="504825"/>
          </a:xfrm>
        </p:grpSpPr>
        <p:sp>
          <p:nvSpPr>
            <p:cNvPr id="65" name="object 65"/>
            <p:cNvSpPr/>
            <p:nvPr/>
          </p:nvSpPr>
          <p:spPr>
            <a:xfrm>
              <a:off x="1219200" y="4008120"/>
              <a:ext cx="1866900" cy="486409"/>
            </a:xfrm>
            <a:custGeom>
              <a:avLst/>
              <a:gdLst/>
              <a:ahLst/>
              <a:cxnLst/>
              <a:rect l="l" t="t" r="r" b="b"/>
              <a:pathLst>
                <a:path w="1866900" h="486410">
                  <a:moveTo>
                    <a:pt x="1866900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866900" y="0"/>
                  </a:lnTo>
                  <a:lnTo>
                    <a:pt x="1866900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209675" y="3998912"/>
              <a:ext cx="1885950" cy="504825"/>
            </a:xfrm>
            <a:custGeom>
              <a:avLst/>
              <a:gdLst/>
              <a:ahLst/>
              <a:cxnLst/>
              <a:rect l="l" t="t" r="r" b="b"/>
              <a:pathLst>
                <a:path w="1885950" h="504825">
                  <a:moveTo>
                    <a:pt x="188595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885950" y="0"/>
                  </a:lnTo>
                  <a:lnTo>
                    <a:pt x="188595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885950" y="495300"/>
                  </a:lnTo>
                  <a:lnTo>
                    <a:pt x="1885950" y="504825"/>
                  </a:lnTo>
                  <a:close/>
                </a:path>
                <a:path w="188595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885950" h="504825">
                  <a:moveTo>
                    <a:pt x="186690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866900" y="9525"/>
                  </a:lnTo>
                  <a:lnTo>
                    <a:pt x="1866900" y="19050"/>
                  </a:lnTo>
                  <a:close/>
                </a:path>
                <a:path w="1885950" h="504825">
                  <a:moveTo>
                    <a:pt x="1866900" y="495300"/>
                  </a:moveTo>
                  <a:lnTo>
                    <a:pt x="1866900" y="9525"/>
                  </a:lnTo>
                  <a:lnTo>
                    <a:pt x="1876425" y="19050"/>
                  </a:lnTo>
                  <a:lnTo>
                    <a:pt x="1885950" y="19050"/>
                  </a:lnTo>
                  <a:lnTo>
                    <a:pt x="1885950" y="485775"/>
                  </a:lnTo>
                  <a:lnTo>
                    <a:pt x="1876425" y="485775"/>
                  </a:lnTo>
                  <a:lnTo>
                    <a:pt x="1866900" y="495300"/>
                  </a:lnTo>
                  <a:close/>
                </a:path>
                <a:path w="1885950" h="504825">
                  <a:moveTo>
                    <a:pt x="1885950" y="19050"/>
                  </a:moveTo>
                  <a:lnTo>
                    <a:pt x="1876425" y="19050"/>
                  </a:lnTo>
                  <a:lnTo>
                    <a:pt x="1866900" y="9525"/>
                  </a:lnTo>
                  <a:lnTo>
                    <a:pt x="1885950" y="9525"/>
                  </a:lnTo>
                  <a:lnTo>
                    <a:pt x="1885950" y="19050"/>
                  </a:lnTo>
                  <a:close/>
                </a:path>
                <a:path w="188595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885950" h="504825">
                  <a:moveTo>
                    <a:pt x="186690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866900" y="485775"/>
                  </a:lnTo>
                  <a:lnTo>
                    <a:pt x="1866900" y="495300"/>
                  </a:lnTo>
                  <a:close/>
                </a:path>
                <a:path w="1885950" h="504825">
                  <a:moveTo>
                    <a:pt x="1885950" y="495300"/>
                  </a:moveTo>
                  <a:lnTo>
                    <a:pt x="1866900" y="495300"/>
                  </a:lnTo>
                  <a:lnTo>
                    <a:pt x="1876425" y="485775"/>
                  </a:lnTo>
                  <a:lnTo>
                    <a:pt x="1885950" y="485775"/>
                  </a:lnTo>
                  <a:lnTo>
                    <a:pt x="188595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1511300" y="4088447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市场推广洽谈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625" y="3998912"/>
            <a:ext cx="1181100" cy="504825"/>
            <a:chOff x="47625" y="3998912"/>
            <a:chExt cx="1181100" cy="504825"/>
          </a:xfrm>
        </p:grpSpPr>
        <p:sp>
          <p:nvSpPr>
            <p:cNvPr id="69" name="object 69"/>
            <p:cNvSpPr/>
            <p:nvPr/>
          </p:nvSpPr>
          <p:spPr>
            <a:xfrm>
              <a:off x="57912" y="4008120"/>
              <a:ext cx="1161415" cy="486409"/>
            </a:xfrm>
            <a:custGeom>
              <a:avLst/>
              <a:gdLst/>
              <a:ahLst/>
              <a:cxnLst/>
              <a:rect l="l" t="t" r="r" b="b"/>
              <a:pathLst>
                <a:path w="1161415" h="486410">
                  <a:moveTo>
                    <a:pt x="1161288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161288" y="0"/>
                  </a:lnTo>
                  <a:lnTo>
                    <a:pt x="1161288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7625" y="3998912"/>
              <a:ext cx="1181100" cy="504825"/>
            </a:xfrm>
            <a:custGeom>
              <a:avLst/>
              <a:gdLst/>
              <a:ahLst/>
              <a:cxnLst/>
              <a:rect l="l" t="t" r="r" b="b"/>
              <a:pathLst>
                <a:path w="1181100" h="504825">
                  <a:moveTo>
                    <a:pt x="118110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181100" y="0"/>
                  </a:lnTo>
                  <a:lnTo>
                    <a:pt x="118110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181100" y="495300"/>
                  </a:lnTo>
                  <a:lnTo>
                    <a:pt x="1181100" y="504825"/>
                  </a:lnTo>
                  <a:close/>
                </a:path>
                <a:path w="118110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181100" h="504825">
                  <a:moveTo>
                    <a:pt x="116205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162050" y="9525"/>
                  </a:lnTo>
                  <a:lnTo>
                    <a:pt x="1162050" y="19050"/>
                  </a:lnTo>
                  <a:close/>
                </a:path>
                <a:path w="1181100" h="504825">
                  <a:moveTo>
                    <a:pt x="1162050" y="495300"/>
                  </a:moveTo>
                  <a:lnTo>
                    <a:pt x="1162050" y="9525"/>
                  </a:lnTo>
                  <a:lnTo>
                    <a:pt x="1171575" y="19050"/>
                  </a:lnTo>
                  <a:lnTo>
                    <a:pt x="1181100" y="19050"/>
                  </a:lnTo>
                  <a:lnTo>
                    <a:pt x="1181100" y="485775"/>
                  </a:lnTo>
                  <a:lnTo>
                    <a:pt x="1171575" y="485775"/>
                  </a:lnTo>
                  <a:lnTo>
                    <a:pt x="1162050" y="495300"/>
                  </a:lnTo>
                  <a:close/>
                </a:path>
                <a:path w="1181100" h="504825">
                  <a:moveTo>
                    <a:pt x="1181100" y="19050"/>
                  </a:moveTo>
                  <a:lnTo>
                    <a:pt x="1171575" y="19050"/>
                  </a:lnTo>
                  <a:lnTo>
                    <a:pt x="1162050" y="9525"/>
                  </a:lnTo>
                  <a:lnTo>
                    <a:pt x="1181100" y="9525"/>
                  </a:lnTo>
                  <a:lnTo>
                    <a:pt x="1181100" y="19050"/>
                  </a:lnTo>
                  <a:close/>
                </a:path>
                <a:path w="118110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181100" h="504825">
                  <a:moveTo>
                    <a:pt x="116205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162050" y="485775"/>
                  </a:lnTo>
                  <a:lnTo>
                    <a:pt x="1162050" y="495300"/>
                  </a:lnTo>
                  <a:close/>
                </a:path>
                <a:path w="1181100" h="504825">
                  <a:moveTo>
                    <a:pt x="1181100" y="495300"/>
                  </a:moveTo>
                  <a:lnTo>
                    <a:pt x="1162050" y="495300"/>
                  </a:lnTo>
                  <a:lnTo>
                    <a:pt x="1171575" y="485775"/>
                  </a:lnTo>
                  <a:lnTo>
                    <a:pt x="1181100" y="485775"/>
                  </a:lnTo>
                  <a:lnTo>
                    <a:pt x="118110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168275" y="408844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工作分析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076575" y="3998912"/>
            <a:ext cx="1310005" cy="504825"/>
            <a:chOff x="3076575" y="3998912"/>
            <a:chExt cx="1310005" cy="504825"/>
          </a:xfrm>
        </p:grpSpPr>
        <p:sp>
          <p:nvSpPr>
            <p:cNvPr id="73" name="object 73"/>
            <p:cNvSpPr/>
            <p:nvPr/>
          </p:nvSpPr>
          <p:spPr>
            <a:xfrm>
              <a:off x="3086100" y="4008120"/>
              <a:ext cx="1290955" cy="486409"/>
            </a:xfrm>
            <a:custGeom>
              <a:avLst/>
              <a:gdLst/>
              <a:ahLst/>
              <a:cxnLst/>
              <a:rect l="l" t="t" r="r" b="b"/>
              <a:pathLst>
                <a:path w="1290954" h="486410">
                  <a:moveTo>
                    <a:pt x="1290827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290827" y="0"/>
                  </a:lnTo>
                  <a:lnTo>
                    <a:pt x="1290827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076575" y="3998912"/>
              <a:ext cx="1310005" cy="504825"/>
            </a:xfrm>
            <a:custGeom>
              <a:avLst/>
              <a:gdLst/>
              <a:ahLst/>
              <a:cxnLst/>
              <a:rect l="l" t="t" r="r" b="b"/>
              <a:pathLst>
                <a:path w="1310004" h="504825">
                  <a:moveTo>
                    <a:pt x="1309687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309687" y="0"/>
                  </a:lnTo>
                  <a:lnTo>
                    <a:pt x="1309687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309687" y="495300"/>
                  </a:lnTo>
                  <a:lnTo>
                    <a:pt x="1309687" y="504825"/>
                  </a:lnTo>
                  <a:close/>
                </a:path>
                <a:path w="1310004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310004" h="504825">
                  <a:moveTo>
                    <a:pt x="1290637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290637" y="9525"/>
                  </a:lnTo>
                  <a:lnTo>
                    <a:pt x="1290637" y="19050"/>
                  </a:lnTo>
                  <a:close/>
                </a:path>
                <a:path w="1310004" h="504825">
                  <a:moveTo>
                    <a:pt x="1290637" y="495300"/>
                  </a:moveTo>
                  <a:lnTo>
                    <a:pt x="1290637" y="9525"/>
                  </a:lnTo>
                  <a:lnTo>
                    <a:pt x="1300162" y="19050"/>
                  </a:lnTo>
                  <a:lnTo>
                    <a:pt x="1309687" y="19050"/>
                  </a:lnTo>
                  <a:lnTo>
                    <a:pt x="1309687" y="485775"/>
                  </a:lnTo>
                  <a:lnTo>
                    <a:pt x="1300162" y="485775"/>
                  </a:lnTo>
                  <a:lnTo>
                    <a:pt x="1290637" y="495300"/>
                  </a:lnTo>
                  <a:close/>
                </a:path>
                <a:path w="1310004" h="504825">
                  <a:moveTo>
                    <a:pt x="1309687" y="19050"/>
                  </a:moveTo>
                  <a:lnTo>
                    <a:pt x="1300162" y="19050"/>
                  </a:lnTo>
                  <a:lnTo>
                    <a:pt x="1290637" y="9525"/>
                  </a:lnTo>
                  <a:lnTo>
                    <a:pt x="1309687" y="9525"/>
                  </a:lnTo>
                  <a:lnTo>
                    <a:pt x="1309687" y="19050"/>
                  </a:lnTo>
                  <a:close/>
                </a:path>
                <a:path w="1310004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310004" h="504825">
                  <a:moveTo>
                    <a:pt x="1290637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290637" y="485775"/>
                  </a:lnTo>
                  <a:lnTo>
                    <a:pt x="1290637" y="495300"/>
                  </a:lnTo>
                  <a:close/>
                </a:path>
                <a:path w="1310004" h="504825">
                  <a:moveTo>
                    <a:pt x="1309687" y="495300"/>
                  </a:moveTo>
                  <a:lnTo>
                    <a:pt x="1290637" y="495300"/>
                  </a:lnTo>
                  <a:lnTo>
                    <a:pt x="1300162" y="485775"/>
                  </a:lnTo>
                  <a:lnTo>
                    <a:pt x="1309687" y="485775"/>
                  </a:lnTo>
                  <a:lnTo>
                    <a:pt x="1309687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4188459" y="4133294"/>
            <a:ext cx="2286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0" dirty="0">
                <a:solidFill>
                  <a:srgbClr val="FFFFFF"/>
                </a:solidFill>
                <a:latin typeface="Droid Sans Fallback"/>
                <a:cs typeface="Droid Sans Fallback"/>
              </a:rPr>
              <a:t>议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943725" y="3786809"/>
            <a:ext cx="2117090" cy="929640"/>
            <a:chOff x="6943725" y="3786809"/>
            <a:chExt cx="2117090" cy="929640"/>
          </a:xfrm>
        </p:grpSpPr>
        <p:sp>
          <p:nvSpPr>
            <p:cNvPr id="77" name="object 77"/>
            <p:cNvSpPr/>
            <p:nvPr/>
          </p:nvSpPr>
          <p:spPr>
            <a:xfrm>
              <a:off x="6954012" y="3817620"/>
              <a:ext cx="2095500" cy="867410"/>
            </a:xfrm>
            <a:custGeom>
              <a:avLst/>
              <a:gdLst/>
              <a:ahLst/>
              <a:cxnLst/>
              <a:rect l="l" t="t" r="r" b="b"/>
              <a:pathLst>
                <a:path w="2095500" h="867410">
                  <a:moveTo>
                    <a:pt x="1802892" y="867155"/>
                  </a:moveTo>
                  <a:lnTo>
                    <a:pt x="1802892" y="661415"/>
                  </a:lnTo>
                  <a:lnTo>
                    <a:pt x="0" y="661415"/>
                  </a:lnTo>
                  <a:lnTo>
                    <a:pt x="0" y="205739"/>
                  </a:lnTo>
                  <a:lnTo>
                    <a:pt x="1802892" y="205739"/>
                  </a:lnTo>
                  <a:lnTo>
                    <a:pt x="1802892" y="0"/>
                  </a:lnTo>
                  <a:lnTo>
                    <a:pt x="2095500" y="434339"/>
                  </a:lnTo>
                  <a:lnTo>
                    <a:pt x="1802892" y="867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943725" y="3786809"/>
              <a:ext cx="2117090" cy="929640"/>
            </a:xfrm>
            <a:custGeom>
              <a:avLst/>
              <a:gdLst/>
              <a:ahLst/>
              <a:cxnLst/>
              <a:rect l="l" t="t" r="r" b="b"/>
              <a:pathLst>
                <a:path w="2117090" h="929639">
                  <a:moveTo>
                    <a:pt x="1802917" y="236715"/>
                  </a:moveTo>
                  <a:lnTo>
                    <a:pt x="1802917" y="0"/>
                  </a:lnTo>
                  <a:lnTo>
                    <a:pt x="1823932" y="31127"/>
                  </a:lnTo>
                  <a:lnTo>
                    <a:pt x="1821967" y="31127"/>
                  </a:lnTo>
                  <a:lnTo>
                    <a:pt x="1804543" y="36461"/>
                  </a:lnTo>
                  <a:lnTo>
                    <a:pt x="1821967" y="62271"/>
                  </a:lnTo>
                  <a:lnTo>
                    <a:pt x="1821967" y="227190"/>
                  </a:lnTo>
                  <a:lnTo>
                    <a:pt x="1812442" y="227190"/>
                  </a:lnTo>
                  <a:lnTo>
                    <a:pt x="1802917" y="236715"/>
                  </a:lnTo>
                  <a:close/>
                </a:path>
                <a:path w="2117090" h="929639">
                  <a:moveTo>
                    <a:pt x="1821967" y="62271"/>
                  </a:moveTo>
                  <a:lnTo>
                    <a:pt x="1804543" y="36461"/>
                  </a:lnTo>
                  <a:lnTo>
                    <a:pt x="1821967" y="31127"/>
                  </a:lnTo>
                  <a:lnTo>
                    <a:pt x="1821967" y="62271"/>
                  </a:lnTo>
                  <a:close/>
                </a:path>
                <a:path w="2117090" h="929639">
                  <a:moveTo>
                    <a:pt x="2093524" y="464515"/>
                  </a:moveTo>
                  <a:lnTo>
                    <a:pt x="1821967" y="62271"/>
                  </a:lnTo>
                  <a:lnTo>
                    <a:pt x="1821967" y="31127"/>
                  </a:lnTo>
                  <a:lnTo>
                    <a:pt x="1823932" y="31127"/>
                  </a:lnTo>
                  <a:lnTo>
                    <a:pt x="2112917" y="459181"/>
                  </a:lnTo>
                  <a:lnTo>
                    <a:pt x="2097125" y="459181"/>
                  </a:lnTo>
                  <a:lnTo>
                    <a:pt x="2093524" y="464515"/>
                  </a:lnTo>
                  <a:close/>
                </a:path>
                <a:path w="2117090" h="929639">
                  <a:moveTo>
                    <a:pt x="1802917" y="701852"/>
                  </a:moveTo>
                  <a:lnTo>
                    <a:pt x="0" y="701852"/>
                  </a:lnTo>
                  <a:lnTo>
                    <a:pt x="0" y="227190"/>
                  </a:lnTo>
                  <a:lnTo>
                    <a:pt x="1802917" y="227190"/>
                  </a:lnTo>
                  <a:lnTo>
                    <a:pt x="1802917" y="236715"/>
                  </a:lnTo>
                  <a:lnTo>
                    <a:pt x="19050" y="236715"/>
                  </a:lnTo>
                  <a:lnTo>
                    <a:pt x="9525" y="246240"/>
                  </a:lnTo>
                  <a:lnTo>
                    <a:pt x="19050" y="246240"/>
                  </a:lnTo>
                  <a:lnTo>
                    <a:pt x="19050" y="682802"/>
                  </a:lnTo>
                  <a:lnTo>
                    <a:pt x="9525" y="682802"/>
                  </a:lnTo>
                  <a:lnTo>
                    <a:pt x="19050" y="692327"/>
                  </a:lnTo>
                  <a:lnTo>
                    <a:pt x="1802917" y="692327"/>
                  </a:lnTo>
                  <a:lnTo>
                    <a:pt x="1802917" y="701852"/>
                  </a:lnTo>
                  <a:close/>
                </a:path>
                <a:path w="2117090" h="929639">
                  <a:moveTo>
                    <a:pt x="1821967" y="246240"/>
                  </a:moveTo>
                  <a:lnTo>
                    <a:pt x="19050" y="246240"/>
                  </a:lnTo>
                  <a:lnTo>
                    <a:pt x="19050" y="236715"/>
                  </a:lnTo>
                  <a:lnTo>
                    <a:pt x="1802917" y="236715"/>
                  </a:lnTo>
                  <a:lnTo>
                    <a:pt x="1812442" y="227190"/>
                  </a:lnTo>
                  <a:lnTo>
                    <a:pt x="1821967" y="227190"/>
                  </a:lnTo>
                  <a:lnTo>
                    <a:pt x="1821967" y="246240"/>
                  </a:lnTo>
                  <a:close/>
                </a:path>
                <a:path w="2117090" h="929639">
                  <a:moveTo>
                    <a:pt x="19050" y="246240"/>
                  </a:moveTo>
                  <a:lnTo>
                    <a:pt x="9525" y="246240"/>
                  </a:lnTo>
                  <a:lnTo>
                    <a:pt x="19050" y="236715"/>
                  </a:lnTo>
                  <a:lnTo>
                    <a:pt x="19050" y="246240"/>
                  </a:lnTo>
                  <a:close/>
                </a:path>
                <a:path w="2117090" h="929639">
                  <a:moveTo>
                    <a:pt x="2097125" y="469849"/>
                  </a:moveTo>
                  <a:lnTo>
                    <a:pt x="2093524" y="464515"/>
                  </a:lnTo>
                  <a:lnTo>
                    <a:pt x="2097125" y="459181"/>
                  </a:lnTo>
                  <a:lnTo>
                    <a:pt x="2097125" y="469849"/>
                  </a:lnTo>
                  <a:close/>
                </a:path>
                <a:path w="2117090" h="929639">
                  <a:moveTo>
                    <a:pt x="2112917" y="469849"/>
                  </a:moveTo>
                  <a:lnTo>
                    <a:pt x="2097125" y="469849"/>
                  </a:lnTo>
                  <a:lnTo>
                    <a:pt x="2097125" y="459181"/>
                  </a:lnTo>
                  <a:lnTo>
                    <a:pt x="2112917" y="459181"/>
                  </a:lnTo>
                  <a:lnTo>
                    <a:pt x="2116518" y="464515"/>
                  </a:lnTo>
                  <a:lnTo>
                    <a:pt x="2112917" y="469849"/>
                  </a:lnTo>
                  <a:close/>
                </a:path>
                <a:path w="2117090" h="929639">
                  <a:moveTo>
                    <a:pt x="1823932" y="897902"/>
                  </a:moveTo>
                  <a:lnTo>
                    <a:pt x="1821967" y="897902"/>
                  </a:lnTo>
                  <a:lnTo>
                    <a:pt x="1821967" y="866758"/>
                  </a:lnTo>
                  <a:lnTo>
                    <a:pt x="2093524" y="464515"/>
                  </a:lnTo>
                  <a:lnTo>
                    <a:pt x="2097125" y="469849"/>
                  </a:lnTo>
                  <a:lnTo>
                    <a:pt x="2112917" y="469849"/>
                  </a:lnTo>
                  <a:lnTo>
                    <a:pt x="1823932" y="897902"/>
                  </a:lnTo>
                  <a:close/>
                </a:path>
                <a:path w="2117090" h="929639">
                  <a:moveTo>
                    <a:pt x="19050" y="692327"/>
                  </a:moveTo>
                  <a:lnTo>
                    <a:pt x="9525" y="682802"/>
                  </a:lnTo>
                  <a:lnTo>
                    <a:pt x="19050" y="682802"/>
                  </a:lnTo>
                  <a:lnTo>
                    <a:pt x="19050" y="692327"/>
                  </a:lnTo>
                  <a:close/>
                </a:path>
                <a:path w="2117090" h="929639">
                  <a:moveTo>
                    <a:pt x="1821967" y="701852"/>
                  </a:moveTo>
                  <a:lnTo>
                    <a:pt x="1812442" y="701852"/>
                  </a:lnTo>
                  <a:lnTo>
                    <a:pt x="1802917" y="692327"/>
                  </a:lnTo>
                  <a:lnTo>
                    <a:pt x="19050" y="692327"/>
                  </a:lnTo>
                  <a:lnTo>
                    <a:pt x="19050" y="682802"/>
                  </a:lnTo>
                  <a:lnTo>
                    <a:pt x="1821967" y="682802"/>
                  </a:lnTo>
                  <a:lnTo>
                    <a:pt x="1821967" y="701852"/>
                  </a:lnTo>
                  <a:close/>
                </a:path>
                <a:path w="2117090" h="929639">
                  <a:moveTo>
                    <a:pt x="1802917" y="929030"/>
                  </a:moveTo>
                  <a:lnTo>
                    <a:pt x="1802917" y="692327"/>
                  </a:lnTo>
                  <a:lnTo>
                    <a:pt x="1812442" y="701852"/>
                  </a:lnTo>
                  <a:lnTo>
                    <a:pt x="1821967" y="701852"/>
                  </a:lnTo>
                  <a:lnTo>
                    <a:pt x="1821967" y="866758"/>
                  </a:lnTo>
                  <a:lnTo>
                    <a:pt x="1804543" y="892568"/>
                  </a:lnTo>
                  <a:lnTo>
                    <a:pt x="1821967" y="897902"/>
                  </a:lnTo>
                  <a:lnTo>
                    <a:pt x="1823932" y="897902"/>
                  </a:lnTo>
                  <a:lnTo>
                    <a:pt x="1802917" y="929030"/>
                  </a:lnTo>
                  <a:close/>
                </a:path>
                <a:path w="2117090" h="929639">
                  <a:moveTo>
                    <a:pt x="1821967" y="897902"/>
                  </a:moveTo>
                  <a:lnTo>
                    <a:pt x="1804543" y="892568"/>
                  </a:lnTo>
                  <a:lnTo>
                    <a:pt x="1821967" y="866758"/>
                  </a:lnTo>
                  <a:lnTo>
                    <a:pt x="1821967" y="89790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/>
          <p:nvPr/>
        </p:nvSpPr>
        <p:spPr>
          <a:xfrm>
            <a:off x="7110730" y="4088295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大客户关系管理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367212" y="3998912"/>
            <a:ext cx="1397000" cy="504825"/>
            <a:chOff x="4367212" y="3998912"/>
            <a:chExt cx="1397000" cy="504825"/>
          </a:xfrm>
        </p:grpSpPr>
        <p:sp>
          <p:nvSpPr>
            <p:cNvPr id="81" name="object 81"/>
            <p:cNvSpPr/>
            <p:nvPr/>
          </p:nvSpPr>
          <p:spPr>
            <a:xfrm>
              <a:off x="4376927" y="4008120"/>
              <a:ext cx="1377950" cy="486409"/>
            </a:xfrm>
            <a:custGeom>
              <a:avLst/>
              <a:gdLst/>
              <a:ahLst/>
              <a:cxnLst/>
              <a:rect l="l" t="t" r="r" b="b"/>
              <a:pathLst>
                <a:path w="1377950" h="486410">
                  <a:moveTo>
                    <a:pt x="1377696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377696" y="0"/>
                  </a:lnTo>
                  <a:lnTo>
                    <a:pt x="1377696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367212" y="3998912"/>
              <a:ext cx="1397000" cy="504825"/>
            </a:xfrm>
            <a:custGeom>
              <a:avLst/>
              <a:gdLst/>
              <a:ahLst/>
              <a:cxnLst/>
              <a:rect l="l" t="t" r="r" b="b"/>
              <a:pathLst>
                <a:path w="1397000" h="504825">
                  <a:moveTo>
                    <a:pt x="139700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397000" y="0"/>
                  </a:lnTo>
                  <a:lnTo>
                    <a:pt x="139700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397000" y="495300"/>
                  </a:lnTo>
                  <a:lnTo>
                    <a:pt x="1397000" y="504825"/>
                  </a:lnTo>
                  <a:close/>
                </a:path>
                <a:path w="139700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397000" h="504825">
                  <a:moveTo>
                    <a:pt x="137795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377950" y="9525"/>
                  </a:lnTo>
                  <a:lnTo>
                    <a:pt x="1377950" y="19050"/>
                  </a:lnTo>
                  <a:close/>
                </a:path>
                <a:path w="1397000" h="504825">
                  <a:moveTo>
                    <a:pt x="1377950" y="495300"/>
                  </a:moveTo>
                  <a:lnTo>
                    <a:pt x="1377950" y="9525"/>
                  </a:lnTo>
                  <a:lnTo>
                    <a:pt x="1387475" y="19050"/>
                  </a:lnTo>
                  <a:lnTo>
                    <a:pt x="1397000" y="19050"/>
                  </a:lnTo>
                  <a:lnTo>
                    <a:pt x="1397000" y="485775"/>
                  </a:lnTo>
                  <a:lnTo>
                    <a:pt x="1387475" y="485775"/>
                  </a:lnTo>
                  <a:lnTo>
                    <a:pt x="1377950" y="495300"/>
                  </a:lnTo>
                  <a:close/>
                </a:path>
                <a:path w="1397000" h="504825">
                  <a:moveTo>
                    <a:pt x="1397000" y="19050"/>
                  </a:moveTo>
                  <a:lnTo>
                    <a:pt x="1387475" y="19050"/>
                  </a:lnTo>
                  <a:lnTo>
                    <a:pt x="1377950" y="9525"/>
                  </a:lnTo>
                  <a:lnTo>
                    <a:pt x="1397000" y="9525"/>
                  </a:lnTo>
                  <a:lnTo>
                    <a:pt x="1397000" y="19050"/>
                  </a:lnTo>
                  <a:close/>
                </a:path>
                <a:path w="139700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397000" h="504825">
                  <a:moveTo>
                    <a:pt x="137795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377950" y="485775"/>
                  </a:lnTo>
                  <a:lnTo>
                    <a:pt x="1377950" y="495300"/>
                  </a:lnTo>
                  <a:close/>
                </a:path>
                <a:path w="1397000" h="504825">
                  <a:moveTo>
                    <a:pt x="1397000" y="495300"/>
                  </a:moveTo>
                  <a:lnTo>
                    <a:pt x="1377950" y="495300"/>
                  </a:lnTo>
                  <a:lnTo>
                    <a:pt x="1387475" y="485775"/>
                  </a:lnTo>
                  <a:lnTo>
                    <a:pt x="1397000" y="485775"/>
                  </a:lnTo>
                  <a:lnTo>
                    <a:pt x="139700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 txBox="1"/>
          <p:nvPr/>
        </p:nvSpPr>
        <p:spPr>
          <a:xfrm>
            <a:off x="3032760" y="4088447"/>
            <a:ext cx="2503170" cy="103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5435" algn="l"/>
              </a:tabLst>
            </a:pPr>
            <a:r>
              <a:rPr sz="1800" dirty="0">
                <a:solidFill>
                  <a:srgbClr val="FFFFFF"/>
                </a:solidFill>
                <a:latin typeface="Droid Sans Fallback"/>
                <a:cs typeface="Droid Sans Fallback"/>
              </a:rPr>
              <a:t>营销专员</a:t>
            </a:r>
            <a:r>
              <a:rPr sz="1800" spc="-50" dirty="0">
                <a:solidFill>
                  <a:srgbClr val="FFFFFF"/>
                </a:solidFill>
                <a:latin typeface="Droid Sans Fallback"/>
                <a:cs typeface="Droid Sans Fallback"/>
              </a:rPr>
              <a:t>会</a:t>
            </a:r>
            <a:r>
              <a:rPr sz="1800" dirty="0">
                <a:solidFill>
                  <a:srgbClr val="FFFFFF"/>
                </a:solidFill>
                <a:latin typeface="Droid Sans Fallback"/>
                <a:cs typeface="Droid Sans Fallback"/>
              </a:rPr>
              <a:t>	签字剪</a:t>
            </a:r>
            <a:r>
              <a:rPr sz="1800" spc="-50" dirty="0">
                <a:solidFill>
                  <a:srgbClr val="FFFFFF"/>
                </a:solidFill>
                <a:latin typeface="Droid Sans Fallback"/>
                <a:cs typeface="Droid Sans Fallback"/>
              </a:rPr>
              <a:t>彩</a:t>
            </a:r>
            <a:endParaRPr sz="1800">
              <a:latin typeface="Droid Sans Fallback"/>
              <a:cs typeface="Droid Sans Fallback"/>
            </a:endParaRPr>
          </a:p>
          <a:p>
            <a:pPr marL="640715" marR="25400">
              <a:lnSpc>
                <a:spcPct val="100000"/>
              </a:lnSpc>
              <a:spcBef>
                <a:spcPts val="2915"/>
              </a:spcBef>
            </a:pPr>
            <a:r>
              <a:rPr sz="12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具有爱岗敬业精神和认真负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责的工作态度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570537" y="3998912"/>
            <a:ext cx="1390650" cy="504825"/>
            <a:chOff x="5570537" y="3998912"/>
            <a:chExt cx="1390650" cy="504825"/>
          </a:xfrm>
        </p:grpSpPr>
        <p:sp>
          <p:nvSpPr>
            <p:cNvPr id="85" name="object 85"/>
            <p:cNvSpPr/>
            <p:nvPr/>
          </p:nvSpPr>
          <p:spPr>
            <a:xfrm>
              <a:off x="5579363" y="4008120"/>
              <a:ext cx="1371600" cy="486409"/>
            </a:xfrm>
            <a:custGeom>
              <a:avLst/>
              <a:gdLst/>
              <a:ahLst/>
              <a:cxnLst/>
              <a:rect l="l" t="t" r="r" b="b"/>
              <a:pathLst>
                <a:path w="1371600" h="486410">
                  <a:moveTo>
                    <a:pt x="1371599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371599" y="0"/>
                  </a:lnTo>
                  <a:lnTo>
                    <a:pt x="1371599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570537" y="3998912"/>
              <a:ext cx="1390650" cy="504825"/>
            </a:xfrm>
            <a:custGeom>
              <a:avLst/>
              <a:gdLst/>
              <a:ahLst/>
              <a:cxnLst/>
              <a:rect l="l" t="t" r="r" b="b"/>
              <a:pathLst>
                <a:path w="1390650" h="504825">
                  <a:moveTo>
                    <a:pt x="139065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390650" y="0"/>
                  </a:lnTo>
                  <a:lnTo>
                    <a:pt x="139065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390650" y="495300"/>
                  </a:lnTo>
                  <a:lnTo>
                    <a:pt x="1390650" y="504825"/>
                  </a:lnTo>
                  <a:close/>
                </a:path>
                <a:path w="139065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390650" h="504825">
                  <a:moveTo>
                    <a:pt x="137160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371600" y="9525"/>
                  </a:lnTo>
                  <a:lnTo>
                    <a:pt x="1371600" y="19050"/>
                  </a:lnTo>
                  <a:close/>
                </a:path>
                <a:path w="1390650" h="504825">
                  <a:moveTo>
                    <a:pt x="1371600" y="495300"/>
                  </a:moveTo>
                  <a:lnTo>
                    <a:pt x="1371600" y="9525"/>
                  </a:lnTo>
                  <a:lnTo>
                    <a:pt x="1381125" y="19050"/>
                  </a:lnTo>
                  <a:lnTo>
                    <a:pt x="1390650" y="19050"/>
                  </a:lnTo>
                  <a:lnTo>
                    <a:pt x="1390650" y="485775"/>
                  </a:lnTo>
                  <a:lnTo>
                    <a:pt x="1381125" y="485775"/>
                  </a:lnTo>
                  <a:lnTo>
                    <a:pt x="1371600" y="495300"/>
                  </a:lnTo>
                  <a:close/>
                </a:path>
                <a:path w="1390650" h="504825">
                  <a:moveTo>
                    <a:pt x="1390650" y="19050"/>
                  </a:moveTo>
                  <a:lnTo>
                    <a:pt x="1381125" y="19050"/>
                  </a:lnTo>
                  <a:lnTo>
                    <a:pt x="1371600" y="9525"/>
                  </a:lnTo>
                  <a:lnTo>
                    <a:pt x="1390650" y="9525"/>
                  </a:lnTo>
                  <a:lnTo>
                    <a:pt x="1390650" y="19050"/>
                  </a:lnTo>
                  <a:close/>
                </a:path>
                <a:path w="139065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390650" h="504825">
                  <a:moveTo>
                    <a:pt x="137160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371600" y="485775"/>
                  </a:lnTo>
                  <a:lnTo>
                    <a:pt x="1371600" y="495300"/>
                  </a:lnTo>
                  <a:close/>
                </a:path>
                <a:path w="1390650" h="504825">
                  <a:moveTo>
                    <a:pt x="1390650" y="495300"/>
                  </a:moveTo>
                  <a:lnTo>
                    <a:pt x="1371600" y="495300"/>
                  </a:lnTo>
                  <a:lnTo>
                    <a:pt x="1381125" y="485775"/>
                  </a:lnTo>
                  <a:lnTo>
                    <a:pt x="1390650" y="485775"/>
                  </a:lnTo>
                  <a:lnTo>
                    <a:pt x="139065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/>
          <p:cNvSpPr txBox="1"/>
          <p:nvPr/>
        </p:nvSpPr>
        <p:spPr>
          <a:xfrm>
            <a:off x="5795962" y="408844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客户开发</a:t>
            </a:r>
            <a:endParaRPr sz="1800">
              <a:latin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477" y="36671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课程目标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1615439" y="1530477"/>
            <a:ext cx="541972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 algn="just">
              <a:lnSpc>
                <a:spcPct val="150000"/>
              </a:lnSpc>
              <a:spcBef>
                <a:spcPts val="100"/>
              </a:spcBef>
            </a:pPr>
            <a:r>
              <a:rPr sz="2000" spc="-10" dirty="0">
                <a:latin typeface="Noto Serif CJK JP"/>
                <a:cs typeface="Noto Serif CJK JP"/>
              </a:rPr>
              <a:t>（</a:t>
            </a:r>
            <a:r>
              <a:rPr sz="2000" b="1" dirty="0">
                <a:latin typeface="Noto Sans CJK HK"/>
                <a:cs typeface="Noto Sans CJK HK"/>
              </a:rPr>
              <a:t>一）总体目标：</a:t>
            </a:r>
            <a:r>
              <a:rPr sz="2000" spc="-15" dirty="0">
                <a:latin typeface="Noto Serif CJK JP"/>
                <a:cs typeface="Noto Serif CJK JP"/>
              </a:rPr>
              <a:t>能够塑造良好的个人形象，能够顺利地完成各类商务活动策划、组织，周密</a:t>
            </a:r>
            <a:r>
              <a:rPr sz="2000" spc="-10" dirty="0">
                <a:latin typeface="Noto Serif CJK JP"/>
                <a:cs typeface="Noto Serif CJK JP"/>
              </a:rPr>
              <a:t>细致，准确无误。该课程为人才培养目标中</a:t>
            </a:r>
            <a:r>
              <a:rPr sz="2000" spc="535" dirty="0">
                <a:latin typeface="Noto Serif CJK JP"/>
                <a:cs typeface="Noto Serif CJK JP"/>
              </a:rPr>
              <a:t>“培</a:t>
            </a:r>
            <a:r>
              <a:rPr sz="2000" spc="-10" dirty="0">
                <a:latin typeface="Noto Serif CJK JP"/>
                <a:cs typeface="Noto Serif CJK JP"/>
              </a:rPr>
              <a:t>养具有较高政治素质和道德礼仪修养</a:t>
            </a:r>
            <a:r>
              <a:rPr sz="2000" spc="365" dirty="0">
                <a:latin typeface="Noto Serif CJK JP"/>
                <a:cs typeface="Noto Serif CJK JP"/>
              </a:rPr>
              <a:t>”服务</a:t>
            </a:r>
            <a:r>
              <a:rPr sz="2000" spc="-10" dirty="0">
                <a:latin typeface="Noto Serif CJK JP"/>
                <a:cs typeface="Noto Serif CJK JP"/>
              </a:rPr>
              <a:t>（</a:t>
            </a:r>
            <a:r>
              <a:rPr sz="2000" spc="-50" dirty="0">
                <a:latin typeface="Noto Serif CJK JP"/>
                <a:cs typeface="Noto Serif CJK JP"/>
              </a:rPr>
              <a:t>专</a:t>
            </a:r>
            <a:r>
              <a:rPr sz="2000" spc="-15" dirty="0">
                <a:latin typeface="Noto Serif CJK JP"/>
                <a:cs typeface="Noto Serif CJK JP"/>
              </a:rPr>
              <a:t>业人才培养目标：培养具有较高政治素质和道德礼仪修养，了解市场营销管理的基本理论、具有从事和管理工商企业管理活动能力的高素质技能</a:t>
            </a:r>
            <a:r>
              <a:rPr sz="2000" spc="-10" dirty="0">
                <a:latin typeface="Noto Serif CJK JP"/>
                <a:cs typeface="Noto Serif CJK JP"/>
              </a:rPr>
              <a:t>型专门人才）</a:t>
            </a:r>
            <a:r>
              <a:rPr sz="2000" spc="-50" dirty="0">
                <a:latin typeface="Noto Serif CJK JP"/>
                <a:cs typeface="Noto Serif CJK JP"/>
              </a:rPr>
              <a:t>。</a:t>
            </a:r>
            <a:endParaRPr sz="2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0132" y="1040765"/>
            <a:ext cx="5308600" cy="496570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dirty="0">
                <a:latin typeface="Noto Sans CJK HK"/>
                <a:cs typeface="Noto Sans CJK HK"/>
              </a:rPr>
              <a:t>（二）</a:t>
            </a:r>
            <a:r>
              <a:rPr sz="1800" b="1" spc="-10" dirty="0">
                <a:latin typeface="Noto Sans CJK HK"/>
                <a:cs typeface="Noto Sans CJK HK"/>
              </a:rPr>
              <a:t>素质目标：</a:t>
            </a:r>
            <a:endParaRPr sz="1800">
              <a:latin typeface="Noto Sans CJK HK"/>
              <a:cs typeface="Noto Sans CJK HK"/>
            </a:endParaRPr>
          </a:p>
          <a:p>
            <a:pPr marL="265430" indent="-252730">
              <a:lnSpc>
                <a:spcPct val="100000"/>
              </a:lnSpc>
              <a:spcBef>
                <a:spcPts val="109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5" dirty="0">
                <a:latin typeface="Noto Serif CJK JP"/>
                <a:cs typeface="Noto Serif CJK JP"/>
              </a:rPr>
              <a:t>具有较高的礼仪素养；</a:t>
            </a:r>
            <a:endParaRPr sz="1800">
              <a:latin typeface="Noto Serif CJK JP"/>
              <a:cs typeface="Noto Serif CJK JP"/>
            </a:endParaRPr>
          </a:p>
          <a:p>
            <a:pPr marL="265430" indent="-252730">
              <a:lnSpc>
                <a:spcPct val="100000"/>
              </a:lnSpc>
              <a:spcBef>
                <a:spcPts val="108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5" dirty="0">
                <a:latin typeface="Noto Serif CJK JP"/>
                <a:cs typeface="Noto Serif CJK JP"/>
              </a:rPr>
              <a:t>善于合作，具有一定的团队精神；</a:t>
            </a:r>
            <a:endParaRPr sz="1800">
              <a:latin typeface="Noto Serif CJK JP"/>
              <a:cs typeface="Noto Serif CJK JP"/>
            </a:endParaRPr>
          </a:p>
          <a:p>
            <a:pPr marL="265430" indent="-252730">
              <a:lnSpc>
                <a:spcPct val="100000"/>
              </a:lnSpc>
              <a:spcBef>
                <a:spcPts val="108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5" dirty="0">
                <a:latin typeface="Noto Serif CJK JP"/>
                <a:cs typeface="Noto Serif CJK JP"/>
              </a:rPr>
              <a:t>具有爱岗敬业精神和认真负责的工作态度；</a:t>
            </a:r>
            <a:endParaRPr sz="1800">
              <a:latin typeface="Noto Serif CJK JP"/>
              <a:cs typeface="Noto Serif CJK JP"/>
            </a:endParaRPr>
          </a:p>
          <a:p>
            <a:pPr marL="265430" indent="-252730">
              <a:lnSpc>
                <a:spcPct val="100000"/>
              </a:lnSpc>
              <a:spcBef>
                <a:spcPts val="108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5" dirty="0">
                <a:latin typeface="Noto Serif CJK JP"/>
                <a:cs typeface="Noto Serif CJK JP"/>
              </a:rPr>
              <a:t>善于交流，具有一定的沟通技巧；</a:t>
            </a:r>
            <a:endParaRPr sz="1800">
              <a:latin typeface="Noto Serif CJK JP"/>
              <a:cs typeface="Noto Serif CJK JP"/>
            </a:endParaRPr>
          </a:p>
          <a:p>
            <a:pPr marL="265430" indent="-252730">
              <a:lnSpc>
                <a:spcPct val="100000"/>
              </a:lnSpc>
              <a:spcBef>
                <a:spcPts val="108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5" dirty="0">
                <a:latin typeface="Noto Serif CJK JP"/>
                <a:cs typeface="Noto Serif CJK JP"/>
              </a:rPr>
              <a:t>具有一定的客户开发与管理能力。</a:t>
            </a:r>
            <a:endParaRPr sz="18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b="1" dirty="0">
                <a:latin typeface="Noto Sans CJK HK"/>
                <a:cs typeface="Noto Sans CJK HK"/>
              </a:rPr>
              <a:t>（三）</a:t>
            </a:r>
            <a:r>
              <a:rPr sz="1800" b="1" spc="-10" dirty="0">
                <a:latin typeface="Noto Sans CJK HK"/>
                <a:cs typeface="Noto Sans CJK HK"/>
              </a:rPr>
              <a:t>知识目标：</a:t>
            </a:r>
            <a:endParaRPr sz="1800">
              <a:latin typeface="Noto Sans CJK HK"/>
              <a:cs typeface="Noto Sans CJK HK"/>
            </a:endParaRPr>
          </a:p>
          <a:p>
            <a:pPr marL="265430" indent="-252730">
              <a:lnSpc>
                <a:spcPct val="100000"/>
              </a:lnSpc>
              <a:spcBef>
                <a:spcPts val="109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10" dirty="0">
                <a:latin typeface="Noto Serif CJK JP"/>
                <a:cs typeface="Noto Serif CJK JP"/>
              </a:rPr>
              <a:t>掌握形象塑造礼仪；</a:t>
            </a:r>
            <a:endParaRPr sz="1800">
              <a:latin typeface="Noto Serif CJK JP"/>
              <a:cs typeface="Noto Serif CJK JP"/>
            </a:endParaRPr>
          </a:p>
          <a:p>
            <a:pPr marL="265430" indent="-252730">
              <a:lnSpc>
                <a:spcPct val="100000"/>
              </a:lnSpc>
              <a:spcBef>
                <a:spcPts val="108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5" dirty="0">
                <a:latin typeface="Noto Serif CJK JP"/>
                <a:cs typeface="Noto Serif CJK JP"/>
              </a:rPr>
              <a:t>掌握公司会议和商务谈判的筹备工作和座次安排；</a:t>
            </a:r>
            <a:endParaRPr sz="1800">
              <a:latin typeface="Noto Serif CJK JP"/>
              <a:cs typeface="Noto Serif CJK JP"/>
            </a:endParaRPr>
          </a:p>
          <a:p>
            <a:pPr marL="265430" indent="-252730">
              <a:lnSpc>
                <a:spcPct val="100000"/>
              </a:lnSpc>
              <a:spcBef>
                <a:spcPts val="108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5" dirty="0">
                <a:latin typeface="Noto Serif CJK JP"/>
                <a:cs typeface="Noto Serif CJK JP"/>
              </a:rPr>
              <a:t>掌握签字仪式、开业庆典、剪彩仪式的流程；</a:t>
            </a:r>
            <a:endParaRPr sz="1800">
              <a:latin typeface="Noto Serif CJK JP"/>
              <a:cs typeface="Noto Serif CJK JP"/>
            </a:endParaRPr>
          </a:p>
          <a:p>
            <a:pPr marL="265430" indent="-252730">
              <a:lnSpc>
                <a:spcPct val="100000"/>
              </a:lnSpc>
              <a:spcBef>
                <a:spcPts val="108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5" dirty="0">
                <a:latin typeface="Noto Serif CJK JP"/>
                <a:cs typeface="Noto Serif CJK JP"/>
              </a:rPr>
              <a:t>掌握客户接待和拜访礼仪；</a:t>
            </a:r>
            <a:endParaRPr sz="1800">
              <a:latin typeface="Noto Serif CJK JP"/>
              <a:cs typeface="Noto Serif CJK JP"/>
            </a:endParaRPr>
          </a:p>
          <a:p>
            <a:pPr marL="265430" indent="-252730">
              <a:lnSpc>
                <a:spcPct val="100000"/>
              </a:lnSpc>
              <a:spcBef>
                <a:spcPts val="1080"/>
              </a:spcBef>
              <a:buFont typeface="Arial" panose="020B0604020202020204"/>
              <a:buAutoNum type="arabicPeriod"/>
              <a:tabLst>
                <a:tab pos="265430" algn="l"/>
              </a:tabLst>
            </a:pPr>
            <a:r>
              <a:rPr sz="1800" spc="-10" dirty="0">
                <a:latin typeface="Noto Serif CJK JP"/>
                <a:cs typeface="Noto Serif CJK JP"/>
              </a:rPr>
              <a:t>掌握商务宴请礼仪。</a:t>
            </a:r>
            <a:endParaRPr sz="18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0814" y="1525714"/>
            <a:ext cx="6553834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453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697230" algn="l"/>
              </a:tabLst>
            </a:pPr>
            <a:r>
              <a:rPr sz="2000" spc="-15" dirty="0">
                <a:latin typeface="Noto Serif CJK JP"/>
                <a:cs typeface="Noto Serif CJK JP"/>
              </a:rPr>
              <a:t>能够独立完成修饰仪容，展现得体的仪态，根据不同</a:t>
            </a:r>
            <a:r>
              <a:rPr sz="2000" spc="-20" dirty="0">
                <a:latin typeface="Noto Serif CJK JP"/>
                <a:cs typeface="Noto Serif CJK JP"/>
              </a:rPr>
              <a:t>场合正确着装；</a:t>
            </a:r>
            <a:endParaRPr sz="2000">
              <a:latin typeface="Noto Serif CJK JP"/>
              <a:cs typeface="Noto Serif CJK JP"/>
            </a:endParaRPr>
          </a:p>
          <a:p>
            <a:pPr marL="12700" marR="104140" indent="584835">
              <a:lnSpc>
                <a:spcPct val="150000"/>
              </a:lnSpc>
              <a:spcBef>
                <a:spcPts val="15"/>
              </a:spcBef>
              <a:buFont typeface="Arial" panose="020B0604020202020204"/>
              <a:buAutoNum type="arabicPeriod"/>
              <a:tabLst>
                <a:tab pos="597535" algn="l"/>
              </a:tabLst>
            </a:pPr>
            <a:r>
              <a:rPr sz="2000" spc="-15" dirty="0">
                <a:latin typeface="Noto Serif CJK JP"/>
                <a:cs typeface="Noto Serif CJK JP"/>
              </a:rPr>
              <a:t>能够独立完成大型和小型公司筹备会议，正确布置会议中尊位和谈判座次；</a:t>
            </a:r>
            <a:endParaRPr sz="2000">
              <a:latin typeface="Noto Serif CJK JP"/>
              <a:cs typeface="Noto Serif CJK JP"/>
            </a:endParaRPr>
          </a:p>
          <a:p>
            <a:pPr marL="12700" marR="104140" indent="584835">
              <a:lnSpc>
                <a:spcPct val="150000"/>
              </a:lnSpc>
              <a:spcBef>
                <a:spcPts val="20"/>
              </a:spcBef>
              <a:buFont typeface="Arial" panose="020B0604020202020204"/>
              <a:buAutoNum type="arabicPeriod"/>
              <a:tabLst>
                <a:tab pos="597535" algn="l"/>
              </a:tabLst>
            </a:pPr>
            <a:r>
              <a:rPr sz="2000" spc="-15" dirty="0">
                <a:latin typeface="Noto Serif CJK JP"/>
                <a:cs typeface="Noto Serif CJK JP"/>
              </a:rPr>
              <a:t>能够独立完成策划签字仪式、开业庆典、剪彩仪式，熟练正确应用礼仪规范；</a:t>
            </a:r>
            <a:endParaRPr sz="2000">
              <a:latin typeface="Noto Serif CJK JP"/>
              <a:cs typeface="Noto Serif CJK JP"/>
            </a:endParaRPr>
          </a:p>
          <a:p>
            <a:pPr marL="12700" marR="104140" indent="584835">
              <a:lnSpc>
                <a:spcPct val="150000"/>
              </a:lnSpc>
              <a:spcBef>
                <a:spcPts val="20"/>
              </a:spcBef>
              <a:buFont typeface="Arial" panose="020B0604020202020204"/>
              <a:buAutoNum type="arabicPeriod"/>
              <a:tabLst>
                <a:tab pos="597535" algn="l"/>
              </a:tabLst>
            </a:pPr>
            <a:r>
              <a:rPr sz="2000" spc="-15" dirty="0">
                <a:latin typeface="Noto Serif CJK JP"/>
                <a:cs typeface="Noto Serif CJK JP"/>
              </a:rPr>
              <a:t>能够独立顺利地完成接待客户、拜访客户的任务，推广企业的产品和服务；</a:t>
            </a:r>
            <a:endParaRPr sz="2000">
              <a:latin typeface="Noto Serif CJK JP"/>
              <a:cs typeface="Noto Serif CJK JP"/>
            </a:endParaRPr>
          </a:p>
          <a:p>
            <a:pPr marL="12700" marR="104140" indent="584835">
              <a:lnSpc>
                <a:spcPct val="150000"/>
              </a:lnSpc>
              <a:spcBef>
                <a:spcPts val="20"/>
              </a:spcBef>
              <a:buFont typeface="Arial" panose="020B0604020202020204"/>
              <a:buAutoNum type="arabicPeriod"/>
              <a:tabLst>
                <a:tab pos="597535" algn="l"/>
              </a:tabLst>
            </a:pPr>
            <a:r>
              <a:rPr sz="2000" spc="-15" dirty="0">
                <a:latin typeface="Noto Serif CJK JP"/>
                <a:cs typeface="Noto Serif CJK JP"/>
              </a:rPr>
              <a:t>能够独立完成正确地使用餐具，合理点餐，正确排座</a:t>
            </a:r>
            <a:r>
              <a:rPr sz="2000" spc="-30" dirty="0">
                <a:latin typeface="Noto Serif CJK JP"/>
                <a:cs typeface="Noto Serif CJK JP"/>
              </a:rPr>
              <a:t>次。</a:t>
            </a:r>
            <a:endParaRPr sz="2000">
              <a:latin typeface="Noto Serif CJK JP"/>
              <a:cs typeface="Noto Serif CJK JP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6514" y="317500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Noto Serif CJK JP"/>
                <a:cs typeface="Noto Serif CJK JP"/>
              </a:rPr>
              <a:t>（四）</a:t>
            </a:r>
            <a:r>
              <a:rPr spc="-15" dirty="0">
                <a:latin typeface="Noto Serif CJK JP"/>
                <a:cs typeface="Noto Serif CJK JP"/>
              </a:rPr>
              <a:t>能力目标</a:t>
            </a:r>
            <a:endParaRPr spc="-15" dirty="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4890" y="251460"/>
            <a:ext cx="518858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Noto Sans CJK HK"/>
                <a:cs typeface="Noto Sans CJK HK"/>
              </a:rPr>
              <a:t>教学</a:t>
            </a:r>
            <a:r>
              <a:rPr lang="zh-CN" sz="2800" b="1" spc="-15" dirty="0">
                <a:latin typeface="Noto Sans CJK HK"/>
                <a:cs typeface="Noto Sans CJK HK"/>
              </a:rPr>
              <a:t>进度执行情况</a:t>
            </a:r>
            <a:r>
              <a:rPr sz="2800" b="1" spc="-15" dirty="0">
                <a:latin typeface="Noto Sans CJK HK"/>
                <a:cs typeface="Noto Sans CJK HK"/>
              </a:rPr>
              <a:t>及课时分配</a:t>
            </a:r>
            <a:endParaRPr sz="2800">
              <a:latin typeface="Noto Sans CJK HK"/>
              <a:cs typeface="Noto Sans CJK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802" y="351155"/>
            <a:ext cx="1146175" cy="350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" sz="2200" b="1" spc="-20" dirty="0">
                <a:latin typeface="Noto Sans CJK HK"/>
                <a:ea typeface="宋体" panose="02010600030101010101" pitchFamily="2" charset="-122"/>
                <a:cs typeface="Noto Sans CJK HK"/>
              </a:rPr>
              <a:t>教学进度</a:t>
            </a:r>
            <a:endParaRPr lang="zh-CN" altLang="" sz="2200" b="1" spc="-20" dirty="0">
              <a:latin typeface="Noto Sans CJK HK"/>
              <a:ea typeface="宋体" panose="02010600030101010101" pitchFamily="2" charset="-122"/>
              <a:cs typeface="Noto Sans CJK H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3187" y="1128712"/>
          <a:ext cx="8984615" cy="5685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/>
                <a:gridCol w="3937635"/>
                <a:gridCol w="1982470"/>
                <a:gridCol w="1588770"/>
              </a:tblGrid>
              <a:tr h="42799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项目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任务内容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课堂教学时数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小计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开学第一次课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—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前导项目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：基础知识导入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礼仪与商务礼仪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二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1280" indent="298450">
                        <a:lnSpc>
                          <a:spcPct val="150000"/>
                        </a:lnSpc>
                        <a:spcBef>
                          <a:spcPts val="145"/>
                        </a:spcBef>
                      </a:pPr>
                      <a:r>
                        <a:rPr sz="1400" spc="5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5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spc="5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：小李应聘某公司商务管理职位</a:t>
                      </a:r>
                      <a:r>
                        <a:rPr sz="1400" spc="6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---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职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业形象礼仪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三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1280" indent="298450">
                        <a:lnSpc>
                          <a:spcPct val="150000"/>
                        </a:lnSpc>
                        <a:spcBef>
                          <a:spcPts val="145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：某贸易公司召开年度商务会议 </a:t>
                      </a:r>
                      <a:r>
                        <a:rPr sz="140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---- 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务会议礼仪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四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400" spc="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：新立公司 庆典活动 </a:t>
                      </a:r>
                      <a:r>
                        <a:rPr sz="1400" spc="4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----  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商务活动礼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五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：公司新员工小王客户接待与拜访  </a:t>
                      </a:r>
                      <a:r>
                        <a:rPr sz="1400" spc="-1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----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400" spc="-1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客户接待与拜访礼仪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六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1280" indent="298450">
                        <a:lnSpc>
                          <a:spcPct val="15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4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 圣诞节 公司总裁宴请德国客人</a:t>
                      </a:r>
                      <a:r>
                        <a:rPr sz="140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---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务宴请礼仪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七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spc="-1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形象设计考核及复习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合计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28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28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032000" y="32604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en-US" altLang="zh-CN"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https://smallpdf.com/cn/pdf-to-jpg</a:t>
            </a:r>
            <a:endParaRPr lang="en-US" altLang="zh-CN"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610" y="251460"/>
            <a:ext cx="718756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5" dirty="0">
                <a:latin typeface="Noto Sans CJK HK"/>
                <a:cs typeface="Noto Sans CJK HK"/>
              </a:rPr>
              <a:t>教学日历--教学内容及课时分配</a:t>
            </a:r>
            <a:r>
              <a:rPr lang="zh-CN" sz="2800" b="1" spc="25" dirty="0">
                <a:latin typeface="Noto Sans CJK HK"/>
                <a:cs typeface="Noto Sans CJK HK"/>
              </a:rPr>
              <a:t>（教学进度）</a:t>
            </a:r>
            <a:endParaRPr lang="zh-CN" sz="2800" b="1" spc="25" dirty="0">
              <a:latin typeface="Noto Sans CJK HK"/>
              <a:cs typeface="Noto Sans CJK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802" y="351155"/>
            <a:ext cx="114617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latin typeface="Noto Sans CJK HK"/>
                <a:cs typeface="Noto Sans CJK HK"/>
              </a:rPr>
              <a:t>课程内容</a:t>
            </a:r>
            <a:endParaRPr sz="2200">
              <a:latin typeface="Noto Sans CJK HK"/>
              <a:cs typeface="Noto Sans CJK H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3187" y="1128712"/>
          <a:ext cx="9076055" cy="57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/>
                <a:gridCol w="3937635"/>
                <a:gridCol w="1606550"/>
                <a:gridCol w="2056130"/>
              </a:tblGrid>
              <a:tr h="427355"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项目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任务内容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课堂教学时数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周次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</a:tr>
              <a:tr h="709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开学第一次课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</a:t>
                      </a:r>
                      <a:r>
                        <a:rPr lang="zh-CN"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电商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14070" algn="ctr">
                        <a:lnSpc>
                          <a:spcPct val="100000"/>
                        </a:lnSpc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—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前导项目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：基础知识导入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礼仪与商务礼仪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</a:t>
                      </a:r>
                      <a:r>
                        <a:rPr lang="zh-CN"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  <a:sym typeface="+mn-ea"/>
                        </a:rPr>
                        <a:t>电商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14070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二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1280" indent="298450">
                        <a:lnSpc>
                          <a:spcPct val="150000"/>
                        </a:lnSpc>
                        <a:spcBef>
                          <a:spcPts val="145"/>
                        </a:spcBef>
                      </a:pPr>
                      <a:r>
                        <a:rPr sz="1400" spc="5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5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spc="5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：小李应聘某公司商务管理职位</a:t>
                      </a:r>
                      <a:r>
                        <a:rPr sz="1400" spc="6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---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职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业形象礼仪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</a:t>
                      </a:r>
                      <a:r>
                        <a:rPr lang="zh-CN"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  <a:sym typeface="+mn-ea"/>
                        </a:rPr>
                        <a:t>电商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9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1049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14070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三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1280" indent="298450">
                        <a:lnSpc>
                          <a:spcPct val="150000"/>
                        </a:lnSpc>
                        <a:spcBef>
                          <a:spcPts val="1405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：某贸易公司召开年度商务会议 </a:t>
                      </a:r>
                      <a:r>
                        <a:rPr sz="140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---- 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务会议礼仪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</a:t>
                      </a:r>
                      <a:r>
                        <a:rPr lang="zh-CN"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  <a:sym typeface="+mn-ea"/>
                        </a:rPr>
                        <a:t>电商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11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1049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14070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0000"/>
                          </a:solidFill>
                          <a:latin typeface="Noto Sans CJK HK"/>
                          <a:cs typeface="Noto Sans CJK HK"/>
                        </a:rPr>
                        <a:t>四</a:t>
                      </a:r>
                      <a:endParaRPr sz="1400" b="1" spc="-50" dirty="0">
                        <a:solidFill>
                          <a:srgbClr val="FF0000"/>
                        </a:solidFill>
                        <a:latin typeface="Noto Sans CJK HK"/>
                        <a:cs typeface="Noto Sans CJK H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en-US" sz="14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 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400" b="1" spc="2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：新立公司 庆典活动 </a:t>
                      </a:r>
                      <a:r>
                        <a:rPr sz="1400" b="1" spc="4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---- 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商务活动礼</a:t>
                      </a:r>
                      <a:endParaRPr sz="1400" b="1">
                        <a:solidFill>
                          <a:srgbClr val="FF0000"/>
                        </a:solidFill>
                        <a:latin typeface="Noto Serif CJK JP"/>
                        <a:cs typeface="Noto Serif CJK JP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5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仪</a:t>
                      </a:r>
                      <a:endParaRPr sz="1400" b="1" spc="-50" dirty="0">
                        <a:solidFill>
                          <a:srgbClr val="FF0000"/>
                        </a:solidFill>
                        <a:latin typeface="Noto Serif CJK JP"/>
                        <a:cs typeface="Noto Serif CJK JP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 spc="-50" dirty="0">
                        <a:solidFill>
                          <a:srgbClr val="FF0000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9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（</a:t>
                      </a:r>
                      <a:r>
                        <a:rPr lang="zh-CN" sz="1400" spc="-1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  <a:sym typeface="+mn-ea"/>
                        </a:rPr>
                        <a:t>电商</a:t>
                      </a:r>
                      <a:r>
                        <a:rPr lang="en-US" altLang="zh-CN" sz="1400" spc="-1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  <a:sym typeface="+mn-ea"/>
                        </a:rPr>
                        <a:t>1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13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Arial" panose="020B0604020202020204"/>
                          <a:cs typeface="Arial" panose="020B0604020202020204"/>
                        </a:rPr>
                        <a:t>14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400" spc="-25" dirty="0">
                        <a:solidFill>
                          <a:srgbClr val="FF0000"/>
                        </a:solidFill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814070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Noto Sans CJK HK"/>
                          <a:cs typeface="Noto Sans CJK HK"/>
                        </a:rPr>
                        <a:t>五</a:t>
                      </a:r>
                      <a:endParaRPr sz="1400">
                        <a:latin typeface="Noto Sans CJK HK"/>
                        <a:cs typeface="Noto Sans CJK HK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：公司新员工小王客户接待与拜访  </a:t>
                      </a:r>
                      <a:r>
                        <a:rPr sz="1400" spc="-1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----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400" spc="-1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客户接待与拜访礼仪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8509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6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11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</a:t>
                      </a:r>
                      <a:r>
                        <a:rPr lang="zh-CN"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  <a:sym typeface="+mn-ea"/>
                        </a:rPr>
                        <a:t>电商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15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16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17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85090">
                        <a:lnSpc>
                          <a:spcPts val="1285"/>
                        </a:lnSpc>
                        <a:spcBef>
                          <a:spcPts val="980"/>
                        </a:spcBef>
                      </a:pPr>
                      <a:r>
                        <a:rPr sz="14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13</a:t>
                      </a:r>
                      <a:endParaRPr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AD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637" y="2198687"/>
            <a:ext cx="709930" cy="730250"/>
            <a:chOff x="528637" y="2198687"/>
            <a:chExt cx="709930" cy="730250"/>
          </a:xfrm>
        </p:grpSpPr>
        <p:sp>
          <p:nvSpPr>
            <p:cNvPr id="3" name="object 3"/>
            <p:cNvSpPr/>
            <p:nvPr/>
          </p:nvSpPr>
          <p:spPr>
            <a:xfrm>
              <a:off x="533400" y="2203704"/>
              <a:ext cx="699770" cy="721360"/>
            </a:xfrm>
            <a:custGeom>
              <a:avLst/>
              <a:gdLst/>
              <a:ahLst/>
              <a:cxnLst/>
              <a:rect l="l" t="t" r="r" b="b"/>
              <a:pathLst>
                <a:path w="699769" h="721360">
                  <a:moveTo>
                    <a:pt x="699516" y="720852"/>
                  </a:moveTo>
                  <a:lnTo>
                    <a:pt x="0" y="720852"/>
                  </a:lnTo>
                  <a:lnTo>
                    <a:pt x="0" y="0"/>
                  </a:lnTo>
                  <a:lnTo>
                    <a:pt x="699516" y="0"/>
                  </a:lnTo>
                  <a:lnTo>
                    <a:pt x="699516" y="7208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8637" y="2198687"/>
              <a:ext cx="709930" cy="730250"/>
            </a:xfrm>
            <a:custGeom>
              <a:avLst/>
              <a:gdLst/>
              <a:ahLst/>
              <a:cxnLst/>
              <a:rect l="l" t="t" r="r" b="b"/>
              <a:pathLst>
                <a:path w="709930" h="730250">
                  <a:moveTo>
                    <a:pt x="709612" y="730250"/>
                  </a:moveTo>
                  <a:lnTo>
                    <a:pt x="0" y="730250"/>
                  </a:lnTo>
                  <a:lnTo>
                    <a:pt x="0" y="0"/>
                  </a:lnTo>
                  <a:lnTo>
                    <a:pt x="709612" y="0"/>
                  </a:lnTo>
                  <a:lnTo>
                    <a:pt x="70961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20725"/>
                  </a:lnTo>
                  <a:lnTo>
                    <a:pt x="4762" y="720725"/>
                  </a:lnTo>
                  <a:lnTo>
                    <a:pt x="9525" y="725487"/>
                  </a:lnTo>
                  <a:lnTo>
                    <a:pt x="709612" y="725487"/>
                  </a:lnTo>
                  <a:lnTo>
                    <a:pt x="709612" y="730250"/>
                  </a:lnTo>
                  <a:close/>
                </a:path>
                <a:path w="709930" h="730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709930" h="730250">
                  <a:moveTo>
                    <a:pt x="70008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00087" y="4762"/>
                  </a:lnTo>
                  <a:lnTo>
                    <a:pt x="700087" y="9525"/>
                  </a:lnTo>
                  <a:close/>
                </a:path>
                <a:path w="709930" h="730250">
                  <a:moveTo>
                    <a:pt x="700087" y="725487"/>
                  </a:moveTo>
                  <a:lnTo>
                    <a:pt x="700087" y="4762"/>
                  </a:lnTo>
                  <a:lnTo>
                    <a:pt x="704850" y="9525"/>
                  </a:lnTo>
                  <a:lnTo>
                    <a:pt x="709612" y="9525"/>
                  </a:lnTo>
                  <a:lnTo>
                    <a:pt x="709612" y="720725"/>
                  </a:lnTo>
                  <a:lnTo>
                    <a:pt x="704850" y="720725"/>
                  </a:lnTo>
                  <a:lnTo>
                    <a:pt x="700087" y="725487"/>
                  </a:lnTo>
                  <a:close/>
                </a:path>
                <a:path w="709930" h="730250">
                  <a:moveTo>
                    <a:pt x="709612" y="9525"/>
                  </a:moveTo>
                  <a:lnTo>
                    <a:pt x="704850" y="9525"/>
                  </a:lnTo>
                  <a:lnTo>
                    <a:pt x="700087" y="4762"/>
                  </a:lnTo>
                  <a:lnTo>
                    <a:pt x="709612" y="4762"/>
                  </a:lnTo>
                  <a:lnTo>
                    <a:pt x="709612" y="9525"/>
                  </a:lnTo>
                  <a:close/>
                </a:path>
                <a:path w="709930" h="730250">
                  <a:moveTo>
                    <a:pt x="9525" y="725487"/>
                  </a:moveTo>
                  <a:lnTo>
                    <a:pt x="4762" y="720725"/>
                  </a:lnTo>
                  <a:lnTo>
                    <a:pt x="9525" y="720725"/>
                  </a:lnTo>
                  <a:lnTo>
                    <a:pt x="9525" y="725487"/>
                  </a:lnTo>
                  <a:close/>
                </a:path>
                <a:path w="709930" h="730250">
                  <a:moveTo>
                    <a:pt x="700087" y="725487"/>
                  </a:moveTo>
                  <a:lnTo>
                    <a:pt x="9525" y="725487"/>
                  </a:lnTo>
                  <a:lnTo>
                    <a:pt x="9525" y="720725"/>
                  </a:lnTo>
                  <a:lnTo>
                    <a:pt x="700087" y="720725"/>
                  </a:lnTo>
                  <a:lnTo>
                    <a:pt x="700087" y="725487"/>
                  </a:lnTo>
                  <a:close/>
                </a:path>
                <a:path w="709930" h="730250">
                  <a:moveTo>
                    <a:pt x="709612" y="725487"/>
                  </a:moveTo>
                  <a:lnTo>
                    <a:pt x="700087" y="725487"/>
                  </a:lnTo>
                  <a:lnTo>
                    <a:pt x="704850" y="720725"/>
                  </a:lnTo>
                  <a:lnTo>
                    <a:pt x="709612" y="720725"/>
                  </a:lnTo>
                  <a:lnTo>
                    <a:pt x="709612" y="7254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67384" y="2174875"/>
            <a:ext cx="43116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Droid Sans Fallback"/>
                <a:cs typeface="Droid Sans Fallback"/>
              </a:rPr>
              <a:t>前导礼仪认知</a:t>
            </a:r>
            <a:endParaRPr sz="1600">
              <a:latin typeface="Droid Sans Fallback"/>
              <a:cs typeface="Droid Sans Fallb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28725" y="2205037"/>
            <a:ext cx="1751330" cy="730250"/>
            <a:chOff x="1228725" y="2205037"/>
            <a:chExt cx="1751330" cy="730250"/>
          </a:xfrm>
        </p:grpSpPr>
        <p:sp>
          <p:nvSpPr>
            <p:cNvPr id="7" name="object 7"/>
            <p:cNvSpPr/>
            <p:nvPr/>
          </p:nvSpPr>
          <p:spPr>
            <a:xfrm>
              <a:off x="1232916" y="2209800"/>
              <a:ext cx="1742439" cy="710565"/>
            </a:xfrm>
            <a:custGeom>
              <a:avLst/>
              <a:gdLst/>
              <a:ahLst/>
              <a:cxnLst/>
              <a:rect l="l" t="t" r="r" b="b"/>
              <a:pathLst>
                <a:path w="1742439" h="710564">
                  <a:moveTo>
                    <a:pt x="0" y="710183"/>
                  </a:moveTo>
                  <a:lnTo>
                    <a:pt x="1741932" y="710183"/>
                  </a:lnTo>
                  <a:lnTo>
                    <a:pt x="1741932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solidFill>
              <a:srgbClr val="88A2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28725" y="2205037"/>
              <a:ext cx="1751330" cy="730250"/>
            </a:xfrm>
            <a:custGeom>
              <a:avLst/>
              <a:gdLst/>
              <a:ahLst/>
              <a:cxnLst/>
              <a:rect l="l" t="t" r="r" b="b"/>
              <a:pathLst>
                <a:path w="1751330" h="730250">
                  <a:moveTo>
                    <a:pt x="1751012" y="730250"/>
                  </a:moveTo>
                  <a:lnTo>
                    <a:pt x="0" y="730250"/>
                  </a:lnTo>
                  <a:lnTo>
                    <a:pt x="0" y="0"/>
                  </a:lnTo>
                  <a:lnTo>
                    <a:pt x="1751012" y="0"/>
                  </a:lnTo>
                  <a:lnTo>
                    <a:pt x="175101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20725"/>
                  </a:lnTo>
                  <a:lnTo>
                    <a:pt x="4762" y="720725"/>
                  </a:lnTo>
                  <a:lnTo>
                    <a:pt x="9525" y="725487"/>
                  </a:lnTo>
                  <a:lnTo>
                    <a:pt x="1751012" y="725487"/>
                  </a:lnTo>
                  <a:lnTo>
                    <a:pt x="1751012" y="730250"/>
                  </a:lnTo>
                  <a:close/>
                </a:path>
                <a:path w="1751330" h="730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751330" h="730250">
                  <a:moveTo>
                    <a:pt x="174148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741487" y="4762"/>
                  </a:lnTo>
                  <a:lnTo>
                    <a:pt x="1741487" y="9525"/>
                  </a:lnTo>
                  <a:close/>
                </a:path>
                <a:path w="1751330" h="730250">
                  <a:moveTo>
                    <a:pt x="1741487" y="725487"/>
                  </a:moveTo>
                  <a:lnTo>
                    <a:pt x="1741487" y="4762"/>
                  </a:lnTo>
                  <a:lnTo>
                    <a:pt x="1746250" y="9525"/>
                  </a:lnTo>
                  <a:lnTo>
                    <a:pt x="1751012" y="9525"/>
                  </a:lnTo>
                  <a:lnTo>
                    <a:pt x="1751012" y="720725"/>
                  </a:lnTo>
                  <a:lnTo>
                    <a:pt x="1746250" y="720725"/>
                  </a:lnTo>
                  <a:lnTo>
                    <a:pt x="1741487" y="725487"/>
                  </a:lnTo>
                  <a:close/>
                </a:path>
                <a:path w="1751330" h="730250">
                  <a:moveTo>
                    <a:pt x="1751012" y="9525"/>
                  </a:moveTo>
                  <a:lnTo>
                    <a:pt x="1746250" y="9525"/>
                  </a:lnTo>
                  <a:lnTo>
                    <a:pt x="1741487" y="4762"/>
                  </a:lnTo>
                  <a:lnTo>
                    <a:pt x="1751012" y="4762"/>
                  </a:lnTo>
                  <a:lnTo>
                    <a:pt x="1751012" y="9525"/>
                  </a:lnTo>
                  <a:close/>
                </a:path>
                <a:path w="1751330" h="730250">
                  <a:moveTo>
                    <a:pt x="9525" y="725487"/>
                  </a:moveTo>
                  <a:lnTo>
                    <a:pt x="4762" y="720725"/>
                  </a:lnTo>
                  <a:lnTo>
                    <a:pt x="9525" y="720725"/>
                  </a:lnTo>
                  <a:lnTo>
                    <a:pt x="9525" y="725487"/>
                  </a:lnTo>
                  <a:close/>
                </a:path>
                <a:path w="1751330" h="730250">
                  <a:moveTo>
                    <a:pt x="1741487" y="725487"/>
                  </a:moveTo>
                  <a:lnTo>
                    <a:pt x="9525" y="725487"/>
                  </a:lnTo>
                  <a:lnTo>
                    <a:pt x="9525" y="720725"/>
                  </a:lnTo>
                  <a:lnTo>
                    <a:pt x="1741487" y="720725"/>
                  </a:lnTo>
                  <a:lnTo>
                    <a:pt x="1741487" y="725487"/>
                  </a:lnTo>
                  <a:close/>
                </a:path>
                <a:path w="1751330" h="730250">
                  <a:moveTo>
                    <a:pt x="1751012" y="725487"/>
                  </a:moveTo>
                  <a:lnTo>
                    <a:pt x="1741487" y="725487"/>
                  </a:lnTo>
                  <a:lnTo>
                    <a:pt x="1746250" y="720725"/>
                  </a:lnTo>
                  <a:lnTo>
                    <a:pt x="1751012" y="720725"/>
                  </a:lnTo>
                  <a:lnTo>
                    <a:pt x="1751012" y="7254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05572" y="240728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职业形象礼仪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68625" y="2198687"/>
            <a:ext cx="1066800" cy="730250"/>
            <a:chOff x="2968625" y="2198687"/>
            <a:chExt cx="1066800" cy="730250"/>
          </a:xfrm>
        </p:grpSpPr>
        <p:sp>
          <p:nvSpPr>
            <p:cNvPr id="11" name="object 11"/>
            <p:cNvSpPr/>
            <p:nvPr/>
          </p:nvSpPr>
          <p:spPr>
            <a:xfrm>
              <a:off x="2973324" y="2203704"/>
              <a:ext cx="1057910" cy="721360"/>
            </a:xfrm>
            <a:custGeom>
              <a:avLst/>
              <a:gdLst/>
              <a:ahLst/>
              <a:cxnLst/>
              <a:rect l="l" t="t" r="r" b="b"/>
              <a:pathLst>
                <a:path w="1057910" h="721360">
                  <a:moveTo>
                    <a:pt x="1057655" y="720852"/>
                  </a:moveTo>
                  <a:lnTo>
                    <a:pt x="0" y="720852"/>
                  </a:lnTo>
                  <a:lnTo>
                    <a:pt x="0" y="0"/>
                  </a:lnTo>
                  <a:lnTo>
                    <a:pt x="1057655" y="0"/>
                  </a:lnTo>
                  <a:lnTo>
                    <a:pt x="1057655" y="720852"/>
                  </a:lnTo>
                  <a:close/>
                </a:path>
              </a:pathLst>
            </a:custGeom>
            <a:solidFill>
              <a:srgbClr val="CC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68625" y="2198687"/>
              <a:ext cx="1066800" cy="730250"/>
            </a:xfrm>
            <a:custGeom>
              <a:avLst/>
              <a:gdLst/>
              <a:ahLst/>
              <a:cxnLst/>
              <a:rect l="l" t="t" r="r" b="b"/>
              <a:pathLst>
                <a:path w="1066800" h="730250">
                  <a:moveTo>
                    <a:pt x="1066800" y="730250"/>
                  </a:moveTo>
                  <a:lnTo>
                    <a:pt x="0" y="730250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06680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20725"/>
                  </a:lnTo>
                  <a:lnTo>
                    <a:pt x="4762" y="720725"/>
                  </a:lnTo>
                  <a:lnTo>
                    <a:pt x="9525" y="725487"/>
                  </a:lnTo>
                  <a:lnTo>
                    <a:pt x="1066800" y="725487"/>
                  </a:lnTo>
                  <a:lnTo>
                    <a:pt x="1066800" y="730250"/>
                  </a:lnTo>
                  <a:close/>
                </a:path>
                <a:path w="1066800" h="730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66800" h="730250">
                  <a:moveTo>
                    <a:pt x="105727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57275" y="4762"/>
                  </a:lnTo>
                  <a:lnTo>
                    <a:pt x="1057275" y="9525"/>
                  </a:lnTo>
                  <a:close/>
                </a:path>
                <a:path w="1066800" h="730250">
                  <a:moveTo>
                    <a:pt x="1057275" y="725487"/>
                  </a:moveTo>
                  <a:lnTo>
                    <a:pt x="1057275" y="4762"/>
                  </a:lnTo>
                  <a:lnTo>
                    <a:pt x="1062037" y="9525"/>
                  </a:lnTo>
                  <a:lnTo>
                    <a:pt x="1066800" y="9525"/>
                  </a:lnTo>
                  <a:lnTo>
                    <a:pt x="1066800" y="720725"/>
                  </a:lnTo>
                  <a:lnTo>
                    <a:pt x="1062037" y="720725"/>
                  </a:lnTo>
                  <a:lnTo>
                    <a:pt x="1057275" y="725487"/>
                  </a:lnTo>
                  <a:close/>
                </a:path>
                <a:path w="1066800" h="730250">
                  <a:moveTo>
                    <a:pt x="1066800" y="9525"/>
                  </a:moveTo>
                  <a:lnTo>
                    <a:pt x="1062037" y="9525"/>
                  </a:lnTo>
                  <a:lnTo>
                    <a:pt x="1057275" y="4762"/>
                  </a:lnTo>
                  <a:lnTo>
                    <a:pt x="1066800" y="4762"/>
                  </a:lnTo>
                  <a:lnTo>
                    <a:pt x="1066800" y="9525"/>
                  </a:lnTo>
                  <a:close/>
                </a:path>
                <a:path w="1066800" h="730250">
                  <a:moveTo>
                    <a:pt x="9525" y="725487"/>
                  </a:moveTo>
                  <a:lnTo>
                    <a:pt x="4762" y="720725"/>
                  </a:lnTo>
                  <a:lnTo>
                    <a:pt x="9525" y="720725"/>
                  </a:lnTo>
                  <a:lnTo>
                    <a:pt x="9525" y="725487"/>
                  </a:lnTo>
                  <a:close/>
                </a:path>
                <a:path w="1066800" h="730250">
                  <a:moveTo>
                    <a:pt x="1057275" y="725487"/>
                  </a:moveTo>
                  <a:lnTo>
                    <a:pt x="9525" y="725487"/>
                  </a:lnTo>
                  <a:lnTo>
                    <a:pt x="9525" y="720725"/>
                  </a:lnTo>
                  <a:lnTo>
                    <a:pt x="1057275" y="720725"/>
                  </a:lnTo>
                  <a:lnTo>
                    <a:pt x="1057275" y="725487"/>
                  </a:lnTo>
                  <a:close/>
                </a:path>
                <a:path w="1066800" h="730250">
                  <a:moveTo>
                    <a:pt x="1066800" y="725487"/>
                  </a:moveTo>
                  <a:lnTo>
                    <a:pt x="1057275" y="725487"/>
                  </a:lnTo>
                  <a:lnTo>
                    <a:pt x="1062037" y="720725"/>
                  </a:lnTo>
                  <a:lnTo>
                    <a:pt x="1066800" y="720725"/>
                  </a:lnTo>
                  <a:lnTo>
                    <a:pt x="1066800" y="7254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184207" y="2296160"/>
            <a:ext cx="6343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Droid Sans Fallback"/>
                <a:cs typeface="Droid Sans Fallback"/>
              </a:rPr>
              <a:t>商务会议礼仪</a:t>
            </a:r>
            <a:endParaRPr sz="1600">
              <a:latin typeface="Droid Sans Fallback"/>
              <a:cs typeface="Droid Sans Fallb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30662" y="2198687"/>
            <a:ext cx="1073150" cy="730250"/>
            <a:chOff x="4030662" y="2198687"/>
            <a:chExt cx="1073150" cy="730250"/>
          </a:xfrm>
        </p:grpSpPr>
        <p:sp>
          <p:nvSpPr>
            <p:cNvPr id="15" name="object 15"/>
            <p:cNvSpPr/>
            <p:nvPr/>
          </p:nvSpPr>
          <p:spPr>
            <a:xfrm>
              <a:off x="4035551" y="2203704"/>
              <a:ext cx="1064260" cy="721360"/>
            </a:xfrm>
            <a:custGeom>
              <a:avLst/>
              <a:gdLst/>
              <a:ahLst/>
              <a:cxnLst/>
              <a:rect l="l" t="t" r="r" b="b"/>
              <a:pathLst>
                <a:path w="1064260" h="721360">
                  <a:moveTo>
                    <a:pt x="1063752" y="720852"/>
                  </a:moveTo>
                  <a:lnTo>
                    <a:pt x="0" y="720852"/>
                  </a:lnTo>
                  <a:lnTo>
                    <a:pt x="0" y="0"/>
                  </a:lnTo>
                  <a:lnTo>
                    <a:pt x="1063752" y="0"/>
                  </a:lnTo>
                  <a:lnTo>
                    <a:pt x="1063752" y="720852"/>
                  </a:lnTo>
                  <a:close/>
                </a:path>
              </a:pathLst>
            </a:custGeom>
            <a:solidFill>
              <a:srgbClr val="7D9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30662" y="2198687"/>
              <a:ext cx="1073150" cy="730250"/>
            </a:xfrm>
            <a:custGeom>
              <a:avLst/>
              <a:gdLst/>
              <a:ahLst/>
              <a:cxnLst/>
              <a:rect l="l" t="t" r="r" b="b"/>
              <a:pathLst>
                <a:path w="1073150" h="730250">
                  <a:moveTo>
                    <a:pt x="1073150" y="730250"/>
                  </a:moveTo>
                  <a:lnTo>
                    <a:pt x="0" y="730250"/>
                  </a:lnTo>
                  <a:lnTo>
                    <a:pt x="0" y="0"/>
                  </a:lnTo>
                  <a:lnTo>
                    <a:pt x="1073150" y="0"/>
                  </a:lnTo>
                  <a:lnTo>
                    <a:pt x="107315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20725"/>
                  </a:lnTo>
                  <a:lnTo>
                    <a:pt x="4762" y="720725"/>
                  </a:lnTo>
                  <a:lnTo>
                    <a:pt x="9525" y="725487"/>
                  </a:lnTo>
                  <a:lnTo>
                    <a:pt x="1073150" y="725487"/>
                  </a:lnTo>
                  <a:lnTo>
                    <a:pt x="1073150" y="730250"/>
                  </a:lnTo>
                  <a:close/>
                </a:path>
                <a:path w="1073150" h="730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73150" h="730250">
                  <a:moveTo>
                    <a:pt x="106362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63625" y="4762"/>
                  </a:lnTo>
                  <a:lnTo>
                    <a:pt x="1063625" y="9525"/>
                  </a:lnTo>
                  <a:close/>
                </a:path>
                <a:path w="1073150" h="730250">
                  <a:moveTo>
                    <a:pt x="1063625" y="725487"/>
                  </a:moveTo>
                  <a:lnTo>
                    <a:pt x="1063625" y="4762"/>
                  </a:lnTo>
                  <a:lnTo>
                    <a:pt x="1068387" y="9525"/>
                  </a:lnTo>
                  <a:lnTo>
                    <a:pt x="1073150" y="9525"/>
                  </a:lnTo>
                  <a:lnTo>
                    <a:pt x="1073150" y="720725"/>
                  </a:lnTo>
                  <a:lnTo>
                    <a:pt x="1068387" y="720725"/>
                  </a:lnTo>
                  <a:lnTo>
                    <a:pt x="1063625" y="725487"/>
                  </a:lnTo>
                  <a:close/>
                </a:path>
                <a:path w="1073150" h="730250">
                  <a:moveTo>
                    <a:pt x="1073150" y="9525"/>
                  </a:moveTo>
                  <a:lnTo>
                    <a:pt x="1068387" y="9525"/>
                  </a:lnTo>
                  <a:lnTo>
                    <a:pt x="1063625" y="4762"/>
                  </a:lnTo>
                  <a:lnTo>
                    <a:pt x="1073150" y="4762"/>
                  </a:lnTo>
                  <a:lnTo>
                    <a:pt x="1073150" y="9525"/>
                  </a:lnTo>
                  <a:close/>
                </a:path>
                <a:path w="1073150" h="730250">
                  <a:moveTo>
                    <a:pt x="9525" y="725487"/>
                  </a:moveTo>
                  <a:lnTo>
                    <a:pt x="4762" y="720725"/>
                  </a:lnTo>
                  <a:lnTo>
                    <a:pt x="9525" y="720725"/>
                  </a:lnTo>
                  <a:lnTo>
                    <a:pt x="9525" y="725487"/>
                  </a:lnTo>
                  <a:close/>
                </a:path>
                <a:path w="1073150" h="730250">
                  <a:moveTo>
                    <a:pt x="1063625" y="725487"/>
                  </a:moveTo>
                  <a:lnTo>
                    <a:pt x="9525" y="725487"/>
                  </a:lnTo>
                  <a:lnTo>
                    <a:pt x="9525" y="720725"/>
                  </a:lnTo>
                  <a:lnTo>
                    <a:pt x="1063625" y="720725"/>
                  </a:lnTo>
                  <a:lnTo>
                    <a:pt x="1063625" y="725487"/>
                  </a:lnTo>
                  <a:close/>
                </a:path>
                <a:path w="1073150" h="730250">
                  <a:moveTo>
                    <a:pt x="1073150" y="725487"/>
                  </a:moveTo>
                  <a:lnTo>
                    <a:pt x="1063625" y="725487"/>
                  </a:lnTo>
                  <a:lnTo>
                    <a:pt x="1068387" y="720725"/>
                  </a:lnTo>
                  <a:lnTo>
                    <a:pt x="1073150" y="720725"/>
                  </a:lnTo>
                  <a:lnTo>
                    <a:pt x="1073150" y="7254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211320" y="2263775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商务活动礼仪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94287" y="2198687"/>
            <a:ext cx="1692275" cy="730250"/>
            <a:chOff x="5094287" y="2198687"/>
            <a:chExt cx="1692275" cy="730250"/>
          </a:xfrm>
        </p:grpSpPr>
        <p:sp>
          <p:nvSpPr>
            <p:cNvPr id="19" name="object 19"/>
            <p:cNvSpPr/>
            <p:nvPr/>
          </p:nvSpPr>
          <p:spPr>
            <a:xfrm>
              <a:off x="5099304" y="2203704"/>
              <a:ext cx="1682750" cy="721360"/>
            </a:xfrm>
            <a:custGeom>
              <a:avLst/>
              <a:gdLst/>
              <a:ahLst/>
              <a:cxnLst/>
              <a:rect l="l" t="t" r="r" b="b"/>
              <a:pathLst>
                <a:path w="1682750" h="721360">
                  <a:moveTo>
                    <a:pt x="1682496" y="720852"/>
                  </a:moveTo>
                  <a:lnTo>
                    <a:pt x="0" y="720852"/>
                  </a:lnTo>
                  <a:lnTo>
                    <a:pt x="0" y="0"/>
                  </a:lnTo>
                  <a:lnTo>
                    <a:pt x="1682496" y="0"/>
                  </a:lnTo>
                  <a:lnTo>
                    <a:pt x="1682496" y="720852"/>
                  </a:lnTo>
                  <a:close/>
                </a:path>
              </a:pathLst>
            </a:custGeom>
            <a:solidFill>
              <a:srgbClr val="3C68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94287" y="2198687"/>
              <a:ext cx="1692275" cy="730250"/>
            </a:xfrm>
            <a:custGeom>
              <a:avLst/>
              <a:gdLst/>
              <a:ahLst/>
              <a:cxnLst/>
              <a:rect l="l" t="t" r="r" b="b"/>
              <a:pathLst>
                <a:path w="1692275" h="730250">
                  <a:moveTo>
                    <a:pt x="1692275" y="730250"/>
                  </a:moveTo>
                  <a:lnTo>
                    <a:pt x="0" y="730250"/>
                  </a:lnTo>
                  <a:lnTo>
                    <a:pt x="0" y="0"/>
                  </a:lnTo>
                  <a:lnTo>
                    <a:pt x="1692275" y="0"/>
                  </a:lnTo>
                  <a:lnTo>
                    <a:pt x="169227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20725"/>
                  </a:lnTo>
                  <a:lnTo>
                    <a:pt x="4762" y="720725"/>
                  </a:lnTo>
                  <a:lnTo>
                    <a:pt x="9525" y="725487"/>
                  </a:lnTo>
                  <a:lnTo>
                    <a:pt x="1692275" y="725487"/>
                  </a:lnTo>
                  <a:lnTo>
                    <a:pt x="1692275" y="730250"/>
                  </a:lnTo>
                  <a:close/>
                </a:path>
                <a:path w="1692275" h="730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692275" h="730250">
                  <a:moveTo>
                    <a:pt x="168275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682750" y="4762"/>
                  </a:lnTo>
                  <a:lnTo>
                    <a:pt x="1682750" y="9525"/>
                  </a:lnTo>
                  <a:close/>
                </a:path>
                <a:path w="1692275" h="730250">
                  <a:moveTo>
                    <a:pt x="1682750" y="725487"/>
                  </a:moveTo>
                  <a:lnTo>
                    <a:pt x="1682750" y="4762"/>
                  </a:lnTo>
                  <a:lnTo>
                    <a:pt x="1687512" y="9525"/>
                  </a:lnTo>
                  <a:lnTo>
                    <a:pt x="1692275" y="9525"/>
                  </a:lnTo>
                  <a:lnTo>
                    <a:pt x="1692275" y="720725"/>
                  </a:lnTo>
                  <a:lnTo>
                    <a:pt x="1687512" y="720725"/>
                  </a:lnTo>
                  <a:lnTo>
                    <a:pt x="1682750" y="725487"/>
                  </a:lnTo>
                  <a:close/>
                </a:path>
                <a:path w="1692275" h="730250">
                  <a:moveTo>
                    <a:pt x="1692275" y="9525"/>
                  </a:moveTo>
                  <a:lnTo>
                    <a:pt x="1687512" y="9525"/>
                  </a:lnTo>
                  <a:lnTo>
                    <a:pt x="1682750" y="4762"/>
                  </a:lnTo>
                  <a:lnTo>
                    <a:pt x="1692275" y="4762"/>
                  </a:lnTo>
                  <a:lnTo>
                    <a:pt x="1692275" y="9525"/>
                  </a:lnTo>
                  <a:close/>
                </a:path>
                <a:path w="1692275" h="730250">
                  <a:moveTo>
                    <a:pt x="9525" y="725487"/>
                  </a:moveTo>
                  <a:lnTo>
                    <a:pt x="4762" y="720725"/>
                  </a:lnTo>
                  <a:lnTo>
                    <a:pt x="9525" y="720725"/>
                  </a:lnTo>
                  <a:lnTo>
                    <a:pt x="9525" y="725487"/>
                  </a:lnTo>
                  <a:close/>
                </a:path>
                <a:path w="1692275" h="730250">
                  <a:moveTo>
                    <a:pt x="1682750" y="725487"/>
                  </a:moveTo>
                  <a:lnTo>
                    <a:pt x="9525" y="725487"/>
                  </a:lnTo>
                  <a:lnTo>
                    <a:pt x="9525" y="720725"/>
                  </a:lnTo>
                  <a:lnTo>
                    <a:pt x="1682750" y="720725"/>
                  </a:lnTo>
                  <a:lnTo>
                    <a:pt x="1682750" y="725487"/>
                  </a:lnTo>
                  <a:close/>
                </a:path>
                <a:path w="1692275" h="730250">
                  <a:moveTo>
                    <a:pt x="1692275" y="725487"/>
                  </a:moveTo>
                  <a:lnTo>
                    <a:pt x="1682750" y="725487"/>
                  </a:lnTo>
                  <a:lnTo>
                    <a:pt x="1687512" y="720725"/>
                  </a:lnTo>
                  <a:lnTo>
                    <a:pt x="1692275" y="720725"/>
                  </a:lnTo>
                  <a:lnTo>
                    <a:pt x="1692275" y="7254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356225" y="2263775"/>
            <a:ext cx="116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客户接待</a:t>
            </a: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与拜访礼仪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77037" y="2205037"/>
            <a:ext cx="2294255" cy="730250"/>
            <a:chOff x="6777037" y="2205037"/>
            <a:chExt cx="2294255" cy="730250"/>
          </a:xfrm>
        </p:grpSpPr>
        <p:sp>
          <p:nvSpPr>
            <p:cNvPr id="23" name="object 23"/>
            <p:cNvSpPr/>
            <p:nvPr/>
          </p:nvSpPr>
          <p:spPr>
            <a:xfrm>
              <a:off x="6781800" y="2209800"/>
              <a:ext cx="1082040" cy="710565"/>
            </a:xfrm>
            <a:custGeom>
              <a:avLst/>
              <a:gdLst/>
              <a:ahLst/>
              <a:cxnLst/>
              <a:rect l="l" t="t" r="r" b="b"/>
              <a:pathLst>
                <a:path w="1082040" h="710564">
                  <a:moveTo>
                    <a:pt x="0" y="710183"/>
                  </a:moveTo>
                  <a:lnTo>
                    <a:pt x="1082040" y="710183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777037" y="2205037"/>
              <a:ext cx="1092200" cy="730250"/>
            </a:xfrm>
            <a:custGeom>
              <a:avLst/>
              <a:gdLst/>
              <a:ahLst/>
              <a:cxnLst/>
              <a:rect l="l" t="t" r="r" b="b"/>
              <a:pathLst>
                <a:path w="1092200" h="730250">
                  <a:moveTo>
                    <a:pt x="1092200" y="730250"/>
                  </a:moveTo>
                  <a:lnTo>
                    <a:pt x="0" y="730250"/>
                  </a:lnTo>
                  <a:lnTo>
                    <a:pt x="0" y="0"/>
                  </a:lnTo>
                  <a:lnTo>
                    <a:pt x="1092200" y="0"/>
                  </a:lnTo>
                  <a:lnTo>
                    <a:pt x="109220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20725"/>
                  </a:lnTo>
                  <a:lnTo>
                    <a:pt x="4762" y="720725"/>
                  </a:lnTo>
                  <a:lnTo>
                    <a:pt x="9525" y="725487"/>
                  </a:lnTo>
                  <a:lnTo>
                    <a:pt x="1092200" y="725487"/>
                  </a:lnTo>
                  <a:lnTo>
                    <a:pt x="1092200" y="730250"/>
                  </a:lnTo>
                  <a:close/>
                </a:path>
                <a:path w="1092200" h="730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92200" h="730250">
                  <a:moveTo>
                    <a:pt x="108267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82675" y="4762"/>
                  </a:lnTo>
                  <a:lnTo>
                    <a:pt x="1082675" y="9525"/>
                  </a:lnTo>
                  <a:close/>
                </a:path>
                <a:path w="1092200" h="730250">
                  <a:moveTo>
                    <a:pt x="1082675" y="725487"/>
                  </a:moveTo>
                  <a:lnTo>
                    <a:pt x="1082675" y="4762"/>
                  </a:lnTo>
                  <a:lnTo>
                    <a:pt x="1087437" y="9525"/>
                  </a:lnTo>
                  <a:lnTo>
                    <a:pt x="1092200" y="9525"/>
                  </a:lnTo>
                  <a:lnTo>
                    <a:pt x="1092200" y="720725"/>
                  </a:lnTo>
                  <a:lnTo>
                    <a:pt x="1087437" y="720725"/>
                  </a:lnTo>
                  <a:lnTo>
                    <a:pt x="1082675" y="725487"/>
                  </a:lnTo>
                  <a:close/>
                </a:path>
                <a:path w="1092200" h="730250">
                  <a:moveTo>
                    <a:pt x="1092200" y="9525"/>
                  </a:moveTo>
                  <a:lnTo>
                    <a:pt x="1087437" y="9525"/>
                  </a:lnTo>
                  <a:lnTo>
                    <a:pt x="1082675" y="4762"/>
                  </a:lnTo>
                  <a:lnTo>
                    <a:pt x="1092200" y="4762"/>
                  </a:lnTo>
                  <a:lnTo>
                    <a:pt x="1092200" y="9525"/>
                  </a:lnTo>
                  <a:close/>
                </a:path>
                <a:path w="1092200" h="730250">
                  <a:moveTo>
                    <a:pt x="9525" y="725487"/>
                  </a:moveTo>
                  <a:lnTo>
                    <a:pt x="4762" y="720725"/>
                  </a:lnTo>
                  <a:lnTo>
                    <a:pt x="9525" y="720725"/>
                  </a:lnTo>
                  <a:lnTo>
                    <a:pt x="9525" y="725487"/>
                  </a:lnTo>
                  <a:close/>
                </a:path>
                <a:path w="1092200" h="730250">
                  <a:moveTo>
                    <a:pt x="1082675" y="725487"/>
                  </a:moveTo>
                  <a:lnTo>
                    <a:pt x="9525" y="725487"/>
                  </a:lnTo>
                  <a:lnTo>
                    <a:pt x="9525" y="720725"/>
                  </a:lnTo>
                  <a:lnTo>
                    <a:pt x="1082675" y="720725"/>
                  </a:lnTo>
                  <a:lnTo>
                    <a:pt x="1082675" y="725487"/>
                  </a:lnTo>
                  <a:close/>
                </a:path>
                <a:path w="1092200" h="730250">
                  <a:moveTo>
                    <a:pt x="1092200" y="725487"/>
                  </a:moveTo>
                  <a:lnTo>
                    <a:pt x="1082675" y="725487"/>
                  </a:lnTo>
                  <a:lnTo>
                    <a:pt x="1087437" y="720725"/>
                  </a:lnTo>
                  <a:lnTo>
                    <a:pt x="1092200" y="720725"/>
                  </a:lnTo>
                  <a:lnTo>
                    <a:pt x="1092200" y="725487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863839" y="2209800"/>
              <a:ext cx="1202690" cy="710565"/>
            </a:xfrm>
            <a:custGeom>
              <a:avLst/>
              <a:gdLst/>
              <a:ahLst/>
              <a:cxnLst/>
              <a:rect l="l" t="t" r="r" b="b"/>
              <a:pathLst>
                <a:path w="1202690" h="710564">
                  <a:moveTo>
                    <a:pt x="0" y="710183"/>
                  </a:moveTo>
                  <a:lnTo>
                    <a:pt x="1202436" y="710183"/>
                  </a:lnTo>
                  <a:lnTo>
                    <a:pt x="1202436" y="0"/>
                  </a:lnTo>
                  <a:lnTo>
                    <a:pt x="0" y="0"/>
                  </a:lnTo>
                  <a:lnTo>
                    <a:pt x="0" y="710183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859712" y="2205037"/>
              <a:ext cx="1211580" cy="730250"/>
            </a:xfrm>
            <a:custGeom>
              <a:avLst/>
              <a:gdLst/>
              <a:ahLst/>
              <a:cxnLst/>
              <a:rect l="l" t="t" r="r" b="b"/>
              <a:pathLst>
                <a:path w="1211579" h="730250">
                  <a:moveTo>
                    <a:pt x="1211262" y="730250"/>
                  </a:moveTo>
                  <a:lnTo>
                    <a:pt x="0" y="730250"/>
                  </a:lnTo>
                  <a:lnTo>
                    <a:pt x="0" y="0"/>
                  </a:lnTo>
                  <a:lnTo>
                    <a:pt x="1211262" y="0"/>
                  </a:lnTo>
                  <a:lnTo>
                    <a:pt x="121126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20725"/>
                  </a:lnTo>
                  <a:lnTo>
                    <a:pt x="4762" y="720725"/>
                  </a:lnTo>
                  <a:lnTo>
                    <a:pt x="9525" y="725487"/>
                  </a:lnTo>
                  <a:lnTo>
                    <a:pt x="1211262" y="725487"/>
                  </a:lnTo>
                  <a:lnTo>
                    <a:pt x="1211262" y="730250"/>
                  </a:lnTo>
                  <a:close/>
                </a:path>
                <a:path w="1211579" h="730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211579" h="730250">
                  <a:moveTo>
                    <a:pt x="120173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201737" y="4762"/>
                  </a:lnTo>
                  <a:lnTo>
                    <a:pt x="1201737" y="9525"/>
                  </a:lnTo>
                  <a:close/>
                </a:path>
                <a:path w="1211579" h="730250">
                  <a:moveTo>
                    <a:pt x="1201737" y="725487"/>
                  </a:moveTo>
                  <a:lnTo>
                    <a:pt x="1201737" y="4762"/>
                  </a:lnTo>
                  <a:lnTo>
                    <a:pt x="1206500" y="9525"/>
                  </a:lnTo>
                  <a:lnTo>
                    <a:pt x="1211262" y="9525"/>
                  </a:lnTo>
                  <a:lnTo>
                    <a:pt x="1211262" y="720725"/>
                  </a:lnTo>
                  <a:lnTo>
                    <a:pt x="1206500" y="720725"/>
                  </a:lnTo>
                  <a:lnTo>
                    <a:pt x="1201737" y="725487"/>
                  </a:lnTo>
                  <a:close/>
                </a:path>
                <a:path w="1211579" h="730250">
                  <a:moveTo>
                    <a:pt x="1211262" y="9525"/>
                  </a:moveTo>
                  <a:lnTo>
                    <a:pt x="1206500" y="9525"/>
                  </a:lnTo>
                  <a:lnTo>
                    <a:pt x="1201737" y="4762"/>
                  </a:lnTo>
                  <a:lnTo>
                    <a:pt x="1211262" y="4762"/>
                  </a:lnTo>
                  <a:lnTo>
                    <a:pt x="1211262" y="9525"/>
                  </a:lnTo>
                  <a:close/>
                </a:path>
                <a:path w="1211579" h="730250">
                  <a:moveTo>
                    <a:pt x="9525" y="725487"/>
                  </a:moveTo>
                  <a:lnTo>
                    <a:pt x="4762" y="720725"/>
                  </a:lnTo>
                  <a:lnTo>
                    <a:pt x="9525" y="720725"/>
                  </a:lnTo>
                  <a:lnTo>
                    <a:pt x="9525" y="725487"/>
                  </a:lnTo>
                  <a:close/>
                </a:path>
                <a:path w="1211579" h="730250">
                  <a:moveTo>
                    <a:pt x="1201737" y="725487"/>
                  </a:moveTo>
                  <a:lnTo>
                    <a:pt x="9525" y="725487"/>
                  </a:lnTo>
                  <a:lnTo>
                    <a:pt x="9525" y="720725"/>
                  </a:lnTo>
                  <a:lnTo>
                    <a:pt x="1201737" y="720725"/>
                  </a:lnTo>
                  <a:lnTo>
                    <a:pt x="1201737" y="725487"/>
                  </a:lnTo>
                  <a:close/>
                </a:path>
                <a:path w="1211579" h="730250">
                  <a:moveTo>
                    <a:pt x="1211262" y="725487"/>
                  </a:moveTo>
                  <a:lnTo>
                    <a:pt x="1201737" y="725487"/>
                  </a:lnTo>
                  <a:lnTo>
                    <a:pt x="1206500" y="720725"/>
                  </a:lnTo>
                  <a:lnTo>
                    <a:pt x="1211262" y="720725"/>
                  </a:lnTo>
                  <a:lnTo>
                    <a:pt x="1211262" y="7254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7880984" y="2270125"/>
            <a:ext cx="116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形象设计</a:t>
            </a: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考核及复习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52437" y="1771650"/>
            <a:ext cx="8085455" cy="2624455"/>
            <a:chOff x="452437" y="1771650"/>
            <a:chExt cx="8085455" cy="2624455"/>
          </a:xfrm>
        </p:grpSpPr>
        <p:sp>
          <p:nvSpPr>
            <p:cNvPr id="29" name="object 29"/>
            <p:cNvSpPr/>
            <p:nvPr/>
          </p:nvSpPr>
          <p:spPr>
            <a:xfrm>
              <a:off x="1443037" y="1771649"/>
              <a:ext cx="7094855" cy="431800"/>
            </a:xfrm>
            <a:custGeom>
              <a:avLst/>
              <a:gdLst/>
              <a:ahLst/>
              <a:cxnLst/>
              <a:rect l="l" t="t" r="r" b="b"/>
              <a:pathLst>
                <a:path w="7094855" h="431800">
                  <a:moveTo>
                    <a:pt x="9525" y="215900"/>
                  </a:moveTo>
                  <a:lnTo>
                    <a:pt x="0" y="215900"/>
                  </a:lnTo>
                  <a:lnTo>
                    <a:pt x="0" y="431800"/>
                  </a:lnTo>
                  <a:lnTo>
                    <a:pt x="9525" y="431800"/>
                  </a:lnTo>
                  <a:lnTo>
                    <a:pt x="9525" y="215900"/>
                  </a:lnTo>
                  <a:close/>
                </a:path>
                <a:path w="7094855" h="431800">
                  <a:moveTo>
                    <a:pt x="3205162" y="0"/>
                  </a:moveTo>
                  <a:lnTo>
                    <a:pt x="3195637" y="0"/>
                  </a:lnTo>
                  <a:lnTo>
                    <a:pt x="3195637" y="215900"/>
                  </a:lnTo>
                  <a:lnTo>
                    <a:pt x="3205162" y="215900"/>
                  </a:lnTo>
                  <a:lnTo>
                    <a:pt x="3205162" y="0"/>
                  </a:lnTo>
                  <a:close/>
                </a:path>
                <a:path w="7094855" h="431800">
                  <a:moveTo>
                    <a:pt x="7094537" y="215900"/>
                  </a:moveTo>
                  <a:lnTo>
                    <a:pt x="7085012" y="215900"/>
                  </a:lnTo>
                  <a:lnTo>
                    <a:pt x="7085012" y="231762"/>
                  </a:lnTo>
                  <a:lnTo>
                    <a:pt x="33350" y="211137"/>
                  </a:lnTo>
                  <a:lnTo>
                    <a:pt x="33324" y="220662"/>
                  </a:lnTo>
                  <a:lnTo>
                    <a:pt x="7085012" y="241287"/>
                  </a:lnTo>
                  <a:lnTo>
                    <a:pt x="7085012" y="431800"/>
                  </a:lnTo>
                  <a:lnTo>
                    <a:pt x="7094537" y="431800"/>
                  </a:lnTo>
                  <a:lnTo>
                    <a:pt x="7094537" y="2159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57200" y="2927603"/>
              <a:ext cx="775970" cy="1463040"/>
            </a:xfrm>
            <a:custGeom>
              <a:avLst/>
              <a:gdLst/>
              <a:ahLst/>
              <a:cxnLst/>
              <a:rect l="l" t="t" r="r" b="b"/>
              <a:pathLst>
                <a:path w="775969" h="1463039">
                  <a:moveTo>
                    <a:pt x="775716" y="1463040"/>
                  </a:moveTo>
                  <a:lnTo>
                    <a:pt x="0" y="1463040"/>
                  </a:lnTo>
                  <a:lnTo>
                    <a:pt x="0" y="0"/>
                  </a:lnTo>
                  <a:lnTo>
                    <a:pt x="775716" y="0"/>
                  </a:lnTo>
                  <a:lnTo>
                    <a:pt x="775716" y="1463040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52437" y="2922587"/>
              <a:ext cx="786130" cy="1473200"/>
            </a:xfrm>
            <a:custGeom>
              <a:avLst/>
              <a:gdLst/>
              <a:ahLst/>
              <a:cxnLst/>
              <a:rect l="l" t="t" r="r" b="b"/>
              <a:pathLst>
                <a:path w="786130" h="1473200">
                  <a:moveTo>
                    <a:pt x="785812" y="1473200"/>
                  </a:moveTo>
                  <a:lnTo>
                    <a:pt x="0" y="1473200"/>
                  </a:lnTo>
                  <a:lnTo>
                    <a:pt x="0" y="0"/>
                  </a:lnTo>
                  <a:lnTo>
                    <a:pt x="785812" y="0"/>
                  </a:lnTo>
                  <a:lnTo>
                    <a:pt x="78581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3675"/>
                  </a:lnTo>
                  <a:lnTo>
                    <a:pt x="4762" y="1463675"/>
                  </a:lnTo>
                  <a:lnTo>
                    <a:pt x="9525" y="1468437"/>
                  </a:lnTo>
                  <a:lnTo>
                    <a:pt x="785812" y="1468437"/>
                  </a:lnTo>
                  <a:lnTo>
                    <a:pt x="785812" y="1473200"/>
                  </a:lnTo>
                  <a:close/>
                </a:path>
                <a:path w="786130" h="147320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786130" h="1473200">
                  <a:moveTo>
                    <a:pt x="77628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76287" y="4762"/>
                  </a:lnTo>
                  <a:lnTo>
                    <a:pt x="776287" y="9525"/>
                  </a:lnTo>
                  <a:close/>
                </a:path>
                <a:path w="786130" h="1473200">
                  <a:moveTo>
                    <a:pt x="776287" y="1468437"/>
                  </a:moveTo>
                  <a:lnTo>
                    <a:pt x="776287" y="4762"/>
                  </a:lnTo>
                  <a:lnTo>
                    <a:pt x="781050" y="9525"/>
                  </a:lnTo>
                  <a:lnTo>
                    <a:pt x="785812" y="9525"/>
                  </a:lnTo>
                  <a:lnTo>
                    <a:pt x="785812" y="1463675"/>
                  </a:lnTo>
                  <a:lnTo>
                    <a:pt x="781050" y="1463675"/>
                  </a:lnTo>
                  <a:lnTo>
                    <a:pt x="776287" y="1468437"/>
                  </a:lnTo>
                  <a:close/>
                </a:path>
                <a:path w="786130" h="1473200">
                  <a:moveTo>
                    <a:pt x="785812" y="9525"/>
                  </a:moveTo>
                  <a:lnTo>
                    <a:pt x="781050" y="9525"/>
                  </a:lnTo>
                  <a:lnTo>
                    <a:pt x="776287" y="4762"/>
                  </a:lnTo>
                  <a:lnTo>
                    <a:pt x="785812" y="4762"/>
                  </a:lnTo>
                  <a:lnTo>
                    <a:pt x="785812" y="9525"/>
                  </a:lnTo>
                  <a:close/>
                </a:path>
                <a:path w="786130" h="1473200">
                  <a:moveTo>
                    <a:pt x="9525" y="1468437"/>
                  </a:moveTo>
                  <a:lnTo>
                    <a:pt x="4762" y="1463675"/>
                  </a:lnTo>
                  <a:lnTo>
                    <a:pt x="9525" y="1463675"/>
                  </a:lnTo>
                  <a:lnTo>
                    <a:pt x="9525" y="1468437"/>
                  </a:lnTo>
                  <a:close/>
                </a:path>
                <a:path w="786130" h="1473200">
                  <a:moveTo>
                    <a:pt x="776287" y="1468437"/>
                  </a:moveTo>
                  <a:lnTo>
                    <a:pt x="9525" y="1468437"/>
                  </a:lnTo>
                  <a:lnTo>
                    <a:pt x="9525" y="1463675"/>
                  </a:lnTo>
                  <a:lnTo>
                    <a:pt x="776287" y="1463675"/>
                  </a:lnTo>
                  <a:lnTo>
                    <a:pt x="776287" y="1468437"/>
                  </a:lnTo>
                  <a:close/>
                </a:path>
                <a:path w="786130" h="1473200">
                  <a:moveTo>
                    <a:pt x="785812" y="1468437"/>
                  </a:moveTo>
                  <a:lnTo>
                    <a:pt x="776287" y="1468437"/>
                  </a:lnTo>
                  <a:lnTo>
                    <a:pt x="781050" y="1463675"/>
                  </a:lnTo>
                  <a:lnTo>
                    <a:pt x="785812" y="1463675"/>
                  </a:lnTo>
                  <a:lnTo>
                    <a:pt x="785812" y="146843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535940" y="3180715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基础知识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8239" y="3214846"/>
            <a:ext cx="152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：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940" y="3546475"/>
            <a:ext cx="635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礼仪与商务礼仪认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知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228725" y="2914650"/>
            <a:ext cx="1749425" cy="1476375"/>
            <a:chOff x="1228725" y="2914650"/>
            <a:chExt cx="1749425" cy="1476375"/>
          </a:xfrm>
        </p:grpSpPr>
        <p:sp>
          <p:nvSpPr>
            <p:cNvPr id="36" name="object 36"/>
            <p:cNvSpPr/>
            <p:nvPr/>
          </p:nvSpPr>
          <p:spPr>
            <a:xfrm>
              <a:off x="1232916" y="2919983"/>
              <a:ext cx="1740535" cy="1466215"/>
            </a:xfrm>
            <a:custGeom>
              <a:avLst/>
              <a:gdLst/>
              <a:ahLst/>
              <a:cxnLst/>
              <a:rect l="l" t="t" r="r" b="b"/>
              <a:pathLst>
                <a:path w="1740535" h="1466214">
                  <a:moveTo>
                    <a:pt x="1740408" y="1466088"/>
                  </a:moveTo>
                  <a:lnTo>
                    <a:pt x="0" y="1466088"/>
                  </a:lnTo>
                  <a:lnTo>
                    <a:pt x="0" y="0"/>
                  </a:lnTo>
                  <a:lnTo>
                    <a:pt x="1740408" y="0"/>
                  </a:lnTo>
                  <a:lnTo>
                    <a:pt x="1740408" y="1466088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28725" y="2914650"/>
              <a:ext cx="1749425" cy="1476375"/>
            </a:xfrm>
            <a:custGeom>
              <a:avLst/>
              <a:gdLst/>
              <a:ahLst/>
              <a:cxnLst/>
              <a:rect l="l" t="t" r="r" b="b"/>
              <a:pathLst>
                <a:path w="1749425" h="1476375">
                  <a:moveTo>
                    <a:pt x="1749425" y="1476375"/>
                  </a:moveTo>
                  <a:lnTo>
                    <a:pt x="0" y="1476375"/>
                  </a:lnTo>
                  <a:lnTo>
                    <a:pt x="0" y="0"/>
                  </a:lnTo>
                  <a:lnTo>
                    <a:pt x="1749425" y="0"/>
                  </a:lnTo>
                  <a:lnTo>
                    <a:pt x="174942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6850"/>
                  </a:lnTo>
                  <a:lnTo>
                    <a:pt x="4762" y="1466850"/>
                  </a:lnTo>
                  <a:lnTo>
                    <a:pt x="9525" y="1471612"/>
                  </a:lnTo>
                  <a:lnTo>
                    <a:pt x="1749425" y="1471612"/>
                  </a:lnTo>
                  <a:lnTo>
                    <a:pt x="1749425" y="1476375"/>
                  </a:lnTo>
                  <a:close/>
                </a:path>
                <a:path w="1749425" h="14763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749425" h="1476375">
                  <a:moveTo>
                    <a:pt x="173990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739900" y="4762"/>
                  </a:lnTo>
                  <a:lnTo>
                    <a:pt x="1739900" y="9525"/>
                  </a:lnTo>
                  <a:close/>
                </a:path>
                <a:path w="1749425" h="1476375">
                  <a:moveTo>
                    <a:pt x="1739900" y="1471612"/>
                  </a:moveTo>
                  <a:lnTo>
                    <a:pt x="1739900" y="4762"/>
                  </a:lnTo>
                  <a:lnTo>
                    <a:pt x="1744662" y="9525"/>
                  </a:lnTo>
                  <a:lnTo>
                    <a:pt x="1749425" y="9525"/>
                  </a:lnTo>
                  <a:lnTo>
                    <a:pt x="1749425" y="1466850"/>
                  </a:lnTo>
                  <a:lnTo>
                    <a:pt x="1744662" y="1466850"/>
                  </a:lnTo>
                  <a:lnTo>
                    <a:pt x="1739900" y="1471612"/>
                  </a:lnTo>
                  <a:close/>
                </a:path>
                <a:path w="1749425" h="1476375">
                  <a:moveTo>
                    <a:pt x="1749425" y="9525"/>
                  </a:moveTo>
                  <a:lnTo>
                    <a:pt x="1744662" y="9525"/>
                  </a:lnTo>
                  <a:lnTo>
                    <a:pt x="1739900" y="4762"/>
                  </a:lnTo>
                  <a:lnTo>
                    <a:pt x="1749425" y="4762"/>
                  </a:lnTo>
                  <a:lnTo>
                    <a:pt x="1749425" y="9525"/>
                  </a:lnTo>
                  <a:close/>
                </a:path>
                <a:path w="1749425" h="1476375">
                  <a:moveTo>
                    <a:pt x="9525" y="1471612"/>
                  </a:moveTo>
                  <a:lnTo>
                    <a:pt x="4762" y="1466850"/>
                  </a:lnTo>
                  <a:lnTo>
                    <a:pt x="9525" y="1466850"/>
                  </a:lnTo>
                  <a:lnTo>
                    <a:pt x="9525" y="1471612"/>
                  </a:lnTo>
                  <a:close/>
                </a:path>
                <a:path w="1749425" h="1476375">
                  <a:moveTo>
                    <a:pt x="1739900" y="1471612"/>
                  </a:moveTo>
                  <a:lnTo>
                    <a:pt x="9525" y="1471612"/>
                  </a:lnTo>
                  <a:lnTo>
                    <a:pt x="9525" y="1466850"/>
                  </a:lnTo>
                  <a:lnTo>
                    <a:pt x="1739900" y="1466850"/>
                  </a:lnTo>
                  <a:lnTo>
                    <a:pt x="1739900" y="1471612"/>
                  </a:lnTo>
                  <a:close/>
                </a:path>
                <a:path w="1749425" h="1476375">
                  <a:moveTo>
                    <a:pt x="1749425" y="1471612"/>
                  </a:moveTo>
                  <a:lnTo>
                    <a:pt x="1739900" y="1471612"/>
                  </a:lnTo>
                  <a:lnTo>
                    <a:pt x="1744662" y="1466850"/>
                  </a:lnTo>
                  <a:lnTo>
                    <a:pt x="1749425" y="1466850"/>
                  </a:lnTo>
                  <a:lnTo>
                    <a:pt x="1749425" y="147161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312227" y="3083877"/>
            <a:ext cx="152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商务管理职位的化妆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12227" y="3449637"/>
            <a:ext cx="152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商务管理职位的着装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12227" y="3815397"/>
            <a:ext cx="1270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dirty="0">
                <a:solidFill>
                  <a:srgbClr val="153793"/>
                </a:solidFill>
                <a:latin typeface="Noto Serif CJK JP"/>
                <a:cs typeface="Noto Serif CJK JP"/>
              </a:rPr>
              <a:t>商务管理职位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的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求职面试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968625" y="2925762"/>
            <a:ext cx="1066800" cy="1470025"/>
            <a:chOff x="2968625" y="2925762"/>
            <a:chExt cx="1066800" cy="1470025"/>
          </a:xfrm>
        </p:grpSpPr>
        <p:sp>
          <p:nvSpPr>
            <p:cNvPr id="42" name="object 42"/>
            <p:cNvSpPr/>
            <p:nvPr/>
          </p:nvSpPr>
          <p:spPr>
            <a:xfrm>
              <a:off x="2973324" y="2930651"/>
              <a:ext cx="1057910" cy="1460500"/>
            </a:xfrm>
            <a:custGeom>
              <a:avLst/>
              <a:gdLst/>
              <a:ahLst/>
              <a:cxnLst/>
              <a:rect l="l" t="t" r="r" b="b"/>
              <a:pathLst>
                <a:path w="1057910" h="1460500">
                  <a:moveTo>
                    <a:pt x="1057655" y="1459991"/>
                  </a:moveTo>
                  <a:lnTo>
                    <a:pt x="0" y="1459991"/>
                  </a:lnTo>
                  <a:lnTo>
                    <a:pt x="0" y="0"/>
                  </a:lnTo>
                  <a:lnTo>
                    <a:pt x="1057655" y="0"/>
                  </a:lnTo>
                  <a:lnTo>
                    <a:pt x="1057655" y="1459991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968625" y="2925762"/>
              <a:ext cx="1066800" cy="1470025"/>
            </a:xfrm>
            <a:custGeom>
              <a:avLst/>
              <a:gdLst/>
              <a:ahLst/>
              <a:cxnLst/>
              <a:rect l="l" t="t" r="r" b="b"/>
              <a:pathLst>
                <a:path w="1066800" h="1470025">
                  <a:moveTo>
                    <a:pt x="1066800" y="1470025"/>
                  </a:moveTo>
                  <a:lnTo>
                    <a:pt x="0" y="1470025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06680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0500"/>
                  </a:lnTo>
                  <a:lnTo>
                    <a:pt x="4762" y="1460500"/>
                  </a:lnTo>
                  <a:lnTo>
                    <a:pt x="9525" y="1465262"/>
                  </a:lnTo>
                  <a:lnTo>
                    <a:pt x="1066800" y="1465262"/>
                  </a:lnTo>
                  <a:lnTo>
                    <a:pt x="1066800" y="1470025"/>
                  </a:lnTo>
                  <a:close/>
                </a:path>
                <a:path w="1066800" h="147002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66800" h="1470025">
                  <a:moveTo>
                    <a:pt x="105727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57275" y="4762"/>
                  </a:lnTo>
                  <a:lnTo>
                    <a:pt x="1057275" y="9525"/>
                  </a:lnTo>
                  <a:close/>
                </a:path>
                <a:path w="1066800" h="1470025">
                  <a:moveTo>
                    <a:pt x="1057275" y="1465262"/>
                  </a:moveTo>
                  <a:lnTo>
                    <a:pt x="1057275" y="4762"/>
                  </a:lnTo>
                  <a:lnTo>
                    <a:pt x="1062037" y="9525"/>
                  </a:lnTo>
                  <a:lnTo>
                    <a:pt x="1066800" y="9525"/>
                  </a:lnTo>
                  <a:lnTo>
                    <a:pt x="1066800" y="1460500"/>
                  </a:lnTo>
                  <a:lnTo>
                    <a:pt x="1062037" y="1460500"/>
                  </a:lnTo>
                  <a:lnTo>
                    <a:pt x="1057275" y="1465262"/>
                  </a:lnTo>
                  <a:close/>
                </a:path>
                <a:path w="1066800" h="1470025">
                  <a:moveTo>
                    <a:pt x="1066800" y="9525"/>
                  </a:moveTo>
                  <a:lnTo>
                    <a:pt x="1062037" y="9525"/>
                  </a:lnTo>
                  <a:lnTo>
                    <a:pt x="1057275" y="4762"/>
                  </a:lnTo>
                  <a:lnTo>
                    <a:pt x="1066800" y="4762"/>
                  </a:lnTo>
                  <a:lnTo>
                    <a:pt x="1066800" y="9525"/>
                  </a:lnTo>
                  <a:close/>
                </a:path>
                <a:path w="1066800" h="1470025">
                  <a:moveTo>
                    <a:pt x="9525" y="1465262"/>
                  </a:moveTo>
                  <a:lnTo>
                    <a:pt x="4762" y="1460500"/>
                  </a:lnTo>
                  <a:lnTo>
                    <a:pt x="9525" y="1460500"/>
                  </a:lnTo>
                  <a:lnTo>
                    <a:pt x="9525" y="1465262"/>
                  </a:lnTo>
                  <a:close/>
                </a:path>
                <a:path w="1066800" h="1470025">
                  <a:moveTo>
                    <a:pt x="1057275" y="1465262"/>
                  </a:moveTo>
                  <a:lnTo>
                    <a:pt x="9525" y="1465262"/>
                  </a:lnTo>
                  <a:lnTo>
                    <a:pt x="9525" y="1460500"/>
                  </a:lnTo>
                  <a:lnTo>
                    <a:pt x="1057275" y="1460500"/>
                  </a:lnTo>
                  <a:lnTo>
                    <a:pt x="1057275" y="1465262"/>
                  </a:lnTo>
                  <a:close/>
                </a:path>
                <a:path w="1066800" h="1470025">
                  <a:moveTo>
                    <a:pt x="1066800" y="1465262"/>
                  </a:moveTo>
                  <a:lnTo>
                    <a:pt x="1057275" y="1465262"/>
                  </a:lnTo>
                  <a:lnTo>
                    <a:pt x="1062037" y="1460500"/>
                  </a:lnTo>
                  <a:lnTo>
                    <a:pt x="1066800" y="1460500"/>
                  </a:lnTo>
                  <a:lnTo>
                    <a:pt x="1066800" y="146526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3052127" y="3000375"/>
            <a:ext cx="78740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年度商务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会议布置设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计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52127" y="3731895"/>
            <a:ext cx="78740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商务洽谈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会议策划设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计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006850" y="2919412"/>
            <a:ext cx="1071880" cy="1475105"/>
            <a:chOff x="4006850" y="2919412"/>
            <a:chExt cx="1071880" cy="1475105"/>
          </a:xfrm>
        </p:grpSpPr>
        <p:sp>
          <p:nvSpPr>
            <p:cNvPr id="47" name="object 47"/>
            <p:cNvSpPr/>
            <p:nvPr/>
          </p:nvSpPr>
          <p:spPr>
            <a:xfrm>
              <a:off x="4011168" y="2924556"/>
              <a:ext cx="1062355" cy="1464945"/>
            </a:xfrm>
            <a:custGeom>
              <a:avLst/>
              <a:gdLst/>
              <a:ahLst/>
              <a:cxnLst/>
              <a:rect l="l" t="t" r="r" b="b"/>
              <a:pathLst>
                <a:path w="1062354" h="1464945">
                  <a:moveTo>
                    <a:pt x="1062227" y="1464564"/>
                  </a:moveTo>
                  <a:lnTo>
                    <a:pt x="0" y="1464564"/>
                  </a:lnTo>
                  <a:lnTo>
                    <a:pt x="0" y="0"/>
                  </a:lnTo>
                  <a:lnTo>
                    <a:pt x="1062227" y="0"/>
                  </a:lnTo>
                  <a:lnTo>
                    <a:pt x="1062227" y="1464564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006850" y="2919412"/>
              <a:ext cx="1071880" cy="1475105"/>
            </a:xfrm>
            <a:custGeom>
              <a:avLst/>
              <a:gdLst/>
              <a:ahLst/>
              <a:cxnLst/>
              <a:rect l="l" t="t" r="r" b="b"/>
              <a:pathLst>
                <a:path w="1071879" h="1475104">
                  <a:moveTo>
                    <a:pt x="1071562" y="1474787"/>
                  </a:moveTo>
                  <a:lnTo>
                    <a:pt x="0" y="1474787"/>
                  </a:lnTo>
                  <a:lnTo>
                    <a:pt x="0" y="0"/>
                  </a:lnTo>
                  <a:lnTo>
                    <a:pt x="1071562" y="0"/>
                  </a:lnTo>
                  <a:lnTo>
                    <a:pt x="107156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5262"/>
                  </a:lnTo>
                  <a:lnTo>
                    <a:pt x="4762" y="1465262"/>
                  </a:lnTo>
                  <a:lnTo>
                    <a:pt x="9525" y="1470025"/>
                  </a:lnTo>
                  <a:lnTo>
                    <a:pt x="1071562" y="1470025"/>
                  </a:lnTo>
                  <a:lnTo>
                    <a:pt x="1071562" y="1474787"/>
                  </a:lnTo>
                  <a:close/>
                </a:path>
                <a:path w="1071879" h="147510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71879" h="1475104">
                  <a:moveTo>
                    <a:pt x="106203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62037" y="4762"/>
                  </a:lnTo>
                  <a:lnTo>
                    <a:pt x="1062037" y="9525"/>
                  </a:lnTo>
                  <a:close/>
                </a:path>
                <a:path w="1071879" h="1475104">
                  <a:moveTo>
                    <a:pt x="1062037" y="1470025"/>
                  </a:moveTo>
                  <a:lnTo>
                    <a:pt x="1062037" y="4762"/>
                  </a:lnTo>
                  <a:lnTo>
                    <a:pt x="1066800" y="9525"/>
                  </a:lnTo>
                  <a:lnTo>
                    <a:pt x="1071562" y="9525"/>
                  </a:lnTo>
                  <a:lnTo>
                    <a:pt x="1071562" y="1465262"/>
                  </a:lnTo>
                  <a:lnTo>
                    <a:pt x="1066800" y="1465262"/>
                  </a:lnTo>
                  <a:lnTo>
                    <a:pt x="1062037" y="1470025"/>
                  </a:lnTo>
                  <a:close/>
                </a:path>
                <a:path w="1071879" h="1475104">
                  <a:moveTo>
                    <a:pt x="1071562" y="9525"/>
                  </a:moveTo>
                  <a:lnTo>
                    <a:pt x="1066800" y="9525"/>
                  </a:lnTo>
                  <a:lnTo>
                    <a:pt x="1062037" y="4762"/>
                  </a:lnTo>
                  <a:lnTo>
                    <a:pt x="1071562" y="4762"/>
                  </a:lnTo>
                  <a:lnTo>
                    <a:pt x="1071562" y="9525"/>
                  </a:lnTo>
                  <a:close/>
                </a:path>
                <a:path w="1071879" h="1475104">
                  <a:moveTo>
                    <a:pt x="9525" y="1470025"/>
                  </a:moveTo>
                  <a:lnTo>
                    <a:pt x="4762" y="1465262"/>
                  </a:lnTo>
                  <a:lnTo>
                    <a:pt x="9525" y="1465262"/>
                  </a:lnTo>
                  <a:lnTo>
                    <a:pt x="9525" y="1470025"/>
                  </a:lnTo>
                  <a:close/>
                </a:path>
                <a:path w="1071879" h="1475104">
                  <a:moveTo>
                    <a:pt x="1062037" y="1470025"/>
                  </a:moveTo>
                  <a:lnTo>
                    <a:pt x="9525" y="1470025"/>
                  </a:lnTo>
                  <a:lnTo>
                    <a:pt x="9525" y="1465262"/>
                  </a:lnTo>
                  <a:lnTo>
                    <a:pt x="1062037" y="1465262"/>
                  </a:lnTo>
                  <a:lnTo>
                    <a:pt x="1062037" y="1470025"/>
                  </a:lnTo>
                  <a:close/>
                </a:path>
                <a:path w="1071879" h="1475104">
                  <a:moveTo>
                    <a:pt x="1071562" y="1470025"/>
                  </a:moveTo>
                  <a:lnTo>
                    <a:pt x="1062037" y="1470025"/>
                  </a:lnTo>
                  <a:lnTo>
                    <a:pt x="1066800" y="1465262"/>
                  </a:lnTo>
                  <a:lnTo>
                    <a:pt x="1071562" y="1465262"/>
                  </a:lnTo>
                  <a:lnTo>
                    <a:pt x="1071562" y="1470025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4090352" y="2995929"/>
            <a:ext cx="762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签字仪式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流程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90352" y="3544570"/>
            <a:ext cx="762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开业庆典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90352" y="3910329"/>
            <a:ext cx="762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庆典剪彩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仪式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068887" y="2919412"/>
            <a:ext cx="1717675" cy="1475105"/>
            <a:chOff x="5068887" y="2919412"/>
            <a:chExt cx="1717675" cy="1475105"/>
          </a:xfrm>
        </p:grpSpPr>
        <p:sp>
          <p:nvSpPr>
            <p:cNvPr id="53" name="object 53"/>
            <p:cNvSpPr/>
            <p:nvPr/>
          </p:nvSpPr>
          <p:spPr>
            <a:xfrm>
              <a:off x="5073395" y="2924556"/>
              <a:ext cx="1708785" cy="1464945"/>
            </a:xfrm>
            <a:custGeom>
              <a:avLst/>
              <a:gdLst/>
              <a:ahLst/>
              <a:cxnLst/>
              <a:rect l="l" t="t" r="r" b="b"/>
              <a:pathLst>
                <a:path w="1708784" h="1464945">
                  <a:moveTo>
                    <a:pt x="1708403" y="1464564"/>
                  </a:moveTo>
                  <a:lnTo>
                    <a:pt x="0" y="1464564"/>
                  </a:lnTo>
                  <a:lnTo>
                    <a:pt x="0" y="0"/>
                  </a:lnTo>
                  <a:lnTo>
                    <a:pt x="1708403" y="0"/>
                  </a:lnTo>
                  <a:lnTo>
                    <a:pt x="1708403" y="1464564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068887" y="2919412"/>
              <a:ext cx="1717675" cy="1475105"/>
            </a:xfrm>
            <a:custGeom>
              <a:avLst/>
              <a:gdLst/>
              <a:ahLst/>
              <a:cxnLst/>
              <a:rect l="l" t="t" r="r" b="b"/>
              <a:pathLst>
                <a:path w="1717675" h="1475104">
                  <a:moveTo>
                    <a:pt x="1717675" y="1474787"/>
                  </a:moveTo>
                  <a:lnTo>
                    <a:pt x="0" y="1474787"/>
                  </a:lnTo>
                  <a:lnTo>
                    <a:pt x="0" y="0"/>
                  </a:lnTo>
                  <a:lnTo>
                    <a:pt x="1717675" y="0"/>
                  </a:lnTo>
                  <a:lnTo>
                    <a:pt x="171767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5262"/>
                  </a:lnTo>
                  <a:lnTo>
                    <a:pt x="4762" y="1465262"/>
                  </a:lnTo>
                  <a:lnTo>
                    <a:pt x="9525" y="1470025"/>
                  </a:lnTo>
                  <a:lnTo>
                    <a:pt x="1717675" y="1470025"/>
                  </a:lnTo>
                  <a:lnTo>
                    <a:pt x="1717675" y="1474787"/>
                  </a:lnTo>
                  <a:close/>
                </a:path>
                <a:path w="1717675" h="147510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717675" h="1475104">
                  <a:moveTo>
                    <a:pt x="170815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708150" y="4762"/>
                  </a:lnTo>
                  <a:lnTo>
                    <a:pt x="1708150" y="9525"/>
                  </a:lnTo>
                  <a:close/>
                </a:path>
                <a:path w="1717675" h="1475104">
                  <a:moveTo>
                    <a:pt x="1708150" y="1470025"/>
                  </a:moveTo>
                  <a:lnTo>
                    <a:pt x="1708150" y="4762"/>
                  </a:lnTo>
                  <a:lnTo>
                    <a:pt x="1712912" y="9525"/>
                  </a:lnTo>
                  <a:lnTo>
                    <a:pt x="1717675" y="9525"/>
                  </a:lnTo>
                  <a:lnTo>
                    <a:pt x="1717675" y="1465262"/>
                  </a:lnTo>
                  <a:lnTo>
                    <a:pt x="1712912" y="1465262"/>
                  </a:lnTo>
                  <a:lnTo>
                    <a:pt x="1708150" y="1470025"/>
                  </a:lnTo>
                  <a:close/>
                </a:path>
                <a:path w="1717675" h="1475104">
                  <a:moveTo>
                    <a:pt x="1717675" y="9525"/>
                  </a:moveTo>
                  <a:lnTo>
                    <a:pt x="1712912" y="9525"/>
                  </a:lnTo>
                  <a:lnTo>
                    <a:pt x="1708150" y="4762"/>
                  </a:lnTo>
                  <a:lnTo>
                    <a:pt x="1717675" y="4762"/>
                  </a:lnTo>
                  <a:lnTo>
                    <a:pt x="1717675" y="9525"/>
                  </a:lnTo>
                  <a:close/>
                </a:path>
                <a:path w="1717675" h="1475104">
                  <a:moveTo>
                    <a:pt x="9525" y="1470025"/>
                  </a:moveTo>
                  <a:lnTo>
                    <a:pt x="4762" y="1465262"/>
                  </a:lnTo>
                  <a:lnTo>
                    <a:pt x="9525" y="1465262"/>
                  </a:lnTo>
                  <a:lnTo>
                    <a:pt x="9525" y="1470025"/>
                  </a:lnTo>
                  <a:close/>
                </a:path>
                <a:path w="1717675" h="1475104">
                  <a:moveTo>
                    <a:pt x="1708150" y="1470025"/>
                  </a:moveTo>
                  <a:lnTo>
                    <a:pt x="9525" y="1470025"/>
                  </a:lnTo>
                  <a:lnTo>
                    <a:pt x="9525" y="1465262"/>
                  </a:lnTo>
                  <a:lnTo>
                    <a:pt x="1708150" y="1465262"/>
                  </a:lnTo>
                  <a:lnTo>
                    <a:pt x="1708150" y="1470025"/>
                  </a:lnTo>
                  <a:close/>
                </a:path>
                <a:path w="1717675" h="1475104">
                  <a:moveTo>
                    <a:pt x="1717675" y="1470025"/>
                  </a:moveTo>
                  <a:lnTo>
                    <a:pt x="1708150" y="1470025"/>
                  </a:lnTo>
                  <a:lnTo>
                    <a:pt x="1712912" y="1465262"/>
                  </a:lnTo>
                  <a:lnTo>
                    <a:pt x="1717675" y="1465262"/>
                  </a:lnTo>
                  <a:lnTo>
                    <a:pt x="1717675" y="1470025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5152390" y="2995929"/>
            <a:ext cx="1219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接待前准备工作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52390" y="3361690"/>
            <a:ext cx="13716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接待工作具体实施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内容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52390" y="3910329"/>
            <a:ext cx="1524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商务接待活动中迎送致意的礼仪规范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777037" y="2914650"/>
            <a:ext cx="1092200" cy="1481455"/>
            <a:chOff x="6777037" y="2914650"/>
            <a:chExt cx="1092200" cy="1481455"/>
          </a:xfrm>
        </p:grpSpPr>
        <p:sp>
          <p:nvSpPr>
            <p:cNvPr id="59" name="object 59"/>
            <p:cNvSpPr/>
            <p:nvPr/>
          </p:nvSpPr>
          <p:spPr>
            <a:xfrm>
              <a:off x="6781800" y="2919983"/>
              <a:ext cx="1082040" cy="1470660"/>
            </a:xfrm>
            <a:custGeom>
              <a:avLst/>
              <a:gdLst/>
              <a:ahLst/>
              <a:cxnLst/>
              <a:rect l="l" t="t" r="r" b="b"/>
              <a:pathLst>
                <a:path w="1082040" h="1470660">
                  <a:moveTo>
                    <a:pt x="1082040" y="1470660"/>
                  </a:moveTo>
                  <a:lnTo>
                    <a:pt x="0" y="1470660"/>
                  </a:lnTo>
                  <a:lnTo>
                    <a:pt x="0" y="0"/>
                  </a:lnTo>
                  <a:lnTo>
                    <a:pt x="1082040" y="0"/>
                  </a:lnTo>
                  <a:lnTo>
                    <a:pt x="1082040" y="1470660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777037" y="2914650"/>
              <a:ext cx="1092200" cy="1481455"/>
            </a:xfrm>
            <a:custGeom>
              <a:avLst/>
              <a:gdLst/>
              <a:ahLst/>
              <a:cxnLst/>
              <a:rect l="l" t="t" r="r" b="b"/>
              <a:pathLst>
                <a:path w="1092200" h="1481454">
                  <a:moveTo>
                    <a:pt x="1092200" y="1481137"/>
                  </a:moveTo>
                  <a:lnTo>
                    <a:pt x="0" y="1481137"/>
                  </a:lnTo>
                  <a:lnTo>
                    <a:pt x="0" y="0"/>
                  </a:lnTo>
                  <a:lnTo>
                    <a:pt x="1092200" y="0"/>
                  </a:lnTo>
                  <a:lnTo>
                    <a:pt x="109220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71612"/>
                  </a:lnTo>
                  <a:lnTo>
                    <a:pt x="4762" y="1471612"/>
                  </a:lnTo>
                  <a:lnTo>
                    <a:pt x="9525" y="1476375"/>
                  </a:lnTo>
                  <a:lnTo>
                    <a:pt x="1092200" y="1476375"/>
                  </a:lnTo>
                  <a:lnTo>
                    <a:pt x="1092200" y="1481137"/>
                  </a:lnTo>
                  <a:close/>
                </a:path>
                <a:path w="1092200" h="148145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92200" h="1481454">
                  <a:moveTo>
                    <a:pt x="108267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82675" y="4762"/>
                  </a:lnTo>
                  <a:lnTo>
                    <a:pt x="1082675" y="9525"/>
                  </a:lnTo>
                  <a:close/>
                </a:path>
                <a:path w="1092200" h="1481454">
                  <a:moveTo>
                    <a:pt x="1082675" y="1476375"/>
                  </a:moveTo>
                  <a:lnTo>
                    <a:pt x="1082675" y="4762"/>
                  </a:lnTo>
                  <a:lnTo>
                    <a:pt x="1087437" y="9525"/>
                  </a:lnTo>
                  <a:lnTo>
                    <a:pt x="1092200" y="9525"/>
                  </a:lnTo>
                  <a:lnTo>
                    <a:pt x="1092200" y="1471612"/>
                  </a:lnTo>
                  <a:lnTo>
                    <a:pt x="1087437" y="1471612"/>
                  </a:lnTo>
                  <a:lnTo>
                    <a:pt x="1082675" y="1476375"/>
                  </a:lnTo>
                  <a:close/>
                </a:path>
                <a:path w="1092200" h="1481454">
                  <a:moveTo>
                    <a:pt x="1092200" y="9525"/>
                  </a:moveTo>
                  <a:lnTo>
                    <a:pt x="1087437" y="9525"/>
                  </a:lnTo>
                  <a:lnTo>
                    <a:pt x="1082675" y="4762"/>
                  </a:lnTo>
                  <a:lnTo>
                    <a:pt x="1092200" y="4762"/>
                  </a:lnTo>
                  <a:lnTo>
                    <a:pt x="1092200" y="9525"/>
                  </a:lnTo>
                  <a:close/>
                </a:path>
                <a:path w="1092200" h="1481454">
                  <a:moveTo>
                    <a:pt x="9525" y="1476375"/>
                  </a:moveTo>
                  <a:lnTo>
                    <a:pt x="4762" y="1471612"/>
                  </a:lnTo>
                  <a:lnTo>
                    <a:pt x="9525" y="1471612"/>
                  </a:lnTo>
                  <a:lnTo>
                    <a:pt x="9525" y="1476375"/>
                  </a:lnTo>
                  <a:close/>
                </a:path>
                <a:path w="1092200" h="1481454">
                  <a:moveTo>
                    <a:pt x="1082675" y="1476375"/>
                  </a:moveTo>
                  <a:lnTo>
                    <a:pt x="9525" y="1476375"/>
                  </a:lnTo>
                  <a:lnTo>
                    <a:pt x="9525" y="1471612"/>
                  </a:lnTo>
                  <a:lnTo>
                    <a:pt x="1082675" y="1471612"/>
                  </a:lnTo>
                  <a:lnTo>
                    <a:pt x="1082675" y="1476375"/>
                  </a:lnTo>
                  <a:close/>
                </a:path>
                <a:path w="1092200" h="1481454">
                  <a:moveTo>
                    <a:pt x="1092200" y="1476375"/>
                  </a:moveTo>
                  <a:lnTo>
                    <a:pt x="1082675" y="1476375"/>
                  </a:lnTo>
                  <a:lnTo>
                    <a:pt x="1087437" y="1471612"/>
                  </a:lnTo>
                  <a:lnTo>
                    <a:pt x="1092200" y="1471612"/>
                  </a:lnTo>
                  <a:lnTo>
                    <a:pt x="1092200" y="1476375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6852919" y="2270125"/>
            <a:ext cx="939800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商务宴请</a:t>
            </a: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礼仪</a:t>
            </a:r>
            <a:endParaRPr sz="1800">
              <a:latin typeface="Droid Sans Fallback"/>
              <a:cs typeface="Droid Sans Fallback"/>
            </a:endParaRPr>
          </a:p>
          <a:p>
            <a:pPr marL="20320" marR="234315">
              <a:lnSpc>
                <a:spcPct val="100000"/>
              </a:lnSpc>
              <a:spcBef>
                <a:spcPts val="665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1.“</a:t>
            </a:r>
            <a:r>
              <a:rPr sz="1200" spc="-35" dirty="0">
                <a:solidFill>
                  <a:srgbClr val="153793"/>
                </a:solidFill>
                <a:latin typeface="Noto Serif CJK JP"/>
                <a:cs typeface="Noto Serif CJK JP"/>
              </a:rPr>
              <a:t>中式 宴</a:t>
            </a:r>
            <a:r>
              <a:rPr sz="1200" dirty="0">
                <a:solidFill>
                  <a:srgbClr val="153793"/>
                </a:solidFill>
                <a:latin typeface="Noto Serif CJK JP"/>
                <a:cs typeface="Noto Serif CJK JP"/>
              </a:rPr>
              <a:t>请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60540" y="3452177"/>
            <a:ext cx="68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2.“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西式</a:t>
            </a:r>
            <a:r>
              <a:rPr sz="1200" spc="50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200" dirty="0">
                <a:solidFill>
                  <a:srgbClr val="153793"/>
                </a:solidFill>
                <a:latin typeface="Noto Serif CJK JP"/>
                <a:cs typeface="Noto Serif CJK JP"/>
              </a:rPr>
              <a:t>宴请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860540" y="4000817"/>
            <a:ext cx="635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西餐</a:t>
            </a:r>
            <a:r>
              <a:rPr sz="1200" spc="50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酒水礼仪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87412" y="4493895"/>
            <a:ext cx="7708900" cy="220979"/>
          </a:xfrm>
          <a:custGeom>
            <a:avLst/>
            <a:gdLst/>
            <a:ahLst/>
            <a:cxnLst/>
            <a:rect l="l" t="t" r="r" b="b"/>
            <a:pathLst>
              <a:path w="7708900" h="220979">
                <a:moveTo>
                  <a:pt x="7708887" y="211455"/>
                </a:moveTo>
                <a:lnTo>
                  <a:pt x="7689520" y="211455"/>
                </a:lnTo>
                <a:lnTo>
                  <a:pt x="7675537" y="0"/>
                </a:lnTo>
                <a:lnTo>
                  <a:pt x="7666037" y="635"/>
                </a:lnTo>
                <a:lnTo>
                  <a:pt x="7679982" y="211455"/>
                </a:lnTo>
                <a:lnTo>
                  <a:pt x="3712895" y="211455"/>
                </a:lnTo>
                <a:lnTo>
                  <a:pt x="3702037" y="1663"/>
                </a:lnTo>
                <a:lnTo>
                  <a:pt x="3692525" y="2146"/>
                </a:lnTo>
                <a:lnTo>
                  <a:pt x="3703358" y="211455"/>
                </a:lnTo>
                <a:lnTo>
                  <a:pt x="23482" y="211455"/>
                </a:lnTo>
                <a:lnTo>
                  <a:pt x="9499" y="0"/>
                </a:lnTo>
                <a:lnTo>
                  <a:pt x="0" y="635"/>
                </a:lnTo>
                <a:lnTo>
                  <a:pt x="13944" y="211455"/>
                </a:lnTo>
                <a:lnTo>
                  <a:pt x="4749" y="211455"/>
                </a:lnTo>
                <a:lnTo>
                  <a:pt x="4749" y="220980"/>
                </a:lnTo>
                <a:lnTo>
                  <a:pt x="7708887" y="220980"/>
                </a:lnTo>
                <a:lnTo>
                  <a:pt x="7708887" y="211455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/>
          <p:cNvGrpSpPr/>
          <p:nvPr/>
        </p:nvGrpSpPr>
        <p:grpSpPr>
          <a:xfrm>
            <a:off x="7859712" y="2914650"/>
            <a:ext cx="1212850" cy="1481455"/>
            <a:chOff x="7859712" y="2914650"/>
            <a:chExt cx="1212850" cy="1481455"/>
          </a:xfrm>
        </p:grpSpPr>
        <p:sp>
          <p:nvSpPr>
            <p:cNvPr id="66" name="object 66"/>
            <p:cNvSpPr/>
            <p:nvPr/>
          </p:nvSpPr>
          <p:spPr>
            <a:xfrm>
              <a:off x="7863839" y="2919983"/>
              <a:ext cx="1203960" cy="1470660"/>
            </a:xfrm>
            <a:custGeom>
              <a:avLst/>
              <a:gdLst/>
              <a:ahLst/>
              <a:cxnLst/>
              <a:rect l="l" t="t" r="r" b="b"/>
              <a:pathLst>
                <a:path w="1203959" h="1470660">
                  <a:moveTo>
                    <a:pt x="1203959" y="1470660"/>
                  </a:moveTo>
                  <a:lnTo>
                    <a:pt x="0" y="1470660"/>
                  </a:lnTo>
                  <a:lnTo>
                    <a:pt x="0" y="0"/>
                  </a:lnTo>
                  <a:lnTo>
                    <a:pt x="1203959" y="0"/>
                  </a:lnTo>
                  <a:lnTo>
                    <a:pt x="1203959" y="1470660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859712" y="2914650"/>
              <a:ext cx="1212850" cy="1481455"/>
            </a:xfrm>
            <a:custGeom>
              <a:avLst/>
              <a:gdLst/>
              <a:ahLst/>
              <a:cxnLst/>
              <a:rect l="l" t="t" r="r" b="b"/>
              <a:pathLst>
                <a:path w="1212850" h="1481454">
                  <a:moveTo>
                    <a:pt x="1212850" y="1481137"/>
                  </a:moveTo>
                  <a:lnTo>
                    <a:pt x="0" y="1481137"/>
                  </a:lnTo>
                  <a:lnTo>
                    <a:pt x="0" y="0"/>
                  </a:lnTo>
                  <a:lnTo>
                    <a:pt x="1212850" y="0"/>
                  </a:lnTo>
                  <a:lnTo>
                    <a:pt x="121285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71612"/>
                  </a:lnTo>
                  <a:lnTo>
                    <a:pt x="4762" y="1471612"/>
                  </a:lnTo>
                  <a:lnTo>
                    <a:pt x="9525" y="1476375"/>
                  </a:lnTo>
                  <a:lnTo>
                    <a:pt x="1212850" y="1476375"/>
                  </a:lnTo>
                  <a:lnTo>
                    <a:pt x="1212850" y="1481137"/>
                  </a:lnTo>
                  <a:close/>
                </a:path>
                <a:path w="1212850" h="148145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212850" h="1481454">
                  <a:moveTo>
                    <a:pt x="120332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203325" y="4762"/>
                  </a:lnTo>
                  <a:lnTo>
                    <a:pt x="1203325" y="9525"/>
                  </a:lnTo>
                  <a:close/>
                </a:path>
                <a:path w="1212850" h="1481454">
                  <a:moveTo>
                    <a:pt x="1203325" y="1476375"/>
                  </a:moveTo>
                  <a:lnTo>
                    <a:pt x="1203325" y="4762"/>
                  </a:lnTo>
                  <a:lnTo>
                    <a:pt x="1208087" y="9525"/>
                  </a:lnTo>
                  <a:lnTo>
                    <a:pt x="1212850" y="9525"/>
                  </a:lnTo>
                  <a:lnTo>
                    <a:pt x="1212850" y="1471612"/>
                  </a:lnTo>
                  <a:lnTo>
                    <a:pt x="1208087" y="1471612"/>
                  </a:lnTo>
                  <a:lnTo>
                    <a:pt x="1203325" y="1476375"/>
                  </a:lnTo>
                  <a:close/>
                </a:path>
                <a:path w="1212850" h="1481454">
                  <a:moveTo>
                    <a:pt x="1212850" y="9525"/>
                  </a:moveTo>
                  <a:lnTo>
                    <a:pt x="1208087" y="9525"/>
                  </a:lnTo>
                  <a:lnTo>
                    <a:pt x="1203325" y="4762"/>
                  </a:lnTo>
                  <a:lnTo>
                    <a:pt x="1212850" y="4762"/>
                  </a:lnTo>
                  <a:lnTo>
                    <a:pt x="1212850" y="9525"/>
                  </a:lnTo>
                  <a:close/>
                </a:path>
                <a:path w="1212850" h="1481454">
                  <a:moveTo>
                    <a:pt x="9525" y="1476375"/>
                  </a:moveTo>
                  <a:lnTo>
                    <a:pt x="4762" y="1471612"/>
                  </a:lnTo>
                  <a:lnTo>
                    <a:pt x="9525" y="1471612"/>
                  </a:lnTo>
                  <a:lnTo>
                    <a:pt x="9525" y="1476375"/>
                  </a:lnTo>
                  <a:close/>
                </a:path>
                <a:path w="1212850" h="1481454">
                  <a:moveTo>
                    <a:pt x="1203325" y="1476375"/>
                  </a:moveTo>
                  <a:lnTo>
                    <a:pt x="9525" y="1476375"/>
                  </a:lnTo>
                  <a:lnTo>
                    <a:pt x="9525" y="1471612"/>
                  </a:lnTo>
                  <a:lnTo>
                    <a:pt x="1203325" y="1471612"/>
                  </a:lnTo>
                  <a:lnTo>
                    <a:pt x="1203325" y="1476375"/>
                  </a:lnTo>
                  <a:close/>
                </a:path>
                <a:path w="1212850" h="1481454">
                  <a:moveTo>
                    <a:pt x="1212850" y="1476375"/>
                  </a:moveTo>
                  <a:lnTo>
                    <a:pt x="1203325" y="1476375"/>
                  </a:lnTo>
                  <a:lnTo>
                    <a:pt x="1208087" y="1471612"/>
                  </a:lnTo>
                  <a:lnTo>
                    <a:pt x="1212850" y="1471612"/>
                  </a:lnTo>
                  <a:lnTo>
                    <a:pt x="1212850" y="1476375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7943215" y="2994342"/>
            <a:ext cx="1066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形象设计考核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943215" y="3360102"/>
            <a:ext cx="9144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情景剧模拟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表演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943215" y="3908742"/>
            <a:ext cx="762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情境演练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40" y="3832225"/>
            <a:ext cx="43243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990000"/>
                </a:solidFill>
                <a:latin typeface="Noto Sans CJK HK"/>
                <a:cs typeface="Noto Sans CJK HK"/>
              </a:rPr>
              <a:t>工作任务</a:t>
            </a:r>
            <a:endParaRPr sz="1600">
              <a:latin typeface="Noto Sans CJK HK"/>
              <a:cs typeface="Noto Sans CJK HK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52437" y="4821237"/>
            <a:ext cx="3564254" cy="1762125"/>
            <a:chOff x="452437" y="4821237"/>
            <a:chExt cx="3564254" cy="1762125"/>
          </a:xfrm>
        </p:grpSpPr>
        <p:sp>
          <p:nvSpPr>
            <p:cNvPr id="73" name="object 73"/>
            <p:cNvSpPr/>
            <p:nvPr/>
          </p:nvSpPr>
          <p:spPr>
            <a:xfrm>
              <a:off x="452437" y="4821237"/>
              <a:ext cx="786130" cy="1174750"/>
            </a:xfrm>
            <a:custGeom>
              <a:avLst/>
              <a:gdLst/>
              <a:ahLst/>
              <a:cxnLst/>
              <a:rect l="l" t="t" r="r" b="b"/>
              <a:pathLst>
                <a:path w="786130" h="1174750">
                  <a:moveTo>
                    <a:pt x="785812" y="0"/>
                  </a:moveTo>
                  <a:lnTo>
                    <a:pt x="0" y="0"/>
                  </a:lnTo>
                  <a:lnTo>
                    <a:pt x="0" y="1174750"/>
                  </a:lnTo>
                  <a:lnTo>
                    <a:pt x="785812" y="1174750"/>
                  </a:lnTo>
                  <a:lnTo>
                    <a:pt x="785812" y="1169987"/>
                  </a:lnTo>
                  <a:lnTo>
                    <a:pt x="785812" y="1165225"/>
                  </a:lnTo>
                  <a:lnTo>
                    <a:pt x="785812" y="9525"/>
                  </a:lnTo>
                  <a:lnTo>
                    <a:pt x="785812" y="4762"/>
                  </a:lnTo>
                  <a:lnTo>
                    <a:pt x="785812" y="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239012" y="4826507"/>
              <a:ext cx="1734820" cy="1164590"/>
            </a:xfrm>
            <a:custGeom>
              <a:avLst/>
              <a:gdLst/>
              <a:ahLst/>
              <a:cxnLst/>
              <a:rect l="l" t="t" r="r" b="b"/>
              <a:pathLst>
                <a:path w="1734820" h="1164589">
                  <a:moveTo>
                    <a:pt x="1734312" y="1164336"/>
                  </a:moveTo>
                  <a:lnTo>
                    <a:pt x="0" y="1164336"/>
                  </a:lnTo>
                  <a:lnTo>
                    <a:pt x="0" y="0"/>
                  </a:lnTo>
                  <a:lnTo>
                    <a:pt x="1734312" y="0"/>
                  </a:lnTo>
                  <a:lnTo>
                    <a:pt x="1734312" y="1164336"/>
                  </a:lnTo>
                  <a:close/>
                </a:path>
              </a:pathLst>
            </a:custGeom>
            <a:solidFill>
              <a:srgbClr val="88A2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233487" y="4821237"/>
              <a:ext cx="1744980" cy="1174750"/>
            </a:xfrm>
            <a:custGeom>
              <a:avLst/>
              <a:gdLst/>
              <a:ahLst/>
              <a:cxnLst/>
              <a:rect l="l" t="t" r="r" b="b"/>
              <a:pathLst>
                <a:path w="1744980" h="1174750">
                  <a:moveTo>
                    <a:pt x="1744662" y="1174750"/>
                  </a:moveTo>
                  <a:lnTo>
                    <a:pt x="0" y="1174750"/>
                  </a:lnTo>
                  <a:lnTo>
                    <a:pt x="0" y="0"/>
                  </a:lnTo>
                  <a:lnTo>
                    <a:pt x="1744662" y="0"/>
                  </a:lnTo>
                  <a:lnTo>
                    <a:pt x="174466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165225"/>
                  </a:lnTo>
                  <a:lnTo>
                    <a:pt x="4762" y="1165225"/>
                  </a:lnTo>
                  <a:lnTo>
                    <a:pt x="9525" y="1169987"/>
                  </a:lnTo>
                  <a:lnTo>
                    <a:pt x="1744662" y="1169987"/>
                  </a:lnTo>
                  <a:lnTo>
                    <a:pt x="1744662" y="1174750"/>
                  </a:lnTo>
                  <a:close/>
                </a:path>
                <a:path w="1744980" h="11747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744980" h="1174750">
                  <a:moveTo>
                    <a:pt x="173513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735137" y="4762"/>
                  </a:lnTo>
                  <a:lnTo>
                    <a:pt x="1735137" y="9525"/>
                  </a:lnTo>
                  <a:close/>
                </a:path>
                <a:path w="1744980" h="1174750">
                  <a:moveTo>
                    <a:pt x="1735137" y="1169987"/>
                  </a:moveTo>
                  <a:lnTo>
                    <a:pt x="1735137" y="4762"/>
                  </a:lnTo>
                  <a:lnTo>
                    <a:pt x="1739900" y="9525"/>
                  </a:lnTo>
                  <a:lnTo>
                    <a:pt x="1744662" y="9525"/>
                  </a:lnTo>
                  <a:lnTo>
                    <a:pt x="1744662" y="1165225"/>
                  </a:lnTo>
                  <a:lnTo>
                    <a:pt x="1739900" y="1165225"/>
                  </a:lnTo>
                  <a:lnTo>
                    <a:pt x="1735137" y="1169987"/>
                  </a:lnTo>
                  <a:close/>
                </a:path>
                <a:path w="1744980" h="1174750">
                  <a:moveTo>
                    <a:pt x="1744662" y="9525"/>
                  </a:moveTo>
                  <a:lnTo>
                    <a:pt x="1739900" y="9525"/>
                  </a:lnTo>
                  <a:lnTo>
                    <a:pt x="1735137" y="4762"/>
                  </a:lnTo>
                  <a:lnTo>
                    <a:pt x="1744662" y="4762"/>
                  </a:lnTo>
                  <a:lnTo>
                    <a:pt x="1744662" y="9525"/>
                  </a:lnTo>
                  <a:close/>
                </a:path>
                <a:path w="1744980" h="1174750">
                  <a:moveTo>
                    <a:pt x="9525" y="1169987"/>
                  </a:moveTo>
                  <a:lnTo>
                    <a:pt x="4762" y="1165225"/>
                  </a:lnTo>
                  <a:lnTo>
                    <a:pt x="9525" y="1165225"/>
                  </a:lnTo>
                  <a:lnTo>
                    <a:pt x="9525" y="1169987"/>
                  </a:lnTo>
                  <a:close/>
                </a:path>
                <a:path w="1744980" h="1174750">
                  <a:moveTo>
                    <a:pt x="1735137" y="1169987"/>
                  </a:moveTo>
                  <a:lnTo>
                    <a:pt x="9525" y="1169987"/>
                  </a:lnTo>
                  <a:lnTo>
                    <a:pt x="9525" y="1165225"/>
                  </a:lnTo>
                  <a:lnTo>
                    <a:pt x="1735137" y="1165225"/>
                  </a:lnTo>
                  <a:lnTo>
                    <a:pt x="1735137" y="1169987"/>
                  </a:lnTo>
                  <a:close/>
                </a:path>
                <a:path w="1744980" h="1174750">
                  <a:moveTo>
                    <a:pt x="1744662" y="1169987"/>
                  </a:moveTo>
                  <a:lnTo>
                    <a:pt x="1735137" y="1169987"/>
                  </a:lnTo>
                  <a:lnTo>
                    <a:pt x="1739900" y="1165225"/>
                  </a:lnTo>
                  <a:lnTo>
                    <a:pt x="1744662" y="1165225"/>
                  </a:lnTo>
                  <a:lnTo>
                    <a:pt x="1744662" y="11699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974848" y="4832603"/>
              <a:ext cx="1022985" cy="1746885"/>
            </a:xfrm>
            <a:custGeom>
              <a:avLst/>
              <a:gdLst/>
              <a:ahLst/>
              <a:cxnLst/>
              <a:rect l="l" t="t" r="r" b="b"/>
              <a:pathLst>
                <a:path w="1022985" h="1746884">
                  <a:moveTo>
                    <a:pt x="0" y="1746503"/>
                  </a:moveTo>
                  <a:lnTo>
                    <a:pt x="1022603" y="1746503"/>
                  </a:lnTo>
                  <a:lnTo>
                    <a:pt x="1022603" y="0"/>
                  </a:lnTo>
                  <a:lnTo>
                    <a:pt x="0" y="0"/>
                  </a:lnTo>
                  <a:lnTo>
                    <a:pt x="0" y="1746503"/>
                  </a:lnTo>
                  <a:close/>
                </a:path>
              </a:pathLst>
            </a:custGeom>
            <a:solidFill>
              <a:srgbClr val="AAC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970212" y="4827587"/>
              <a:ext cx="1046480" cy="1755775"/>
            </a:xfrm>
            <a:custGeom>
              <a:avLst/>
              <a:gdLst/>
              <a:ahLst/>
              <a:cxnLst/>
              <a:rect l="l" t="t" r="r" b="b"/>
              <a:pathLst>
                <a:path w="1046479" h="1755775">
                  <a:moveTo>
                    <a:pt x="1046162" y="1755775"/>
                  </a:moveTo>
                  <a:lnTo>
                    <a:pt x="0" y="1755775"/>
                  </a:lnTo>
                  <a:lnTo>
                    <a:pt x="0" y="0"/>
                  </a:lnTo>
                  <a:lnTo>
                    <a:pt x="1046162" y="0"/>
                  </a:lnTo>
                  <a:lnTo>
                    <a:pt x="104616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746250"/>
                  </a:lnTo>
                  <a:lnTo>
                    <a:pt x="4762" y="1746250"/>
                  </a:lnTo>
                  <a:lnTo>
                    <a:pt x="9525" y="1751012"/>
                  </a:lnTo>
                  <a:lnTo>
                    <a:pt x="1046162" y="1751012"/>
                  </a:lnTo>
                  <a:lnTo>
                    <a:pt x="1046162" y="1755775"/>
                  </a:lnTo>
                  <a:close/>
                </a:path>
                <a:path w="1046479" h="17557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46479" h="1755775">
                  <a:moveTo>
                    <a:pt x="103663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36637" y="4762"/>
                  </a:lnTo>
                  <a:lnTo>
                    <a:pt x="1036637" y="9525"/>
                  </a:lnTo>
                  <a:close/>
                </a:path>
                <a:path w="1046479" h="1755775">
                  <a:moveTo>
                    <a:pt x="1036637" y="1751012"/>
                  </a:moveTo>
                  <a:lnTo>
                    <a:pt x="1036637" y="4762"/>
                  </a:lnTo>
                  <a:lnTo>
                    <a:pt x="1041400" y="9525"/>
                  </a:lnTo>
                  <a:lnTo>
                    <a:pt x="1046162" y="9525"/>
                  </a:lnTo>
                  <a:lnTo>
                    <a:pt x="1046162" y="1746250"/>
                  </a:lnTo>
                  <a:lnTo>
                    <a:pt x="1041400" y="1746250"/>
                  </a:lnTo>
                  <a:lnTo>
                    <a:pt x="1036637" y="1751012"/>
                  </a:lnTo>
                  <a:close/>
                </a:path>
                <a:path w="1046479" h="1755775">
                  <a:moveTo>
                    <a:pt x="1046162" y="9525"/>
                  </a:moveTo>
                  <a:lnTo>
                    <a:pt x="1041400" y="9525"/>
                  </a:lnTo>
                  <a:lnTo>
                    <a:pt x="1036637" y="4762"/>
                  </a:lnTo>
                  <a:lnTo>
                    <a:pt x="1046162" y="4762"/>
                  </a:lnTo>
                  <a:lnTo>
                    <a:pt x="1046162" y="9525"/>
                  </a:lnTo>
                  <a:close/>
                </a:path>
                <a:path w="1046479" h="1755775">
                  <a:moveTo>
                    <a:pt x="9525" y="1751012"/>
                  </a:moveTo>
                  <a:lnTo>
                    <a:pt x="4762" y="1746250"/>
                  </a:lnTo>
                  <a:lnTo>
                    <a:pt x="9525" y="1746250"/>
                  </a:lnTo>
                  <a:lnTo>
                    <a:pt x="9525" y="1751012"/>
                  </a:lnTo>
                  <a:close/>
                </a:path>
                <a:path w="1046479" h="1755775">
                  <a:moveTo>
                    <a:pt x="1036637" y="1751012"/>
                  </a:moveTo>
                  <a:lnTo>
                    <a:pt x="9525" y="1751012"/>
                  </a:lnTo>
                  <a:lnTo>
                    <a:pt x="9525" y="1746250"/>
                  </a:lnTo>
                  <a:lnTo>
                    <a:pt x="1036637" y="1746250"/>
                  </a:lnTo>
                  <a:lnTo>
                    <a:pt x="1036637" y="1751012"/>
                  </a:lnTo>
                  <a:close/>
                </a:path>
                <a:path w="1046479" h="1755775">
                  <a:moveTo>
                    <a:pt x="1046162" y="1751012"/>
                  </a:moveTo>
                  <a:lnTo>
                    <a:pt x="1036637" y="1751012"/>
                  </a:lnTo>
                  <a:lnTo>
                    <a:pt x="1041400" y="1746250"/>
                  </a:lnTo>
                  <a:lnTo>
                    <a:pt x="1046162" y="1746250"/>
                  </a:lnTo>
                  <a:lnTo>
                    <a:pt x="1046162" y="175101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3053714" y="4953000"/>
            <a:ext cx="7874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情境模拟：某贸易公司召开年度商</a:t>
            </a:r>
            <a:r>
              <a:rPr sz="12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务会议</a:t>
            </a:r>
            <a:endParaRPr sz="1200">
              <a:latin typeface="Noto Serif CJK JP"/>
              <a:cs typeface="Noto Serif CJK JP"/>
            </a:endParaRPr>
          </a:p>
          <a:p>
            <a:pPr marL="12700">
              <a:lnSpc>
                <a:spcPts val="1435"/>
              </a:lnSpc>
              <a:spcBef>
                <a:spcPts val="5"/>
              </a:spcBef>
            </a:pPr>
            <a:r>
              <a:rPr sz="120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2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ts val="1440"/>
              </a:lnSpc>
              <a:spcBef>
                <a:spcPts val="45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小王出席某贸易公司商务洽谈会议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992562" y="4821237"/>
            <a:ext cx="1085850" cy="1762125"/>
            <a:chOff x="3992562" y="4821237"/>
            <a:chExt cx="1085850" cy="1762125"/>
          </a:xfrm>
        </p:grpSpPr>
        <p:sp>
          <p:nvSpPr>
            <p:cNvPr id="80" name="object 80"/>
            <p:cNvSpPr/>
            <p:nvPr/>
          </p:nvSpPr>
          <p:spPr>
            <a:xfrm>
              <a:off x="3997451" y="4826507"/>
              <a:ext cx="1076325" cy="1752600"/>
            </a:xfrm>
            <a:custGeom>
              <a:avLst/>
              <a:gdLst/>
              <a:ahLst/>
              <a:cxnLst/>
              <a:rect l="l" t="t" r="r" b="b"/>
              <a:pathLst>
                <a:path w="1076325" h="1752600">
                  <a:moveTo>
                    <a:pt x="1075944" y="1752599"/>
                  </a:moveTo>
                  <a:lnTo>
                    <a:pt x="0" y="1752599"/>
                  </a:lnTo>
                  <a:lnTo>
                    <a:pt x="0" y="0"/>
                  </a:lnTo>
                  <a:lnTo>
                    <a:pt x="1075944" y="0"/>
                  </a:lnTo>
                  <a:lnTo>
                    <a:pt x="1075944" y="1752599"/>
                  </a:lnTo>
                  <a:close/>
                </a:path>
              </a:pathLst>
            </a:custGeom>
            <a:solidFill>
              <a:srgbClr val="70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992562" y="4821237"/>
              <a:ext cx="1085850" cy="1762125"/>
            </a:xfrm>
            <a:custGeom>
              <a:avLst/>
              <a:gdLst/>
              <a:ahLst/>
              <a:cxnLst/>
              <a:rect l="l" t="t" r="r" b="b"/>
              <a:pathLst>
                <a:path w="1085850" h="1762125">
                  <a:moveTo>
                    <a:pt x="1085850" y="1762125"/>
                  </a:moveTo>
                  <a:lnTo>
                    <a:pt x="0" y="1762125"/>
                  </a:lnTo>
                  <a:lnTo>
                    <a:pt x="0" y="0"/>
                  </a:lnTo>
                  <a:lnTo>
                    <a:pt x="1085850" y="0"/>
                  </a:lnTo>
                  <a:lnTo>
                    <a:pt x="108585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752600"/>
                  </a:lnTo>
                  <a:lnTo>
                    <a:pt x="4762" y="1752600"/>
                  </a:lnTo>
                  <a:lnTo>
                    <a:pt x="9525" y="1757362"/>
                  </a:lnTo>
                  <a:lnTo>
                    <a:pt x="1085850" y="1757362"/>
                  </a:lnTo>
                  <a:lnTo>
                    <a:pt x="1085850" y="1762125"/>
                  </a:lnTo>
                  <a:close/>
                </a:path>
                <a:path w="1085850" h="176212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85850" h="1762125">
                  <a:moveTo>
                    <a:pt x="107632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76325" y="4762"/>
                  </a:lnTo>
                  <a:lnTo>
                    <a:pt x="1076325" y="9525"/>
                  </a:lnTo>
                  <a:close/>
                </a:path>
                <a:path w="1085850" h="1762125">
                  <a:moveTo>
                    <a:pt x="1076325" y="1757362"/>
                  </a:moveTo>
                  <a:lnTo>
                    <a:pt x="1076325" y="4762"/>
                  </a:lnTo>
                  <a:lnTo>
                    <a:pt x="1081087" y="9525"/>
                  </a:lnTo>
                  <a:lnTo>
                    <a:pt x="1085850" y="9525"/>
                  </a:lnTo>
                  <a:lnTo>
                    <a:pt x="1085850" y="1752600"/>
                  </a:lnTo>
                  <a:lnTo>
                    <a:pt x="1081087" y="1752600"/>
                  </a:lnTo>
                  <a:lnTo>
                    <a:pt x="1076325" y="1757362"/>
                  </a:lnTo>
                  <a:close/>
                </a:path>
                <a:path w="1085850" h="1762125">
                  <a:moveTo>
                    <a:pt x="1085850" y="9525"/>
                  </a:moveTo>
                  <a:lnTo>
                    <a:pt x="1081087" y="9525"/>
                  </a:lnTo>
                  <a:lnTo>
                    <a:pt x="1076325" y="4762"/>
                  </a:lnTo>
                  <a:lnTo>
                    <a:pt x="1085850" y="4762"/>
                  </a:lnTo>
                  <a:lnTo>
                    <a:pt x="1085850" y="9525"/>
                  </a:lnTo>
                  <a:close/>
                </a:path>
                <a:path w="1085850" h="1762125">
                  <a:moveTo>
                    <a:pt x="9525" y="1757362"/>
                  </a:moveTo>
                  <a:lnTo>
                    <a:pt x="4762" y="1752600"/>
                  </a:lnTo>
                  <a:lnTo>
                    <a:pt x="9525" y="1752600"/>
                  </a:lnTo>
                  <a:lnTo>
                    <a:pt x="9525" y="1757362"/>
                  </a:lnTo>
                  <a:close/>
                </a:path>
                <a:path w="1085850" h="1762125">
                  <a:moveTo>
                    <a:pt x="1076325" y="1757362"/>
                  </a:moveTo>
                  <a:lnTo>
                    <a:pt x="9525" y="1757362"/>
                  </a:lnTo>
                  <a:lnTo>
                    <a:pt x="9525" y="1752600"/>
                  </a:lnTo>
                  <a:lnTo>
                    <a:pt x="1076325" y="1752600"/>
                  </a:lnTo>
                  <a:lnTo>
                    <a:pt x="1076325" y="1757362"/>
                  </a:lnTo>
                  <a:close/>
                </a:path>
                <a:path w="1085850" h="1762125">
                  <a:moveTo>
                    <a:pt x="1085850" y="1757362"/>
                  </a:moveTo>
                  <a:lnTo>
                    <a:pt x="1076325" y="1757362"/>
                  </a:lnTo>
                  <a:lnTo>
                    <a:pt x="1081087" y="1752600"/>
                  </a:lnTo>
                  <a:lnTo>
                    <a:pt x="1085850" y="1752600"/>
                  </a:lnTo>
                  <a:lnTo>
                    <a:pt x="1085850" y="175736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/>
          <p:cNvSpPr txBox="1"/>
          <p:nvPr/>
        </p:nvSpPr>
        <p:spPr>
          <a:xfrm>
            <a:off x="4977765" y="5258911"/>
            <a:ext cx="152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作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76065" y="5041265"/>
            <a:ext cx="9144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情境模拟： 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新立公司合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签字仪式</a:t>
            </a:r>
            <a:endParaRPr sz="1200">
              <a:latin typeface="Noto Serif CJK JP"/>
              <a:cs typeface="Noto Serif CJK JP"/>
            </a:endParaRPr>
          </a:p>
          <a:p>
            <a:pPr marL="12700" marR="15748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新立公司开业庆典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新立公司庆典剪彩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仪式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068887" y="4821237"/>
            <a:ext cx="1717675" cy="1762125"/>
            <a:chOff x="5068887" y="4821237"/>
            <a:chExt cx="1717675" cy="1762125"/>
          </a:xfrm>
        </p:grpSpPr>
        <p:sp>
          <p:nvSpPr>
            <p:cNvPr id="85" name="object 85"/>
            <p:cNvSpPr/>
            <p:nvPr/>
          </p:nvSpPr>
          <p:spPr>
            <a:xfrm>
              <a:off x="5073395" y="4826507"/>
              <a:ext cx="1708785" cy="1752600"/>
            </a:xfrm>
            <a:custGeom>
              <a:avLst/>
              <a:gdLst/>
              <a:ahLst/>
              <a:cxnLst/>
              <a:rect l="l" t="t" r="r" b="b"/>
              <a:pathLst>
                <a:path w="1708784" h="1752600">
                  <a:moveTo>
                    <a:pt x="1708403" y="1752599"/>
                  </a:moveTo>
                  <a:lnTo>
                    <a:pt x="0" y="1752599"/>
                  </a:lnTo>
                  <a:lnTo>
                    <a:pt x="0" y="0"/>
                  </a:lnTo>
                  <a:lnTo>
                    <a:pt x="1708403" y="0"/>
                  </a:lnTo>
                  <a:lnTo>
                    <a:pt x="1708403" y="1752599"/>
                  </a:lnTo>
                  <a:close/>
                </a:path>
              </a:pathLst>
            </a:custGeom>
            <a:solidFill>
              <a:srgbClr val="BDCD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068887" y="4821237"/>
              <a:ext cx="1717675" cy="1762125"/>
            </a:xfrm>
            <a:custGeom>
              <a:avLst/>
              <a:gdLst/>
              <a:ahLst/>
              <a:cxnLst/>
              <a:rect l="l" t="t" r="r" b="b"/>
              <a:pathLst>
                <a:path w="1717675" h="1762125">
                  <a:moveTo>
                    <a:pt x="1717675" y="1762125"/>
                  </a:moveTo>
                  <a:lnTo>
                    <a:pt x="0" y="1762125"/>
                  </a:lnTo>
                  <a:lnTo>
                    <a:pt x="0" y="0"/>
                  </a:lnTo>
                  <a:lnTo>
                    <a:pt x="1717675" y="0"/>
                  </a:lnTo>
                  <a:lnTo>
                    <a:pt x="171767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752600"/>
                  </a:lnTo>
                  <a:lnTo>
                    <a:pt x="4762" y="1752600"/>
                  </a:lnTo>
                  <a:lnTo>
                    <a:pt x="9525" y="1757362"/>
                  </a:lnTo>
                  <a:lnTo>
                    <a:pt x="1717675" y="1757362"/>
                  </a:lnTo>
                  <a:lnTo>
                    <a:pt x="1717675" y="1762125"/>
                  </a:lnTo>
                  <a:close/>
                </a:path>
                <a:path w="1717675" h="176212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717675" h="1762125">
                  <a:moveTo>
                    <a:pt x="170815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708150" y="4762"/>
                  </a:lnTo>
                  <a:lnTo>
                    <a:pt x="1708150" y="9525"/>
                  </a:lnTo>
                  <a:close/>
                </a:path>
                <a:path w="1717675" h="1762125">
                  <a:moveTo>
                    <a:pt x="1708150" y="1757362"/>
                  </a:moveTo>
                  <a:lnTo>
                    <a:pt x="1708150" y="4762"/>
                  </a:lnTo>
                  <a:lnTo>
                    <a:pt x="1712912" y="9525"/>
                  </a:lnTo>
                  <a:lnTo>
                    <a:pt x="1717675" y="9525"/>
                  </a:lnTo>
                  <a:lnTo>
                    <a:pt x="1717675" y="1752600"/>
                  </a:lnTo>
                  <a:lnTo>
                    <a:pt x="1712912" y="1752600"/>
                  </a:lnTo>
                  <a:lnTo>
                    <a:pt x="1708150" y="1757362"/>
                  </a:lnTo>
                  <a:close/>
                </a:path>
                <a:path w="1717675" h="1762125">
                  <a:moveTo>
                    <a:pt x="1717675" y="9525"/>
                  </a:moveTo>
                  <a:lnTo>
                    <a:pt x="1712912" y="9525"/>
                  </a:lnTo>
                  <a:lnTo>
                    <a:pt x="1708150" y="4762"/>
                  </a:lnTo>
                  <a:lnTo>
                    <a:pt x="1717675" y="4762"/>
                  </a:lnTo>
                  <a:lnTo>
                    <a:pt x="1717675" y="9525"/>
                  </a:lnTo>
                  <a:close/>
                </a:path>
                <a:path w="1717675" h="1762125">
                  <a:moveTo>
                    <a:pt x="9525" y="1757362"/>
                  </a:moveTo>
                  <a:lnTo>
                    <a:pt x="4762" y="1752600"/>
                  </a:lnTo>
                  <a:lnTo>
                    <a:pt x="9525" y="1752600"/>
                  </a:lnTo>
                  <a:lnTo>
                    <a:pt x="9525" y="1757362"/>
                  </a:lnTo>
                  <a:close/>
                </a:path>
                <a:path w="1717675" h="1762125">
                  <a:moveTo>
                    <a:pt x="1708150" y="1757362"/>
                  </a:moveTo>
                  <a:lnTo>
                    <a:pt x="9525" y="1757362"/>
                  </a:lnTo>
                  <a:lnTo>
                    <a:pt x="9525" y="1752600"/>
                  </a:lnTo>
                  <a:lnTo>
                    <a:pt x="1708150" y="1752600"/>
                  </a:lnTo>
                  <a:lnTo>
                    <a:pt x="1708150" y="1757362"/>
                  </a:lnTo>
                  <a:close/>
                </a:path>
                <a:path w="1717675" h="1762125">
                  <a:moveTo>
                    <a:pt x="1717675" y="1757362"/>
                  </a:moveTo>
                  <a:lnTo>
                    <a:pt x="1708150" y="1757362"/>
                  </a:lnTo>
                  <a:lnTo>
                    <a:pt x="1712912" y="1752600"/>
                  </a:lnTo>
                  <a:lnTo>
                    <a:pt x="1717675" y="1752600"/>
                  </a:lnTo>
                  <a:lnTo>
                    <a:pt x="1717675" y="175736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/>
          <p:cNvSpPr txBox="1"/>
          <p:nvPr/>
        </p:nvSpPr>
        <p:spPr>
          <a:xfrm>
            <a:off x="5152390" y="5132704"/>
            <a:ext cx="1219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情境模拟：</a:t>
            </a:r>
            <a:endParaRPr sz="12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接待前准备工作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52390" y="5681979"/>
            <a:ext cx="137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接待工作具体实施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52390" y="6047740"/>
            <a:ext cx="1397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商务接待活动中</a:t>
            </a:r>
            <a:r>
              <a:rPr sz="1200" spc="50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迎送致意的礼仪规范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777037" y="4827587"/>
            <a:ext cx="1190625" cy="1755775"/>
            <a:chOff x="6777037" y="4827587"/>
            <a:chExt cx="1190625" cy="1755775"/>
          </a:xfrm>
        </p:grpSpPr>
        <p:sp>
          <p:nvSpPr>
            <p:cNvPr id="91" name="object 91"/>
            <p:cNvSpPr/>
            <p:nvPr/>
          </p:nvSpPr>
          <p:spPr>
            <a:xfrm>
              <a:off x="6781800" y="4832604"/>
              <a:ext cx="1181100" cy="1746885"/>
            </a:xfrm>
            <a:custGeom>
              <a:avLst/>
              <a:gdLst/>
              <a:ahLst/>
              <a:cxnLst/>
              <a:rect l="l" t="t" r="r" b="b"/>
              <a:pathLst>
                <a:path w="1181100" h="1746884">
                  <a:moveTo>
                    <a:pt x="1181100" y="1746503"/>
                  </a:moveTo>
                  <a:lnTo>
                    <a:pt x="0" y="1746503"/>
                  </a:lnTo>
                  <a:lnTo>
                    <a:pt x="0" y="0"/>
                  </a:lnTo>
                  <a:lnTo>
                    <a:pt x="1181100" y="0"/>
                  </a:lnTo>
                  <a:lnTo>
                    <a:pt x="1181100" y="1746503"/>
                  </a:lnTo>
                  <a:close/>
                </a:path>
              </a:pathLst>
            </a:custGeom>
            <a:solidFill>
              <a:srgbClr val="7D9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6777037" y="4827587"/>
              <a:ext cx="1190625" cy="1755775"/>
            </a:xfrm>
            <a:custGeom>
              <a:avLst/>
              <a:gdLst/>
              <a:ahLst/>
              <a:cxnLst/>
              <a:rect l="l" t="t" r="r" b="b"/>
              <a:pathLst>
                <a:path w="1190625" h="1755775">
                  <a:moveTo>
                    <a:pt x="1190625" y="1755775"/>
                  </a:moveTo>
                  <a:lnTo>
                    <a:pt x="0" y="1755775"/>
                  </a:lnTo>
                  <a:lnTo>
                    <a:pt x="0" y="0"/>
                  </a:lnTo>
                  <a:lnTo>
                    <a:pt x="1190625" y="0"/>
                  </a:lnTo>
                  <a:lnTo>
                    <a:pt x="119062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746250"/>
                  </a:lnTo>
                  <a:lnTo>
                    <a:pt x="4762" y="1746250"/>
                  </a:lnTo>
                  <a:lnTo>
                    <a:pt x="9525" y="1751012"/>
                  </a:lnTo>
                  <a:lnTo>
                    <a:pt x="1190625" y="1751012"/>
                  </a:lnTo>
                  <a:lnTo>
                    <a:pt x="1190625" y="1755775"/>
                  </a:lnTo>
                  <a:close/>
                </a:path>
                <a:path w="1190625" h="17557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190625" h="1755775">
                  <a:moveTo>
                    <a:pt x="118110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181100" y="4762"/>
                  </a:lnTo>
                  <a:lnTo>
                    <a:pt x="1181100" y="9525"/>
                  </a:lnTo>
                  <a:close/>
                </a:path>
                <a:path w="1190625" h="1755775">
                  <a:moveTo>
                    <a:pt x="1181100" y="1751012"/>
                  </a:moveTo>
                  <a:lnTo>
                    <a:pt x="1181100" y="4762"/>
                  </a:lnTo>
                  <a:lnTo>
                    <a:pt x="1185862" y="9525"/>
                  </a:lnTo>
                  <a:lnTo>
                    <a:pt x="1190625" y="9525"/>
                  </a:lnTo>
                  <a:lnTo>
                    <a:pt x="1190625" y="1746250"/>
                  </a:lnTo>
                  <a:lnTo>
                    <a:pt x="1185862" y="1746250"/>
                  </a:lnTo>
                  <a:lnTo>
                    <a:pt x="1181100" y="1751012"/>
                  </a:lnTo>
                  <a:close/>
                </a:path>
                <a:path w="1190625" h="1755775">
                  <a:moveTo>
                    <a:pt x="1190625" y="9525"/>
                  </a:moveTo>
                  <a:lnTo>
                    <a:pt x="1185862" y="9525"/>
                  </a:lnTo>
                  <a:lnTo>
                    <a:pt x="1181100" y="4762"/>
                  </a:lnTo>
                  <a:lnTo>
                    <a:pt x="1190625" y="4762"/>
                  </a:lnTo>
                  <a:lnTo>
                    <a:pt x="1190625" y="9525"/>
                  </a:lnTo>
                  <a:close/>
                </a:path>
                <a:path w="1190625" h="1755775">
                  <a:moveTo>
                    <a:pt x="9525" y="1751012"/>
                  </a:moveTo>
                  <a:lnTo>
                    <a:pt x="4762" y="1746250"/>
                  </a:lnTo>
                  <a:lnTo>
                    <a:pt x="9525" y="1746250"/>
                  </a:lnTo>
                  <a:lnTo>
                    <a:pt x="9525" y="1751012"/>
                  </a:lnTo>
                  <a:close/>
                </a:path>
                <a:path w="1190625" h="1755775">
                  <a:moveTo>
                    <a:pt x="1181100" y="1751012"/>
                  </a:moveTo>
                  <a:lnTo>
                    <a:pt x="9525" y="1751012"/>
                  </a:lnTo>
                  <a:lnTo>
                    <a:pt x="9525" y="1746250"/>
                  </a:lnTo>
                  <a:lnTo>
                    <a:pt x="1181100" y="1746250"/>
                  </a:lnTo>
                  <a:lnTo>
                    <a:pt x="1181100" y="1751012"/>
                  </a:lnTo>
                  <a:close/>
                </a:path>
                <a:path w="1190625" h="1755775">
                  <a:moveTo>
                    <a:pt x="1190625" y="1751012"/>
                  </a:moveTo>
                  <a:lnTo>
                    <a:pt x="1181100" y="1751012"/>
                  </a:lnTo>
                  <a:lnTo>
                    <a:pt x="1185862" y="1746250"/>
                  </a:lnTo>
                  <a:lnTo>
                    <a:pt x="1190625" y="1746250"/>
                  </a:lnTo>
                  <a:lnTo>
                    <a:pt x="1190625" y="175101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6860540" y="4861559"/>
            <a:ext cx="9061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9F9F9"/>
                </a:solidFill>
                <a:latin typeface="Noto Serif CJK JP"/>
                <a:cs typeface="Noto Serif CJK JP"/>
              </a:rPr>
              <a:t>情境模拟：</a:t>
            </a:r>
            <a:endParaRPr sz="1200">
              <a:latin typeface="Noto Serif CJK JP"/>
              <a:cs typeface="Noto Serif CJK JP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1.“</a:t>
            </a:r>
            <a:r>
              <a:rPr sz="1200" spc="-20" dirty="0">
                <a:solidFill>
                  <a:srgbClr val="FFFFFF"/>
                </a:solidFill>
                <a:latin typeface="Noto Serif CJK JP"/>
                <a:cs typeface="Noto Serif CJK JP"/>
              </a:rPr>
              <a:t>中式 宴请</a:t>
            </a:r>
            <a:r>
              <a:rPr sz="1200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200" spc="-25" dirty="0">
                <a:solidFill>
                  <a:srgbClr val="FFFFFF"/>
                </a:solidFill>
                <a:latin typeface="Noto Serif CJK JP"/>
                <a:cs typeface="Noto Serif CJK JP"/>
              </a:rPr>
              <a:t>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860540" y="5593715"/>
            <a:ext cx="8636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2.“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西式宴请</a:t>
            </a:r>
            <a:r>
              <a:rPr sz="1200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”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440"/>
              </a:lnSpc>
            </a:pPr>
            <a:r>
              <a:rPr sz="1200" spc="-25" dirty="0">
                <a:solidFill>
                  <a:srgbClr val="FFFFFF"/>
                </a:solidFill>
                <a:latin typeface="Noto Serif CJK JP"/>
                <a:cs typeface="Noto Serif CJK JP"/>
              </a:rPr>
              <a:t>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860540" y="6142354"/>
            <a:ext cx="762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西餐酒水</a:t>
            </a:r>
            <a:r>
              <a:rPr sz="1200" spc="-25" dirty="0">
                <a:solidFill>
                  <a:srgbClr val="FFFFFF"/>
                </a:solidFill>
                <a:latin typeface="Noto Serif CJK JP"/>
                <a:cs typeface="Noto Serif CJK JP"/>
              </a:rPr>
              <a:t>礼仪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7958137" y="4821237"/>
            <a:ext cx="1114425" cy="1762125"/>
            <a:chOff x="7958137" y="4821237"/>
            <a:chExt cx="1114425" cy="1762125"/>
          </a:xfrm>
        </p:grpSpPr>
        <p:sp>
          <p:nvSpPr>
            <p:cNvPr id="97" name="object 97"/>
            <p:cNvSpPr/>
            <p:nvPr/>
          </p:nvSpPr>
          <p:spPr>
            <a:xfrm>
              <a:off x="7962900" y="4826507"/>
              <a:ext cx="1104900" cy="1752600"/>
            </a:xfrm>
            <a:custGeom>
              <a:avLst/>
              <a:gdLst/>
              <a:ahLst/>
              <a:cxnLst/>
              <a:rect l="l" t="t" r="r" b="b"/>
              <a:pathLst>
                <a:path w="1104900" h="1752600">
                  <a:moveTo>
                    <a:pt x="1104900" y="1752599"/>
                  </a:moveTo>
                  <a:lnTo>
                    <a:pt x="0" y="1752599"/>
                  </a:lnTo>
                  <a:lnTo>
                    <a:pt x="0" y="0"/>
                  </a:lnTo>
                  <a:lnTo>
                    <a:pt x="1104900" y="0"/>
                  </a:lnTo>
                  <a:lnTo>
                    <a:pt x="1104900" y="175259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7958137" y="4821237"/>
              <a:ext cx="1114425" cy="1762125"/>
            </a:xfrm>
            <a:custGeom>
              <a:avLst/>
              <a:gdLst/>
              <a:ahLst/>
              <a:cxnLst/>
              <a:rect l="l" t="t" r="r" b="b"/>
              <a:pathLst>
                <a:path w="1114425" h="1762125">
                  <a:moveTo>
                    <a:pt x="1114425" y="1762125"/>
                  </a:moveTo>
                  <a:lnTo>
                    <a:pt x="0" y="1762125"/>
                  </a:lnTo>
                  <a:lnTo>
                    <a:pt x="0" y="0"/>
                  </a:lnTo>
                  <a:lnTo>
                    <a:pt x="1114425" y="0"/>
                  </a:lnTo>
                  <a:lnTo>
                    <a:pt x="111442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752600"/>
                  </a:lnTo>
                  <a:lnTo>
                    <a:pt x="4762" y="1752600"/>
                  </a:lnTo>
                  <a:lnTo>
                    <a:pt x="9525" y="1757362"/>
                  </a:lnTo>
                  <a:lnTo>
                    <a:pt x="1114425" y="1757362"/>
                  </a:lnTo>
                  <a:lnTo>
                    <a:pt x="1114425" y="1762125"/>
                  </a:lnTo>
                  <a:close/>
                </a:path>
                <a:path w="1114425" h="176212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114425" h="1762125">
                  <a:moveTo>
                    <a:pt x="110490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104900" y="4762"/>
                  </a:lnTo>
                  <a:lnTo>
                    <a:pt x="1104900" y="9525"/>
                  </a:lnTo>
                  <a:close/>
                </a:path>
                <a:path w="1114425" h="1762125">
                  <a:moveTo>
                    <a:pt x="1104900" y="1757362"/>
                  </a:moveTo>
                  <a:lnTo>
                    <a:pt x="1104900" y="4762"/>
                  </a:lnTo>
                  <a:lnTo>
                    <a:pt x="1109662" y="9525"/>
                  </a:lnTo>
                  <a:lnTo>
                    <a:pt x="1114425" y="9525"/>
                  </a:lnTo>
                  <a:lnTo>
                    <a:pt x="1114425" y="1752600"/>
                  </a:lnTo>
                  <a:lnTo>
                    <a:pt x="1109662" y="1752600"/>
                  </a:lnTo>
                  <a:lnTo>
                    <a:pt x="1104900" y="1757362"/>
                  </a:lnTo>
                  <a:close/>
                </a:path>
                <a:path w="1114425" h="1762125">
                  <a:moveTo>
                    <a:pt x="1114425" y="9525"/>
                  </a:moveTo>
                  <a:lnTo>
                    <a:pt x="1109662" y="9525"/>
                  </a:lnTo>
                  <a:lnTo>
                    <a:pt x="1104900" y="4762"/>
                  </a:lnTo>
                  <a:lnTo>
                    <a:pt x="1114425" y="4762"/>
                  </a:lnTo>
                  <a:lnTo>
                    <a:pt x="1114425" y="9525"/>
                  </a:lnTo>
                  <a:close/>
                </a:path>
                <a:path w="1114425" h="1762125">
                  <a:moveTo>
                    <a:pt x="9525" y="1757362"/>
                  </a:moveTo>
                  <a:lnTo>
                    <a:pt x="4762" y="1752600"/>
                  </a:lnTo>
                  <a:lnTo>
                    <a:pt x="9525" y="1752600"/>
                  </a:lnTo>
                  <a:lnTo>
                    <a:pt x="9525" y="1757362"/>
                  </a:lnTo>
                  <a:close/>
                </a:path>
                <a:path w="1114425" h="1762125">
                  <a:moveTo>
                    <a:pt x="1104900" y="1757362"/>
                  </a:moveTo>
                  <a:lnTo>
                    <a:pt x="9525" y="1757362"/>
                  </a:lnTo>
                  <a:lnTo>
                    <a:pt x="9525" y="1752600"/>
                  </a:lnTo>
                  <a:lnTo>
                    <a:pt x="1104900" y="1752600"/>
                  </a:lnTo>
                  <a:lnTo>
                    <a:pt x="1104900" y="1757362"/>
                  </a:lnTo>
                  <a:close/>
                </a:path>
                <a:path w="1114425" h="1762125">
                  <a:moveTo>
                    <a:pt x="1114425" y="1757362"/>
                  </a:moveTo>
                  <a:lnTo>
                    <a:pt x="1104900" y="1757362"/>
                  </a:lnTo>
                  <a:lnTo>
                    <a:pt x="1109662" y="1752600"/>
                  </a:lnTo>
                  <a:lnTo>
                    <a:pt x="1114425" y="1752600"/>
                  </a:lnTo>
                  <a:lnTo>
                    <a:pt x="1114425" y="1757362"/>
                  </a:lnTo>
                  <a:close/>
                </a:path>
              </a:pathLst>
            </a:custGeom>
            <a:solidFill>
              <a:srgbClr val="FFB5B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/>
          <p:cNvSpPr txBox="1"/>
          <p:nvPr/>
        </p:nvSpPr>
        <p:spPr>
          <a:xfrm>
            <a:off x="8041640" y="5041265"/>
            <a:ext cx="914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Noto Serif CJK JP"/>
                <a:cs typeface="Noto Serif CJK JP"/>
              </a:rPr>
              <a:t>情境模拟： 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latin typeface="Noto Serif CJK JP"/>
                <a:cs typeface="Noto Serif CJK JP"/>
              </a:rPr>
              <a:t>以小组为单位情境模拟</a:t>
            </a:r>
            <a:r>
              <a:rPr sz="1200" spc="-25" dirty="0">
                <a:latin typeface="Noto Serif CJK JP"/>
                <a:cs typeface="Noto Serif CJK JP"/>
              </a:rPr>
              <a:t>展示</a:t>
            </a:r>
            <a:endParaRPr sz="1200">
              <a:latin typeface="Noto Serif CJK JP"/>
              <a:cs typeface="Noto Serif CJK JP"/>
            </a:endParaRPr>
          </a:p>
          <a:p>
            <a:pPr marL="12700" marR="15748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形象设计任务考核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-22859" y="4930140"/>
            <a:ext cx="2736850" cy="950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marR="614680">
              <a:lnSpc>
                <a:spcPct val="100000"/>
              </a:lnSpc>
              <a:spcBef>
                <a:spcPts val="100"/>
              </a:spcBef>
              <a:tabLst>
                <a:tab pos="1351915" algn="l"/>
              </a:tabLst>
            </a:pP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学生结</a:t>
            </a:r>
            <a:r>
              <a:rPr sz="1200" spc="-50" dirty="0">
                <a:solidFill>
                  <a:srgbClr val="FFFFFF"/>
                </a:solidFill>
                <a:latin typeface="Noto Serif CJK JP"/>
                <a:cs typeface="Noto Serif CJK JP"/>
              </a:rPr>
              <a:t>合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	</a:t>
            </a:r>
            <a:r>
              <a:rPr sz="1200" dirty="0">
                <a:solidFill>
                  <a:srgbClr val="F9F9F9"/>
                </a:solidFill>
                <a:latin typeface="Noto Serif CJK JP"/>
                <a:cs typeface="Noto Serif CJK JP"/>
              </a:rPr>
              <a:t>情境模拟</a:t>
            </a:r>
            <a:r>
              <a:rPr sz="1200" spc="-50" dirty="0">
                <a:solidFill>
                  <a:srgbClr val="F9F9F9"/>
                </a:solidFill>
                <a:latin typeface="Noto Serif CJK JP"/>
                <a:cs typeface="Noto Serif CJK JP"/>
              </a:rPr>
              <a:t>：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案例分</a:t>
            </a:r>
            <a:r>
              <a:rPr sz="1200" spc="-50" dirty="0">
                <a:solidFill>
                  <a:srgbClr val="FFFFFF"/>
                </a:solidFill>
                <a:latin typeface="Noto Serif CJK JP"/>
                <a:cs typeface="Noto Serif CJK JP"/>
              </a:rPr>
              <a:t>析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	</a:t>
            </a:r>
            <a:r>
              <a:rPr sz="1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化妆实</a:t>
            </a:r>
            <a:r>
              <a:rPr sz="1200" spc="-50" dirty="0">
                <a:solidFill>
                  <a:srgbClr val="FFFFFF"/>
                </a:solidFill>
                <a:latin typeface="Noto Serif CJK JP"/>
                <a:cs typeface="Noto Serif CJK JP"/>
              </a:rPr>
              <a:t>战</a:t>
            </a:r>
            <a:endParaRPr sz="1200">
              <a:latin typeface="Noto Serif CJK JP"/>
              <a:cs typeface="Noto Serif CJK JP"/>
            </a:endParaRPr>
          </a:p>
          <a:p>
            <a:pPr marL="571500">
              <a:lnSpc>
                <a:spcPts val="1250"/>
              </a:lnSpc>
              <a:spcBef>
                <a:spcPts val="5"/>
              </a:spcBef>
              <a:tabLst>
                <a:tab pos="1351915" algn="l"/>
              </a:tabLst>
            </a:pP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礼仪的</a:t>
            </a:r>
            <a:r>
              <a:rPr sz="1200" spc="-50" dirty="0">
                <a:solidFill>
                  <a:srgbClr val="FFFFFF"/>
                </a:solidFill>
                <a:latin typeface="Noto Serif CJK JP"/>
                <a:cs typeface="Noto Serif CJK JP"/>
              </a:rPr>
              <a:t>渊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	</a:t>
            </a:r>
            <a:r>
              <a:rPr sz="1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情境模拟着装搭</a:t>
            </a:r>
            <a:r>
              <a:rPr sz="1200" spc="-50" dirty="0">
                <a:solidFill>
                  <a:srgbClr val="FFFFFF"/>
                </a:solidFill>
                <a:latin typeface="Noto Serif CJK JP"/>
                <a:cs typeface="Noto Serif CJK JP"/>
              </a:rPr>
              <a:t>配</a:t>
            </a:r>
            <a:endParaRPr sz="1200">
              <a:latin typeface="Noto Serif CJK JP"/>
              <a:cs typeface="Noto Serif CJK JP"/>
            </a:endParaRPr>
          </a:p>
          <a:p>
            <a:pPr marL="38100">
              <a:lnSpc>
                <a:spcPts val="1480"/>
              </a:lnSpc>
              <a:tabLst>
                <a:tab pos="1351915" algn="l"/>
              </a:tabLst>
            </a:pPr>
            <a:r>
              <a:rPr sz="1600" b="1" spc="-10" dirty="0">
                <a:solidFill>
                  <a:srgbClr val="990000"/>
                </a:solidFill>
                <a:latin typeface="Noto Sans CJK HK"/>
                <a:cs typeface="Noto Sans CJK HK"/>
              </a:rPr>
              <a:t>课</a:t>
            </a:r>
            <a:r>
              <a:rPr sz="1600" b="1" dirty="0">
                <a:solidFill>
                  <a:srgbClr val="990000"/>
                </a:solidFill>
                <a:latin typeface="Noto Sans CJK HK"/>
                <a:cs typeface="Noto Sans CJK HK"/>
              </a:rPr>
              <a:t>程</a:t>
            </a:r>
            <a:r>
              <a:rPr sz="1600" b="1" spc="130" dirty="0">
                <a:solidFill>
                  <a:srgbClr val="990000"/>
                </a:solidFill>
                <a:latin typeface="Noto Sans CJK HK"/>
                <a:cs typeface="Noto Sans CJK HK"/>
              </a:rPr>
              <a:t>  </a:t>
            </a:r>
            <a:r>
              <a:rPr sz="1800" baseline="2000" dirty="0">
                <a:solidFill>
                  <a:srgbClr val="FFFFFF"/>
                </a:solidFill>
                <a:latin typeface="Noto Serif CJK JP"/>
                <a:cs typeface="Noto Serif CJK JP"/>
              </a:rPr>
              <a:t>源、发</a:t>
            </a:r>
            <a:r>
              <a:rPr sz="1800" spc="-75" baseline="2000" dirty="0">
                <a:solidFill>
                  <a:srgbClr val="FFFFFF"/>
                </a:solidFill>
                <a:latin typeface="Noto Serif CJK JP"/>
                <a:cs typeface="Noto Serif CJK JP"/>
              </a:rPr>
              <a:t>展</a:t>
            </a:r>
            <a:r>
              <a:rPr sz="1800" baseline="2000" dirty="0">
                <a:solidFill>
                  <a:srgbClr val="FFFFFF"/>
                </a:solidFill>
                <a:latin typeface="Noto Serif CJK JP"/>
                <a:cs typeface="Noto Serif CJK JP"/>
              </a:rPr>
              <a:t>	</a:t>
            </a:r>
            <a:r>
              <a:rPr sz="12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求职面</a:t>
            </a:r>
            <a:r>
              <a:rPr sz="1200" spc="-50" dirty="0">
                <a:solidFill>
                  <a:srgbClr val="FFFFFF"/>
                </a:solidFill>
                <a:latin typeface="Noto Serif CJK JP"/>
                <a:cs typeface="Noto Serif CJK JP"/>
              </a:rPr>
              <a:t>试</a:t>
            </a:r>
            <a:endParaRPr sz="1200">
              <a:latin typeface="Noto Serif CJK JP"/>
              <a:cs typeface="Noto Serif CJK JP"/>
            </a:endParaRPr>
          </a:p>
          <a:p>
            <a:pPr marL="38100">
              <a:lnSpc>
                <a:spcPts val="1670"/>
              </a:lnSpc>
              <a:tabLst>
                <a:tab pos="1351915" algn="l"/>
              </a:tabLst>
            </a:pPr>
            <a:r>
              <a:rPr sz="2400" b="1" spc="-15" baseline="-17000" dirty="0">
                <a:solidFill>
                  <a:srgbClr val="990000"/>
                </a:solidFill>
                <a:latin typeface="Noto Sans CJK HK"/>
                <a:cs typeface="Noto Sans CJK HK"/>
              </a:rPr>
              <a:t>作</a:t>
            </a:r>
            <a:r>
              <a:rPr sz="2400" b="1" baseline="-17000" dirty="0">
                <a:solidFill>
                  <a:srgbClr val="990000"/>
                </a:solidFill>
                <a:latin typeface="Noto Sans CJK HK"/>
                <a:cs typeface="Noto Sans CJK HK"/>
              </a:rPr>
              <a:t>业</a:t>
            </a:r>
            <a:r>
              <a:rPr sz="2400" b="1" spc="195" baseline="-17000" dirty="0">
                <a:solidFill>
                  <a:srgbClr val="990000"/>
                </a:solidFill>
                <a:latin typeface="Noto Sans CJK HK"/>
                <a:cs typeface="Noto Sans CJK HK"/>
              </a:rPr>
              <a:t>  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作用</a:t>
            </a:r>
            <a:r>
              <a:rPr sz="1200" spc="-50" dirty="0">
                <a:solidFill>
                  <a:srgbClr val="FFFFFF"/>
                </a:solidFill>
                <a:latin typeface="Noto Serif CJK JP"/>
                <a:cs typeface="Noto Serif CJK JP"/>
              </a:rPr>
              <a:t>等</a:t>
            </a:r>
            <a:r>
              <a:rPr sz="1200" dirty="0">
                <a:solidFill>
                  <a:srgbClr val="FFFFFF"/>
                </a:solidFill>
                <a:latin typeface="Noto Serif CJK JP"/>
                <a:cs typeface="Noto Serif CJK JP"/>
              </a:rPr>
              <a:t>	以小组为单</a:t>
            </a:r>
            <a:r>
              <a:rPr sz="1200" spc="-50" dirty="0">
                <a:solidFill>
                  <a:srgbClr val="FFFFFF"/>
                </a:solidFill>
                <a:latin typeface="Noto Serif CJK JP"/>
                <a:cs typeface="Noto Serif CJK JP"/>
              </a:rPr>
              <a:t>位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107564" y="227647"/>
            <a:ext cx="28695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153793"/>
                </a:solidFill>
                <a:latin typeface="Noto Serif CJK JP"/>
                <a:cs typeface="Noto Serif CJK JP"/>
              </a:rPr>
              <a:t>六、项目情境设计</a:t>
            </a:r>
            <a:endParaRPr sz="2800">
              <a:latin typeface="Noto Serif CJK JP"/>
              <a:cs typeface="Noto Serif CJK JP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8739" y="2260600"/>
            <a:ext cx="43243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990000"/>
                </a:solidFill>
                <a:latin typeface="Noto Sans CJK HK"/>
                <a:cs typeface="Noto Sans CJK HK"/>
              </a:rPr>
              <a:t>项目</a:t>
            </a:r>
            <a:endParaRPr sz="1600">
              <a:latin typeface="Noto Sans CJK HK"/>
              <a:cs typeface="Noto Sans CJK HK"/>
            </a:endParaRPr>
          </a:p>
        </p:txBody>
      </p: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xfrm>
            <a:off x="359727" y="232092"/>
            <a:ext cx="11461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000000"/>
                </a:solidFill>
                <a:latin typeface="Noto Sans CJK HK"/>
                <a:cs typeface="Noto Sans CJK HK"/>
              </a:rPr>
              <a:t>能力训练项目设计</a:t>
            </a:r>
            <a:endParaRPr sz="2200">
              <a:latin typeface="Noto Sans CJK HK"/>
              <a:cs typeface="Noto Sans CJK HK"/>
            </a:endParaRPr>
          </a:p>
        </p:txBody>
      </p:sp>
      <p:graphicFrame>
        <p:nvGraphicFramePr>
          <p:cNvPr id="104" name="object 104"/>
          <p:cNvGraphicFramePr>
            <a:graphicFrameLocks noGrp="1"/>
          </p:cNvGraphicFramePr>
          <p:nvPr/>
        </p:nvGraphicFramePr>
        <p:xfrm>
          <a:off x="620712" y="1293812"/>
          <a:ext cx="7920355" cy="43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30"/>
                <a:gridCol w="574675"/>
                <a:gridCol w="559434"/>
                <a:gridCol w="588644"/>
                <a:gridCol w="513715"/>
                <a:gridCol w="559435"/>
                <a:gridCol w="575945"/>
                <a:gridCol w="544829"/>
                <a:gridCol w="558800"/>
                <a:gridCol w="560704"/>
                <a:gridCol w="563245"/>
                <a:gridCol w="561339"/>
                <a:gridCol w="563245"/>
                <a:gridCol w="562609"/>
              </a:tblGrid>
              <a:tr h="43624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9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11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13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14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" y="253365"/>
            <a:ext cx="104584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0000"/>
                </a:solidFill>
                <a:latin typeface="Noto Sans CJK HK"/>
                <a:cs typeface="Noto Sans CJK HK"/>
              </a:rPr>
              <a:t>项目情景</a:t>
            </a:r>
            <a:r>
              <a:rPr sz="2000" b="1" spc="-25" dirty="0">
                <a:solidFill>
                  <a:srgbClr val="000000"/>
                </a:solidFill>
                <a:latin typeface="Noto Sans CJK HK"/>
                <a:cs typeface="Noto Sans CJK HK"/>
              </a:rPr>
              <a:t>设计</a:t>
            </a:r>
            <a:endParaRPr sz="2000">
              <a:latin typeface="Noto Sans CJK HK"/>
              <a:cs typeface="Noto Sans CJK H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4250" y="2552700"/>
            <a:ext cx="1311275" cy="504825"/>
            <a:chOff x="984250" y="2552700"/>
            <a:chExt cx="1311275" cy="504825"/>
          </a:xfrm>
        </p:grpSpPr>
        <p:sp>
          <p:nvSpPr>
            <p:cNvPr id="4" name="object 4"/>
            <p:cNvSpPr/>
            <p:nvPr/>
          </p:nvSpPr>
          <p:spPr>
            <a:xfrm>
              <a:off x="993648" y="2561844"/>
              <a:ext cx="1292860" cy="486409"/>
            </a:xfrm>
            <a:custGeom>
              <a:avLst/>
              <a:gdLst/>
              <a:ahLst/>
              <a:cxnLst/>
              <a:rect l="l" t="t" r="r" b="b"/>
              <a:pathLst>
                <a:path w="1292860" h="486410">
                  <a:moveTo>
                    <a:pt x="1292352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292352" y="0"/>
                  </a:lnTo>
                  <a:lnTo>
                    <a:pt x="1292352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84250" y="2552700"/>
              <a:ext cx="1311275" cy="504825"/>
            </a:xfrm>
            <a:custGeom>
              <a:avLst/>
              <a:gdLst/>
              <a:ahLst/>
              <a:cxnLst/>
              <a:rect l="l" t="t" r="r" b="b"/>
              <a:pathLst>
                <a:path w="1311275" h="504825">
                  <a:moveTo>
                    <a:pt x="1311275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311275" y="0"/>
                  </a:lnTo>
                  <a:lnTo>
                    <a:pt x="1311275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311275" y="495300"/>
                  </a:lnTo>
                  <a:lnTo>
                    <a:pt x="1311275" y="504825"/>
                  </a:lnTo>
                  <a:close/>
                </a:path>
                <a:path w="1311275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311275" h="504825">
                  <a:moveTo>
                    <a:pt x="1292225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292225" y="9525"/>
                  </a:lnTo>
                  <a:lnTo>
                    <a:pt x="1292225" y="19050"/>
                  </a:lnTo>
                  <a:close/>
                </a:path>
                <a:path w="1311275" h="504825">
                  <a:moveTo>
                    <a:pt x="1292225" y="495300"/>
                  </a:moveTo>
                  <a:lnTo>
                    <a:pt x="1292225" y="9525"/>
                  </a:lnTo>
                  <a:lnTo>
                    <a:pt x="1301750" y="19050"/>
                  </a:lnTo>
                  <a:lnTo>
                    <a:pt x="1311275" y="19050"/>
                  </a:lnTo>
                  <a:lnTo>
                    <a:pt x="1311275" y="485775"/>
                  </a:lnTo>
                  <a:lnTo>
                    <a:pt x="1301750" y="485775"/>
                  </a:lnTo>
                  <a:lnTo>
                    <a:pt x="1292225" y="495300"/>
                  </a:lnTo>
                  <a:close/>
                </a:path>
                <a:path w="1311275" h="504825">
                  <a:moveTo>
                    <a:pt x="1311275" y="19050"/>
                  </a:moveTo>
                  <a:lnTo>
                    <a:pt x="1301750" y="19050"/>
                  </a:lnTo>
                  <a:lnTo>
                    <a:pt x="1292225" y="9525"/>
                  </a:lnTo>
                  <a:lnTo>
                    <a:pt x="1311275" y="9525"/>
                  </a:lnTo>
                  <a:lnTo>
                    <a:pt x="1311275" y="19050"/>
                  </a:lnTo>
                  <a:close/>
                </a:path>
                <a:path w="1311275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311275" h="504825">
                  <a:moveTo>
                    <a:pt x="1292225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292225" y="485775"/>
                  </a:lnTo>
                  <a:lnTo>
                    <a:pt x="1292225" y="495300"/>
                  </a:lnTo>
                  <a:close/>
                </a:path>
                <a:path w="1311275" h="504825">
                  <a:moveTo>
                    <a:pt x="1311275" y="495300"/>
                  </a:moveTo>
                  <a:lnTo>
                    <a:pt x="1292225" y="495300"/>
                  </a:lnTo>
                  <a:lnTo>
                    <a:pt x="1301750" y="485775"/>
                  </a:lnTo>
                  <a:lnTo>
                    <a:pt x="1311275" y="485775"/>
                  </a:lnTo>
                  <a:lnTo>
                    <a:pt x="1311275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93469" y="2675255"/>
            <a:ext cx="1092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职业形象礼仪</a:t>
            </a:r>
            <a:endParaRPr sz="1400">
              <a:latin typeface="Droid Sans Fallback"/>
              <a:cs typeface="Droid Sans Fallb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552700"/>
            <a:ext cx="847725" cy="504825"/>
            <a:chOff x="0" y="2552700"/>
            <a:chExt cx="847725" cy="504825"/>
          </a:xfrm>
        </p:grpSpPr>
        <p:sp>
          <p:nvSpPr>
            <p:cNvPr id="8" name="object 8"/>
            <p:cNvSpPr/>
            <p:nvPr/>
          </p:nvSpPr>
          <p:spPr>
            <a:xfrm>
              <a:off x="0" y="2561844"/>
              <a:ext cx="838200" cy="486409"/>
            </a:xfrm>
            <a:custGeom>
              <a:avLst/>
              <a:gdLst/>
              <a:ahLst/>
              <a:cxnLst/>
              <a:rect l="l" t="t" r="r" b="b"/>
              <a:pathLst>
                <a:path w="838200" h="486410">
                  <a:moveTo>
                    <a:pt x="838200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838200" y="0"/>
                  </a:lnTo>
                  <a:lnTo>
                    <a:pt x="838200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2552700"/>
              <a:ext cx="847725" cy="504825"/>
            </a:xfrm>
            <a:custGeom>
              <a:avLst/>
              <a:gdLst/>
              <a:ahLst/>
              <a:cxnLst/>
              <a:rect l="l" t="t" r="r" b="b"/>
              <a:pathLst>
                <a:path w="847725" h="504825">
                  <a:moveTo>
                    <a:pt x="0" y="19050"/>
                  </a:moveTo>
                  <a:lnTo>
                    <a:pt x="0" y="0"/>
                  </a:lnTo>
                  <a:lnTo>
                    <a:pt x="847725" y="0"/>
                  </a:lnTo>
                  <a:lnTo>
                    <a:pt x="847725" y="9525"/>
                  </a:lnTo>
                  <a:lnTo>
                    <a:pt x="9525" y="9525"/>
                  </a:lnTo>
                  <a:lnTo>
                    <a:pt x="0" y="19050"/>
                  </a:lnTo>
                  <a:close/>
                </a:path>
                <a:path w="847725" h="504825">
                  <a:moveTo>
                    <a:pt x="9525" y="495300"/>
                  </a:moveTo>
                  <a:lnTo>
                    <a:pt x="0" y="485775"/>
                  </a:lnTo>
                  <a:lnTo>
                    <a:pt x="0" y="19050"/>
                  </a:lnTo>
                  <a:lnTo>
                    <a:pt x="9525" y="9525"/>
                  </a:lnTo>
                  <a:lnTo>
                    <a:pt x="9525" y="495300"/>
                  </a:lnTo>
                  <a:close/>
                </a:path>
                <a:path w="847725" h="504825">
                  <a:moveTo>
                    <a:pt x="828675" y="19050"/>
                  </a:moveTo>
                  <a:lnTo>
                    <a:pt x="9525" y="19050"/>
                  </a:lnTo>
                  <a:lnTo>
                    <a:pt x="9525" y="9525"/>
                  </a:lnTo>
                  <a:lnTo>
                    <a:pt x="828675" y="9525"/>
                  </a:lnTo>
                  <a:lnTo>
                    <a:pt x="828675" y="19050"/>
                  </a:lnTo>
                  <a:close/>
                </a:path>
                <a:path w="847725" h="504825">
                  <a:moveTo>
                    <a:pt x="828675" y="495300"/>
                  </a:moveTo>
                  <a:lnTo>
                    <a:pt x="828675" y="9525"/>
                  </a:lnTo>
                  <a:lnTo>
                    <a:pt x="838200" y="19050"/>
                  </a:lnTo>
                  <a:lnTo>
                    <a:pt x="847725" y="19050"/>
                  </a:lnTo>
                  <a:lnTo>
                    <a:pt x="847725" y="485775"/>
                  </a:lnTo>
                  <a:lnTo>
                    <a:pt x="838200" y="485775"/>
                  </a:lnTo>
                  <a:lnTo>
                    <a:pt x="828675" y="495300"/>
                  </a:lnTo>
                  <a:close/>
                </a:path>
                <a:path w="847725" h="504825">
                  <a:moveTo>
                    <a:pt x="847725" y="19050"/>
                  </a:moveTo>
                  <a:lnTo>
                    <a:pt x="838200" y="19050"/>
                  </a:lnTo>
                  <a:lnTo>
                    <a:pt x="828675" y="9525"/>
                  </a:lnTo>
                  <a:lnTo>
                    <a:pt x="847725" y="9525"/>
                  </a:lnTo>
                  <a:lnTo>
                    <a:pt x="847725" y="19050"/>
                  </a:lnTo>
                  <a:close/>
                </a:path>
                <a:path w="847725" h="504825">
                  <a:moveTo>
                    <a:pt x="847725" y="504825"/>
                  </a:moveTo>
                  <a:lnTo>
                    <a:pt x="0" y="504825"/>
                  </a:lnTo>
                  <a:lnTo>
                    <a:pt x="0" y="485775"/>
                  </a:lnTo>
                  <a:lnTo>
                    <a:pt x="9525" y="495300"/>
                  </a:lnTo>
                  <a:lnTo>
                    <a:pt x="847725" y="495300"/>
                  </a:lnTo>
                  <a:lnTo>
                    <a:pt x="847725" y="504825"/>
                  </a:lnTo>
                  <a:close/>
                </a:path>
                <a:path w="847725" h="504825">
                  <a:moveTo>
                    <a:pt x="828675" y="495300"/>
                  </a:moveTo>
                  <a:lnTo>
                    <a:pt x="9525" y="495300"/>
                  </a:lnTo>
                  <a:lnTo>
                    <a:pt x="9525" y="485775"/>
                  </a:lnTo>
                  <a:lnTo>
                    <a:pt x="828675" y="485775"/>
                  </a:lnTo>
                  <a:lnTo>
                    <a:pt x="828675" y="495300"/>
                  </a:lnTo>
                  <a:close/>
                </a:path>
                <a:path w="847725" h="504825">
                  <a:moveTo>
                    <a:pt x="847725" y="495300"/>
                  </a:moveTo>
                  <a:lnTo>
                    <a:pt x="828675" y="495300"/>
                  </a:lnTo>
                  <a:lnTo>
                    <a:pt x="838200" y="485775"/>
                  </a:lnTo>
                  <a:lnTo>
                    <a:pt x="847725" y="485775"/>
                  </a:lnTo>
                  <a:lnTo>
                    <a:pt x="847725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0800" y="2569210"/>
            <a:ext cx="7372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前导项目礼仪认知</a:t>
            </a:r>
            <a:endParaRPr sz="1400">
              <a:latin typeface="Droid Sans Fallback"/>
              <a:cs typeface="Droid Sans Fallb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28875" y="2552700"/>
            <a:ext cx="1189355" cy="504825"/>
            <a:chOff x="2428875" y="2552700"/>
            <a:chExt cx="1189355" cy="504825"/>
          </a:xfrm>
        </p:grpSpPr>
        <p:sp>
          <p:nvSpPr>
            <p:cNvPr id="12" name="object 12"/>
            <p:cNvSpPr/>
            <p:nvPr/>
          </p:nvSpPr>
          <p:spPr>
            <a:xfrm>
              <a:off x="2438400" y="2561844"/>
              <a:ext cx="1170940" cy="486409"/>
            </a:xfrm>
            <a:custGeom>
              <a:avLst/>
              <a:gdLst/>
              <a:ahLst/>
              <a:cxnLst/>
              <a:rect l="l" t="t" r="r" b="b"/>
              <a:pathLst>
                <a:path w="1170939" h="486410">
                  <a:moveTo>
                    <a:pt x="1170431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170431" y="0"/>
                  </a:lnTo>
                  <a:lnTo>
                    <a:pt x="1170431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428875" y="2552700"/>
              <a:ext cx="1189355" cy="504825"/>
            </a:xfrm>
            <a:custGeom>
              <a:avLst/>
              <a:gdLst/>
              <a:ahLst/>
              <a:cxnLst/>
              <a:rect l="l" t="t" r="r" b="b"/>
              <a:pathLst>
                <a:path w="1189354" h="504825">
                  <a:moveTo>
                    <a:pt x="1189037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189037" y="0"/>
                  </a:lnTo>
                  <a:lnTo>
                    <a:pt x="1189037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189037" y="495300"/>
                  </a:lnTo>
                  <a:lnTo>
                    <a:pt x="1189037" y="504825"/>
                  </a:lnTo>
                  <a:close/>
                </a:path>
                <a:path w="1189354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189354" h="504825">
                  <a:moveTo>
                    <a:pt x="1169987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169987" y="9525"/>
                  </a:lnTo>
                  <a:lnTo>
                    <a:pt x="1169987" y="19050"/>
                  </a:lnTo>
                  <a:close/>
                </a:path>
                <a:path w="1189354" h="504825">
                  <a:moveTo>
                    <a:pt x="1169987" y="495300"/>
                  </a:moveTo>
                  <a:lnTo>
                    <a:pt x="1169987" y="9525"/>
                  </a:lnTo>
                  <a:lnTo>
                    <a:pt x="1179512" y="19050"/>
                  </a:lnTo>
                  <a:lnTo>
                    <a:pt x="1189037" y="19050"/>
                  </a:lnTo>
                  <a:lnTo>
                    <a:pt x="1189037" y="485775"/>
                  </a:lnTo>
                  <a:lnTo>
                    <a:pt x="1179512" y="485775"/>
                  </a:lnTo>
                  <a:lnTo>
                    <a:pt x="1169987" y="495300"/>
                  </a:lnTo>
                  <a:close/>
                </a:path>
                <a:path w="1189354" h="504825">
                  <a:moveTo>
                    <a:pt x="1189037" y="19050"/>
                  </a:moveTo>
                  <a:lnTo>
                    <a:pt x="1179512" y="19050"/>
                  </a:lnTo>
                  <a:lnTo>
                    <a:pt x="1169987" y="9525"/>
                  </a:lnTo>
                  <a:lnTo>
                    <a:pt x="1189037" y="9525"/>
                  </a:lnTo>
                  <a:lnTo>
                    <a:pt x="1189037" y="19050"/>
                  </a:lnTo>
                  <a:close/>
                </a:path>
                <a:path w="1189354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189354" h="504825">
                  <a:moveTo>
                    <a:pt x="1169987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169987" y="485775"/>
                  </a:lnTo>
                  <a:lnTo>
                    <a:pt x="1169987" y="495300"/>
                  </a:lnTo>
                  <a:close/>
                </a:path>
                <a:path w="1189354" h="504825">
                  <a:moveTo>
                    <a:pt x="1189037" y="495300"/>
                  </a:moveTo>
                  <a:lnTo>
                    <a:pt x="1169987" y="495300"/>
                  </a:lnTo>
                  <a:lnTo>
                    <a:pt x="1179512" y="485775"/>
                  </a:lnTo>
                  <a:lnTo>
                    <a:pt x="1189037" y="485775"/>
                  </a:lnTo>
                  <a:lnTo>
                    <a:pt x="1189037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477135" y="2675255"/>
            <a:ext cx="1092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商务会议礼仪</a:t>
            </a:r>
            <a:endParaRPr sz="1400">
              <a:latin typeface="Droid Sans Fallback"/>
              <a:cs typeface="Droid Sans Fallb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686675" y="2219210"/>
            <a:ext cx="1235075" cy="1143635"/>
            <a:chOff x="7686675" y="2219210"/>
            <a:chExt cx="1235075" cy="1143635"/>
          </a:xfrm>
        </p:grpSpPr>
        <p:sp>
          <p:nvSpPr>
            <p:cNvPr id="16" name="object 16"/>
            <p:cNvSpPr/>
            <p:nvPr/>
          </p:nvSpPr>
          <p:spPr>
            <a:xfrm>
              <a:off x="7696200" y="2257043"/>
              <a:ext cx="1214755" cy="1066800"/>
            </a:xfrm>
            <a:custGeom>
              <a:avLst/>
              <a:gdLst/>
              <a:ahLst/>
              <a:cxnLst/>
              <a:rect l="l" t="t" r="r" b="b"/>
              <a:pathLst>
                <a:path w="1214754" h="1066800">
                  <a:moveTo>
                    <a:pt x="931164" y="1066800"/>
                  </a:moveTo>
                  <a:lnTo>
                    <a:pt x="931164" y="772667"/>
                  </a:lnTo>
                  <a:lnTo>
                    <a:pt x="0" y="772667"/>
                  </a:lnTo>
                  <a:lnTo>
                    <a:pt x="0" y="294131"/>
                  </a:lnTo>
                  <a:lnTo>
                    <a:pt x="931164" y="294131"/>
                  </a:lnTo>
                  <a:lnTo>
                    <a:pt x="931164" y="0"/>
                  </a:lnTo>
                  <a:lnTo>
                    <a:pt x="1214627" y="533399"/>
                  </a:lnTo>
                  <a:lnTo>
                    <a:pt x="931164" y="10668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686675" y="2219210"/>
              <a:ext cx="1235075" cy="1143635"/>
            </a:xfrm>
            <a:custGeom>
              <a:avLst/>
              <a:gdLst/>
              <a:ahLst/>
              <a:cxnLst/>
              <a:rect l="l" t="t" r="r" b="b"/>
              <a:pathLst>
                <a:path w="1235075" h="1143635">
                  <a:moveTo>
                    <a:pt x="930897" y="332282"/>
                  </a:moveTo>
                  <a:lnTo>
                    <a:pt x="930897" y="0"/>
                  </a:lnTo>
                  <a:lnTo>
                    <a:pt x="951210" y="38214"/>
                  </a:lnTo>
                  <a:lnTo>
                    <a:pt x="949947" y="38214"/>
                  </a:lnTo>
                  <a:lnTo>
                    <a:pt x="932014" y="42684"/>
                  </a:lnTo>
                  <a:lnTo>
                    <a:pt x="949947" y="76419"/>
                  </a:lnTo>
                  <a:lnTo>
                    <a:pt x="949947" y="322757"/>
                  </a:lnTo>
                  <a:lnTo>
                    <a:pt x="940422" y="322757"/>
                  </a:lnTo>
                  <a:lnTo>
                    <a:pt x="930897" y="332282"/>
                  </a:lnTo>
                  <a:close/>
                </a:path>
                <a:path w="1235075" h="1143635">
                  <a:moveTo>
                    <a:pt x="949947" y="76419"/>
                  </a:moveTo>
                  <a:lnTo>
                    <a:pt x="932014" y="42684"/>
                  </a:lnTo>
                  <a:lnTo>
                    <a:pt x="949947" y="38214"/>
                  </a:lnTo>
                  <a:lnTo>
                    <a:pt x="949947" y="76419"/>
                  </a:lnTo>
                  <a:close/>
                </a:path>
                <a:path w="1235075" h="1143635">
                  <a:moveTo>
                    <a:pt x="1213178" y="571614"/>
                  </a:moveTo>
                  <a:lnTo>
                    <a:pt x="949947" y="76419"/>
                  </a:lnTo>
                  <a:lnTo>
                    <a:pt x="949947" y="38214"/>
                  </a:lnTo>
                  <a:lnTo>
                    <a:pt x="951210" y="38214"/>
                  </a:lnTo>
                  <a:lnTo>
                    <a:pt x="1232368" y="567143"/>
                  </a:lnTo>
                  <a:lnTo>
                    <a:pt x="1215555" y="567143"/>
                  </a:lnTo>
                  <a:lnTo>
                    <a:pt x="1213178" y="571614"/>
                  </a:lnTo>
                  <a:close/>
                </a:path>
                <a:path w="1235075" h="1143635">
                  <a:moveTo>
                    <a:pt x="930897" y="820470"/>
                  </a:moveTo>
                  <a:lnTo>
                    <a:pt x="0" y="820470"/>
                  </a:lnTo>
                  <a:lnTo>
                    <a:pt x="0" y="322757"/>
                  </a:lnTo>
                  <a:lnTo>
                    <a:pt x="930897" y="322757"/>
                  </a:lnTo>
                  <a:lnTo>
                    <a:pt x="930897" y="332282"/>
                  </a:lnTo>
                  <a:lnTo>
                    <a:pt x="19050" y="332282"/>
                  </a:lnTo>
                  <a:lnTo>
                    <a:pt x="9525" y="341807"/>
                  </a:lnTo>
                  <a:lnTo>
                    <a:pt x="19050" y="341807"/>
                  </a:lnTo>
                  <a:lnTo>
                    <a:pt x="19050" y="801420"/>
                  </a:lnTo>
                  <a:lnTo>
                    <a:pt x="9525" y="801420"/>
                  </a:lnTo>
                  <a:lnTo>
                    <a:pt x="19050" y="810945"/>
                  </a:lnTo>
                  <a:lnTo>
                    <a:pt x="930897" y="810945"/>
                  </a:lnTo>
                  <a:lnTo>
                    <a:pt x="930897" y="820470"/>
                  </a:lnTo>
                  <a:close/>
                </a:path>
                <a:path w="1235075" h="1143635">
                  <a:moveTo>
                    <a:pt x="949947" y="341807"/>
                  </a:moveTo>
                  <a:lnTo>
                    <a:pt x="19050" y="341807"/>
                  </a:lnTo>
                  <a:lnTo>
                    <a:pt x="19050" y="332282"/>
                  </a:lnTo>
                  <a:lnTo>
                    <a:pt x="930897" y="332282"/>
                  </a:lnTo>
                  <a:lnTo>
                    <a:pt x="940422" y="322757"/>
                  </a:lnTo>
                  <a:lnTo>
                    <a:pt x="949947" y="322757"/>
                  </a:lnTo>
                  <a:lnTo>
                    <a:pt x="949947" y="341807"/>
                  </a:lnTo>
                  <a:close/>
                </a:path>
                <a:path w="1235075" h="1143635">
                  <a:moveTo>
                    <a:pt x="19050" y="341807"/>
                  </a:moveTo>
                  <a:lnTo>
                    <a:pt x="9525" y="341807"/>
                  </a:lnTo>
                  <a:lnTo>
                    <a:pt x="19050" y="332282"/>
                  </a:lnTo>
                  <a:lnTo>
                    <a:pt x="19050" y="341807"/>
                  </a:lnTo>
                  <a:close/>
                </a:path>
                <a:path w="1235075" h="1143635">
                  <a:moveTo>
                    <a:pt x="1215555" y="576084"/>
                  </a:moveTo>
                  <a:lnTo>
                    <a:pt x="1213178" y="571614"/>
                  </a:lnTo>
                  <a:lnTo>
                    <a:pt x="1215555" y="567143"/>
                  </a:lnTo>
                  <a:lnTo>
                    <a:pt x="1215555" y="576084"/>
                  </a:lnTo>
                  <a:close/>
                </a:path>
                <a:path w="1235075" h="1143635">
                  <a:moveTo>
                    <a:pt x="1232368" y="576084"/>
                  </a:moveTo>
                  <a:lnTo>
                    <a:pt x="1215555" y="576084"/>
                  </a:lnTo>
                  <a:lnTo>
                    <a:pt x="1215555" y="567143"/>
                  </a:lnTo>
                  <a:lnTo>
                    <a:pt x="1232368" y="567143"/>
                  </a:lnTo>
                  <a:lnTo>
                    <a:pt x="1234744" y="571614"/>
                  </a:lnTo>
                  <a:lnTo>
                    <a:pt x="1232368" y="576084"/>
                  </a:lnTo>
                  <a:close/>
                </a:path>
                <a:path w="1235075" h="1143635">
                  <a:moveTo>
                    <a:pt x="951210" y="1105014"/>
                  </a:moveTo>
                  <a:lnTo>
                    <a:pt x="949947" y="1105014"/>
                  </a:lnTo>
                  <a:lnTo>
                    <a:pt x="949947" y="1066809"/>
                  </a:lnTo>
                  <a:lnTo>
                    <a:pt x="1213178" y="571614"/>
                  </a:lnTo>
                  <a:lnTo>
                    <a:pt x="1215555" y="576084"/>
                  </a:lnTo>
                  <a:lnTo>
                    <a:pt x="1232368" y="576084"/>
                  </a:lnTo>
                  <a:lnTo>
                    <a:pt x="951210" y="1105014"/>
                  </a:lnTo>
                  <a:close/>
                </a:path>
                <a:path w="1235075" h="1143635">
                  <a:moveTo>
                    <a:pt x="19050" y="810945"/>
                  </a:moveTo>
                  <a:lnTo>
                    <a:pt x="9525" y="801420"/>
                  </a:lnTo>
                  <a:lnTo>
                    <a:pt x="19050" y="801420"/>
                  </a:lnTo>
                  <a:lnTo>
                    <a:pt x="19050" y="810945"/>
                  </a:lnTo>
                  <a:close/>
                </a:path>
                <a:path w="1235075" h="1143635">
                  <a:moveTo>
                    <a:pt x="949947" y="820470"/>
                  </a:moveTo>
                  <a:lnTo>
                    <a:pt x="940422" y="820470"/>
                  </a:lnTo>
                  <a:lnTo>
                    <a:pt x="930897" y="810945"/>
                  </a:lnTo>
                  <a:lnTo>
                    <a:pt x="19050" y="810945"/>
                  </a:lnTo>
                  <a:lnTo>
                    <a:pt x="19050" y="801420"/>
                  </a:lnTo>
                  <a:lnTo>
                    <a:pt x="949947" y="801420"/>
                  </a:lnTo>
                  <a:lnTo>
                    <a:pt x="949947" y="820470"/>
                  </a:lnTo>
                  <a:close/>
                </a:path>
                <a:path w="1235075" h="1143635">
                  <a:moveTo>
                    <a:pt x="930897" y="1143228"/>
                  </a:moveTo>
                  <a:lnTo>
                    <a:pt x="930897" y="810945"/>
                  </a:lnTo>
                  <a:lnTo>
                    <a:pt x="940422" y="820470"/>
                  </a:lnTo>
                  <a:lnTo>
                    <a:pt x="949947" y="820470"/>
                  </a:lnTo>
                  <a:lnTo>
                    <a:pt x="949947" y="1066809"/>
                  </a:lnTo>
                  <a:lnTo>
                    <a:pt x="932014" y="1100543"/>
                  </a:lnTo>
                  <a:lnTo>
                    <a:pt x="949947" y="1105014"/>
                  </a:lnTo>
                  <a:lnTo>
                    <a:pt x="951210" y="1105014"/>
                  </a:lnTo>
                  <a:lnTo>
                    <a:pt x="930897" y="1143228"/>
                  </a:lnTo>
                  <a:close/>
                </a:path>
                <a:path w="1235075" h="1143635">
                  <a:moveTo>
                    <a:pt x="949947" y="1105014"/>
                  </a:moveTo>
                  <a:lnTo>
                    <a:pt x="932014" y="1100543"/>
                  </a:lnTo>
                  <a:lnTo>
                    <a:pt x="949947" y="1066809"/>
                  </a:lnTo>
                  <a:lnTo>
                    <a:pt x="949947" y="1105014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693659" y="2554668"/>
            <a:ext cx="10928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形象设计考核</a:t>
            </a:r>
            <a:r>
              <a:rPr sz="14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及复习</a:t>
            </a:r>
            <a:endParaRPr sz="1400">
              <a:latin typeface="Droid Sans Fallback"/>
              <a:cs typeface="Droid Sans Fallb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00475" y="2552700"/>
            <a:ext cx="1314450" cy="504825"/>
            <a:chOff x="3800475" y="2552700"/>
            <a:chExt cx="1314450" cy="504825"/>
          </a:xfrm>
        </p:grpSpPr>
        <p:sp>
          <p:nvSpPr>
            <p:cNvPr id="20" name="object 20"/>
            <p:cNvSpPr/>
            <p:nvPr/>
          </p:nvSpPr>
          <p:spPr>
            <a:xfrm>
              <a:off x="3810000" y="2561844"/>
              <a:ext cx="1295400" cy="486409"/>
            </a:xfrm>
            <a:custGeom>
              <a:avLst/>
              <a:gdLst/>
              <a:ahLst/>
              <a:cxnLst/>
              <a:rect l="l" t="t" r="r" b="b"/>
              <a:pathLst>
                <a:path w="1295400" h="486410">
                  <a:moveTo>
                    <a:pt x="1295400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295400" y="0"/>
                  </a:lnTo>
                  <a:lnTo>
                    <a:pt x="1295400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00475" y="2552700"/>
              <a:ext cx="1314450" cy="504825"/>
            </a:xfrm>
            <a:custGeom>
              <a:avLst/>
              <a:gdLst/>
              <a:ahLst/>
              <a:cxnLst/>
              <a:rect l="l" t="t" r="r" b="b"/>
              <a:pathLst>
                <a:path w="1314450" h="504825">
                  <a:moveTo>
                    <a:pt x="131445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314450" y="0"/>
                  </a:lnTo>
                  <a:lnTo>
                    <a:pt x="131445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314450" y="495300"/>
                  </a:lnTo>
                  <a:lnTo>
                    <a:pt x="1314450" y="504825"/>
                  </a:lnTo>
                  <a:close/>
                </a:path>
                <a:path w="131445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314450" h="504825">
                  <a:moveTo>
                    <a:pt x="129540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295400" y="9525"/>
                  </a:lnTo>
                  <a:lnTo>
                    <a:pt x="1295400" y="19050"/>
                  </a:lnTo>
                  <a:close/>
                </a:path>
                <a:path w="1314450" h="504825">
                  <a:moveTo>
                    <a:pt x="1295400" y="495300"/>
                  </a:moveTo>
                  <a:lnTo>
                    <a:pt x="1295400" y="9525"/>
                  </a:lnTo>
                  <a:lnTo>
                    <a:pt x="1304925" y="19050"/>
                  </a:lnTo>
                  <a:lnTo>
                    <a:pt x="1314450" y="19050"/>
                  </a:lnTo>
                  <a:lnTo>
                    <a:pt x="1314450" y="485775"/>
                  </a:lnTo>
                  <a:lnTo>
                    <a:pt x="1304925" y="485775"/>
                  </a:lnTo>
                  <a:lnTo>
                    <a:pt x="1295400" y="495300"/>
                  </a:lnTo>
                  <a:close/>
                </a:path>
                <a:path w="1314450" h="504825">
                  <a:moveTo>
                    <a:pt x="1314450" y="19050"/>
                  </a:moveTo>
                  <a:lnTo>
                    <a:pt x="1304925" y="19050"/>
                  </a:lnTo>
                  <a:lnTo>
                    <a:pt x="1295400" y="9525"/>
                  </a:lnTo>
                  <a:lnTo>
                    <a:pt x="1314450" y="9525"/>
                  </a:lnTo>
                  <a:lnTo>
                    <a:pt x="1314450" y="19050"/>
                  </a:lnTo>
                  <a:close/>
                </a:path>
                <a:path w="131445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314450" h="504825">
                  <a:moveTo>
                    <a:pt x="129540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295400" y="485775"/>
                  </a:lnTo>
                  <a:lnTo>
                    <a:pt x="1295400" y="495300"/>
                  </a:lnTo>
                  <a:close/>
                </a:path>
                <a:path w="1314450" h="504825">
                  <a:moveTo>
                    <a:pt x="1314450" y="495300"/>
                  </a:moveTo>
                  <a:lnTo>
                    <a:pt x="1295400" y="495300"/>
                  </a:lnTo>
                  <a:lnTo>
                    <a:pt x="1304925" y="485775"/>
                  </a:lnTo>
                  <a:lnTo>
                    <a:pt x="1314450" y="485775"/>
                  </a:lnTo>
                  <a:lnTo>
                    <a:pt x="131445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911600" y="2675255"/>
            <a:ext cx="1092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商务活动礼仪</a:t>
            </a:r>
            <a:endParaRPr sz="1400">
              <a:latin typeface="Droid Sans Fallback"/>
              <a:cs typeface="Droid Sans Fallb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43675" y="2552700"/>
            <a:ext cx="1003300" cy="504825"/>
            <a:chOff x="6543675" y="2552700"/>
            <a:chExt cx="1003300" cy="504825"/>
          </a:xfrm>
        </p:grpSpPr>
        <p:sp>
          <p:nvSpPr>
            <p:cNvPr id="24" name="object 24"/>
            <p:cNvSpPr/>
            <p:nvPr/>
          </p:nvSpPr>
          <p:spPr>
            <a:xfrm>
              <a:off x="6553200" y="2561844"/>
              <a:ext cx="984885" cy="486409"/>
            </a:xfrm>
            <a:custGeom>
              <a:avLst/>
              <a:gdLst/>
              <a:ahLst/>
              <a:cxnLst/>
              <a:rect l="l" t="t" r="r" b="b"/>
              <a:pathLst>
                <a:path w="984884" h="486410">
                  <a:moveTo>
                    <a:pt x="984503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984503" y="0"/>
                  </a:lnTo>
                  <a:lnTo>
                    <a:pt x="984503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43675" y="2552700"/>
              <a:ext cx="1003300" cy="504825"/>
            </a:xfrm>
            <a:custGeom>
              <a:avLst/>
              <a:gdLst/>
              <a:ahLst/>
              <a:cxnLst/>
              <a:rect l="l" t="t" r="r" b="b"/>
              <a:pathLst>
                <a:path w="1003300" h="504825">
                  <a:moveTo>
                    <a:pt x="100330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003300" y="0"/>
                  </a:lnTo>
                  <a:lnTo>
                    <a:pt x="100330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003300" y="495300"/>
                  </a:lnTo>
                  <a:lnTo>
                    <a:pt x="1003300" y="504825"/>
                  </a:lnTo>
                  <a:close/>
                </a:path>
                <a:path w="100330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003300" h="504825">
                  <a:moveTo>
                    <a:pt x="98425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984250" y="9525"/>
                  </a:lnTo>
                  <a:lnTo>
                    <a:pt x="984250" y="19050"/>
                  </a:lnTo>
                  <a:close/>
                </a:path>
                <a:path w="1003300" h="504825">
                  <a:moveTo>
                    <a:pt x="984250" y="495300"/>
                  </a:moveTo>
                  <a:lnTo>
                    <a:pt x="984250" y="9525"/>
                  </a:lnTo>
                  <a:lnTo>
                    <a:pt x="993775" y="19050"/>
                  </a:lnTo>
                  <a:lnTo>
                    <a:pt x="1003300" y="19050"/>
                  </a:lnTo>
                  <a:lnTo>
                    <a:pt x="1003300" y="485775"/>
                  </a:lnTo>
                  <a:lnTo>
                    <a:pt x="993775" y="485775"/>
                  </a:lnTo>
                  <a:lnTo>
                    <a:pt x="984250" y="495300"/>
                  </a:lnTo>
                  <a:close/>
                </a:path>
                <a:path w="1003300" h="504825">
                  <a:moveTo>
                    <a:pt x="1003300" y="19050"/>
                  </a:moveTo>
                  <a:lnTo>
                    <a:pt x="993775" y="19050"/>
                  </a:lnTo>
                  <a:lnTo>
                    <a:pt x="984250" y="9525"/>
                  </a:lnTo>
                  <a:lnTo>
                    <a:pt x="1003300" y="9525"/>
                  </a:lnTo>
                  <a:lnTo>
                    <a:pt x="1003300" y="19050"/>
                  </a:lnTo>
                  <a:close/>
                </a:path>
                <a:path w="100330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003300" h="504825">
                  <a:moveTo>
                    <a:pt x="98425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984250" y="485775"/>
                  </a:lnTo>
                  <a:lnTo>
                    <a:pt x="984250" y="495300"/>
                  </a:lnTo>
                  <a:close/>
                </a:path>
                <a:path w="1003300" h="504825">
                  <a:moveTo>
                    <a:pt x="1003300" y="495300"/>
                  </a:moveTo>
                  <a:lnTo>
                    <a:pt x="984250" y="495300"/>
                  </a:lnTo>
                  <a:lnTo>
                    <a:pt x="993775" y="485775"/>
                  </a:lnTo>
                  <a:lnTo>
                    <a:pt x="1003300" y="485775"/>
                  </a:lnTo>
                  <a:lnTo>
                    <a:pt x="100330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677025" y="2569210"/>
            <a:ext cx="7372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marR="5080" indent="-1778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商务宴请</a:t>
            </a:r>
            <a:r>
              <a:rPr sz="1400" spc="-30" dirty="0">
                <a:solidFill>
                  <a:srgbClr val="FFFFFF"/>
                </a:solidFill>
                <a:latin typeface="Droid Sans Fallback"/>
                <a:cs typeface="Droid Sans Fallback"/>
              </a:rPr>
              <a:t>礼仪</a:t>
            </a:r>
            <a:endParaRPr sz="1400">
              <a:latin typeface="Droid Sans Fallback"/>
              <a:cs typeface="Droid Sans Fallbac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172075" y="2552700"/>
            <a:ext cx="1192530" cy="504825"/>
            <a:chOff x="5172075" y="2552700"/>
            <a:chExt cx="1192530" cy="504825"/>
          </a:xfrm>
        </p:grpSpPr>
        <p:sp>
          <p:nvSpPr>
            <p:cNvPr id="28" name="object 28"/>
            <p:cNvSpPr/>
            <p:nvPr/>
          </p:nvSpPr>
          <p:spPr>
            <a:xfrm>
              <a:off x="5181600" y="2561844"/>
              <a:ext cx="1173480" cy="486409"/>
            </a:xfrm>
            <a:custGeom>
              <a:avLst/>
              <a:gdLst/>
              <a:ahLst/>
              <a:cxnLst/>
              <a:rect l="l" t="t" r="r" b="b"/>
              <a:pathLst>
                <a:path w="1173479" h="486410">
                  <a:moveTo>
                    <a:pt x="1173479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173479" y="0"/>
                  </a:lnTo>
                  <a:lnTo>
                    <a:pt x="1173479" y="4861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72075" y="2552700"/>
              <a:ext cx="1192530" cy="504825"/>
            </a:xfrm>
            <a:custGeom>
              <a:avLst/>
              <a:gdLst/>
              <a:ahLst/>
              <a:cxnLst/>
              <a:rect l="l" t="t" r="r" b="b"/>
              <a:pathLst>
                <a:path w="1192529" h="504825">
                  <a:moveTo>
                    <a:pt x="1192212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192212" y="0"/>
                  </a:lnTo>
                  <a:lnTo>
                    <a:pt x="1192212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192212" y="495300"/>
                  </a:lnTo>
                  <a:lnTo>
                    <a:pt x="1192212" y="504825"/>
                  </a:lnTo>
                  <a:close/>
                </a:path>
                <a:path w="1192529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192529" h="504825">
                  <a:moveTo>
                    <a:pt x="1173162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173162" y="9525"/>
                  </a:lnTo>
                  <a:lnTo>
                    <a:pt x="1173162" y="19050"/>
                  </a:lnTo>
                  <a:close/>
                </a:path>
                <a:path w="1192529" h="504825">
                  <a:moveTo>
                    <a:pt x="1173162" y="495300"/>
                  </a:moveTo>
                  <a:lnTo>
                    <a:pt x="1173162" y="9525"/>
                  </a:lnTo>
                  <a:lnTo>
                    <a:pt x="1182687" y="19050"/>
                  </a:lnTo>
                  <a:lnTo>
                    <a:pt x="1192212" y="19050"/>
                  </a:lnTo>
                  <a:lnTo>
                    <a:pt x="1192212" y="485775"/>
                  </a:lnTo>
                  <a:lnTo>
                    <a:pt x="1182687" y="485775"/>
                  </a:lnTo>
                  <a:lnTo>
                    <a:pt x="1173162" y="495300"/>
                  </a:lnTo>
                  <a:close/>
                </a:path>
                <a:path w="1192529" h="504825">
                  <a:moveTo>
                    <a:pt x="1192212" y="19050"/>
                  </a:moveTo>
                  <a:lnTo>
                    <a:pt x="1182687" y="19050"/>
                  </a:lnTo>
                  <a:lnTo>
                    <a:pt x="1173162" y="9525"/>
                  </a:lnTo>
                  <a:lnTo>
                    <a:pt x="1192212" y="9525"/>
                  </a:lnTo>
                  <a:lnTo>
                    <a:pt x="1192212" y="19050"/>
                  </a:lnTo>
                  <a:close/>
                </a:path>
                <a:path w="1192529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192529" h="504825">
                  <a:moveTo>
                    <a:pt x="1173162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173162" y="485775"/>
                  </a:lnTo>
                  <a:lnTo>
                    <a:pt x="1173162" y="495300"/>
                  </a:lnTo>
                  <a:close/>
                </a:path>
                <a:path w="1192529" h="504825">
                  <a:moveTo>
                    <a:pt x="1192212" y="495300"/>
                  </a:moveTo>
                  <a:lnTo>
                    <a:pt x="1173162" y="495300"/>
                  </a:lnTo>
                  <a:lnTo>
                    <a:pt x="1182687" y="485775"/>
                  </a:lnTo>
                  <a:lnTo>
                    <a:pt x="1192212" y="485775"/>
                  </a:lnTo>
                  <a:lnTo>
                    <a:pt x="1192212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310504" y="2569210"/>
            <a:ext cx="9150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89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客户接待与拜访礼仪</a:t>
            </a:r>
            <a:endParaRPr sz="1400">
              <a:latin typeface="Droid Sans Fallback"/>
              <a:cs typeface="Droid Sans Fallb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1228725"/>
            <a:ext cx="9144000" cy="1828800"/>
            <a:chOff x="0" y="1228725"/>
            <a:chExt cx="9144000" cy="1828800"/>
          </a:xfrm>
        </p:grpSpPr>
        <p:sp>
          <p:nvSpPr>
            <p:cNvPr id="32" name="object 32"/>
            <p:cNvSpPr/>
            <p:nvPr/>
          </p:nvSpPr>
          <p:spPr>
            <a:xfrm>
              <a:off x="838200" y="2561844"/>
              <a:ext cx="228600" cy="486409"/>
            </a:xfrm>
            <a:custGeom>
              <a:avLst/>
              <a:gdLst/>
              <a:ahLst/>
              <a:cxnLst/>
              <a:rect l="l" t="t" r="r" b="b"/>
              <a:pathLst>
                <a:path w="228600" h="486410">
                  <a:moveTo>
                    <a:pt x="228600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228600" y="0"/>
                  </a:lnTo>
                  <a:lnTo>
                    <a:pt x="228600" y="486155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28675" y="2552700"/>
              <a:ext cx="247650" cy="504825"/>
            </a:xfrm>
            <a:custGeom>
              <a:avLst/>
              <a:gdLst/>
              <a:ahLst/>
              <a:cxnLst/>
              <a:rect l="l" t="t" r="r" b="b"/>
              <a:pathLst>
                <a:path w="247650" h="504825">
                  <a:moveTo>
                    <a:pt x="24765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247650" y="0"/>
                  </a:lnTo>
                  <a:lnTo>
                    <a:pt x="24765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247650" y="495300"/>
                  </a:lnTo>
                  <a:lnTo>
                    <a:pt x="247650" y="504825"/>
                  </a:lnTo>
                  <a:close/>
                </a:path>
                <a:path w="24765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247650" h="504825">
                  <a:moveTo>
                    <a:pt x="22860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228600" y="9525"/>
                  </a:lnTo>
                  <a:lnTo>
                    <a:pt x="228600" y="19050"/>
                  </a:lnTo>
                  <a:close/>
                </a:path>
                <a:path w="247650" h="504825">
                  <a:moveTo>
                    <a:pt x="228600" y="495300"/>
                  </a:moveTo>
                  <a:lnTo>
                    <a:pt x="228600" y="9525"/>
                  </a:lnTo>
                  <a:lnTo>
                    <a:pt x="238125" y="19050"/>
                  </a:lnTo>
                  <a:lnTo>
                    <a:pt x="247650" y="19050"/>
                  </a:lnTo>
                  <a:lnTo>
                    <a:pt x="247650" y="485775"/>
                  </a:lnTo>
                  <a:lnTo>
                    <a:pt x="238125" y="485775"/>
                  </a:lnTo>
                  <a:lnTo>
                    <a:pt x="228600" y="495300"/>
                  </a:lnTo>
                  <a:close/>
                </a:path>
                <a:path w="247650" h="504825">
                  <a:moveTo>
                    <a:pt x="247650" y="19050"/>
                  </a:moveTo>
                  <a:lnTo>
                    <a:pt x="238125" y="19050"/>
                  </a:lnTo>
                  <a:lnTo>
                    <a:pt x="228600" y="9525"/>
                  </a:lnTo>
                  <a:lnTo>
                    <a:pt x="247650" y="9525"/>
                  </a:lnTo>
                  <a:lnTo>
                    <a:pt x="247650" y="19050"/>
                  </a:lnTo>
                  <a:close/>
                </a:path>
                <a:path w="24765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247650" h="504825">
                  <a:moveTo>
                    <a:pt x="22860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228600" y="485775"/>
                  </a:lnTo>
                  <a:lnTo>
                    <a:pt x="228600" y="495300"/>
                  </a:lnTo>
                  <a:close/>
                </a:path>
                <a:path w="247650" h="504825">
                  <a:moveTo>
                    <a:pt x="247650" y="495300"/>
                  </a:moveTo>
                  <a:lnTo>
                    <a:pt x="228600" y="495300"/>
                  </a:lnTo>
                  <a:lnTo>
                    <a:pt x="238125" y="485775"/>
                  </a:lnTo>
                  <a:lnTo>
                    <a:pt x="247650" y="485775"/>
                  </a:lnTo>
                  <a:lnTo>
                    <a:pt x="24765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209800" y="2561844"/>
              <a:ext cx="228600" cy="486409"/>
            </a:xfrm>
            <a:custGeom>
              <a:avLst/>
              <a:gdLst/>
              <a:ahLst/>
              <a:cxnLst/>
              <a:rect l="l" t="t" r="r" b="b"/>
              <a:pathLst>
                <a:path w="228600" h="486410">
                  <a:moveTo>
                    <a:pt x="228600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228600" y="0"/>
                  </a:lnTo>
                  <a:lnTo>
                    <a:pt x="228600" y="486155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200275" y="2552700"/>
              <a:ext cx="247650" cy="504825"/>
            </a:xfrm>
            <a:custGeom>
              <a:avLst/>
              <a:gdLst/>
              <a:ahLst/>
              <a:cxnLst/>
              <a:rect l="l" t="t" r="r" b="b"/>
              <a:pathLst>
                <a:path w="247650" h="504825">
                  <a:moveTo>
                    <a:pt x="247650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247650" y="0"/>
                  </a:lnTo>
                  <a:lnTo>
                    <a:pt x="24765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247650" y="495300"/>
                  </a:lnTo>
                  <a:lnTo>
                    <a:pt x="247650" y="504825"/>
                  </a:lnTo>
                  <a:close/>
                </a:path>
                <a:path w="247650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247650" h="504825">
                  <a:moveTo>
                    <a:pt x="22860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228600" y="9525"/>
                  </a:lnTo>
                  <a:lnTo>
                    <a:pt x="228600" y="19050"/>
                  </a:lnTo>
                  <a:close/>
                </a:path>
                <a:path w="247650" h="504825">
                  <a:moveTo>
                    <a:pt x="228600" y="495300"/>
                  </a:moveTo>
                  <a:lnTo>
                    <a:pt x="228600" y="9525"/>
                  </a:lnTo>
                  <a:lnTo>
                    <a:pt x="238125" y="19050"/>
                  </a:lnTo>
                  <a:lnTo>
                    <a:pt x="247650" y="19050"/>
                  </a:lnTo>
                  <a:lnTo>
                    <a:pt x="247650" y="485775"/>
                  </a:lnTo>
                  <a:lnTo>
                    <a:pt x="238125" y="485775"/>
                  </a:lnTo>
                  <a:lnTo>
                    <a:pt x="228600" y="495300"/>
                  </a:lnTo>
                  <a:close/>
                </a:path>
                <a:path w="247650" h="504825">
                  <a:moveTo>
                    <a:pt x="247650" y="19050"/>
                  </a:moveTo>
                  <a:lnTo>
                    <a:pt x="238125" y="19050"/>
                  </a:lnTo>
                  <a:lnTo>
                    <a:pt x="228600" y="9525"/>
                  </a:lnTo>
                  <a:lnTo>
                    <a:pt x="247650" y="9525"/>
                  </a:lnTo>
                  <a:lnTo>
                    <a:pt x="247650" y="19050"/>
                  </a:lnTo>
                  <a:close/>
                </a:path>
                <a:path w="247650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247650" h="504825">
                  <a:moveTo>
                    <a:pt x="228600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228600" y="485775"/>
                  </a:lnTo>
                  <a:lnTo>
                    <a:pt x="228600" y="495300"/>
                  </a:lnTo>
                  <a:close/>
                </a:path>
                <a:path w="247650" h="504825">
                  <a:moveTo>
                    <a:pt x="247650" y="495300"/>
                  </a:moveTo>
                  <a:lnTo>
                    <a:pt x="228600" y="495300"/>
                  </a:lnTo>
                  <a:lnTo>
                    <a:pt x="238125" y="485775"/>
                  </a:lnTo>
                  <a:lnTo>
                    <a:pt x="247650" y="485775"/>
                  </a:lnTo>
                  <a:lnTo>
                    <a:pt x="247650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608832" y="2561844"/>
              <a:ext cx="207645" cy="486409"/>
            </a:xfrm>
            <a:custGeom>
              <a:avLst/>
              <a:gdLst/>
              <a:ahLst/>
              <a:cxnLst/>
              <a:rect l="l" t="t" r="r" b="b"/>
              <a:pathLst>
                <a:path w="207645" h="486410">
                  <a:moveTo>
                    <a:pt x="207263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207263" y="0"/>
                  </a:lnTo>
                  <a:lnTo>
                    <a:pt x="207263" y="486155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598862" y="2552700"/>
              <a:ext cx="227329" cy="504825"/>
            </a:xfrm>
            <a:custGeom>
              <a:avLst/>
              <a:gdLst/>
              <a:ahLst/>
              <a:cxnLst/>
              <a:rect l="l" t="t" r="r" b="b"/>
              <a:pathLst>
                <a:path w="227329" h="504825">
                  <a:moveTo>
                    <a:pt x="227012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227012" y="0"/>
                  </a:lnTo>
                  <a:lnTo>
                    <a:pt x="227012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227012" y="495300"/>
                  </a:lnTo>
                  <a:lnTo>
                    <a:pt x="227012" y="504825"/>
                  </a:lnTo>
                  <a:close/>
                </a:path>
                <a:path w="227329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227329" h="504825">
                  <a:moveTo>
                    <a:pt x="207962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207962" y="9525"/>
                  </a:lnTo>
                  <a:lnTo>
                    <a:pt x="207962" y="19050"/>
                  </a:lnTo>
                  <a:close/>
                </a:path>
                <a:path w="227329" h="504825">
                  <a:moveTo>
                    <a:pt x="207962" y="495300"/>
                  </a:moveTo>
                  <a:lnTo>
                    <a:pt x="207962" y="9525"/>
                  </a:lnTo>
                  <a:lnTo>
                    <a:pt x="217487" y="19050"/>
                  </a:lnTo>
                  <a:lnTo>
                    <a:pt x="227012" y="19050"/>
                  </a:lnTo>
                  <a:lnTo>
                    <a:pt x="227012" y="485775"/>
                  </a:lnTo>
                  <a:lnTo>
                    <a:pt x="217487" y="485775"/>
                  </a:lnTo>
                  <a:lnTo>
                    <a:pt x="207962" y="495300"/>
                  </a:lnTo>
                  <a:close/>
                </a:path>
                <a:path w="227329" h="504825">
                  <a:moveTo>
                    <a:pt x="227012" y="19050"/>
                  </a:moveTo>
                  <a:lnTo>
                    <a:pt x="217487" y="19050"/>
                  </a:lnTo>
                  <a:lnTo>
                    <a:pt x="207962" y="9525"/>
                  </a:lnTo>
                  <a:lnTo>
                    <a:pt x="227012" y="9525"/>
                  </a:lnTo>
                  <a:lnTo>
                    <a:pt x="227012" y="19050"/>
                  </a:lnTo>
                  <a:close/>
                </a:path>
                <a:path w="227329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227329" h="504825">
                  <a:moveTo>
                    <a:pt x="207962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207962" y="485775"/>
                  </a:lnTo>
                  <a:lnTo>
                    <a:pt x="207962" y="495300"/>
                  </a:lnTo>
                  <a:close/>
                </a:path>
                <a:path w="227329" h="504825">
                  <a:moveTo>
                    <a:pt x="227012" y="495300"/>
                  </a:moveTo>
                  <a:lnTo>
                    <a:pt x="207962" y="495300"/>
                  </a:lnTo>
                  <a:lnTo>
                    <a:pt x="217487" y="485775"/>
                  </a:lnTo>
                  <a:lnTo>
                    <a:pt x="227012" y="485775"/>
                  </a:lnTo>
                  <a:lnTo>
                    <a:pt x="227012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977384" y="2561844"/>
              <a:ext cx="204470" cy="486409"/>
            </a:xfrm>
            <a:custGeom>
              <a:avLst/>
              <a:gdLst/>
              <a:ahLst/>
              <a:cxnLst/>
              <a:rect l="l" t="t" r="r" b="b"/>
              <a:pathLst>
                <a:path w="204470" h="486410">
                  <a:moveTo>
                    <a:pt x="204215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204215" y="0"/>
                  </a:lnTo>
                  <a:lnTo>
                    <a:pt x="204215" y="486155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967287" y="2552700"/>
              <a:ext cx="224154" cy="504825"/>
            </a:xfrm>
            <a:custGeom>
              <a:avLst/>
              <a:gdLst/>
              <a:ahLst/>
              <a:cxnLst/>
              <a:rect l="l" t="t" r="r" b="b"/>
              <a:pathLst>
                <a:path w="224154" h="504825">
                  <a:moveTo>
                    <a:pt x="223837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223837" y="0"/>
                  </a:lnTo>
                  <a:lnTo>
                    <a:pt x="223837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223837" y="495300"/>
                  </a:lnTo>
                  <a:lnTo>
                    <a:pt x="223837" y="504825"/>
                  </a:lnTo>
                  <a:close/>
                </a:path>
                <a:path w="224154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224154" h="504825">
                  <a:moveTo>
                    <a:pt x="204787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204787" y="9525"/>
                  </a:lnTo>
                  <a:lnTo>
                    <a:pt x="204787" y="19050"/>
                  </a:lnTo>
                  <a:close/>
                </a:path>
                <a:path w="224154" h="504825">
                  <a:moveTo>
                    <a:pt x="204787" y="495300"/>
                  </a:moveTo>
                  <a:lnTo>
                    <a:pt x="204787" y="9525"/>
                  </a:lnTo>
                  <a:lnTo>
                    <a:pt x="214312" y="19050"/>
                  </a:lnTo>
                  <a:lnTo>
                    <a:pt x="223837" y="19050"/>
                  </a:lnTo>
                  <a:lnTo>
                    <a:pt x="223837" y="485775"/>
                  </a:lnTo>
                  <a:lnTo>
                    <a:pt x="214312" y="485775"/>
                  </a:lnTo>
                  <a:lnTo>
                    <a:pt x="204787" y="495300"/>
                  </a:lnTo>
                  <a:close/>
                </a:path>
                <a:path w="224154" h="504825">
                  <a:moveTo>
                    <a:pt x="223837" y="19050"/>
                  </a:moveTo>
                  <a:lnTo>
                    <a:pt x="214312" y="19050"/>
                  </a:lnTo>
                  <a:lnTo>
                    <a:pt x="204787" y="9525"/>
                  </a:lnTo>
                  <a:lnTo>
                    <a:pt x="223837" y="9525"/>
                  </a:lnTo>
                  <a:lnTo>
                    <a:pt x="223837" y="19050"/>
                  </a:lnTo>
                  <a:close/>
                </a:path>
                <a:path w="224154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224154" h="504825">
                  <a:moveTo>
                    <a:pt x="204787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204787" y="485775"/>
                  </a:lnTo>
                  <a:lnTo>
                    <a:pt x="204787" y="495300"/>
                  </a:lnTo>
                  <a:close/>
                </a:path>
                <a:path w="224154" h="504825">
                  <a:moveTo>
                    <a:pt x="223837" y="495300"/>
                  </a:moveTo>
                  <a:lnTo>
                    <a:pt x="204787" y="495300"/>
                  </a:lnTo>
                  <a:lnTo>
                    <a:pt x="214312" y="485775"/>
                  </a:lnTo>
                  <a:lnTo>
                    <a:pt x="223837" y="485775"/>
                  </a:lnTo>
                  <a:lnTo>
                    <a:pt x="223837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355079" y="2561844"/>
              <a:ext cx="198120" cy="486409"/>
            </a:xfrm>
            <a:custGeom>
              <a:avLst/>
              <a:gdLst/>
              <a:ahLst/>
              <a:cxnLst/>
              <a:rect l="l" t="t" r="r" b="b"/>
              <a:pathLst>
                <a:path w="198120" h="486410">
                  <a:moveTo>
                    <a:pt x="198120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98120" y="0"/>
                  </a:lnTo>
                  <a:lnTo>
                    <a:pt x="198120" y="486155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345237" y="2552700"/>
              <a:ext cx="217804" cy="504825"/>
            </a:xfrm>
            <a:custGeom>
              <a:avLst/>
              <a:gdLst/>
              <a:ahLst/>
              <a:cxnLst/>
              <a:rect l="l" t="t" r="r" b="b"/>
              <a:pathLst>
                <a:path w="217804" h="504825">
                  <a:moveTo>
                    <a:pt x="217487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217487" y="0"/>
                  </a:lnTo>
                  <a:lnTo>
                    <a:pt x="217487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217487" y="495300"/>
                  </a:lnTo>
                  <a:lnTo>
                    <a:pt x="217487" y="504825"/>
                  </a:lnTo>
                  <a:close/>
                </a:path>
                <a:path w="217804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217804" h="504825">
                  <a:moveTo>
                    <a:pt x="198437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98437" y="9525"/>
                  </a:lnTo>
                  <a:lnTo>
                    <a:pt x="198437" y="19050"/>
                  </a:lnTo>
                  <a:close/>
                </a:path>
                <a:path w="217804" h="504825">
                  <a:moveTo>
                    <a:pt x="198437" y="495300"/>
                  </a:moveTo>
                  <a:lnTo>
                    <a:pt x="198437" y="9525"/>
                  </a:lnTo>
                  <a:lnTo>
                    <a:pt x="207962" y="19050"/>
                  </a:lnTo>
                  <a:lnTo>
                    <a:pt x="217487" y="19050"/>
                  </a:lnTo>
                  <a:lnTo>
                    <a:pt x="217487" y="485775"/>
                  </a:lnTo>
                  <a:lnTo>
                    <a:pt x="207962" y="485775"/>
                  </a:lnTo>
                  <a:lnTo>
                    <a:pt x="198437" y="495300"/>
                  </a:lnTo>
                  <a:close/>
                </a:path>
                <a:path w="217804" h="504825">
                  <a:moveTo>
                    <a:pt x="217487" y="19050"/>
                  </a:moveTo>
                  <a:lnTo>
                    <a:pt x="207962" y="19050"/>
                  </a:lnTo>
                  <a:lnTo>
                    <a:pt x="198437" y="9525"/>
                  </a:lnTo>
                  <a:lnTo>
                    <a:pt x="217487" y="9525"/>
                  </a:lnTo>
                  <a:lnTo>
                    <a:pt x="217487" y="19050"/>
                  </a:lnTo>
                  <a:close/>
                </a:path>
                <a:path w="217804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217804" h="504825">
                  <a:moveTo>
                    <a:pt x="198437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98437" y="485775"/>
                  </a:lnTo>
                  <a:lnTo>
                    <a:pt x="198437" y="495300"/>
                  </a:lnTo>
                  <a:close/>
                </a:path>
                <a:path w="217804" h="504825">
                  <a:moveTo>
                    <a:pt x="217487" y="495300"/>
                  </a:moveTo>
                  <a:lnTo>
                    <a:pt x="198437" y="495300"/>
                  </a:lnTo>
                  <a:lnTo>
                    <a:pt x="207962" y="485775"/>
                  </a:lnTo>
                  <a:lnTo>
                    <a:pt x="217487" y="485775"/>
                  </a:lnTo>
                  <a:lnTo>
                    <a:pt x="217487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539228" y="2561844"/>
              <a:ext cx="157480" cy="486409"/>
            </a:xfrm>
            <a:custGeom>
              <a:avLst/>
              <a:gdLst/>
              <a:ahLst/>
              <a:cxnLst/>
              <a:rect l="l" t="t" r="r" b="b"/>
              <a:pathLst>
                <a:path w="157479" h="486410">
                  <a:moveTo>
                    <a:pt x="156972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56972" y="0"/>
                  </a:lnTo>
                  <a:lnTo>
                    <a:pt x="156972" y="486155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529512" y="2552700"/>
              <a:ext cx="176530" cy="504825"/>
            </a:xfrm>
            <a:custGeom>
              <a:avLst/>
              <a:gdLst/>
              <a:ahLst/>
              <a:cxnLst/>
              <a:rect l="l" t="t" r="r" b="b"/>
              <a:pathLst>
                <a:path w="176529" h="504825">
                  <a:moveTo>
                    <a:pt x="176212" y="504825"/>
                  </a:moveTo>
                  <a:lnTo>
                    <a:pt x="0" y="504825"/>
                  </a:lnTo>
                  <a:lnTo>
                    <a:pt x="0" y="0"/>
                  </a:lnTo>
                  <a:lnTo>
                    <a:pt x="176212" y="0"/>
                  </a:lnTo>
                  <a:lnTo>
                    <a:pt x="176212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485775"/>
                  </a:lnTo>
                  <a:lnTo>
                    <a:pt x="9525" y="485775"/>
                  </a:lnTo>
                  <a:lnTo>
                    <a:pt x="19050" y="495300"/>
                  </a:lnTo>
                  <a:lnTo>
                    <a:pt x="176212" y="495300"/>
                  </a:lnTo>
                  <a:lnTo>
                    <a:pt x="176212" y="504825"/>
                  </a:lnTo>
                  <a:close/>
                </a:path>
                <a:path w="176529" h="5048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176529" h="504825">
                  <a:moveTo>
                    <a:pt x="157162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157162" y="9525"/>
                  </a:lnTo>
                  <a:lnTo>
                    <a:pt x="157162" y="19050"/>
                  </a:lnTo>
                  <a:close/>
                </a:path>
                <a:path w="176529" h="504825">
                  <a:moveTo>
                    <a:pt x="157162" y="495300"/>
                  </a:moveTo>
                  <a:lnTo>
                    <a:pt x="157162" y="9525"/>
                  </a:lnTo>
                  <a:lnTo>
                    <a:pt x="166687" y="19050"/>
                  </a:lnTo>
                  <a:lnTo>
                    <a:pt x="176212" y="19050"/>
                  </a:lnTo>
                  <a:lnTo>
                    <a:pt x="176212" y="485775"/>
                  </a:lnTo>
                  <a:lnTo>
                    <a:pt x="166687" y="485775"/>
                  </a:lnTo>
                  <a:lnTo>
                    <a:pt x="157162" y="495300"/>
                  </a:lnTo>
                  <a:close/>
                </a:path>
                <a:path w="176529" h="504825">
                  <a:moveTo>
                    <a:pt x="176212" y="19050"/>
                  </a:moveTo>
                  <a:lnTo>
                    <a:pt x="166687" y="19050"/>
                  </a:lnTo>
                  <a:lnTo>
                    <a:pt x="157162" y="9525"/>
                  </a:lnTo>
                  <a:lnTo>
                    <a:pt x="176212" y="9525"/>
                  </a:lnTo>
                  <a:lnTo>
                    <a:pt x="176212" y="19050"/>
                  </a:lnTo>
                  <a:close/>
                </a:path>
                <a:path w="176529" h="504825">
                  <a:moveTo>
                    <a:pt x="19050" y="495300"/>
                  </a:moveTo>
                  <a:lnTo>
                    <a:pt x="9525" y="485775"/>
                  </a:lnTo>
                  <a:lnTo>
                    <a:pt x="19050" y="485775"/>
                  </a:lnTo>
                  <a:lnTo>
                    <a:pt x="19050" y="495300"/>
                  </a:lnTo>
                  <a:close/>
                </a:path>
                <a:path w="176529" h="504825">
                  <a:moveTo>
                    <a:pt x="157162" y="495300"/>
                  </a:moveTo>
                  <a:lnTo>
                    <a:pt x="19050" y="495300"/>
                  </a:lnTo>
                  <a:lnTo>
                    <a:pt x="19050" y="485775"/>
                  </a:lnTo>
                  <a:lnTo>
                    <a:pt x="157162" y="485775"/>
                  </a:lnTo>
                  <a:lnTo>
                    <a:pt x="157162" y="495300"/>
                  </a:lnTo>
                  <a:close/>
                </a:path>
                <a:path w="176529" h="504825">
                  <a:moveTo>
                    <a:pt x="176212" y="495300"/>
                  </a:moveTo>
                  <a:lnTo>
                    <a:pt x="157162" y="495300"/>
                  </a:lnTo>
                  <a:lnTo>
                    <a:pt x="166687" y="485775"/>
                  </a:lnTo>
                  <a:lnTo>
                    <a:pt x="176212" y="485775"/>
                  </a:lnTo>
                  <a:lnTo>
                    <a:pt x="176212" y="4953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001011" y="1239012"/>
              <a:ext cx="6786880" cy="619125"/>
            </a:xfrm>
            <a:custGeom>
              <a:avLst/>
              <a:gdLst/>
              <a:ahLst/>
              <a:cxnLst/>
              <a:rect l="l" t="t" r="r" b="b"/>
              <a:pathLst>
                <a:path w="6786880" h="619125">
                  <a:moveTo>
                    <a:pt x="6682740" y="618744"/>
                  </a:moveTo>
                  <a:lnTo>
                    <a:pt x="102107" y="618744"/>
                  </a:lnTo>
                  <a:lnTo>
                    <a:pt x="62139" y="610413"/>
                  </a:lnTo>
                  <a:lnTo>
                    <a:pt x="29517" y="588178"/>
                  </a:lnTo>
                  <a:lnTo>
                    <a:pt x="7664" y="555318"/>
                  </a:lnTo>
                  <a:lnTo>
                    <a:pt x="0" y="515112"/>
                  </a:lnTo>
                  <a:lnTo>
                    <a:pt x="0" y="102107"/>
                  </a:lnTo>
                  <a:lnTo>
                    <a:pt x="7664" y="62139"/>
                  </a:lnTo>
                  <a:lnTo>
                    <a:pt x="29517" y="29517"/>
                  </a:lnTo>
                  <a:lnTo>
                    <a:pt x="62139" y="7664"/>
                  </a:lnTo>
                  <a:lnTo>
                    <a:pt x="102107" y="0"/>
                  </a:lnTo>
                  <a:lnTo>
                    <a:pt x="6682740" y="0"/>
                  </a:lnTo>
                  <a:lnTo>
                    <a:pt x="6722839" y="7664"/>
                  </a:lnTo>
                  <a:lnTo>
                    <a:pt x="6755663" y="29517"/>
                  </a:lnTo>
                  <a:lnTo>
                    <a:pt x="6777934" y="62139"/>
                  </a:lnTo>
                  <a:lnTo>
                    <a:pt x="6786371" y="102107"/>
                  </a:lnTo>
                  <a:lnTo>
                    <a:pt x="6786371" y="515112"/>
                  </a:lnTo>
                  <a:lnTo>
                    <a:pt x="6777934" y="555318"/>
                  </a:lnTo>
                  <a:lnTo>
                    <a:pt x="6755663" y="588178"/>
                  </a:lnTo>
                  <a:lnTo>
                    <a:pt x="6722839" y="610413"/>
                  </a:lnTo>
                  <a:lnTo>
                    <a:pt x="6682740" y="61874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0" y="1228724"/>
              <a:ext cx="9144000" cy="1581150"/>
            </a:xfrm>
            <a:custGeom>
              <a:avLst/>
              <a:gdLst/>
              <a:ahLst/>
              <a:cxnLst/>
              <a:rect l="l" t="t" r="r" b="b"/>
              <a:pathLst>
                <a:path w="9144000" h="1581150">
                  <a:moveTo>
                    <a:pt x="219075" y="1571625"/>
                  </a:moveTo>
                  <a:lnTo>
                    <a:pt x="0" y="1571625"/>
                  </a:lnTo>
                  <a:lnTo>
                    <a:pt x="0" y="1581150"/>
                  </a:lnTo>
                  <a:lnTo>
                    <a:pt x="219075" y="1581150"/>
                  </a:lnTo>
                  <a:lnTo>
                    <a:pt x="219075" y="1571625"/>
                  </a:lnTo>
                  <a:close/>
                </a:path>
                <a:path w="9144000" h="1581150">
                  <a:moveTo>
                    <a:pt x="1928812" y="152400"/>
                  </a:moveTo>
                  <a:lnTo>
                    <a:pt x="1919287" y="147637"/>
                  </a:lnTo>
                  <a:lnTo>
                    <a:pt x="1852612" y="114300"/>
                  </a:lnTo>
                  <a:lnTo>
                    <a:pt x="1852612" y="147637"/>
                  </a:lnTo>
                  <a:lnTo>
                    <a:pt x="0" y="147637"/>
                  </a:lnTo>
                  <a:lnTo>
                    <a:pt x="0" y="157162"/>
                  </a:lnTo>
                  <a:lnTo>
                    <a:pt x="1852612" y="157162"/>
                  </a:lnTo>
                  <a:lnTo>
                    <a:pt x="1852612" y="190500"/>
                  </a:lnTo>
                  <a:lnTo>
                    <a:pt x="1919287" y="157162"/>
                  </a:lnTo>
                  <a:lnTo>
                    <a:pt x="1928812" y="152400"/>
                  </a:lnTo>
                  <a:close/>
                </a:path>
                <a:path w="9144000" h="1581150">
                  <a:moveTo>
                    <a:pt x="9144000" y="1571625"/>
                  </a:moveTo>
                  <a:lnTo>
                    <a:pt x="9107487" y="1571625"/>
                  </a:lnTo>
                  <a:lnTo>
                    <a:pt x="9107487" y="1581150"/>
                  </a:lnTo>
                  <a:lnTo>
                    <a:pt x="9144000" y="1581150"/>
                  </a:lnTo>
                  <a:lnTo>
                    <a:pt x="9144000" y="1571625"/>
                  </a:lnTo>
                  <a:close/>
                </a:path>
                <a:path w="9144000" h="1581150">
                  <a:moveTo>
                    <a:pt x="9144000" y="314325"/>
                  </a:moveTo>
                  <a:lnTo>
                    <a:pt x="8863012" y="314325"/>
                  </a:lnTo>
                  <a:lnTo>
                    <a:pt x="8863012" y="280987"/>
                  </a:lnTo>
                  <a:lnTo>
                    <a:pt x="8796274" y="314363"/>
                  </a:lnTo>
                  <a:lnTo>
                    <a:pt x="8796223" y="107950"/>
                  </a:lnTo>
                  <a:lnTo>
                    <a:pt x="8789886" y="74930"/>
                  </a:lnTo>
                  <a:lnTo>
                    <a:pt x="8787562" y="68580"/>
                  </a:lnTo>
                  <a:lnTo>
                    <a:pt x="8785314" y="63500"/>
                  </a:lnTo>
                  <a:lnTo>
                    <a:pt x="8782621" y="58420"/>
                  </a:lnTo>
                  <a:lnTo>
                    <a:pt x="8780132" y="53340"/>
                  </a:lnTo>
                  <a:lnTo>
                    <a:pt x="8777186" y="48628"/>
                  </a:lnTo>
                  <a:lnTo>
                    <a:pt x="8777186" y="529590"/>
                  </a:lnTo>
                  <a:lnTo>
                    <a:pt x="8776779" y="534670"/>
                  </a:lnTo>
                  <a:lnTo>
                    <a:pt x="8776170" y="539750"/>
                  </a:lnTo>
                  <a:lnTo>
                    <a:pt x="8776246" y="538480"/>
                  </a:lnTo>
                  <a:lnTo>
                    <a:pt x="8775344" y="543560"/>
                  </a:lnTo>
                  <a:lnTo>
                    <a:pt x="8774278" y="548640"/>
                  </a:lnTo>
                  <a:lnTo>
                    <a:pt x="8774405" y="548640"/>
                  </a:lnTo>
                  <a:lnTo>
                    <a:pt x="8773008" y="552450"/>
                  </a:lnTo>
                  <a:lnTo>
                    <a:pt x="8773147" y="552450"/>
                  </a:lnTo>
                  <a:lnTo>
                    <a:pt x="8771534" y="557530"/>
                  </a:lnTo>
                  <a:lnTo>
                    <a:pt x="8771687" y="556260"/>
                  </a:lnTo>
                  <a:lnTo>
                    <a:pt x="8769845" y="561340"/>
                  </a:lnTo>
                  <a:lnTo>
                    <a:pt x="8770023" y="561340"/>
                  </a:lnTo>
                  <a:lnTo>
                    <a:pt x="8767953" y="565150"/>
                  </a:lnTo>
                  <a:lnTo>
                    <a:pt x="8768156" y="565150"/>
                  </a:lnTo>
                  <a:lnTo>
                    <a:pt x="8765883" y="570230"/>
                  </a:lnTo>
                  <a:lnTo>
                    <a:pt x="8766099" y="568960"/>
                  </a:lnTo>
                  <a:lnTo>
                    <a:pt x="8763622" y="574040"/>
                  </a:lnTo>
                  <a:lnTo>
                    <a:pt x="8763851" y="572770"/>
                  </a:lnTo>
                  <a:lnTo>
                    <a:pt x="8761171" y="577850"/>
                  </a:lnTo>
                  <a:lnTo>
                    <a:pt x="8761425" y="576580"/>
                  </a:lnTo>
                  <a:lnTo>
                    <a:pt x="8758555" y="581660"/>
                  </a:lnTo>
                  <a:lnTo>
                    <a:pt x="8758822" y="580390"/>
                  </a:lnTo>
                  <a:lnTo>
                    <a:pt x="8755761" y="584200"/>
                  </a:lnTo>
                  <a:lnTo>
                    <a:pt x="8756053" y="584200"/>
                  </a:lnTo>
                  <a:lnTo>
                    <a:pt x="8752802" y="588010"/>
                  </a:lnTo>
                  <a:lnTo>
                    <a:pt x="8753107" y="588010"/>
                  </a:lnTo>
                  <a:lnTo>
                    <a:pt x="8749690" y="591820"/>
                  </a:lnTo>
                  <a:lnTo>
                    <a:pt x="8750021" y="590550"/>
                  </a:lnTo>
                  <a:lnTo>
                    <a:pt x="8746426" y="594360"/>
                  </a:lnTo>
                  <a:lnTo>
                    <a:pt x="8746769" y="594360"/>
                  </a:lnTo>
                  <a:lnTo>
                    <a:pt x="8743023" y="596900"/>
                  </a:lnTo>
                  <a:lnTo>
                    <a:pt x="8743378" y="596900"/>
                  </a:lnTo>
                  <a:lnTo>
                    <a:pt x="8739480" y="599440"/>
                  </a:lnTo>
                  <a:lnTo>
                    <a:pt x="8739848" y="599440"/>
                  </a:lnTo>
                  <a:lnTo>
                    <a:pt x="8735797" y="603250"/>
                  </a:lnTo>
                  <a:lnTo>
                    <a:pt x="8736178" y="601980"/>
                  </a:lnTo>
                  <a:lnTo>
                    <a:pt x="8731987" y="604520"/>
                  </a:lnTo>
                  <a:lnTo>
                    <a:pt x="8732380" y="604520"/>
                  </a:lnTo>
                  <a:lnTo>
                    <a:pt x="8728062" y="607060"/>
                  </a:lnTo>
                  <a:lnTo>
                    <a:pt x="8728469" y="607060"/>
                  </a:lnTo>
                  <a:lnTo>
                    <a:pt x="8724024" y="609600"/>
                  </a:lnTo>
                  <a:lnTo>
                    <a:pt x="8724443" y="609600"/>
                  </a:lnTo>
                  <a:lnTo>
                    <a:pt x="8719871" y="610870"/>
                  </a:lnTo>
                  <a:lnTo>
                    <a:pt x="8720290" y="610870"/>
                  </a:lnTo>
                  <a:lnTo>
                    <a:pt x="8715604" y="613410"/>
                  </a:lnTo>
                  <a:lnTo>
                    <a:pt x="8716048" y="612140"/>
                  </a:lnTo>
                  <a:lnTo>
                    <a:pt x="8711260" y="614680"/>
                  </a:lnTo>
                  <a:lnTo>
                    <a:pt x="8711705" y="614680"/>
                  </a:lnTo>
                  <a:lnTo>
                    <a:pt x="8706815" y="615950"/>
                  </a:lnTo>
                  <a:lnTo>
                    <a:pt x="8707272" y="615950"/>
                  </a:lnTo>
                  <a:lnTo>
                    <a:pt x="8702281" y="617220"/>
                  </a:lnTo>
                  <a:lnTo>
                    <a:pt x="8702738" y="615950"/>
                  </a:lnTo>
                  <a:lnTo>
                    <a:pt x="8697658" y="617220"/>
                  </a:lnTo>
                  <a:lnTo>
                    <a:pt x="8698141" y="617220"/>
                  </a:lnTo>
                  <a:lnTo>
                    <a:pt x="8692972" y="618490"/>
                  </a:lnTo>
                  <a:lnTo>
                    <a:pt x="2094090" y="618490"/>
                  </a:lnTo>
                  <a:lnTo>
                    <a:pt x="2088921" y="617220"/>
                  </a:lnTo>
                  <a:lnTo>
                    <a:pt x="2089404" y="617220"/>
                  </a:lnTo>
                  <a:lnTo>
                    <a:pt x="2084324" y="615950"/>
                  </a:lnTo>
                  <a:lnTo>
                    <a:pt x="2084781" y="617220"/>
                  </a:lnTo>
                  <a:lnTo>
                    <a:pt x="2079790" y="615950"/>
                  </a:lnTo>
                  <a:lnTo>
                    <a:pt x="2080247" y="615950"/>
                  </a:lnTo>
                  <a:lnTo>
                    <a:pt x="2075357" y="614680"/>
                  </a:lnTo>
                  <a:lnTo>
                    <a:pt x="2075802" y="614680"/>
                  </a:lnTo>
                  <a:lnTo>
                    <a:pt x="2073402" y="613410"/>
                  </a:lnTo>
                  <a:lnTo>
                    <a:pt x="2071014" y="612140"/>
                  </a:lnTo>
                  <a:lnTo>
                    <a:pt x="2071458" y="613410"/>
                  </a:lnTo>
                  <a:lnTo>
                    <a:pt x="2066772" y="610870"/>
                  </a:lnTo>
                  <a:lnTo>
                    <a:pt x="2067191" y="610870"/>
                  </a:lnTo>
                  <a:lnTo>
                    <a:pt x="2062632" y="609600"/>
                  </a:lnTo>
                  <a:lnTo>
                    <a:pt x="2063038" y="609600"/>
                  </a:lnTo>
                  <a:lnTo>
                    <a:pt x="2058593" y="607060"/>
                  </a:lnTo>
                  <a:lnTo>
                    <a:pt x="2059000" y="607060"/>
                  </a:lnTo>
                  <a:lnTo>
                    <a:pt x="2054682" y="604520"/>
                  </a:lnTo>
                  <a:lnTo>
                    <a:pt x="2055075" y="604520"/>
                  </a:lnTo>
                  <a:lnTo>
                    <a:pt x="2052980" y="603250"/>
                  </a:lnTo>
                  <a:lnTo>
                    <a:pt x="2050884" y="601980"/>
                  </a:lnTo>
                  <a:lnTo>
                    <a:pt x="2051265" y="603250"/>
                  </a:lnTo>
                  <a:lnTo>
                    <a:pt x="2047214" y="599440"/>
                  </a:lnTo>
                  <a:lnTo>
                    <a:pt x="2047582" y="599440"/>
                  </a:lnTo>
                  <a:lnTo>
                    <a:pt x="2043684" y="596900"/>
                  </a:lnTo>
                  <a:lnTo>
                    <a:pt x="2044039" y="596900"/>
                  </a:lnTo>
                  <a:lnTo>
                    <a:pt x="2040293" y="594360"/>
                  </a:lnTo>
                  <a:lnTo>
                    <a:pt x="2040636" y="594360"/>
                  </a:lnTo>
                  <a:lnTo>
                    <a:pt x="2038235" y="591820"/>
                  </a:lnTo>
                  <a:lnTo>
                    <a:pt x="2037041" y="590550"/>
                  </a:lnTo>
                  <a:lnTo>
                    <a:pt x="2037372" y="591820"/>
                  </a:lnTo>
                  <a:lnTo>
                    <a:pt x="2033955" y="588010"/>
                  </a:lnTo>
                  <a:lnTo>
                    <a:pt x="2034260" y="588010"/>
                  </a:lnTo>
                  <a:lnTo>
                    <a:pt x="2031009" y="584200"/>
                  </a:lnTo>
                  <a:lnTo>
                    <a:pt x="2031301" y="584200"/>
                  </a:lnTo>
                  <a:lnTo>
                    <a:pt x="2029256" y="581660"/>
                  </a:lnTo>
                  <a:lnTo>
                    <a:pt x="2028240" y="580390"/>
                  </a:lnTo>
                  <a:lnTo>
                    <a:pt x="2028507" y="581660"/>
                  </a:lnTo>
                  <a:lnTo>
                    <a:pt x="2026348" y="577850"/>
                  </a:lnTo>
                  <a:lnTo>
                    <a:pt x="2025637" y="576580"/>
                  </a:lnTo>
                  <a:lnTo>
                    <a:pt x="2025891" y="577850"/>
                  </a:lnTo>
                  <a:lnTo>
                    <a:pt x="2023872" y="574040"/>
                  </a:lnTo>
                  <a:lnTo>
                    <a:pt x="2023211" y="572770"/>
                  </a:lnTo>
                  <a:lnTo>
                    <a:pt x="2023440" y="574040"/>
                  </a:lnTo>
                  <a:lnTo>
                    <a:pt x="2021573" y="570230"/>
                  </a:lnTo>
                  <a:lnTo>
                    <a:pt x="2020963" y="568960"/>
                  </a:lnTo>
                  <a:lnTo>
                    <a:pt x="2021179" y="570230"/>
                  </a:lnTo>
                  <a:lnTo>
                    <a:pt x="2018906" y="565150"/>
                  </a:lnTo>
                  <a:lnTo>
                    <a:pt x="2019109" y="565150"/>
                  </a:lnTo>
                  <a:lnTo>
                    <a:pt x="2017039" y="561340"/>
                  </a:lnTo>
                  <a:lnTo>
                    <a:pt x="2017217" y="561340"/>
                  </a:lnTo>
                  <a:lnTo>
                    <a:pt x="2015832" y="557530"/>
                  </a:lnTo>
                  <a:lnTo>
                    <a:pt x="2015375" y="556260"/>
                  </a:lnTo>
                  <a:lnTo>
                    <a:pt x="2015528" y="557530"/>
                  </a:lnTo>
                  <a:lnTo>
                    <a:pt x="2013915" y="552450"/>
                  </a:lnTo>
                  <a:lnTo>
                    <a:pt x="2014054" y="552450"/>
                  </a:lnTo>
                  <a:lnTo>
                    <a:pt x="2012657" y="548640"/>
                  </a:lnTo>
                  <a:lnTo>
                    <a:pt x="2012784" y="548640"/>
                  </a:lnTo>
                  <a:lnTo>
                    <a:pt x="2011629" y="543560"/>
                  </a:lnTo>
                  <a:lnTo>
                    <a:pt x="2011032" y="539750"/>
                  </a:lnTo>
                  <a:lnTo>
                    <a:pt x="2010816" y="538480"/>
                  </a:lnTo>
                  <a:lnTo>
                    <a:pt x="2010892" y="539750"/>
                  </a:lnTo>
                  <a:lnTo>
                    <a:pt x="2010232" y="534670"/>
                  </a:lnTo>
                  <a:lnTo>
                    <a:pt x="2009876" y="529590"/>
                  </a:lnTo>
                  <a:lnTo>
                    <a:pt x="2009889" y="107645"/>
                  </a:lnTo>
                  <a:lnTo>
                    <a:pt x="2009978" y="106680"/>
                  </a:lnTo>
                  <a:lnTo>
                    <a:pt x="2010283" y="102870"/>
                  </a:lnTo>
                  <a:lnTo>
                    <a:pt x="2010892" y="97790"/>
                  </a:lnTo>
                  <a:lnTo>
                    <a:pt x="2011718" y="92710"/>
                  </a:lnTo>
                  <a:lnTo>
                    <a:pt x="2011629" y="93980"/>
                  </a:lnTo>
                  <a:lnTo>
                    <a:pt x="2011908" y="92710"/>
                  </a:lnTo>
                  <a:lnTo>
                    <a:pt x="2012784" y="88900"/>
                  </a:lnTo>
                  <a:lnTo>
                    <a:pt x="2012657" y="88900"/>
                  </a:lnTo>
                  <a:lnTo>
                    <a:pt x="2014054" y="83820"/>
                  </a:lnTo>
                  <a:lnTo>
                    <a:pt x="2013915" y="83820"/>
                  </a:lnTo>
                  <a:lnTo>
                    <a:pt x="2015528" y="80010"/>
                  </a:lnTo>
                  <a:lnTo>
                    <a:pt x="2015375" y="80010"/>
                  </a:lnTo>
                  <a:lnTo>
                    <a:pt x="2017217" y="74930"/>
                  </a:lnTo>
                  <a:lnTo>
                    <a:pt x="2017039" y="76200"/>
                  </a:lnTo>
                  <a:lnTo>
                    <a:pt x="2017547" y="74930"/>
                  </a:lnTo>
                  <a:lnTo>
                    <a:pt x="2019109" y="71120"/>
                  </a:lnTo>
                  <a:lnTo>
                    <a:pt x="2018906" y="71120"/>
                  </a:lnTo>
                  <a:lnTo>
                    <a:pt x="2021179" y="67310"/>
                  </a:lnTo>
                  <a:lnTo>
                    <a:pt x="2020963" y="67310"/>
                  </a:lnTo>
                  <a:lnTo>
                    <a:pt x="2023440" y="63500"/>
                  </a:lnTo>
                  <a:lnTo>
                    <a:pt x="2023211" y="63500"/>
                  </a:lnTo>
                  <a:lnTo>
                    <a:pt x="2025891" y="59690"/>
                  </a:lnTo>
                  <a:lnTo>
                    <a:pt x="2025637" y="59690"/>
                  </a:lnTo>
                  <a:lnTo>
                    <a:pt x="2028507" y="55880"/>
                  </a:lnTo>
                  <a:lnTo>
                    <a:pt x="2028240" y="55880"/>
                  </a:lnTo>
                  <a:lnTo>
                    <a:pt x="2031301" y="52070"/>
                  </a:lnTo>
                  <a:lnTo>
                    <a:pt x="2031009" y="52070"/>
                  </a:lnTo>
                  <a:lnTo>
                    <a:pt x="2034260" y="49530"/>
                  </a:lnTo>
                  <a:lnTo>
                    <a:pt x="2033955" y="49530"/>
                  </a:lnTo>
                  <a:lnTo>
                    <a:pt x="2037372" y="45720"/>
                  </a:lnTo>
                  <a:lnTo>
                    <a:pt x="2037041" y="45720"/>
                  </a:lnTo>
                  <a:lnTo>
                    <a:pt x="2040636" y="43180"/>
                  </a:lnTo>
                  <a:lnTo>
                    <a:pt x="2040293" y="43180"/>
                  </a:lnTo>
                  <a:lnTo>
                    <a:pt x="2044039" y="39370"/>
                  </a:lnTo>
                  <a:lnTo>
                    <a:pt x="2043684" y="39370"/>
                  </a:lnTo>
                  <a:lnTo>
                    <a:pt x="2047582" y="36830"/>
                  </a:lnTo>
                  <a:lnTo>
                    <a:pt x="2047214" y="36830"/>
                  </a:lnTo>
                  <a:lnTo>
                    <a:pt x="2051265" y="34290"/>
                  </a:lnTo>
                  <a:lnTo>
                    <a:pt x="2050884" y="34290"/>
                  </a:lnTo>
                  <a:lnTo>
                    <a:pt x="2055075" y="31750"/>
                  </a:lnTo>
                  <a:lnTo>
                    <a:pt x="2054682" y="31750"/>
                  </a:lnTo>
                  <a:lnTo>
                    <a:pt x="2059000" y="29210"/>
                  </a:lnTo>
                  <a:lnTo>
                    <a:pt x="2058593" y="29210"/>
                  </a:lnTo>
                  <a:lnTo>
                    <a:pt x="2063038" y="27940"/>
                  </a:lnTo>
                  <a:lnTo>
                    <a:pt x="2062632" y="27940"/>
                  </a:lnTo>
                  <a:lnTo>
                    <a:pt x="2067191" y="25400"/>
                  </a:lnTo>
                  <a:lnTo>
                    <a:pt x="2066772" y="25400"/>
                  </a:lnTo>
                  <a:lnTo>
                    <a:pt x="2071458" y="24130"/>
                  </a:lnTo>
                  <a:lnTo>
                    <a:pt x="2071014" y="24130"/>
                  </a:lnTo>
                  <a:lnTo>
                    <a:pt x="2075802" y="22860"/>
                  </a:lnTo>
                  <a:lnTo>
                    <a:pt x="2075357" y="22860"/>
                  </a:lnTo>
                  <a:lnTo>
                    <a:pt x="2080247" y="21590"/>
                  </a:lnTo>
                  <a:lnTo>
                    <a:pt x="2079790" y="21590"/>
                  </a:lnTo>
                  <a:lnTo>
                    <a:pt x="2084781" y="20320"/>
                  </a:lnTo>
                  <a:lnTo>
                    <a:pt x="2084324" y="20320"/>
                  </a:lnTo>
                  <a:lnTo>
                    <a:pt x="2089404" y="19050"/>
                  </a:lnTo>
                  <a:lnTo>
                    <a:pt x="8697658" y="19050"/>
                  </a:lnTo>
                  <a:lnTo>
                    <a:pt x="8702738" y="20320"/>
                  </a:lnTo>
                  <a:lnTo>
                    <a:pt x="8702281" y="20320"/>
                  </a:lnTo>
                  <a:lnTo>
                    <a:pt x="8707272" y="21590"/>
                  </a:lnTo>
                  <a:lnTo>
                    <a:pt x="8706815" y="21590"/>
                  </a:lnTo>
                  <a:lnTo>
                    <a:pt x="8711705" y="22860"/>
                  </a:lnTo>
                  <a:lnTo>
                    <a:pt x="8711260" y="22860"/>
                  </a:lnTo>
                  <a:lnTo>
                    <a:pt x="8716048" y="24130"/>
                  </a:lnTo>
                  <a:lnTo>
                    <a:pt x="8715604" y="24130"/>
                  </a:lnTo>
                  <a:lnTo>
                    <a:pt x="8720290" y="25400"/>
                  </a:lnTo>
                  <a:lnTo>
                    <a:pt x="8719871" y="25400"/>
                  </a:lnTo>
                  <a:lnTo>
                    <a:pt x="8724443" y="27940"/>
                  </a:lnTo>
                  <a:lnTo>
                    <a:pt x="8724024" y="27940"/>
                  </a:lnTo>
                  <a:lnTo>
                    <a:pt x="8728469" y="29210"/>
                  </a:lnTo>
                  <a:lnTo>
                    <a:pt x="8728062" y="29210"/>
                  </a:lnTo>
                  <a:lnTo>
                    <a:pt x="8732380" y="31750"/>
                  </a:lnTo>
                  <a:lnTo>
                    <a:pt x="8731987" y="31750"/>
                  </a:lnTo>
                  <a:lnTo>
                    <a:pt x="8736178" y="34290"/>
                  </a:lnTo>
                  <a:lnTo>
                    <a:pt x="8735797" y="34290"/>
                  </a:lnTo>
                  <a:lnTo>
                    <a:pt x="8739848" y="36830"/>
                  </a:lnTo>
                  <a:lnTo>
                    <a:pt x="8739480" y="36830"/>
                  </a:lnTo>
                  <a:lnTo>
                    <a:pt x="8743378" y="39370"/>
                  </a:lnTo>
                  <a:lnTo>
                    <a:pt x="8743023" y="39370"/>
                  </a:lnTo>
                  <a:lnTo>
                    <a:pt x="8746769" y="43180"/>
                  </a:lnTo>
                  <a:lnTo>
                    <a:pt x="8746426" y="43180"/>
                  </a:lnTo>
                  <a:lnTo>
                    <a:pt x="8750021" y="45720"/>
                  </a:lnTo>
                  <a:lnTo>
                    <a:pt x="8749690" y="45720"/>
                  </a:lnTo>
                  <a:lnTo>
                    <a:pt x="8753107" y="49530"/>
                  </a:lnTo>
                  <a:lnTo>
                    <a:pt x="8752802" y="49530"/>
                  </a:lnTo>
                  <a:lnTo>
                    <a:pt x="8756053" y="52070"/>
                  </a:lnTo>
                  <a:lnTo>
                    <a:pt x="8755761" y="52070"/>
                  </a:lnTo>
                  <a:lnTo>
                    <a:pt x="8758822" y="55880"/>
                  </a:lnTo>
                  <a:lnTo>
                    <a:pt x="8758555" y="55880"/>
                  </a:lnTo>
                  <a:lnTo>
                    <a:pt x="8761425" y="59690"/>
                  </a:lnTo>
                  <a:lnTo>
                    <a:pt x="8761171" y="59690"/>
                  </a:lnTo>
                  <a:lnTo>
                    <a:pt x="8763851" y="63500"/>
                  </a:lnTo>
                  <a:lnTo>
                    <a:pt x="8763622" y="63500"/>
                  </a:lnTo>
                  <a:lnTo>
                    <a:pt x="8766099" y="67310"/>
                  </a:lnTo>
                  <a:lnTo>
                    <a:pt x="8765883" y="67310"/>
                  </a:lnTo>
                  <a:lnTo>
                    <a:pt x="8768156" y="71120"/>
                  </a:lnTo>
                  <a:lnTo>
                    <a:pt x="8767953" y="71120"/>
                  </a:lnTo>
                  <a:lnTo>
                    <a:pt x="8770023" y="76200"/>
                  </a:lnTo>
                  <a:lnTo>
                    <a:pt x="8769845" y="74930"/>
                  </a:lnTo>
                  <a:lnTo>
                    <a:pt x="8771687" y="80010"/>
                  </a:lnTo>
                  <a:lnTo>
                    <a:pt x="8771534" y="80010"/>
                  </a:lnTo>
                  <a:lnTo>
                    <a:pt x="8773147" y="83820"/>
                  </a:lnTo>
                  <a:lnTo>
                    <a:pt x="8773008" y="83820"/>
                  </a:lnTo>
                  <a:lnTo>
                    <a:pt x="8774405" y="88900"/>
                  </a:lnTo>
                  <a:lnTo>
                    <a:pt x="8774278" y="88900"/>
                  </a:lnTo>
                  <a:lnTo>
                    <a:pt x="8775433" y="93980"/>
                  </a:lnTo>
                  <a:lnTo>
                    <a:pt x="8775344" y="92710"/>
                  </a:lnTo>
                  <a:lnTo>
                    <a:pt x="8776246" y="97790"/>
                  </a:lnTo>
                  <a:lnTo>
                    <a:pt x="8776830" y="102870"/>
                  </a:lnTo>
                  <a:lnTo>
                    <a:pt x="8777084" y="106680"/>
                  </a:lnTo>
                  <a:lnTo>
                    <a:pt x="8777160" y="107645"/>
                  </a:lnTo>
                  <a:lnTo>
                    <a:pt x="8777186" y="529590"/>
                  </a:lnTo>
                  <a:lnTo>
                    <a:pt x="8777186" y="48628"/>
                  </a:lnTo>
                  <a:lnTo>
                    <a:pt x="8776957" y="48260"/>
                  </a:lnTo>
                  <a:lnTo>
                    <a:pt x="8773808" y="44450"/>
                  </a:lnTo>
                  <a:lnTo>
                    <a:pt x="8770734" y="40640"/>
                  </a:lnTo>
                  <a:lnTo>
                    <a:pt x="8766899" y="35560"/>
                  </a:lnTo>
                  <a:lnTo>
                    <a:pt x="8763483" y="33020"/>
                  </a:lnTo>
                  <a:lnTo>
                    <a:pt x="8759584" y="29210"/>
                  </a:lnTo>
                  <a:lnTo>
                    <a:pt x="8755494" y="25400"/>
                  </a:lnTo>
                  <a:lnTo>
                    <a:pt x="8751252" y="21590"/>
                  </a:lnTo>
                  <a:lnTo>
                    <a:pt x="8746833" y="19050"/>
                  </a:lnTo>
                  <a:lnTo>
                    <a:pt x="8742274" y="15240"/>
                  </a:lnTo>
                  <a:lnTo>
                    <a:pt x="8737562" y="12700"/>
                  </a:lnTo>
                  <a:lnTo>
                    <a:pt x="8732698" y="10160"/>
                  </a:lnTo>
                  <a:lnTo>
                    <a:pt x="8727707" y="8890"/>
                  </a:lnTo>
                  <a:lnTo>
                    <a:pt x="8722601" y="6350"/>
                  </a:lnTo>
                  <a:lnTo>
                    <a:pt x="8717356" y="5080"/>
                  </a:lnTo>
                  <a:lnTo>
                    <a:pt x="8712009" y="2540"/>
                  </a:lnTo>
                  <a:lnTo>
                    <a:pt x="8706561" y="1270"/>
                  </a:lnTo>
                  <a:lnTo>
                    <a:pt x="8701011" y="1270"/>
                  </a:lnTo>
                  <a:lnTo>
                    <a:pt x="8694890" y="0"/>
                  </a:lnTo>
                  <a:lnTo>
                    <a:pt x="2092172" y="0"/>
                  </a:lnTo>
                  <a:lnTo>
                    <a:pt x="2086051" y="1270"/>
                  </a:lnTo>
                  <a:lnTo>
                    <a:pt x="2080501" y="1270"/>
                  </a:lnTo>
                  <a:lnTo>
                    <a:pt x="2075053" y="2540"/>
                  </a:lnTo>
                  <a:lnTo>
                    <a:pt x="2070150" y="3810"/>
                  </a:lnTo>
                  <a:lnTo>
                    <a:pt x="2064461" y="6350"/>
                  </a:lnTo>
                  <a:lnTo>
                    <a:pt x="2059774" y="7620"/>
                  </a:lnTo>
                  <a:lnTo>
                    <a:pt x="2054783" y="10160"/>
                  </a:lnTo>
                  <a:lnTo>
                    <a:pt x="2049500" y="12700"/>
                  </a:lnTo>
                  <a:lnTo>
                    <a:pt x="2045182" y="15240"/>
                  </a:lnTo>
                  <a:lnTo>
                    <a:pt x="2040229" y="19050"/>
                  </a:lnTo>
                  <a:lnTo>
                    <a:pt x="2035810" y="21590"/>
                  </a:lnTo>
                  <a:lnTo>
                    <a:pt x="2031568" y="25400"/>
                  </a:lnTo>
                  <a:lnTo>
                    <a:pt x="2027478" y="29210"/>
                  </a:lnTo>
                  <a:lnTo>
                    <a:pt x="2023897" y="31750"/>
                  </a:lnTo>
                  <a:lnTo>
                    <a:pt x="2020163" y="35560"/>
                  </a:lnTo>
                  <a:lnTo>
                    <a:pt x="2016607" y="40640"/>
                  </a:lnTo>
                  <a:lnTo>
                    <a:pt x="2013254" y="44450"/>
                  </a:lnTo>
                  <a:lnTo>
                    <a:pt x="2010105" y="48260"/>
                  </a:lnTo>
                  <a:lnTo>
                    <a:pt x="1994331" y="83820"/>
                  </a:lnTo>
                  <a:lnTo>
                    <a:pt x="1990826" y="107950"/>
                  </a:lnTo>
                  <a:lnTo>
                    <a:pt x="1990864" y="530860"/>
                  </a:lnTo>
                  <a:lnTo>
                    <a:pt x="1991283" y="535940"/>
                  </a:lnTo>
                  <a:lnTo>
                    <a:pt x="1992058" y="542290"/>
                  </a:lnTo>
                  <a:lnTo>
                    <a:pt x="1994331" y="553720"/>
                  </a:lnTo>
                  <a:lnTo>
                    <a:pt x="1995728" y="557530"/>
                  </a:lnTo>
                  <a:lnTo>
                    <a:pt x="1997646" y="563880"/>
                  </a:lnTo>
                  <a:lnTo>
                    <a:pt x="1999500" y="568960"/>
                  </a:lnTo>
                  <a:lnTo>
                    <a:pt x="2001748" y="574040"/>
                  </a:lnTo>
                  <a:lnTo>
                    <a:pt x="2004441" y="579120"/>
                  </a:lnTo>
                  <a:lnTo>
                    <a:pt x="2006930" y="582930"/>
                  </a:lnTo>
                  <a:lnTo>
                    <a:pt x="2010105" y="588010"/>
                  </a:lnTo>
                  <a:lnTo>
                    <a:pt x="2013254" y="591820"/>
                  </a:lnTo>
                  <a:lnTo>
                    <a:pt x="2016607" y="596900"/>
                  </a:lnTo>
                  <a:lnTo>
                    <a:pt x="2020163" y="600710"/>
                  </a:lnTo>
                  <a:lnTo>
                    <a:pt x="2023579" y="604520"/>
                  </a:lnTo>
                  <a:lnTo>
                    <a:pt x="2027478" y="608330"/>
                  </a:lnTo>
                  <a:lnTo>
                    <a:pt x="2031568" y="612140"/>
                  </a:lnTo>
                  <a:lnTo>
                    <a:pt x="2035810" y="614680"/>
                  </a:lnTo>
                  <a:lnTo>
                    <a:pt x="2040229" y="618490"/>
                  </a:lnTo>
                  <a:lnTo>
                    <a:pt x="2086051" y="636270"/>
                  </a:lnTo>
                  <a:lnTo>
                    <a:pt x="2092172" y="637540"/>
                  </a:lnTo>
                  <a:lnTo>
                    <a:pt x="8694890" y="637540"/>
                  </a:lnTo>
                  <a:lnTo>
                    <a:pt x="8701011" y="636270"/>
                  </a:lnTo>
                  <a:lnTo>
                    <a:pt x="8712009" y="633730"/>
                  </a:lnTo>
                  <a:lnTo>
                    <a:pt x="8716912" y="632460"/>
                  </a:lnTo>
                  <a:lnTo>
                    <a:pt x="8722601" y="631190"/>
                  </a:lnTo>
                  <a:lnTo>
                    <a:pt x="8727288" y="628650"/>
                  </a:lnTo>
                  <a:lnTo>
                    <a:pt x="8732279" y="626110"/>
                  </a:lnTo>
                  <a:lnTo>
                    <a:pt x="8737562" y="623570"/>
                  </a:lnTo>
                  <a:lnTo>
                    <a:pt x="8741880" y="621030"/>
                  </a:lnTo>
                  <a:lnTo>
                    <a:pt x="8746833" y="618490"/>
                  </a:lnTo>
                  <a:lnTo>
                    <a:pt x="8751252" y="614680"/>
                  </a:lnTo>
                  <a:lnTo>
                    <a:pt x="8753373" y="613410"/>
                  </a:lnTo>
                  <a:lnTo>
                    <a:pt x="8755494" y="612140"/>
                  </a:lnTo>
                  <a:lnTo>
                    <a:pt x="8759584" y="608330"/>
                  </a:lnTo>
                  <a:lnTo>
                    <a:pt x="8763165" y="604520"/>
                  </a:lnTo>
                  <a:lnTo>
                    <a:pt x="8764410" y="603250"/>
                  </a:lnTo>
                  <a:lnTo>
                    <a:pt x="8766899" y="600710"/>
                  </a:lnTo>
                  <a:lnTo>
                    <a:pt x="8770734" y="596900"/>
                  </a:lnTo>
                  <a:lnTo>
                    <a:pt x="8773808" y="591820"/>
                  </a:lnTo>
                  <a:lnTo>
                    <a:pt x="8776957" y="588010"/>
                  </a:lnTo>
                  <a:lnTo>
                    <a:pt x="8779891" y="582930"/>
                  </a:lnTo>
                  <a:lnTo>
                    <a:pt x="8780793" y="581660"/>
                  </a:lnTo>
                  <a:lnTo>
                    <a:pt x="8782621" y="579120"/>
                  </a:lnTo>
                  <a:lnTo>
                    <a:pt x="8783231" y="577850"/>
                  </a:lnTo>
                  <a:lnTo>
                    <a:pt x="8785111" y="574040"/>
                  </a:lnTo>
                  <a:lnTo>
                    <a:pt x="8786812" y="570230"/>
                  </a:lnTo>
                  <a:lnTo>
                    <a:pt x="8787384" y="568960"/>
                  </a:lnTo>
                  <a:lnTo>
                    <a:pt x="8789416" y="563880"/>
                  </a:lnTo>
                  <a:lnTo>
                    <a:pt x="8791194" y="558800"/>
                  </a:lnTo>
                  <a:lnTo>
                    <a:pt x="8791575" y="557530"/>
                  </a:lnTo>
                  <a:lnTo>
                    <a:pt x="8792731" y="553720"/>
                  </a:lnTo>
                  <a:lnTo>
                    <a:pt x="8795004" y="542290"/>
                  </a:lnTo>
                  <a:lnTo>
                    <a:pt x="8795309" y="539750"/>
                  </a:lnTo>
                  <a:lnTo>
                    <a:pt x="8795779" y="535940"/>
                  </a:lnTo>
                  <a:lnTo>
                    <a:pt x="8796172" y="530860"/>
                  </a:lnTo>
                  <a:lnTo>
                    <a:pt x="8796337" y="524510"/>
                  </a:lnTo>
                  <a:lnTo>
                    <a:pt x="8796274" y="323824"/>
                  </a:lnTo>
                  <a:lnTo>
                    <a:pt x="8863012" y="357187"/>
                  </a:lnTo>
                  <a:lnTo>
                    <a:pt x="8863012" y="323850"/>
                  </a:lnTo>
                  <a:lnTo>
                    <a:pt x="9144000" y="323850"/>
                  </a:lnTo>
                  <a:lnTo>
                    <a:pt x="9144000" y="314325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910828" y="2561844"/>
              <a:ext cx="196850" cy="486409"/>
            </a:xfrm>
            <a:custGeom>
              <a:avLst/>
              <a:gdLst/>
              <a:ahLst/>
              <a:cxnLst/>
              <a:rect l="l" t="t" r="r" b="b"/>
              <a:pathLst>
                <a:path w="196850" h="486410">
                  <a:moveTo>
                    <a:pt x="196596" y="486155"/>
                  </a:moveTo>
                  <a:lnTo>
                    <a:pt x="0" y="486155"/>
                  </a:lnTo>
                  <a:lnTo>
                    <a:pt x="0" y="0"/>
                  </a:lnTo>
                  <a:lnTo>
                    <a:pt x="196596" y="0"/>
                  </a:lnTo>
                  <a:lnTo>
                    <a:pt x="196596" y="486155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47737" y="1543049"/>
              <a:ext cx="8169275" cy="1514475"/>
            </a:xfrm>
            <a:custGeom>
              <a:avLst/>
              <a:gdLst/>
              <a:ahLst/>
              <a:cxnLst/>
              <a:rect l="l" t="t" r="r" b="b"/>
              <a:pathLst>
                <a:path w="8169275" h="1514475">
                  <a:moveTo>
                    <a:pt x="8081759" y="0"/>
                  </a:moveTo>
                  <a:lnTo>
                    <a:pt x="7839075" y="0"/>
                  </a:lnTo>
                  <a:lnTo>
                    <a:pt x="7839075" y="9525"/>
                  </a:lnTo>
                  <a:lnTo>
                    <a:pt x="8072234" y="9525"/>
                  </a:lnTo>
                  <a:lnTo>
                    <a:pt x="8072234" y="661581"/>
                  </a:lnTo>
                  <a:lnTo>
                    <a:pt x="0" y="661581"/>
                  </a:lnTo>
                  <a:lnTo>
                    <a:pt x="0" y="1019175"/>
                  </a:lnTo>
                  <a:lnTo>
                    <a:pt x="9525" y="1019175"/>
                  </a:lnTo>
                  <a:lnTo>
                    <a:pt x="9525" y="671106"/>
                  </a:lnTo>
                  <a:lnTo>
                    <a:pt x="8081759" y="671106"/>
                  </a:lnTo>
                  <a:lnTo>
                    <a:pt x="8081759" y="661581"/>
                  </a:lnTo>
                  <a:lnTo>
                    <a:pt x="8081759" y="9525"/>
                  </a:lnTo>
                  <a:lnTo>
                    <a:pt x="8081759" y="4762"/>
                  </a:lnTo>
                  <a:lnTo>
                    <a:pt x="8081759" y="0"/>
                  </a:lnTo>
                  <a:close/>
                </a:path>
                <a:path w="8169275" h="1514475">
                  <a:moveTo>
                    <a:pt x="8169275" y="1009650"/>
                  </a:moveTo>
                  <a:lnTo>
                    <a:pt x="8150225" y="1009650"/>
                  </a:lnTo>
                  <a:lnTo>
                    <a:pt x="8150225" y="1028700"/>
                  </a:lnTo>
                  <a:lnTo>
                    <a:pt x="8150225" y="1495425"/>
                  </a:lnTo>
                  <a:lnTo>
                    <a:pt x="7972425" y="1495425"/>
                  </a:lnTo>
                  <a:lnTo>
                    <a:pt x="7972425" y="1028700"/>
                  </a:lnTo>
                  <a:lnTo>
                    <a:pt x="8150225" y="1028700"/>
                  </a:lnTo>
                  <a:lnTo>
                    <a:pt x="8150225" y="1009650"/>
                  </a:lnTo>
                  <a:lnTo>
                    <a:pt x="7953375" y="1009650"/>
                  </a:lnTo>
                  <a:lnTo>
                    <a:pt x="7953375" y="1514475"/>
                  </a:lnTo>
                  <a:lnTo>
                    <a:pt x="8169275" y="1514475"/>
                  </a:lnTo>
                  <a:lnTo>
                    <a:pt x="8169275" y="1504950"/>
                  </a:lnTo>
                  <a:lnTo>
                    <a:pt x="8169275" y="1495425"/>
                  </a:lnTo>
                  <a:lnTo>
                    <a:pt x="8169275" y="1028700"/>
                  </a:lnTo>
                  <a:lnTo>
                    <a:pt x="8169275" y="1019175"/>
                  </a:lnTo>
                  <a:lnTo>
                    <a:pt x="8169275" y="100965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212090" y="2091372"/>
            <a:ext cx="471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第</a:t>
            </a:r>
            <a:r>
              <a:rPr sz="1400" spc="-20" dirty="0">
                <a:solidFill>
                  <a:srgbClr val="153793"/>
                </a:solidFill>
                <a:latin typeface="Carlito"/>
                <a:cs typeface="Carlito"/>
              </a:rPr>
              <a:t>1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周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68425" y="1973897"/>
            <a:ext cx="6165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第</a:t>
            </a:r>
            <a:r>
              <a:rPr sz="1400" spc="-10" dirty="0">
                <a:solidFill>
                  <a:srgbClr val="153793"/>
                </a:solidFill>
                <a:latin typeface="Carlito"/>
                <a:cs typeface="Carlito"/>
              </a:rPr>
              <a:t>2-</a:t>
            </a:r>
            <a:r>
              <a:rPr sz="1400" spc="-20" dirty="0">
                <a:solidFill>
                  <a:srgbClr val="153793"/>
                </a:solidFill>
                <a:latin typeface="Carlito"/>
                <a:cs typeface="Carlito"/>
              </a:rPr>
              <a:t>4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周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37535" y="1334515"/>
            <a:ext cx="5753100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Droid Sans Fallback"/>
                <a:cs typeface="Droid Sans Fallback"/>
              </a:rPr>
              <a:t>情境设计：商务礼仪课程项目及课程进度</a:t>
            </a:r>
            <a:endParaRPr sz="2400">
              <a:latin typeface="Droid Sans Fallback"/>
              <a:cs typeface="Droid Sans Fallback"/>
            </a:endParaRPr>
          </a:p>
          <a:p>
            <a:pPr marL="114935">
              <a:lnSpc>
                <a:spcPct val="100000"/>
              </a:lnSpc>
              <a:spcBef>
                <a:spcPts val="2170"/>
              </a:spcBef>
              <a:tabLst>
                <a:tab pos="1613535" algn="l"/>
                <a:tab pos="2774950" algn="l"/>
                <a:tab pos="4063365" algn="l"/>
                <a:tab pos="5203190" algn="l"/>
              </a:tabLst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第</a:t>
            </a:r>
            <a:r>
              <a:rPr sz="1400" spc="-10" dirty="0">
                <a:solidFill>
                  <a:srgbClr val="153793"/>
                </a:solidFill>
                <a:latin typeface="Carlito"/>
                <a:cs typeface="Carlito"/>
              </a:rPr>
              <a:t>5-</a:t>
            </a:r>
            <a:r>
              <a:rPr sz="1400" spc="-20" dirty="0">
                <a:solidFill>
                  <a:srgbClr val="153793"/>
                </a:solidFill>
                <a:latin typeface="Carlito"/>
                <a:cs typeface="Carlito"/>
              </a:rPr>
              <a:t>6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周</a:t>
            </a:r>
            <a:r>
              <a:rPr sz="1400" dirty="0">
                <a:solidFill>
                  <a:srgbClr val="153793"/>
                </a:solidFill>
                <a:latin typeface="Noto Serif CJK JP"/>
                <a:cs typeface="Noto Serif CJK JP"/>
              </a:rPr>
              <a:t>	</a:t>
            </a: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第</a:t>
            </a:r>
            <a:r>
              <a:rPr sz="1400" spc="-10" dirty="0">
                <a:solidFill>
                  <a:srgbClr val="153793"/>
                </a:solidFill>
                <a:latin typeface="Carlito"/>
                <a:cs typeface="Carlito"/>
              </a:rPr>
              <a:t>7-</a:t>
            </a:r>
            <a:r>
              <a:rPr sz="1400" spc="-50" dirty="0">
                <a:solidFill>
                  <a:srgbClr val="153793"/>
                </a:solidFill>
                <a:latin typeface="Carlito"/>
                <a:cs typeface="Carlito"/>
              </a:rPr>
              <a:t>8</a:t>
            </a:r>
            <a:r>
              <a:rPr sz="1400" dirty="0">
                <a:solidFill>
                  <a:srgbClr val="153793"/>
                </a:solidFill>
                <a:latin typeface="Carlito"/>
                <a:cs typeface="Carlito"/>
              </a:rPr>
              <a:t>	</a:t>
            </a: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第</a:t>
            </a:r>
            <a:r>
              <a:rPr sz="1400" spc="-10" dirty="0">
                <a:solidFill>
                  <a:srgbClr val="153793"/>
                </a:solidFill>
                <a:latin typeface="Carlito"/>
                <a:cs typeface="Carlito"/>
              </a:rPr>
              <a:t>9-</a:t>
            </a:r>
            <a:r>
              <a:rPr sz="1400" spc="-20" dirty="0">
                <a:solidFill>
                  <a:srgbClr val="153793"/>
                </a:solidFill>
                <a:latin typeface="Carlito"/>
                <a:cs typeface="Carlito"/>
              </a:rPr>
              <a:t>11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周</a:t>
            </a:r>
            <a:r>
              <a:rPr sz="1400" dirty="0">
                <a:solidFill>
                  <a:srgbClr val="153793"/>
                </a:solidFill>
                <a:latin typeface="Noto Serif CJK JP"/>
                <a:cs typeface="Noto Serif CJK JP"/>
              </a:rPr>
              <a:t>	</a:t>
            </a: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第</a:t>
            </a:r>
            <a:r>
              <a:rPr sz="1400" spc="-10" dirty="0">
                <a:solidFill>
                  <a:srgbClr val="153793"/>
                </a:solidFill>
                <a:latin typeface="Carlito"/>
                <a:cs typeface="Carlito"/>
              </a:rPr>
              <a:t>12-</a:t>
            </a:r>
            <a:r>
              <a:rPr sz="1400" spc="-20" dirty="0">
                <a:solidFill>
                  <a:srgbClr val="153793"/>
                </a:solidFill>
                <a:latin typeface="Carlito"/>
                <a:cs typeface="Carlito"/>
              </a:rPr>
              <a:t>13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周</a:t>
            </a:r>
            <a:r>
              <a:rPr sz="1400" dirty="0">
                <a:solidFill>
                  <a:srgbClr val="153793"/>
                </a:solidFill>
                <a:latin typeface="Noto Serif CJK JP"/>
                <a:cs typeface="Noto Serif CJK JP"/>
              </a:rPr>
              <a:t>	</a:t>
            </a: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第</a:t>
            </a:r>
            <a:r>
              <a:rPr sz="1400" spc="-20" dirty="0">
                <a:solidFill>
                  <a:srgbClr val="153793"/>
                </a:solidFill>
                <a:latin typeface="Carlito"/>
                <a:cs typeface="Carlito"/>
              </a:rPr>
              <a:t>14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周</a:t>
            </a:r>
            <a:endParaRPr sz="1400">
              <a:latin typeface="Noto Serif CJK JP"/>
              <a:cs typeface="Noto Serif CJK JP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1437" y="3025775"/>
            <a:ext cx="8096250" cy="3405504"/>
            <a:chOff x="71437" y="3025775"/>
            <a:chExt cx="8096250" cy="3405504"/>
          </a:xfrm>
        </p:grpSpPr>
        <p:sp>
          <p:nvSpPr>
            <p:cNvPr id="52" name="object 52"/>
            <p:cNvSpPr/>
            <p:nvPr/>
          </p:nvSpPr>
          <p:spPr>
            <a:xfrm>
              <a:off x="471487" y="3040189"/>
              <a:ext cx="76200" cy="504825"/>
            </a:xfrm>
            <a:custGeom>
              <a:avLst/>
              <a:gdLst/>
              <a:ahLst/>
              <a:cxnLst/>
              <a:rect l="l" t="t" r="r" b="b"/>
              <a:pathLst>
                <a:path w="76200" h="504825">
                  <a:moveTo>
                    <a:pt x="42862" y="447421"/>
                  </a:moveTo>
                  <a:lnTo>
                    <a:pt x="33337" y="447421"/>
                  </a:lnTo>
                  <a:lnTo>
                    <a:pt x="33337" y="0"/>
                  </a:lnTo>
                  <a:lnTo>
                    <a:pt x="42862" y="0"/>
                  </a:lnTo>
                  <a:lnTo>
                    <a:pt x="42862" y="447421"/>
                  </a:lnTo>
                  <a:close/>
                </a:path>
                <a:path w="76200" h="504825">
                  <a:moveTo>
                    <a:pt x="38100" y="504571"/>
                  </a:moveTo>
                  <a:lnTo>
                    <a:pt x="0" y="428371"/>
                  </a:lnTo>
                  <a:lnTo>
                    <a:pt x="33337" y="428371"/>
                  </a:lnTo>
                  <a:lnTo>
                    <a:pt x="33337" y="447421"/>
                  </a:lnTo>
                  <a:lnTo>
                    <a:pt x="66675" y="447421"/>
                  </a:lnTo>
                  <a:lnTo>
                    <a:pt x="38100" y="504571"/>
                  </a:lnTo>
                  <a:close/>
                </a:path>
                <a:path w="76200" h="504825">
                  <a:moveTo>
                    <a:pt x="66675" y="447421"/>
                  </a:moveTo>
                  <a:lnTo>
                    <a:pt x="42862" y="447421"/>
                  </a:lnTo>
                  <a:lnTo>
                    <a:pt x="42862" y="428371"/>
                  </a:lnTo>
                  <a:lnTo>
                    <a:pt x="76200" y="428371"/>
                  </a:lnTo>
                  <a:lnTo>
                    <a:pt x="66675" y="447421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02841" y="3046564"/>
              <a:ext cx="76187" cy="21061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1437" y="3025774"/>
              <a:ext cx="8096250" cy="3405504"/>
            </a:xfrm>
            <a:custGeom>
              <a:avLst/>
              <a:gdLst/>
              <a:ahLst/>
              <a:cxnLst/>
              <a:rect l="l" t="t" r="r" b="b"/>
              <a:pathLst>
                <a:path w="8096250" h="3405504">
                  <a:moveTo>
                    <a:pt x="156324" y="522287"/>
                  </a:moveTo>
                  <a:lnTo>
                    <a:pt x="119900" y="522287"/>
                  </a:lnTo>
                  <a:lnTo>
                    <a:pt x="111607" y="534987"/>
                  </a:lnTo>
                  <a:lnTo>
                    <a:pt x="95643" y="534987"/>
                  </a:lnTo>
                  <a:lnTo>
                    <a:pt x="87795" y="547687"/>
                  </a:lnTo>
                  <a:lnTo>
                    <a:pt x="73418" y="547687"/>
                  </a:lnTo>
                  <a:lnTo>
                    <a:pt x="66522" y="560387"/>
                  </a:lnTo>
                  <a:lnTo>
                    <a:pt x="59893" y="560387"/>
                  </a:lnTo>
                  <a:lnTo>
                    <a:pt x="53555" y="573087"/>
                  </a:lnTo>
                  <a:lnTo>
                    <a:pt x="47510" y="573087"/>
                  </a:lnTo>
                  <a:lnTo>
                    <a:pt x="41770" y="585787"/>
                  </a:lnTo>
                  <a:lnTo>
                    <a:pt x="36347" y="585787"/>
                  </a:lnTo>
                  <a:lnTo>
                    <a:pt x="31242" y="598487"/>
                  </a:lnTo>
                  <a:lnTo>
                    <a:pt x="26492" y="598487"/>
                  </a:lnTo>
                  <a:lnTo>
                    <a:pt x="22098" y="611187"/>
                  </a:lnTo>
                  <a:lnTo>
                    <a:pt x="18059" y="623887"/>
                  </a:lnTo>
                  <a:lnTo>
                    <a:pt x="14300" y="623887"/>
                  </a:lnTo>
                  <a:lnTo>
                    <a:pt x="11036" y="636587"/>
                  </a:lnTo>
                  <a:lnTo>
                    <a:pt x="8242" y="649287"/>
                  </a:lnTo>
                  <a:lnTo>
                    <a:pt x="5778" y="649287"/>
                  </a:lnTo>
                  <a:lnTo>
                    <a:pt x="3733" y="661987"/>
                  </a:lnTo>
                  <a:lnTo>
                    <a:pt x="2120" y="674687"/>
                  </a:lnTo>
                  <a:lnTo>
                    <a:pt x="952" y="674687"/>
                  </a:lnTo>
                  <a:lnTo>
                    <a:pt x="228" y="687387"/>
                  </a:lnTo>
                  <a:lnTo>
                    <a:pt x="0" y="700087"/>
                  </a:lnTo>
                  <a:lnTo>
                    <a:pt x="0" y="3214687"/>
                  </a:lnTo>
                  <a:lnTo>
                    <a:pt x="228" y="3227387"/>
                  </a:lnTo>
                  <a:lnTo>
                    <a:pt x="927" y="3240087"/>
                  </a:lnTo>
                  <a:lnTo>
                    <a:pt x="2082" y="3252787"/>
                  </a:lnTo>
                  <a:lnTo>
                    <a:pt x="3683" y="3252787"/>
                  </a:lnTo>
                  <a:lnTo>
                    <a:pt x="5715" y="3265487"/>
                  </a:lnTo>
                  <a:lnTo>
                    <a:pt x="8178" y="3278187"/>
                  </a:lnTo>
                  <a:lnTo>
                    <a:pt x="11036" y="3278187"/>
                  </a:lnTo>
                  <a:lnTo>
                    <a:pt x="14300" y="3290887"/>
                  </a:lnTo>
                  <a:lnTo>
                    <a:pt x="17957" y="3303587"/>
                  </a:lnTo>
                  <a:lnTo>
                    <a:pt x="21983" y="3303587"/>
                  </a:lnTo>
                  <a:lnTo>
                    <a:pt x="26492" y="3316287"/>
                  </a:lnTo>
                  <a:lnTo>
                    <a:pt x="31102" y="3316287"/>
                  </a:lnTo>
                  <a:lnTo>
                    <a:pt x="36207" y="3328987"/>
                  </a:lnTo>
                  <a:lnTo>
                    <a:pt x="41617" y="3341687"/>
                  </a:lnTo>
                  <a:lnTo>
                    <a:pt x="47358" y="3341687"/>
                  </a:lnTo>
                  <a:lnTo>
                    <a:pt x="53390" y="3354387"/>
                  </a:lnTo>
                  <a:lnTo>
                    <a:pt x="66344" y="3354387"/>
                  </a:lnTo>
                  <a:lnTo>
                    <a:pt x="73240" y="3367087"/>
                  </a:lnTo>
                  <a:lnTo>
                    <a:pt x="80391" y="3367087"/>
                  </a:lnTo>
                  <a:lnTo>
                    <a:pt x="87795" y="3379787"/>
                  </a:lnTo>
                  <a:lnTo>
                    <a:pt x="103314" y="3379787"/>
                  </a:lnTo>
                  <a:lnTo>
                    <a:pt x="111607" y="3392487"/>
                  </a:lnTo>
                  <a:lnTo>
                    <a:pt x="139433" y="3392487"/>
                  </a:lnTo>
                  <a:lnTo>
                    <a:pt x="130987" y="3379787"/>
                  </a:lnTo>
                  <a:lnTo>
                    <a:pt x="107657" y="3379787"/>
                  </a:lnTo>
                  <a:lnTo>
                    <a:pt x="99987" y="3367087"/>
                  </a:lnTo>
                  <a:lnTo>
                    <a:pt x="85915" y="3367087"/>
                  </a:lnTo>
                  <a:lnTo>
                    <a:pt x="78943" y="3354387"/>
                  </a:lnTo>
                  <a:lnTo>
                    <a:pt x="72580" y="3354387"/>
                  </a:lnTo>
                  <a:lnTo>
                    <a:pt x="66128" y="3341687"/>
                  </a:lnTo>
                  <a:lnTo>
                    <a:pt x="54546" y="3341687"/>
                  </a:lnTo>
                  <a:lnTo>
                    <a:pt x="48958" y="3328987"/>
                  </a:lnTo>
                  <a:lnTo>
                    <a:pt x="43967" y="3328987"/>
                  </a:lnTo>
                  <a:lnTo>
                    <a:pt x="39014" y="3316287"/>
                  </a:lnTo>
                  <a:lnTo>
                    <a:pt x="39141" y="3316287"/>
                  </a:lnTo>
                  <a:lnTo>
                    <a:pt x="34518" y="3303587"/>
                  </a:lnTo>
                  <a:lnTo>
                    <a:pt x="30454" y="3303587"/>
                  </a:lnTo>
                  <a:lnTo>
                    <a:pt x="26530" y="3290887"/>
                  </a:lnTo>
                  <a:lnTo>
                    <a:pt x="23164" y="3290887"/>
                  </a:lnTo>
                  <a:lnTo>
                    <a:pt x="19977" y="3278187"/>
                  </a:lnTo>
                  <a:lnTo>
                    <a:pt x="17272" y="3265487"/>
                  </a:lnTo>
                  <a:lnTo>
                    <a:pt x="14998" y="3265487"/>
                  </a:lnTo>
                  <a:lnTo>
                    <a:pt x="13017" y="3252787"/>
                  </a:lnTo>
                  <a:lnTo>
                    <a:pt x="11493" y="3240087"/>
                  </a:lnTo>
                  <a:lnTo>
                    <a:pt x="10426" y="3240087"/>
                  </a:lnTo>
                  <a:lnTo>
                    <a:pt x="9740" y="3227387"/>
                  </a:lnTo>
                  <a:lnTo>
                    <a:pt x="9525" y="3214687"/>
                  </a:lnTo>
                  <a:lnTo>
                    <a:pt x="9525" y="700087"/>
                  </a:lnTo>
                  <a:lnTo>
                    <a:pt x="9753" y="687387"/>
                  </a:lnTo>
                  <a:lnTo>
                    <a:pt x="10426" y="674687"/>
                  </a:lnTo>
                  <a:lnTo>
                    <a:pt x="11493" y="674687"/>
                  </a:lnTo>
                  <a:lnTo>
                    <a:pt x="13068" y="661987"/>
                  </a:lnTo>
                  <a:lnTo>
                    <a:pt x="14998" y="649287"/>
                  </a:lnTo>
                  <a:lnTo>
                    <a:pt x="17272" y="649287"/>
                  </a:lnTo>
                  <a:lnTo>
                    <a:pt x="20066" y="636587"/>
                  </a:lnTo>
                  <a:lnTo>
                    <a:pt x="23075" y="636587"/>
                  </a:lnTo>
                  <a:lnTo>
                    <a:pt x="26619" y="623887"/>
                  </a:lnTo>
                  <a:lnTo>
                    <a:pt x="30454" y="611187"/>
                  </a:lnTo>
                  <a:lnTo>
                    <a:pt x="34518" y="611187"/>
                  </a:lnTo>
                  <a:lnTo>
                    <a:pt x="39141" y="598487"/>
                  </a:lnTo>
                  <a:lnTo>
                    <a:pt x="43827" y="598487"/>
                  </a:lnTo>
                  <a:lnTo>
                    <a:pt x="49110" y="585787"/>
                  </a:lnTo>
                  <a:lnTo>
                    <a:pt x="54394" y="585787"/>
                  </a:lnTo>
                  <a:lnTo>
                    <a:pt x="60286" y="573087"/>
                  </a:lnTo>
                  <a:lnTo>
                    <a:pt x="66128" y="573087"/>
                  </a:lnTo>
                  <a:lnTo>
                    <a:pt x="72580" y="560387"/>
                  </a:lnTo>
                  <a:lnTo>
                    <a:pt x="85725" y="560387"/>
                  </a:lnTo>
                  <a:lnTo>
                    <a:pt x="92938" y="547687"/>
                  </a:lnTo>
                  <a:lnTo>
                    <a:pt x="107442" y="547687"/>
                  </a:lnTo>
                  <a:lnTo>
                    <a:pt x="115316" y="534987"/>
                  </a:lnTo>
                  <a:lnTo>
                    <a:pt x="147574" y="534987"/>
                  </a:lnTo>
                  <a:lnTo>
                    <a:pt x="156324" y="522287"/>
                  </a:lnTo>
                  <a:close/>
                </a:path>
                <a:path w="8096250" h="3405504">
                  <a:moveTo>
                    <a:pt x="930427" y="3392487"/>
                  </a:moveTo>
                  <a:lnTo>
                    <a:pt x="145656" y="3392487"/>
                  </a:lnTo>
                  <a:lnTo>
                    <a:pt x="154647" y="3405187"/>
                  </a:lnTo>
                  <a:lnTo>
                    <a:pt x="921435" y="3405187"/>
                  </a:lnTo>
                  <a:lnTo>
                    <a:pt x="930427" y="3392487"/>
                  </a:lnTo>
                  <a:close/>
                </a:path>
                <a:path w="8096250" h="3405504">
                  <a:moveTo>
                    <a:pt x="1076325" y="700087"/>
                  </a:moveTo>
                  <a:lnTo>
                    <a:pt x="1076096" y="687387"/>
                  </a:lnTo>
                  <a:lnTo>
                    <a:pt x="1075397" y="674687"/>
                  </a:lnTo>
                  <a:lnTo>
                    <a:pt x="1074242" y="674687"/>
                  </a:lnTo>
                  <a:lnTo>
                    <a:pt x="1072642" y="661987"/>
                  </a:lnTo>
                  <a:lnTo>
                    <a:pt x="1070610" y="649287"/>
                  </a:lnTo>
                  <a:lnTo>
                    <a:pt x="1068146" y="649287"/>
                  </a:lnTo>
                  <a:lnTo>
                    <a:pt x="1065288" y="636587"/>
                  </a:lnTo>
                  <a:lnTo>
                    <a:pt x="1062024" y="623887"/>
                  </a:lnTo>
                  <a:lnTo>
                    <a:pt x="1058367" y="623887"/>
                  </a:lnTo>
                  <a:lnTo>
                    <a:pt x="1054341" y="611187"/>
                  </a:lnTo>
                  <a:lnTo>
                    <a:pt x="1049832" y="598487"/>
                  </a:lnTo>
                  <a:lnTo>
                    <a:pt x="1045210" y="598487"/>
                  </a:lnTo>
                  <a:lnTo>
                    <a:pt x="1040117" y="585787"/>
                  </a:lnTo>
                  <a:lnTo>
                    <a:pt x="1034707" y="585787"/>
                  </a:lnTo>
                  <a:lnTo>
                    <a:pt x="1028966" y="573087"/>
                  </a:lnTo>
                  <a:lnTo>
                    <a:pt x="1022934" y="573087"/>
                  </a:lnTo>
                  <a:lnTo>
                    <a:pt x="1016596" y="560387"/>
                  </a:lnTo>
                  <a:lnTo>
                    <a:pt x="1009980" y="560387"/>
                  </a:lnTo>
                  <a:lnTo>
                    <a:pt x="1003084" y="547687"/>
                  </a:lnTo>
                  <a:lnTo>
                    <a:pt x="988529" y="547687"/>
                  </a:lnTo>
                  <a:lnTo>
                    <a:pt x="980884" y="534987"/>
                  </a:lnTo>
                  <a:lnTo>
                    <a:pt x="964717" y="534987"/>
                  </a:lnTo>
                  <a:lnTo>
                    <a:pt x="956424" y="522287"/>
                  </a:lnTo>
                  <a:lnTo>
                    <a:pt x="920000" y="522287"/>
                  </a:lnTo>
                  <a:lnTo>
                    <a:pt x="928751" y="534987"/>
                  </a:lnTo>
                  <a:lnTo>
                    <a:pt x="961009" y="534987"/>
                  </a:lnTo>
                  <a:lnTo>
                    <a:pt x="968883" y="547687"/>
                  </a:lnTo>
                  <a:lnTo>
                    <a:pt x="983386" y="547687"/>
                  </a:lnTo>
                  <a:lnTo>
                    <a:pt x="990600" y="560387"/>
                  </a:lnTo>
                  <a:lnTo>
                    <a:pt x="1003744" y="560387"/>
                  </a:lnTo>
                  <a:lnTo>
                    <a:pt x="1010196" y="573087"/>
                  </a:lnTo>
                  <a:lnTo>
                    <a:pt x="1016038" y="573087"/>
                  </a:lnTo>
                  <a:lnTo>
                    <a:pt x="1021930" y="585787"/>
                  </a:lnTo>
                  <a:lnTo>
                    <a:pt x="1027214" y="585787"/>
                  </a:lnTo>
                  <a:lnTo>
                    <a:pt x="1032497" y="598487"/>
                  </a:lnTo>
                  <a:lnTo>
                    <a:pt x="1037183" y="598487"/>
                  </a:lnTo>
                  <a:lnTo>
                    <a:pt x="1041806" y="611187"/>
                  </a:lnTo>
                  <a:lnTo>
                    <a:pt x="1045857" y="611187"/>
                  </a:lnTo>
                  <a:lnTo>
                    <a:pt x="1049794" y="623887"/>
                  </a:lnTo>
                  <a:lnTo>
                    <a:pt x="1053249" y="636587"/>
                  </a:lnTo>
                  <a:lnTo>
                    <a:pt x="1056259" y="636587"/>
                  </a:lnTo>
                  <a:lnTo>
                    <a:pt x="1059053" y="649287"/>
                  </a:lnTo>
                  <a:lnTo>
                    <a:pt x="1061326" y="649287"/>
                  </a:lnTo>
                  <a:lnTo>
                    <a:pt x="1063307" y="661987"/>
                  </a:lnTo>
                  <a:lnTo>
                    <a:pt x="1064831" y="674687"/>
                  </a:lnTo>
                  <a:lnTo>
                    <a:pt x="1065898" y="674687"/>
                  </a:lnTo>
                  <a:lnTo>
                    <a:pt x="1066571" y="687387"/>
                  </a:lnTo>
                  <a:lnTo>
                    <a:pt x="1066800" y="700087"/>
                  </a:lnTo>
                  <a:lnTo>
                    <a:pt x="1066800" y="3214687"/>
                  </a:lnTo>
                  <a:lnTo>
                    <a:pt x="1066571" y="3227387"/>
                  </a:lnTo>
                  <a:lnTo>
                    <a:pt x="1065898" y="3240087"/>
                  </a:lnTo>
                  <a:lnTo>
                    <a:pt x="1064831" y="3240087"/>
                  </a:lnTo>
                  <a:lnTo>
                    <a:pt x="1063256" y="3252787"/>
                  </a:lnTo>
                  <a:lnTo>
                    <a:pt x="1061326" y="3265487"/>
                  </a:lnTo>
                  <a:lnTo>
                    <a:pt x="1059053" y="3265487"/>
                  </a:lnTo>
                  <a:lnTo>
                    <a:pt x="1056259" y="3278187"/>
                  </a:lnTo>
                  <a:lnTo>
                    <a:pt x="1053160" y="3290887"/>
                  </a:lnTo>
                  <a:lnTo>
                    <a:pt x="1049794" y="3290887"/>
                  </a:lnTo>
                  <a:lnTo>
                    <a:pt x="1045857" y="3303587"/>
                  </a:lnTo>
                  <a:lnTo>
                    <a:pt x="1041806" y="3303587"/>
                  </a:lnTo>
                  <a:lnTo>
                    <a:pt x="1037183" y="3316287"/>
                  </a:lnTo>
                  <a:lnTo>
                    <a:pt x="1037310" y="3316287"/>
                  </a:lnTo>
                  <a:lnTo>
                    <a:pt x="1032357" y="3328987"/>
                  </a:lnTo>
                  <a:lnTo>
                    <a:pt x="1027366" y="3328987"/>
                  </a:lnTo>
                  <a:lnTo>
                    <a:pt x="1021778" y="3341687"/>
                  </a:lnTo>
                  <a:lnTo>
                    <a:pt x="1010196" y="3341687"/>
                  </a:lnTo>
                  <a:lnTo>
                    <a:pt x="1003744" y="3354387"/>
                  </a:lnTo>
                  <a:lnTo>
                    <a:pt x="997381" y="3354387"/>
                  </a:lnTo>
                  <a:lnTo>
                    <a:pt x="990409" y="3367087"/>
                  </a:lnTo>
                  <a:lnTo>
                    <a:pt x="976337" y="3367087"/>
                  </a:lnTo>
                  <a:lnTo>
                    <a:pt x="968667" y="3379787"/>
                  </a:lnTo>
                  <a:lnTo>
                    <a:pt x="945337" y="3379787"/>
                  </a:lnTo>
                  <a:lnTo>
                    <a:pt x="936891" y="3392487"/>
                  </a:lnTo>
                  <a:lnTo>
                    <a:pt x="964717" y="3392487"/>
                  </a:lnTo>
                  <a:lnTo>
                    <a:pt x="972807" y="3379787"/>
                  </a:lnTo>
                  <a:lnTo>
                    <a:pt x="988529" y="3379787"/>
                  </a:lnTo>
                  <a:lnTo>
                    <a:pt x="995743" y="3367087"/>
                  </a:lnTo>
                  <a:lnTo>
                    <a:pt x="1002906" y="3367087"/>
                  </a:lnTo>
                  <a:lnTo>
                    <a:pt x="1009802" y="3354387"/>
                  </a:lnTo>
                  <a:lnTo>
                    <a:pt x="1022769" y="3354387"/>
                  </a:lnTo>
                  <a:lnTo>
                    <a:pt x="1028814" y="3341687"/>
                  </a:lnTo>
                  <a:lnTo>
                    <a:pt x="1034554" y="3341687"/>
                  </a:lnTo>
                  <a:lnTo>
                    <a:pt x="1039977" y="3328987"/>
                  </a:lnTo>
                  <a:lnTo>
                    <a:pt x="1045083" y="3316287"/>
                  </a:lnTo>
                  <a:lnTo>
                    <a:pt x="1049832" y="3316287"/>
                  </a:lnTo>
                  <a:lnTo>
                    <a:pt x="1054227" y="3303587"/>
                  </a:lnTo>
                  <a:lnTo>
                    <a:pt x="1058265" y="3303587"/>
                  </a:lnTo>
                  <a:lnTo>
                    <a:pt x="1062024" y="3290887"/>
                  </a:lnTo>
                  <a:lnTo>
                    <a:pt x="1065288" y="3278187"/>
                  </a:lnTo>
                  <a:lnTo>
                    <a:pt x="1068082" y="3278187"/>
                  </a:lnTo>
                  <a:lnTo>
                    <a:pt x="1070546" y="3265487"/>
                  </a:lnTo>
                  <a:lnTo>
                    <a:pt x="1072591" y="3252787"/>
                  </a:lnTo>
                  <a:lnTo>
                    <a:pt x="1074204" y="3252787"/>
                  </a:lnTo>
                  <a:lnTo>
                    <a:pt x="1075372" y="3240087"/>
                  </a:lnTo>
                  <a:lnTo>
                    <a:pt x="1076083" y="3227387"/>
                  </a:lnTo>
                  <a:lnTo>
                    <a:pt x="1076325" y="3214687"/>
                  </a:lnTo>
                  <a:lnTo>
                    <a:pt x="1076325" y="700087"/>
                  </a:lnTo>
                  <a:close/>
                </a:path>
                <a:path w="8096250" h="3405504">
                  <a:moveTo>
                    <a:pt x="2990850" y="428371"/>
                  </a:moveTo>
                  <a:lnTo>
                    <a:pt x="2957512" y="428371"/>
                  </a:lnTo>
                  <a:lnTo>
                    <a:pt x="2957512" y="0"/>
                  </a:lnTo>
                  <a:lnTo>
                    <a:pt x="2947987" y="0"/>
                  </a:lnTo>
                  <a:lnTo>
                    <a:pt x="2947987" y="428371"/>
                  </a:lnTo>
                  <a:lnTo>
                    <a:pt x="2914650" y="428371"/>
                  </a:lnTo>
                  <a:lnTo>
                    <a:pt x="2952750" y="504571"/>
                  </a:lnTo>
                  <a:lnTo>
                    <a:pt x="2981325" y="447421"/>
                  </a:lnTo>
                  <a:lnTo>
                    <a:pt x="2990850" y="428371"/>
                  </a:lnTo>
                  <a:close/>
                </a:path>
                <a:path w="8096250" h="3405504">
                  <a:moveTo>
                    <a:pt x="4210050" y="427469"/>
                  </a:moveTo>
                  <a:lnTo>
                    <a:pt x="4176712" y="427469"/>
                  </a:lnTo>
                  <a:lnTo>
                    <a:pt x="4176712" y="0"/>
                  </a:lnTo>
                  <a:lnTo>
                    <a:pt x="4167187" y="0"/>
                  </a:lnTo>
                  <a:lnTo>
                    <a:pt x="4167187" y="427469"/>
                  </a:lnTo>
                  <a:lnTo>
                    <a:pt x="4133850" y="427469"/>
                  </a:lnTo>
                  <a:lnTo>
                    <a:pt x="4171950" y="503669"/>
                  </a:lnTo>
                  <a:lnTo>
                    <a:pt x="4200525" y="446519"/>
                  </a:lnTo>
                  <a:lnTo>
                    <a:pt x="4210050" y="427469"/>
                  </a:lnTo>
                  <a:close/>
                </a:path>
                <a:path w="8096250" h="3405504">
                  <a:moveTo>
                    <a:pt x="5659437" y="442785"/>
                  </a:moveTo>
                  <a:lnTo>
                    <a:pt x="5626100" y="442785"/>
                  </a:lnTo>
                  <a:lnTo>
                    <a:pt x="5626100" y="15316"/>
                  </a:lnTo>
                  <a:lnTo>
                    <a:pt x="5616575" y="15316"/>
                  </a:lnTo>
                  <a:lnTo>
                    <a:pt x="5616575" y="442785"/>
                  </a:lnTo>
                  <a:lnTo>
                    <a:pt x="5583237" y="442785"/>
                  </a:lnTo>
                  <a:lnTo>
                    <a:pt x="5621337" y="518985"/>
                  </a:lnTo>
                  <a:lnTo>
                    <a:pt x="5649912" y="461835"/>
                  </a:lnTo>
                  <a:lnTo>
                    <a:pt x="5659437" y="442785"/>
                  </a:lnTo>
                  <a:close/>
                </a:path>
                <a:path w="8096250" h="3405504">
                  <a:moveTo>
                    <a:pt x="6877050" y="457200"/>
                  </a:moveTo>
                  <a:lnTo>
                    <a:pt x="6843712" y="457200"/>
                  </a:lnTo>
                  <a:lnTo>
                    <a:pt x="6843712" y="28829"/>
                  </a:lnTo>
                  <a:lnTo>
                    <a:pt x="6834187" y="28829"/>
                  </a:lnTo>
                  <a:lnTo>
                    <a:pt x="6834187" y="457200"/>
                  </a:lnTo>
                  <a:lnTo>
                    <a:pt x="6800850" y="457200"/>
                  </a:lnTo>
                  <a:lnTo>
                    <a:pt x="6838950" y="533400"/>
                  </a:lnTo>
                  <a:lnTo>
                    <a:pt x="6867525" y="476250"/>
                  </a:lnTo>
                  <a:lnTo>
                    <a:pt x="6877050" y="457200"/>
                  </a:lnTo>
                  <a:close/>
                </a:path>
                <a:path w="8096250" h="3405504">
                  <a:moveTo>
                    <a:pt x="8096250" y="428371"/>
                  </a:moveTo>
                  <a:lnTo>
                    <a:pt x="8062912" y="428371"/>
                  </a:lnTo>
                  <a:lnTo>
                    <a:pt x="8062912" y="0"/>
                  </a:lnTo>
                  <a:lnTo>
                    <a:pt x="8053387" y="0"/>
                  </a:lnTo>
                  <a:lnTo>
                    <a:pt x="8053387" y="428371"/>
                  </a:lnTo>
                  <a:lnTo>
                    <a:pt x="8020050" y="428371"/>
                  </a:lnTo>
                  <a:lnTo>
                    <a:pt x="8058150" y="504571"/>
                  </a:lnTo>
                  <a:lnTo>
                    <a:pt x="8086725" y="447421"/>
                  </a:lnTo>
                  <a:lnTo>
                    <a:pt x="8096250" y="428371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207009" y="4008120"/>
            <a:ext cx="91503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基础知识：礼仪与商务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礼仪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7009" y="5074284"/>
            <a:ext cx="7372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项目案例导入商务礼仪认知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分析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14437" y="3179762"/>
            <a:ext cx="1076325" cy="3644900"/>
          </a:xfrm>
          <a:custGeom>
            <a:avLst/>
            <a:gdLst/>
            <a:ahLst/>
            <a:cxnLst/>
            <a:rect l="l" t="t" r="r" b="b"/>
            <a:pathLst>
              <a:path w="1076325" h="3644900">
                <a:moveTo>
                  <a:pt x="147574" y="12700"/>
                </a:moveTo>
                <a:lnTo>
                  <a:pt x="111607" y="12700"/>
                </a:lnTo>
                <a:lnTo>
                  <a:pt x="119900" y="0"/>
                </a:lnTo>
                <a:lnTo>
                  <a:pt x="156324" y="0"/>
                </a:lnTo>
                <a:lnTo>
                  <a:pt x="147574" y="12700"/>
                </a:lnTo>
                <a:close/>
              </a:path>
              <a:path w="1076325" h="3644900">
                <a:moveTo>
                  <a:pt x="964933" y="12700"/>
                </a:moveTo>
                <a:lnTo>
                  <a:pt x="928751" y="12700"/>
                </a:lnTo>
                <a:lnTo>
                  <a:pt x="920000" y="0"/>
                </a:lnTo>
                <a:lnTo>
                  <a:pt x="956424" y="0"/>
                </a:lnTo>
                <a:lnTo>
                  <a:pt x="964933" y="12700"/>
                </a:lnTo>
                <a:close/>
              </a:path>
              <a:path w="1076325" h="3644900">
                <a:moveTo>
                  <a:pt x="107441" y="25400"/>
                </a:moveTo>
                <a:lnTo>
                  <a:pt x="87795" y="25400"/>
                </a:lnTo>
                <a:lnTo>
                  <a:pt x="95643" y="12700"/>
                </a:lnTo>
                <a:lnTo>
                  <a:pt x="115315" y="12700"/>
                </a:lnTo>
                <a:lnTo>
                  <a:pt x="107441" y="25400"/>
                </a:lnTo>
                <a:close/>
              </a:path>
              <a:path w="1076325" h="3644900">
                <a:moveTo>
                  <a:pt x="988529" y="25400"/>
                </a:moveTo>
                <a:lnTo>
                  <a:pt x="968882" y="25400"/>
                </a:lnTo>
                <a:lnTo>
                  <a:pt x="961008" y="12700"/>
                </a:lnTo>
                <a:lnTo>
                  <a:pt x="980884" y="12700"/>
                </a:lnTo>
                <a:lnTo>
                  <a:pt x="988529" y="25400"/>
                </a:lnTo>
                <a:close/>
              </a:path>
              <a:path w="1076325" h="3644900">
                <a:moveTo>
                  <a:pt x="85725" y="38100"/>
                </a:moveTo>
                <a:lnTo>
                  <a:pt x="66522" y="38100"/>
                </a:lnTo>
                <a:lnTo>
                  <a:pt x="73418" y="25400"/>
                </a:lnTo>
                <a:lnTo>
                  <a:pt x="92938" y="25400"/>
                </a:lnTo>
                <a:lnTo>
                  <a:pt x="85725" y="38100"/>
                </a:lnTo>
                <a:close/>
              </a:path>
              <a:path w="1076325" h="3644900">
                <a:moveTo>
                  <a:pt x="1009980" y="38100"/>
                </a:moveTo>
                <a:lnTo>
                  <a:pt x="990600" y="38100"/>
                </a:lnTo>
                <a:lnTo>
                  <a:pt x="983386" y="25400"/>
                </a:lnTo>
                <a:lnTo>
                  <a:pt x="1003084" y="25400"/>
                </a:lnTo>
                <a:lnTo>
                  <a:pt x="1009980" y="38100"/>
                </a:lnTo>
                <a:close/>
              </a:path>
              <a:path w="1076325" h="3644900">
                <a:moveTo>
                  <a:pt x="66128" y="50800"/>
                </a:moveTo>
                <a:lnTo>
                  <a:pt x="53555" y="50800"/>
                </a:lnTo>
                <a:lnTo>
                  <a:pt x="59893" y="38100"/>
                </a:lnTo>
                <a:lnTo>
                  <a:pt x="72580" y="38100"/>
                </a:lnTo>
                <a:lnTo>
                  <a:pt x="66128" y="50800"/>
                </a:lnTo>
                <a:close/>
              </a:path>
              <a:path w="1076325" h="3644900">
                <a:moveTo>
                  <a:pt x="1022934" y="50800"/>
                </a:moveTo>
                <a:lnTo>
                  <a:pt x="1010196" y="50800"/>
                </a:lnTo>
                <a:lnTo>
                  <a:pt x="1003744" y="38100"/>
                </a:lnTo>
                <a:lnTo>
                  <a:pt x="1016596" y="38100"/>
                </a:lnTo>
                <a:lnTo>
                  <a:pt x="1022934" y="50800"/>
                </a:lnTo>
                <a:close/>
              </a:path>
              <a:path w="1076325" h="3644900">
                <a:moveTo>
                  <a:pt x="54394" y="63500"/>
                </a:moveTo>
                <a:lnTo>
                  <a:pt x="41770" y="63500"/>
                </a:lnTo>
                <a:lnTo>
                  <a:pt x="47510" y="50800"/>
                </a:lnTo>
                <a:lnTo>
                  <a:pt x="60286" y="50800"/>
                </a:lnTo>
                <a:lnTo>
                  <a:pt x="54394" y="63500"/>
                </a:lnTo>
                <a:close/>
              </a:path>
              <a:path w="1076325" h="3644900">
                <a:moveTo>
                  <a:pt x="1034707" y="63500"/>
                </a:moveTo>
                <a:lnTo>
                  <a:pt x="1021930" y="63500"/>
                </a:lnTo>
                <a:lnTo>
                  <a:pt x="1016038" y="50800"/>
                </a:lnTo>
                <a:lnTo>
                  <a:pt x="1028966" y="50800"/>
                </a:lnTo>
                <a:lnTo>
                  <a:pt x="1034707" y="63500"/>
                </a:lnTo>
                <a:close/>
              </a:path>
              <a:path w="1076325" h="3644900">
                <a:moveTo>
                  <a:pt x="43827" y="76200"/>
                </a:moveTo>
                <a:lnTo>
                  <a:pt x="31241" y="76200"/>
                </a:lnTo>
                <a:lnTo>
                  <a:pt x="36347" y="63500"/>
                </a:lnTo>
                <a:lnTo>
                  <a:pt x="49110" y="63500"/>
                </a:lnTo>
                <a:lnTo>
                  <a:pt x="43827" y="76200"/>
                </a:lnTo>
                <a:close/>
              </a:path>
              <a:path w="1076325" h="3644900">
                <a:moveTo>
                  <a:pt x="1045210" y="76200"/>
                </a:moveTo>
                <a:lnTo>
                  <a:pt x="1032497" y="76200"/>
                </a:lnTo>
                <a:lnTo>
                  <a:pt x="1027214" y="63500"/>
                </a:lnTo>
                <a:lnTo>
                  <a:pt x="1040117" y="63500"/>
                </a:lnTo>
                <a:lnTo>
                  <a:pt x="1045210" y="76200"/>
                </a:lnTo>
                <a:close/>
              </a:path>
              <a:path w="1076325" h="3644900">
                <a:moveTo>
                  <a:pt x="26530" y="101600"/>
                </a:moveTo>
                <a:lnTo>
                  <a:pt x="18059" y="101600"/>
                </a:lnTo>
                <a:lnTo>
                  <a:pt x="22097" y="88900"/>
                </a:lnTo>
                <a:lnTo>
                  <a:pt x="26492" y="76200"/>
                </a:lnTo>
                <a:lnTo>
                  <a:pt x="39141" y="76200"/>
                </a:lnTo>
                <a:lnTo>
                  <a:pt x="34518" y="88900"/>
                </a:lnTo>
                <a:lnTo>
                  <a:pt x="30467" y="88900"/>
                </a:lnTo>
                <a:lnTo>
                  <a:pt x="26530" y="101600"/>
                </a:lnTo>
                <a:close/>
              </a:path>
              <a:path w="1076325" h="3644900">
                <a:moveTo>
                  <a:pt x="1058367" y="101600"/>
                </a:moveTo>
                <a:lnTo>
                  <a:pt x="1049794" y="101600"/>
                </a:lnTo>
                <a:lnTo>
                  <a:pt x="1045857" y="88900"/>
                </a:lnTo>
                <a:lnTo>
                  <a:pt x="1041806" y="88900"/>
                </a:lnTo>
                <a:lnTo>
                  <a:pt x="1037183" y="76200"/>
                </a:lnTo>
                <a:lnTo>
                  <a:pt x="1049832" y="76200"/>
                </a:lnTo>
                <a:lnTo>
                  <a:pt x="1054341" y="88900"/>
                </a:lnTo>
                <a:lnTo>
                  <a:pt x="1058367" y="101600"/>
                </a:lnTo>
                <a:close/>
              </a:path>
              <a:path w="1076325" h="3644900">
                <a:moveTo>
                  <a:pt x="17271" y="127000"/>
                </a:moveTo>
                <a:lnTo>
                  <a:pt x="8242" y="127000"/>
                </a:lnTo>
                <a:lnTo>
                  <a:pt x="11036" y="114300"/>
                </a:lnTo>
                <a:lnTo>
                  <a:pt x="14300" y="101600"/>
                </a:lnTo>
                <a:lnTo>
                  <a:pt x="26631" y="101600"/>
                </a:lnTo>
                <a:lnTo>
                  <a:pt x="23075" y="114300"/>
                </a:lnTo>
                <a:lnTo>
                  <a:pt x="20065" y="114300"/>
                </a:lnTo>
                <a:lnTo>
                  <a:pt x="17271" y="127000"/>
                </a:lnTo>
                <a:close/>
              </a:path>
              <a:path w="1076325" h="3644900">
                <a:moveTo>
                  <a:pt x="1068146" y="127000"/>
                </a:moveTo>
                <a:lnTo>
                  <a:pt x="1059052" y="127000"/>
                </a:lnTo>
                <a:lnTo>
                  <a:pt x="1056258" y="114300"/>
                </a:lnTo>
                <a:lnTo>
                  <a:pt x="1053249" y="114300"/>
                </a:lnTo>
                <a:lnTo>
                  <a:pt x="1049693" y="101600"/>
                </a:lnTo>
                <a:lnTo>
                  <a:pt x="1062024" y="101600"/>
                </a:lnTo>
                <a:lnTo>
                  <a:pt x="1065288" y="114300"/>
                </a:lnTo>
                <a:lnTo>
                  <a:pt x="1068146" y="127000"/>
                </a:lnTo>
                <a:close/>
              </a:path>
              <a:path w="1076325" h="3644900">
                <a:moveTo>
                  <a:pt x="11493" y="152400"/>
                </a:moveTo>
                <a:lnTo>
                  <a:pt x="2120" y="152400"/>
                </a:lnTo>
                <a:lnTo>
                  <a:pt x="3733" y="139700"/>
                </a:lnTo>
                <a:lnTo>
                  <a:pt x="5778" y="127000"/>
                </a:lnTo>
                <a:lnTo>
                  <a:pt x="14998" y="127000"/>
                </a:lnTo>
                <a:lnTo>
                  <a:pt x="13017" y="139700"/>
                </a:lnTo>
                <a:lnTo>
                  <a:pt x="11493" y="152400"/>
                </a:lnTo>
                <a:close/>
              </a:path>
              <a:path w="1076325" h="3644900">
                <a:moveTo>
                  <a:pt x="1074242" y="152400"/>
                </a:moveTo>
                <a:lnTo>
                  <a:pt x="1064831" y="152400"/>
                </a:lnTo>
                <a:lnTo>
                  <a:pt x="1063256" y="139700"/>
                </a:lnTo>
                <a:lnTo>
                  <a:pt x="1061326" y="127000"/>
                </a:lnTo>
                <a:lnTo>
                  <a:pt x="1070610" y="127000"/>
                </a:lnTo>
                <a:lnTo>
                  <a:pt x="1072642" y="139700"/>
                </a:lnTo>
                <a:lnTo>
                  <a:pt x="1074242" y="152400"/>
                </a:lnTo>
                <a:close/>
              </a:path>
              <a:path w="1076325" h="3644900">
                <a:moveTo>
                  <a:pt x="9753" y="3479800"/>
                </a:moveTo>
                <a:lnTo>
                  <a:pt x="228" y="3479800"/>
                </a:lnTo>
                <a:lnTo>
                  <a:pt x="0" y="3467100"/>
                </a:lnTo>
                <a:lnTo>
                  <a:pt x="0" y="177800"/>
                </a:lnTo>
                <a:lnTo>
                  <a:pt x="228" y="165100"/>
                </a:lnTo>
                <a:lnTo>
                  <a:pt x="952" y="152400"/>
                </a:lnTo>
                <a:lnTo>
                  <a:pt x="10426" y="152400"/>
                </a:lnTo>
                <a:lnTo>
                  <a:pt x="9740" y="165100"/>
                </a:lnTo>
                <a:lnTo>
                  <a:pt x="9525" y="177800"/>
                </a:lnTo>
                <a:lnTo>
                  <a:pt x="9525" y="3467100"/>
                </a:lnTo>
                <a:lnTo>
                  <a:pt x="9753" y="3479800"/>
                </a:lnTo>
                <a:close/>
              </a:path>
              <a:path w="1076325" h="3644900">
                <a:moveTo>
                  <a:pt x="1076083" y="3479800"/>
                </a:moveTo>
                <a:lnTo>
                  <a:pt x="1066571" y="3479800"/>
                </a:lnTo>
                <a:lnTo>
                  <a:pt x="1066800" y="3467100"/>
                </a:lnTo>
                <a:lnTo>
                  <a:pt x="1066800" y="177800"/>
                </a:lnTo>
                <a:lnTo>
                  <a:pt x="1066571" y="165100"/>
                </a:lnTo>
                <a:lnTo>
                  <a:pt x="1065898" y="152400"/>
                </a:lnTo>
                <a:lnTo>
                  <a:pt x="1075397" y="152400"/>
                </a:lnTo>
                <a:lnTo>
                  <a:pt x="1076096" y="165100"/>
                </a:lnTo>
                <a:lnTo>
                  <a:pt x="1076325" y="177800"/>
                </a:lnTo>
                <a:lnTo>
                  <a:pt x="1076325" y="3467100"/>
                </a:lnTo>
                <a:lnTo>
                  <a:pt x="1076083" y="3479800"/>
                </a:lnTo>
                <a:close/>
              </a:path>
              <a:path w="1076325" h="3644900">
                <a:moveTo>
                  <a:pt x="13068" y="3505200"/>
                </a:moveTo>
                <a:lnTo>
                  <a:pt x="3683" y="3505200"/>
                </a:lnTo>
                <a:lnTo>
                  <a:pt x="2082" y="3492500"/>
                </a:lnTo>
                <a:lnTo>
                  <a:pt x="927" y="3479800"/>
                </a:lnTo>
                <a:lnTo>
                  <a:pt x="10401" y="3479800"/>
                </a:lnTo>
                <a:lnTo>
                  <a:pt x="11531" y="3492500"/>
                </a:lnTo>
                <a:lnTo>
                  <a:pt x="13068" y="3505200"/>
                </a:lnTo>
                <a:close/>
              </a:path>
              <a:path w="1076325" h="3644900">
                <a:moveTo>
                  <a:pt x="1072591" y="3505200"/>
                </a:moveTo>
                <a:lnTo>
                  <a:pt x="1063256" y="3505200"/>
                </a:lnTo>
                <a:lnTo>
                  <a:pt x="1064831" y="3492500"/>
                </a:lnTo>
                <a:lnTo>
                  <a:pt x="1065923" y="3479800"/>
                </a:lnTo>
                <a:lnTo>
                  <a:pt x="1075372" y="3479800"/>
                </a:lnTo>
                <a:lnTo>
                  <a:pt x="1074204" y="3492500"/>
                </a:lnTo>
                <a:lnTo>
                  <a:pt x="1072591" y="3505200"/>
                </a:lnTo>
                <a:close/>
              </a:path>
              <a:path w="1076325" h="3644900">
                <a:moveTo>
                  <a:pt x="20065" y="3530600"/>
                </a:moveTo>
                <a:lnTo>
                  <a:pt x="11036" y="3530600"/>
                </a:lnTo>
                <a:lnTo>
                  <a:pt x="8178" y="3517900"/>
                </a:lnTo>
                <a:lnTo>
                  <a:pt x="5715" y="3505200"/>
                </a:lnTo>
                <a:lnTo>
                  <a:pt x="14947" y="3505200"/>
                </a:lnTo>
                <a:lnTo>
                  <a:pt x="17335" y="3517900"/>
                </a:lnTo>
                <a:lnTo>
                  <a:pt x="20065" y="3530600"/>
                </a:lnTo>
                <a:close/>
              </a:path>
              <a:path w="1076325" h="3644900">
                <a:moveTo>
                  <a:pt x="1065288" y="3530600"/>
                </a:moveTo>
                <a:lnTo>
                  <a:pt x="1056258" y="3530600"/>
                </a:lnTo>
                <a:lnTo>
                  <a:pt x="1059052" y="3517900"/>
                </a:lnTo>
                <a:lnTo>
                  <a:pt x="1061377" y="3505200"/>
                </a:lnTo>
                <a:lnTo>
                  <a:pt x="1070546" y="3505200"/>
                </a:lnTo>
                <a:lnTo>
                  <a:pt x="1068082" y="3517900"/>
                </a:lnTo>
                <a:lnTo>
                  <a:pt x="1065288" y="3530600"/>
                </a:lnTo>
                <a:close/>
              </a:path>
              <a:path w="1076325" h="3644900">
                <a:moveTo>
                  <a:pt x="34632" y="3556000"/>
                </a:moveTo>
                <a:lnTo>
                  <a:pt x="21983" y="3556000"/>
                </a:lnTo>
                <a:lnTo>
                  <a:pt x="17957" y="3543300"/>
                </a:lnTo>
                <a:lnTo>
                  <a:pt x="14300" y="3530600"/>
                </a:lnTo>
                <a:lnTo>
                  <a:pt x="23075" y="3530600"/>
                </a:lnTo>
                <a:lnTo>
                  <a:pt x="26631" y="3543300"/>
                </a:lnTo>
                <a:lnTo>
                  <a:pt x="30353" y="3543300"/>
                </a:lnTo>
                <a:lnTo>
                  <a:pt x="34632" y="3556000"/>
                </a:lnTo>
                <a:close/>
              </a:path>
              <a:path w="1076325" h="3644900">
                <a:moveTo>
                  <a:pt x="1054227" y="3556000"/>
                </a:moveTo>
                <a:lnTo>
                  <a:pt x="1041692" y="3556000"/>
                </a:lnTo>
                <a:lnTo>
                  <a:pt x="1045972" y="3543300"/>
                </a:lnTo>
                <a:lnTo>
                  <a:pt x="1049693" y="3543300"/>
                </a:lnTo>
                <a:lnTo>
                  <a:pt x="1053249" y="3530600"/>
                </a:lnTo>
                <a:lnTo>
                  <a:pt x="1062024" y="3530600"/>
                </a:lnTo>
                <a:lnTo>
                  <a:pt x="1058265" y="3543300"/>
                </a:lnTo>
                <a:lnTo>
                  <a:pt x="1054227" y="3556000"/>
                </a:lnTo>
                <a:close/>
              </a:path>
              <a:path w="1076325" h="3644900">
                <a:moveTo>
                  <a:pt x="39141" y="3568700"/>
                </a:moveTo>
                <a:lnTo>
                  <a:pt x="31115" y="3568700"/>
                </a:lnTo>
                <a:lnTo>
                  <a:pt x="26492" y="3556000"/>
                </a:lnTo>
                <a:lnTo>
                  <a:pt x="34518" y="3556000"/>
                </a:lnTo>
                <a:lnTo>
                  <a:pt x="39141" y="3568700"/>
                </a:lnTo>
                <a:close/>
              </a:path>
              <a:path w="1076325" h="3644900">
                <a:moveTo>
                  <a:pt x="43967" y="3568700"/>
                </a:moveTo>
                <a:lnTo>
                  <a:pt x="39141" y="3568700"/>
                </a:lnTo>
                <a:lnTo>
                  <a:pt x="39014" y="3556000"/>
                </a:lnTo>
                <a:lnTo>
                  <a:pt x="43967" y="3568700"/>
                </a:lnTo>
                <a:close/>
              </a:path>
              <a:path w="1076325" h="3644900">
                <a:moveTo>
                  <a:pt x="1037183" y="3568700"/>
                </a:moveTo>
                <a:lnTo>
                  <a:pt x="1032357" y="3568700"/>
                </a:lnTo>
                <a:lnTo>
                  <a:pt x="1037310" y="3556000"/>
                </a:lnTo>
                <a:lnTo>
                  <a:pt x="1037183" y="3568700"/>
                </a:lnTo>
                <a:close/>
              </a:path>
              <a:path w="1076325" h="3644900">
                <a:moveTo>
                  <a:pt x="1045082" y="3568700"/>
                </a:moveTo>
                <a:lnTo>
                  <a:pt x="1037183" y="3568700"/>
                </a:lnTo>
                <a:lnTo>
                  <a:pt x="1041806" y="3556000"/>
                </a:lnTo>
                <a:lnTo>
                  <a:pt x="1049832" y="3556000"/>
                </a:lnTo>
                <a:lnTo>
                  <a:pt x="1045082" y="3568700"/>
                </a:lnTo>
                <a:close/>
              </a:path>
              <a:path w="1076325" h="3644900">
                <a:moveTo>
                  <a:pt x="60286" y="3594100"/>
                </a:moveTo>
                <a:lnTo>
                  <a:pt x="47358" y="3594100"/>
                </a:lnTo>
                <a:lnTo>
                  <a:pt x="41617" y="3581400"/>
                </a:lnTo>
                <a:lnTo>
                  <a:pt x="36207" y="3568700"/>
                </a:lnTo>
                <a:lnTo>
                  <a:pt x="43827" y="3568700"/>
                </a:lnTo>
                <a:lnTo>
                  <a:pt x="49110" y="3581400"/>
                </a:lnTo>
                <a:lnTo>
                  <a:pt x="54394" y="3581400"/>
                </a:lnTo>
                <a:lnTo>
                  <a:pt x="60286" y="3594100"/>
                </a:lnTo>
                <a:close/>
              </a:path>
              <a:path w="1076325" h="3644900">
                <a:moveTo>
                  <a:pt x="1028814" y="3594100"/>
                </a:moveTo>
                <a:lnTo>
                  <a:pt x="1016038" y="3594100"/>
                </a:lnTo>
                <a:lnTo>
                  <a:pt x="1021930" y="3581400"/>
                </a:lnTo>
                <a:lnTo>
                  <a:pt x="1027214" y="3581400"/>
                </a:lnTo>
                <a:lnTo>
                  <a:pt x="1032497" y="3568700"/>
                </a:lnTo>
                <a:lnTo>
                  <a:pt x="1039977" y="3568700"/>
                </a:lnTo>
                <a:lnTo>
                  <a:pt x="1034554" y="3581400"/>
                </a:lnTo>
                <a:lnTo>
                  <a:pt x="1028814" y="3594100"/>
                </a:lnTo>
                <a:close/>
              </a:path>
              <a:path w="1076325" h="3644900">
                <a:moveTo>
                  <a:pt x="79121" y="3606800"/>
                </a:moveTo>
                <a:lnTo>
                  <a:pt x="59728" y="3606800"/>
                </a:lnTo>
                <a:lnTo>
                  <a:pt x="53390" y="3594100"/>
                </a:lnTo>
                <a:lnTo>
                  <a:pt x="72415" y="3594100"/>
                </a:lnTo>
                <a:lnTo>
                  <a:pt x="79121" y="3606800"/>
                </a:lnTo>
                <a:close/>
              </a:path>
              <a:path w="1076325" h="3644900">
                <a:moveTo>
                  <a:pt x="1016431" y="3606800"/>
                </a:moveTo>
                <a:lnTo>
                  <a:pt x="997204" y="3606800"/>
                </a:lnTo>
                <a:lnTo>
                  <a:pt x="1003909" y="3594100"/>
                </a:lnTo>
                <a:lnTo>
                  <a:pt x="1022769" y="3594100"/>
                </a:lnTo>
                <a:lnTo>
                  <a:pt x="1016431" y="3606800"/>
                </a:lnTo>
                <a:close/>
              </a:path>
              <a:path w="1076325" h="3644900">
                <a:moveTo>
                  <a:pt x="92938" y="3619500"/>
                </a:moveTo>
                <a:lnTo>
                  <a:pt x="80390" y="3619500"/>
                </a:lnTo>
                <a:lnTo>
                  <a:pt x="73240" y="3606800"/>
                </a:lnTo>
                <a:lnTo>
                  <a:pt x="85725" y="3606800"/>
                </a:lnTo>
                <a:lnTo>
                  <a:pt x="92938" y="3619500"/>
                </a:lnTo>
                <a:close/>
              </a:path>
              <a:path w="1076325" h="3644900">
                <a:moveTo>
                  <a:pt x="995743" y="3619500"/>
                </a:moveTo>
                <a:lnTo>
                  <a:pt x="983386" y="3619500"/>
                </a:lnTo>
                <a:lnTo>
                  <a:pt x="990600" y="3606800"/>
                </a:lnTo>
                <a:lnTo>
                  <a:pt x="1002906" y="3606800"/>
                </a:lnTo>
                <a:lnTo>
                  <a:pt x="995743" y="3619500"/>
                </a:lnTo>
                <a:close/>
              </a:path>
              <a:path w="1076325" h="3644900">
                <a:moveTo>
                  <a:pt x="123177" y="3632200"/>
                </a:moveTo>
                <a:lnTo>
                  <a:pt x="95440" y="3632200"/>
                </a:lnTo>
                <a:lnTo>
                  <a:pt x="87795" y="3619500"/>
                </a:lnTo>
                <a:lnTo>
                  <a:pt x="115100" y="3619500"/>
                </a:lnTo>
                <a:lnTo>
                  <a:pt x="123177" y="3632200"/>
                </a:lnTo>
                <a:close/>
              </a:path>
              <a:path w="1076325" h="3644900">
                <a:moveTo>
                  <a:pt x="980681" y="3632200"/>
                </a:moveTo>
                <a:lnTo>
                  <a:pt x="953147" y="3632200"/>
                </a:lnTo>
                <a:lnTo>
                  <a:pt x="961224" y="3619500"/>
                </a:lnTo>
                <a:lnTo>
                  <a:pt x="988529" y="3619500"/>
                </a:lnTo>
                <a:lnTo>
                  <a:pt x="980681" y="3632200"/>
                </a:lnTo>
                <a:close/>
              </a:path>
              <a:path w="1076325" h="3644900">
                <a:moveTo>
                  <a:pt x="182689" y="3644900"/>
                </a:moveTo>
                <a:lnTo>
                  <a:pt x="128168" y="3644900"/>
                </a:lnTo>
                <a:lnTo>
                  <a:pt x="119900" y="3632200"/>
                </a:lnTo>
                <a:lnTo>
                  <a:pt x="173532" y="3632200"/>
                </a:lnTo>
                <a:lnTo>
                  <a:pt x="182689" y="3644900"/>
                </a:lnTo>
                <a:close/>
              </a:path>
              <a:path w="1076325" h="3644900">
                <a:moveTo>
                  <a:pt x="947927" y="3644900"/>
                </a:moveTo>
                <a:lnTo>
                  <a:pt x="893635" y="3644900"/>
                </a:lnTo>
                <a:lnTo>
                  <a:pt x="902792" y="3632200"/>
                </a:lnTo>
                <a:lnTo>
                  <a:pt x="956424" y="3632200"/>
                </a:lnTo>
                <a:lnTo>
                  <a:pt x="947927" y="36449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350010" y="3171189"/>
            <a:ext cx="91503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小李应聘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某公司商务管理职位的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化妆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50010" y="4451350"/>
            <a:ext cx="91503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小李应聘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某公司商务管理职位的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着装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50010" y="5731509"/>
            <a:ext cx="79629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675"/>
              </a:lnSpc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小李应聘</a:t>
            </a:r>
            <a:endParaRPr sz="1400">
              <a:latin typeface="Noto Serif CJK JP"/>
              <a:cs typeface="Noto Serif CJK JP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公司商务</a:t>
            </a: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管理</a:t>
            </a:r>
            <a:r>
              <a:rPr sz="1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的求</a:t>
            </a:r>
            <a:r>
              <a:rPr sz="14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职面试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33637" y="3548062"/>
            <a:ext cx="1076325" cy="2781300"/>
          </a:xfrm>
          <a:custGeom>
            <a:avLst/>
            <a:gdLst/>
            <a:ahLst/>
            <a:cxnLst/>
            <a:rect l="l" t="t" r="r" b="b"/>
            <a:pathLst>
              <a:path w="1076325" h="2781300">
                <a:moveTo>
                  <a:pt x="147574" y="12700"/>
                </a:moveTo>
                <a:lnTo>
                  <a:pt x="111607" y="12700"/>
                </a:lnTo>
                <a:lnTo>
                  <a:pt x="119900" y="0"/>
                </a:lnTo>
                <a:lnTo>
                  <a:pt x="156324" y="0"/>
                </a:lnTo>
                <a:lnTo>
                  <a:pt x="147574" y="12700"/>
                </a:lnTo>
                <a:close/>
              </a:path>
              <a:path w="1076325" h="2781300">
                <a:moveTo>
                  <a:pt x="964717" y="12700"/>
                </a:moveTo>
                <a:lnTo>
                  <a:pt x="928751" y="12700"/>
                </a:lnTo>
                <a:lnTo>
                  <a:pt x="920000" y="0"/>
                </a:lnTo>
                <a:lnTo>
                  <a:pt x="956424" y="0"/>
                </a:lnTo>
                <a:lnTo>
                  <a:pt x="964717" y="12700"/>
                </a:lnTo>
                <a:close/>
              </a:path>
              <a:path w="1076325" h="2781300">
                <a:moveTo>
                  <a:pt x="107442" y="25400"/>
                </a:moveTo>
                <a:lnTo>
                  <a:pt x="87795" y="25400"/>
                </a:lnTo>
                <a:lnTo>
                  <a:pt x="95643" y="12700"/>
                </a:lnTo>
                <a:lnTo>
                  <a:pt x="115316" y="12700"/>
                </a:lnTo>
                <a:lnTo>
                  <a:pt x="107442" y="25400"/>
                </a:lnTo>
                <a:close/>
              </a:path>
              <a:path w="1076325" h="2781300">
                <a:moveTo>
                  <a:pt x="988529" y="25400"/>
                </a:moveTo>
                <a:lnTo>
                  <a:pt x="968883" y="25400"/>
                </a:lnTo>
                <a:lnTo>
                  <a:pt x="961009" y="12700"/>
                </a:lnTo>
                <a:lnTo>
                  <a:pt x="980884" y="12700"/>
                </a:lnTo>
                <a:lnTo>
                  <a:pt x="988529" y="25400"/>
                </a:lnTo>
                <a:close/>
              </a:path>
              <a:path w="1076325" h="2781300">
                <a:moveTo>
                  <a:pt x="85725" y="38100"/>
                </a:moveTo>
                <a:lnTo>
                  <a:pt x="66522" y="38100"/>
                </a:lnTo>
                <a:lnTo>
                  <a:pt x="73418" y="25400"/>
                </a:lnTo>
                <a:lnTo>
                  <a:pt x="92938" y="25400"/>
                </a:lnTo>
                <a:lnTo>
                  <a:pt x="85725" y="38100"/>
                </a:lnTo>
                <a:close/>
              </a:path>
              <a:path w="1076325" h="2781300">
                <a:moveTo>
                  <a:pt x="1009980" y="38100"/>
                </a:moveTo>
                <a:lnTo>
                  <a:pt x="990600" y="38100"/>
                </a:lnTo>
                <a:lnTo>
                  <a:pt x="983386" y="25400"/>
                </a:lnTo>
                <a:lnTo>
                  <a:pt x="1003084" y="25400"/>
                </a:lnTo>
                <a:lnTo>
                  <a:pt x="1009980" y="38100"/>
                </a:lnTo>
                <a:close/>
              </a:path>
              <a:path w="1076325" h="2781300">
                <a:moveTo>
                  <a:pt x="66128" y="50800"/>
                </a:moveTo>
                <a:lnTo>
                  <a:pt x="53555" y="50800"/>
                </a:lnTo>
                <a:lnTo>
                  <a:pt x="59893" y="38100"/>
                </a:lnTo>
                <a:lnTo>
                  <a:pt x="72580" y="38100"/>
                </a:lnTo>
                <a:lnTo>
                  <a:pt x="66128" y="50800"/>
                </a:lnTo>
                <a:close/>
              </a:path>
              <a:path w="1076325" h="2781300">
                <a:moveTo>
                  <a:pt x="1022934" y="50800"/>
                </a:moveTo>
                <a:lnTo>
                  <a:pt x="1010196" y="50800"/>
                </a:lnTo>
                <a:lnTo>
                  <a:pt x="1003744" y="38100"/>
                </a:lnTo>
                <a:lnTo>
                  <a:pt x="1016596" y="38100"/>
                </a:lnTo>
                <a:lnTo>
                  <a:pt x="1022934" y="50800"/>
                </a:lnTo>
                <a:close/>
              </a:path>
              <a:path w="1076325" h="2781300">
                <a:moveTo>
                  <a:pt x="54394" y="63500"/>
                </a:moveTo>
                <a:lnTo>
                  <a:pt x="41770" y="63500"/>
                </a:lnTo>
                <a:lnTo>
                  <a:pt x="47510" y="50800"/>
                </a:lnTo>
                <a:lnTo>
                  <a:pt x="60286" y="50800"/>
                </a:lnTo>
                <a:lnTo>
                  <a:pt x="54394" y="63500"/>
                </a:lnTo>
                <a:close/>
              </a:path>
              <a:path w="1076325" h="2781300">
                <a:moveTo>
                  <a:pt x="1034707" y="63500"/>
                </a:moveTo>
                <a:lnTo>
                  <a:pt x="1021930" y="63500"/>
                </a:lnTo>
                <a:lnTo>
                  <a:pt x="1016038" y="50800"/>
                </a:lnTo>
                <a:lnTo>
                  <a:pt x="1028966" y="50800"/>
                </a:lnTo>
                <a:lnTo>
                  <a:pt x="1034707" y="63500"/>
                </a:lnTo>
                <a:close/>
              </a:path>
              <a:path w="1076325" h="2781300">
                <a:moveTo>
                  <a:pt x="43827" y="76200"/>
                </a:moveTo>
                <a:lnTo>
                  <a:pt x="31242" y="76200"/>
                </a:lnTo>
                <a:lnTo>
                  <a:pt x="36347" y="63500"/>
                </a:lnTo>
                <a:lnTo>
                  <a:pt x="49110" y="63500"/>
                </a:lnTo>
                <a:lnTo>
                  <a:pt x="43827" y="76200"/>
                </a:lnTo>
                <a:close/>
              </a:path>
              <a:path w="1076325" h="2781300">
                <a:moveTo>
                  <a:pt x="1045210" y="76200"/>
                </a:moveTo>
                <a:lnTo>
                  <a:pt x="1032497" y="76200"/>
                </a:lnTo>
                <a:lnTo>
                  <a:pt x="1027214" y="63500"/>
                </a:lnTo>
                <a:lnTo>
                  <a:pt x="1040117" y="63500"/>
                </a:lnTo>
                <a:lnTo>
                  <a:pt x="1045210" y="76200"/>
                </a:lnTo>
                <a:close/>
              </a:path>
              <a:path w="1076325" h="2781300">
                <a:moveTo>
                  <a:pt x="26530" y="101600"/>
                </a:moveTo>
                <a:lnTo>
                  <a:pt x="18059" y="101600"/>
                </a:lnTo>
                <a:lnTo>
                  <a:pt x="22098" y="88900"/>
                </a:lnTo>
                <a:lnTo>
                  <a:pt x="26492" y="76200"/>
                </a:lnTo>
                <a:lnTo>
                  <a:pt x="39141" y="76200"/>
                </a:lnTo>
                <a:lnTo>
                  <a:pt x="34518" y="88900"/>
                </a:lnTo>
                <a:lnTo>
                  <a:pt x="30467" y="88900"/>
                </a:lnTo>
                <a:lnTo>
                  <a:pt x="26530" y="101600"/>
                </a:lnTo>
                <a:close/>
              </a:path>
              <a:path w="1076325" h="2781300">
                <a:moveTo>
                  <a:pt x="1058367" y="101600"/>
                </a:moveTo>
                <a:lnTo>
                  <a:pt x="1049794" y="101600"/>
                </a:lnTo>
                <a:lnTo>
                  <a:pt x="1045857" y="88900"/>
                </a:lnTo>
                <a:lnTo>
                  <a:pt x="1041806" y="88900"/>
                </a:lnTo>
                <a:lnTo>
                  <a:pt x="1037183" y="76200"/>
                </a:lnTo>
                <a:lnTo>
                  <a:pt x="1049832" y="76200"/>
                </a:lnTo>
                <a:lnTo>
                  <a:pt x="1054341" y="88900"/>
                </a:lnTo>
                <a:lnTo>
                  <a:pt x="1058367" y="101600"/>
                </a:lnTo>
                <a:close/>
              </a:path>
              <a:path w="1076325" h="2781300">
                <a:moveTo>
                  <a:pt x="17272" y="127000"/>
                </a:moveTo>
                <a:lnTo>
                  <a:pt x="8242" y="127000"/>
                </a:lnTo>
                <a:lnTo>
                  <a:pt x="11036" y="114300"/>
                </a:lnTo>
                <a:lnTo>
                  <a:pt x="14300" y="101600"/>
                </a:lnTo>
                <a:lnTo>
                  <a:pt x="26631" y="101600"/>
                </a:lnTo>
                <a:lnTo>
                  <a:pt x="23075" y="114300"/>
                </a:lnTo>
                <a:lnTo>
                  <a:pt x="20066" y="114300"/>
                </a:lnTo>
                <a:lnTo>
                  <a:pt x="17272" y="127000"/>
                </a:lnTo>
                <a:close/>
              </a:path>
              <a:path w="1076325" h="2781300">
                <a:moveTo>
                  <a:pt x="1068146" y="127000"/>
                </a:moveTo>
                <a:lnTo>
                  <a:pt x="1059052" y="127000"/>
                </a:lnTo>
                <a:lnTo>
                  <a:pt x="1056259" y="114300"/>
                </a:lnTo>
                <a:lnTo>
                  <a:pt x="1053249" y="114300"/>
                </a:lnTo>
                <a:lnTo>
                  <a:pt x="1049693" y="101600"/>
                </a:lnTo>
                <a:lnTo>
                  <a:pt x="1062024" y="101600"/>
                </a:lnTo>
                <a:lnTo>
                  <a:pt x="1065288" y="114300"/>
                </a:lnTo>
                <a:lnTo>
                  <a:pt x="1068146" y="127000"/>
                </a:lnTo>
                <a:close/>
              </a:path>
              <a:path w="1076325" h="2781300">
                <a:moveTo>
                  <a:pt x="11493" y="152400"/>
                </a:moveTo>
                <a:lnTo>
                  <a:pt x="2120" y="152400"/>
                </a:lnTo>
                <a:lnTo>
                  <a:pt x="3733" y="139700"/>
                </a:lnTo>
                <a:lnTo>
                  <a:pt x="5778" y="127000"/>
                </a:lnTo>
                <a:lnTo>
                  <a:pt x="14998" y="127000"/>
                </a:lnTo>
                <a:lnTo>
                  <a:pt x="13017" y="139700"/>
                </a:lnTo>
                <a:lnTo>
                  <a:pt x="11493" y="152400"/>
                </a:lnTo>
                <a:close/>
              </a:path>
              <a:path w="1076325" h="2781300">
                <a:moveTo>
                  <a:pt x="1074242" y="152400"/>
                </a:moveTo>
                <a:lnTo>
                  <a:pt x="1064831" y="152400"/>
                </a:lnTo>
                <a:lnTo>
                  <a:pt x="1063256" y="139700"/>
                </a:lnTo>
                <a:lnTo>
                  <a:pt x="1061326" y="127000"/>
                </a:lnTo>
                <a:lnTo>
                  <a:pt x="1070610" y="127000"/>
                </a:lnTo>
                <a:lnTo>
                  <a:pt x="1072641" y="139700"/>
                </a:lnTo>
                <a:lnTo>
                  <a:pt x="1074242" y="152400"/>
                </a:lnTo>
                <a:close/>
              </a:path>
              <a:path w="1076325" h="2781300">
                <a:moveTo>
                  <a:pt x="9753" y="2616200"/>
                </a:moveTo>
                <a:lnTo>
                  <a:pt x="228" y="2616200"/>
                </a:lnTo>
                <a:lnTo>
                  <a:pt x="0" y="2603500"/>
                </a:lnTo>
                <a:lnTo>
                  <a:pt x="0" y="177800"/>
                </a:lnTo>
                <a:lnTo>
                  <a:pt x="228" y="165100"/>
                </a:lnTo>
                <a:lnTo>
                  <a:pt x="952" y="152400"/>
                </a:lnTo>
                <a:lnTo>
                  <a:pt x="10426" y="152400"/>
                </a:lnTo>
                <a:lnTo>
                  <a:pt x="9740" y="165100"/>
                </a:lnTo>
                <a:lnTo>
                  <a:pt x="9525" y="177800"/>
                </a:lnTo>
                <a:lnTo>
                  <a:pt x="9525" y="2603500"/>
                </a:lnTo>
                <a:lnTo>
                  <a:pt x="9753" y="2616200"/>
                </a:lnTo>
                <a:close/>
              </a:path>
              <a:path w="1076325" h="2781300">
                <a:moveTo>
                  <a:pt x="1076083" y="2616200"/>
                </a:moveTo>
                <a:lnTo>
                  <a:pt x="1066571" y="2616200"/>
                </a:lnTo>
                <a:lnTo>
                  <a:pt x="1066800" y="2603500"/>
                </a:lnTo>
                <a:lnTo>
                  <a:pt x="1066800" y="177800"/>
                </a:lnTo>
                <a:lnTo>
                  <a:pt x="1066571" y="165100"/>
                </a:lnTo>
                <a:lnTo>
                  <a:pt x="1065898" y="152400"/>
                </a:lnTo>
                <a:lnTo>
                  <a:pt x="1075397" y="152400"/>
                </a:lnTo>
                <a:lnTo>
                  <a:pt x="1076096" y="165100"/>
                </a:lnTo>
                <a:lnTo>
                  <a:pt x="1076325" y="177800"/>
                </a:lnTo>
                <a:lnTo>
                  <a:pt x="1076325" y="2603500"/>
                </a:lnTo>
                <a:lnTo>
                  <a:pt x="1076083" y="2616200"/>
                </a:lnTo>
                <a:close/>
              </a:path>
              <a:path w="1076325" h="2781300">
                <a:moveTo>
                  <a:pt x="13068" y="2641600"/>
                </a:moveTo>
                <a:lnTo>
                  <a:pt x="3682" y="2641600"/>
                </a:lnTo>
                <a:lnTo>
                  <a:pt x="2082" y="2628900"/>
                </a:lnTo>
                <a:lnTo>
                  <a:pt x="927" y="2616200"/>
                </a:lnTo>
                <a:lnTo>
                  <a:pt x="10401" y="2616200"/>
                </a:lnTo>
                <a:lnTo>
                  <a:pt x="11531" y="2628900"/>
                </a:lnTo>
                <a:lnTo>
                  <a:pt x="13068" y="2641600"/>
                </a:lnTo>
                <a:close/>
              </a:path>
              <a:path w="1076325" h="2781300">
                <a:moveTo>
                  <a:pt x="1072591" y="2641600"/>
                </a:moveTo>
                <a:lnTo>
                  <a:pt x="1063256" y="2641600"/>
                </a:lnTo>
                <a:lnTo>
                  <a:pt x="1064831" y="2628900"/>
                </a:lnTo>
                <a:lnTo>
                  <a:pt x="1065923" y="2616200"/>
                </a:lnTo>
                <a:lnTo>
                  <a:pt x="1075372" y="2616200"/>
                </a:lnTo>
                <a:lnTo>
                  <a:pt x="1074204" y="2628900"/>
                </a:lnTo>
                <a:lnTo>
                  <a:pt x="1072591" y="2641600"/>
                </a:lnTo>
                <a:close/>
              </a:path>
              <a:path w="1076325" h="2781300">
                <a:moveTo>
                  <a:pt x="20066" y="2667000"/>
                </a:moveTo>
                <a:lnTo>
                  <a:pt x="11036" y="2667000"/>
                </a:lnTo>
                <a:lnTo>
                  <a:pt x="8178" y="2654300"/>
                </a:lnTo>
                <a:lnTo>
                  <a:pt x="5714" y="2641600"/>
                </a:lnTo>
                <a:lnTo>
                  <a:pt x="14935" y="2641600"/>
                </a:lnTo>
                <a:lnTo>
                  <a:pt x="17335" y="2654300"/>
                </a:lnTo>
                <a:lnTo>
                  <a:pt x="20066" y="2667000"/>
                </a:lnTo>
                <a:close/>
              </a:path>
              <a:path w="1076325" h="2781300">
                <a:moveTo>
                  <a:pt x="1065288" y="2667000"/>
                </a:moveTo>
                <a:lnTo>
                  <a:pt x="1056259" y="2667000"/>
                </a:lnTo>
                <a:lnTo>
                  <a:pt x="1059052" y="2654300"/>
                </a:lnTo>
                <a:lnTo>
                  <a:pt x="1061377" y="2641600"/>
                </a:lnTo>
                <a:lnTo>
                  <a:pt x="1070546" y="2641600"/>
                </a:lnTo>
                <a:lnTo>
                  <a:pt x="1068082" y="2654300"/>
                </a:lnTo>
                <a:lnTo>
                  <a:pt x="1065288" y="2667000"/>
                </a:lnTo>
                <a:close/>
              </a:path>
              <a:path w="1076325" h="2781300">
                <a:moveTo>
                  <a:pt x="34632" y="2692400"/>
                </a:moveTo>
                <a:lnTo>
                  <a:pt x="21983" y="2692400"/>
                </a:lnTo>
                <a:lnTo>
                  <a:pt x="17957" y="2679700"/>
                </a:lnTo>
                <a:lnTo>
                  <a:pt x="14300" y="2667000"/>
                </a:lnTo>
                <a:lnTo>
                  <a:pt x="23075" y="2667000"/>
                </a:lnTo>
                <a:lnTo>
                  <a:pt x="26631" y="2679700"/>
                </a:lnTo>
                <a:lnTo>
                  <a:pt x="30352" y="2679700"/>
                </a:lnTo>
                <a:lnTo>
                  <a:pt x="34632" y="2692400"/>
                </a:lnTo>
                <a:close/>
              </a:path>
              <a:path w="1076325" h="2781300">
                <a:moveTo>
                  <a:pt x="1054227" y="2692400"/>
                </a:moveTo>
                <a:lnTo>
                  <a:pt x="1041692" y="2692400"/>
                </a:lnTo>
                <a:lnTo>
                  <a:pt x="1045972" y="2679700"/>
                </a:lnTo>
                <a:lnTo>
                  <a:pt x="1049693" y="2679700"/>
                </a:lnTo>
                <a:lnTo>
                  <a:pt x="1053249" y="2667000"/>
                </a:lnTo>
                <a:lnTo>
                  <a:pt x="1062024" y="2667000"/>
                </a:lnTo>
                <a:lnTo>
                  <a:pt x="1058265" y="2679700"/>
                </a:lnTo>
                <a:lnTo>
                  <a:pt x="1054227" y="2692400"/>
                </a:lnTo>
                <a:close/>
              </a:path>
              <a:path w="1076325" h="2781300">
                <a:moveTo>
                  <a:pt x="39141" y="2705100"/>
                </a:moveTo>
                <a:lnTo>
                  <a:pt x="31114" y="2705100"/>
                </a:lnTo>
                <a:lnTo>
                  <a:pt x="26492" y="2692400"/>
                </a:lnTo>
                <a:lnTo>
                  <a:pt x="34518" y="2692400"/>
                </a:lnTo>
                <a:lnTo>
                  <a:pt x="39141" y="2705100"/>
                </a:lnTo>
                <a:close/>
              </a:path>
              <a:path w="1076325" h="2781300">
                <a:moveTo>
                  <a:pt x="43967" y="2705100"/>
                </a:moveTo>
                <a:lnTo>
                  <a:pt x="39141" y="2705100"/>
                </a:lnTo>
                <a:lnTo>
                  <a:pt x="39014" y="2692400"/>
                </a:lnTo>
                <a:lnTo>
                  <a:pt x="43967" y="2705100"/>
                </a:lnTo>
                <a:close/>
              </a:path>
              <a:path w="1076325" h="2781300">
                <a:moveTo>
                  <a:pt x="1037183" y="2705100"/>
                </a:moveTo>
                <a:lnTo>
                  <a:pt x="1032357" y="2705100"/>
                </a:lnTo>
                <a:lnTo>
                  <a:pt x="1037310" y="2692400"/>
                </a:lnTo>
                <a:lnTo>
                  <a:pt x="1037183" y="2705100"/>
                </a:lnTo>
                <a:close/>
              </a:path>
              <a:path w="1076325" h="2781300">
                <a:moveTo>
                  <a:pt x="1045083" y="2705100"/>
                </a:moveTo>
                <a:lnTo>
                  <a:pt x="1037183" y="2705100"/>
                </a:lnTo>
                <a:lnTo>
                  <a:pt x="1041806" y="2692400"/>
                </a:lnTo>
                <a:lnTo>
                  <a:pt x="1049832" y="2692400"/>
                </a:lnTo>
                <a:lnTo>
                  <a:pt x="1045083" y="2705100"/>
                </a:lnTo>
                <a:close/>
              </a:path>
              <a:path w="1076325" h="2781300">
                <a:moveTo>
                  <a:pt x="60286" y="2730500"/>
                </a:moveTo>
                <a:lnTo>
                  <a:pt x="47358" y="2730500"/>
                </a:lnTo>
                <a:lnTo>
                  <a:pt x="41617" y="2717800"/>
                </a:lnTo>
                <a:lnTo>
                  <a:pt x="36207" y="2705100"/>
                </a:lnTo>
                <a:lnTo>
                  <a:pt x="43827" y="2705100"/>
                </a:lnTo>
                <a:lnTo>
                  <a:pt x="49110" y="2717800"/>
                </a:lnTo>
                <a:lnTo>
                  <a:pt x="54394" y="2717800"/>
                </a:lnTo>
                <a:lnTo>
                  <a:pt x="60286" y="2730500"/>
                </a:lnTo>
                <a:close/>
              </a:path>
              <a:path w="1076325" h="2781300">
                <a:moveTo>
                  <a:pt x="1028814" y="2730500"/>
                </a:moveTo>
                <a:lnTo>
                  <a:pt x="1016038" y="2730500"/>
                </a:lnTo>
                <a:lnTo>
                  <a:pt x="1021930" y="2717800"/>
                </a:lnTo>
                <a:lnTo>
                  <a:pt x="1027214" y="2717800"/>
                </a:lnTo>
                <a:lnTo>
                  <a:pt x="1032497" y="2705100"/>
                </a:lnTo>
                <a:lnTo>
                  <a:pt x="1039977" y="2705100"/>
                </a:lnTo>
                <a:lnTo>
                  <a:pt x="1034554" y="2717800"/>
                </a:lnTo>
                <a:lnTo>
                  <a:pt x="1028814" y="2730500"/>
                </a:lnTo>
                <a:close/>
              </a:path>
              <a:path w="1076325" h="2781300">
                <a:moveTo>
                  <a:pt x="79120" y="2743200"/>
                </a:moveTo>
                <a:lnTo>
                  <a:pt x="59728" y="2743200"/>
                </a:lnTo>
                <a:lnTo>
                  <a:pt x="53390" y="2730500"/>
                </a:lnTo>
                <a:lnTo>
                  <a:pt x="72415" y="2730500"/>
                </a:lnTo>
                <a:lnTo>
                  <a:pt x="79120" y="2743200"/>
                </a:lnTo>
                <a:close/>
              </a:path>
              <a:path w="1076325" h="2781300">
                <a:moveTo>
                  <a:pt x="1016431" y="2743200"/>
                </a:moveTo>
                <a:lnTo>
                  <a:pt x="997203" y="2743200"/>
                </a:lnTo>
                <a:lnTo>
                  <a:pt x="1003909" y="2730500"/>
                </a:lnTo>
                <a:lnTo>
                  <a:pt x="1022769" y="2730500"/>
                </a:lnTo>
                <a:lnTo>
                  <a:pt x="1016431" y="2743200"/>
                </a:lnTo>
                <a:close/>
              </a:path>
              <a:path w="1076325" h="2781300">
                <a:moveTo>
                  <a:pt x="92938" y="2755900"/>
                </a:moveTo>
                <a:lnTo>
                  <a:pt x="80391" y="2755900"/>
                </a:lnTo>
                <a:lnTo>
                  <a:pt x="73240" y="2743200"/>
                </a:lnTo>
                <a:lnTo>
                  <a:pt x="85725" y="2743200"/>
                </a:lnTo>
                <a:lnTo>
                  <a:pt x="92938" y="2755900"/>
                </a:lnTo>
                <a:close/>
              </a:path>
              <a:path w="1076325" h="2781300">
                <a:moveTo>
                  <a:pt x="995743" y="2755900"/>
                </a:moveTo>
                <a:lnTo>
                  <a:pt x="983386" y="2755900"/>
                </a:lnTo>
                <a:lnTo>
                  <a:pt x="990600" y="2743200"/>
                </a:lnTo>
                <a:lnTo>
                  <a:pt x="1002906" y="2743200"/>
                </a:lnTo>
                <a:lnTo>
                  <a:pt x="995743" y="2755900"/>
                </a:lnTo>
                <a:close/>
              </a:path>
              <a:path w="1076325" h="2781300">
                <a:moveTo>
                  <a:pt x="123177" y="2768600"/>
                </a:moveTo>
                <a:lnTo>
                  <a:pt x="95440" y="2768600"/>
                </a:lnTo>
                <a:lnTo>
                  <a:pt x="87795" y="2755900"/>
                </a:lnTo>
                <a:lnTo>
                  <a:pt x="115100" y="2755900"/>
                </a:lnTo>
                <a:lnTo>
                  <a:pt x="123177" y="2768600"/>
                </a:lnTo>
                <a:close/>
              </a:path>
              <a:path w="1076325" h="2781300">
                <a:moveTo>
                  <a:pt x="980681" y="2768600"/>
                </a:moveTo>
                <a:lnTo>
                  <a:pt x="953147" y="2768600"/>
                </a:lnTo>
                <a:lnTo>
                  <a:pt x="961224" y="2755900"/>
                </a:lnTo>
                <a:lnTo>
                  <a:pt x="988529" y="2755900"/>
                </a:lnTo>
                <a:lnTo>
                  <a:pt x="980681" y="2768600"/>
                </a:lnTo>
                <a:close/>
              </a:path>
              <a:path w="1076325" h="2781300">
                <a:moveTo>
                  <a:pt x="182689" y="2781300"/>
                </a:moveTo>
                <a:lnTo>
                  <a:pt x="128168" y="2781300"/>
                </a:lnTo>
                <a:lnTo>
                  <a:pt x="119900" y="2768600"/>
                </a:lnTo>
                <a:lnTo>
                  <a:pt x="173532" y="2768600"/>
                </a:lnTo>
                <a:lnTo>
                  <a:pt x="182689" y="2781300"/>
                </a:lnTo>
                <a:close/>
              </a:path>
              <a:path w="1076325" h="2781300">
                <a:moveTo>
                  <a:pt x="947927" y="2781300"/>
                </a:moveTo>
                <a:lnTo>
                  <a:pt x="893635" y="2781300"/>
                </a:lnTo>
                <a:lnTo>
                  <a:pt x="902792" y="2768600"/>
                </a:lnTo>
                <a:lnTo>
                  <a:pt x="956424" y="2768600"/>
                </a:lnTo>
                <a:lnTo>
                  <a:pt x="947927" y="27813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2569210" y="3640454"/>
            <a:ext cx="73723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某贸易公司召开年度商务会</a:t>
            </a:r>
            <a:r>
              <a:rPr sz="1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议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69210" y="4920615"/>
            <a:ext cx="73723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小王出席某贸易公司商务洽</a:t>
            </a:r>
            <a:r>
              <a:rPr sz="14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谈会议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805237" y="3441700"/>
            <a:ext cx="1000125" cy="2895600"/>
          </a:xfrm>
          <a:custGeom>
            <a:avLst/>
            <a:gdLst/>
            <a:ahLst/>
            <a:cxnLst/>
            <a:rect l="l" t="t" r="r" b="b"/>
            <a:pathLst>
              <a:path w="1000125" h="2895600">
                <a:moveTo>
                  <a:pt x="137426" y="12700"/>
                </a:moveTo>
                <a:lnTo>
                  <a:pt x="103847" y="12700"/>
                </a:lnTo>
                <a:lnTo>
                  <a:pt x="111569" y="0"/>
                </a:lnTo>
                <a:lnTo>
                  <a:pt x="145554" y="0"/>
                </a:lnTo>
                <a:lnTo>
                  <a:pt x="137426" y="12700"/>
                </a:lnTo>
                <a:close/>
              </a:path>
              <a:path w="1000125" h="2895600">
                <a:moveTo>
                  <a:pt x="896492" y="12700"/>
                </a:moveTo>
                <a:lnTo>
                  <a:pt x="862698" y="12700"/>
                </a:lnTo>
                <a:lnTo>
                  <a:pt x="854570" y="0"/>
                </a:lnTo>
                <a:lnTo>
                  <a:pt x="888771" y="0"/>
                </a:lnTo>
                <a:lnTo>
                  <a:pt x="896492" y="12700"/>
                </a:lnTo>
                <a:close/>
              </a:path>
              <a:path w="1000125" h="2895600">
                <a:moveTo>
                  <a:pt x="93345" y="25400"/>
                </a:moveTo>
                <a:lnTo>
                  <a:pt x="74980" y="25400"/>
                </a:lnTo>
                <a:lnTo>
                  <a:pt x="81876" y="12700"/>
                </a:lnTo>
                <a:lnTo>
                  <a:pt x="100457" y="12700"/>
                </a:lnTo>
                <a:lnTo>
                  <a:pt x="93345" y="25400"/>
                </a:lnTo>
                <a:close/>
              </a:path>
              <a:path w="1000125" h="2895600">
                <a:moveTo>
                  <a:pt x="925334" y="25400"/>
                </a:moveTo>
                <a:lnTo>
                  <a:pt x="906779" y="25400"/>
                </a:lnTo>
                <a:lnTo>
                  <a:pt x="899667" y="12700"/>
                </a:lnTo>
                <a:lnTo>
                  <a:pt x="918438" y="12700"/>
                </a:lnTo>
                <a:lnTo>
                  <a:pt x="925334" y="25400"/>
                </a:lnTo>
                <a:close/>
              </a:path>
              <a:path w="1000125" h="2895600">
                <a:moveTo>
                  <a:pt x="73837" y="38100"/>
                </a:moveTo>
                <a:lnTo>
                  <a:pt x="61899" y="38100"/>
                </a:lnTo>
                <a:lnTo>
                  <a:pt x="68325" y="25400"/>
                </a:lnTo>
                <a:lnTo>
                  <a:pt x="80314" y="25400"/>
                </a:lnTo>
                <a:lnTo>
                  <a:pt x="73837" y="38100"/>
                </a:lnTo>
                <a:close/>
              </a:path>
              <a:path w="1000125" h="2895600">
                <a:moveTo>
                  <a:pt x="938402" y="38100"/>
                </a:moveTo>
                <a:lnTo>
                  <a:pt x="926287" y="38100"/>
                </a:lnTo>
                <a:lnTo>
                  <a:pt x="919810" y="25400"/>
                </a:lnTo>
                <a:lnTo>
                  <a:pt x="931989" y="25400"/>
                </a:lnTo>
                <a:lnTo>
                  <a:pt x="938402" y="38100"/>
                </a:lnTo>
                <a:close/>
              </a:path>
              <a:path w="1000125" h="2895600">
                <a:moveTo>
                  <a:pt x="61975" y="50800"/>
                </a:moveTo>
                <a:lnTo>
                  <a:pt x="44208" y="50800"/>
                </a:lnTo>
                <a:lnTo>
                  <a:pt x="49834" y="38100"/>
                </a:lnTo>
                <a:lnTo>
                  <a:pt x="67957" y="38100"/>
                </a:lnTo>
                <a:lnTo>
                  <a:pt x="61975" y="50800"/>
                </a:lnTo>
                <a:close/>
              </a:path>
              <a:path w="1000125" h="2895600">
                <a:moveTo>
                  <a:pt x="956068" y="50800"/>
                </a:moveTo>
                <a:lnTo>
                  <a:pt x="938149" y="50800"/>
                </a:lnTo>
                <a:lnTo>
                  <a:pt x="932167" y="38100"/>
                </a:lnTo>
                <a:lnTo>
                  <a:pt x="950455" y="38100"/>
                </a:lnTo>
                <a:lnTo>
                  <a:pt x="956068" y="50800"/>
                </a:lnTo>
                <a:close/>
              </a:path>
              <a:path w="1000125" h="2895600">
                <a:moveTo>
                  <a:pt x="46062" y="63500"/>
                </a:moveTo>
                <a:lnTo>
                  <a:pt x="33820" y="63500"/>
                </a:lnTo>
                <a:lnTo>
                  <a:pt x="38862" y="50800"/>
                </a:lnTo>
                <a:lnTo>
                  <a:pt x="51257" y="50800"/>
                </a:lnTo>
                <a:lnTo>
                  <a:pt x="46062" y="63500"/>
                </a:lnTo>
                <a:close/>
              </a:path>
              <a:path w="1000125" h="2895600">
                <a:moveTo>
                  <a:pt x="966444" y="63500"/>
                </a:moveTo>
                <a:lnTo>
                  <a:pt x="954062" y="63500"/>
                </a:lnTo>
                <a:lnTo>
                  <a:pt x="948867" y="50800"/>
                </a:lnTo>
                <a:lnTo>
                  <a:pt x="961402" y="50800"/>
                </a:lnTo>
                <a:lnTo>
                  <a:pt x="966444" y="63500"/>
                </a:lnTo>
                <a:close/>
              </a:path>
              <a:path w="1000125" h="2895600">
                <a:moveTo>
                  <a:pt x="36842" y="76200"/>
                </a:moveTo>
                <a:lnTo>
                  <a:pt x="24650" y="76200"/>
                </a:lnTo>
                <a:lnTo>
                  <a:pt x="29083" y="63500"/>
                </a:lnTo>
                <a:lnTo>
                  <a:pt x="41440" y="63500"/>
                </a:lnTo>
                <a:lnTo>
                  <a:pt x="36842" y="76200"/>
                </a:lnTo>
                <a:close/>
              </a:path>
              <a:path w="1000125" h="2895600">
                <a:moveTo>
                  <a:pt x="979677" y="88900"/>
                </a:moveTo>
                <a:lnTo>
                  <a:pt x="971308" y="88900"/>
                </a:lnTo>
                <a:lnTo>
                  <a:pt x="967333" y="76200"/>
                </a:lnTo>
                <a:lnTo>
                  <a:pt x="963282" y="76200"/>
                </a:lnTo>
                <a:lnTo>
                  <a:pt x="958684" y="63500"/>
                </a:lnTo>
                <a:lnTo>
                  <a:pt x="971169" y="63500"/>
                </a:lnTo>
                <a:lnTo>
                  <a:pt x="975588" y="76200"/>
                </a:lnTo>
                <a:lnTo>
                  <a:pt x="979677" y="88900"/>
                </a:lnTo>
                <a:close/>
              </a:path>
              <a:path w="1000125" h="2895600">
                <a:moveTo>
                  <a:pt x="22072" y="101600"/>
                </a:moveTo>
                <a:lnTo>
                  <a:pt x="13398" y="101600"/>
                </a:lnTo>
                <a:lnTo>
                  <a:pt x="16802" y="88900"/>
                </a:lnTo>
                <a:lnTo>
                  <a:pt x="20561" y="76200"/>
                </a:lnTo>
                <a:lnTo>
                  <a:pt x="32791" y="76200"/>
                </a:lnTo>
                <a:lnTo>
                  <a:pt x="28816" y="88900"/>
                </a:lnTo>
                <a:lnTo>
                  <a:pt x="25387" y="88900"/>
                </a:lnTo>
                <a:lnTo>
                  <a:pt x="22072" y="101600"/>
                </a:lnTo>
                <a:close/>
              </a:path>
              <a:path w="1000125" h="2895600">
                <a:moveTo>
                  <a:pt x="986815" y="101600"/>
                </a:moveTo>
                <a:lnTo>
                  <a:pt x="978052" y="101600"/>
                </a:lnTo>
                <a:lnTo>
                  <a:pt x="974737" y="88900"/>
                </a:lnTo>
                <a:lnTo>
                  <a:pt x="983424" y="88900"/>
                </a:lnTo>
                <a:lnTo>
                  <a:pt x="986815" y="101600"/>
                </a:lnTo>
                <a:close/>
              </a:path>
              <a:path w="1000125" h="2895600">
                <a:moveTo>
                  <a:pt x="14541" y="127000"/>
                </a:moveTo>
                <a:lnTo>
                  <a:pt x="5384" y="127000"/>
                </a:lnTo>
                <a:lnTo>
                  <a:pt x="7670" y="114300"/>
                </a:lnTo>
                <a:lnTo>
                  <a:pt x="10350" y="101600"/>
                </a:lnTo>
                <a:lnTo>
                  <a:pt x="22161" y="101600"/>
                </a:lnTo>
                <a:lnTo>
                  <a:pt x="19215" y="114300"/>
                </a:lnTo>
                <a:lnTo>
                  <a:pt x="16763" y="114300"/>
                </a:lnTo>
                <a:lnTo>
                  <a:pt x="14541" y="127000"/>
                </a:lnTo>
                <a:close/>
              </a:path>
              <a:path w="1000125" h="2895600">
                <a:moveTo>
                  <a:pt x="994803" y="127000"/>
                </a:moveTo>
                <a:lnTo>
                  <a:pt x="985583" y="127000"/>
                </a:lnTo>
                <a:lnTo>
                  <a:pt x="983361" y="114300"/>
                </a:lnTo>
                <a:lnTo>
                  <a:pt x="980909" y="114300"/>
                </a:lnTo>
                <a:lnTo>
                  <a:pt x="977963" y="101600"/>
                </a:lnTo>
                <a:lnTo>
                  <a:pt x="989850" y="101600"/>
                </a:lnTo>
                <a:lnTo>
                  <a:pt x="992454" y="114300"/>
                </a:lnTo>
                <a:lnTo>
                  <a:pt x="994803" y="127000"/>
                </a:lnTo>
                <a:close/>
              </a:path>
              <a:path w="1000125" h="2895600">
                <a:moveTo>
                  <a:pt x="11353" y="139700"/>
                </a:moveTo>
                <a:lnTo>
                  <a:pt x="1981" y="139700"/>
                </a:lnTo>
                <a:lnTo>
                  <a:pt x="3479" y="127000"/>
                </a:lnTo>
                <a:lnTo>
                  <a:pt x="12801" y="127000"/>
                </a:lnTo>
                <a:lnTo>
                  <a:pt x="11353" y="139700"/>
                </a:lnTo>
                <a:close/>
              </a:path>
              <a:path w="1000125" h="2895600">
                <a:moveTo>
                  <a:pt x="999261" y="152400"/>
                </a:moveTo>
                <a:lnTo>
                  <a:pt x="989787" y="152400"/>
                </a:lnTo>
                <a:lnTo>
                  <a:pt x="988733" y="139700"/>
                </a:lnTo>
                <a:lnTo>
                  <a:pt x="987323" y="127000"/>
                </a:lnTo>
                <a:lnTo>
                  <a:pt x="996696" y="127000"/>
                </a:lnTo>
                <a:lnTo>
                  <a:pt x="998181" y="139700"/>
                </a:lnTo>
                <a:lnTo>
                  <a:pt x="999261" y="152400"/>
                </a:lnTo>
                <a:close/>
              </a:path>
              <a:path w="1000125" h="2895600">
                <a:moveTo>
                  <a:pt x="10363" y="2743200"/>
                </a:moveTo>
                <a:lnTo>
                  <a:pt x="863" y="2743200"/>
                </a:lnTo>
                <a:lnTo>
                  <a:pt x="215" y="2730500"/>
                </a:lnTo>
                <a:lnTo>
                  <a:pt x="0" y="2717800"/>
                </a:lnTo>
                <a:lnTo>
                  <a:pt x="0" y="165100"/>
                </a:lnTo>
                <a:lnTo>
                  <a:pt x="215" y="152400"/>
                </a:lnTo>
                <a:lnTo>
                  <a:pt x="888" y="139700"/>
                </a:lnTo>
                <a:lnTo>
                  <a:pt x="11391" y="139700"/>
                </a:lnTo>
                <a:lnTo>
                  <a:pt x="10337" y="152400"/>
                </a:lnTo>
                <a:lnTo>
                  <a:pt x="9740" y="152400"/>
                </a:lnTo>
                <a:lnTo>
                  <a:pt x="9525" y="165100"/>
                </a:lnTo>
                <a:lnTo>
                  <a:pt x="9525" y="2717800"/>
                </a:lnTo>
                <a:lnTo>
                  <a:pt x="9740" y="2730500"/>
                </a:lnTo>
                <a:lnTo>
                  <a:pt x="10363" y="2743200"/>
                </a:lnTo>
                <a:close/>
              </a:path>
              <a:path w="1000125" h="2895600">
                <a:moveTo>
                  <a:pt x="999236" y="2743200"/>
                </a:moveTo>
                <a:lnTo>
                  <a:pt x="989761" y="2743200"/>
                </a:lnTo>
                <a:lnTo>
                  <a:pt x="990396" y="2730500"/>
                </a:lnTo>
                <a:lnTo>
                  <a:pt x="990600" y="2717800"/>
                </a:lnTo>
                <a:lnTo>
                  <a:pt x="990600" y="165100"/>
                </a:lnTo>
                <a:lnTo>
                  <a:pt x="990384" y="152400"/>
                </a:lnTo>
                <a:lnTo>
                  <a:pt x="999909" y="152400"/>
                </a:lnTo>
                <a:lnTo>
                  <a:pt x="1000125" y="165100"/>
                </a:lnTo>
                <a:lnTo>
                  <a:pt x="1000125" y="2717800"/>
                </a:lnTo>
                <a:lnTo>
                  <a:pt x="999896" y="2730500"/>
                </a:lnTo>
                <a:lnTo>
                  <a:pt x="999236" y="2743200"/>
                </a:lnTo>
                <a:close/>
              </a:path>
              <a:path w="1000125" h="2895600">
                <a:moveTo>
                  <a:pt x="16763" y="2768600"/>
                </a:moveTo>
                <a:lnTo>
                  <a:pt x="5321" y="2768600"/>
                </a:lnTo>
                <a:lnTo>
                  <a:pt x="3428" y="2755900"/>
                </a:lnTo>
                <a:lnTo>
                  <a:pt x="1943" y="2743200"/>
                </a:lnTo>
                <a:lnTo>
                  <a:pt x="11353" y="2743200"/>
                </a:lnTo>
                <a:lnTo>
                  <a:pt x="12801" y="2755900"/>
                </a:lnTo>
                <a:lnTo>
                  <a:pt x="14541" y="2755900"/>
                </a:lnTo>
                <a:lnTo>
                  <a:pt x="16763" y="2768600"/>
                </a:lnTo>
                <a:close/>
              </a:path>
              <a:path w="1000125" h="2895600">
                <a:moveTo>
                  <a:pt x="994740" y="2768600"/>
                </a:moveTo>
                <a:lnTo>
                  <a:pt x="983361" y="2768600"/>
                </a:lnTo>
                <a:lnTo>
                  <a:pt x="985583" y="2755900"/>
                </a:lnTo>
                <a:lnTo>
                  <a:pt x="987323" y="2755900"/>
                </a:lnTo>
                <a:lnTo>
                  <a:pt x="988771" y="2743200"/>
                </a:lnTo>
                <a:lnTo>
                  <a:pt x="998143" y="2743200"/>
                </a:lnTo>
                <a:lnTo>
                  <a:pt x="996645" y="2755900"/>
                </a:lnTo>
                <a:lnTo>
                  <a:pt x="994740" y="2768600"/>
                </a:lnTo>
                <a:close/>
              </a:path>
              <a:path w="1000125" h="2895600">
                <a:moveTo>
                  <a:pt x="19291" y="2781300"/>
                </a:moveTo>
                <a:lnTo>
                  <a:pt x="10274" y="2781300"/>
                </a:lnTo>
                <a:lnTo>
                  <a:pt x="7670" y="2768600"/>
                </a:lnTo>
                <a:lnTo>
                  <a:pt x="16700" y="2768600"/>
                </a:lnTo>
                <a:lnTo>
                  <a:pt x="19291" y="2781300"/>
                </a:lnTo>
                <a:close/>
              </a:path>
              <a:path w="1000125" h="2895600">
                <a:moveTo>
                  <a:pt x="989774" y="2781300"/>
                </a:moveTo>
                <a:lnTo>
                  <a:pt x="980833" y="2781300"/>
                </a:lnTo>
                <a:lnTo>
                  <a:pt x="983424" y="2768600"/>
                </a:lnTo>
                <a:lnTo>
                  <a:pt x="992454" y="2768600"/>
                </a:lnTo>
                <a:lnTo>
                  <a:pt x="989774" y="2781300"/>
                </a:lnTo>
                <a:close/>
              </a:path>
              <a:path w="1000125" h="2895600">
                <a:moveTo>
                  <a:pt x="32791" y="2806700"/>
                </a:moveTo>
                <a:lnTo>
                  <a:pt x="20447" y="2806700"/>
                </a:lnTo>
                <a:lnTo>
                  <a:pt x="16700" y="2794000"/>
                </a:lnTo>
                <a:lnTo>
                  <a:pt x="13309" y="2781300"/>
                </a:lnTo>
                <a:lnTo>
                  <a:pt x="22072" y="2781300"/>
                </a:lnTo>
                <a:lnTo>
                  <a:pt x="25387" y="2794000"/>
                </a:lnTo>
                <a:lnTo>
                  <a:pt x="28816" y="2794000"/>
                </a:lnTo>
                <a:lnTo>
                  <a:pt x="32791" y="2806700"/>
                </a:lnTo>
                <a:close/>
              </a:path>
              <a:path w="1000125" h="2895600">
                <a:moveTo>
                  <a:pt x="979563" y="2806700"/>
                </a:moveTo>
                <a:lnTo>
                  <a:pt x="967333" y="2806700"/>
                </a:lnTo>
                <a:lnTo>
                  <a:pt x="971308" y="2794000"/>
                </a:lnTo>
                <a:lnTo>
                  <a:pt x="974737" y="2794000"/>
                </a:lnTo>
                <a:lnTo>
                  <a:pt x="978052" y="2781300"/>
                </a:lnTo>
                <a:lnTo>
                  <a:pt x="986726" y="2781300"/>
                </a:lnTo>
                <a:lnTo>
                  <a:pt x="983322" y="2794000"/>
                </a:lnTo>
                <a:lnTo>
                  <a:pt x="979563" y="2806700"/>
                </a:lnTo>
                <a:close/>
              </a:path>
              <a:path w="1000125" h="2895600">
                <a:moveTo>
                  <a:pt x="41440" y="2819400"/>
                </a:moveTo>
                <a:lnTo>
                  <a:pt x="28955" y="2819400"/>
                </a:lnTo>
                <a:lnTo>
                  <a:pt x="24536" y="2806700"/>
                </a:lnTo>
                <a:lnTo>
                  <a:pt x="36842" y="2806700"/>
                </a:lnTo>
                <a:lnTo>
                  <a:pt x="41440" y="2819400"/>
                </a:lnTo>
                <a:close/>
              </a:path>
              <a:path w="1000125" h="2895600">
                <a:moveTo>
                  <a:pt x="971041" y="2819400"/>
                </a:moveTo>
                <a:lnTo>
                  <a:pt x="958684" y="2819400"/>
                </a:lnTo>
                <a:lnTo>
                  <a:pt x="963282" y="2806700"/>
                </a:lnTo>
                <a:lnTo>
                  <a:pt x="975474" y="2806700"/>
                </a:lnTo>
                <a:lnTo>
                  <a:pt x="971041" y="2819400"/>
                </a:lnTo>
                <a:close/>
              </a:path>
              <a:path w="1000125" h="2895600">
                <a:moveTo>
                  <a:pt x="51257" y="2832100"/>
                </a:moveTo>
                <a:lnTo>
                  <a:pt x="38722" y="2832100"/>
                </a:lnTo>
                <a:lnTo>
                  <a:pt x="33680" y="2819400"/>
                </a:lnTo>
                <a:lnTo>
                  <a:pt x="46062" y="2819400"/>
                </a:lnTo>
                <a:lnTo>
                  <a:pt x="51257" y="2832100"/>
                </a:lnTo>
                <a:close/>
              </a:path>
              <a:path w="1000125" h="2895600">
                <a:moveTo>
                  <a:pt x="961263" y="2832100"/>
                </a:moveTo>
                <a:lnTo>
                  <a:pt x="948867" y="2832100"/>
                </a:lnTo>
                <a:lnTo>
                  <a:pt x="954062" y="2819400"/>
                </a:lnTo>
                <a:lnTo>
                  <a:pt x="966304" y="2819400"/>
                </a:lnTo>
                <a:lnTo>
                  <a:pt x="961263" y="2832100"/>
                </a:lnTo>
                <a:close/>
              </a:path>
              <a:path w="1000125" h="2895600">
                <a:moveTo>
                  <a:pt x="62141" y="2844800"/>
                </a:moveTo>
                <a:lnTo>
                  <a:pt x="49669" y="2844800"/>
                </a:lnTo>
                <a:lnTo>
                  <a:pt x="44056" y="2832100"/>
                </a:lnTo>
                <a:lnTo>
                  <a:pt x="56400" y="2832100"/>
                </a:lnTo>
                <a:lnTo>
                  <a:pt x="62141" y="2844800"/>
                </a:lnTo>
                <a:close/>
              </a:path>
              <a:path w="1000125" h="2895600">
                <a:moveTo>
                  <a:pt x="950290" y="2844800"/>
                </a:moveTo>
                <a:lnTo>
                  <a:pt x="937983" y="2844800"/>
                </a:lnTo>
                <a:lnTo>
                  <a:pt x="943724" y="2832100"/>
                </a:lnTo>
                <a:lnTo>
                  <a:pt x="955916" y="2832100"/>
                </a:lnTo>
                <a:lnTo>
                  <a:pt x="950290" y="2844800"/>
                </a:lnTo>
                <a:close/>
              </a:path>
              <a:path w="1000125" h="2895600">
                <a:moveTo>
                  <a:pt x="80314" y="2857500"/>
                </a:moveTo>
                <a:lnTo>
                  <a:pt x="61722" y="2857500"/>
                </a:lnTo>
                <a:lnTo>
                  <a:pt x="55562" y="2844800"/>
                </a:lnTo>
                <a:lnTo>
                  <a:pt x="73837" y="2844800"/>
                </a:lnTo>
                <a:lnTo>
                  <a:pt x="80314" y="2857500"/>
                </a:lnTo>
                <a:close/>
              </a:path>
              <a:path w="1000125" h="2895600">
                <a:moveTo>
                  <a:pt x="938225" y="2857500"/>
                </a:moveTo>
                <a:lnTo>
                  <a:pt x="919810" y="2857500"/>
                </a:lnTo>
                <a:lnTo>
                  <a:pt x="926287" y="2844800"/>
                </a:lnTo>
                <a:lnTo>
                  <a:pt x="944384" y="2844800"/>
                </a:lnTo>
                <a:lnTo>
                  <a:pt x="938225" y="2857500"/>
                </a:lnTo>
                <a:close/>
              </a:path>
              <a:path w="1000125" h="2895600">
                <a:moveTo>
                  <a:pt x="100457" y="2870200"/>
                </a:moveTo>
                <a:lnTo>
                  <a:pt x="81686" y="2870200"/>
                </a:lnTo>
                <a:lnTo>
                  <a:pt x="74790" y="2857500"/>
                </a:lnTo>
                <a:lnTo>
                  <a:pt x="93345" y="2857500"/>
                </a:lnTo>
                <a:lnTo>
                  <a:pt x="100457" y="2870200"/>
                </a:lnTo>
                <a:close/>
              </a:path>
              <a:path w="1000125" h="2895600">
                <a:moveTo>
                  <a:pt x="918248" y="2870200"/>
                </a:moveTo>
                <a:lnTo>
                  <a:pt x="899667" y="2870200"/>
                </a:lnTo>
                <a:lnTo>
                  <a:pt x="906779" y="2857500"/>
                </a:lnTo>
                <a:lnTo>
                  <a:pt x="925144" y="2857500"/>
                </a:lnTo>
                <a:lnTo>
                  <a:pt x="918248" y="2870200"/>
                </a:lnTo>
                <a:close/>
              </a:path>
              <a:path w="1000125" h="2895600">
                <a:moveTo>
                  <a:pt x="137667" y="2882900"/>
                </a:moveTo>
                <a:lnTo>
                  <a:pt x="103632" y="2882900"/>
                </a:lnTo>
                <a:lnTo>
                  <a:pt x="96113" y="2870200"/>
                </a:lnTo>
                <a:lnTo>
                  <a:pt x="129679" y="2870200"/>
                </a:lnTo>
                <a:lnTo>
                  <a:pt x="137667" y="2882900"/>
                </a:lnTo>
                <a:close/>
              </a:path>
              <a:path w="1000125" h="2895600">
                <a:moveTo>
                  <a:pt x="896277" y="2882900"/>
                </a:moveTo>
                <a:lnTo>
                  <a:pt x="862457" y="2882900"/>
                </a:lnTo>
                <a:lnTo>
                  <a:pt x="870445" y="2870200"/>
                </a:lnTo>
                <a:lnTo>
                  <a:pt x="903795" y="2870200"/>
                </a:lnTo>
                <a:lnTo>
                  <a:pt x="896277" y="2882900"/>
                </a:lnTo>
                <a:close/>
              </a:path>
              <a:path w="1000125" h="2895600">
                <a:moveTo>
                  <a:pt x="847496" y="2895600"/>
                </a:moveTo>
                <a:lnTo>
                  <a:pt x="152387" y="2895600"/>
                </a:lnTo>
                <a:lnTo>
                  <a:pt x="143890" y="2882900"/>
                </a:lnTo>
                <a:lnTo>
                  <a:pt x="856005" y="2882900"/>
                </a:lnTo>
                <a:lnTo>
                  <a:pt x="847496" y="28956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3937101" y="3481489"/>
            <a:ext cx="73723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新立公司合作签字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仪式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37101" y="4548289"/>
            <a:ext cx="7372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新立公司开业庆典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37101" y="5401729"/>
            <a:ext cx="73723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新立公司庆典剪彩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仪式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100701" y="3548062"/>
            <a:ext cx="1152525" cy="2590800"/>
          </a:xfrm>
          <a:custGeom>
            <a:avLst/>
            <a:gdLst/>
            <a:ahLst/>
            <a:cxnLst/>
            <a:rect l="l" t="t" r="r" b="b"/>
            <a:pathLst>
              <a:path w="1152525" h="2590800">
                <a:moveTo>
                  <a:pt x="157645" y="12700"/>
                </a:moveTo>
                <a:lnTo>
                  <a:pt x="119303" y="12700"/>
                </a:lnTo>
                <a:lnTo>
                  <a:pt x="127952" y="0"/>
                </a:lnTo>
                <a:lnTo>
                  <a:pt x="167030" y="0"/>
                </a:lnTo>
                <a:lnTo>
                  <a:pt x="157645" y="12700"/>
                </a:lnTo>
                <a:close/>
              </a:path>
              <a:path w="1152525" h="2590800">
                <a:moveTo>
                  <a:pt x="1033310" y="12700"/>
                </a:moveTo>
                <a:lnTo>
                  <a:pt x="994752" y="12700"/>
                </a:lnTo>
                <a:lnTo>
                  <a:pt x="985367" y="0"/>
                </a:lnTo>
                <a:lnTo>
                  <a:pt x="1024445" y="0"/>
                </a:lnTo>
                <a:lnTo>
                  <a:pt x="1033310" y="12700"/>
                </a:lnTo>
                <a:close/>
              </a:path>
              <a:path w="1152525" h="2590800">
                <a:moveTo>
                  <a:pt x="114579" y="25400"/>
                </a:moveTo>
                <a:lnTo>
                  <a:pt x="94043" y="25400"/>
                </a:lnTo>
                <a:lnTo>
                  <a:pt x="102019" y="12700"/>
                </a:lnTo>
                <a:lnTo>
                  <a:pt x="123012" y="12700"/>
                </a:lnTo>
                <a:lnTo>
                  <a:pt x="114579" y="25400"/>
                </a:lnTo>
                <a:close/>
              </a:path>
              <a:path w="1152525" h="2590800">
                <a:moveTo>
                  <a:pt x="1058545" y="25400"/>
                </a:moveTo>
                <a:lnTo>
                  <a:pt x="1037818" y="25400"/>
                </a:lnTo>
                <a:lnTo>
                  <a:pt x="1029385" y="12700"/>
                </a:lnTo>
                <a:lnTo>
                  <a:pt x="1050378" y="12700"/>
                </a:lnTo>
                <a:lnTo>
                  <a:pt x="1058545" y="25400"/>
                </a:lnTo>
                <a:close/>
              </a:path>
              <a:path w="1152525" h="2590800">
                <a:moveTo>
                  <a:pt x="91262" y="38100"/>
                </a:moveTo>
                <a:lnTo>
                  <a:pt x="78460" y="38100"/>
                </a:lnTo>
                <a:lnTo>
                  <a:pt x="86118" y="25400"/>
                </a:lnTo>
                <a:lnTo>
                  <a:pt x="98983" y="25400"/>
                </a:lnTo>
                <a:lnTo>
                  <a:pt x="91262" y="38100"/>
                </a:lnTo>
                <a:close/>
              </a:path>
              <a:path w="1152525" h="2590800">
                <a:moveTo>
                  <a:pt x="1074115" y="38100"/>
                </a:moveTo>
                <a:lnTo>
                  <a:pt x="1061135" y="38100"/>
                </a:lnTo>
                <a:lnTo>
                  <a:pt x="1053414" y="25400"/>
                </a:lnTo>
                <a:lnTo>
                  <a:pt x="1066469" y="25400"/>
                </a:lnTo>
                <a:lnTo>
                  <a:pt x="1074115" y="38100"/>
                </a:lnTo>
                <a:close/>
              </a:path>
              <a:path w="1152525" h="2590800">
                <a:moveTo>
                  <a:pt x="63779" y="63500"/>
                </a:moveTo>
                <a:lnTo>
                  <a:pt x="50736" y="63500"/>
                </a:lnTo>
                <a:lnTo>
                  <a:pt x="57213" y="50800"/>
                </a:lnTo>
                <a:lnTo>
                  <a:pt x="63995" y="38100"/>
                </a:lnTo>
                <a:lnTo>
                  <a:pt x="84162" y="38100"/>
                </a:lnTo>
                <a:lnTo>
                  <a:pt x="76962" y="50800"/>
                </a:lnTo>
                <a:lnTo>
                  <a:pt x="70396" y="50800"/>
                </a:lnTo>
                <a:lnTo>
                  <a:pt x="63779" y="63500"/>
                </a:lnTo>
                <a:close/>
              </a:path>
              <a:path w="1152525" h="2590800">
                <a:moveTo>
                  <a:pt x="1088567" y="50800"/>
                </a:moveTo>
                <a:lnTo>
                  <a:pt x="1075436" y="50800"/>
                </a:lnTo>
                <a:lnTo>
                  <a:pt x="1068235" y="38100"/>
                </a:lnTo>
                <a:lnTo>
                  <a:pt x="1081493" y="38100"/>
                </a:lnTo>
                <a:lnTo>
                  <a:pt x="1088567" y="50800"/>
                </a:lnTo>
                <a:close/>
              </a:path>
              <a:path w="1152525" h="2590800">
                <a:moveTo>
                  <a:pt x="1101813" y="63500"/>
                </a:moveTo>
                <a:lnTo>
                  <a:pt x="1088618" y="63500"/>
                </a:lnTo>
                <a:lnTo>
                  <a:pt x="1082001" y="50800"/>
                </a:lnTo>
                <a:lnTo>
                  <a:pt x="1095349" y="50800"/>
                </a:lnTo>
                <a:lnTo>
                  <a:pt x="1101813" y="63500"/>
                </a:lnTo>
                <a:close/>
              </a:path>
              <a:path w="1152525" h="2590800">
                <a:moveTo>
                  <a:pt x="51803" y="76200"/>
                </a:moveTo>
                <a:lnTo>
                  <a:pt x="38798" y="76200"/>
                </a:lnTo>
                <a:lnTo>
                  <a:pt x="44602" y="63500"/>
                </a:lnTo>
                <a:lnTo>
                  <a:pt x="57785" y="63500"/>
                </a:lnTo>
                <a:lnTo>
                  <a:pt x="51803" y="76200"/>
                </a:lnTo>
                <a:close/>
              </a:path>
              <a:path w="1152525" h="2590800">
                <a:moveTo>
                  <a:pt x="1113739" y="76200"/>
                </a:moveTo>
                <a:lnTo>
                  <a:pt x="1100594" y="76200"/>
                </a:lnTo>
                <a:lnTo>
                  <a:pt x="1094613" y="63500"/>
                </a:lnTo>
                <a:lnTo>
                  <a:pt x="1107948" y="63500"/>
                </a:lnTo>
                <a:lnTo>
                  <a:pt x="1113739" y="76200"/>
                </a:lnTo>
                <a:close/>
              </a:path>
              <a:path w="1152525" h="2590800">
                <a:moveTo>
                  <a:pt x="31826" y="101600"/>
                </a:moveTo>
                <a:lnTo>
                  <a:pt x="23558" y="101600"/>
                </a:lnTo>
                <a:lnTo>
                  <a:pt x="28270" y="88900"/>
                </a:lnTo>
                <a:lnTo>
                  <a:pt x="33350" y="76200"/>
                </a:lnTo>
                <a:lnTo>
                  <a:pt x="46431" y="76200"/>
                </a:lnTo>
                <a:lnTo>
                  <a:pt x="41109" y="88900"/>
                </a:lnTo>
                <a:lnTo>
                  <a:pt x="36410" y="88900"/>
                </a:lnTo>
                <a:lnTo>
                  <a:pt x="31826" y="101600"/>
                </a:lnTo>
                <a:close/>
              </a:path>
              <a:path w="1152525" h="2590800">
                <a:moveTo>
                  <a:pt x="1128839" y="101600"/>
                </a:moveTo>
                <a:lnTo>
                  <a:pt x="1120571" y="101600"/>
                </a:lnTo>
                <a:lnTo>
                  <a:pt x="1115987" y="88900"/>
                </a:lnTo>
                <a:lnTo>
                  <a:pt x="1111288" y="88900"/>
                </a:lnTo>
                <a:lnTo>
                  <a:pt x="1105966" y="76200"/>
                </a:lnTo>
                <a:lnTo>
                  <a:pt x="1119174" y="76200"/>
                </a:lnTo>
                <a:lnTo>
                  <a:pt x="1124242" y="88900"/>
                </a:lnTo>
                <a:lnTo>
                  <a:pt x="1128839" y="101600"/>
                </a:lnTo>
                <a:close/>
              </a:path>
              <a:path w="1152525" h="2590800">
                <a:moveTo>
                  <a:pt x="20688" y="127000"/>
                </a:moveTo>
                <a:lnTo>
                  <a:pt x="11823" y="127000"/>
                </a:lnTo>
                <a:lnTo>
                  <a:pt x="15328" y="114300"/>
                </a:lnTo>
                <a:lnTo>
                  <a:pt x="19240" y="101600"/>
                </a:lnTo>
                <a:lnTo>
                  <a:pt x="31927" y="101600"/>
                </a:lnTo>
                <a:lnTo>
                  <a:pt x="27724" y="114300"/>
                </a:lnTo>
                <a:lnTo>
                  <a:pt x="24104" y="114300"/>
                </a:lnTo>
                <a:lnTo>
                  <a:pt x="20688" y="127000"/>
                </a:lnTo>
                <a:close/>
              </a:path>
              <a:path w="1152525" h="2590800">
                <a:moveTo>
                  <a:pt x="1140574" y="127000"/>
                </a:moveTo>
                <a:lnTo>
                  <a:pt x="1131709" y="127000"/>
                </a:lnTo>
                <a:lnTo>
                  <a:pt x="1128293" y="114300"/>
                </a:lnTo>
                <a:lnTo>
                  <a:pt x="1124673" y="114300"/>
                </a:lnTo>
                <a:lnTo>
                  <a:pt x="1120470" y="101600"/>
                </a:lnTo>
                <a:lnTo>
                  <a:pt x="1133259" y="101600"/>
                </a:lnTo>
                <a:lnTo>
                  <a:pt x="1137158" y="114300"/>
                </a:lnTo>
                <a:lnTo>
                  <a:pt x="1140574" y="127000"/>
                </a:lnTo>
                <a:close/>
              </a:path>
              <a:path w="1152525" h="2590800">
                <a:moveTo>
                  <a:pt x="11582" y="165100"/>
                </a:moveTo>
                <a:lnTo>
                  <a:pt x="2209" y="165100"/>
                </a:lnTo>
                <a:lnTo>
                  <a:pt x="3924" y="152400"/>
                </a:lnTo>
                <a:lnTo>
                  <a:pt x="6121" y="139700"/>
                </a:lnTo>
                <a:lnTo>
                  <a:pt x="8750" y="127000"/>
                </a:lnTo>
                <a:lnTo>
                  <a:pt x="20764" y="127000"/>
                </a:lnTo>
                <a:lnTo>
                  <a:pt x="17779" y="139700"/>
                </a:lnTo>
                <a:lnTo>
                  <a:pt x="15341" y="139700"/>
                </a:lnTo>
                <a:lnTo>
                  <a:pt x="13208" y="152400"/>
                </a:lnTo>
                <a:lnTo>
                  <a:pt x="11582" y="165100"/>
                </a:lnTo>
                <a:close/>
              </a:path>
              <a:path w="1152525" h="2590800">
                <a:moveTo>
                  <a:pt x="1150226" y="165100"/>
                </a:moveTo>
                <a:lnTo>
                  <a:pt x="1140815" y="165100"/>
                </a:lnTo>
                <a:lnTo>
                  <a:pt x="1139139" y="152400"/>
                </a:lnTo>
                <a:lnTo>
                  <a:pt x="1137056" y="139700"/>
                </a:lnTo>
                <a:lnTo>
                  <a:pt x="1134618" y="139700"/>
                </a:lnTo>
                <a:lnTo>
                  <a:pt x="1131633" y="127000"/>
                </a:lnTo>
                <a:lnTo>
                  <a:pt x="1143647" y="127000"/>
                </a:lnTo>
                <a:lnTo>
                  <a:pt x="1146340" y="139700"/>
                </a:lnTo>
                <a:lnTo>
                  <a:pt x="1148473" y="152400"/>
                </a:lnTo>
                <a:lnTo>
                  <a:pt x="1150226" y="165100"/>
                </a:lnTo>
                <a:close/>
              </a:path>
              <a:path w="1152525" h="2590800">
                <a:moveTo>
                  <a:pt x="9690" y="177800"/>
                </a:moveTo>
                <a:lnTo>
                  <a:pt x="203" y="177800"/>
                </a:lnTo>
                <a:lnTo>
                  <a:pt x="952" y="165100"/>
                </a:lnTo>
                <a:lnTo>
                  <a:pt x="10426" y="165100"/>
                </a:lnTo>
                <a:lnTo>
                  <a:pt x="9690" y="177800"/>
                </a:lnTo>
                <a:close/>
              </a:path>
              <a:path w="1152525" h="2590800">
                <a:moveTo>
                  <a:pt x="1152207" y="177800"/>
                </a:moveTo>
                <a:lnTo>
                  <a:pt x="1142707" y="177800"/>
                </a:lnTo>
                <a:lnTo>
                  <a:pt x="1141971" y="165100"/>
                </a:lnTo>
                <a:lnTo>
                  <a:pt x="1151445" y="165100"/>
                </a:lnTo>
                <a:lnTo>
                  <a:pt x="1152207" y="177800"/>
                </a:lnTo>
                <a:close/>
              </a:path>
              <a:path w="1152525" h="2590800">
                <a:moveTo>
                  <a:pt x="9525" y="2400300"/>
                </a:moveTo>
                <a:lnTo>
                  <a:pt x="0" y="2400300"/>
                </a:lnTo>
                <a:lnTo>
                  <a:pt x="0" y="177800"/>
                </a:lnTo>
                <a:lnTo>
                  <a:pt x="9525" y="177800"/>
                </a:lnTo>
                <a:lnTo>
                  <a:pt x="9525" y="2400300"/>
                </a:lnTo>
                <a:close/>
              </a:path>
              <a:path w="1152525" h="2590800">
                <a:moveTo>
                  <a:pt x="9525" y="190500"/>
                </a:moveTo>
                <a:lnTo>
                  <a:pt x="9525" y="177800"/>
                </a:lnTo>
                <a:lnTo>
                  <a:pt x="9702" y="177800"/>
                </a:lnTo>
                <a:lnTo>
                  <a:pt x="9525" y="190500"/>
                </a:lnTo>
                <a:close/>
              </a:path>
              <a:path w="1152525" h="2590800">
                <a:moveTo>
                  <a:pt x="1142873" y="190500"/>
                </a:moveTo>
                <a:lnTo>
                  <a:pt x="1142695" y="177800"/>
                </a:lnTo>
                <a:lnTo>
                  <a:pt x="1142873" y="177800"/>
                </a:lnTo>
                <a:lnTo>
                  <a:pt x="1142873" y="190500"/>
                </a:lnTo>
                <a:close/>
              </a:path>
              <a:path w="1152525" h="2590800">
                <a:moveTo>
                  <a:pt x="1152398" y="2400300"/>
                </a:moveTo>
                <a:lnTo>
                  <a:pt x="1142873" y="2400300"/>
                </a:lnTo>
                <a:lnTo>
                  <a:pt x="1142873" y="177800"/>
                </a:lnTo>
                <a:lnTo>
                  <a:pt x="1152398" y="177800"/>
                </a:lnTo>
                <a:lnTo>
                  <a:pt x="1152398" y="2400300"/>
                </a:lnTo>
                <a:close/>
              </a:path>
              <a:path w="1152525" h="2590800">
                <a:moveTo>
                  <a:pt x="9702" y="2400300"/>
                </a:moveTo>
                <a:lnTo>
                  <a:pt x="9525" y="2400300"/>
                </a:lnTo>
                <a:lnTo>
                  <a:pt x="9525" y="2387600"/>
                </a:lnTo>
                <a:lnTo>
                  <a:pt x="9702" y="2400300"/>
                </a:lnTo>
                <a:close/>
              </a:path>
              <a:path w="1152525" h="2590800">
                <a:moveTo>
                  <a:pt x="1142873" y="2400300"/>
                </a:moveTo>
                <a:lnTo>
                  <a:pt x="1142695" y="2400300"/>
                </a:lnTo>
                <a:lnTo>
                  <a:pt x="1142873" y="2387600"/>
                </a:lnTo>
                <a:lnTo>
                  <a:pt x="1142873" y="2400300"/>
                </a:lnTo>
                <a:close/>
              </a:path>
              <a:path w="1152525" h="2590800">
                <a:moveTo>
                  <a:pt x="10426" y="2413000"/>
                </a:moveTo>
                <a:lnTo>
                  <a:pt x="952" y="2413000"/>
                </a:lnTo>
                <a:lnTo>
                  <a:pt x="190" y="2400300"/>
                </a:lnTo>
                <a:lnTo>
                  <a:pt x="9690" y="2400300"/>
                </a:lnTo>
                <a:lnTo>
                  <a:pt x="10426" y="2413000"/>
                </a:lnTo>
                <a:close/>
              </a:path>
              <a:path w="1152525" h="2590800">
                <a:moveTo>
                  <a:pt x="1151445" y="2413000"/>
                </a:moveTo>
                <a:lnTo>
                  <a:pt x="1141971" y="2413000"/>
                </a:lnTo>
                <a:lnTo>
                  <a:pt x="1142707" y="2400300"/>
                </a:lnTo>
                <a:lnTo>
                  <a:pt x="1152194" y="2400300"/>
                </a:lnTo>
                <a:lnTo>
                  <a:pt x="1151445" y="2413000"/>
                </a:lnTo>
                <a:close/>
              </a:path>
              <a:path w="1152525" h="2590800">
                <a:moveTo>
                  <a:pt x="20764" y="2451100"/>
                </a:moveTo>
                <a:lnTo>
                  <a:pt x="8750" y="2451100"/>
                </a:lnTo>
                <a:lnTo>
                  <a:pt x="6057" y="2438400"/>
                </a:lnTo>
                <a:lnTo>
                  <a:pt x="3924" y="2425700"/>
                </a:lnTo>
                <a:lnTo>
                  <a:pt x="2171" y="2413000"/>
                </a:lnTo>
                <a:lnTo>
                  <a:pt x="11582" y="2413000"/>
                </a:lnTo>
                <a:lnTo>
                  <a:pt x="13258" y="2425700"/>
                </a:lnTo>
                <a:lnTo>
                  <a:pt x="15341" y="2438400"/>
                </a:lnTo>
                <a:lnTo>
                  <a:pt x="17779" y="2438400"/>
                </a:lnTo>
                <a:lnTo>
                  <a:pt x="20764" y="2451100"/>
                </a:lnTo>
                <a:close/>
              </a:path>
              <a:path w="1152525" h="2590800">
                <a:moveTo>
                  <a:pt x="1143647" y="2451100"/>
                </a:moveTo>
                <a:lnTo>
                  <a:pt x="1131633" y="2451100"/>
                </a:lnTo>
                <a:lnTo>
                  <a:pt x="1134618" y="2438400"/>
                </a:lnTo>
                <a:lnTo>
                  <a:pt x="1137056" y="2438400"/>
                </a:lnTo>
                <a:lnTo>
                  <a:pt x="1139189" y="2425700"/>
                </a:lnTo>
                <a:lnTo>
                  <a:pt x="1140815" y="2413000"/>
                </a:lnTo>
                <a:lnTo>
                  <a:pt x="1150188" y="2413000"/>
                </a:lnTo>
                <a:lnTo>
                  <a:pt x="1148473" y="2425700"/>
                </a:lnTo>
                <a:lnTo>
                  <a:pt x="1146276" y="2438400"/>
                </a:lnTo>
                <a:lnTo>
                  <a:pt x="1143647" y="2451100"/>
                </a:lnTo>
                <a:close/>
              </a:path>
              <a:path w="1152525" h="2590800">
                <a:moveTo>
                  <a:pt x="31927" y="2476500"/>
                </a:moveTo>
                <a:lnTo>
                  <a:pt x="19138" y="2476500"/>
                </a:lnTo>
                <a:lnTo>
                  <a:pt x="15239" y="2463800"/>
                </a:lnTo>
                <a:lnTo>
                  <a:pt x="11823" y="2451100"/>
                </a:lnTo>
                <a:lnTo>
                  <a:pt x="20688" y="2451100"/>
                </a:lnTo>
                <a:lnTo>
                  <a:pt x="24104" y="2463800"/>
                </a:lnTo>
                <a:lnTo>
                  <a:pt x="27724" y="2463800"/>
                </a:lnTo>
                <a:lnTo>
                  <a:pt x="31927" y="2476500"/>
                </a:lnTo>
                <a:close/>
              </a:path>
              <a:path w="1152525" h="2590800">
                <a:moveTo>
                  <a:pt x="1133157" y="2476500"/>
                </a:moveTo>
                <a:lnTo>
                  <a:pt x="1120470" y="2476500"/>
                </a:lnTo>
                <a:lnTo>
                  <a:pt x="1124673" y="2463800"/>
                </a:lnTo>
                <a:lnTo>
                  <a:pt x="1128293" y="2463800"/>
                </a:lnTo>
                <a:lnTo>
                  <a:pt x="1131709" y="2451100"/>
                </a:lnTo>
                <a:lnTo>
                  <a:pt x="1140574" y="2451100"/>
                </a:lnTo>
                <a:lnTo>
                  <a:pt x="1137069" y="2463800"/>
                </a:lnTo>
                <a:lnTo>
                  <a:pt x="1133157" y="2476500"/>
                </a:lnTo>
                <a:close/>
              </a:path>
              <a:path w="1152525" h="2590800">
                <a:moveTo>
                  <a:pt x="46431" y="2501900"/>
                </a:moveTo>
                <a:lnTo>
                  <a:pt x="33223" y="2501900"/>
                </a:lnTo>
                <a:lnTo>
                  <a:pt x="28155" y="2489200"/>
                </a:lnTo>
                <a:lnTo>
                  <a:pt x="23558" y="2476500"/>
                </a:lnTo>
                <a:lnTo>
                  <a:pt x="31826" y="2476500"/>
                </a:lnTo>
                <a:lnTo>
                  <a:pt x="36410" y="2489200"/>
                </a:lnTo>
                <a:lnTo>
                  <a:pt x="41109" y="2489200"/>
                </a:lnTo>
                <a:lnTo>
                  <a:pt x="46431" y="2501900"/>
                </a:lnTo>
                <a:close/>
              </a:path>
              <a:path w="1152525" h="2590800">
                <a:moveTo>
                  <a:pt x="1119047" y="2501900"/>
                </a:moveTo>
                <a:lnTo>
                  <a:pt x="1105966" y="2501900"/>
                </a:lnTo>
                <a:lnTo>
                  <a:pt x="1111288" y="2489200"/>
                </a:lnTo>
                <a:lnTo>
                  <a:pt x="1115987" y="2489200"/>
                </a:lnTo>
                <a:lnTo>
                  <a:pt x="1120571" y="2476500"/>
                </a:lnTo>
                <a:lnTo>
                  <a:pt x="1128839" y="2476500"/>
                </a:lnTo>
                <a:lnTo>
                  <a:pt x="1124127" y="2489200"/>
                </a:lnTo>
                <a:lnTo>
                  <a:pt x="1119047" y="2501900"/>
                </a:lnTo>
                <a:close/>
              </a:path>
              <a:path w="1152525" h="2590800">
                <a:moveTo>
                  <a:pt x="57785" y="2514600"/>
                </a:moveTo>
                <a:lnTo>
                  <a:pt x="44450" y="2514600"/>
                </a:lnTo>
                <a:lnTo>
                  <a:pt x="38658" y="2501900"/>
                </a:lnTo>
                <a:lnTo>
                  <a:pt x="51803" y="2501900"/>
                </a:lnTo>
                <a:lnTo>
                  <a:pt x="57785" y="2514600"/>
                </a:lnTo>
                <a:close/>
              </a:path>
              <a:path w="1152525" h="2590800">
                <a:moveTo>
                  <a:pt x="1107795" y="2514600"/>
                </a:moveTo>
                <a:lnTo>
                  <a:pt x="1094613" y="2514600"/>
                </a:lnTo>
                <a:lnTo>
                  <a:pt x="1100594" y="2501900"/>
                </a:lnTo>
                <a:lnTo>
                  <a:pt x="1113599" y="2501900"/>
                </a:lnTo>
                <a:lnTo>
                  <a:pt x="1107795" y="2514600"/>
                </a:lnTo>
                <a:close/>
              </a:path>
              <a:path w="1152525" h="2590800">
                <a:moveTo>
                  <a:pt x="84162" y="2540000"/>
                </a:moveTo>
                <a:lnTo>
                  <a:pt x="63830" y="2540000"/>
                </a:lnTo>
                <a:lnTo>
                  <a:pt x="57048" y="2527300"/>
                </a:lnTo>
                <a:lnTo>
                  <a:pt x="50584" y="2514600"/>
                </a:lnTo>
                <a:lnTo>
                  <a:pt x="63779" y="2514600"/>
                </a:lnTo>
                <a:lnTo>
                  <a:pt x="70396" y="2527300"/>
                </a:lnTo>
                <a:lnTo>
                  <a:pt x="76962" y="2527300"/>
                </a:lnTo>
                <a:lnTo>
                  <a:pt x="84162" y="2540000"/>
                </a:lnTo>
                <a:close/>
              </a:path>
              <a:path w="1152525" h="2590800">
                <a:moveTo>
                  <a:pt x="1088402" y="2540000"/>
                </a:moveTo>
                <a:lnTo>
                  <a:pt x="1068235" y="2540000"/>
                </a:lnTo>
                <a:lnTo>
                  <a:pt x="1075436" y="2527300"/>
                </a:lnTo>
                <a:lnTo>
                  <a:pt x="1082001" y="2527300"/>
                </a:lnTo>
                <a:lnTo>
                  <a:pt x="1088618" y="2514600"/>
                </a:lnTo>
                <a:lnTo>
                  <a:pt x="1101661" y="2514600"/>
                </a:lnTo>
                <a:lnTo>
                  <a:pt x="1095184" y="2527300"/>
                </a:lnTo>
                <a:lnTo>
                  <a:pt x="1088402" y="2540000"/>
                </a:lnTo>
                <a:close/>
              </a:path>
              <a:path w="1152525" h="2590800">
                <a:moveTo>
                  <a:pt x="98983" y="2552700"/>
                </a:moveTo>
                <a:lnTo>
                  <a:pt x="85928" y="2552700"/>
                </a:lnTo>
                <a:lnTo>
                  <a:pt x="78282" y="2540000"/>
                </a:lnTo>
                <a:lnTo>
                  <a:pt x="91262" y="2540000"/>
                </a:lnTo>
                <a:lnTo>
                  <a:pt x="98983" y="2552700"/>
                </a:lnTo>
                <a:close/>
              </a:path>
              <a:path w="1152525" h="2590800">
                <a:moveTo>
                  <a:pt x="1066279" y="2552700"/>
                </a:moveTo>
                <a:lnTo>
                  <a:pt x="1053414" y="2552700"/>
                </a:lnTo>
                <a:lnTo>
                  <a:pt x="1061135" y="2540000"/>
                </a:lnTo>
                <a:lnTo>
                  <a:pt x="1073937" y="2540000"/>
                </a:lnTo>
                <a:lnTo>
                  <a:pt x="1066279" y="2552700"/>
                </a:lnTo>
                <a:close/>
              </a:path>
              <a:path w="1152525" h="2590800">
                <a:moveTo>
                  <a:pt x="123012" y="2565400"/>
                </a:moveTo>
                <a:lnTo>
                  <a:pt x="102019" y="2565400"/>
                </a:lnTo>
                <a:lnTo>
                  <a:pt x="93852" y="2552700"/>
                </a:lnTo>
                <a:lnTo>
                  <a:pt x="114579" y="2552700"/>
                </a:lnTo>
                <a:lnTo>
                  <a:pt x="123012" y="2565400"/>
                </a:lnTo>
                <a:close/>
              </a:path>
              <a:path w="1152525" h="2590800">
                <a:moveTo>
                  <a:pt x="1050378" y="2565400"/>
                </a:moveTo>
                <a:lnTo>
                  <a:pt x="1029385" y="2565400"/>
                </a:lnTo>
                <a:lnTo>
                  <a:pt x="1037818" y="2552700"/>
                </a:lnTo>
                <a:lnTo>
                  <a:pt x="1058354" y="2552700"/>
                </a:lnTo>
                <a:lnTo>
                  <a:pt x="1050378" y="2565400"/>
                </a:lnTo>
                <a:close/>
              </a:path>
              <a:path w="1152525" h="2590800">
                <a:moveTo>
                  <a:pt x="167030" y="2578100"/>
                </a:moveTo>
                <a:lnTo>
                  <a:pt x="127952" y="2578100"/>
                </a:lnTo>
                <a:lnTo>
                  <a:pt x="119087" y="2565400"/>
                </a:lnTo>
                <a:lnTo>
                  <a:pt x="157645" y="2565400"/>
                </a:lnTo>
                <a:lnTo>
                  <a:pt x="167030" y="2578100"/>
                </a:lnTo>
                <a:close/>
              </a:path>
              <a:path w="1152525" h="2590800">
                <a:moveTo>
                  <a:pt x="1024445" y="2578100"/>
                </a:moveTo>
                <a:lnTo>
                  <a:pt x="985367" y="2578100"/>
                </a:lnTo>
                <a:lnTo>
                  <a:pt x="994752" y="2565400"/>
                </a:lnTo>
                <a:lnTo>
                  <a:pt x="1033094" y="2565400"/>
                </a:lnTo>
                <a:lnTo>
                  <a:pt x="1024445" y="2578100"/>
                </a:lnTo>
                <a:close/>
              </a:path>
              <a:path w="1152525" h="2590800">
                <a:moveTo>
                  <a:pt x="957249" y="2590800"/>
                </a:moveTo>
                <a:lnTo>
                  <a:pt x="195148" y="2590800"/>
                </a:lnTo>
                <a:lnTo>
                  <a:pt x="190220" y="2578100"/>
                </a:lnTo>
                <a:lnTo>
                  <a:pt x="962291" y="2578100"/>
                </a:lnTo>
                <a:lnTo>
                  <a:pt x="957249" y="25908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5239930" y="3647351"/>
            <a:ext cx="915035" cy="2372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182880">
              <a:lnSpc>
                <a:spcPts val="1680"/>
              </a:lnSpc>
              <a:spcBef>
                <a:spcPts val="50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接待前准</a:t>
            </a:r>
            <a:r>
              <a:rPr sz="14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备工作</a:t>
            </a:r>
            <a:endParaRPr sz="1400">
              <a:latin typeface="Noto Serif CJK JP"/>
              <a:cs typeface="Noto Serif CJK JP"/>
            </a:endParaRPr>
          </a:p>
          <a:p>
            <a:pPr marL="12700" marR="182880">
              <a:lnSpc>
                <a:spcPts val="1680"/>
              </a:lnSpc>
              <a:spcBef>
                <a:spcPts val="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25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400" spc="50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接待工作</a:t>
            </a:r>
            <a:endParaRPr sz="1400">
              <a:latin typeface="Noto Serif CJK JP"/>
              <a:cs typeface="Noto Serif CJK JP"/>
            </a:endParaRPr>
          </a:p>
          <a:p>
            <a:pPr marL="12700">
              <a:lnSpc>
                <a:spcPts val="1620"/>
              </a:lnSpc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具体实施</a:t>
            </a:r>
            <a:endParaRPr sz="14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内容</a:t>
            </a:r>
            <a:endParaRPr sz="1400">
              <a:latin typeface="Noto Serif CJK JP"/>
              <a:cs typeface="Noto Serif CJK JP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商务</a:t>
            </a: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接待活动中迎送致意的礼仪规范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691437" y="3548062"/>
            <a:ext cx="1304925" cy="2070100"/>
          </a:xfrm>
          <a:custGeom>
            <a:avLst/>
            <a:gdLst/>
            <a:ahLst/>
            <a:cxnLst/>
            <a:rect l="l" t="t" r="r" b="b"/>
            <a:pathLst>
              <a:path w="1304925" h="2070100">
                <a:moveTo>
                  <a:pt x="177990" y="12700"/>
                </a:moveTo>
                <a:lnTo>
                  <a:pt x="144906" y="12700"/>
                </a:lnTo>
                <a:lnTo>
                  <a:pt x="154940" y="0"/>
                </a:lnTo>
                <a:lnTo>
                  <a:pt x="188620" y="0"/>
                </a:lnTo>
                <a:lnTo>
                  <a:pt x="177990" y="12700"/>
                </a:lnTo>
                <a:close/>
              </a:path>
              <a:path w="1304925" h="2070100">
                <a:moveTo>
                  <a:pt x="1160018" y="12700"/>
                </a:moveTo>
                <a:lnTo>
                  <a:pt x="1126934" y="12700"/>
                </a:lnTo>
                <a:lnTo>
                  <a:pt x="1116304" y="0"/>
                </a:lnTo>
                <a:lnTo>
                  <a:pt x="1149984" y="0"/>
                </a:lnTo>
                <a:lnTo>
                  <a:pt x="1160018" y="12700"/>
                </a:lnTo>
                <a:close/>
              </a:path>
              <a:path w="1304925" h="2070100">
                <a:moveTo>
                  <a:pt x="138379" y="25400"/>
                </a:moveTo>
                <a:lnTo>
                  <a:pt x="115582" y="25400"/>
                </a:lnTo>
                <a:lnTo>
                  <a:pt x="125107" y="12700"/>
                </a:lnTo>
                <a:lnTo>
                  <a:pt x="148183" y="12700"/>
                </a:lnTo>
                <a:lnTo>
                  <a:pt x="138379" y="25400"/>
                </a:lnTo>
                <a:close/>
              </a:path>
              <a:path w="1304925" h="2070100">
                <a:moveTo>
                  <a:pt x="1189545" y="25400"/>
                </a:moveTo>
                <a:lnTo>
                  <a:pt x="1166545" y="25400"/>
                </a:lnTo>
                <a:lnTo>
                  <a:pt x="1156741" y="12700"/>
                </a:lnTo>
                <a:lnTo>
                  <a:pt x="1180033" y="12700"/>
                </a:lnTo>
                <a:lnTo>
                  <a:pt x="1189545" y="25400"/>
                </a:lnTo>
                <a:close/>
              </a:path>
              <a:path w="1304925" h="2070100">
                <a:moveTo>
                  <a:pt x="111086" y="38100"/>
                </a:moveTo>
                <a:lnTo>
                  <a:pt x="88722" y="38100"/>
                </a:lnTo>
                <a:lnTo>
                  <a:pt x="97383" y="25400"/>
                </a:lnTo>
                <a:lnTo>
                  <a:pt x="120129" y="25400"/>
                </a:lnTo>
                <a:lnTo>
                  <a:pt x="111086" y="38100"/>
                </a:lnTo>
                <a:close/>
              </a:path>
              <a:path w="1304925" h="2070100">
                <a:moveTo>
                  <a:pt x="1216380" y="38100"/>
                </a:moveTo>
                <a:lnTo>
                  <a:pt x="1193838" y="38100"/>
                </a:lnTo>
                <a:lnTo>
                  <a:pt x="1184795" y="25400"/>
                </a:lnTo>
                <a:lnTo>
                  <a:pt x="1207731" y="25400"/>
                </a:lnTo>
                <a:lnTo>
                  <a:pt x="1216380" y="38100"/>
                </a:lnTo>
                <a:close/>
              </a:path>
              <a:path w="1304925" h="2070100">
                <a:moveTo>
                  <a:pt x="78613" y="63500"/>
                </a:moveTo>
                <a:lnTo>
                  <a:pt x="64719" y="63500"/>
                </a:lnTo>
                <a:lnTo>
                  <a:pt x="72377" y="50800"/>
                </a:lnTo>
                <a:lnTo>
                  <a:pt x="80391" y="38100"/>
                </a:lnTo>
                <a:lnTo>
                  <a:pt x="102717" y="38100"/>
                </a:lnTo>
                <a:lnTo>
                  <a:pt x="94246" y="50800"/>
                </a:lnTo>
                <a:lnTo>
                  <a:pt x="86448" y="50800"/>
                </a:lnTo>
                <a:lnTo>
                  <a:pt x="78613" y="63500"/>
                </a:lnTo>
                <a:close/>
              </a:path>
              <a:path w="1304925" h="2070100">
                <a:moveTo>
                  <a:pt x="1240370" y="63500"/>
                </a:moveTo>
                <a:lnTo>
                  <a:pt x="1226311" y="63500"/>
                </a:lnTo>
                <a:lnTo>
                  <a:pt x="1218476" y="50800"/>
                </a:lnTo>
                <a:lnTo>
                  <a:pt x="1210678" y="50800"/>
                </a:lnTo>
                <a:lnTo>
                  <a:pt x="1202207" y="38100"/>
                </a:lnTo>
                <a:lnTo>
                  <a:pt x="1224711" y="38100"/>
                </a:lnTo>
                <a:lnTo>
                  <a:pt x="1232712" y="50800"/>
                </a:lnTo>
                <a:lnTo>
                  <a:pt x="1240370" y="63500"/>
                </a:lnTo>
                <a:close/>
              </a:path>
              <a:path w="1304925" h="2070100">
                <a:moveTo>
                  <a:pt x="64300" y="76200"/>
                </a:moveTo>
                <a:lnTo>
                  <a:pt x="50469" y="76200"/>
                </a:lnTo>
                <a:lnTo>
                  <a:pt x="57403" y="63500"/>
                </a:lnTo>
                <a:lnTo>
                  <a:pt x="71450" y="63500"/>
                </a:lnTo>
                <a:lnTo>
                  <a:pt x="64300" y="76200"/>
                </a:lnTo>
                <a:close/>
              </a:path>
              <a:path w="1304925" h="2070100">
                <a:moveTo>
                  <a:pt x="1254607" y="76200"/>
                </a:moveTo>
                <a:lnTo>
                  <a:pt x="1240624" y="76200"/>
                </a:lnTo>
                <a:lnTo>
                  <a:pt x="1233474" y="63500"/>
                </a:lnTo>
                <a:lnTo>
                  <a:pt x="1247673" y="63500"/>
                </a:lnTo>
                <a:lnTo>
                  <a:pt x="1254607" y="76200"/>
                </a:lnTo>
                <a:close/>
              </a:path>
              <a:path w="1304925" h="2070100">
                <a:moveTo>
                  <a:pt x="34950" y="114300"/>
                </a:moveTo>
                <a:lnTo>
                  <a:pt x="26695" y="114300"/>
                </a:lnTo>
                <a:lnTo>
                  <a:pt x="31889" y="101600"/>
                </a:lnTo>
                <a:lnTo>
                  <a:pt x="37757" y="88900"/>
                </a:lnTo>
                <a:lnTo>
                  <a:pt x="43916" y="76200"/>
                </a:lnTo>
                <a:lnTo>
                  <a:pt x="57810" y="76200"/>
                </a:lnTo>
                <a:lnTo>
                  <a:pt x="51396" y="88900"/>
                </a:lnTo>
                <a:lnTo>
                  <a:pt x="51536" y="88900"/>
                </a:lnTo>
                <a:lnTo>
                  <a:pt x="45516" y="101600"/>
                </a:lnTo>
                <a:lnTo>
                  <a:pt x="40144" y="101600"/>
                </a:lnTo>
                <a:lnTo>
                  <a:pt x="34950" y="114300"/>
                </a:lnTo>
                <a:close/>
              </a:path>
              <a:path w="1304925" h="2070100">
                <a:moveTo>
                  <a:pt x="1278343" y="114300"/>
                </a:moveTo>
                <a:lnTo>
                  <a:pt x="1269974" y="114300"/>
                </a:lnTo>
                <a:lnTo>
                  <a:pt x="1264780" y="101600"/>
                </a:lnTo>
                <a:lnTo>
                  <a:pt x="1259408" y="101600"/>
                </a:lnTo>
                <a:lnTo>
                  <a:pt x="1253388" y="88900"/>
                </a:lnTo>
                <a:lnTo>
                  <a:pt x="1253528" y="88900"/>
                </a:lnTo>
                <a:lnTo>
                  <a:pt x="1247114" y="76200"/>
                </a:lnTo>
                <a:lnTo>
                  <a:pt x="1261148" y="76200"/>
                </a:lnTo>
                <a:lnTo>
                  <a:pt x="1267294" y="88900"/>
                </a:lnTo>
                <a:lnTo>
                  <a:pt x="1273035" y="101600"/>
                </a:lnTo>
                <a:lnTo>
                  <a:pt x="1278343" y="114300"/>
                </a:lnTo>
                <a:close/>
              </a:path>
              <a:path w="1304925" h="2070100">
                <a:moveTo>
                  <a:pt x="16141" y="165100"/>
                </a:moveTo>
                <a:lnTo>
                  <a:pt x="6972" y="165100"/>
                </a:lnTo>
                <a:lnTo>
                  <a:pt x="9956" y="152400"/>
                </a:lnTo>
                <a:lnTo>
                  <a:pt x="13436" y="139700"/>
                </a:lnTo>
                <a:lnTo>
                  <a:pt x="17386" y="127000"/>
                </a:lnTo>
                <a:lnTo>
                  <a:pt x="21818" y="114300"/>
                </a:lnTo>
                <a:lnTo>
                  <a:pt x="35064" y="114300"/>
                </a:lnTo>
                <a:lnTo>
                  <a:pt x="30289" y="127000"/>
                </a:lnTo>
                <a:lnTo>
                  <a:pt x="26161" y="127000"/>
                </a:lnTo>
                <a:lnTo>
                  <a:pt x="22288" y="139700"/>
                </a:lnTo>
                <a:lnTo>
                  <a:pt x="18986" y="152400"/>
                </a:lnTo>
                <a:lnTo>
                  <a:pt x="16141" y="165100"/>
                </a:lnTo>
                <a:close/>
              </a:path>
              <a:path w="1304925" h="2070100">
                <a:moveTo>
                  <a:pt x="1297952" y="165100"/>
                </a:moveTo>
                <a:lnTo>
                  <a:pt x="1288783" y="165100"/>
                </a:lnTo>
                <a:lnTo>
                  <a:pt x="1285875" y="152400"/>
                </a:lnTo>
                <a:lnTo>
                  <a:pt x="1282547" y="139700"/>
                </a:lnTo>
                <a:lnTo>
                  <a:pt x="1278763" y="127000"/>
                </a:lnTo>
                <a:lnTo>
                  <a:pt x="1274635" y="127000"/>
                </a:lnTo>
                <a:lnTo>
                  <a:pt x="1269860" y="114300"/>
                </a:lnTo>
                <a:lnTo>
                  <a:pt x="1283207" y="114300"/>
                </a:lnTo>
                <a:lnTo>
                  <a:pt x="1287627" y="127000"/>
                </a:lnTo>
                <a:lnTo>
                  <a:pt x="1291577" y="139700"/>
                </a:lnTo>
                <a:lnTo>
                  <a:pt x="1294968" y="152400"/>
                </a:lnTo>
                <a:lnTo>
                  <a:pt x="1297952" y="165100"/>
                </a:lnTo>
                <a:close/>
              </a:path>
              <a:path w="1304925" h="2070100">
                <a:moveTo>
                  <a:pt x="11214" y="190500"/>
                </a:moveTo>
                <a:lnTo>
                  <a:pt x="1777" y="190500"/>
                </a:lnTo>
                <a:lnTo>
                  <a:pt x="2565" y="177800"/>
                </a:lnTo>
                <a:lnTo>
                  <a:pt x="4508" y="165100"/>
                </a:lnTo>
                <a:lnTo>
                  <a:pt x="16205" y="165100"/>
                </a:lnTo>
                <a:lnTo>
                  <a:pt x="13792" y="177800"/>
                </a:lnTo>
                <a:lnTo>
                  <a:pt x="11963" y="177800"/>
                </a:lnTo>
                <a:lnTo>
                  <a:pt x="11214" y="190500"/>
                </a:lnTo>
                <a:close/>
              </a:path>
              <a:path w="1304925" h="2070100">
                <a:moveTo>
                  <a:pt x="1303159" y="190500"/>
                </a:moveTo>
                <a:lnTo>
                  <a:pt x="1293710" y="190500"/>
                </a:lnTo>
                <a:lnTo>
                  <a:pt x="1292961" y="177800"/>
                </a:lnTo>
                <a:lnTo>
                  <a:pt x="1291132" y="177800"/>
                </a:lnTo>
                <a:lnTo>
                  <a:pt x="1288719" y="165100"/>
                </a:lnTo>
                <a:lnTo>
                  <a:pt x="1300467" y="165100"/>
                </a:lnTo>
                <a:lnTo>
                  <a:pt x="1302384" y="177800"/>
                </a:lnTo>
                <a:lnTo>
                  <a:pt x="1303159" y="190500"/>
                </a:lnTo>
                <a:close/>
              </a:path>
              <a:path w="1304925" h="2070100">
                <a:moveTo>
                  <a:pt x="10134" y="203200"/>
                </a:moveTo>
                <a:lnTo>
                  <a:pt x="647" y="203200"/>
                </a:lnTo>
                <a:lnTo>
                  <a:pt x="1143" y="190500"/>
                </a:lnTo>
                <a:lnTo>
                  <a:pt x="10617" y="190500"/>
                </a:lnTo>
                <a:lnTo>
                  <a:pt x="10134" y="203200"/>
                </a:lnTo>
                <a:close/>
              </a:path>
              <a:path w="1304925" h="2070100">
                <a:moveTo>
                  <a:pt x="1304290" y="203200"/>
                </a:moveTo>
                <a:lnTo>
                  <a:pt x="1294790" y="203200"/>
                </a:lnTo>
                <a:lnTo>
                  <a:pt x="1294307" y="190500"/>
                </a:lnTo>
                <a:lnTo>
                  <a:pt x="1303794" y="190500"/>
                </a:lnTo>
                <a:lnTo>
                  <a:pt x="1304290" y="203200"/>
                </a:lnTo>
                <a:close/>
              </a:path>
              <a:path w="1304925" h="2070100">
                <a:moveTo>
                  <a:pt x="9525" y="1854200"/>
                </a:moveTo>
                <a:lnTo>
                  <a:pt x="0" y="1854200"/>
                </a:lnTo>
                <a:lnTo>
                  <a:pt x="76" y="203200"/>
                </a:lnTo>
                <a:lnTo>
                  <a:pt x="9588" y="203200"/>
                </a:lnTo>
                <a:lnTo>
                  <a:pt x="9525" y="1854200"/>
                </a:lnTo>
                <a:close/>
              </a:path>
              <a:path w="1304925" h="2070100">
                <a:moveTo>
                  <a:pt x="1304925" y="1854200"/>
                </a:moveTo>
                <a:lnTo>
                  <a:pt x="1295400" y="1854200"/>
                </a:lnTo>
                <a:lnTo>
                  <a:pt x="1295323" y="203200"/>
                </a:lnTo>
                <a:lnTo>
                  <a:pt x="1304848" y="203200"/>
                </a:lnTo>
                <a:lnTo>
                  <a:pt x="1304925" y="1854200"/>
                </a:lnTo>
                <a:close/>
              </a:path>
              <a:path w="1304925" h="2070100">
                <a:moveTo>
                  <a:pt x="9804" y="1866900"/>
                </a:moveTo>
                <a:lnTo>
                  <a:pt x="279" y="1866900"/>
                </a:lnTo>
                <a:lnTo>
                  <a:pt x="76" y="1854200"/>
                </a:lnTo>
                <a:lnTo>
                  <a:pt x="9588" y="1854200"/>
                </a:lnTo>
                <a:lnTo>
                  <a:pt x="9804" y="1866900"/>
                </a:lnTo>
                <a:close/>
              </a:path>
              <a:path w="1304925" h="2070100">
                <a:moveTo>
                  <a:pt x="1304632" y="1866900"/>
                </a:moveTo>
                <a:lnTo>
                  <a:pt x="1295120" y="1866900"/>
                </a:lnTo>
                <a:lnTo>
                  <a:pt x="1295336" y="1854200"/>
                </a:lnTo>
                <a:lnTo>
                  <a:pt x="1304848" y="1854200"/>
                </a:lnTo>
                <a:lnTo>
                  <a:pt x="1304632" y="1866900"/>
                </a:lnTo>
                <a:close/>
              </a:path>
              <a:path w="1304925" h="2070100">
                <a:moveTo>
                  <a:pt x="10617" y="1879600"/>
                </a:moveTo>
                <a:lnTo>
                  <a:pt x="1130" y="1879600"/>
                </a:lnTo>
                <a:lnTo>
                  <a:pt x="634" y="1866900"/>
                </a:lnTo>
                <a:lnTo>
                  <a:pt x="10134" y="1866900"/>
                </a:lnTo>
                <a:lnTo>
                  <a:pt x="10617" y="1879600"/>
                </a:lnTo>
                <a:close/>
              </a:path>
              <a:path w="1304925" h="2070100">
                <a:moveTo>
                  <a:pt x="1303781" y="1879600"/>
                </a:moveTo>
                <a:lnTo>
                  <a:pt x="1294307" y="1879600"/>
                </a:lnTo>
                <a:lnTo>
                  <a:pt x="1294790" y="1866900"/>
                </a:lnTo>
                <a:lnTo>
                  <a:pt x="1304277" y="1866900"/>
                </a:lnTo>
                <a:lnTo>
                  <a:pt x="1303781" y="1879600"/>
                </a:lnTo>
                <a:close/>
              </a:path>
              <a:path w="1304925" h="2070100">
                <a:moveTo>
                  <a:pt x="13843" y="1892300"/>
                </a:moveTo>
                <a:lnTo>
                  <a:pt x="2540" y="1892300"/>
                </a:lnTo>
                <a:lnTo>
                  <a:pt x="1765" y="1879600"/>
                </a:lnTo>
                <a:lnTo>
                  <a:pt x="11938" y="1879600"/>
                </a:lnTo>
                <a:lnTo>
                  <a:pt x="13843" y="1892300"/>
                </a:lnTo>
                <a:close/>
              </a:path>
              <a:path w="1304925" h="2070100">
                <a:moveTo>
                  <a:pt x="1302359" y="1892300"/>
                </a:moveTo>
                <a:lnTo>
                  <a:pt x="1291081" y="1892300"/>
                </a:lnTo>
                <a:lnTo>
                  <a:pt x="1292986" y="1879600"/>
                </a:lnTo>
                <a:lnTo>
                  <a:pt x="1303147" y="1879600"/>
                </a:lnTo>
                <a:lnTo>
                  <a:pt x="1302359" y="1892300"/>
                </a:lnTo>
                <a:close/>
              </a:path>
              <a:path w="1304925" h="2070100">
                <a:moveTo>
                  <a:pt x="30391" y="1943100"/>
                </a:moveTo>
                <a:lnTo>
                  <a:pt x="17297" y="1943100"/>
                </a:lnTo>
                <a:lnTo>
                  <a:pt x="13347" y="1930400"/>
                </a:lnTo>
                <a:lnTo>
                  <a:pt x="9956" y="1917700"/>
                </a:lnTo>
                <a:lnTo>
                  <a:pt x="6972" y="1905000"/>
                </a:lnTo>
                <a:lnTo>
                  <a:pt x="4457" y="1892300"/>
                </a:lnTo>
                <a:lnTo>
                  <a:pt x="13792" y="1892300"/>
                </a:lnTo>
                <a:lnTo>
                  <a:pt x="16205" y="1905000"/>
                </a:lnTo>
                <a:lnTo>
                  <a:pt x="19050" y="1917700"/>
                </a:lnTo>
                <a:lnTo>
                  <a:pt x="22377" y="1930400"/>
                </a:lnTo>
                <a:lnTo>
                  <a:pt x="26073" y="1930400"/>
                </a:lnTo>
                <a:lnTo>
                  <a:pt x="30391" y="1943100"/>
                </a:lnTo>
                <a:close/>
              </a:path>
              <a:path w="1304925" h="2070100">
                <a:moveTo>
                  <a:pt x="1287538" y="1943100"/>
                </a:moveTo>
                <a:lnTo>
                  <a:pt x="1274533" y="1943100"/>
                </a:lnTo>
                <a:lnTo>
                  <a:pt x="1278851" y="1930400"/>
                </a:lnTo>
                <a:lnTo>
                  <a:pt x="1282547" y="1930400"/>
                </a:lnTo>
                <a:lnTo>
                  <a:pt x="1285938" y="1917700"/>
                </a:lnTo>
                <a:lnTo>
                  <a:pt x="1288783" y="1905000"/>
                </a:lnTo>
                <a:lnTo>
                  <a:pt x="1291132" y="1892300"/>
                </a:lnTo>
                <a:lnTo>
                  <a:pt x="1300416" y="1892300"/>
                </a:lnTo>
                <a:lnTo>
                  <a:pt x="1297952" y="1905000"/>
                </a:lnTo>
                <a:lnTo>
                  <a:pt x="1294968" y="1917700"/>
                </a:lnTo>
                <a:lnTo>
                  <a:pt x="1291577" y="1930400"/>
                </a:lnTo>
                <a:lnTo>
                  <a:pt x="1287538" y="1943100"/>
                </a:lnTo>
                <a:close/>
              </a:path>
              <a:path w="1304925" h="2070100">
                <a:moveTo>
                  <a:pt x="51536" y="1981200"/>
                </a:moveTo>
                <a:lnTo>
                  <a:pt x="37630" y="1981200"/>
                </a:lnTo>
                <a:lnTo>
                  <a:pt x="31889" y="1968500"/>
                </a:lnTo>
                <a:lnTo>
                  <a:pt x="26581" y="1955800"/>
                </a:lnTo>
                <a:lnTo>
                  <a:pt x="21717" y="1943100"/>
                </a:lnTo>
                <a:lnTo>
                  <a:pt x="30289" y="1943100"/>
                </a:lnTo>
                <a:lnTo>
                  <a:pt x="35064" y="1955800"/>
                </a:lnTo>
                <a:lnTo>
                  <a:pt x="40144" y="1968500"/>
                </a:lnTo>
                <a:lnTo>
                  <a:pt x="45516" y="1968500"/>
                </a:lnTo>
                <a:lnTo>
                  <a:pt x="51536" y="1981200"/>
                </a:lnTo>
                <a:close/>
              </a:path>
              <a:path w="1304925" h="2070100">
                <a:moveTo>
                  <a:pt x="1267167" y="1981200"/>
                </a:moveTo>
                <a:lnTo>
                  <a:pt x="1253388" y="1981200"/>
                </a:lnTo>
                <a:lnTo>
                  <a:pt x="1259408" y="1968500"/>
                </a:lnTo>
                <a:lnTo>
                  <a:pt x="1264780" y="1968500"/>
                </a:lnTo>
                <a:lnTo>
                  <a:pt x="1269974" y="1955800"/>
                </a:lnTo>
                <a:lnTo>
                  <a:pt x="1274635" y="1943100"/>
                </a:lnTo>
                <a:lnTo>
                  <a:pt x="1283106" y="1943100"/>
                </a:lnTo>
                <a:lnTo>
                  <a:pt x="1278229" y="1955800"/>
                </a:lnTo>
                <a:lnTo>
                  <a:pt x="1273035" y="1968500"/>
                </a:lnTo>
                <a:lnTo>
                  <a:pt x="1267167" y="1981200"/>
                </a:lnTo>
                <a:close/>
              </a:path>
              <a:path w="1304925" h="2070100">
                <a:moveTo>
                  <a:pt x="45643" y="1968500"/>
                </a:moveTo>
                <a:lnTo>
                  <a:pt x="40144" y="1968500"/>
                </a:lnTo>
                <a:lnTo>
                  <a:pt x="40030" y="1955800"/>
                </a:lnTo>
                <a:lnTo>
                  <a:pt x="45643" y="1968500"/>
                </a:lnTo>
                <a:close/>
              </a:path>
              <a:path w="1304925" h="2070100">
                <a:moveTo>
                  <a:pt x="1264780" y="1968500"/>
                </a:moveTo>
                <a:lnTo>
                  <a:pt x="1259281" y="1968500"/>
                </a:lnTo>
                <a:lnTo>
                  <a:pt x="1264894" y="1955800"/>
                </a:lnTo>
                <a:lnTo>
                  <a:pt x="1264780" y="1968500"/>
                </a:lnTo>
                <a:close/>
              </a:path>
              <a:path w="1304925" h="2070100">
                <a:moveTo>
                  <a:pt x="71450" y="2006600"/>
                </a:moveTo>
                <a:lnTo>
                  <a:pt x="57251" y="2006600"/>
                </a:lnTo>
                <a:lnTo>
                  <a:pt x="50317" y="1993900"/>
                </a:lnTo>
                <a:lnTo>
                  <a:pt x="43776" y="1981200"/>
                </a:lnTo>
                <a:lnTo>
                  <a:pt x="57657" y="1981200"/>
                </a:lnTo>
                <a:lnTo>
                  <a:pt x="64452" y="1993900"/>
                </a:lnTo>
                <a:lnTo>
                  <a:pt x="64300" y="1993900"/>
                </a:lnTo>
                <a:lnTo>
                  <a:pt x="71450" y="2006600"/>
                </a:lnTo>
                <a:close/>
              </a:path>
              <a:path w="1304925" h="2070100">
                <a:moveTo>
                  <a:pt x="1247521" y="2006600"/>
                </a:moveTo>
                <a:lnTo>
                  <a:pt x="1233474" y="2006600"/>
                </a:lnTo>
                <a:lnTo>
                  <a:pt x="1240624" y="1993900"/>
                </a:lnTo>
                <a:lnTo>
                  <a:pt x="1240472" y="1993900"/>
                </a:lnTo>
                <a:lnTo>
                  <a:pt x="1247254" y="1981200"/>
                </a:lnTo>
                <a:lnTo>
                  <a:pt x="1261008" y="1981200"/>
                </a:lnTo>
                <a:lnTo>
                  <a:pt x="1254455" y="1993900"/>
                </a:lnTo>
                <a:lnTo>
                  <a:pt x="1247521" y="2006600"/>
                </a:lnTo>
                <a:close/>
              </a:path>
              <a:path w="1304925" h="2070100">
                <a:moveTo>
                  <a:pt x="86448" y="2019300"/>
                </a:moveTo>
                <a:lnTo>
                  <a:pt x="72212" y="2019300"/>
                </a:lnTo>
                <a:lnTo>
                  <a:pt x="64554" y="2006600"/>
                </a:lnTo>
                <a:lnTo>
                  <a:pt x="78613" y="2006600"/>
                </a:lnTo>
                <a:lnTo>
                  <a:pt x="86448" y="2019300"/>
                </a:lnTo>
                <a:close/>
              </a:path>
              <a:path w="1304925" h="2070100">
                <a:moveTo>
                  <a:pt x="1232547" y="2019300"/>
                </a:moveTo>
                <a:lnTo>
                  <a:pt x="1218476" y="2019300"/>
                </a:lnTo>
                <a:lnTo>
                  <a:pt x="1226311" y="2006600"/>
                </a:lnTo>
                <a:lnTo>
                  <a:pt x="1240205" y="2006600"/>
                </a:lnTo>
                <a:lnTo>
                  <a:pt x="1232547" y="2019300"/>
                </a:lnTo>
                <a:close/>
              </a:path>
              <a:path w="1304925" h="2070100">
                <a:moveTo>
                  <a:pt x="102717" y="2032000"/>
                </a:moveTo>
                <a:lnTo>
                  <a:pt x="88544" y="2032000"/>
                </a:lnTo>
                <a:lnTo>
                  <a:pt x="80213" y="2019300"/>
                </a:lnTo>
                <a:lnTo>
                  <a:pt x="94246" y="2019300"/>
                </a:lnTo>
                <a:lnTo>
                  <a:pt x="102717" y="2032000"/>
                </a:lnTo>
                <a:close/>
              </a:path>
              <a:path w="1304925" h="2070100">
                <a:moveTo>
                  <a:pt x="1216202" y="2032000"/>
                </a:moveTo>
                <a:lnTo>
                  <a:pt x="1202207" y="2032000"/>
                </a:lnTo>
                <a:lnTo>
                  <a:pt x="1210678" y="2019300"/>
                </a:lnTo>
                <a:lnTo>
                  <a:pt x="1224533" y="2019300"/>
                </a:lnTo>
                <a:lnTo>
                  <a:pt x="1216202" y="2032000"/>
                </a:lnTo>
                <a:close/>
              </a:path>
              <a:path w="1304925" h="2070100">
                <a:moveTo>
                  <a:pt x="129235" y="2044700"/>
                </a:moveTo>
                <a:lnTo>
                  <a:pt x="106337" y="2044700"/>
                </a:lnTo>
                <a:lnTo>
                  <a:pt x="97193" y="2032000"/>
                </a:lnTo>
                <a:lnTo>
                  <a:pt x="119926" y="2032000"/>
                </a:lnTo>
                <a:lnTo>
                  <a:pt x="129235" y="2044700"/>
                </a:lnTo>
                <a:close/>
              </a:path>
              <a:path w="1304925" h="2070100">
                <a:moveTo>
                  <a:pt x="1198587" y="2044700"/>
                </a:moveTo>
                <a:lnTo>
                  <a:pt x="1175689" y="2044700"/>
                </a:lnTo>
                <a:lnTo>
                  <a:pt x="1184998" y="2032000"/>
                </a:lnTo>
                <a:lnTo>
                  <a:pt x="1207541" y="2032000"/>
                </a:lnTo>
                <a:lnTo>
                  <a:pt x="1198587" y="2044700"/>
                </a:lnTo>
                <a:close/>
              </a:path>
              <a:path w="1304925" h="2070100">
                <a:moveTo>
                  <a:pt x="157988" y="2057400"/>
                </a:moveTo>
                <a:lnTo>
                  <a:pt x="124891" y="2057400"/>
                </a:lnTo>
                <a:lnTo>
                  <a:pt x="115379" y="2044700"/>
                </a:lnTo>
                <a:lnTo>
                  <a:pt x="147954" y="2044700"/>
                </a:lnTo>
                <a:lnTo>
                  <a:pt x="157988" y="2057400"/>
                </a:lnTo>
                <a:close/>
              </a:path>
              <a:path w="1304925" h="2070100">
                <a:moveTo>
                  <a:pt x="1179817" y="2057400"/>
                </a:moveTo>
                <a:lnTo>
                  <a:pt x="1146936" y="2057400"/>
                </a:lnTo>
                <a:lnTo>
                  <a:pt x="1156970" y="2044700"/>
                </a:lnTo>
                <a:lnTo>
                  <a:pt x="1189342" y="2044700"/>
                </a:lnTo>
                <a:lnTo>
                  <a:pt x="1179817" y="2057400"/>
                </a:lnTo>
                <a:close/>
              </a:path>
              <a:path w="1304925" h="2070100">
                <a:moveTo>
                  <a:pt x="220725" y="2070100"/>
                </a:moveTo>
                <a:lnTo>
                  <a:pt x="165404" y="2070100"/>
                </a:lnTo>
                <a:lnTo>
                  <a:pt x="154940" y="2057400"/>
                </a:lnTo>
                <a:lnTo>
                  <a:pt x="215150" y="2057400"/>
                </a:lnTo>
                <a:lnTo>
                  <a:pt x="220725" y="2070100"/>
                </a:lnTo>
                <a:close/>
              </a:path>
              <a:path w="1304925" h="2070100">
                <a:moveTo>
                  <a:pt x="1139520" y="2070100"/>
                </a:moveTo>
                <a:lnTo>
                  <a:pt x="1084199" y="2070100"/>
                </a:lnTo>
                <a:lnTo>
                  <a:pt x="1089774" y="2057400"/>
                </a:lnTo>
                <a:lnTo>
                  <a:pt x="1149984" y="2057400"/>
                </a:lnTo>
                <a:lnTo>
                  <a:pt x="1139520" y="20701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7838173" y="3924668"/>
            <a:ext cx="7372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任务形象设计考核及情景剧模拟表演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838173" y="4991468"/>
            <a:ext cx="7372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情境演练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472237" y="3548062"/>
            <a:ext cx="1152525" cy="2070100"/>
          </a:xfrm>
          <a:custGeom>
            <a:avLst/>
            <a:gdLst/>
            <a:ahLst/>
            <a:cxnLst/>
            <a:rect l="l" t="t" r="r" b="b"/>
            <a:pathLst>
              <a:path w="1152525" h="2070100">
                <a:moveTo>
                  <a:pt x="157708" y="12700"/>
                </a:moveTo>
                <a:lnTo>
                  <a:pt x="119367" y="12700"/>
                </a:lnTo>
                <a:lnTo>
                  <a:pt x="128231" y="0"/>
                </a:lnTo>
                <a:lnTo>
                  <a:pt x="167093" y="0"/>
                </a:lnTo>
                <a:lnTo>
                  <a:pt x="157708" y="12700"/>
                </a:lnTo>
                <a:close/>
              </a:path>
              <a:path w="1152525" h="2070100">
                <a:moveTo>
                  <a:pt x="1033373" y="12700"/>
                </a:moveTo>
                <a:lnTo>
                  <a:pt x="994816" y="12700"/>
                </a:lnTo>
                <a:lnTo>
                  <a:pt x="985431" y="0"/>
                </a:lnTo>
                <a:lnTo>
                  <a:pt x="1024508" y="0"/>
                </a:lnTo>
                <a:lnTo>
                  <a:pt x="1033373" y="12700"/>
                </a:lnTo>
                <a:close/>
              </a:path>
              <a:path w="1152525" h="2070100">
                <a:moveTo>
                  <a:pt x="114642" y="25400"/>
                </a:moveTo>
                <a:lnTo>
                  <a:pt x="94106" y="25400"/>
                </a:lnTo>
                <a:lnTo>
                  <a:pt x="102082" y="12700"/>
                </a:lnTo>
                <a:lnTo>
                  <a:pt x="123075" y="12700"/>
                </a:lnTo>
                <a:lnTo>
                  <a:pt x="114642" y="25400"/>
                </a:lnTo>
                <a:close/>
              </a:path>
              <a:path w="1152525" h="2070100">
                <a:moveTo>
                  <a:pt x="1058608" y="25400"/>
                </a:moveTo>
                <a:lnTo>
                  <a:pt x="1037882" y="25400"/>
                </a:lnTo>
                <a:lnTo>
                  <a:pt x="1029449" y="12700"/>
                </a:lnTo>
                <a:lnTo>
                  <a:pt x="1050442" y="12700"/>
                </a:lnTo>
                <a:lnTo>
                  <a:pt x="1058608" y="25400"/>
                </a:lnTo>
                <a:close/>
              </a:path>
              <a:path w="1152525" h="2070100">
                <a:moveTo>
                  <a:pt x="91325" y="38100"/>
                </a:moveTo>
                <a:lnTo>
                  <a:pt x="78524" y="38100"/>
                </a:lnTo>
                <a:lnTo>
                  <a:pt x="86182" y="25400"/>
                </a:lnTo>
                <a:lnTo>
                  <a:pt x="99047" y="25400"/>
                </a:lnTo>
                <a:lnTo>
                  <a:pt x="91325" y="38100"/>
                </a:lnTo>
                <a:close/>
              </a:path>
              <a:path w="1152525" h="2070100">
                <a:moveTo>
                  <a:pt x="1074178" y="38100"/>
                </a:moveTo>
                <a:lnTo>
                  <a:pt x="1061199" y="38100"/>
                </a:lnTo>
                <a:lnTo>
                  <a:pt x="1053477" y="25400"/>
                </a:lnTo>
                <a:lnTo>
                  <a:pt x="1066533" y="25400"/>
                </a:lnTo>
                <a:lnTo>
                  <a:pt x="1074178" y="38100"/>
                </a:lnTo>
                <a:close/>
              </a:path>
              <a:path w="1152525" h="2070100">
                <a:moveTo>
                  <a:pt x="63842" y="63500"/>
                </a:moveTo>
                <a:lnTo>
                  <a:pt x="50800" y="63500"/>
                </a:lnTo>
                <a:lnTo>
                  <a:pt x="57276" y="50800"/>
                </a:lnTo>
                <a:lnTo>
                  <a:pt x="64058" y="38100"/>
                </a:lnTo>
                <a:lnTo>
                  <a:pt x="84226" y="38100"/>
                </a:lnTo>
                <a:lnTo>
                  <a:pt x="77025" y="50800"/>
                </a:lnTo>
                <a:lnTo>
                  <a:pt x="70459" y="50800"/>
                </a:lnTo>
                <a:lnTo>
                  <a:pt x="63842" y="63500"/>
                </a:lnTo>
                <a:close/>
              </a:path>
              <a:path w="1152525" h="2070100">
                <a:moveTo>
                  <a:pt x="1088631" y="50800"/>
                </a:moveTo>
                <a:lnTo>
                  <a:pt x="1075499" y="50800"/>
                </a:lnTo>
                <a:lnTo>
                  <a:pt x="1068298" y="38100"/>
                </a:lnTo>
                <a:lnTo>
                  <a:pt x="1081557" y="38100"/>
                </a:lnTo>
                <a:lnTo>
                  <a:pt x="1088631" y="50800"/>
                </a:lnTo>
                <a:close/>
              </a:path>
              <a:path w="1152525" h="2070100">
                <a:moveTo>
                  <a:pt x="1101877" y="63500"/>
                </a:moveTo>
                <a:lnTo>
                  <a:pt x="1088682" y="63500"/>
                </a:lnTo>
                <a:lnTo>
                  <a:pt x="1082065" y="50800"/>
                </a:lnTo>
                <a:lnTo>
                  <a:pt x="1095413" y="50800"/>
                </a:lnTo>
                <a:lnTo>
                  <a:pt x="1101877" y="63500"/>
                </a:lnTo>
                <a:close/>
              </a:path>
              <a:path w="1152525" h="2070100">
                <a:moveTo>
                  <a:pt x="51866" y="76200"/>
                </a:moveTo>
                <a:lnTo>
                  <a:pt x="38861" y="76200"/>
                </a:lnTo>
                <a:lnTo>
                  <a:pt x="44665" y="63500"/>
                </a:lnTo>
                <a:lnTo>
                  <a:pt x="57848" y="63500"/>
                </a:lnTo>
                <a:lnTo>
                  <a:pt x="51866" y="76200"/>
                </a:lnTo>
                <a:close/>
              </a:path>
              <a:path w="1152525" h="2070100">
                <a:moveTo>
                  <a:pt x="1113802" y="76200"/>
                </a:moveTo>
                <a:lnTo>
                  <a:pt x="1100658" y="76200"/>
                </a:lnTo>
                <a:lnTo>
                  <a:pt x="1094676" y="63500"/>
                </a:lnTo>
                <a:lnTo>
                  <a:pt x="1108011" y="63500"/>
                </a:lnTo>
                <a:lnTo>
                  <a:pt x="1113802" y="76200"/>
                </a:lnTo>
                <a:close/>
              </a:path>
              <a:path w="1152525" h="2070100">
                <a:moveTo>
                  <a:pt x="31889" y="101600"/>
                </a:moveTo>
                <a:lnTo>
                  <a:pt x="23622" y="101600"/>
                </a:lnTo>
                <a:lnTo>
                  <a:pt x="28333" y="88900"/>
                </a:lnTo>
                <a:lnTo>
                  <a:pt x="33413" y="76200"/>
                </a:lnTo>
                <a:lnTo>
                  <a:pt x="46494" y="76200"/>
                </a:lnTo>
                <a:lnTo>
                  <a:pt x="41173" y="88900"/>
                </a:lnTo>
                <a:lnTo>
                  <a:pt x="36474" y="88900"/>
                </a:lnTo>
                <a:lnTo>
                  <a:pt x="31889" y="101600"/>
                </a:lnTo>
                <a:close/>
              </a:path>
              <a:path w="1152525" h="2070100">
                <a:moveTo>
                  <a:pt x="1128902" y="101600"/>
                </a:moveTo>
                <a:lnTo>
                  <a:pt x="1120635" y="101600"/>
                </a:lnTo>
                <a:lnTo>
                  <a:pt x="1116050" y="88900"/>
                </a:lnTo>
                <a:lnTo>
                  <a:pt x="1111351" y="88900"/>
                </a:lnTo>
                <a:lnTo>
                  <a:pt x="1106030" y="76200"/>
                </a:lnTo>
                <a:lnTo>
                  <a:pt x="1119238" y="76200"/>
                </a:lnTo>
                <a:lnTo>
                  <a:pt x="1124305" y="88900"/>
                </a:lnTo>
                <a:lnTo>
                  <a:pt x="1128902" y="101600"/>
                </a:lnTo>
                <a:close/>
              </a:path>
              <a:path w="1152525" h="2070100">
                <a:moveTo>
                  <a:pt x="20751" y="127000"/>
                </a:moveTo>
                <a:lnTo>
                  <a:pt x="11887" y="127000"/>
                </a:lnTo>
                <a:lnTo>
                  <a:pt x="15392" y="114300"/>
                </a:lnTo>
                <a:lnTo>
                  <a:pt x="19303" y="101600"/>
                </a:lnTo>
                <a:lnTo>
                  <a:pt x="31991" y="101600"/>
                </a:lnTo>
                <a:lnTo>
                  <a:pt x="27787" y="114300"/>
                </a:lnTo>
                <a:lnTo>
                  <a:pt x="24168" y="114300"/>
                </a:lnTo>
                <a:lnTo>
                  <a:pt x="20751" y="127000"/>
                </a:lnTo>
                <a:close/>
              </a:path>
              <a:path w="1152525" h="2070100">
                <a:moveTo>
                  <a:pt x="1140637" y="127000"/>
                </a:moveTo>
                <a:lnTo>
                  <a:pt x="1131773" y="127000"/>
                </a:lnTo>
                <a:lnTo>
                  <a:pt x="1128356" y="114300"/>
                </a:lnTo>
                <a:lnTo>
                  <a:pt x="1124737" y="114300"/>
                </a:lnTo>
                <a:lnTo>
                  <a:pt x="1120533" y="101600"/>
                </a:lnTo>
                <a:lnTo>
                  <a:pt x="1133221" y="101600"/>
                </a:lnTo>
                <a:lnTo>
                  <a:pt x="1137221" y="114300"/>
                </a:lnTo>
                <a:lnTo>
                  <a:pt x="1140637" y="127000"/>
                </a:lnTo>
                <a:close/>
              </a:path>
              <a:path w="1152525" h="2070100">
                <a:moveTo>
                  <a:pt x="11645" y="165100"/>
                </a:moveTo>
                <a:lnTo>
                  <a:pt x="2273" y="165100"/>
                </a:lnTo>
                <a:lnTo>
                  <a:pt x="3987" y="152400"/>
                </a:lnTo>
                <a:lnTo>
                  <a:pt x="6184" y="139700"/>
                </a:lnTo>
                <a:lnTo>
                  <a:pt x="8813" y="127000"/>
                </a:lnTo>
                <a:lnTo>
                  <a:pt x="20827" y="127000"/>
                </a:lnTo>
                <a:lnTo>
                  <a:pt x="17843" y="139700"/>
                </a:lnTo>
                <a:lnTo>
                  <a:pt x="15405" y="139700"/>
                </a:lnTo>
                <a:lnTo>
                  <a:pt x="13271" y="152400"/>
                </a:lnTo>
                <a:lnTo>
                  <a:pt x="11645" y="165100"/>
                </a:lnTo>
                <a:close/>
              </a:path>
              <a:path w="1152525" h="2070100">
                <a:moveTo>
                  <a:pt x="1150289" y="165100"/>
                </a:moveTo>
                <a:lnTo>
                  <a:pt x="1140879" y="165100"/>
                </a:lnTo>
                <a:lnTo>
                  <a:pt x="1139202" y="152400"/>
                </a:lnTo>
                <a:lnTo>
                  <a:pt x="1137119" y="139700"/>
                </a:lnTo>
                <a:lnTo>
                  <a:pt x="1134681" y="139700"/>
                </a:lnTo>
                <a:lnTo>
                  <a:pt x="1131697" y="127000"/>
                </a:lnTo>
                <a:lnTo>
                  <a:pt x="1143711" y="127000"/>
                </a:lnTo>
                <a:lnTo>
                  <a:pt x="1146403" y="139700"/>
                </a:lnTo>
                <a:lnTo>
                  <a:pt x="1148537" y="152400"/>
                </a:lnTo>
                <a:lnTo>
                  <a:pt x="1150289" y="165100"/>
                </a:lnTo>
                <a:close/>
              </a:path>
              <a:path w="1152525" h="2070100">
                <a:moveTo>
                  <a:pt x="9753" y="177800"/>
                </a:moveTo>
                <a:lnTo>
                  <a:pt x="266" y="177800"/>
                </a:lnTo>
                <a:lnTo>
                  <a:pt x="1015" y="165100"/>
                </a:lnTo>
                <a:lnTo>
                  <a:pt x="10490" y="165100"/>
                </a:lnTo>
                <a:lnTo>
                  <a:pt x="9753" y="177800"/>
                </a:lnTo>
                <a:close/>
              </a:path>
              <a:path w="1152525" h="2070100">
                <a:moveTo>
                  <a:pt x="1152271" y="177800"/>
                </a:moveTo>
                <a:lnTo>
                  <a:pt x="1142771" y="177800"/>
                </a:lnTo>
                <a:lnTo>
                  <a:pt x="1142034" y="165100"/>
                </a:lnTo>
                <a:lnTo>
                  <a:pt x="1151508" y="165100"/>
                </a:lnTo>
                <a:lnTo>
                  <a:pt x="1152271" y="177800"/>
                </a:lnTo>
                <a:close/>
              </a:path>
              <a:path w="1152525" h="2070100">
                <a:moveTo>
                  <a:pt x="9525" y="1879600"/>
                </a:moveTo>
                <a:lnTo>
                  <a:pt x="0" y="1879600"/>
                </a:lnTo>
                <a:lnTo>
                  <a:pt x="63" y="177800"/>
                </a:lnTo>
                <a:lnTo>
                  <a:pt x="9588" y="177800"/>
                </a:lnTo>
                <a:lnTo>
                  <a:pt x="9525" y="1879600"/>
                </a:lnTo>
                <a:close/>
              </a:path>
              <a:path w="1152525" h="2070100">
                <a:moveTo>
                  <a:pt x="9588" y="190500"/>
                </a:moveTo>
                <a:lnTo>
                  <a:pt x="9588" y="177800"/>
                </a:lnTo>
                <a:lnTo>
                  <a:pt x="9766" y="177800"/>
                </a:lnTo>
                <a:lnTo>
                  <a:pt x="9588" y="190500"/>
                </a:lnTo>
                <a:close/>
              </a:path>
              <a:path w="1152525" h="2070100">
                <a:moveTo>
                  <a:pt x="1142936" y="190500"/>
                </a:moveTo>
                <a:lnTo>
                  <a:pt x="1142758" y="177800"/>
                </a:lnTo>
                <a:lnTo>
                  <a:pt x="1142936" y="177800"/>
                </a:lnTo>
                <a:lnTo>
                  <a:pt x="1142936" y="190500"/>
                </a:lnTo>
                <a:close/>
              </a:path>
              <a:path w="1152525" h="2070100">
                <a:moveTo>
                  <a:pt x="1152525" y="1879600"/>
                </a:moveTo>
                <a:lnTo>
                  <a:pt x="1143000" y="1879600"/>
                </a:lnTo>
                <a:lnTo>
                  <a:pt x="1142936" y="177800"/>
                </a:lnTo>
                <a:lnTo>
                  <a:pt x="1152461" y="177800"/>
                </a:lnTo>
                <a:lnTo>
                  <a:pt x="1152525" y="1879600"/>
                </a:lnTo>
                <a:close/>
              </a:path>
              <a:path w="1152525" h="2070100">
                <a:moveTo>
                  <a:pt x="9766" y="1892300"/>
                </a:moveTo>
                <a:lnTo>
                  <a:pt x="253" y="1892300"/>
                </a:lnTo>
                <a:lnTo>
                  <a:pt x="63" y="1879600"/>
                </a:lnTo>
                <a:lnTo>
                  <a:pt x="9588" y="1879600"/>
                </a:lnTo>
                <a:lnTo>
                  <a:pt x="9766" y="1892300"/>
                </a:lnTo>
                <a:close/>
              </a:path>
              <a:path w="1152525" h="2070100">
                <a:moveTo>
                  <a:pt x="1152258" y="1892300"/>
                </a:moveTo>
                <a:lnTo>
                  <a:pt x="1142758" y="1892300"/>
                </a:lnTo>
                <a:lnTo>
                  <a:pt x="1142936" y="1879600"/>
                </a:lnTo>
                <a:lnTo>
                  <a:pt x="1152461" y="1879600"/>
                </a:lnTo>
                <a:lnTo>
                  <a:pt x="1152258" y="1892300"/>
                </a:lnTo>
                <a:close/>
              </a:path>
              <a:path w="1152525" h="2070100">
                <a:moveTo>
                  <a:pt x="15405" y="1930400"/>
                </a:moveTo>
                <a:lnTo>
                  <a:pt x="6121" y="1930400"/>
                </a:lnTo>
                <a:lnTo>
                  <a:pt x="3987" y="1917700"/>
                </a:lnTo>
                <a:lnTo>
                  <a:pt x="2235" y="1905000"/>
                </a:lnTo>
                <a:lnTo>
                  <a:pt x="1015" y="1892300"/>
                </a:lnTo>
                <a:lnTo>
                  <a:pt x="10464" y="1892300"/>
                </a:lnTo>
                <a:lnTo>
                  <a:pt x="11684" y="1905000"/>
                </a:lnTo>
                <a:lnTo>
                  <a:pt x="13322" y="1917700"/>
                </a:lnTo>
                <a:lnTo>
                  <a:pt x="15405" y="1930400"/>
                </a:lnTo>
                <a:close/>
              </a:path>
              <a:path w="1152525" h="2070100">
                <a:moveTo>
                  <a:pt x="1146340" y="1930400"/>
                </a:moveTo>
                <a:lnTo>
                  <a:pt x="1137119" y="1930400"/>
                </a:lnTo>
                <a:lnTo>
                  <a:pt x="1139253" y="1917700"/>
                </a:lnTo>
                <a:lnTo>
                  <a:pt x="1140879" y="1905000"/>
                </a:lnTo>
                <a:lnTo>
                  <a:pt x="1142060" y="1892300"/>
                </a:lnTo>
                <a:lnTo>
                  <a:pt x="1151508" y="1892300"/>
                </a:lnTo>
                <a:lnTo>
                  <a:pt x="1150251" y="1905000"/>
                </a:lnTo>
                <a:lnTo>
                  <a:pt x="1148537" y="1917700"/>
                </a:lnTo>
                <a:lnTo>
                  <a:pt x="1146340" y="1930400"/>
                </a:lnTo>
                <a:close/>
              </a:path>
              <a:path w="1152525" h="2070100">
                <a:moveTo>
                  <a:pt x="31991" y="1968500"/>
                </a:moveTo>
                <a:lnTo>
                  <a:pt x="19202" y="1968500"/>
                </a:lnTo>
                <a:lnTo>
                  <a:pt x="15303" y="1955800"/>
                </a:lnTo>
                <a:lnTo>
                  <a:pt x="11887" y="1943100"/>
                </a:lnTo>
                <a:lnTo>
                  <a:pt x="8813" y="1930400"/>
                </a:lnTo>
                <a:lnTo>
                  <a:pt x="17843" y="1930400"/>
                </a:lnTo>
                <a:lnTo>
                  <a:pt x="20827" y="1943100"/>
                </a:lnTo>
                <a:lnTo>
                  <a:pt x="24168" y="1955800"/>
                </a:lnTo>
                <a:lnTo>
                  <a:pt x="27787" y="1955800"/>
                </a:lnTo>
                <a:lnTo>
                  <a:pt x="31991" y="1968500"/>
                </a:lnTo>
                <a:close/>
              </a:path>
              <a:path w="1152525" h="2070100">
                <a:moveTo>
                  <a:pt x="1133221" y="1968500"/>
                </a:moveTo>
                <a:lnTo>
                  <a:pt x="1120533" y="1968500"/>
                </a:lnTo>
                <a:lnTo>
                  <a:pt x="1124737" y="1955800"/>
                </a:lnTo>
                <a:lnTo>
                  <a:pt x="1128356" y="1955800"/>
                </a:lnTo>
                <a:lnTo>
                  <a:pt x="1131773" y="1943100"/>
                </a:lnTo>
                <a:lnTo>
                  <a:pt x="1134681" y="1930400"/>
                </a:lnTo>
                <a:lnTo>
                  <a:pt x="1143711" y="1930400"/>
                </a:lnTo>
                <a:lnTo>
                  <a:pt x="1140637" y="1943100"/>
                </a:lnTo>
                <a:lnTo>
                  <a:pt x="1137132" y="1955800"/>
                </a:lnTo>
                <a:lnTo>
                  <a:pt x="1133221" y="1968500"/>
                </a:lnTo>
                <a:close/>
              </a:path>
              <a:path w="1152525" h="2070100">
                <a:moveTo>
                  <a:pt x="41313" y="1981200"/>
                </a:moveTo>
                <a:lnTo>
                  <a:pt x="28219" y="1981200"/>
                </a:lnTo>
                <a:lnTo>
                  <a:pt x="23622" y="1968500"/>
                </a:lnTo>
                <a:lnTo>
                  <a:pt x="36347" y="1968500"/>
                </a:lnTo>
                <a:lnTo>
                  <a:pt x="41313" y="1981200"/>
                </a:lnTo>
                <a:close/>
              </a:path>
              <a:path w="1152525" h="2070100">
                <a:moveTo>
                  <a:pt x="1124191" y="1981200"/>
                </a:moveTo>
                <a:lnTo>
                  <a:pt x="1111211" y="1981200"/>
                </a:lnTo>
                <a:lnTo>
                  <a:pt x="1116177" y="1968500"/>
                </a:lnTo>
                <a:lnTo>
                  <a:pt x="1128902" y="1968500"/>
                </a:lnTo>
                <a:lnTo>
                  <a:pt x="1124191" y="1981200"/>
                </a:lnTo>
                <a:close/>
              </a:path>
              <a:path w="1152525" h="2070100">
                <a:moveTo>
                  <a:pt x="57848" y="2006600"/>
                </a:moveTo>
                <a:lnTo>
                  <a:pt x="44513" y="2006600"/>
                </a:lnTo>
                <a:lnTo>
                  <a:pt x="38722" y="1993900"/>
                </a:lnTo>
                <a:lnTo>
                  <a:pt x="33286" y="1981200"/>
                </a:lnTo>
                <a:lnTo>
                  <a:pt x="41173" y="1981200"/>
                </a:lnTo>
                <a:lnTo>
                  <a:pt x="46494" y="1993900"/>
                </a:lnTo>
                <a:lnTo>
                  <a:pt x="51866" y="1993900"/>
                </a:lnTo>
                <a:lnTo>
                  <a:pt x="57848" y="2006600"/>
                </a:lnTo>
                <a:close/>
              </a:path>
              <a:path w="1152525" h="2070100">
                <a:moveTo>
                  <a:pt x="1107859" y="2006600"/>
                </a:moveTo>
                <a:lnTo>
                  <a:pt x="1094676" y="2006600"/>
                </a:lnTo>
                <a:lnTo>
                  <a:pt x="1100658" y="1993900"/>
                </a:lnTo>
                <a:lnTo>
                  <a:pt x="1106030" y="1993900"/>
                </a:lnTo>
                <a:lnTo>
                  <a:pt x="1111351" y="1981200"/>
                </a:lnTo>
                <a:lnTo>
                  <a:pt x="1119111" y="1981200"/>
                </a:lnTo>
                <a:lnTo>
                  <a:pt x="1113663" y="1993900"/>
                </a:lnTo>
                <a:lnTo>
                  <a:pt x="1107859" y="2006600"/>
                </a:lnTo>
                <a:close/>
              </a:path>
              <a:path w="1152525" h="2070100">
                <a:moveTo>
                  <a:pt x="70459" y="2019300"/>
                </a:moveTo>
                <a:lnTo>
                  <a:pt x="57111" y="2019300"/>
                </a:lnTo>
                <a:lnTo>
                  <a:pt x="50647" y="2006600"/>
                </a:lnTo>
                <a:lnTo>
                  <a:pt x="63842" y="2006600"/>
                </a:lnTo>
                <a:lnTo>
                  <a:pt x="70459" y="2019300"/>
                </a:lnTo>
                <a:close/>
              </a:path>
              <a:path w="1152525" h="2070100">
                <a:moveTo>
                  <a:pt x="1095248" y="2019300"/>
                </a:moveTo>
                <a:lnTo>
                  <a:pt x="1082065" y="2019300"/>
                </a:lnTo>
                <a:lnTo>
                  <a:pt x="1088682" y="2006600"/>
                </a:lnTo>
                <a:lnTo>
                  <a:pt x="1101725" y="2006600"/>
                </a:lnTo>
                <a:lnTo>
                  <a:pt x="1095248" y="2019300"/>
                </a:lnTo>
                <a:close/>
              </a:path>
              <a:path w="1152525" h="2070100">
                <a:moveTo>
                  <a:pt x="84226" y="2032000"/>
                </a:moveTo>
                <a:lnTo>
                  <a:pt x="70967" y="2032000"/>
                </a:lnTo>
                <a:lnTo>
                  <a:pt x="63893" y="2019300"/>
                </a:lnTo>
                <a:lnTo>
                  <a:pt x="77025" y="2019300"/>
                </a:lnTo>
                <a:lnTo>
                  <a:pt x="84226" y="2032000"/>
                </a:lnTo>
                <a:close/>
              </a:path>
              <a:path w="1152525" h="2070100">
                <a:moveTo>
                  <a:pt x="1081379" y="2032000"/>
                </a:moveTo>
                <a:lnTo>
                  <a:pt x="1068298" y="2032000"/>
                </a:lnTo>
                <a:lnTo>
                  <a:pt x="1075499" y="2019300"/>
                </a:lnTo>
                <a:lnTo>
                  <a:pt x="1088466" y="2019300"/>
                </a:lnTo>
                <a:lnTo>
                  <a:pt x="1081379" y="2032000"/>
                </a:lnTo>
                <a:close/>
              </a:path>
              <a:path w="1152525" h="2070100">
                <a:moveTo>
                  <a:pt x="106832" y="2044700"/>
                </a:moveTo>
                <a:lnTo>
                  <a:pt x="85991" y="2044700"/>
                </a:lnTo>
                <a:lnTo>
                  <a:pt x="78346" y="2032000"/>
                </a:lnTo>
                <a:lnTo>
                  <a:pt x="98856" y="2032000"/>
                </a:lnTo>
                <a:lnTo>
                  <a:pt x="106832" y="2044700"/>
                </a:lnTo>
                <a:close/>
              </a:path>
              <a:path w="1152525" h="2070100">
                <a:moveTo>
                  <a:pt x="1066342" y="2044700"/>
                </a:moveTo>
                <a:lnTo>
                  <a:pt x="1045692" y="2044700"/>
                </a:lnTo>
                <a:lnTo>
                  <a:pt x="1053668" y="2032000"/>
                </a:lnTo>
                <a:lnTo>
                  <a:pt x="1074000" y="2032000"/>
                </a:lnTo>
                <a:lnTo>
                  <a:pt x="1066342" y="2044700"/>
                </a:lnTo>
                <a:close/>
              </a:path>
              <a:path w="1152525" h="2070100">
                <a:moveTo>
                  <a:pt x="131508" y="2057400"/>
                </a:moveTo>
                <a:lnTo>
                  <a:pt x="110502" y="2057400"/>
                </a:lnTo>
                <a:lnTo>
                  <a:pt x="102082" y="2044700"/>
                </a:lnTo>
                <a:lnTo>
                  <a:pt x="122859" y="2044700"/>
                </a:lnTo>
                <a:lnTo>
                  <a:pt x="131508" y="2057400"/>
                </a:lnTo>
                <a:close/>
              </a:path>
              <a:path w="1152525" h="2070100">
                <a:moveTo>
                  <a:pt x="1042022" y="2057400"/>
                </a:moveTo>
                <a:lnTo>
                  <a:pt x="1021016" y="2057400"/>
                </a:lnTo>
                <a:lnTo>
                  <a:pt x="1029665" y="2044700"/>
                </a:lnTo>
                <a:lnTo>
                  <a:pt x="1050442" y="2044700"/>
                </a:lnTo>
                <a:lnTo>
                  <a:pt x="1042022" y="2057400"/>
                </a:lnTo>
                <a:close/>
              </a:path>
              <a:path w="1152525" h="2070100">
                <a:moveTo>
                  <a:pt x="195325" y="2070100"/>
                </a:moveTo>
                <a:lnTo>
                  <a:pt x="137083" y="2070100"/>
                </a:lnTo>
                <a:lnTo>
                  <a:pt x="128016" y="2057400"/>
                </a:lnTo>
                <a:lnTo>
                  <a:pt x="190411" y="2057400"/>
                </a:lnTo>
                <a:lnTo>
                  <a:pt x="195325" y="2070100"/>
                </a:lnTo>
                <a:close/>
              </a:path>
              <a:path w="1152525" h="2070100">
                <a:moveTo>
                  <a:pt x="1015441" y="2070100"/>
                </a:moveTo>
                <a:lnTo>
                  <a:pt x="957199" y="2070100"/>
                </a:lnTo>
                <a:lnTo>
                  <a:pt x="962113" y="2057400"/>
                </a:lnTo>
                <a:lnTo>
                  <a:pt x="1024508" y="2057400"/>
                </a:lnTo>
                <a:lnTo>
                  <a:pt x="1015441" y="207010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6611531" y="3606076"/>
            <a:ext cx="6680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5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1400" spc="-40" dirty="0">
                <a:solidFill>
                  <a:srgbClr val="153793"/>
                </a:solidFill>
                <a:latin typeface="Noto Serif CJK JP"/>
                <a:cs typeface="Noto Serif CJK JP"/>
              </a:rPr>
              <a:t>中式 宴</a:t>
            </a: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请</a:t>
            </a:r>
            <a:r>
              <a:rPr sz="1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礼仪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11531" y="4459516"/>
            <a:ext cx="9448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2.“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西式</a:t>
            </a: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宴请</a:t>
            </a:r>
            <a:r>
              <a:rPr sz="1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礼仪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611531" y="5099596"/>
            <a:ext cx="8858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任务</a:t>
            </a:r>
            <a:r>
              <a:rPr sz="1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4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西餐</a:t>
            </a:r>
            <a:r>
              <a:rPr sz="1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酒水礼仪</a:t>
            </a:r>
            <a:endParaRPr sz="1400">
              <a:latin typeface="Noto Serif CJK JP"/>
              <a:cs typeface="Noto Serif CJK JP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16860" y="6461759"/>
            <a:ext cx="52177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8460" algn="l"/>
              </a:tabLst>
            </a:pPr>
            <a:r>
              <a:rPr sz="1400" spc="-10" dirty="0">
                <a:solidFill>
                  <a:srgbClr val="FF0000"/>
                </a:solidFill>
                <a:latin typeface="Noto Serif CJK JP"/>
                <a:cs typeface="Noto Serif CJK JP"/>
              </a:rPr>
              <a:t>备注</a:t>
            </a:r>
            <a:r>
              <a:rPr sz="1400" spc="-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:</a:t>
            </a:r>
            <a:r>
              <a:rPr sz="1400" spc="-10" dirty="0">
                <a:solidFill>
                  <a:srgbClr val="FF0000"/>
                </a:solidFill>
                <a:latin typeface="Noto Serif CJK JP"/>
                <a:cs typeface="Noto Serif CJK JP"/>
              </a:rPr>
              <a:t>项目线中</a:t>
            </a:r>
            <a:r>
              <a:rPr sz="1400" spc="-50" dirty="0">
                <a:solidFill>
                  <a:srgbClr val="FF0000"/>
                </a:solidFill>
                <a:latin typeface="Noto Serif CJK JP"/>
                <a:cs typeface="Noto Serif CJK JP"/>
              </a:rPr>
              <a:t>的</a:t>
            </a:r>
            <a:r>
              <a:rPr sz="1400" dirty="0">
                <a:solidFill>
                  <a:srgbClr val="FF0000"/>
                </a:solidFill>
                <a:latin typeface="Noto Serif CJK JP"/>
                <a:cs typeface="Noto Serif CJK JP"/>
              </a:rPr>
              <a:t>	</a:t>
            </a:r>
            <a:r>
              <a:rPr sz="1400" spc="-10" dirty="0">
                <a:solidFill>
                  <a:srgbClr val="FF0000"/>
                </a:solidFill>
                <a:latin typeface="Noto Serif CJK JP"/>
                <a:cs typeface="Noto Serif CJK JP"/>
              </a:rPr>
              <a:t>表示小组</a:t>
            </a:r>
            <a:r>
              <a:rPr sz="1400" spc="-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ppt</a:t>
            </a:r>
            <a:r>
              <a:rPr sz="1400" spc="-10" dirty="0">
                <a:solidFill>
                  <a:srgbClr val="FF0000"/>
                </a:solidFill>
                <a:latin typeface="Noto Serif CJK JP"/>
                <a:cs typeface="Noto Serif CJK JP"/>
              </a:rPr>
              <a:t>汇报展示；周课时：</a:t>
            </a:r>
            <a:r>
              <a:rPr sz="1400" spc="-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2</a:t>
            </a:r>
            <a:r>
              <a:rPr sz="1400" spc="-10" dirty="0">
                <a:solidFill>
                  <a:srgbClr val="FF0000"/>
                </a:solidFill>
                <a:latin typeface="Noto Serif CJK JP"/>
                <a:cs typeface="Noto Serif CJK JP"/>
              </a:rPr>
              <a:t>课时</a:t>
            </a:r>
            <a:r>
              <a:rPr sz="1400" spc="-2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*1=2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178300" y="6419850"/>
            <a:ext cx="254000" cy="352425"/>
            <a:chOff x="4178300" y="6419850"/>
            <a:chExt cx="254000" cy="352425"/>
          </a:xfrm>
        </p:grpSpPr>
        <p:sp>
          <p:nvSpPr>
            <p:cNvPr id="79" name="object 79"/>
            <p:cNvSpPr/>
            <p:nvPr/>
          </p:nvSpPr>
          <p:spPr>
            <a:xfrm>
              <a:off x="4187951" y="6429755"/>
              <a:ext cx="234950" cy="334010"/>
            </a:xfrm>
            <a:custGeom>
              <a:avLst/>
              <a:gdLst/>
              <a:ahLst/>
              <a:cxnLst/>
              <a:rect l="l" t="t" r="r" b="b"/>
              <a:pathLst>
                <a:path w="234950" h="334009">
                  <a:moveTo>
                    <a:pt x="234696" y="333755"/>
                  </a:moveTo>
                  <a:lnTo>
                    <a:pt x="0" y="333755"/>
                  </a:lnTo>
                  <a:lnTo>
                    <a:pt x="0" y="0"/>
                  </a:lnTo>
                  <a:lnTo>
                    <a:pt x="234696" y="0"/>
                  </a:lnTo>
                  <a:lnTo>
                    <a:pt x="234696" y="333755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4178300" y="6419850"/>
              <a:ext cx="254000" cy="352425"/>
            </a:xfrm>
            <a:custGeom>
              <a:avLst/>
              <a:gdLst/>
              <a:ahLst/>
              <a:cxnLst/>
              <a:rect l="l" t="t" r="r" b="b"/>
              <a:pathLst>
                <a:path w="254000" h="352425">
                  <a:moveTo>
                    <a:pt x="254000" y="352425"/>
                  </a:moveTo>
                  <a:lnTo>
                    <a:pt x="0" y="352425"/>
                  </a:lnTo>
                  <a:lnTo>
                    <a:pt x="0" y="0"/>
                  </a:lnTo>
                  <a:lnTo>
                    <a:pt x="254000" y="0"/>
                  </a:lnTo>
                  <a:lnTo>
                    <a:pt x="254000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333375"/>
                  </a:lnTo>
                  <a:lnTo>
                    <a:pt x="9525" y="333375"/>
                  </a:lnTo>
                  <a:lnTo>
                    <a:pt x="19050" y="342900"/>
                  </a:lnTo>
                  <a:lnTo>
                    <a:pt x="254000" y="342900"/>
                  </a:lnTo>
                  <a:lnTo>
                    <a:pt x="254000" y="352425"/>
                  </a:lnTo>
                  <a:close/>
                </a:path>
                <a:path w="254000" h="35242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254000" h="352425">
                  <a:moveTo>
                    <a:pt x="234950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234950" y="9525"/>
                  </a:lnTo>
                  <a:lnTo>
                    <a:pt x="234950" y="19050"/>
                  </a:lnTo>
                  <a:close/>
                </a:path>
                <a:path w="254000" h="352425">
                  <a:moveTo>
                    <a:pt x="234950" y="342900"/>
                  </a:moveTo>
                  <a:lnTo>
                    <a:pt x="234950" y="9525"/>
                  </a:lnTo>
                  <a:lnTo>
                    <a:pt x="244475" y="19050"/>
                  </a:lnTo>
                  <a:lnTo>
                    <a:pt x="254000" y="19050"/>
                  </a:lnTo>
                  <a:lnTo>
                    <a:pt x="254000" y="333375"/>
                  </a:lnTo>
                  <a:lnTo>
                    <a:pt x="244475" y="333375"/>
                  </a:lnTo>
                  <a:lnTo>
                    <a:pt x="234950" y="342900"/>
                  </a:lnTo>
                  <a:close/>
                </a:path>
                <a:path w="254000" h="352425">
                  <a:moveTo>
                    <a:pt x="254000" y="19050"/>
                  </a:moveTo>
                  <a:lnTo>
                    <a:pt x="244475" y="19050"/>
                  </a:lnTo>
                  <a:lnTo>
                    <a:pt x="234950" y="9525"/>
                  </a:lnTo>
                  <a:lnTo>
                    <a:pt x="254000" y="9525"/>
                  </a:lnTo>
                  <a:lnTo>
                    <a:pt x="254000" y="19050"/>
                  </a:lnTo>
                  <a:close/>
                </a:path>
                <a:path w="254000" h="352425">
                  <a:moveTo>
                    <a:pt x="19050" y="342900"/>
                  </a:moveTo>
                  <a:lnTo>
                    <a:pt x="9525" y="333375"/>
                  </a:lnTo>
                  <a:lnTo>
                    <a:pt x="19050" y="333375"/>
                  </a:lnTo>
                  <a:lnTo>
                    <a:pt x="19050" y="342900"/>
                  </a:lnTo>
                  <a:close/>
                </a:path>
                <a:path w="254000" h="352425">
                  <a:moveTo>
                    <a:pt x="234950" y="342900"/>
                  </a:moveTo>
                  <a:lnTo>
                    <a:pt x="19050" y="342900"/>
                  </a:lnTo>
                  <a:lnTo>
                    <a:pt x="19050" y="333375"/>
                  </a:lnTo>
                  <a:lnTo>
                    <a:pt x="234950" y="333375"/>
                  </a:lnTo>
                  <a:lnTo>
                    <a:pt x="234950" y="342900"/>
                  </a:lnTo>
                  <a:close/>
                </a:path>
                <a:path w="254000" h="352425">
                  <a:moveTo>
                    <a:pt x="254000" y="342900"/>
                  </a:moveTo>
                  <a:lnTo>
                    <a:pt x="234950" y="342900"/>
                  </a:lnTo>
                  <a:lnTo>
                    <a:pt x="244475" y="333375"/>
                  </a:lnTo>
                  <a:lnTo>
                    <a:pt x="254000" y="333375"/>
                  </a:lnTo>
                  <a:lnTo>
                    <a:pt x="254000" y="3429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6550" y="1174750"/>
          <a:ext cx="8789670" cy="5363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"/>
                <a:gridCol w="915669"/>
                <a:gridCol w="1079500"/>
                <a:gridCol w="988695"/>
                <a:gridCol w="1288415"/>
                <a:gridCol w="1106170"/>
                <a:gridCol w="1699894"/>
                <a:gridCol w="1277620"/>
              </a:tblGrid>
              <a:tr h="731520">
                <a:tc>
                  <a:txBody>
                    <a:bodyPr/>
                    <a:lstStyle/>
                    <a:p>
                      <a:pPr marL="69850" marR="6477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spc="-5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编号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94385" marR="178435" indent="-60960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spc="-2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实训项目（任务</a:t>
                      </a:r>
                      <a:r>
                        <a:rPr sz="1600" spc="-5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r>
                        <a:rPr sz="1600" spc="-35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名称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3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素质目标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 marR="2159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3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知识目标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3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能力目标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0" marR="6731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3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实施步骤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1830"/>
                        </a:lnSpc>
                      </a:pPr>
                      <a:r>
                        <a:rPr sz="1600" spc="-3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可展示的结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  <a:p>
                      <a:pPr marL="536575" marR="124460" indent="-406400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果或考核标</a:t>
                      </a:r>
                      <a:r>
                        <a:rPr sz="1600" spc="-50" dirty="0">
                          <a:solidFill>
                            <a:srgbClr val="890000"/>
                          </a:solidFill>
                          <a:latin typeface="Noto Serif CJK JP"/>
                          <a:cs typeface="Noto Serif CJK JP"/>
                        </a:rPr>
                        <a:t>准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91185" marR="58483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前导项目导入认知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7630" marR="81915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训练具有较高的礼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仪素养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了解礼仪和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商务礼仪的关系，含义，原则，要求，功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40335" algn="just">
                        <a:lnSpc>
                          <a:spcPts val="192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能够区分礼仪要求和不符合礼仪要求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的行为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02565" algn="just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商务礼仪视频案例播放，商讨心得，汇报展示讨论心得课程介绍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0175" marR="124460" algn="ctr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视频案例研讨、交流展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示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70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7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2.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31140" indent="60325" algn="just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：小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李应聘某公司营销管理职位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7945" marR="83185" algn="just">
                        <a:lnSpc>
                          <a:spcPts val="1920"/>
                        </a:lnSpc>
                      </a:pPr>
                      <a:r>
                        <a:rPr sz="1600" dirty="0">
                          <a:latin typeface="UKIJ CJK"/>
                          <a:cs typeface="UKIJ CJK"/>
                        </a:rPr>
                        <a:t>- 职业形</a:t>
                      </a:r>
                      <a:r>
                        <a:rPr sz="1600" spc="-35" dirty="0">
                          <a:latin typeface="UKIJ CJK"/>
                          <a:cs typeface="UKIJ CJK"/>
                        </a:rPr>
                        <a:t>象礼仪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156210" algn="just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2－1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小李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应聘某公司营销管理职位的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化妆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75565" algn="just">
                        <a:lnSpc>
                          <a:spcPct val="100000"/>
                        </a:lnSpc>
                      </a:pPr>
                      <a:r>
                        <a:rPr sz="1600" dirty="0"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35" dirty="0">
                          <a:latin typeface="UKIJ CJK"/>
                          <a:cs typeface="UKIJ CJK"/>
                        </a:rPr>
                        <a:t>. 具有较</a:t>
                      </a:r>
                      <a:r>
                        <a:rPr sz="1600" spc="-30" dirty="0">
                          <a:latin typeface="UKIJ CJK"/>
                          <a:cs typeface="UKIJ CJK"/>
                        </a:rPr>
                        <a:t>高的礼仪</a:t>
                      </a:r>
                      <a:r>
                        <a:rPr sz="1600" spc="-35" dirty="0">
                          <a:latin typeface="UKIJ CJK"/>
                          <a:cs typeface="UKIJ CJK"/>
                        </a:rPr>
                        <a:t>素养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197485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、仪表、仪态、仪姿的知识要求与操作规范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52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“应聘公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17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司商务员”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妆容设计与化妆：仪容端庄，仪态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得体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现场示范淡妆画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法讨论仪容要求</a:t>
                      </a:r>
                      <a:r>
                        <a:rPr sz="1600" spc="5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.训练站姿、坐姿、行姿、蹲姿、礼姿、手势、表情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186690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仪容展示仪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态展示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70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156210" algn="just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2－2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小李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应聘某公司营销管理职位的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着装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75565" algn="just">
                        <a:lnSpc>
                          <a:spcPct val="100000"/>
                        </a:lnSpc>
                      </a:pPr>
                      <a:r>
                        <a:rPr sz="1600" dirty="0"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35" dirty="0">
                          <a:latin typeface="UKIJ CJK"/>
                          <a:cs typeface="UKIJ CJK"/>
                        </a:rPr>
                        <a:t>. 善于合</a:t>
                      </a:r>
                      <a:r>
                        <a:rPr sz="1600" spc="-30" dirty="0">
                          <a:latin typeface="UKIJ CJK"/>
                          <a:cs typeface="UKIJ CJK"/>
                        </a:rPr>
                        <a:t>作，具有一定的团</a:t>
                      </a:r>
                      <a:r>
                        <a:rPr sz="1600" spc="-35" dirty="0">
                          <a:latin typeface="UKIJ CJK"/>
                          <a:cs typeface="UKIJ CJK"/>
                        </a:rPr>
                        <a:t>队精神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19748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掌握职业着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装技巧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8440" algn="just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能够独立</a:t>
                      </a: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完成“应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聘公司商</a:t>
                      </a: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务员”的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装束设计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与着装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02565" algn="just">
                        <a:lnSpc>
                          <a:spcPts val="1920"/>
                        </a:lnSpc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.讨论男士西装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着装要领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西装配件搭配要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领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.领带的几种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打法训练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4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女士西装套裙的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穿着要领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186690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着装展示、现场打领带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2164" y="331152"/>
            <a:ext cx="205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七、实训项目设计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8225" y="1471612"/>
            <a:ext cx="7067550" cy="3497579"/>
            <a:chOff x="1038225" y="1471612"/>
            <a:chExt cx="7067550" cy="3497579"/>
          </a:xfrm>
        </p:grpSpPr>
        <p:sp>
          <p:nvSpPr>
            <p:cNvPr id="3" name="object 3"/>
            <p:cNvSpPr/>
            <p:nvPr/>
          </p:nvSpPr>
          <p:spPr>
            <a:xfrm>
              <a:off x="1038225" y="1471612"/>
              <a:ext cx="7067550" cy="3497579"/>
            </a:xfrm>
            <a:custGeom>
              <a:avLst/>
              <a:gdLst/>
              <a:ahLst/>
              <a:cxnLst/>
              <a:rect l="l" t="t" r="r" b="b"/>
              <a:pathLst>
                <a:path w="7067550" h="3497579">
                  <a:moveTo>
                    <a:pt x="5649087" y="965263"/>
                  </a:moveTo>
                  <a:lnTo>
                    <a:pt x="5645861" y="916051"/>
                  </a:lnTo>
                  <a:lnTo>
                    <a:pt x="5636806" y="868654"/>
                  </a:lnTo>
                  <a:lnTo>
                    <a:pt x="5622277" y="823468"/>
                  </a:lnTo>
                  <a:lnTo>
                    <a:pt x="5602643" y="780859"/>
                  </a:lnTo>
                  <a:lnTo>
                    <a:pt x="5578259" y="741172"/>
                  </a:lnTo>
                  <a:lnTo>
                    <a:pt x="5549481" y="704799"/>
                  </a:lnTo>
                  <a:lnTo>
                    <a:pt x="5516702" y="672096"/>
                  </a:lnTo>
                  <a:lnTo>
                    <a:pt x="5480253" y="643432"/>
                  </a:lnTo>
                  <a:lnTo>
                    <a:pt x="5440515" y="619188"/>
                  </a:lnTo>
                  <a:lnTo>
                    <a:pt x="5397843" y="599706"/>
                  </a:lnTo>
                  <a:lnTo>
                    <a:pt x="5352605" y="585368"/>
                  </a:lnTo>
                  <a:lnTo>
                    <a:pt x="5305171" y="576541"/>
                  </a:lnTo>
                  <a:lnTo>
                    <a:pt x="5255895" y="573595"/>
                  </a:lnTo>
                  <a:lnTo>
                    <a:pt x="1932051" y="573595"/>
                  </a:lnTo>
                  <a:lnTo>
                    <a:pt x="1882825" y="576541"/>
                  </a:lnTo>
                  <a:lnTo>
                    <a:pt x="1835429" y="585368"/>
                  </a:lnTo>
                  <a:lnTo>
                    <a:pt x="1790242" y="599706"/>
                  </a:lnTo>
                  <a:lnTo>
                    <a:pt x="1747634" y="619188"/>
                  </a:lnTo>
                  <a:lnTo>
                    <a:pt x="1707946" y="643432"/>
                  </a:lnTo>
                  <a:lnTo>
                    <a:pt x="1671574" y="672096"/>
                  </a:lnTo>
                  <a:lnTo>
                    <a:pt x="1638871" y="704799"/>
                  </a:lnTo>
                  <a:lnTo>
                    <a:pt x="1610207" y="741172"/>
                  </a:lnTo>
                  <a:lnTo>
                    <a:pt x="1585963" y="780859"/>
                  </a:lnTo>
                  <a:lnTo>
                    <a:pt x="1566481" y="823468"/>
                  </a:lnTo>
                  <a:lnTo>
                    <a:pt x="1552143" y="868654"/>
                  </a:lnTo>
                  <a:lnTo>
                    <a:pt x="1543316" y="916051"/>
                  </a:lnTo>
                  <a:lnTo>
                    <a:pt x="1540383" y="965263"/>
                  </a:lnTo>
                  <a:lnTo>
                    <a:pt x="1540383" y="2531935"/>
                  </a:lnTo>
                  <a:lnTo>
                    <a:pt x="1543316" y="2581173"/>
                  </a:lnTo>
                  <a:lnTo>
                    <a:pt x="1552143" y="2628582"/>
                  </a:lnTo>
                  <a:lnTo>
                    <a:pt x="1566481" y="2673769"/>
                  </a:lnTo>
                  <a:lnTo>
                    <a:pt x="1585963" y="2716390"/>
                  </a:lnTo>
                  <a:lnTo>
                    <a:pt x="1610207" y="2756077"/>
                  </a:lnTo>
                  <a:lnTo>
                    <a:pt x="1638871" y="2792463"/>
                  </a:lnTo>
                  <a:lnTo>
                    <a:pt x="1671574" y="2825165"/>
                  </a:lnTo>
                  <a:lnTo>
                    <a:pt x="1707946" y="2853817"/>
                  </a:lnTo>
                  <a:lnTo>
                    <a:pt x="1747634" y="2878074"/>
                  </a:lnTo>
                  <a:lnTo>
                    <a:pt x="1790242" y="2897543"/>
                  </a:lnTo>
                  <a:lnTo>
                    <a:pt x="1835429" y="2911868"/>
                  </a:lnTo>
                  <a:lnTo>
                    <a:pt x="1882825" y="2920682"/>
                  </a:lnTo>
                  <a:lnTo>
                    <a:pt x="1932051" y="2923603"/>
                  </a:lnTo>
                  <a:lnTo>
                    <a:pt x="5255895" y="2923603"/>
                  </a:lnTo>
                  <a:lnTo>
                    <a:pt x="5305171" y="2920682"/>
                  </a:lnTo>
                  <a:lnTo>
                    <a:pt x="5352605" y="2911868"/>
                  </a:lnTo>
                  <a:lnTo>
                    <a:pt x="5397843" y="2897543"/>
                  </a:lnTo>
                  <a:lnTo>
                    <a:pt x="5440515" y="2878074"/>
                  </a:lnTo>
                  <a:lnTo>
                    <a:pt x="5480253" y="2853817"/>
                  </a:lnTo>
                  <a:lnTo>
                    <a:pt x="5516702" y="2825165"/>
                  </a:lnTo>
                  <a:lnTo>
                    <a:pt x="5549481" y="2792463"/>
                  </a:lnTo>
                  <a:lnTo>
                    <a:pt x="5578259" y="2756077"/>
                  </a:lnTo>
                  <a:lnTo>
                    <a:pt x="5602643" y="2716390"/>
                  </a:lnTo>
                  <a:lnTo>
                    <a:pt x="5622277" y="2673769"/>
                  </a:lnTo>
                  <a:lnTo>
                    <a:pt x="5636806" y="2628582"/>
                  </a:lnTo>
                  <a:lnTo>
                    <a:pt x="5645861" y="2581173"/>
                  </a:lnTo>
                  <a:lnTo>
                    <a:pt x="5649087" y="2531935"/>
                  </a:lnTo>
                  <a:lnTo>
                    <a:pt x="5649087" y="965263"/>
                  </a:lnTo>
                  <a:close/>
                </a:path>
                <a:path w="7067550" h="3497579">
                  <a:moveTo>
                    <a:pt x="7067550" y="12700"/>
                  </a:moveTo>
                  <a:lnTo>
                    <a:pt x="7054850" y="0"/>
                  </a:lnTo>
                  <a:lnTo>
                    <a:pt x="7042150" y="0"/>
                  </a:lnTo>
                  <a:lnTo>
                    <a:pt x="7042150" y="25400"/>
                  </a:lnTo>
                  <a:lnTo>
                    <a:pt x="7042150" y="2893707"/>
                  </a:lnTo>
                  <a:lnTo>
                    <a:pt x="6970179" y="2927921"/>
                  </a:lnTo>
                  <a:lnTo>
                    <a:pt x="6933184" y="2944393"/>
                  </a:lnTo>
                  <a:lnTo>
                    <a:pt x="6895135" y="2960878"/>
                  </a:lnTo>
                  <a:lnTo>
                    <a:pt x="6856031" y="2977362"/>
                  </a:lnTo>
                  <a:lnTo>
                    <a:pt x="6815912" y="2993847"/>
                  </a:lnTo>
                  <a:lnTo>
                    <a:pt x="6774777" y="3010306"/>
                  </a:lnTo>
                  <a:lnTo>
                    <a:pt x="6732676" y="3026727"/>
                  </a:lnTo>
                  <a:lnTo>
                    <a:pt x="6689611" y="3043123"/>
                  </a:lnTo>
                  <a:lnTo>
                    <a:pt x="6645618" y="3059468"/>
                  </a:lnTo>
                  <a:lnTo>
                    <a:pt x="6600711" y="3075762"/>
                  </a:lnTo>
                  <a:lnTo>
                    <a:pt x="6554914" y="3091980"/>
                  </a:lnTo>
                  <a:lnTo>
                    <a:pt x="6508242" y="3108121"/>
                  </a:lnTo>
                  <a:lnTo>
                    <a:pt x="6460731" y="3124187"/>
                  </a:lnTo>
                  <a:lnTo>
                    <a:pt x="6412382" y="3140138"/>
                  </a:lnTo>
                  <a:lnTo>
                    <a:pt x="6363246" y="3156000"/>
                  </a:lnTo>
                  <a:lnTo>
                    <a:pt x="6313309" y="3171723"/>
                  </a:lnTo>
                  <a:lnTo>
                    <a:pt x="6262636" y="3187331"/>
                  </a:lnTo>
                  <a:lnTo>
                    <a:pt x="6211214" y="3202813"/>
                  </a:lnTo>
                  <a:lnTo>
                    <a:pt x="6159081" y="3218129"/>
                  </a:lnTo>
                  <a:lnTo>
                    <a:pt x="6106249" y="3233293"/>
                  </a:lnTo>
                  <a:lnTo>
                    <a:pt x="6052744" y="3248291"/>
                  </a:lnTo>
                  <a:lnTo>
                    <a:pt x="5998603" y="3263125"/>
                  </a:lnTo>
                  <a:lnTo>
                    <a:pt x="5943828" y="3277755"/>
                  </a:lnTo>
                  <a:lnTo>
                    <a:pt x="5888444" y="3292195"/>
                  </a:lnTo>
                  <a:lnTo>
                    <a:pt x="5832487" y="3306432"/>
                  </a:lnTo>
                  <a:lnTo>
                    <a:pt x="5775960" y="3320440"/>
                  </a:lnTo>
                  <a:lnTo>
                    <a:pt x="5718911" y="3334232"/>
                  </a:lnTo>
                  <a:lnTo>
                    <a:pt x="5661330" y="3347783"/>
                  </a:lnTo>
                  <a:lnTo>
                    <a:pt x="5603265" y="3361080"/>
                  </a:lnTo>
                  <a:lnTo>
                    <a:pt x="5552364" y="3372447"/>
                  </a:lnTo>
                  <a:lnTo>
                    <a:pt x="5501716" y="3383483"/>
                  </a:lnTo>
                  <a:lnTo>
                    <a:pt x="5451360" y="3394176"/>
                  </a:lnTo>
                  <a:lnTo>
                    <a:pt x="5401284" y="3404552"/>
                  </a:lnTo>
                  <a:lnTo>
                    <a:pt x="5351513" y="3414572"/>
                  </a:lnTo>
                  <a:lnTo>
                    <a:pt x="5302072" y="3424275"/>
                  </a:lnTo>
                  <a:lnTo>
                    <a:pt x="5252961" y="3433635"/>
                  </a:lnTo>
                  <a:lnTo>
                    <a:pt x="5204218" y="3442652"/>
                  </a:lnTo>
                  <a:lnTo>
                    <a:pt x="5155844" y="3451352"/>
                  </a:lnTo>
                  <a:lnTo>
                    <a:pt x="5107851" y="3459696"/>
                  </a:lnTo>
                  <a:lnTo>
                    <a:pt x="5060264" y="3467722"/>
                  </a:lnTo>
                  <a:lnTo>
                    <a:pt x="5034800" y="3471862"/>
                  </a:lnTo>
                  <a:lnTo>
                    <a:pt x="25400" y="3471862"/>
                  </a:lnTo>
                  <a:lnTo>
                    <a:pt x="25400" y="601992"/>
                  </a:lnTo>
                  <a:lnTo>
                    <a:pt x="97370" y="567855"/>
                  </a:lnTo>
                  <a:lnTo>
                    <a:pt x="134353" y="551434"/>
                  </a:lnTo>
                  <a:lnTo>
                    <a:pt x="172402" y="535000"/>
                  </a:lnTo>
                  <a:lnTo>
                    <a:pt x="211505" y="518553"/>
                  </a:lnTo>
                  <a:lnTo>
                    <a:pt x="251625" y="502132"/>
                  </a:lnTo>
                  <a:lnTo>
                    <a:pt x="292760" y="485711"/>
                  </a:lnTo>
                  <a:lnTo>
                    <a:pt x="334860" y="469328"/>
                  </a:lnTo>
                  <a:lnTo>
                    <a:pt x="377926" y="452970"/>
                  </a:lnTo>
                  <a:lnTo>
                    <a:pt x="421919" y="436676"/>
                  </a:lnTo>
                  <a:lnTo>
                    <a:pt x="466826" y="420433"/>
                  </a:lnTo>
                  <a:lnTo>
                    <a:pt x="512622" y="404253"/>
                  </a:lnTo>
                  <a:lnTo>
                    <a:pt x="559295" y="388150"/>
                  </a:lnTo>
                  <a:lnTo>
                    <a:pt x="606806" y="372135"/>
                  </a:lnTo>
                  <a:lnTo>
                    <a:pt x="655154" y="356222"/>
                  </a:lnTo>
                  <a:lnTo>
                    <a:pt x="704303" y="340410"/>
                  </a:lnTo>
                  <a:lnTo>
                    <a:pt x="754227" y="324713"/>
                  </a:lnTo>
                  <a:lnTo>
                    <a:pt x="804900" y="309156"/>
                  </a:lnTo>
                  <a:lnTo>
                    <a:pt x="856322" y="293725"/>
                  </a:lnTo>
                  <a:lnTo>
                    <a:pt x="908456" y="278434"/>
                  </a:lnTo>
                  <a:lnTo>
                    <a:pt x="961288" y="263309"/>
                  </a:lnTo>
                  <a:lnTo>
                    <a:pt x="1014793" y="248348"/>
                  </a:lnTo>
                  <a:lnTo>
                    <a:pt x="1068933" y="233565"/>
                  </a:lnTo>
                  <a:lnTo>
                    <a:pt x="1123708" y="218973"/>
                  </a:lnTo>
                  <a:lnTo>
                    <a:pt x="1179093" y="204571"/>
                  </a:lnTo>
                  <a:lnTo>
                    <a:pt x="1235049" y="190373"/>
                  </a:lnTo>
                  <a:lnTo>
                    <a:pt x="1291577" y="176403"/>
                  </a:lnTo>
                  <a:lnTo>
                    <a:pt x="1348625" y="162648"/>
                  </a:lnTo>
                  <a:lnTo>
                    <a:pt x="1406207" y="149123"/>
                  </a:lnTo>
                  <a:lnTo>
                    <a:pt x="1464284" y="135851"/>
                  </a:lnTo>
                  <a:lnTo>
                    <a:pt x="1515173" y="124523"/>
                  </a:lnTo>
                  <a:lnTo>
                    <a:pt x="1565821" y="113525"/>
                  </a:lnTo>
                  <a:lnTo>
                    <a:pt x="1616176" y="102857"/>
                  </a:lnTo>
                  <a:lnTo>
                    <a:pt x="1666252" y="92519"/>
                  </a:lnTo>
                  <a:lnTo>
                    <a:pt x="1716024" y="82511"/>
                  </a:lnTo>
                  <a:lnTo>
                    <a:pt x="1765465" y="72847"/>
                  </a:lnTo>
                  <a:lnTo>
                    <a:pt x="1814576" y="63512"/>
                  </a:lnTo>
                  <a:lnTo>
                    <a:pt x="1863318" y="54508"/>
                  </a:lnTo>
                  <a:lnTo>
                    <a:pt x="1911692" y="45834"/>
                  </a:lnTo>
                  <a:lnTo>
                    <a:pt x="1959686" y="37503"/>
                  </a:lnTo>
                  <a:lnTo>
                    <a:pt x="2007273" y="29514"/>
                  </a:lnTo>
                  <a:lnTo>
                    <a:pt x="2032571" y="25400"/>
                  </a:lnTo>
                  <a:lnTo>
                    <a:pt x="7042150" y="25400"/>
                  </a:lnTo>
                  <a:lnTo>
                    <a:pt x="7042150" y="0"/>
                  </a:lnTo>
                  <a:lnTo>
                    <a:pt x="12700" y="0"/>
                  </a:lnTo>
                  <a:lnTo>
                    <a:pt x="10223" y="241"/>
                  </a:lnTo>
                  <a:lnTo>
                    <a:pt x="0" y="12700"/>
                  </a:lnTo>
                  <a:lnTo>
                    <a:pt x="0" y="3484562"/>
                  </a:lnTo>
                  <a:lnTo>
                    <a:pt x="12700" y="3497262"/>
                  </a:lnTo>
                  <a:lnTo>
                    <a:pt x="7054850" y="3497262"/>
                  </a:lnTo>
                  <a:lnTo>
                    <a:pt x="7067550" y="3484562"/>
                  </a:lnTo>
                  <a:lnTo>
                    <a:pt x="7067550" y="3471875"/>
                  </a:lnTo>
                  <a:lnTo>
                    <a:pt x="7067550" y="25400"/>
                  </a:lnTo>
                  <a:lnTo>
                    <a:pt x="7067550" y="12700"/>
                  </a:lnTo>
                  <a:close/>
                </a:path>
              </a:pathLst>
            </a:custGeom>
            <a:solidFill>
              <a:srgbClr val="70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65400" y="2032000"/>
              <a:ext cx="4133850" cy="2374900"/>
            </a:xfrm>
            <a:custGeom>
              <a:avLst/>
              <a:gdLst/>
              <a:ahLst/>
              <a:cxnLst/>
              <a:rect l="l" t="t" r="r" b="b"/>
              <a:pathLst>
                <a:path w="4133850" h="2374900">
                  <a:moveTo>
                    <a:pt x="3830535" y="12700"/>
                  </a:moveTo>
                  <a:lnTo>
                    <a:pt x="303618" y="12700"/>
                  </a:lnTo>
                  <a:lnTo>
                    <a:pt x="313359" y="0"/>
                  </a:lnTo>
                  <a:lnTo>
                    <a:pt x="3820795" y="0"/>
                  </a:lnTo>
                  <a:lnTo>
                    <a:pt x="3830535" y="12700"/>
                  </a:lnTo>
                  <a:close/>
                </a:path>
                <a:path w="4133850" h="2374900">
                  <a:moveTo>
                    <a:pt x="3877779" y="25400"/>
                  </a:moveTo>
                  <a:lnTo>
                    <a:pt x="256362" y="25400"/>
                  </a:lnTo>
                  <a:lnTo>
                    <a:pt x="265607" y="12700"/>
                  </a:lnTo>
                  <a:lnTo>
                    <a:pt x="3868534" y="12700"/>
                  </a:lnTo>
                  <a:lnTo>
                    <a:pt x="3877779" y="25400"/>
                  </a:lnTo>
                  <a:close/>
                </a:path>
                <a:path w="4133850" h="2374900">
                  <a:moveTo>
                    <a:pt x="300596" y="38100"/>
                  </a:moveTo>
                  <a:lnTo>
                    <a:pt x="229298" y="38100"/>
                  </a:lnTo>
                  <a:lnTo>
                    <a:pt x="238201" y="25400"/>
                  </a:lnTo>
                  <a:lnTo>
                    <a:pt x="309943" y="25400"/>
                  </a:lnTo>
                  <a:lnTo>
                    <a:pt x="300596" y="38100"/>
                  </a:lnTo>
                  <a:close/>
                </a:path>
                <a:path w="4133850" h="2374900">
                  <a:moveTo>
                    <a:pt x="3904830" y="38100"/>
                  </a:moveTo>
                  <a:lnTo>
                    <a:pt x="3833253" y="38100"/>
                  </a:lnTo>
                  <a:lnTo>
                    <a:pt x="3823906" y="25400"/>
                  </a:lnTo>
                  <a:lnTo>
                    <a:pt x="3895928" y="25400"/>
                  </a:lnTo>
                  <a:lnTo>
                    <a:pt x="3904830" y="38100"/>
                  </a:lnTo>
                  <a:close/>
                </a:path>
                <a:path w="4133850" h="2374900">
                  <a:moveTo>
                    <a:pt x="265379" y="50800"/>
                  </a:moveTo>
                  <a:lnTo>
                    <a:pt x="203314" y="50800"/>
                  </a:lnTo>
                  <a:lnTo>
                    <a:pt x="211848" y="38100"/>
                  </a:lnTo>
                  <a:lnTo>
                    <a:pt x="274332" y="38100"/>
                  </a:lnTo>
                  <a:lnTo>
                    <a:pt x="265379" y="50800"/>
                  </a:lnTo>
                  <a:close/>
                </a:path>
                <a:path w="4133850" h="2374900">
                  <a:moveTo>
                    <a:pt x="3930802" y="50800"/>
                  </a:moveTo>
                  <a:lnTo>
                    <a:pt x="3868458" y="50800"/>
                  </a:lnTo>
                  <a:lnTo>
                    <a:pt x="3859517" y="38100"/>
                  </a:lnTo>
                  <a:lnTo>
                    <a:pt x="3922267" y="38100"/>
                  </a:lnTo>
                  <a:lnTo>
                    <a:pt x="3930802" y="50800"/>
                  </a:lnTo>
                  <a:close/>
                </a:path>
                <a:path w="4133850" h="2374900">
                  <a:moveTo>
                    <a:pt x="231813" y="63500"/>
                  </a:moveTo>
                  <a:lnTo>
                    <a:pt x="186626" y="63500"/>
                  </a:lnTo>
                  <a:lnTo>
                    <a:pt x="194906" y="50800"/>
                  </a:lnTo>
                  <a:lnTo>
                    <a:pt x="240322" y="50800"/>
                  </a:lnTo>
                  <a:lnTo>
                    <a:pt x="231813" y="63500"/>
                  </a:lnTo>
                  <a:close/>
                </a:path>
                <a:path w="4133850" h="2374900">
                  <a:moveTo>
                    <a:pt x="3947477" y="63500"/>
                  </a:moveTo>
                  <a:lnTo>
                    <a:pt x="3902036" y="63500"/>
                  </a:lnTo>
                  <a:lnTo>
                    <a:pt x="3893527" y="50800"/>
                  </a:lnTo>
                  <a:lnTo>
                    <a:pt x="3939209" y="50800"/>
                  </a:lnTo>
                  <a:lnTo>
                    <a:pt x="3947477" y="63500"/>
                  </a:lnTo>
                  <a:close/>
                </a:path>
                <a:path w="4133850" h="2374900">
                  <a:moveTo>
                    <a:pt x="207822" y="76200"/>
                  </a:moveTo>
                  <a:lnTo>
                    <a:pt x="162369" y="76200"/>
                  </a:lnTo>
                  <a:lnTo>
                    <a:pt x="170484" y="63500"/>
                  </a:lnTo>
                  <a:lnTo>
                    <a:pt x="215976" y="63500"/>
                  </a:lnTo>
                  <a:lnTo>
                    <a:pt x="207822" y="76200"/>
                  </a:lnTo>
                  <a:close/>
                </a:path>
                <a:path w="4133850" h="2374900">
                  <a:moveTo>
                    <a:pt x="3971480" y="76200"/>
                  </a:moveTo>
                  <a:lnTo>
                    <a:pt x="3926027" y="76200"/>
                  </a:lnTo>
                  <a:lnTo>
                    <a:pt x="3917873" y="63500"/>
                  </a:lnTo>
                  <a:lnTo>
                    <a:pt x="3963619" y="63500"/>
                  </a:lnTo>
                  <a:lnTo>
                    <a:pt x="3971480" y="76200"/>
                  </a:lnTo>
                  <a:close/>
                </a:path>
                <a:path w="4133850" h="2374900">
                  <a:moveTo>
                    <a:pt x="192443" y="88900"/>
                  </a:moveTo>
                  <a:lnTo>
                    <a:pt x="147332" y="88900"/>
                  </a:lnTo>
                  <a:lnTo>
                    <a:pt x="154901" y="76200"/>
                  </a:lnTo>
                  <a:lnTo>
                    <a:pt x="200329" y="76200"/>
                  </a:lnTo>
                  <a:lnTo>
                    <a:pt x="192443" y="88900"/>
                  </a:lnTo>
                  <a:close/>
                </a:path>
                <a:path w="4133850" h="2374900">
                  <a:moveTo>
                    <a:pt x="3986745" y="88900"/>
                  </a:moveTo>
                  <a:lnTo>
                    <a:pt x="3941406" y="88900"/>
                  </a:lnTo>
                  <a:lnTo>
                    <a:pt x="3933520" y="76200"/>
                  </a:lnTo>
                  <a:lnTo>
                    <a:pt x="3979189" y="76200"/>
                  </a:lnTo>
                  <a:lnTo>
                    <a:pt x="3986745" y="88900"/>
                  </a:lnTo>
                  <a:close/>
                </a:path>
                <a:path w="4133850" h="2374900">
                  <a:moveTo>
                    <a:pt x="170357" y="101600"/>
                  </a:moveTo>
                  <a:lnTo>
                    <a:pt x="132651" y="101600"/>
                  </a:lnTo>
                  <a:lnTo>
                    <a:pt x="139915" y="88900"/>
                  </a:lnTo>
                  <a:lnTo>
                    <a:pt x="177825" y="88900"/>
                  </a:lnTo>
                  <a:lnTo>
                    <a:pt x="170357" y="101600"/>
                  </a:lnTo>
                  <a:close/>
                </a:path>
                <a:path w="4133850" h="2374900">
                  <a:moveTo>
                    <a:pt x="4001427" y="101600"/>
                  </a:moveTo>
                  <a:lnTo>
                    <a:pt x="3963492" y="101600"/>
                  </a:lnTo>
                  <a:lnTo>
                    <a:pt x="3956024" y="88900"/>
                  </a:lnTo>
                  <a:lnTo>
                    <a:pt x="3994162" y="88900"/>
                  </a:lnTo>
                  <a:lnTo>
                    <a:pt x="4001427" y="101600"/>
                  </a:lnTo>
                  <a:close/>
                </a:path>
                <a:path w="4133850" h="2374900">
                  <a:moveTo>
                    <a:pt x="156311" y="114300"/>
                  </a:moveTo>
                  <a:lnTo>
                    <a:pt x="118605" y="114300"/>
                  </a:lnTo>
                  <a:lnTo>
                    <a:pt x="125539" y="101600"/>
                  </a:lnTo>
                  <a:lnTo>
                    <a:pt x="163499" y="101600"/>
                  </a:lnTo>
                  <a:lnTo>
                    <a:pt x="156311" y="114300"/>
                  </a:lnTo>
                  <a:close/>
                </a:path>
                <a:path w="4133850" h="2374900">
                  <a:moveTo>
                    <a:pt x="4015460" y="114300"/>
                  </a:moveTo>
                  <a:lnTo>
                    <a:pt x="3977538" y="114300"/>
                  </a:lnTo>
                  <a:lnTo>
                    <a:pt x="3970350" y="101600"/>
                  </a:lnTo>
                  <a:lnTo>
                    <a:pt x="4008526" y="101600"/>
                  </a:lnTo>
                  <a:lnTo>
                    <a:pt x="4015460" y="114300"/>
                  </a:lnTo>
                  <a:close/>
                </a:path>
                <a:path w="4133850" h="2374900">
                  <a:moveTo>
                    <a:pt x="142849" y="127000"/>
                  </a:moveTo>
                  <a:lnTo>
                    <a:pt x="105206" y="127000"/>
                  </a:lnTo>
                  <a:lnTo>
                    <a:pt x="111810" y="114300"/>
                  </a:lnTo>
                  <a:lnTo>
                    <a:pt x="149732" y="114300"/>
                  </a:lnTo>
                  <a:lnTo>
                    <a:pt x="142849" y="127000"/>
                  </a:lnTo>
                  <a:close/>
                </a:path>
                <a:path w="4133850" h="2374900">
                  <a:moveTo>
                    <a:pt x="4035298" y="139700"/>
                  </a:moveTo>
                  <a:lnTo>
                    <a:pt x="4003852" y="139700"/>
                  </a:lnTo>
                  <a:lnTo>
                    <a:pt x="3997286" y="127000"/>
                  </a:lnTo>
                  <a:lnTo>
                    <a:pt x="3991000" y="127000"/>
                  </a:lnTo>
                  <a:lnTo>
                    <a:pt x="3984117" y="114300"/>
                  </a:lnTo>
                  <a:lnTo>
                    <a:pt x="4022242" y="114300"/>
                  </a:lnTo>
                  <a:lnTo>
                    <a:pt x="4028846" y="127000"/>
                  </a:lnTo>
                  <a:lnTo>
                    <a:pt x="4035298" y="139700"/>
                  </a:lnTo>
                  <a:close/>
                </a:path>
                <a:path w="4133850" h="2374900">
                  <a:moveTo>
                    <a:pt x="117754" y="152400"/>
                  </a:moveTo>
                  <a:lnTo>
                    <a:pt x="86385" y="152400"/>
                  </a:lnTo>
                  <a:lnTo>
                    <a:pt x="92481" y="139700"/>
                  </a:lnTo>
                  <a:lnTo>
                    <a:pt x="98755" y="127000"/>
                  </a:lnTo>
                  <a:lnTo>
                    <a:pt x="136563" y="127000"/>
                  </a:lnTo>
                  <a:lnTo>
                    <a:pt x="129984" y="139700"/>
                  </a:lnTo>
                  <a:lnTo>
                    <a:pt x="123990" y="139700"/>
                  </a:lnTo>
                  <a:lnTo>
                    <a:pt x="117754" y="152400"/>
                  </a:lnTo>
                  <a:close/>
                </a:path>
                <a:path w="4133850" h="2374900">
                  <a:moveTo>
                    <a:pt x="4047655" y="152400"/>
                  </a:moveTo>
                  <a:lnTo>
                    <a:pt x="4016095" y="152400"/>
                  </a:lnTo>
                  <a:lnTo>
                    <a:pt x="4009847" y="139700"/>
                  </a:lnTo>
                  <a:lnTo>
                    <a:pt x="4041559" y="139700"/>
                  </a:lnTo>
                  <a:lnTo>
                    <a:pt x="4047655" y="152400"/>
                  </a:lnTo>
                  <a:close/>
                </a:path>
                <a:path w="4133850" h="2374900">
                  <a:moveTo>
                    <a:pt x="95250" y="177800"/>
                  </a:moveTo>
                  <a:lnTo>
                    <a:pt x="69189" y="177800"/>
                  </a:lnTo>
                  <a:lnTo>
                    <a:pt x="74739" y="165100"/>
                  </a:lnTo>
                  <a:lnTo>
                    <a:pt x="80467" y="152400"/>
                  </a:lnTo>
                  <a:lnTo>
                    <a:pt x="112077" y="152400"/>
                  </a:lnTo>
                  <a:lnTo>
                    <a:pt x="106172" y="165100"/>
                  </a:lnTo>
                  <a:lnTo>
                    <a:pt x="100812" y="165100"/>
                  </a:lnTo>
                  <a:lnTo>
                    <a:pt x="95250" y="177800"/>
                  </a:lnTo>
                  <a:close/>
                </a:path>
                <a:path w="4133850" h="2374900">
                  <a:moveTo>
                    <a:pt x="4064838" y="177800"/>
                  </a:moveTo>
                  <a:lnTo>
                    <a:pt x="4038587" y="177800"/>
                  </a:lnTo>
                  <a:lnTo>
                    <a:pt x="4033037" y="165100"/>
                  </a:lnTo>
                  <a:lnTo>
                    <a:pt x="4027678" y="165100"/>
                  </a:lnTo>
                  <a:lnTo>
                    <a:pt x="4021772" y="152400"/>
                  </a:lnTo>
                  <a:lnTo>
                    <a:pt x="4053382" y="152400"/>
                  </a:lnTo>
                  <a:lnTo>
                    <a:pt x="4059288" y="165100"/>
                  </a:lnTo>
                  <a:lnTo>
                    <a:pt x="4064838" y="177800"/>
                  </a:lnTo>
                  <a:close/>
                </a:path>
                <a:path w="4133850" h="2374900">
                  <a:moveTo>
                    <a:pt x="100622" y="177800"/>
                  </a:moveTo>
                  <a:lnTo>
                    <a:pt x="100812" y="165100"/>
                  </a:lnTo>
                  <a:lnTo>
                    <a:pt x="106349" y="165100"/>
                  </a:lnTo>
                  <a:lnTo>
                    <a:pt x="100622" y="177800"/>
                  </a:lnTo>
                  <a:close/>
                </a:path>
                <a:path w="4133850" h="2374900">
                  <a:moveTo>
                    <a:pt x="4033227" y="177800"/>
                  </a:moveTo>
                  <a:lnTo>
                    <a:pt x="4027487" y="165100"/>
                  </a:lnTo>
                  <a:lnTo>
                    <a:pt x="4033037" y="165100"/>
                  </a:lnTo>
                  <a:lnTo>
                    <a:pt x="4033227" y="177800"/>
                  </a:lnTo>
                  <a:close/>
                </a:path>
                <a:path w="4133850" h="2374900">
                  <a:moveTo>
                    <a:pt x="90055" y="190500"/>
                  </a:moveTo>
                  <a:lnTo>
                    <a:pt x="58661" y="190500"/>
                  </a:lnTo>
                  <a:lnTo>
                    <a:pt x="63830" y="177800"/>
                  </a:lnTo>
                  <a:lnTo>
                    <a:pt x="95427" y="177800"/>
                  </a:lnTo>
                  <a:lnTo>
                    <a:pt x="90055" y="190500"/>
                  </a:lnTo>
                  <a:close/>
                </a:path>
                <a:path w="4133850" h="2374900">
                  <a:moveTo>
                    <a:pt x="4080319" y="203200"/>
                  </a:moveTo>
                  <a:lnTo>
                    <a:pt x="4053649" y="203200"/>
                  </a:lnTo>
                  <a:lnTo>
                    <a:pt x="4048645" y="190500"/>
                  </a:lnTo>
                  <a:lnTo>
                    <a:pt x="4043794" y="190500"/>
                  </a:lnTo>
                  <a:lnTo>
                    <a:pt x="4038422" y="177800"/>
                  </a:lnTo>
                  <a:lnTo>
                    <a:pt x="4070184" y="177800"/>
                  </a:lnTo>
                  <a:lnTo>
                    <a:pt x="4075353" y="190500"/>
                  </a:lnTo>
                  <a:lnTo>
                    <a:pt x="4080319" y="203200"/>
                  </a:lnTo>
                  <a:close/>
                </a:path>
                <a:path w="4133850" h="2374900">
                  <a:moveTo>
                    <a:pt x="66801" y="228600"/>
                  </a:moveTo>
                  <a:lnTo>
                    <a:pt x="39966" y="228600"/>
                  </a:lnTo>
                  <a:lnTo>
                    <a:pt x="44335" y="215900"/>
                  </a:lnTo>
                  <a:lnTo>
                    <a:pt x="48907" y="203200"/>
                  </a:lnTo>
                  <a:lnTo>
                    <a:pt x="53682" y="190500"/>
                  </a:lnTo>
                  <a:lnTo>
                    <a:pt x="85204" y="190500"/>
                  </a:lnTo>
                  <a:lnTo>
                    <a:pt x="80200" y="203200"/>
                  </a:lnTo>
                  <a:lnTo>
                    <a:pt x="75704" y="203200"/>
                  </a:lnTo>
                  <a:lnTo>
                    <a:pt x="71081" y="215900"/>
                  </a:lnTo>
                  <a:lnTo>
                    <a:pt x="71221" y="215900"/>
                  </a:lnTo>
                  <a:lnTo>
                    <a:pt x="66801" y="228600"/>
                  </a:lnTo>
                  <a:close/>
                </a:path>
                <a:path w="4133850" h="2374900">
                  <a:moveTo>
                    <a:pt x="75552" y="215900"/>
                  </a:moveTo>
                  <a:lnTo>
                    <a:pt x="75704" y="203200"/>
                  </a:lnTo>
                  <a:lnTo>
                    <a:pt x="80365" y="203200"/>
                  </a:lnTo>
                  <a:lnTo>
                    <a:pt x="75552" y="215900"/>
                  </a:lnTo>
                  <a:close/>
                </a:path>
                <a:path w="4133850" h="2374900">
                  <a:moveTo>
                    <a:pt x="4058297" y="215900"/>
                  </a:moveTo>
                  <a:lnTo>
                    <a:pt x="4053484" y="203200"/>
                  </a:lnTo>
                  <a:lnTo>
                    <a:pt x="4058145" y="203200"/>
                  </a:lnTo>
                  <a:lnTo>
                    <a:pt x="4058297" y="215900"/>
                  </a:lnTo>
                  <a:close/>
                </a:path>
                <a:path w="4133850" h="2374900">
                  <a:moveTo>
                    <a:pt x="4094010" y="228600"/>
                  </a:moveTo>
                  <a:lnTo>
                    <a:pt x="4067048" y="228600"/>
                  </a:lnTo>
                  <a:lnTo>
                    <a:pt x="4062628" y="215900"/>
                  </a:lnTo>
                  <a:lnTo>
                    <a:pt x="4062768" y="215900"/>
                  </a:lnTo>
                  <a:lnTo>
                    <a:pt x="4058145" y="203200"/>
                  </a:lnTo>
                  <a:lnTo>
                    <a:pt x="4085081" y="203200"/>
                  </a:lnTo>
                  <a:lnTo>
                    <a:pt x="4089654" y="215900"/>
                  </a:lnTo>
                  <a:lnTo>
                    <a:pt x="4094010" y="228600"/>
                  </a:lnTo>
                  <a:close/>
                </a:path>
                <a:path w="4133850" h="2374900">
                  <a:moveTo>
                    <a:pt x="55130" y="254000"/>
                  </a:moveTo>
                  <a:lnTo>
                    <a:pt x="28117" y="254000"/>
                  </a:lnTo>
                  <a:lnTo>
                    <a:pt x="31864" y="241300"/>
                  </a:lnTo>
                  <a:lnTo>
                    <a:pt x="35801" y="228600"/>
                  </a:lnTo>
                  <a:lnTo>
                    <a:pt x="62852" y="228600"/>
                  </a:lnTo>
                  <a:lnTo>
                    <a:pt x="58826" y="241300"/>
                  </a:lnTo>
                  <a:lnTo>
                    <a:pt x="55130" y="254000"/>
                  </a:lnTo>
                  <a:close/>
                </a:path>
                <a:path w="4133850" h="2374900">
                  <a:moveTo>
                    <a:pt x="4105833" y="254000"/>
                  </a:moveTo>
                  <a:lnTo>
                    <a:pt x="4078719" y="254000"/>
                  </a:lnTo>
                  <a:lnTo>
                    <a:pt x="4074896" y="241300"/>
                  </a:lnTo>
                  <a:lnTo>
                    <a:pt x="4075023" y="241300"/>
                  </a:lnTo>
                  <a:lnTo>
                    <a:pt x="4070997" y="228600"/>
                  </a:lnTo>
                  <a:lnTo>
                    <a:pt x="4098163" y="228600"/>
                  </a:lnTo>
                  <a:lnTo>
                    <a:pt x="4102112" y="241300"/>
                  </a:lnTo>
                  <a:lnTo>
                    <a:pt x="4105833" y="254000"/>
                  </a:lnTo>
                  <a:close/>
                </a:path>
                <a:path w="4133850" h="2374900">
                  <a:moveTo>
                    <a:pt x="39738" y="292100"/>
                  </a:moveTo>
                  <a:lnTo>
                    <a:pt x="15392" y="292100"/>
                  </a:lnTo>
                  <a:lnTo>
                    <a:pt x="18237" y="279400"/>
                  </a:lnTo>
                  <a:lnTo>
                    <a:pt x="21310" y="266700"/>
                  </a:lnTo>
                  <a:lnTo>
                    <a:pt x="24612" y="254000"/>
                  </a:lnTo>
                  <a:lnTo>
                    <a:pt x="51752" y="254000"/>
                  </a:lnTo>
                  <a:lnTo>
                    <a:pt x="48348" y="266700"/>
                  </a:lnTo>
                  <a:lnTo>
                    <a:pt x="45262" y="279400"/>
                  </a:lnTo>
                  <a:lnTo>
                    <a:pt x="42494" y="279400"/>
                  </a:lnTo>
                  <a:lnTo>
                    <a:pt x="39738" y="292100"/>
                  </a:lnTo>
                  <a:close/>
                </a:path>
                <a:path w="4133850" h="2374900">
                  <a:moveTo>
                    <a:pt x="4118546" y="292100"/>
                  </a:moveTo>
                  <a:lnTo>
                    <a:pt x="4094111" y="292100"/>
                  </a:lnTo>
                  <a:lnTo>
                    <a:pt x="4091355" y="279400"/>
                  </a:lnTo>
                  <a:lnTo>
                    <a:pt x="4088587" y="279400"/>
                  </a:lnTo>
                  <a:lnTo>
                    <a:pt x="4085399" y="266700"/>
                  </a:lnTo>
                  <a:lnTo>
                    <a:pt x="4082097" y="254000"/>
                  </a:lnTo>
                  <a:lnTo>
                    <a:pt x="4109351" y="254000"/>
                  </a:lnTo>
                  <a:lnTo>
                    <a:pt x="4112641" y="266700"/>
                  </a:lnTo>
                  <a:lnTo>
                    <a:pt x="4115701" y="279400"/>
                  </a:lnTo>
                  <a:lnTo>
                    <a:pt x="4118546" y="292100"/>
                  </a:lnTo>
                  <a:close/>
                </a:path>
                <a:path w="4133850" h="2374900">
                  <a:moveTo>
                    <a:pt x="31292" y="330200"/>
                  </a:moveTo>
                  <a:lnTo>
                    <a:pt x="6350" y="330200"/>
                  </a:lnTo>
                  <a:lnTo>
                    <a:pt x="8255" y="317500"/>
                  </a:lnTo>
                  <a:lnTo>
                    <a:pt x="10401" y="304800"/>
                  </a:lnTo>
                  <a:lnTo>
                    <a:pt x="12776" y="292100"/>
                  </a:lnTo>
                  <a:lnTo>
                    <a:pt x="39827" y="292100"/>
                  </a:lnTo>
                  <a:lnTo>
                    <a:pt x="37299" y="304800"/>
                  </a:lnTo>
                  <a:lnTo>
                    <a:pt x="35077" y="317500"/>
                  </a:lnTo>
                  <a:lnTo>
                    <a:pt x="33134" y="317500"/>
                  </a:lnTo>
                  <a:lnTo>
                    <a:pt x="31292" y="330200"/>
                  </a:lnTo>
                  <a:close/>
                </a:path>
                <a:path w="4133850" h="2374900">
                  <a:moveTo>
                    <a:pt x="4129214" y="342900"/>
                  </a:moveTo>
                  <a:lnTo>
                    <a:pt x="4104106" y="342900"/>
                  </a:lnTo>
                  <a:lnTo>
                    <a:pt x="4102493" y="330200"/>
                  </a:lnTo>
                  <a:lnTo>
                    <a:pt x="4100715" y="317500"/>
                  </a:lnTo>
                  <a:lnTo>
                    <a:pt x="4098772" y="317500"/>
                  </a:lnTo>
                  <a:lnTo>
                    <a:pt x="4096473" y="304800"/>
                  </a:lnTo>
                  <a:lnTo>
                    <a:pt x="4094022" y="292100"/>
                  </a:lnTo>
                  <a:lnTo>
                    <a:pt x="4121150" y="292100"/>
                  </a:lnTo>
                  <a:lnTo>
                    <a:pt x="4123524" y="304800"/>
                  </a:lnTo>
                  <a:lnTo>
                    <a:pt x="4125658" y="317500"/>
                  </a:lnTo>
                  <a:lnTo>
                    <a:pt x="4127563" y="330200"/>
                  </a:lnTo>
                  <a:lnTo>
                    <a:pt x="4129214" y="342900"/>
                  </a:lnTo>
                  <a:close/>
                </a:path>
                <a:path w="4133850" h="2374900">
                  <a:moveTo>
                    <a:pt x="25514" y="393700"/>
                  </a:moveTo>
                  <a:lnTo>
                    <a:pt x="126" y="393700"/>
                  </a:lnTo>
                  <a:lnTo>
                    <a:pt x="533" y="381000"/>
                  </a:lnTo>
                  <a:lnTo>
                    <a:pt x="1193" y="368300"/>
                  </a:lnTo>
                  <a:lnTo>
                    <a:pt x="2108" y="355600"/>
                  </a:lnTo>
                  <a:lnTo>
                    <a:pt x="3225" y="342900"/>
                  </a:lnTo>
                  <a:lnTo>
                    <a:pt x="4686" y="330200"/>
                  </a:lnTo>
                  <a:lnTo>
                    <a:pt x="31343" y="330200"/>
                  </a:lnTo>
                  <a:lnTo>
                    <a:pt x="29743" y="342900"/>
                  </a:lnTo>
                  <a:lnTo>
                    <a:pt x="28422" y="355600"/>
                  </a:lnTo>
                  <a:lnTo>
                    <a:pt x="27368" y="355600"/>
                  </a:lnTo>
                  <a:lnTo>
                    <a:pt x="26492" y="368300"/>
                  </a:lnTo>
                  <a:lnTo>
                    <a:pt x="25882" y="381000"/>
                  </a:lnTo>
                  <a:lnTo>
                    <a:pt x="25514" y="393700"/>
                  </a:lnTo>
                  <a:close/>
                </a:path>
                <a:path w="4133850" h="2374900">
                  <a:moveTo>
                    <a:pt x="4133723" y="393700"/>
                  </a:moveTo>
                  <a:lnTo>
                    <a:pt x="4108335" y="393700"/>
                  </a:lnTo>
                  <a:lnTo>
                    <a:pt x="4107954" y="381000"/>
                  </a:lnTo>
                  <a:lnTo>
                    <a:pt x="4107332" y="368300"/>
                  </a:lnTo>
                  <a:lnTo>
                    <a:pt x="4106481" y="355600"/>
                  </a:lnTo>
                  <a:lnTo>
                    <a:pt x="4105427" y="355600"/>
                  </a:lnTo>
                  <a:lnTo>
                    <a:pt x="4104055" y="342900"/>
                  </a:lnTo>
                  <a:lnTo>
                    <a:pt x="4130624" y="342900"/>
                  </a:lnTo>
                  <a:lnTo>
                    <a:pt x="4131779" y="355600"/>
                  </a:lnTo>
                  <a:lnTo>
                    <a:pt x="4132681" y="368300"/>
                  </a:lnTo>
                  <a:lnTo>
                    <a:pt x="4133329" y="381000"/>
                  </a:lnTo>
                  <a:lnTo>
                    <a:pt x="4133723" y="393700"/>
                  </a:lnTo>
                  <a:close/>
                </a:path>
                <a:path w="4133850" h="2374900">
                  <a:moveTo>
                    <a:pt x="25526" y="1981200"/>
                  </a:moveTo>
                  <a:lnTo>
                    <a:pt x="126" y="1981200"/>
                  </a:lnTo>
                  <a:lnTo>
                    <a:pt x="0" y="393700"/>
                  </a:lnTo>
                  <a:lnTo>
                    <a:pt x="25400" y="393700"/>
                  </a:lnTo>
                  <a:lnTo>
                    <a:pt x="25526" y="1981200"/>
                  </a:lnTo>
                  <a:close/>
                </a:path>
                <a:path w="4133850" h="2374900">
                  <a:moveTo>
                    <a:pt x="4133710" y="1981200"/>
                  </a:moveTo>
                  <a:lnTo>
                    <a:pt x="4108323" y="1981200"/>
                  </a:lnTo>
                  <a:lnTo>
                    <a:pt x="4108450" y="393700"/>
                  </a:lnTo>
                  <a:lnTo>
                    <a:pt x="4133850" y="393700"/>
                  </a:lnTo>
                  <a:lnTo>
                    <a:pt x="4133850" y="1968500"/>
                  </a:lnTo>
                  <a:lnTo>
                    <a:pt x="4133710" y="1981200"/>
                  </a:lnTo>
                  <a:close/>
                </a:path>
                <a:path w="4133850" h="2374900">
                  <a:moveTo>
                    <a:pt x="31343" y="2032000"/>
                  </a:moveTo>
                  <a:lnTo>
                    <a:pt x="4635" y="2032000"/>
                  </a:lnTo>
                  <a:lnTo>
                    <a:pt x="3225" y="2019300"/>
                  </a:lnTo>
                  <a:lnTo>
                    <a:pt x="2070" y="2006600"/>
                  </a:lnTo>
                  <a:lnTo>
                    <a:pt x="1168" y="1993900"/>
                  </a:lnTo>
                  <a:lnTo>
                    <a:pt x="520" y="1981200"/>
                  </a:lnTo>
                  <a:lnTo>
                    <a:pt x="25882" y="1981200"/>
                  </a:lnTo>
                  <a:lnTo>
                    <a:pt x="26517" y="1993900"/>
                  </a:lnTo>
                  <a:lnTo>
                    <a:pt x="27368" y="2006600"/>
                  </a:lnTo>
                  <a:lnTo>
                    <a:pt x="28460" y="2019300"/>
                  </a:lnTo>
                  <a:lnTo>
                    <a:pt x="29743" y="2019300"/>
                  </a:lnTo>
                  <a:lnTo>
                    <a:pt x="31343" y="2032000"/>
                  </a:lnTo>
                  <a:close/>
                </a:path>
                <a:path w="4133850" h="2374900">
                  <a:moveTo>
                    <a:pt x="4129163" y="2032000"/>
                  </a:moveTo>
                  <a:lnTo>
                    <a:pt x="4102493" y="2032000"/>
                  </a:lnTo>
                  <a:lnTo>
                    <a:pt x="4104106" y="2019300"/>
                  </a:lnTo>
                  <a:lnTo>
                    <a:pt x="4105389" y="2019300"/>
                  </a:lnTo>
                  <a:lnTo>
                    <a:pt x="4106506" y="2006600"/>
                  </a:lnTo>
                  <a:lnTo>
                    <a:pt x="4107357" y="1993900"/>
                  </a:lnTo>
                  <a:lnTo>
                    <a:pt x="4107967" y="1981200"/>
                  </a:lnTo>
                  <a:lnTo>
                    <a:pt x="4133316" y="1981200"/>
                  </a:lnTo>
                  <a:lnTo>
                    <a:pt x="4132656" y="1993900"/>
                  </a:lnTo>
                  <a:lnTo>
                    <a:pt x="4131741" y="2006600"/>
                  </a:lnTo>
                  <a:lnTo>
                    <a:pt x="4130624" y="2019300"/>
                  </a:lnTo>
                  <a:lnTo>
                    <a:pt x="4129163" y="2032000"/>
                  </a:lnTo>
                  <a:close/>
                </a:path>
                <a:path w="4133850" h="2374900">
                  <a:moveTo>
                    <a:pt x="39827" y="2070100"/>
                  </a:moveTo>
                  <a:lnTo>
                    <a:pt x="12700" y="2070100"/>
                  </a:lnTo>
                  <a:lnTo>
                    <a:pt x="10325" y="2057400"/>
                  </a:lnTo>
                  <a:lnTo>
                    <a:pt x="8191" y="2044700"/>
                  </a:lnTo>
                  <a:lnTo>
                    <a:pt x="6286" y="2032000"/>
                  </a:lnTo>
                  <a:lnTo>
                    <a:pt x="31292" y="2032000"/>
                  </a:lnTo>
                  <a:lnTo>
                    <a:pt x="33134" y="2044700"/>
                  </a:lnTo>
                  <a:lnTo>
                    <a:pt x="35140" y="2057400"/>
                  </a:lnTo>
                  <a:lnTo>
                    <a:pt x="37299" y="2057400"/>
                  </a:lnTo>
                  <a:lnTo>
                    <a:pt x="39827" y="2070100"/>
                  </a:lnTo>
                  <a:close/>
                </a:path>
                <a:path w="4133850" h="2374900">
                  <a:moveTo>
                    <a:pt x="4118457" y="2082800"/>
                  </a:moveTo>
                  <a:lnTo>
                    <a:pt x="4091355" y="2082800"/>
                  </a:lnTo>
                  <a:lnTo>
                    <a:pt x="4094111" y="2070100"/>
                  </a:lnTo>
                  <a:lnTo>
                    <a:pt x="4096550" y="2057400"/>
                  </a:lnTo>
                  <a:lnTo>
                    <a:pt x="4098709" y="2057400"/>
                  </a:lnTo>
                  <a:lnTo>
                    <a:pt x="4100779" y="2044700"/>
                  </a:lnTo>
                  <a:lnTo>
                    <a:pt x="4102557" y="2032000"/>
                  </a:lnTo>
                  <a:lnTo>
                    <a:pt x="4127500" y="2032000"/>
                  </a:lnTo>
                  <a:lnTo>
                    <a:pt x="4125595" y="2044700"/>
                  </a:lnTo>
                  <a:lnTo>
                    <a:pt x="4123448" y="2057400"/>
                  </a:lnTo>
                  <a:lnTo>
                    <a:pt x="4121073" y="2070100"/>
                  </a:lnTo>
                  <a:lnTo>
                    <a:pt x="4118457" y="2082800"/>
                  </a:lnTo>
                  <a:close/>
                </a:path>
                <a:path w="4133850" h="2374900">
                  <a:moveTo>
                    <a:pt x="51752" y="2108200"/>
                  </a:moveTo>
                  <a:lnTo>
                    <a:pt x="24498" y="2108200"/>
                  </a:lnTo>
                  <a:lnTo>
                    <a:pt x="21208" y="2095500"/>
                  </a:lnTo>
                  <a:lnTo>
                    <a:pt x="18148" y="2082800"/>
                  </a:lnTo>
                  <a:lnTo>
                    <a:pt x="15303" y="2070100"/>
                  </a:lnTo>
                  <a:lnTo>
                    <a:pt x="39738" y="2070100"/>
                  </a:lnTo>
                  <a:lnTo>
                    <a:pt x="42494" y="2082800"/>
                  </a:lnTo>
                  <a:lnTo>
                    <a:pt x="45262" y="2082800"/>
                  </a:lnTo>
                  <a:lnTo>
                    <a:pt x="48450" y="2095500"/>
                  </a:lnTo>
                  <a:lnTo>
                    <a:pt x="51752" y="2108200"/>
                  </a:lnTo>
                  <a:close/>
                </a:path>
                <a:path w="4133850" h="2374900">
                  <a:moveTo>
                    <a:pt x="4109237" y="2108200"/>
                  </a:moveTo>
                  <a:lnTo>
                    <a:pt x="4082097" y="2108200"/>
                  </a:lnTo>
                  <a:lnTo>
                    <a:pt x="4085501" y="2095500"/>
                  </a:lnTo>
                  <a:lnTo>
                    <a:pt x="4088587" y="2082800"/>
                  </a:lnTo>
                  <a:lnTo>
                    <a:pt x="4115612" y="2082800"/>
                  </a:lnTo>
                  <a:lnTo>
                    <a:pt x="4112539" y="2095500"/>
                  </a:lnTo>
                  <a:lnTo>
                    <a:pt x="4109237" y="2108200"/>
                  </a:lnTo>
                  <a:close/>
                </a:path>
                <a:path w="4133850" h="2374900">
                  <a:moveTo>
                    <a:pt x="71221" y="2146300"/>
                  </a:moveTo>
                  <a:lnTo>
                    <a:pt x="39839" y="2146300"/>
                  </a:lnTo>
                  <a:lnTo>
                    <a:pt x="35674" y="2133600"/>
                  </a:lnTo>
                  <a:lnTo>
                    <a:pt x="31737" y="2120900"/>
                  </a:lnTo>
                  <a:lnTo>
                    <a:pt x="28003" y="2108200"/>
                  </a:lnTo>
                  <a:lnTo>
                    <a:pt x="55130" y="2108200"/>
                  </a:lnTo>
                  <a:lnTo>
                    <a:pt x="58953" y="2120900"/>
                  </a:lnTo>
                  <a:lnTo>
                    <a:pt x="62852" y="2133600"/>
                  </a:lnTo>
                  <a:lnTo>
                    <a:pt x="66801" y="2133600"/>
                  </a:lnTo>
                  <a:lnTo>
                    <a:pt x="71221" y="2146300"/>
                  </a:lnTo>
                  <a:close/>
                </a:path>
                <a:path w="4133850" h="2374900">
                  <a:moveTo>
                    <a:pt x="4093883" y="2146300"/>
                  </a:moveTo>
                  <a:lnTo>
                    <a:pt x="4062628" y="2146300"/>
                  </a:lnTo>
                  <a:lnTo>
                    <a:pt x="4067048" y="2133600"/>
                  </a:lnTo>
                  <a:lnTo>
                    <a:pt x="4070997" y="2133600"/>
                  </a:lnTo>
                  <a:lnTo>
                    <a:pt x="4075023" y="2120900"/>
                  </a:lnTo>
                  <a:lnTo>
                    <a:pt x="4074896" y="2120900"/>
                  </a:lnTo>
                  <a:lnTo>
                    <a:pt x="4078719" y="2108200"/>
                  </a:lnTo>
                  <a:lnTo>
                    <a:pt x="4105719" y="2108200"/>
                  </a:lnTo>
                  <a:lnTo>
                    <a:pt x="4101985" y="2120900"/>
                  </a:lnTo>
                  <a:lnTo>
                    <a:pt x="4098035" y="2133600"/>
                  </a:lnTo>
                  <a:lnTo>
                    <a:pt x="4093883" y="2146300"/>
                  </a:lnTo>
                  <a:close/>
                </a:path>
                <a:path w="4133850" h="2374900">
                  <a:moveTo>
                    <a:pt x="85204" y="2171700"/>
                  </a:moveTo>
                  <a:lnTo>
                    <a:pt x="53530" y="2171700"/>
                  </a:lnTo>
                  <a:lnTo>
                    <a:pt x="48768" y="2159000"/>
                  </a:lnTo>
                  <a:lnTo>
                    <a:pt x="44195" y="2146300"/>
                  </a:lnTo>
                  <a:lnTo>
                    <a:pt x="71081" y="2146300"/>
                  </a:lnTo>
                  <a:lnTo>
                    <a:pt x="75704" y="2159000"/>
                  </a:lnTo>
                  <a:lnTo>
                    <a:pt x="80200" y="2159000"/>
                  </a:lnTo>
                  <a:lnTo>
                    <a:pt x="85204" y="2171700"/>
                  </a:lnTo>
                  <a:close/>
                </a:path>
                <a:path w="4133850" h="2374900">
                  <a:moveTo>
                    <a:pt x="4080167" y="2171700"/>
                  </a:moveTo>
                  <a:lnTo>
                    <a:pt x="4048645" y="2171700"/>
                  </a:lnTo>
                  <a:lnTo>
                    <a:pt x="4053649" y="2159000"/>
                  </a:lnTo>
                  <a:lnTo>
                    <a:pt x="4058145" y="2159000"/>
                  </a:lnTo>
                  <a:lnTo>
                    <a:pt x="4062768" y="2146300"/>
                  </a:lnTo>
                  <a:lnTo>
                    <a:pt x="4089514" y="2146300"/>
                  </a:lnTo>
                  <a:lnTo>
                    <a:pt x="4084942" y="2159000"/>
                  </a:lnTo>
                  <a:lnTo>
                    <a:pt x="4080167" y="2171700"/>
                  </a:lnTo>
                  <a:close/>
                </a:path>
                <a:path w="4133850" h="2374900">
                  <a:moveTo>
                    <a:pt x="100812" y="2197100"/>
                  </a:moveTo>
                  <a:lnTo>
                    <a:pt x="69011" y="2197100"/>
                  </a:lnTo>
                  <a:lnTo>
                    <a:pt x="63665" y="2184400"/>
                  </a:lnTo>
                  <a:lnTo>
                    <a:pt x="58496" y="2171700"/>
                  </a:lnTo>
                  <a:lnTo>
                    <a:pt x="90055" y="2171700"/>
                  </a:lnTo>
                  <a:lnTo>
                    <a:pt x="95427" y="2184400"/>
                  </a:lnTo>
                  <a:lnTo>
                    <a:pt x="95250" y="2184400"/>
                  </a:lnTo>
                  <a:lnTo>
                    <a:pt x="100812" y="2197100"/>
                  </a:lnTo>
                  <a:close/>
                </a:path>
                <a:path w="4133850" h="2374900">
                  <a:moveTo>
                    <a:pt x="4064660" y="2197100"/>
                  </a:moveTo>
                  <a:lnTo>
                    <a:pt x="4033037" y="2197100"/>
                  </a:lnTo>
                  <a:lnTo>
                    <a:pt x="4038587" y="2184400"/>
                  </a:lnTo>
                  <a:lnTo>
                    <a:pt x="4038422" y="2184400"/>
                  </a:lnTo>
                  <a:lnTo>
                    <a:pt x="4043794" y="2171700"/>
                  </a:lnTo>
                  <a:lnTo>
                    <a:pt x="4075188" y="2171700"/>
                  </a:lnTo>
                  <a:lnTo>
                    <a:pt x="4070019" y="2184400"/>
                  </a:lnTo>
                  <a:lnTo>
                    <a:pt x="4064660" y="2197100"/>
                  </a:lnTo>
                  <a:close/>
                </a:path>
                <a:path w="4133850" h="2374900">
                  <a:moveTo>
                    <a:pt x="112077" y="2209800"/>
                  </a:moveTo>
                  <a:lnTo>
                    <a:pt x="80467" y="2209800"/>
                  </a:lnTo>
                  <a:lnTo>
                    <a:pt x="74561" y="2197100"/>
                  </a:lnTo>
                  <a:lnTo>
                    <a:pt x="106172" y="2197100"/>
                  </a:lnTo>
                  <a:lnTo>
                    <a:pt x="112077" y="2209800"/>
                  </a:lnTo>
                  <a:close/>
                </a:path>
                <a:path w="4133850" h="2374900">
                  <a:moveTo>
                    <a:pt x="4053382" y="2209800"/>
                  </a:moveTo>
                  <a:lnTo>
                    <a:pt x="4021772" y="2209800"/>
                  </a:lnTo>
                  <a:lnTo>
                    <a:pt x="4027678" y="2197100"/>
                  </a:lnTo>
                  <a:lnTo>
                    <a:pt x="4059110" y="2197100"/>
                  </a:lnTo>
                  <a:lnTo>
                    <a:pt x="4053382" y="2209800"/>
                  </a:lnTo>
                  <a:close/>
                </a:path>
                <a:path w="4133850" h="2374900">
                  <a:moveTo>
                    <a:pt x="136563" y="2235200"/>
                  </a:moveTo>
                  <a:lnTo>
                    <a:pt x="98551" y="2235200"/>
                  </a:lnTo>
                  <a:lnTo>
                    <a:pt x="92290" y="2222500"/>
                  </a:lnTo>
                  <a:lnTo>
                    <a:pt x="86194" y="2209800"/>
                  </a:lnTo>
                  <a:lnTo>
                    <a:pt x="117754" y="2209800"/>
                  </a:lnTo>
                  <a:lnTo>
                    <a:pt x="123990" y="2222500"/>
                  </a:lnTo>
                  <a:lnTo>
                    <a:pt x="129984" y="2222500"/>
                  </a:lnTo>
                  <a:lnTo>
                    <a:pt x="136563" y="2235200"/>
                  </a:lnTo>
                  <a:close/>
                </a:path>
                <a:path w="4133850" h="2374900">
                  <a:moveTo>
                    <a:pt x="4035094" y="2235200"/>
                  </a:moveTo>
                  <a:lnTo>
                    <a:pt x="3997286" y="2235200"/>
                  </a:lnTo>
                  <a:lnTo>
                    <a:pt x="4003852" y="2222500"/>
                  </a:lnTo>
                  <a:lnTo>
                    <a:pt x="4009847" y="2222500"/>
                  </a:lnTo>
                  <a:lnTo>
                    <a:pt x="4016095" y="2209800"/>
                  </a:lnTo>
                  <a:lnTo>
                    <a:pt x="4047464" y="2209800"/>
                  </a:lnTo>
                  <a:lnTo>
                    <a:pt x="4041368" y="2222500"/>
                  </a:lnTo>
                  <a:lnTo>
                    <a:pt x="4035094" y="2235200"/>
                  </a:lnTo>
                  <a:close/>
                </a:path>
                <a:path w="4133850" h="2374900">
                  <a:moveTo>
                    <a:pt x="149732" y="2247900"/>
                  </a:moveTo>
                  <a:lnTo>
                    <a:pt x="111607" y="2247900"/>
                  </a:lnTo>
                  <a:lnTo>
                    <a:pt x="105003" y="2235200"/>
                  </a:lnTo>
                  <a:lnTo>
                    <a:pt x="142849" y="2235200"/>
                  </a:lnTo>
                  <a:lnTo>
                    <a:pt x="149732" y="2247900"/>
                  </a:lnTo>
                  <a:close/>
                </a:path>
                <a:path w="4133850" h="2374900">
                  <a:moveTo>
                    <a:pt x="4022026" y="2247900"/>
                  </a:moveTo>
                  <a:lnTo>
                    <a:pt x="3984117" y="2247900"/>
                  </a:lnTo>
                  <a:lnTo>
                    <a:pt x="3991000" y="2235200"/>
                  </a:lnTo>
                  <a:lnTo>
                    <a:pt x="4028643" y="2235200"/>
                  </a:lnTo>
                  <a:lnTo>
                    <a:pt x="4022026" y="2247900"/>
                  </a:lnTo>
                  <a:close/>
                </a:path>
                <a:path w="4133850" h="2374900">
                  <a:moveTo>
                    <a:pt x="163499" y="2260600"/>
                  </a:moveTo>
                  <a:lnTo>
                    <a:pt x="125323" y="2260600"/>
                  </a:lnTo>
                  <a:lnTo>
                    <a:pt x="118389" y="2247900"/>
                  </a:lnTo>
                  <a:lnTo>
                    <a:pt x="156311" y="2247900"/>
                  </a:lnTo>
                  <a:lnTo>
                    <a:pt x="163499" y="2260600"/>
                  </a:lnTo>
                  <a:close/>
                </a:path>
                <a:path w="4133850" h="2374900">
                  <a:moveTo>
                    <a:pt x="4008310" y="2260600"/>
                  </a:moveTo>
                  <a:lnTo>
                    <a:pt x="3970350" y="2260600"/>
                  </a:lnTo>
                  <a:lnTo>
                    <a:pt x="3977538" y="2247900"/>
                  </a:lnTo>
                  <a:lnTo>
                    <a:pt x="4015244" y="2247900"/>
                  </a:lnTo>
                  <a:lnTo>
                    <a:pt x="4008310" y="2260600"/>
                  </a:lnTo>
                  <a:close/>
                </a:path>
                <a:path w="4133850" h="2374900">
                  <a:moveTo>
                    <a:pt x="177825" y="2273300"/>
                  </a:moveTo>
                  <a:lnTo>
                    <a:pt x="139687" y="2273300"/>
                  </a:lnTo>
                  <a:lnTo>
                    <a:pt x="132422" y="2260600"/>
                  </a:lnTo>
                  <a:lnTo>
                    <a:pt x="170357" y="2260600"/>
                  </a:lnTo>
                  <a:lnTo>
                    <a:pt x="177825" y="2273300"/>
                  </a:lnTo>
                  <a:close/>
                </a:path>
                <a:path w="4133850" h="2374900">
                  <a:moveTo>
                    <a:pt x="3993934" y="2273300"/>
                  </a:moveTo>
                  <a:lnTo>
                    <a:pt x="3956024" y="2273300"/>
                  </a:lnTo>
                  <a:lnTo>
                    <a:pt x="3963492" y="2260600"/>
                  </a:lnTo>
                  <a:lnTo>
                    <a:pt x="4001198" y="2260600"/>
                  </a:lnTo>
                  <a:lnTo>
                    <a:pt x="3993934" y="2273300"/>
                  </a:lnTo>
                  <a:close/>
                </a:path>
                <a:path w="4133850" h="2374900">
                  <a:moveTo>
                    <a:pt x="192697" y="2286000"/>
                  </a:moveTo>
                  <a:lnTo>
                    <a:pt x="154660" y="2286000"/>
                  </a:lnTo>
                  <a:lnTo>
                    <a:pt x="147104" y="2273300"/>
                  </a:lnTo>
                  <a:lnTo>
                    <a:pt x="184950" y="2273300"/>
                  </a:lnTo>
                  <a:lnTo>
                    <a:pt x="192697" y="2286000"/>
                  </a:lnTo>
                  <a:close/>
                </a:path>
                <a:path w="4133850" h="2374900">
                  <a:moveTo>
                    <a:pt x="3978948" y="2286000"/>
                  </a:moveTo>
                  <a:lnTo>
                    <a:pt x="3941152" y="2286000"/>
                  </a:lnTo>
                  <a:lnTo>
                    <a:pt x="3948899" y="2273300"/>
                  </a:lnTo>
                  <a:lnTo>
                    <a:pt x="3986517" y="2273300"/>
                  </a:lnTo>
                  <a:lnTo>
                    <a:pt x="3978948" y="2286000"/>
                  </a:lnTo>
                  <a:close/>
                </a:path>
                <a:path w="4133850" h="2374900">
                  <a:moveTo>
                    <a:pt x="215976" y="2298700"/>
                  </a:moveTo>
                  <a:lnTo>
                    <a:pt x="170230" y="2298700"/>
                  </a:lnTo>
                  <a:lnTo>
                    <a:pt x="162369" y="2286000"/>
                  </a:lnTo>
                  <a:lnTo>
                    <a:pt x="207822" y="2286000"/>
                  </a:lnTo>
                  <a:lnTo>
                    <a:pt x="215976" y="2298700"/>
                  </a:lnTo>
                  <a:close/>
                </a:path>
                <a:path w="4133850" h="2374900">
                  <a:moveTo>
                    <a:pt x="3963365" y="2298700"/>
                  </a:moveTo>
                  <a:lnTo>
                    <a:pt x="3917873" y="2298700"/>
                  </a:lnTo>
                  <a:lnTo>
                    <a:pt x="3926027" y="2286000"/>
                  </a:lnTo>
                  <a:lnTo>
                    <a:pt x="3971480" y="2286000"/>
                  </a:lnTo>
                  <a:lnTo>
                    <a:pt x="3963365" y="2298700"/>
                  </a:lnTo>
                  <a:close/>
                </a:path>
                <a:path w="4133850" h="2374900">
                  <a:moveTo>
                    <a:pt x="240322" y="2311400"/>
                  </a:moveTo>
                  <a:lnTo>
                    <a:pt x="186372" y="2311400"/>
                  </a:lnTo>
                  <a:lnTo>
                    <a:pt x="178231" y="2298700"/>
                  </a:lnTo>
                  <a:lnTo>
                    <a:pt x="231813" y="2298700"/>
                  </a:lnTo>
                  <a:lnTo>
                    <a:pt x="240322" y="2311400"/>
                  </a:lnTo>
                  <a:close/>
                </a:path>
                <a:path w="4133850" h="2374900">
                  <a:moveTo>
                    <a:pt x="3947223" y="2311400"/>
                  </a:moveTo>
                  <a:lnTo>
                    <a:pt x="3893527" y="2311400"/>
                  </a:lnTo>
                  <a:lnTo>
                    <a:pt x="3902036" y="2298700"/>
                  </a:lnTo>
                  <a:lnTo>
                    <a:pt x="3955364" y="2298700"/>
                  </a:lnTo>
                  <a:lnTo>
                    <a:pt x="3947223" y="2311400"/>
                  </a:lnTo>
                  <a:close/>
                </a:path>
                <a:path w="4133850" h="2374900">
                  <a:moveTo>
                    <a:pt x="265671" y="2324100"/>
                  </a:moveTo>
                  <a:lnTo>
                    <a:pt x="211581" y="2324100"/>
                  </a:lnTo>
                  <a:lnTo>
                    <a:pt x="203047" y="2311400"/>
                  </a:lnTo>
                  <a:lnTo>
                    <a:pt x="256832" y="2311400"/>
                  </a:lnTo>
                  <a:lnTo>
                    <a:pt x="265671" y="2324100"/>
                  </a:lnTo>
                  <a:close/>
                </a:path>
                <a:path w="4133850" h="2374900">
                  <a:moveTo>
                    <a:pt x="3922001" y="2324100"/>
                  </a:moveTo>
                  <a:lnTo>
                    <a:pt x="3868178" y="2324100"/>
                  </a:lnTo>
                  <a:lnTo>
                    <a:pt x="3877017" y="2311400"/>
                  </a:lnTo>
                  <a:lnTo>
                    <a:pt x="3930535" y="2311400"/>
                  </a:lnTo>
                  <a:lnTo>
                    <a:pt x="3922001" y="2324100"/>
                  </a:lnTo>
                  <a:close/>
                </a:path>
                <a:path w="4133850" h="2374900">
                  <a:moveTo>
                    <a:pt x="309943" y="2336800"/>
                  </a:moveTo>
                  <a:lnTo>
                    <a:pt x="237921" y="2336800"/>
                  </a:lnTo>
                  <a:lnTo>
                    <a:pt x="229019" y="2324100"/>
                  </a:lnTo>
                  <a:lnTo>
                    <a:pt x="300596" y="2324100"/>
                  </a:lnTo>
                  <a:lnTo>
                    <a:pt x="309943" y="2336800"/>
                  </a:lnTo>
                  <a:close/>
                </a:path>
                <a:path w="4133850" h="2374900">
                  <a:moveTo>
                    <a:pt x="3895648" y="2336800"/>
                  </a:moveTo>
                  <a:lnTo>
                    <a:pt x="3823906" y="2336800"/>
                  </a:lnTo>
                  <a:lnTo>
                    <a:pt x="3833253" y="2324100"/>
                  </a:lnTo>
                  <a:lnTo>
                    <a:pt x="3904551" y="2324100"/>
                  </a:lnTo>
                  <a:lnTo>
                    <a:pt x="3895648" y="2336800"/>
                  </a:lnTo>
                  <a:close/>
                </a:path>
                <a:path w="4133850" h="2374900">
                  <a:moveTo>
                    <a:pt x="375526" y="2349500"/>
                  </a:moveTo>
                  <a:lnTo>
                    <a:pt x="265315" y="2349500"/>
                  </a:lnTo>
                  <a:lnTo>
                    <a:pt x="256070" y="2336800"/>
                  </a:lnTo>
                  <a:lnTo>
                    <a:pt x="365607" y="2336800"/>
                  </a:lnTo>
                  <a:lnTo>
                    <a:pt x="375526" y="2349500"/>
                  </a:lnTo>
                  <a:close/>
                </a:path>
                <a:path w="4133850" h="2374900">
                  <a:moveTo>
                    <a:pt x="3868242" y="2349500"/>
                  </a:moveTo>
                  <a:lnTo>
                    <a:pt x="3758323" y="2349500"/>
                  </a:lnTo>
                  <a:lnTo>
                    <a:pt x="3768229" y="2336800"/>
                  </a:lnTo>
                  <a:lnTo>
                    <a:pt x="3877487" y="2336800"/>
                  </a:lnTo>
                  <a:lnTo>
                    <a:pt x="3868242" y="2349500"/>
                  </a:lnTo>
                  <a:close/>
                </a:path>
                <a:path w="4133850" h="2374900">
                  <a:moveTo>
                    <a:pt x="3830231" y="2362200"/>
                  </a:moveTo>
                  <a:lnTo>
                    <a:pt x="303301" y="2362200"/>
                  </a:lnTo>
                  <a:lnTo>
                    <a:pt x="293662" y="2349500"/>
                  </a:lnTo>
                  <a:lnTo>
                    <a:pt x="3839883" y="2349500"/>
                  </a:lnTo>
                  <a:lnTo>
                    <a:pt x="3830231" y="2362200"/>
                  </a:lnTo>
                  <a:close/>
                </a:path>
                <a:path w="4133850" h="2374900">
                  <a:moveTo>
                    <a:pt x="3760241" y="2374900"/>
                  </a:moveTo>
                  <a:lnTo>
                    <a:pt x="373278" y="2374900"/>
                  </a:lnTo>
                  <a:lnTo>
                    <a:pt x="363042" y="2362200"/>
                  </a:lnTo>
                  <a:lnTo>
                    <a:pt x="3770477" y="2362200"/>
                  </a:lnTo>
                  <a:lnTo>
                    <a:pt x="3760241" y="2374900"/>
                  </a:lnTo>
                  <a:close/>
                </a:path>
              </a:pathLst>
            </a:custGeom>
            <a:solidFill>
              <a:srgbClr val="006E6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6459" y="2831300"/>
            <a:ext cx="23114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整体设计</a:t>
            </a:r>
            <a:endParaRPr sz="4500">
              <a:latin typeface="Noto Serif CJK JP"/>
              <a:cs typeface="Noto Serif CJK JP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69768" y="1474495"/>
            <a:ext cx="4124960" cy="1755139"/>
          </a:xfrm>
          <a:custGeom>
            <a:avLst/>
            <a:gdLst/>
            <a:ahLst/>
            <a:cxnLst/>
            <a:rect l="l" t="t" r="r" b="b"/>
            <a:pathLst>
              <a:path w="4124959" h="1755139">
                <a:moveTo>
                  <a:pt x="4124833" y="1735137"/>
                </a:moveTo>
                <a:lnTo>
                  <a:pt x="2010283" y="0"/>
                </a:lnTo>
                <a:lnTo>
                  <a:pt x="2002231" y="9817"/>
                </a:lnTo>
                <a:lnTo>
                  <a:pt x="1993900" y="241"/>
                </a:lnTo>
                <a:lnTo>
                  <a:pt x="0" y="1735378"/>
                </a:lnTo>
                <a:lnTo>
                  <a:pt x="16662" y="1754530"/>
                </a:lnTo>
                <a:lnTo>
                  <a:pt x="2002459" y="26441"/>
                </a:lnTo>
                <a:lnTo>
                  <a:pt x="4108729" y="1754771"/>
                </a:lnTo>
                <a:lnTo>
                  <a:pt x="4124833" y="1735137"/>
                </a:lnTo>
                <a:close/>
              </a:path>
            </a:pathLst>
          </a:custGeom>
          <a:solidFill>
            <a:srgbClr val="70A6A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44550" y="1471612"/>
          <a:ext cx="7828280" cy="390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084580"/>
                <a:gridCol w="1335404"/>
                <a:gridCol w="1172845"/>
                <a:gridCol w="2027554"/>
                <a:gridCol w="975995"/>
              </a:tblGrid>
              <a:tr h="1463040">
                <a:tc>
                  <a:txBody>
                    <a:bodyPr/>
                    <a:lstStyle/>
                    <a:p>
                      <a:pPr marL="68580" marR="52070">
                        <a:lnSpc>
                          <a:spcPts val="1920"/>
                        </a:lnSpc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2－3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小李</a:t>
                      </a: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应聘“某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公司营销管</a:t>
                      </a:r>
                      <a:r>
                        <a:rPr sz="1600" spc="17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理职位”的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求职面试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善于交流，具有一定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的沟通技巧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244475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掌握求职面试方法、技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巧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8191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工作，表现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得体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23825" algn="just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.讨论求职信及个人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简历书写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.面试提问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回答训练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.面试着装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及仪表要领，面试过程礼仪规范训练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求职简历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68580" marR="219710" algn="just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3－1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某贸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易公司召开年度商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务会议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善于交流，具有一定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的沟通技巧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24447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掌握安排公司会议内容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8191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掌握安排公司会议内容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23825" algn="just">
                        <a:lnSpc>
                          <a:spcPts val="1920"/>
                        </a:lnSpc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.探讨公司会议工作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流程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.讨论商务会议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准备工作内容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公司大小型会议中尊位及位次排序方法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8826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座次排序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图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68580" marR="219710" algn="just">
                        <a:lnSpc>
                          <a:spcPts val="1920"/>
                        </a:lnSpc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3－2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小王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出席某贸易公司商务洽谈会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议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96850" algn="just">
                        <a:lnSpc>
                          <a:spcPts val="192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具有爱岗敬业精神和认真负责的工作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态度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44475" algn="just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掌握安排及出席商务谈判及洽谈会议座次安排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81915" algn="just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掌握安排及出席商务谈判及洽谈会议座次安排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23825" algn="just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.讨论谈判室的布置与主、客方座次安排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.讨论出席商务谈判的仪表仪态要求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88265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谈判室布置及座次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图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2164" y="331152"/>
            <a:ext cx="205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七、实训项目设计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244600"/>
          <a:ext cx="8318500" cy="4755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310"/>
                <a:gridCol w="1125855"/>
                <a:gridCol w="1032510"/>
                <a:gridCol w="1315085"/>
                <a:gridCol w="1156335"/>
                <a:gridCol w="1936750"/>
                <a:gridCol w="706754"/>
              </a:tblGrid>
              <a:tr h="14630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68580">
                        <a:lnSpc>
                          <a:spcPct val="150000"/>
                        </a:lnSpc>
                      </a:pPr>
                      <a:r>
                        <a:rPr sz="1600" spc="34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4</a:t>
                      </a:r>
                      <a:r>
                        <a:rPr sz="1600" spc="2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：“公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司新员工小王实施商务活动</a:t>
                      </a:r>
                      <a:r>
                        <a:rPr sz="1600" spc="15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礼仪 </a:t>
                      </a:r>
                      <a:r>
                        <a:rPr sz="1600" spc="-50" dirty="0">
                          <a:latin typeface="UKIJ CJK"/>
                          <a:cs typeface="UKIJ CJK"/>
                        </a:rPr>
                        <a:t>商</a:t>
                      </a:r>
                      <a:r>
                        <a:rPr sz="1600" spc="-30" dirty="0">
                          <a:latin typeface="UKIJ CJK"/>
                          <a:cs typeface="UKIJ CJK"/>
                        </a:rPr>
                        <a:t>务活动礼</a:t>
                      </a:r>
                      <a:r>
                        <a:rPr sz="1600" spc="-50" dirty="0">
                          <a:latin typeface="UKIJ CJK"/>
                          <a:cs typeface="UKIJ CJK"/>
                        </a:rPr>
                        <a:t>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02565" algn="just">
                        <a:lnSpc>
                          <a:spcPct val="150000"/>
                        </a:lnSpc>
                        <a:spcBef>
                          <a:spcPts val="1245"/>
                        </a:spcBef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4－1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新立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公司合作签字仪式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4780" algn="just">
                        <a:lnSpc>
                          <a:spcPts val="288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具有一定的客户开发与管理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能力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24155" algn="just">
                        <a:lnSpc>
                          <a:spcPct val="150000"/>
                        </a:lnSpc>
                        <a:spcBef>
                          <a:spcPts val="1245"/>
                        </a:spcBef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掌握安排签字仪式及内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容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5405" algn="just">
                        <a:lnSpc>
                          <a:spcPct val="150000"/>
                        </a:lnSpc>
                        <a:spcBef>
                          <a:spcPts val="1245"/>
                        </a:spcBef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能够独立完成安排签字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仪式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7945" algn="just">
                        <a:lnSpc>
                          <a:spcPts val="2880"/>
                        </a:lnSpc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.讨论签字文本的准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备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.讨论签字厅的座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次安排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.讨论签字仪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式流程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25425" algn="just">
                        <a:lnSpc>
                          <a:spcPts val="288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签字仪式策划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书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828800">
                <a:tc vMerge="1"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202565" algn="just">
                        <a:lnSpc>
                          <a:spcPct val="150000"/>
                        </a:lnSpc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4－2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新立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公司开业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庆典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4780" algn="just">
                        <a:lnSpc>
                          <a:spcPts val="288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具有爱岗敬业精神和认真负责的工作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态度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224155" algn="just">
                        <a:lnSpc>
                          <a:spcPct val="15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掌握开业庆典内容活动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安排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65405" algn="just">
                        <a:lnSpc>
                          <a:spcPct val="15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能够独立完成安排开业庆典活动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7945">
                        <a:lnSpc>
                          <a:spcPts val="2880"/>
                        </a:lnSpc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.讨论传播媒介的选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择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.讨论场地布置方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法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.讨论开业庆典的流程设计及过程组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织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25425" algn="just">
                        <a:lnSpc>
                          <a:spcPct val="150000"/>
                        </a:lnSpc>
                        <a:spcBef>
                          <a:spcPts val="1245"/>
                        </a:spcBef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开业庆典策划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书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463675">
                <a:tc vMerge="1"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02565" algn="just">
                        <a:lnSpc>
                          <a:spcPct val="150000"/>
                        </a:lnSpc>
                        <a:spcBef>
                          <a:spcPts val="1245"/>
                        </a:spcBef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4－3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新立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公司庆典剪彩仪式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4780" algn="just">
                        <a:lnSpc>
                          <a:spcPct val="150000"/>
                        </a:lnSpc>
                        <a:spcBef>
                          <a:spcPts val="1245"/>
                        </a:spcBef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具有较高的礼仪素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养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224155">
                        <a:lnSpc>
                          <a:spcPct val="15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掌握安排剪彩仪式内容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5405" algn="just">
                        <a:lnSpc>
                          <a:spcPts val="288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能够独立完成安排开业庆典剪彩仪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式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7945" algn="just">
                        <a:lnSpc>
                          <a:spcPts val="2880"/>
                        </a:lnSpc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.讨论剪彩者的礼仪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要求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.讨论剪彩时的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位次排定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.讨论助剪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者的礼仪要求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25425" algn="just">
                        <a:lnSpc>
                          <a:spcPts val="288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剪彩仪式策划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书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2164" y="331152"/>
            <a:ext cx="205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七、实训项目设计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495425"/>
          <a:ext cx="8613773" cy="413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310"/>
                <a:gridCol w="1125855"/>
                <a:gridCol w="1087755"/>
                <a:gridCol w="1315085"/>
                <a:gridCol w="1156335"/>
                <a:gridCol w="1497329"/>
                <a:gridCol w="1386204"/>
              </a:tblGrid>
              <a:tr h="19507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68580">
                        <a:lnSpc>
                          <a:spcPct val="100000"/>
                        </a:lnSpc>
                      </a:pPr>
                      <a:r>
                        <a:rPr sz="1600" spc="34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5</a:t>
                      </a:r>
                      <a:r>
                        <a:rPr sz="1600" spc="2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：“十</a:t>
                      </a: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一”黄金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周美国客户拜访策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划设计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7945" marR="68580" algn="just">
                        <a:lnSpc>
                          <a:spcPct val="100000"/>
                        </a:lnSpc>
                      </a:pPr>
                      <a:r>
                        <a:rPr sz="1600" spc="100" dirty="0">
                          <a:latin typeface="UKIJ CJK"/>
                          <a:cs typeface="UKIJ CJK"/>
                        </a:rPr>
                        <a:t>----客户</a:t>
                      </a:r>
                      <a:r>
                        <a:rPr sz="1600" spc="-30" dirty="0">
                          <a:latin typeface="UKIJ CJK"/>
                          <a:cs typeface="UKIJ CJK"/>
                        </a:rPr>
                        <a:t>接待与拜</a:t>
                      </a:r>
                      <a:r>
                        <a:rPr sz="1600" spc="-35" dirty="0">
                          <a:latin typeface="UKIJ CJK"/>
                          <a:cs typeface="UKIJ CJK"/>
                        </a:rPr>
                        <a:t>访礼仪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202565" algn="just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5－1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公司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新员工小王接待国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内客户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488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善于合作，具有一定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的团队精神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22415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掌握客户接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待礼仪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65405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能够独立完成并正确进行大客户接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待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.讨论接待工</a:t>
                      </a:r>
                      <a:r>
                        <a:rPr sz="1600" spc="5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作流程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.讨论介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绍礼仪、握手礼仪、行进礼仪、名片礼仪、乘车礼仪、电话礼仪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及训练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92075" algn="just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表演介绍礼仪握手礼仪、行进礼仪、名片礼仪、乘车礼仪、电话礼仪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2182495">
                <a:tc vMerge="1"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202565" algn="just">
                        <a:lnSpc>
                          <a:spcPct val="100000"/>
                        </a:lnSpc>
                      </a:pPr>
                      <a:r>
                        <a:rPr sz="1600" spc="27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5－2</a:t>
                      </a:r>
                      <a:r>
                        <a:rPr sz="1600" spc="1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“十</a:t>
                      </a: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一”黄金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周某公司业务员小王对不同国度客户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拜访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4889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200025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具有一定的客户开发与管理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能力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22415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掌握客户拜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访礼仪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65405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能够独立完成并根据拜访对象不同准备不同的礼物进行拜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访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203200" algn="just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.讨论日本客户的拜访礼仪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.讨论美国客户的拜访礼仪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.讨论英国客户的拜访礼仪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赠送不同礼物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2164" y="331152"/>
            <a:ext cx="205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七、实训项目设计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435100"/>
          <a:ext cx="8509634" cy="442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310"/>
                <a:gridCol w="1125855"/>
                <a:gridCol w="1032510"/>
                <a:gridCol w="1315085"/>
                <a:gridCol w="1156335"/>
                <a:gridCol w="1497329"/>
                <a:gridCol w="1337309"/>
              </a:tblGrid>
              <a:tr h="22523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68580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目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6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：圣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诞节 公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司总裁宴请德国客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人（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夫妇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策划设计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7945" marR="68580">
                        <a:lnSpc>
                          <a:spcPct val="100000"/>
                        </a:lnSpc>
                      </a:pPr>
                      <a:r>
                        <a:rPr sz="1600" spc="17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---</a:t>
                      </a:r>
                      <a:r>
                        <a:rPr sz="1600" spc="-35" dirty="0">
                          <a:latin typeface="UKIJ CJK"/>
                          <a:cs typeface="UKIJ CJK"/>
                        </a:rPr>
                        <a:t>商务</a:t>
                      </a:r>
                      <a:r>
                        <a:rPr sz="1600" spc="-30" dirty="0">
                          <a:latin typeface="UKIJ CJK"/>
                          <a:cs typeface="UKIJ CJK"/>
                        </a:rPr>
                        <a:t>宴请礼仪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1422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6－1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公司</a:t>
                      </a: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总裁“中</a:t>
                      </a:r>
                      <a:r>
                        <a:rPr sz="1600" spc="17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式 宴请”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德国客人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144780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具有爱岗敬业精神和认真负责的工作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态度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22415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掌握中式宴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请礼仪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6540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能够独立完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成 中式宴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请活动（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正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确排座次等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.讨论中餐宴</a:t>
                      </a:r>
                      <a:r>
                        <a:rPr sz="1600" spc="5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请的尊位确定、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位次排序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.讨论中餐餐具的使用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.讨论中餐点菜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的礼仪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用餐座次图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2172335">
                <a:tc vMerge="1"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177800" algn="just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6－2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圣诞节 公司总</a:t>
                      </a: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裁“西式宴请”德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国客人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144780" algn="just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训练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具有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较高的礼仪素养、客户开发与管理能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力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22415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掌握西式宴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请礼仪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65405" algn="just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能够独立完</a:t>
                      </a:r>
                      <a:r>
                        <a:rPr sz="1600" spc="17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成“西式宴</a:t>
                      </a:r>
                      <a:r>
                        <a:rPr sz="1600" spc="2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请”活动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7945" marR="65405" algn="just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（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西式宴请礼仪；正确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使用餐具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）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03200" algn="just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.讨论西餐宴请的座次排序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.讨论西餐餐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具的使用</a:t>
                      </a:r>
                      <a:r>
                        <a:rPr sz="16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.讨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论西餐中的饮酒与菜肴搭配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技巧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spc="-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餐具的摆放</a:t>
                      </a:r>
                      <a:endParaRPr sz="1600">
                        <a:latin typeface="UKIJ CJK"/>
                        <a:cs typeface="UKIJ CJK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2164" y="331152"/>
            <a:ext cx="205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七、实训项目设计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八、课程实施计划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8975" y="1320800"/>
          <a:ext cx="7800975" cy="4613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/>
                <a:gridCol w="469264"/>
                <a:gridCol w="596900"/>
                <a:gridCol w="2512060"/>
                <a:gridCol w="2621914"/>
                <a:gridCol w="1014729"/>
              </a:tblGrid>
              <a:tr h="548005">
                <a:tc>
                  <a:txBody>
                    <a:bodyPr/>
                    <a:lstStyle/>
                    <a:p>
                      <a:pPr marL="133350">
                        <a:lnSpc>
                          <a:spcPts val="206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单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元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206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周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次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学时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项目（任务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>
                        <a:lnSpc>
                          <a:spcPts val="2060"/>
                        </a:lnSpc>
                      </a:pPr>
                      <a:r>
                        <a:rPr sz="18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教学方法手段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206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教学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场所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240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0764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0764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0764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50495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第一次课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前导项目</a:t>
                      </a:r>
                      <a:r>
                        <a:rPr sz="18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1：</a:t>
                      </a:r>
                      <a:r>
                        <a:rPr sz="1800" spc="-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基础知识导入：礼仪与</a:t>
                      </a:r>
                      <a:r>
                        <a:rPr sz="1800" spc="-1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商务礼仪</a:t>
                      </a:r>
                      <a:endParaRPr sz="1800">
                        <a:latin typeface="UKIJ CJK"/>
                        <a:cs typeface="UKIJ CJK"/>
                      </a:endParaRPr>
                    </a:p>
                  </a:txBody>
                  <a:tcPr marL="0" marR="0" marT="20383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9140" marR="161290" indent="-571500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18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讲授法、案例教学法、</a:t>
                      </a:r>
                      <a:r>
                        <a:rPr sz="18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讨论互动等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51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81915">
                        <a:lnSpc>
                          <a:spcPct val="99000"/>
                        </a:lnSpc>
                        <a:spcBef>
                          <a:spcPts val="1625"/>
                        </a:spcBef>
                        <a:tabLst>
                          <a:tab pos="1390015" algn="l"/>
                        </a:tabLst>
                      </a:pP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项目2：小李应聘某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公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司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营销管理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职位</a:t>
                      </a:r>
                      <a:r>
                        <a:rPr sz="1800" spc="2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---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职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业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形象礼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仪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	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800" spc="-4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1：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仪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容礼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仪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61290" algn="ctr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18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任务驱动法、情境模拟法、小组讨论法、案例</a:t>
                      </a: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教学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3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3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81915">
                        <a:lnSpc>
                          <a:spcPct val="99000"/>
                        </a:lnSpc>
                        <a:spcBef>
                          <a:spcPts val="820"/>
                        </a:spcBef>
                        <a:tabLst>
                          <a:tab pos="1390015" algn="l"/>
                        </a:tabLst>
                      </a:pP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项目2：小李应聘某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公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司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营销管理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职位</a:t>
                      </a:r>
                      <a:r>
                        <a:rPr sz="1800" spc="2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---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职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业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形象礼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仪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	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800" spc="-4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2：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仪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态礼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仪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61290" algn="ctr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18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情境模拟法、任务驱动法、小组讨论法、团队</a:t>
                      </a: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展示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07987" y="1262062"/>
          <a:ext cx="8475345" cy="486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/>
                <a:gridCol w="510540"/>
                <a:gridCol w="648969"/>
                <a:gridCol w="2730499"/>
                <a:gridCol w="2852420"/>
                <a:gridCol w="1102995"/>
              </a:tblGrid>
              <a:tr h="1574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4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4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97790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2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：小李应聘某公司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营销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管理</a:t>
                      </a:r>
                      <a:r>
                        <a:rPr sz="1600" spc="1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职位---职业形象礼仪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8580" marR="198120" indent="120650">
                        <a:lnSpc>
                          <a:spcPts val="1860"/>
                        </a:lnSpc>
                        <a:spcBef>
                          <a:spcPts val="110"/>
                        </a:spcBef>
                        <a:tabLst>
                          <a:tab pos="2118995" algn="l"/>
                        </a:tabLst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spc="-7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3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职业着装礼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仪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	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求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职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面试礼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仪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5410" marR="9906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讲授法、任务驱动法、情境模拟法、小组讨论法、团队展示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256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5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5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97790" algn="just">
                        <a:lnSpc>
                          <a:spcPct val="99000"/>
                        </a:lnSpc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：某贸易公司召开年度</a:t>
                      </a:r>
                      <a:r>
                        <a:rPr sz="1600" spc="5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商务会议 ---- </a:t>
                      </a:r>
                      <a:r>
                        <a:rPr sz="1600" spc="-25" dirty="0">
                          <a:latin typeface="UKIJ CJK"/>
                          <a:cs typeface="UKIJ CJK"/>
                        </a:rPr>
                        <a:t>商务会议礼仪</a:t>
                      </a:r>
                      <a:r>
                        <a:rPr sz="1600" spc="-20" dirty="0"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dirty="0">
                          <a:latin typeface="Noto Serif CJK JP"/>
                          <a:cs typeface="Noto Serif CJK JP"/>
                        </a:rPr>
                        <a:t>1</a:t>
                      </a:r>
                      <a:r>
                        <a:rPr sz="1600" spc="245" dirty="0">
                          <a:latin typeface="Noto Serif CJK JP"/>
                          <a:cs typeface="Noto Serif CJK JP"/>
                        </a:rPr>
                        <a:t> ： 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商务会议礼仪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13410" marR="99060" indent="-50800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探究法、任务驱动法、情境模拟法、小组讨论法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203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6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6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97790" algn="just">
                        <a:lnSpc>
                          <a:spcPct val="99000"/>
                        </a:lnSpc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3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：某贸易公司召开年度</a:t>
                      </a:r>
                      <a:r>
                        <a:rPr sz="1600" spc="5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商务会议 ---- </a:t>
                      </a:r>
                      <a:r>
                        <a:rPr sz="1600" spc="-25" dirty="0">
                          <a:latin typeface="UKIJ CJK"/>
                          <a:cs typeface="UKIJ CJK"/>
                        </a:rPr>
                        <a:t>商务会议礼仪</a:t>
                      </a:r>
                      <a:r>
                        <a:rPr sz="1600" spc="-20" dirty="0"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dirty="0">
                          <a:latin typeface="Noto Serif CJK JP"/>
                          <a:cs typeface="Noto Serif CJK JP"/>
                        </a:rPr>
                        <a:t>2</a:t>
                      </a:r>
                      <a:r>
                        <a:rPr sz="1600" spc="180" dirty="0">
                          <a:latin typeface="Noto Serif CJK JP"/>
                          <a:cs typeface="Noto Serif CJK JP"/>
                        </a:rPr>
                        <a:t>： 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商务洽谈会议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15010" marR="99060" indent="-60960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情境模拟法、小组实战、团队展示、案例讨论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八、课程实施计划</a:t>
            </a:r>
            <a:endParaRPr spc="-1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5300" y="1347787"/>
          <a:ext cx="8387080" cy="3896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305"/>
                <a:gridCol w="504825"/>
                <a:gridCol w="642619"/>
                <a:gridCol w="2701925"/>
                <a:gridCol w="3143250"/>
                <a:gridCol w="770254"/>
              </a:tblGrid>
              <a:tr h="1299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7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7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12090" algn="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4：新立公司 庆典活动 -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1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---  </a:t>
                      </a:r>
                      <a:r>
                        <a:rPr sz="1600" spc="-25" dirty="0">
                          <a:latin typeface="UKIJ CJK"/>
                          <a:cs typeface="UKIJ CJK"/>
                        </a:rPr>
                        <a:t>商务活动礼仪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737870" algn="l"/>
                        </a:tabLst>
                      </a:pPr>
                      <a:r>
                        <a:rPr sz="1600" spc="-20" dirty="0"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spc="-50" dirty="0">
                          <a:latin typeface="Noto Serif CJK JP"/>
                          <a:cs typeface="Noto Serif CJK JP"/>
                        </a:rPr>
                        <a:t>1</a:t>
                      </a:r>
                      <a:r>
                        <a:rPr sz="1600" dirty="0">
                          <a:latin typeface="Noto Serif CJK JP"/>
                          <a:cs typeface="Noto Serif CJK JP"/>
                        </a:rPr>
                        <a:t>	</a:t>
                      </a:r>
                      <a:r>
                        <a:rPr sz="1600" spc="-20" dirty="0">
                          <a:latin typeface="Noto Serif CJK JP"/>
                          <a:cs typeface="Noto Serif CJK JP"/>
                        </a:rPr>
                        <a:t>签字礼</a:t>
                      </a:r>
                      <a:r>
                        <a:rPr sz="1600" spc="-50" dirty="0">
                          <a:latin typeface="Noto Serif CJK JP"/>
                          <a:cs typeface="Noto Serif CJK JP"/>
                        </a:rPr>
                        <a:t>仪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142875" indent="-10160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视频引入学习、情境模拟法、小组实战、团队展示、案例讨论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299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8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8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212090" algn="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4：新立公司 庆典活动 -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8580">
                        <a:lnSpc>
                          <a:spcPts val="1890"/>
                        </a:lnSpc>
                      </a:pPr>
                      <a:r>
                        <a:rPr sz="1600" spc="1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---  </a:t>
                      </a:r>
                      <a:r>
                        <a:rPr sz="1600" spc="-25" dirty="0">
                          <a:latin typeface="UKIJ CJK"/>
                          <a:cs typeface="UKIJ CJK"/>
                        </a:rPr>
                        <a:t>商务活动礼仪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8580">
                        <a:lnSpc>
                          <a:spcPts val="1890"/>
                        </a:lnSpc>
                      </a:pPr>
                      <a:r>
                        <a:rPr sz="1600" spc="-20" dirty="0"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dirty="0">
                          <a:latin typeface="Noto Serif CJK JP"/>
                          <a:cs typeface="Noto Serif CJK JP"/>
                        </a:rPr>
                        <a:t>2</a:t>
                      </a:r>
                      <a:r>
                        <a:rPr sz="1600" spc="45" dirty="0">
                          <a:latin typeface="Noto Serif CJK JP"/>
                          <a:cs typeface="Noto Serif CJK JP"/>
                        </a:rPr>
                        <a:t> 开业礼仪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、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  <a:p>
                      <a:pPr marL="47625" marR="41275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授法、任务驱动法、情境模拟法、小组讨论法、团队展示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298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9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9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4：新立公司 庆典活动 -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8580">
                        <a:lnSpc>
                          <a:spcPts val="1895"/>
                        </a:lnSpc>
                      </a:pPr>
                      <a:r>
                        <a:rPr sz="1600" spc="13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---  </a:t>
                      </a:r>
                      <a:r>
                        <a:rPr sz="1600" spc="-25" dirty="0">
                          <a:latin typeface="UKIJ CJK"/>
                          <a:cs typeface="UKIJ CJK"/>
                        </a:rPr>
                        <a:t>商务活动礼仪</a:t>
                      </a:r>
                      <a:endParaRPr sz="1600">
                        <a:latin typeface="UKIJ CJK"/>
                        <a:cs typeface="UKIJ CJK"/>
                      </a:endParaRPr>
                    </a:p>
                    <a:p>
                      <a:pPr marL="68580">
                        <a:lnSpc>
                          <a:spcPts val="1895"/>
                        </a:lnSpc>
                      </a:pPr>
                      <a:r>
                        <a:rPr sz="1600" spc="-20" dirty="0"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dirty="0">
                          <a:latin typeface="Noto Serif CJK JP"/>
                          <a:cs typeface="Noto Serif CJK JP"/>
                        </a:rPr>
                        <a:t>3</a:t>
                      </a:r>
                      <a:r>
                        <a:rPr sz="1600" spc="45" dirty="0">
                          <a:latin typeface="Noto Serif CJK JP"/>
                          <a:cs typeface="Noto Serif CJK JP"/>
                        </a:rPr>
                        <a:t> 剪彩礼仪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 marR="142875"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探究法、讲授法、任务驱动法、情境模拟法、小组讨论法、团队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展示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八、课程实施计划</a:t>
            </a:r>
            <a:endParaRPr spc="-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0125" y="1373187"/>
          <a:ext cx="7772400" cy="4608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934"/>
                <a:gridCol w="467359"/>
                <a:gridCol w="594360"/>
                <a:gridCol w="2501900"/>
                <a:gridCol w="2613660"/>
                <a:gridCol w="1010284"/>
              </a:tblGrid>
              <a:tr h="1316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71755" algn="just">
                        <a:lnSpc>
                          <a:spcPct val="99000"/>
                        </a:lnSpc>
                        <a:spcBef>
                          <a:spcPts val="1330"/>
                        </a:spcBef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spc="34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5</a:t>
                      </a:r>
                      <a:r>
                        <a:rPr sz="1600" spc="16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：“十一”黄金周客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户拜访策划设计 </a:t>
                      </a:r>
                      <a:r>
                        <a:rPr sz="1600" spc="65" dirty="0">
                          <a:latin typeface="UKIJ CJK"/>
                          <a:cs typeface="UKIJ CJK"/>
                        </a:rPr>
                        <a:t>---客户接</a:t>
                      </a:r>
                      <a:r>
                        <a:rPr sz="1600" spc="-20" dirty="0">
                          <a:latin typeface="UKIJ CJK"/>
                          <a:cs typeface="UKIJ CJK"/>
                        </a:rPr>
                        <a:t>待与拜访礼仪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</a:t>
                      </a: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 客户</a:t>
                      </a:r>
                      <a:r>
                        <a:rPr sz="1600" spc="-3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接待礼仪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81280"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讲授法、任务驱动法、情境模拟法、小组讨论法、团队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展示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11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11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71755">
                        <a:lnSpc>
                          <a:spcPct val="99000"/>
                        </a:lnSpc>
                        <a:spcBef>
                          <a:spcPts val="1655"/>
                        </a:spcBef>
                        <a:tabLst>
                          <a:tab pos="2058670" algn="l"/>
                        </a:tabLst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spc="34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5：“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十一</a:t>
                      </a:r>
                      <a:r>
                        <a:rPr sz="1600" spc="100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”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黄金周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客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户拜访策划设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计 </a:t>
                      </a:r>
                      <a:r>
                        <a:rPr sz="1600" spc="170" dirty="0">
                          <a:latin typeface="UKIJ CJK"/>
                          <a:cs typeface="UKIJ CJK"/>
                        </a:rPr>
                        <a:t>---</a:t>
                      </a:r>
                      <a:r>
                        <a:rPr sz="1600" spc="-20" dirty="0">
                          <a:latin typeface="UKIJ CJK"/>
                          <a:cs typeface="UKIJ CJK"/>
                        </a:rPr>
                        <a:t>客户</a:t>
                      </a:r>
                      <a:r>
                        <a:rPr sz="1600" spc="-50" dirty="0">
                          <a:latin typeface="UKIJ CJK"/>
                          <a:cs typeface="UKIJ CJK"/>
                        </a:rPr>
                        <a:t>接</a:t>
                      </a:r>
                      <a:r>
                        <a:rPr sz="1600" spc="-20" dirty="0">
                          <a:latin typeface="UKIJ CJK"/>
                          <a:cs typeface="UKIJ CJK"/>
                        </a:rPr>
                        <a:t>待与拜访礼</a:t>
                      </a:r>
                      <a:r>
                        <a:rPr sz="1600" dirty="0">
                          <a:latin typeface="UKIJ CJK"/>
                          <a:cs typeface="UKIJ CJK"/>
                        </a:rPr>
                        <a:t>仪</a:t>
                      </a:r>
                      <a:r>
                        <a:rPr sz="1600" spc="105" dirty="0">
                          <a:latin typeface="UKIJ CJK"/>
                          <a:cs typeface="UKIJ CJK"/>
                        </a:rPr>
                        <a:t> 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	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客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户拜访礼仪（介绍与握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手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礼仪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1018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81280"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探究法、讲授法、任务驱动法、情境模拟法、小组讨论法、团队展示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64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71755">
                        <a:lnSpc>
                          <a:spcPct val="99000"/>
                        </a:lnSpc>
                        <a:spcBef>
                          <a:spcPts val="1655"/>
                        </a:spcBef>
                        <a:tabLst>
                          <a:tab pos="1998345" algn="l"/>
                        </a:tabLst>
                      </a:pP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</a:t>
                      </a:r>
                      <a:r>
                        <a:rPr sz="1600" spc="34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5：“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十一</a:t>
                      </a:r>
                      <a:r>
                        <a:rPr sz="1600" spc="1005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”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黄金周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客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户拜访策划设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计 </a:t>
                      </a:r>
                      <a:r>
                        <a:rPr sz="1600" spc="170" dirty="0">
                          <a:latin typeface="UKIJ CJK"/>
                          <a:cs typeface="UKIJ CJK"/>
                        </a:rPr>
                        <a:t>---</a:t>
                      </a:r>
                      <a:r>
                        <a:rPr sz="1600" spc="-20" dirty="0">
                          <a:latin typeface="UKIJ CJK"/>
                          <a:cs typeface="UKIJ CJK"/>
                        </a:rPr>
                        <a:t>客户</a:t>
                      </a:r>
                      <a:r>
                        <a:rPr sz="1600" spc="-50" dirty="0">
                          <a:latin typeface="UKIJ CJK"/>
                          <a:cs typeface="UKIJ CJK"/>
                        </a:rPr>
                        <a:t>接</a:t>
                      </a:r>
                      <a:r>
                        <a:rPr sz="1600" spc="-20" dirty="0">
                          <a:latin typeface="UKIJ CJK"/>
                          <a:cs typeface="UKIJ CJK"/>
                        </a:rPr>
                        <a:t>待与拜访礼仪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r>
                        <a:rPr sz="16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	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客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户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拜访礼仪（行进与交换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名</a:t>
                      </a:r>
                      <a:r>
                        <a:rPr sz="16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片礼仪</a:t>
                      </a:r>
                      <a:r>
                        <a:rPr sz="16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）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1018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81280"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讲授法、任务驱动法、情境模拟法、小组讨论法、团队</a:t>
                      </a: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展示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6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八、课程实施计划</a:t>
            </a:r>
            <a:endParaRPr spc="-1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5775" y="1393825"/>
          <a:ext cx="8462645" cy="3379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385"/>
                <a:gridCol w="509270"/>
                <a:gridCol w="648334"/>
                <a:gridCol w="2726690"/>
                <a:gridCol w="2847975"/>
                <a:gridCol w="1101090"/>
              </a:tblGrid>
              <a:tr h="1689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13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13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136525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项目6</a:t>
                      </a:r>
                      <a:r>
                        <a:rPr sz="18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：圣诞节 公司总裁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宴请德国客人（夫妇）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策</a:t>
                      </a:r>
                      <a:r>
                        <a:rPr sz="1800" spc="8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划设计 ---</a:t>
                      </a:r>
                      <a:r>
                        <a:rPr sz="1800" spc="-10" dirty="0">
                          <a:latin typeface="UKIJ CJK"/>
                          <a:cs typeface="UKIJ CJK"/>
                        </a:rPr>
                        <a:t>商务宴请礼仪</a:t>
                      </a:r>
                      <a:r>
                        <a:rPr sz="1800" dirty="0"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800" spc="-45" dirty="0">
                          <a:latin typeface="Noto Serif CJK JP"/>
                          <a:cs typeface="Noto Serif CJK JP"/>
                        </a:rPr>
                        <a:t>1：</a:t>
                      </a:r>
                      <a:r>
                        <a:rPr sz="18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中式宴请礼仪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 marR="45720" indent="-228600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18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任务驱动法、情境模拟法、小组讨论法、团队展示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689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14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14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136525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项目6</a:t>
                      </a:r>
                      <a:r>
                        <a:rPr sz="1800" spc="-1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：圣诞节 公司总裁</a:t>
                      </a:r>
                      <a:r>
                        <a:rPr sz="180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宴请德国客人（夫妇）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策</a:t>
                      </a:r>
                      <a:r>
                        <a:rPr sz="1800" spc="80" dirty="0">
                          <a:solidFill>
                            <a:srgbClr val="153793"/>
                          </a:solidFill>
                          <a:latin typeface="UKIJ CJK"/>
                          <a:cs typeface="UKIJ CJK"/>
                        </a:rPr>
                        <a:t>划设计 ---</a:t>
                      </a:r>
                      <a:r>
                        <a:rPr sz="1800" spc="-10" dirty="0">
                          <a:latin typeface="UKIJ CJK"/>
                          <a:cs typeface="UKIJ CJK"/>
                        </a:rPr>
                        <a:t>商务宴请礼仪</a:t>
                      </a:r>
                      <a:r>
                        <a:rPr sz="1800" dirty="0">
                          <a:latin typeface="Noto Serif CJK JP"/>
                          <a:cs typeface="Noto Serif CJK JP"/>
                        </a:rPr>
                        <a:t>任务</a:t>
                      </a:r>
                      <a:r>
                        <a:rPr sz="1800" spc="-45" dirty="0">
                          <a:latin typeface="Noto Serif CJK JP"/>
                          <a:cs typeface="Noto Serif CJK JP"/>
                        </a:rPr>
                        <a:t>2</a:t>
                      </a:r>
                      <a:r>
                        <a:rPr sz="1800" spc="-25" dirty="0">
                          <a:latin typeface="Noto Serif CJK JP"/>
                          <a:cs typeface="Noto Serif CJK JP"/>
                        </a:rPr>
                        <a:t>：西</a:t>
                      </a:r>
                      <a:r>
                        <a:rPr sz="18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式宴请礼仪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 marR="160020" algn="ctr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sz="18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案例教学、讲授法、任务驱动法、情境模拟法、小</a:t>
                      </a:r>
                      <a:r>
                        <a:rPr sz="18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组讨论法、团队展示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教室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八、课程实施计划</a:t>
            </a:r>
            <a:endParaRPr spc="-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5939" y="1151026"/>
            <a:ext cx="162623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5"/>
              </a:lnSpc>
            </a:pPr>
            <a:r>
              <a:rPr sz="32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第一次课</a:t>
            </a:r>
            <a:endParaRPr sz="3200">
              <a:latin typeface="Noto Serif CJK JP"/>
              <a:cs typeface="Noto Serif CJK JP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1744" y="1071372"/>
            <a:ext cx="2286000" cy="579120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32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最后一次课</a:t>
            </a:r>
            <a:endParaRPr sz="3200">
              <a:latin typeface="Noto Serif CJK JP"/>
              <a:cs typeface="Noto Serif CJK JP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7240" y="1650492"/>
            <a:ext cx="4495800" cy="3430904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81610" rIns="0" bIns="0" rtlCol="0">
            <a:spAutoFit/>
          </a:bodyPr>
          <a:lstStyle/>
          <a:p>
            <a:pPr marL="92075" marR="154940">
              <a:lnSpc>
                <a:spcPct val="150000"/>
              </a:lnSpc>
              <a:spcBef>
                <a:spcPts val="1430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、教师全课程串讲，结合同学们的情境模拟，进行内容总结，完成课程考核。</a:t>
            </a:r>
            <a:endParaRPr sz="1800">
              <a:latin typeface="Noto Serif CJK JP"/>
              <a:cs typeface="Noto Serif CJK JP"/>
            </a:endParaRPr>
          </a:p>
          <a:p>
            <a:pPr marL="92075">
              <a:lnSpc>
                <a:spcPct val="100000"/>
              </a:lnSpc>
              <a:spcBef>
                <a:spcPts val="1090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、对各小组每期分工合作表现进行评价。</a:t>
            </a:r>
            <a:endParaRPr sz="1800">
              <a:latin typeface="Noto Serif CJK JP"/>
              <a:cs typeface="Noto Serif CJK JP"/>
            </a:endParaRPr>
          </a:p>
          <a:p>
            <a:pPr marL="9207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、对实训团队进行总结与评价。</a:t>
            </a:r>
            <a:endParaRPr sz="1800">
              <a:latin typeface="Noto Serif CJK JP"/>
              <a:cs typeface="Noto Serif CJK JP"/>
            </a:endParaRPr>
          </a:p>
          <a:p>
            <a:pPr marL="92075" marR="154940">
              <a:lnSpc>
                <a:spcPct val="150000"/>
              </a:lnSpc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、各项目组长综合小组意见对老师教学方法与效果进行评议汇报，提出优化建议。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、评判出课堂最佳项目表现小组。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71372"/>
            <a:ext cx="4495800" cy="5078095"/>
          </a:xfrm>
          <a:custGeom>
            <a:avLst/>
            <a:gdLst/>
            <a:ahLst/>
            <a:cxnLst/>
            <a:rect l="l" t="t" r="r" b="b"/>
            <a:pathLst>
              <a:path w="4495800" h="5078095">
                <a:moveTo>
                  <a:pt x="4495800" y="5077968"/>
                </a:moveTo>
                <a:lnTo>
                  <a:pt x="0" y="5077968"/>
                </a:lnTo>
                <a:lnTo>
                  <a:pt x="0" y="0"/>
                </a:lnTo>
                <a:lnTo>
                  <a:pt x="4495800" y="0"/>
                </a:lnTo>
                <a:lnTo>
                  <a:pt x="4495800" y="507796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1095692"/>
            <a:ext cx="426720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、老师自我介绍，个人教学风格、授课特色，本课堂对学生的要求。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054542"/>
            <a:ext cx="449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、明确提出本课程的教学内容、教学目标、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2326322"/>
            <a:ext cx="4356100" cy="373126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教学方式、课程进度和考核要求。</a:t>
            </a:r>
            <a:endParaRPr sz="1800">
              <a:latin typeface="Noto Serif CJK JP"/>
              <a:cs typeface="Noto Serif CJK JP"/>
            </a:endParaRPr>
          </a:p>
          <a:p>
            <a:pPr marL="12700" marR="93980">
              <a:lnSpc>
                <a:spcPct val="150000"/>
              </a:lnSpc>
              <a:spcBef>
                <a:spcPts val="20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、提出本课程实施项目教学需要配合的情境、项目内容以及规范要领。</a:t>
            </a:r>
            <a:endParaRPr sz="1800">
              <a:latin typeface="Noto Serif CJK JP"/>
              <a:cs typeface="Noto Serif CJK JP"/>
            </a:endParaRPr>
          </a:p>
          <a:p>
            <a:pPr marL="12700" marR="246380">
              <a:lnSpc>
                <a:spcPct val="150000"/>
              </a:lnSpc>
              <a:spcBef>
                <a:spcPts val="20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、以前导项目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商务礼仪认知为导入点，</a:t>
            </a:r>
            <a:r>
              <a:rPr sz="18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分析引入</a:t>
            </a:r>
            <a:endParaRPr sz="1800">
              <a:latin typeface="Noto Serif CJK JP"/>
              <a:cs typeface="Noto Serif CJK JP"/>
            </a:endParaRPr>
          </a:p>
          <a:p>
            <a:pPr marL="12700" marR="5080">
              <a:lnSpc>
                <a:spcPct val="150000"/>
              </a:lnSpc>
              <a:spcBef>
                <a:spcPts val="15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5.</a:t>
            </a: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划分执行项目任务的小组，每组约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10</a:t>
            </a:r>
            <a:r>
              <a:rPr sz="18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人，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遴选项目经理，带领小组成员完成老师布</a:t>
            </a:r>
            <a:r>
              <a:rPr sz="18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置的任务。</a:t>
            </a:r>
            <a:endParaRPr sz="18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、每组派一名代表发言，教师点评。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09202" y="293687"/>
            <a:ext cx="2472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0000"/>
                </a:solidFill>
                <a:latin typeface="Noto Sans CJK HK"/>
                <a:cs typeface="Noto Sans CJK HK"/>
              </a:rPr>
              <a:t>九、首尾课程设计</a:t>
            </a:r>
            <a:endParaRPr b="1" spc="-10" dirty="0">
              <a:solidFill>
                <a:srgbClr val="000000"/>
              </a:solidFill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4125"/>
            <a:ext cx="7444105" cy="5017770"/>
            <a:chOff x="0" y="1254125"/>
            <a:chExt cx="7444105" cy="501777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4803" y="1458468"/>
              <a:ext cx="2350096" cy="4813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56231"/>
              <a:ext cx="1967483" cy="4038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46200" y="1254124"/>
              <a:ext cx="6097905" cy="2145665"/>
            </a:xfrm>
            <a:custGeom>
              <a:avLst/>
              <a:gdLst/>
              <a:ahLst/>
              <a:cxnLst/>
              <a:rect l="l" t="t" r="r" b="b"/>
              <a:pathLst>
                <a:path w="6097905" h="2145665">
                  <a:moveTo>
                    <a:pt x="4448175" y="158750"/>
                  </a:moveTo>
                  <a:lnTo>
                    <a:pt x="4448022" y="153670"/>
                  </a:lnTo>
                  <a:lnTo>
                    <a:pt x="4447946" y="151130"/>
                  </a:lnTo>
                  <a:lnTo>
                    <a:pt x="4447311" y="143510"/>
                  </a:lnTo>
                  <a:lnTo>
                    <a:pt x="4446384" y="135890"/>
                  </a:lnTo>
                  <a:lnTo>
                    <a:pt x="4444847" y="127000"/>
                  </a:lnTo>
                  <a:lnTo>
                    <a:pt x="4443209" y="119380"/>
                  </a:lnTo>
                  <a:lnTo>
                    <a:pt x="4443031" y="119380"/>
                  </a:lnTo>
                  <a:lnTo>
                    <a:pt x="4440860" y="111760"/>
                  </a:lnTo>
                  <a:lnTo>
                    <a:pt x="4439475" y="107950"/>
                  </a:lnTo>
                  <a:lnTo>
                    <a:pt x="4438561" y="105410"/>
                  </a:lnTo>
                  <a:lnTo>
                    <a:pt x="4438320" y="104140"/>
                  </a:lnTo>
                  <a:lnTo>
                    <a:pt x="4435170" y="96520"/>
                  </a:lnTo>
                  <a:lnTo>
                    <a:pt x="4432503" y="90170"/>
                  </a:lnTo>
                  <a:lnTo>
                    <a:pt x="4432198" y="90170"/>
                  </a:lnTo>
                  <a:lnTo>
                    <a:pt x="4428972" y="83820"/>
                  </a:lnTo>
                  <a:lnTo>
                    <a:pt x="4428642" y="82550"/>
                  </a:lnTo>
                  <a:lnTo>
                    <a:pt x="4426877" y="80010"/>
                  </a:lnTo>
                  <a:lnTo>
                    <a:pt x="4425124" y="77470"/>
                  </a:lnTo>
                  <a:lnTo>
                    <a:pt x="4424769" y="76200"/>
                  </a:lnTo>
                  <a:lnTo>
                    <a:pt x="4420590" y="69850"/>
                  </a:lnTo>
                  <a:lnTo>
                    <a:pt x="4419600" y="68313"/>
                  </a:lnTo>
                  <a:lnTo>
                    <a:pt x="4419600" y="158750"/>
                  </a:lnTo>
                  <a:lnTo>
                    <a:pt x="4419600" y="160020"/>
                  </a:lnTo>
                  <a:lnTo>
                    <a:pt x="4419574" y="159385"/>
                  </a:lnTo>
                  <a:lnTo>
                    <a:pt x="4419409" y="166370"/>
                  </a:lnTo>
                  <a:lnTo>
                    <a:pt x="4418889" y="173990"/>
                  </a:lnTo>
                  <a:lnTo>
                    <a:pt x="4418965" y="172720"/>
                  </a:lnTo>
                  <a:lnTo>
                    <a:pt x="4418025" y="180340"/>
                  </a:lnTo>
                  <a:lnTo>
                    <a:pt x="4418139" y="179070"/>
                  </a:lnTo>
                  <a:lnTo>
                    <a:pt x="4416857" y="186690"/>
                  </a:lnTo>
                  <a:lnTo>
                    <a:pt x="4416996" y="185420"/>
                  </a:lnTo>
                  <a:lnTo>
                    <a:pt x="4415371" y="193040"/>
                  </a:lnTo>
                  <a:lnTo>
                    <a:pt x="4415548" y="191770"/>
                  </a:lnTo>
                  <a:lnTo>
                    <a:pt x="4413580" y="199390"/>
                  </a:lnTo>
                  <a:lnTo>
                    <a:pt x="4413783" y="198120"/>
                  </a:lnTo>
                  <a:lnTo>
                    <a:pt x="4411497" y="205740"/>
                  </a:lnTo>
                  <a:lnTo>
                    <a:pt x="4411738" y="204470"/>
                  </a:lnTo>
                  <a:lnTo>
                    <a:pt x="4409122" y="210820"/>
                  </a:lnTo>
                  <a:lnTo>
                    <a:pt x="4409389" y="210820"/>
                  </a:lnTo>
                  <a:lnTo>
                    <a:pt x="4406468" y="217170"/>
                  </a:lnTo>
                  <a:lnTo>
                    <a:pt x="4406773" y="215900"/>
                  </a:lnTo>
                  <a:lnTo>
                    <a:pt x="4403547" y="222250"/>
                  </a:lnTo>
                  <a:lnTo>
                    <a:pt x="4403877" y="222250"/>
                  </a:lnTo>
                  <a:lnTo>
                    <a:pt x="4400359" y="228600"/>
                  </a:lnTo>
                  <a:lnTo>
                    <a:pt x="4400715" y="227330"/>
                  </a:lnTo>
                  <a:lnTo>
                    <a:pt x="4396918" y="233680"/>
                  </a:lnTo>
                  <a:lnTo>
                    <a:pt x="4397299" y="233680"/>
                  </a:lnTo>
                  <a:lnTo>
                    <a:pt x="4393235" y="238760"/>
                  </a:lnTo>
                  <a:lnTo>
                    <a:pt x="4393641" y="238760"/>
                  </a:lnTo>
                  <a:lnTo>
                    <a:pt x="4389298" y="243840"/>
                  </a:lnTo>
                  <a:lnTo>
                    <a:pt x="4389742" y="243840"/>
                  </a:lnTo>
                  <a:lnTo>
                    <a:pt x="4385145" y="248920"/>
                  </a:lnTo>
                  <a:lnTo>
                    <a:pt x="4385602" y="247650"/>
                  </a:lnTo>
                  <a:lnTo>
                    <a:pt x="4380776" y="252730"/>
                  </a:lnTo>
                  <a:lnTo>
                    <a:pt x="4381246" y="252730"/>
                  </a:lnTo>
                  <a:lnTo>
                    <a:pt x="4376178" y="257810"/>
                  </a:lnTo>
                  <a:lnTo>
                    <a:pt x="4376686" y="256540"/>
                  </a:lnTo>
                  <a:lnTo>
                    <a:pt x="4371391" y="261620"/>
                  </a:lnTo>
                  <a:lnTo>
                    <a:pt x="4371911" y="261620"/>
                  </a:lnTo>
                  <a:lnTo>
                    <a:pt x="4366399" y="265430"/>
                  </a:lnTo>
                  <a:lnTo>
                    <a:pt x="4366946" y="265430"/>
                  </a:lnTo>
                  <a:lnTo>
                    <a:pt x="4361218" y="269240"/>
                  </a:lnTo>
                  <a:lnTo>
                    <a:pt x="4361789" y="269240"/>
                  </a:lnTo>
                  <a:lnTo>
                    <a:pt x="4355858" y="273050"/>
                  </a:lnTo>
                  <a:lnTo>
                    <a:pt x="4356443" y="271780"/>
                  </a:lnTo>
                  <a:lnTo>
                    <a:pt x="4350334" y="275590"/>
                  </a:lnTo>
                  <a:lnTo>
                    <a:pt x="4350944" y="275590"/>
                  </a:lnTo>
                  <a:lnTo>
                    <a:pt x="4344644" y="278130"/>
                  </a:lnTo>
                  <a:lnTo>
                    <a:pt x="4345267" y="278130"/>
                  </a:lnTo>
                  <a:lnTo>
                    <a:pt x="4338802" y="280670"/>
                  </a:lnTo>
                  <a:lnTo>
                    <a:pt x="4339450" y="280670"/>
                  </a:lnTo>
                  <a:lnTo>
                    <a:pt x="4332808" y="283210"/>
                  </a:lnTo>
                  <a:lnTo>
                    <a:pt x="4333481" y="283210"/>
                  </a:lnTo>
                  <a:lnTo>
                    <a:pt x="4326687" y="285750"/>
                  </a:lnTo>
                  <a:lnTo>
                    <a:pt x="4327360" y="285750"/>
                  </a:lnTo>
                  <a:lnTo>
                    <a:pt x="4320438" y="287020"/>
                  </a:lnTo>
                  <a:lnTo>
                    <a:pt x="4321124" y="287020"/>
                  </a:lnTo>
                  <a:lnTo>
                    <a:pt x="4314063" y="288290"/>
                  </a:lnTo>
                  <a:lnTo>
                    <a:pt x="4314761" y="288290"/>
                  </a:lnTo>
                  <a:lnTo>
                    <a:pt x="4307573" y="289560"/>
                  </a:lnTo>
                  <a:lnTo>
                    <a:pt x="4308284" y="289560"/>
                  </a:lnTo>
                  <a:lnTo>
                    <a:pt x="4300969" y="290830"/>
                  </a:lnTo>
                  <a:lnTo>
                    <a:pt x="4294987" y="290830"/>
                  </a:lnTo>
                  <a:lnTo>
                    <a:pt x="4287482" y="292100"/>
                  </a:lnTo>
                  <a:lnTo>
                    <a:pt x="160693" y="292100"/>
                  </a:lnTo>
                  <a:lnTo>
                    <a:pt x="153187" y="290830"/>
                  </a:lnTo>
                  <a:lnTo>
                    <a:pt x="147205" y="290830"/>
                  </a:lnTo>
                  <a:lnTo>
                    <a:pt x="139903" y="289560"/>
                  </a:lnTo>
                  <a:lnTo>
                    <a:pt x="140601" y="289560"/>
                  </a:lnTo>
                  <a:lnTo>
                    <a:pt x="133413" y="288290"/>
                  </a:lnTo>
                  <a:lnTo>
                    <a:pt x="134112" y="288290"/>
                  </a:lnTo>
                  <a:lnTo>
                    <a:pt x="127050" y="287020"/>
                  </a:lnTo>
                  <a:lnTo>
                    <a:pt x="127736" y="287020"/>
                  </a:lnTo>
                  <a:lnTo>
                    <a:pt x="120815" y="285750"/>
                  </a:lnTo>
                  <a:lnTo>
                    <a:pt x="121488" y="285750"/>
                  </a:lnTo>
                  <a:lnTo>
                    <a:pt x="114706" y="283210"/>
                  </a:lnTo>
                  <a:lnTo>
                    <a:pt x="115366" y="283210"/>
                  </a:lnTo>
                  <a:lnTo>
                    <a:pt x="108724" y="280670"/>
                  </a:lnTo>
                  <a:lnTo>
                    <a:pt x="109372" y="280670"/>
                  </a:lnTo>
                  <a:lnTo>
                    <a:pt x="102908" y="278130"/>
                  </a:lnTo>
                  <a:lnTo>
                    <a:pt x="103530" y="278130"/>
                  </a:lnTo>
                  <a:lnTo>
                    <a:pt x="97231" y="275590"/>
                  </a:lnTo>
                  <a:lnTo>
                    <a:pt x="97840" y="275590"/>
                  </a:lnTo>
                  <a:lnTo>
                    <a:pt x="91732" y="271780"/>
                  </a:lnTo>
                  <a:lnTo>
                    <a:pt x="92316" y="273050"/>
                  </a:lnTo>
                  <a:lnTo>
                    <a:pt x="86385" y="269240"/>
                  </a:lnTo>
                  <a:lnTo>
                    <a:pt x="86956" y="269240"/>
                  </a:lnTo>
                  <a:lnTo>
                    <a:pt x="81229" y="265430"/>
                  </a:lnTo>
                  <a:lnTo>
                    <a:pt x="81788" y="265430"/>
                  </a:lnTo>
                  <a:lnTo>
                    <a:pt x="76263" y="261620"/>
                  </a:lnTo>
                  <a:lnTo>
                    <a:pt x="76796" y="261620"/>
                  </a:lnTo>
                  <a:lnTo>
                    <a:pt x="72809" y="257810"/>
                  </a:lnTo>
                  <a:lnTo>
                    <a:pt x="71488" y="256540"/>
                  </a:lnTo>
                  <a:lnTo>
                    <a:pt x="71996" y="257810"/>
                  </a:lnTo>
                  <a:lnTo>
                    <a:pt x="66929" y="252730"/>
                  </a:lnTo>
                  <a:lnTo>
                    <a:pt x="67411" y="252730"/>
                  </a:lnTo>
                  <a:lnTo>
                    <a:pt x="63779" y="248920"/>
                  </a:lnTo>
                  <a:lnTo>
                    <a:pt x="62572" y="247650"/>
                  </a:lnTo>
                  <a:lnTo>
                    <a:pt x="63030" y="248920"/>
                  </a:lnTo>
                  <a:lnTo>
                    <a:pt x="58432" y="243840"/>
                  </a:lnTo>
                  <a:lnTo>
                    <a:pt x="58877" y="243840"/>
                  </a:lnTo>
                  <a:lnTo>
                    <a:pt x="54533" y="238760"/>
                  </a:lnTo>
                  <a:lnTo>
                    <a:pt x="54940" y="238760"/>
                  </a:lnTo>
                  <a:lnTo>
                    <a:pt x="50876" y="233680"/>
                  </a:lnTo>
                  <a:lnTo>
                    <a:pt x="51257" y="233680"/>
                  </a:lnTo>
                  <a:lnTo>
                    <a:pt x="48209" y="228600"/>
                  </a:lnTo>
                  <a:lnTo>
                    <a:pt x="47459" y="227330"/>
                  </a:lnTo>
                  <a:lnTo>
                    <a:pt x="47815" y="228600"/>
                  </a:lnTo>
                  <a:lnTo>
                    <a:pt x="44297" y="222250"/>
                  </a:lnTo>
                  <a:lnTo>
                    <a:pt x="44627" y="222250"/>
                  </a:lnTo>
                  <a:lnTo>
                    <a:pt x="42037" y="217170"/>
                  </a:lnTo>
                  <a:lnTo>
                    <a:pt x="41402" y="215900"/>
                  </a:lnTo>
                  <a:lnTo>
                    <a:pt x="41706" y="217170"/>
                  </a:lnTo>
                  <a:lnTo>
                    <a:pt x="38785" y="210820"/>
                  </a:lnTo>
                  <a:lnTo>
                    <a:pt x="39052" y="210820"/>
                  </a:lnTo>
                  <a:lnTo>
                    <a:pt x="36957" y="205740"/>
                  </a:lnTo>
                  <a:lnTo>
                    <a:pt x="36436" y="204470"/>
                  </a:lnTo>
                  <a:lnTo>
                    <a:pt x="36690" y="205740"/>
                  </a:lnTo>
                  <a:lnTo>
                    <a:pt x="34772" y="199390"/>
                  </a:lnTo>
                  <a:lnTo>
                    <a:pt x="34391" y="198120"/>
                  </a:lnTo>
                  <a:lnTo>
                    <a:pt x="34594" y="199390"/>
                  </a:lnTo>
                  <a:lnTo>
                    <a:pt x="32943" y="193040"/>
                  </a:lnTo>
                  <a:lnTo>
                    <a:pt x="32626" y="191770"/>
                  </a:lnTo>
                  <a:lnTo>
                    <a:pt x="32804" y="193040"/>
                  </a:lnTo>
                  <a:lnTo>
                    <a:pt x="31445" y="186690"/>
                  </a:lnTo>
                  <a:lnTo>
                    <a:pt x="31178" y="185420"/>
                  </a:lnTo>
                  <a:lnTo>
                    <a:pt x="31318" y="186690"/>
                  </a:lnTo>
                  <a:lnTo>
                    <a:pt x="30238" y="180340"/>
                  </a:lnTo>
                  <a:lnTo>
                    <a:pt x="30035" y="179070"/>
                  </a:lnTo>
                  <a:lnTo>
                    <a:pt x="30149" y="180340"/>
                  </a:lnTo>
                  <a:lnTo>
                    <a:pt x="29362" y="173990"/>
                  </a:lnTo>
                  <a:lnTo>
                    <a:pt x="29210" y="172720"/>
                  </a:lnTo>
                  <a:lnTo>
                    <a:pt x="29286" y="173990"/>
                  </a:lnTo>
                  <a:lnTo>
                    <a:pt x="28727" y="166370"/>
                  </a:lnTo>
                  <a:lnTo>
                    <a:pt x="28600" y="160020"/>
                  </a:lnTo>
                  <a:lnTo>
                    <a:pt x="28587" y="159385"/>
                  </a:lnTo>
                  <a:lnTo>
                    <a:pt x="28600" y="158750"/>
                  </a:lnTo>
                  <a:lnTo>
                    <a:pt x="28727" y="153670"/>
                  </a:lnTo>
                  <a:lnTo>
                    <a:pt x="28727" y="153543"/>
                  </a:lnTo>
                  <a:lnTo>
                    <a:pt x="28727" y="153390"/>
                  </a:lnTo>
                  <a:lnTo>
                    <a:pt x="28816" y="152400"/>
                  </a:lnTo>
                  <a:lnTo>
                    <a:pt x="29286" y="146050"/>
                  </a:lnTo>
                  <a:lnTo>
                    <a:pt x="30149" y="139700"/>
                  </a:lnTo>
                  <a:lnTo>
                    <a:pt x="31318" y="133350"/>
                  </a:lnTo>
                  <a:lnTo>
                    <a:pt x="31178" y="133350"/>
                  </a:lnTo>
                  <a:lnTo>
                    <a:pt x="32804" y="127000"/>
                  </a:lnTo>
                  <a:lnTo>
                    <a:pt x="32626" y="127000"/>
                  </a:lnTo>
                  <a:lnTo>
                    <a:pt x="34594" y="120650"/>
                  </a:lnTo>
                  <a:lnTo>
                    <a:pt x="34391" y="120650"/>
                  </a:lnTo>
                  <a:lnTo>
                    <a:pt x="36690" y="114300"/>
                  </a:lnTo>
                  <a:lnTo>
                    <a:pt x="36436" y="114300"/>
                  </a:lnTo>
                  <a:lnTo>
                    <a:pt x="39052" y="107950"/>
                  </a:lnTo>
                  <a:lnTo>
                    <a:pt x="38785" y="109220"/>
                  </a:lnTo>
                  <a:lnTo>
                    <a:pt x="39370" y="107950"/>
                  </a:lnTo>
                  <a:lnTo>
                    <a:pt x="41706" y="102870"/>
                  </a:lnTo>
                  <a:lnTo>
                    <a:pt x="41402" y="102870"/>
                  </a:lnTo>
                  <a:lnTo>
                    <a:pt x="44627" y="96520"/>
                  </a:lnTo>
                  <a:lnTo>
                    <a:pt x="44297" y="97790"/>
                  </a:lnTo>
                  <a:lnTo>
                    <a:pt x="44996" y="96520"/>
                  </a:lnTo>
                  <a:lnTo>
                    <a:pt x="47815" y="91440"/>
                  </a:lnTo>
                  <a:lnTo>
                    <a:pt x="47459" y="91440"/>
                  </a:lnTo>
                  <a:lnTo>
                    <a:pt x="51257" y="86360"/>
                  </a:lnTo>
                  <a:lnTo>
                    <a:pt x="50876" y="86360"/>
                  </a:lnTo>
                  <a:lnTo>
                    <a:pt x="54940" y="80010"/>
                  </a:lnTo>
                  <a:lnTo>
                    <a:pt x="54533" y="81280"/>
                  </a:lnTo>
                  <a:lnTo>
                    <a:pt x="55613" y="80010"/>
                  </a:lnTo>
                  <a:lnTo>
                    <a:pt x="58877" y="76200"/>
                  </a:lnTo>
                  <a:lnTo>
                    <a:pt x="58432" y="76200"/>
                  </a:lnTo>
                  <a:lnTo>
                    <a:pt x="63030" y="71120"/>
                  </a:lnTo>
                  <a:lnTo>
                    <a:pt x="62572" y="71120"/>
                  </a:lnTo>
                  <a:lnTo>
                    <a:pt x="67411" y="66040"/>
                  </a:lnTo>
                  <a:lnTo>
                    <a:pt x="66929" y="67310"/>
                  </a:lnTo>
                  <a:lnTo>
                    <a:pt x="68186" y="66040"/>
                  </a:lnTo>
                  <a:lnTo>
                    <a:pt x="71996" y="62230"/>
                  </a:lnTo>
                  <a:lnTo>
                    <a:pt x="71488" y="62230"/>
                  </a:lnTo>
                  <a:lnTo>
                    <a:pt x="76796" y="58420"/>
                  </a:lnTo>
                  <a:lnTo>
                    <a:pt x="76263" y="58420"/>
                  </a:lnTo>
                  <a:lnTo>
                    <a:pt x="81788" y="53340"/>
                  </a:lnTo>
                  <a:lnTo>
                    <a:pt x="81229" y="54610"/>
                  </a:lnTo>
                  <a:lnTo>
                    <a:pt x="83134" y="53340"/>
                  </a:lnTo>
                  <a:lnTo>
                    <a:pt x="86956" y="50800"/>
                  </a:lnTo>
                  <a:lnTo>
                    <a:pt x="86385" y="50800"/>
                  </a:lnTo>
                  <a:lnTo>
                    <a:pt x="92316" y="46990"/>
                  </a:lnTo>
                  <a:lnTo>
                    <a:pt x="91732" y="46990"/>
                  </a:lnTo>
                  <a:lnTo>
                    <a:pt x="97840" y="43180"/>
                  </a:lnTo>
                  <a:lnTo>
                    <a:pt x="97231" y="44450"/>
                  </a:lnTo>
                  <a:lnTo>
                    <a:pt x="99326" y="43180"/>
                  </a:lnTo>
                  <a:lnTo>
                    <a:pt x="103530" y="40640"/>
                  </a:lnTo>
                  <a:lnTo>
                    <a:pt x="102908" y="40640"/>
                  </a:lnTo>
                  <a:lnTo>
                    <a:pt x="109372" y="38100"/>
                  </a:lnTo>
                  <a:lnTo>
                    <a:pt x="108724" y="38100"/>
                  </a:lnTo>
                  <a:lnTo>
                    <a:pt x="115366" y="35560"/>
                  </a:lnTo>
                  <a:lnTo>
                    <a:pt x="114706" y="35560"/>
                  </a:lnTo>
                  <a:lnTo>
                    <a:pt x="121488" y="34290"/>
                  </a:lnTo>
                  <a:lnTo>
                    <a:pt x="120815" y="34290"/>
                  </a:lnTo>
                  <a:lnTo>
                    <a:pt x="127736" y="31750"/>
                  </a:lnTo>
                  <a:lnTo>
                    <a:pt x="127050" y="31750"/>
                  </a:lnTo>
                  <a:lnTo>
                    <a:pt x="134112" y="30480"/>
                  </a:lnTo>
                  <a:lnTo>
                    <a:pt x="133413" y="30480"/>
                  </a:lnTo>
                  <a:lnTo>
                    <a:pt x="140601" y="29210"/>
                  </a:lnTo>
                  <a:lnTo>
                    <a:pt x="139903" y="29210"/>
                  </a:lnTo>
                  <a:lnTo>
                    <a:pt x="147205" y="27940"/>
                  </a:lnTo>
                  <a:lnTo>
                    <a:pt x="146494" y="29210"/>
                  </a:lnTo>
                  <a:lnTo>
                    <a:pt x="153911" y="27940"/>
                  </a:lnTo>
                  <a:lnTo>
                    <a:pt x="4294276" y="27940"/>
                  </a:lnTo>
                  <a:lnTo>
                    <a:pt x="4301693" y="29210"/>
                  </a:lnTo>
                  <a:lnTo>
                    <a:pt x="4300969" y="27940"/>
                  </a:lnTo>
                  <a:lnTo>
                    <a:pt x="4308284" y="29210"/>
                  </a:lnTo>
                  <a:lnTo>
                    <a:pt x="4307573" y="29210"/>
                  </a:lnTo>
                  <a:lnTo>
                    <a:pt x="4314761" y="30480"/>
                  </a:lnTo>
                  <a:lnTo>
                    <a:pt x="4314063" y="30480"/>
                  </a:lnTo>
                  <a:lnTo>
                    <a:pt x="4321124" y="31750"/>
                  </a:lnTo>
                  <a:lnTo>
                    <a:pt x="4320438" y="31750"/>
                  </a:lnTo>
                  <a:lnTo>
                    <a:pt x="4327360" y="34290"/>
                  </a:lnTo>
                  <a:lnTo>
                    <a:pt x="4326687" y="34290"/>
                  </a:lnTo>
                  <a:lnTo>
                    <a:pt x="4333481" y="35560"/>
                  </a:lnTo>
                  <a:lnTo>
                    <a:pt x="4332808" y="35560"/>
                  </a:lnTo>
                  <a:lnTo>
                    <a:pt x="4339450" y="38100"/>
                  </a:lnTo>
                  <a:lnTo>
                    <a:pt x="4338802" y="38100"/>
                  </a:lnTo>
                  <a:lnTo>
                    <a:pt x="4345267" y="40640"/>
                  </a:lnTo>
                  <a:lnTo>
                    <a:pt x="4344644" y="40640"/>
                  </a:lnTo>
                  <a:lnTo>
                    <a:pt x="4350944" y="44450"/>
                  </a:lnTo>
                  <a:lnTo>
                    <a:pt x="4350334" y="43180"/>
                  </a:lnTo>
                  <a:lnTo>
                    <a:pt x="4356443" y="46990"/>
                  </a:lnTo>
                  <a:lnTo>
                    <a:pt x="4355858" y="46990"/>
                  </a:lnTo>
                  <a:lnTo>
                    <a:pt x="4361789" y="50800"/>
                  </a:lnTo>
                  <a:lnTo>
                    <a:pt x="4361218" y="50800"/>
                  </a:lnTo>
                  <a:lnTo>
                    <a:pt x="4366946" y="54610"/>
                  </a:lnTo>
                  <a:lnTo>
                    <a:pt x="4366399" y="53340"/>
                  </a:lnTo>
                  <a:lnTo>
                    <a:pt x="4371911" y="58420"/>
                  </a:lnTo>
                  <a:lnTo>
                    <a:pt x="4371391" y="58420"/>
                  </a:lnTo>
                  <a:lnTo>
                    <a:pt x="4376686" y="62230"/>
                  </a:lnTo>
                  <a:lnTo>
                    <a:pt x="4376178" y="62230"/>
                  </a:lnTo>
                  <a:lnTo>
                    <a:pt x="4381246" y="67310"/>
                  </a:lnTo>
                  <a:lnTo>
                    <a:pt x="4380776" y="66040"/>
                  </a:lnTo>
                  <a:lnTo>
                    <a:pt x="4385602" y="71120"/>
                  </a:lnTo>
                  <a:lnTo>
                    <a:pt x="4385145" y="71120"/>
                  </a:lnTo>
                  <a:lnTo>
                    <a:pt x="4389742" y="76200"/>
                  </a:lnTo>
                  <a:lnTo>
                    <a:pt x="4389298" y="76200"/>
                  </a:lnTo>
                  <a:lnTo>
                    <a:pt x="4393641" y="81280"/>
                  </a:lnTo>
                  <a:lnTo>
                    <a:pt x="4393235" y="80010"/>
                  </a:lnTo>
                  <a:lnTo>
                    <a:pt x="4397299" y="86360"/>
                  </a:lnTo>
                  <a:lnTo>
                    <a:pt x="4396918" y="86360"/>
                  </a:lnTo>
                  <a:lnTo>
                    <a:pt x="4400715" y="91440"/>
                  </a:lnTo>
                  <a:lnTo>
                    <a:pt x="4400359" y="91440"/>
                  </a:lnTo>
                  <a:lnTo>
                    <a:pt x="4403877" y="97790"/>
                  </a:lnTo>
                  <a:lnTo>
                    <a:pt x="4403547" y="96520"/>
                  </a:lnTo>
                  <a:lnTo>
                    <a:pt x="4406773" y="102870"/>
                  </a:lnTo>
                  <a:lnTo>
                    <a:pt x="4406468" y="102870"/>
                  </a:lnTo>
                  <a:lnTo>
                    <a:pt x="4409389" y="109220"/>
                  </a:lnTo>
                  <a:lnTo>
                    <a:pt x="4409122" y="107950"/>
                  </a:lnTo>
                  <a:lnTo>
                    <a:pt x="4411738" y="114300"/>
                  </a:lnTo>
                  <a:lnTo>
                    <a:pt x="4411497" y="114300"/>
                  </a:lnTo>
                  <a:lnTo>
                    <a:pt x="4413783" y="120650"/>
                  </a:lnTo>
                  <a:lnTo>
                    <a:pt x="4413580" y="120650"/>
                  </a:lnTo>
                  <a:lnTo>
                    <a:pt x="4415548" y="127000"/>
                  </a:lnTo>
                  <a:lnTo>
                    <a:pt x="4415371" y="127000"/>
                  </a:lnTo>
                  <a:lnTo>
                    <a:pt x="4416996" y="133350"/>
                  </a:lnTo>
                  <a:lnTo>
                    <a:pt x="4416857" y="133350"/>
                  </a:lnTo>
                  <a:lnTo>
                    <a:pt x="4418139" y="139700"/>
                  </a:lnTo>
                  <a:lnTo>
                    <a:pt x="4418965" y="146050"/>
                  </a:lnTo>
                  <a:lnTo>
                    <a:pt x="4419346" y="152400"/>
                  </a:lnTo>
                  <a:lnTo>
                    <a:pt x="4419435" y="153543"/>
                  </a:lnTo>
                  <a:lnTo>
                    <a:pt x="4419562" y="158750"/>
                  </a:lnTo>
                  <a:lnTo>
                    <a:pt x="4419574" y="159385"/>
                  </a:lnTo>
                  <a:lnTo>
                    <a:pt x="4419600" y="158750"/>
                  </a:lnTo>
                  <a:lnTo>
                    <a:pt x="4419600" y="68313"/>
                  </a:lnTo>
                  <a:lnTo>
                    <a:pt x="4418139" y="66040"/>
                  </a:lnTo>
                  <a:lnTo>
                    <a:pt x="4416514" y="63500"/>
                  </a:lnTo>
                  <a:lnTo>
                    <a:pt x="4416107" y="63500"/>
                  </a:lnTo>
                  <a:lnTo>
                    <a:pt x="4411777" y="58420"/>
                  </a:lnTo>
                  <a:lnTo>
                    <a:pt x="4411332" y="57150"/>
                  </a:lnTo>
                  <a:lnTo>
                    <a:pt x="4407547" y="53340"/>
                  </a:lnTo>
                  <a:lnTo>
                    <a:pt x="4406290" y="52070"/>
                  </a:lnTo>
                  <a:lnTo>
                    <a:pt x="4401451" y="46990"/>
                  </a:lnTo>
                  <a:lnTo>
                    <a:pt x="4400969" y="45720"/>
                  </a:lnTo>
                  <a:lnTo>
                    <a:pt x="4398429" y="43180"/>
                  </a:lnTo>
                  <a:lnTo>
                    <a:pt x="4395902" y="40640"/>
                  </a:lnTo>
                  <a:lnTo>
                    <a:pt x="4390098" y="36830"/>
                  </a:lnTo>
                  <a:lnTo>
                    <a:pt x="4384052" y="31750"/>
                  </a:lnTo>
                  <a:lnTo>
                    <a:pt x="4383506" y="30480"/>
                  </a:lnTo>
                  <a:lnTo>
                    <a:pt x="4379684" y="27940"/>
                  </a:lnTo>
                  <a:lnTo>
                    <a:pt x="4377779" y="26670"/>
                  </a:lnTo>
                  <a:lnTo>
                    <a:pt x="4371276" y="22860"/>
                  </a:lnTo>
                  <a:lnTo>
                    <a:pt x="4370692" y="22860"/>
                  </a:lnTo>
                  <a:lnTo>
                    <a:pt x="4364571" y="19050"/>
                  </a:lnTo>
                  <a:lnTo>
                    <a:pt x="4363961" y="19050"/>
                  </a:lnTo>
                  <a:lnTo>
                    <a:pt x="4357675" y="15240"/>
                  </a:lnTo>
                  <a:lnTo>
                    <a:pt x="4357040" y="15240"/>
                  </a:lnTo>
                  <a:lnTo>
                    <a:pt x="4349928" y="11430"/>
                  </a:lnTo>
                  <a:lnTo>
                    <a:pt x="4343298" y="8890"/>
                  </a:lnTo>
                  <a:lnTo>
                    <a:pt x="4342638" y="8890"/>
                  </a:lnTo>
                  <a:lnTo>
                    <a:pt x="4335843" y="6350"/>
                  </a:lnTo>
                  <a:lnTo>
                    <a:pt x="4328236" y="5080"/>
                  </a:lnTo>
                  <a:lnTo>
                    <a:pt x="4327550" y="3810"/>
                  </a:lnTo>
                  <a:lnTo>
                    <a:pt x="4320489" y="2540"/>
                  </a:lnTo>
                  <a:lnTo>
                    <a:pt x="4304576" y="0"/>
                  </a:lnTo>
                  <a:lnTo>
                    <a:pt x="143598" y="0"/>
                  </a:lnTo>
                  <a:lnTo>
                    <a:pt x="127685" y="2540"/>
                  </a:lnTo>
                  <a:lnTo>
                    <a:pt x="120624" y="3810"/>
                  </a:lnTo>
                  <a:lnTo>
                    <a:pt x="119938" y="5080"/>
                  </a:lnTo>
                  <a:lnTo>
                    <a:pt x="112331" y="6350"/>
                  </a:lnTo>
                  <a:lnTo>
                    <a:pt x="105537" y="8890"/>
                  </a:lnTo>
                  <a:lnTo>
                    <a:pt x="104876" y="8890"/>
                  </a:lnTo>
                  <a:lnTo>
                    <a:pt x="98247" y="11430"/>
                  </a:lnTo>
                  <a:lnTo>
                    <a:pt x="91135" y="15240"/>
                  </a:lnTo>
                  <a:lnTo>
                    <a:pt x="90500" y="15240"/>
                  </a:lnTo>
                  <a:lnTo>
                    <a:pt x="84213" y="19050"/>
                  </a:lnTo>
                  <a:lnTo>
                    <a:pt x="83604" y="19050"/>
                  </a:lnTo>
                  <a:lnTo>
                    <a:pt x="77482" y="22860"/>
                  </a:lnTo>
                  <a:lnTo>
                    <a:pt x="76898" y="22860"/>
                  </a:lnTo>
                  <a:lnTo>
                    <a:pt x="70396" y="26670"/>
                  </a:lnTo>
                  <a:lnTo>
                    <a:pt x="64668" y="30480"/>
                  </a:lnTo>
                  <a:lnTo>
                    <a:pt x="64122" y="31750"/>
                  </a:lnTo>
                  <a:lnTo>
                    <a:pt x="58077" y="36830"/>
                  </a:lnTo>
                  <a:lnTo>
                    <a:pt x="52273" y="40640"/>
                  </a:lnTo>
                  <a:lnTo>
                    <a:pt x="47205" y="45720"/>
                  </a:lnTo>
                  <a:lnTo>
                    <a:pt x="46723" y="46990"/>
                  </a:lnTo>
                  <a:lnTo>
                    <a:pt x="41884" y="52070"/>
                  </a:lnTo>
                  <a:lnTo>
                    <a:pt x="36842" y="57150"/>
                  </a:lnTo>
                  <a:lnTo>
                    <a:pt x="32067" y="63500"/>
                  </a:lnTo>
                  <a:lnTo>
                    <a:pt x="31661" y="63500"/>
                  </a:lnTo>
                  <a:lnTo>
                    <a:pt x="27584" y="69850"/>
                  </a:lnTo>
                  <a:lnTo>
                    <a:pt x="23406" y="76200"/>
                  </a:lnTo>
                  <a:lnTo>
                    <a:pt x="23050" y="77470"/>
                  </a:lnTo>
                  <a:lnTo>
                    <a:pt x="19532" y="82550"/>
                  </a:lnTo>
                  <a:lnTo>
                    <a:pt x="19202" y="83820"/>
                  </a:lnTo>
                  <a:lnTo>
                    <a:pt x="15976" y="90170"/>
                  </a:lnTo>
                  <a:lnTo>
                    <a:pt x="15671" y="90170"/>
                  </a:lnTo>
                  <a:lnTo>
                    <a:pt x="12471" y="97790"/>
                  </a:lnTo>
                  <a:lnTo>
                    <a:pt x="9855" y="104140"/>
                  </a:lnTo>
                  <a:lnTo>
                    <a:pt x="9613" y="105410"/>
                  </a:lnTo>
                  <a:lnTo>
                    <a:pt x="7315" y="111760"/>
                  </a:lnTo>
                  <a:lnTo>
                    <a:pt x="5143" y="119380"/>
                  </a:lnTo>
                  <a:lnTo>
                    <a:pt x="4965" y="119380"/>
                  </a:lnTo>
                  <a:lnTo>
                    <a:pt x="3327" y="127000"/>
                  </a:lnTo>
                  <a:lnTo>
                    <a:pt x="1905" y="134620"/>
                  </a:lnTo>
                  <a:lnTo>
                    <a:pt x="863" y="143510"/>
                  </a:lnTo>
                  <a:lnTo>
                    <a:pt x="228" y="151130"/>
                  </a:lnTo>
                  <a:lnTo>
                    <a:pt x="0" y="158750"/>
                  </a:lnTo>
                  <a:lnTo>
                    <a:pt x="0" y="160020"/>
                  </a:lnTo>
                  <a:lnTo>
                    <a:pt x="4965" y="199390"/>
                  </a:lnTo>
                  <a:lnTo>
                    <a:pt x="5143" y="200660"/>
                  </a:lnTo>
                  <a:lnTo>
                    <a:pt x="7315" y="208280"/>
                  </a:lnTo>
                  <a:lnTo>
                    <a:pt x="9613" y="214630"/>
                  </a:lnTo>
                  <a:lnTo>
                    <a:pt x="9855" y="214630"/>
                  </a:lnTo>
                  <a:lnTo>
                    <a:pt x="12471" y="222250"/>
                  </a:lnTo>
                  <a:lnTo>
                    <a:pt x="15671" y="228600"/>
                  </a:lnTo>
                  <a:lnTo>
                    <a:pt x="15976" y="229870"/>
                  </a:lnTo>
                  <a:lnTo>
                    <a:pt x="19202" y="236220"/>
                  </a:lnTo>
                  <a:lnTo>
                    <a:pt x="19532" y="236220"/>
                  </a:lnTo>
                  <a:lnTo>
                    <a:pt x="23050" y="242570"/>
                  </a:lnTo>
                  <a:lnTo>
                    <a:pt x="23406" y="242570"/>
                  </a:lnTo>
                  <a:lnTo>
                    <a:pt x="27584" y="250190"/>
                  </a:lnTo>
                  <a:lnTo>
                    <a:pt x="31661" y="255270"/>
                  </a:lnTo>
                  <a:lnTo>
                    <a:pt x="32067" y="256540"/>
                  </a:lnTo>
                  <a:lnTo>
                    <a:pt x="36842" y="261620"/>
                  </a:lnTo>
                  <a:lnTo>
                    <a:pt x="41884" y="267970"/>
                  </a:lnTo>
                  <a:lnTo>
                    <a:pt x="46723" y="273050"/>
                  </a:lnTo>
                  <a:lnTo>
                    <a:pt x="47205" y="273050"/>
                  </a:lnTo>
                  <a:lnTo>
                    <a:pt x="52273" y="278130"/>
                  </a:lnTo>
                  <a:lnTo>
                    <a:pt x="52781" y="278130"/>
                  </a:lnTo>
                  <a:lnTo>
                    <a:pt x="58610" y="283210"/>
                  </a:lnTo>
                  <a:lnTo>
                    <a:pt x="64122" y="288290"/>
                  </a:lnTo>
                  <a:lnTo>
                    <a:pt x="64668" y="288290"/>
                  </a:lnTo>
                  <a:lnTo>
                    <a:pt x="70396" y="292100"/>
                  </a:lnTo>
                  <a:lnTo>
                    <a:pt x="76898" y="297180"/>
                  </a:lnTo>
                  <a:lnTo>
                    <a:pt x="77482" y="297180"/>
                  </a:lnTo>
                  <a:lnTo>
                    <a:pt x="83604" y="300990"/>
                  </a:lnTo>
                  <a:lnTo>
                    <a:pt x="84213" y="300990"/>
                  </a:lnTo>
                  <a:lnTo>
                    <a:pt x="90500" y="303530"/>
                  </a:lnTo>
                  <a:lnTo>
                    <a:pt x="91135" y="304800"/>
                  </a:lnTo>
                  <a:lnTo>
                    <a:pt x="98247" y="307340"/>
                  </a:lnTo>
                  <a:lnTo>
                    <a:pt x="104876" y="309880"/>
                  </a:lnTo>
                  <a:lnTo>
                    <a:pt x="105537" y="309880"/>
                  </a:lnTo>
                  <a:lnTo>
                    <a:pt x="112331" y="312420"/>
                  </a:lnTo>
                  <a:lnTo>
                    <a:pt x="119938" y="314960"/>
                  </a:lnTo>
                  <a:lnTo>
                    <a:pt x="120624" y="314960"/>
                  </a:lnTo>
                  <a:lnTo>
                    <a:pt x="127685" y="316230"/>
                  </a:lnTo>
                  <a:lnTo>
                    <a:pt x="136296" y="318770"/>
                  </a:lnTo>
                  <a:lnTo>
                    <a:pt x="143598" y="318770"/>
                  </a:lnTo>
                  <a:lnTo>
                    <a:pt x="151739" y="320040"/>
                  </a:lnTo>
                  <a:lnTo>
                    <a:pt x="4296435" y="320040"/>
                  </a:lnTo>
                  <a:lnTo>
                    <a:pt x="4304576" y="318770"/>
                  </a:lnTo>
                  <a:lnTo>
                    <a:pt x="4311878" y="318770"/>
                  </a:lnTo>
                  <a:lnTo>
                    <a:pt x="4320489" y="316230"/>
                  </a:lnTo>
                  <a:lnTo>
                    <a:pt x="4327550" y="314960"/>
                  </a:lnTo>
                  <a:lnTo>
                    <a:pt x="4328236" y="314960"/>
                  </a:lnTo>
                  <a:lnTo>
                    <a:pt x="4335843" y="312420"/>
                  </a:lnTo>
                  <a:lnTo>
                    <a:pt x="4342638" y="309880"/>
                  </a:lnTo>
                  <a:lnTo>
                    <a:pt x="4343298" y="309880"/>
                  </a:lnTo>
                  <a:lnTo>
                    <a:pt x="4349928" y="307340"/>
                  </a:lnTo>
                  <a:lnTo>
                    <a:pt x="4357040" y="304800"/>
                  </a:lnTo>
                  <a:lnTo>
                    <a:pt x="4357675" y="303530"/>
                  </a:lnTo>
                  <a:lnTo>
                    <a:pt x="4363961" y="300990"/>
                  </a:lnTo>
                  <a:lnTo>
                    <a:pt x="4364571" y="300990"/>
                  </a:lnTo>
                  <a:lnTo>
                    <a:pt x="4370692" y="297180"/>
                  </a:lnTo>
                  <a:lnTo>
                    <a:pt x="4371276" y="297180"/>
                  </a:lnTo>
                  <a:lnTo>
                    <a:pt x="4377779" y="292100"/>
                  </a:lnTo>
                  <a:lnTo>
                    <a:pt x="4383506" y="288290"/>
                  </a:lnTo>
                  <a:lnTo>
                    <a:pt x="4384052" y="288290"/>
                  </a:lnTo>
                  <a:lnTo>
                    <a:pt x="4389564" y="283210"/>
                  </a:lnTo>
                  <a:lnTo>
                    <a:pt x="4390098" y="283210"/>
                  </a:lnTo>
                  <a:lnTo>
                    <a:pt x="4395902" y="278130"/>
                  </a:lnTo>
                  <a:lnTo>
                    <a:pt x="4400969" y="273050"/>
                  </a:lnTo>
                  <a:lnTo>
                    <a:pt x="4401451" y="273050"/>
                  </a:lnTo>
                  <a:lnTo>
                    <a:pt x="4406290" y="267970"/>
                  </a:lnTo>
                  <a:lnTo>
                    <a:pt x="4406747" y="266700"/>
                  </a:lnTo>
                  <a:lnTo>
                    <a:pt x="4411777" y="261620"/>
                  </a:lnTo>
                  <a:lnTo>
                    <a:pt x="4415015" y="257810"/>
                  </a:lnTo>
                  <a:lnTo>
                    <a:pt x="4416107" y="256540"/>
                  </a:lnTo>
                  <a:lnTo>
                    <a:pt x="4416514" y="255270"/>
                  </a:lnTo>
                  <a:lnTo>
                    <a:pt x="4420590" y="250190"/>
                  </a:lnTo>
                  <a:lnTo>
                    <a:pt x="4421276" y="248920"/>
                  </a:lnTo>
                  <a:lnTo>
                    <a:pt x="4424769" y="242570"/>
                  </a:lnTo>
                  <a:lnTo>
                    <a:pt x="4425124" y="242570"/>
                  </a:lnTo>
                  <a:lnTo>
                    <a:pt x="4428642" y="236220"/>
                  </a:lnTo>
                  <a:lnTo>
                    <a:pt x="4428972" y="236220"/>
                  </a:lnTo>
                  <a:lnTo>
                    <a:pt x="4432198" y="229870"/>
                  </a:lnTo>
                  <a:lnTo>
                    <a:pt x="4432503" y="228600"/>
                  </a:lnTo>
                  <a:lnTo>
                    <a:pt x="4435703" y="222250"/>
                  </a:lnTo>
                  <a:lnTo>
                    <a:pt x="4437443" y="217170"/>
                  </a:lnTo>
                  <a:lnTo>
                    <a:pt x="4438320" y="214630"/>
                  </a:lnTo>
                  <a:lnTo>
                    <a:pt x="4438561" y="214630"/>
                  </a:lnTo>
                  <a:lnTo>
                    <a:pt x="4440860" y="208280"/>
                  </a:lnTo>
                  <a:lnTo>
                    <a:pt x="4441583" y="205740"/>
                  </a:lnTo>
                  <a:lnTo>
                    <a:pt x="4443031" y="200660"/>
                  </a:lnTo>
                  <a:lnTo>
                    <a:pt x="4443209" y="199390"/>
                  </a:lnTo>
                  <a:lnTo>
                    <a:pt x="4444568" y="193040"/>
                  </a:lnTo>
                  <a:lnTo>
                    <a:pt x="4444847" y="191770"/>
                  </a:lnTo>
                  <a:lnTo>
                    <a:pt x="4445863" y="186690"/>
                  </a:lnTo>
                  <a:lnTo>
                    <a:pt x="4446384" y="184150"/>
                  </a:lnTo>
                  <a:lnTo>
                    <a:pt x="4446841" y="180340"/>
                  </a:lnTo>
                  <a:lnTo>
                    <a:pt x="4447311" y="176530"/>
                  </a:lnTo>
                  <a:lnTo>
                    <a:pt x="4447514" y="173990"/>
                  </a:lnTo>
                  <a:lnTo>
                    <a:pt x="4447946" y="168910"/>
                  </a:lnTo>
                  <a:lnTo>
                    <a:pt x="4448175" y="160020"/>
                  </a:lnTo>
                  <a:lnTo>
                    <a:pt x="4448175" y="158750"/>
                  </a:lnTo>
                  <a:close/>
                </a:path>
                <a:path w="6097905" h="2145665">
                  <a:moveTo>
                    <a:pt x="5156200" y="571500"/>
                  </a:moveTo>
                  <a:lnTo>
                    <a:pt x="5156047" y="566420"/>
                  </a:lnTo>
                  <a:lnTo>
                    <a:pt x="5155971" y="563880"/>
                  </a:lnTo>
                  <a:lnTo>
                    <a:pt x="5155336" y="556260"/>
                  </a:lnTo>
                  <a:lnTo>
                    <a:pt x="5154409" y="548640"/>
                  </a:lnTo>
                  <a:lnTo>
                    <a:pt x="5152872" y="539750"/>
                  </a:lnTo>
                  <a:lnTo>
                    <a:pt x="5151234" y="532130"/>
                  </a:lnTo>
                  <a:lnTo>
                    <a:pt x="5151056" y="532130"/>
                  </a:lnTo>
                  <a:lnTo>
                    <a:pt x="5148885" y="524510"/>
                  </a:lnTo>
                  <a:lnTo>
                    <a:pt x="5147500" y="520700"/>
                  </a:lnTo>
                  <a:lnTo>
                    <a:pt x="5146586" y="518160"/>
                  </a:lnTo>
                  <a:lnTo>
                    <a:pt x="5146345" y="516890"/>
                  </a:lnTo>
                  <a:lnTo>
                    <a:pt x="5143195" y="509270"/>
                  </a:lnTo>
                  <a:lnTo>
                    <a:pt x="5140528" y="502920"/>
                  </a:lnTo>
                  <a:lnTo>
                    <a:pt x="5140223" y="502920"/>
                  </a:lnTo>
                  <a:lnTo>
                    <a:pt x="5136997" y="496570"/>
                  </a:lnTo>
                  <a:lnTo>
                    <a:pt x="5136667" y="495300"/>
                  </a:lnTo>
                  <a:lnTo>
                    <a:pt x="5134902" y="492760"/>
                  </a:lnTo>
                  <a:lnTo>
                    <a:pt x="5133149" y="490220"/>
                  </a:lnTo>
                  <a:lnTo>
                    <a:pt x="5132794" y="488950"/>
                  </a:lnTo>
                  <a:lnTo>
                    <a:pt x="5128615" y="482600"/>
                  </a:lnTo>
                  <a:lnTo>
                    <a:pt x="5127625" y="481063"/>
                  </a:lnTo>
                  <a:lnTo>
                    <a:pt x="5127625" y="571500"/>
                  </a:lnTo>
                  <a:lnTo>
                    <a:pt x="5127625" y="572770"/>
                  </a:lnTo>
                  <a:lnTo>
                    <a:pt x="5127599" y="572135"/>
                  </a:lnTo>
                  <a:lnTo>
                    <a:pt x="5127434" y="579120"/>
                  </a:lnTo>
                  <a:lnTo>
                    <a:pt x="5126914" y="586740"/>
                  </a:lnTo>
                  <a:lnTo>
                    <a:pt x="5126990" y="585470"/>
                  </a:lnTo>
                  <a:lnTo>
                    <a:pt x="5126050" y="593090"/>
                  </a:lnTo>
                  <a:lnTo>
                    <a:pt x="5126164" y="591820"/>
                  </a:lnTo>
                  <a:lnTo>
                    <a:pt x="5124882" y="599440"/>
                  </a:lnTo>
                  <a:lnTo>
                    <a:pt x="5125021" y="598170"/>
                  </a:lnTo>
                  <a:lnTo>
                    <a:pt x="5123396" y="605790"/>
                  </a:lnTo>
                  <a:lnTo>
                    <a:pt x="5123573" y="604520"/>
                  </a:lnTo>
                  <a:lnTo>
                    <a:pt x="5121605" y="612140"/>
                  </a:lnTo>
                  <a:lnTo>
                    <a:pt x="5121808" y="610870"/>
                  </a:lnTo>
                  <a:lnTo>
                    <a:pt x="5119522" y="618490"/>
                  </a:lnTo>
                  <a:lnTo>
                    <a:pt x="5119763" y="617220"/>
                  </a:lnTo>
                  <a:lnTo>
                    <a:pt x="5117147" y="623570"/>
                  </a:lnTo>
                  <a:lnTo>
                    <a:pt x="5117414" y="623570"/>
                  </a:lnTo>
                  <a:lnTo>
                    <a:pt x="5114493" y="629920"/>
                  </a:lnTo>
                  <a:lnTo>
                    <a:pt x="5114798" y="628650"/>
                  </a:lnTo>
                  <a:lnTo>
                    <a:pt x="5111572" y="635000"/>
                  </a:lnTo>
                  <a:lnTo>
                    <a:pt x="5111902" y="635000"/>
                  </a:lnTo>
                  <a:lnTo>
                    <a:pt x="5108384" y="641350"/>
                  </a:lnTo>
                  <a:lnTo>
                    <a:pt x="5108740" y="640080"/>
                  </a:lnTo>
                  <a:lnTo>
                    <a:pt x="5104943" y="646430"/>
                  </a:lnTo>
                  <a:lnTo>
                    <a:pt x="5105324" y="646430"/>
                  </a:lnTo>
                  <a:lnTo>
                    <a:pt x="5101260" y="651510"/>
                  </a:lnTo>
                  <a:lnTo>
                    <a:pt x="5101666" y="651510"/>
                  </a:lnTo>
                  <a:lnTo>
                    <a:pt x="5097323" y="656590"/>
                  </a:lnTo>
                  <a:lnTo>
                    <a:pt x="5097767" y="656590"/>
                  </a:lnTo>
                  <a:lnTo>
                    <a:pt x="5093170" y="661670"/>
                  </a:lnTo>
                  <a:lnTo>
                    <a:pt x="5093627" y="660400"/>
                  </a:lnTo>
                  <a:lnTo>
                    <a:pt x="5088801" y="665480"/>
                  </a:lnTo>
                  <a:lnTo>
                    <a:pt x="5089271" y="665480"/>
                  </a:lnTo>
                  <a:lnTo>
                    <a:pt x="5084203" y="670560"/>
                  </a:lnTo>
                  <a:lnTo>
                    <a:pt x="5084711" y="669290"/>
                  </a:lnTo>
                  <a:lnTo>
                    <a:pt x="5079403" y="674370"/>
                  </a:lnTo>
                  <a:lnTo>
                    <a:pt x="5079936" y="674370"/>
                  </a:lnTo>
                  <a:lnTo>
                    <a:pt x="5074424" y="678180"/>
                  </a:lnTo>
                  <a:lnTo>
                    <a:pt x="5074971" y="678180"/>
                  </a:lnTo>
                  <a:lnTo>
                    <a:pt x="5069243" y="681990"/>
                  </a:lnTo>
                  <a:lnTo>
                    <a:pt x="5069814" y="681990"/>
                  </a:lnTo>
                  <a:lnTo>
                    <a:pt x="5063883" y="685800"/>
                  </a:lnTo>
                  <a:lnTo>
                    <a:pt x="5064468" y="684530"/>
                  </a:lnTo>
                  <a:lnTo>
                    <a:pt x="5058359" y="688340"/>
                  </a:lnTo>
                  <a:lnTo>
                    <a:pt x="5058969" y="688340"/>
                  </a:lnTo>
                  <a:lnTo>
                    <a:pt x="5052669" y="690880"/>
                  </a:lnTo>
                  <a:lnTo>
                    <a:pt x="5053292" y="690880"/>
                  </a:lnTo>
                  <a:lnTo>
                    <a:pt x="5046827" y="693420"/>
                  </a:lnTo>
                  <a:lnTo>
                    <a:pt x="5047475" y="693420"/>
                  </a:lnTo>
                  <a:lnTo>
                    <a:pt x="5040833" y="695960"/>
                  </a:lnTo>
                  <a:lnTo>
                    <a:pt x="5041506" y="695960"/>
                  </a:lnTo>
                  <a:lnTo>
                    <a:pt x="5034712" y="698500"/>
                  </a:lnTo>
                  <a:lnTo>
                    <a:pt x="5035385" y="698500"/>
                  </a:lnTo>
                  <a:lnTo>
                    <a:pt x="5028463" y="699770"/>
                  </a:lnTo>
                  <a:lnTo>
                    <a:pt x="5029149" y="699770"/>
                  </a:lnTo>
                  <a:lnTo>
                    <a:pt x="5022088" y="701040"/>
                  </a:lnTo>
                  <a:lnTo>
                    <a:pt x="5022786" y="701040"/>
                  </a:lnTo>
                  <a:lnTo>
                    <a:pt x="5015598" y="702310"/>
                  </a:lnTo>
                  <a:lnTo>
                    <a:pt x="5016309" y="702310"/>
                  </a:lnTo>
                  <a:lnTo>
                    <a:pt x="5008994" y="703580"/>
                  </a:lnTo>
                  <a:lnTo>
                    <a:pt x="5003012" y="703580"/>
                  </a:lnTo>
                  <a:lnTo>
                    <a:pt x="4995507" y="704850"/>
                  </a:lnTo>
                  <a:lnTo>
                    <a:pt x="868718" y="704850"/>
                  </a:lnTo>
                  <a:lnTo>
                    <a:pt x="861212" y="703580"/>
                  </a:lnTo>
                  <a:lnTo>
                    <a:pt x="855230" y="703580"/>
                  </a:lnTo>
                  <a:lnTo>
                    <a:pt x="847928" y="702310"/>
                  </a:lnTo>
                  <a:lnTo>
                    <a:pt x="848626" y="702310"/>
                  </a:lnTo>
                  <a:lnTo>
                    <a:pt x="841438" y="701040"/>
                  </a:lnTo>
                  <a:lnTo>
                    <a:pt x="842137" y="701040"/>
                  </a:lnTo>
                  <a:lnTo>
                    <a:pt x="835075" y="699770"/>
                  </a:lnTo>
                  <a:lnTo>
                    <a:pt x="835761" y="699770"/>
                  </a:lnTo>
                  <a:lnTo>
                    <a:pt x="828840" y="698500"/>
                  </a:lnTo>
                  <a:lnTo>
                    <a:pt x="829513" y="698500"/>
                  </a:lnTo>
                  <a:lnTo>
                    <a:pt x="822731" y="695960"/>
                  </a:lnTo>
                  <a:lnTo>
                    <a:pt x="823391" y="695960"/>
                  </a:lnTo>
                  <a:lnTo>
                    <a:pt x="816749" y="693420"/>
                  </a:lnTo>
                  <a:lnTo>
                    <a:pt x="817397" y="693420"/>
                  </a:lnTo>
                  <a:lnTo>
                    <a:pt x="810933" y="690880"/>
                  </a:lnTo>
                  <a:lnTo>
                    <a:pt x="811555" y="690880"/>
                  </a:lnTo>
                  <a:lnTo>
                    <a:pt x="805256" y="688340"/>
                  </a:lnTo>
                  <a:lnTo>
                    <a:pt x="805865" y="688340"/>
                  </a:lnTo>
                  <a:lnTo>
                    <a:pt x="799757" y="684530"/>
                  </a:lnTo>
                  <a:lnTo>
                    <a:pt x="800341" y="685800"/>
                  </a:lnTo>
                  <a:lnTo>
                    <a:pt x="794410" y="681990"/>
                  </a:lnTo>
                  <a:lnTo>
                    <a:pt x="794981" y="681990"/>
                  </a:lnTo>
                  <a:lnTo>
                    <a:pt x="789254" y="678180"/>
                  </a:lnTo>
                  <a:lnTo>
                    <a:pt x="789813" y="678180"/>
                  </a:lnTo>
                  <a:lnTo>
                    <a:pt x="784288" y="674370"/>
                  </a:lnTo>
                  <a:lnTo>
                    <a:pt x="784821" y="674370"/>
                  </a:lnTo>
                  <a:lnTo>
                    <a:pt x="780834" y="670560"/>
                  </a:lnTo>
                  <a:lnTo>
                    <a:pt x="779513" y="669290"/>
                  </a:lnTo>
                  <a:lnTo>
                    <a:pt x="780021" y="670560"/>
                  </a:lnTo>
                  <a:lnTo>
                    <a:pt x="774954" y="665480"/>
                  </a:lnTo>
                  <a:lnTo>
                    <a:pt x="775436" y="665480"/>
                  </a:lnTo>
                  <a:lnTo>
                    <a:pt x="771804" y="661670"/>
                  </a:lnTo>
                  <a:lnTo>
                    <a:pt x="770597" y="660400"/>
                  </a:lnTo>
                  <a:lnTo>
                    <a:pt x="771055" y="661670"/>
                  </a:lnTo>
                  <a:lnTo>
                    <a:pt x="766457" y="656590"/>
                  </a:lnTo>
                  <a:lnTo>
                    <a:pt x="766902" y="656590"/>
                  </a:lnTo>
                  <a:lnTo>
                    <a:pt x="762558" y="651510"/>
                  </a:lnTo>
                  <a:lnTo>
                    <a:pt x="762965" y="651510"/>
                  </a:lnTo>
                  <a:lnTo>
                    <a:pt x="758901" y="646430"/>
                  </a:lnTo>
                  <a:lnTo>
                    <a:pt x="759282" y="646430"/>
                  </a:lnTo>
                  <a:lnTo>
                    <a:pt x="756234" y="641350"/>
                  </a:lnTo>
                  <a:lnTo>
                    <a:pt x="755484" y="640080"/>
                  </a:lnTo>
                  <a:lnTo>
                    <a:pt x="755840" y="641350"/>
                  </a:lnTo>
                  <a:lnTo>
                    <a:pt x="752322" y="635000"/>
                  </a:lnTo>
                  <a:lnTo>
                    <a:pt x="752652" y="635000"/>
                  </a:lnTo>
                  <a:lnTo>
                    <a:pt x="750062" y="629920"/>
                  </a:lnTo>
                  <a:lnTo>
                    <a:pt x="749427" y="628650"/>
                  </a:lnTo>
                  <a:lnTo>
                    <a:pt x="749731" y="629920"/>
                  </a:lnTo>
                  <a:lnTo>
                    <a:pt x="746810" y="623570"/>
                  </a:lnTo>
                  <a:lnTo>
                    <a:pt x="747077" y="623570"/>
                  </a:lnTo>
                  <a:lnTo>
                    <a:pt x="744982" y="618490"/>
                  </a:lnTo>
                  <a:lnTo>
                    <a:pt x="744461" y="617220"/>
                  </a:lnTo>
                  <a:lnTo>
                    <a:pt x="744715" y="618490"/>
                  </a:lnTo>
                  <a:lnTo>
                    <a:pt x="742797" y="612140"/>
                  </a:lnTo>
                  <a:lnTo>
                    <a:pt x="742416" y="610870"/>
                  </a:lnTo>
                  <a:lnTo>
                    <a:pt x="742619" y="612140"/>
                  </a:lnTo>
                  <a:lnTo>
                    <a:pt x="740968" y="605790"/>
                  </a:lnTo>
                  <a:lnTo>
                    <a:pt x="740651" y="604520"/>
                  </a:lnTo>
                  <a:lnTo>
                    <a:pt x="740829" y="605790"/>
                  </a:lnTo>
                  <a:lnTo>
                    <a:pt x="739470" y="599440"/>
                  </a:lnTo>
                  <a:lnTo>
                    <a:pt x="739203" y="598170"/>
                  </a:lnTo>
                  <a:lnTo>
                    <a:pt x="739343" y="599440"/>
                  </a:lnTo>
                  <a:lnTo>
                    <a:pt x="738263" y="593090"/>
                  </a:lnTo>
                  <a:lnTo>
                    <a:pt x="738060" y="591820"/>
                  </a:lnTo>
                  <a:lnTo>
                    <a:pt x="738174" y="593090"/>
                  </a:lnTo>
                  <a:lnTo>
                    <a:pt x="737387" y="586740"/>
                  </a:lnTo>
                  <a:lnTo>
                    <a:pt x="737235" y="585470"/>
                  </a:lnTo>
                  <a:lnTo>
                    <a:pt x="737311" y="586740"/>
                  </a:lnTo>
                  <a:lnTo>
                    <a:pt x="736752" y="579120"/>
                  </a:lnTo>
                  <a:lnTo>
                    <a:pt x="736625" y="572770"/>
                  </a:lnTo>
                  <a:lnTo>
                    <a:pt x="736612" y="572135"/>
                  </a:lnTo>
                  <a:lnTo>
                    <a:pt x="736625" y="571500"/>
                  </a:lnTo>
                  <a:lnTo>
                    <a:pt x="736752" y="566420"/>
                  </a:lnTo>
                  <a:lnTo>
                    <a:pt x="736752" y="566293"/>
                  </a:lnTo>
                  <a:lnTo>
                    <a:pt x="736752" y="566140"/>
                  </a:lnTo>
                  <a:lnTo>
                    <a:pt x="736841" y="565150"/>
                  </a:lnTo>
                  <a:lnTo>
                    <a:pt x="737311" y="558800"/>
                  </a:lnTo>
                  <a:lnTo>
                    <a:pt x="738174" y="552450"/>
                  </a:lnTo>
                  <a:lnTo>
                    <a:pt x="739343" y="546100"/>
                  </a:lnTo>
                  <a:lnTo>
                    <a:pt x="739203" y="546100"/>
                  </a:lnTo>
                  <a:lnTo>
                    <a:pt x="740829" y="539750"/>
                  </a:lnTo>
                  <a:lnTo>
                    <a:pt x="740651" y="539750"/>
                  </a:lnTo>
                  <a:lnTo>
                    <a:pt x="742619" y="533400"/>
                  </a:lnTo>
                  <a:lnTo>
                    <a:pt x="742416" y="533400"/>
                  </a:lnTo>
                  <a:lnTo>
                    <a:pt x="744715" y="527050"/>
                  </a:lnTo>
                  <a:lnTo>
                    <a:pt x="744461" y="527050"/>
                  </a:lnTo>
                  <a:lnTo>
                    <a:pt x="747077" y="520700"/>
                  </a:lnTo>
                  <a:lnTo>
                    <a:pt x="746810" y="521970"/>
                  </a:lnTo>
                  <a:lnTo>
                    <a:pt x="747395" y="520700"/>
                  </a:lnTo>
                  <a:lnTo>
                    <a:pt x="749731" y="515620"/>
                  </a:lnTo>
                  <a:lnTo>
                    <a:pt x="749427" y="515620"/>
                  </a:lnTo>
                  <a:lnTo>
                    <a:pt x="752652" y="509270"/>
                  </a:lnTo>
                  <a:lnTo>
                    <a:pt x="752322" y="510540"/>
                  </a:lnTo>
                  <a:lnTo>
                    <a:pt x="753021" y="509270"/>
                  </a:lnTo>
                  <a:lnTo>
                    <a:pt x="755840" y="504190"/>
                  </a:lnTo>
                  <a:lnTo>
                    <a:pt x="755484" y="504190"/>
                  </a:lnTo>
                  <a:lnTo>
                    <a:pt x="759282" y="499110"/>
                  </a:lnTo>
                  <a:lnTo>
                    <a:pt x="758901" y="499110"/>
                  </a:lnTo>
                  <a:lnTo>
                    <a:pt x="762965" y="492760"/>
                  </a:lnTo>
                  <a:lnTo>
                    <a:pt x="762558" y="494030"/>
                  </a:lnTo>
                  <a:lnTo>
                    <a:pt x="763638" y="492760"/>
                  </a:lnTo>
                  <a:lnTo>
                    <a:pt x="766902" y="488950"/>
                  </a:lnTo>
                  <a:lnTo>
                    <a:pt x="766457" y="488950"/>
                  </a:lnTo>
                  <a:lnTo>
                    <a:pt x="771055" y="483870"/>
                  </a:lnTo>
                  <a:lnTo>
                    <a:pt x="770597" y="483870"/>
                  </a:lnTo>
                  <a:lnTo>
                    <a:pt x="775436" y="478790"/>
                  </a:lnTo>
                  <a:lnTo>
                    <a:pt x="774954" y="480060"/>
                  </a:lnTo>
                  <a:lnTo>
                    <a:pt x="776211" y="478790"/>
                  </a:lnTo>
                  <a:lnTo>
                    <a:pt x="780021" y="474980"/>
                  </a:lnTo>
                  <a:lnTo>
                    <a:pt x="779513" y="474980"/>
                  </a:lnTo>
                  <a:lnTo>
                    <a:pt x="784821" y="471170"/>
                  </a:lnTo>
                  <a:lnTo>
                    <a:pt x="784288" y="471170"/>
                  </a:lnTo>
                  <a:lnTo>
                    <a:pt x="789813" y="466090"/>
                  </a:lnTo>
                  <a:lnTo>
                    <a:pt x="789254" y="467360"/>
                  </a:lnTo>
                  <a:lnTo>
                    <a:pt x="791159" y="466090"/>
                  </a:lnTo>
                  <a:lnTo>
                    <a:pt x="794981" y="463550"/>
                  </a:lnTo>
                  <a:lnTo>
                    <a:pt x="794410" y="463550"/>
                  </a:lnTo>
                  <a:lnTo>
                    <a:pt x="800341" y="459740"/>
                  </a:lnTo>
                  <a:lnTo>
                    <a:pt x="799757" y="459740"/>
                  </a:lnTo>
                  <a:lnTo>
                    <a:pt x="805865" y="455930"/>
                  </a:lnTo>
                  <a:lnTo>
                    <a:pt x="805256" y="457200"/>
                  </a:lnTo>
                  <a:lnTo>
                    <a:pt x="807351" y="455930"/>
                  </a:lnTo>
                  <a:lnTo>
                    <a:pt x="811555" y="453390"/>
                  </a:lnTo>
                  <a:lnTo>
                    <a:pt x="810933" y="453390"/>
                  </a:lnTo>
                  <a:lnTo>
                    <a:pt x="817397" y="450850"/>
                  </a:lnTo>
                  <a:lnTo>
                    <a:pt x="816749" y="450850"/>
                  </a:lnTo>
                  <a:lnTo>
                    <a:pt x="823391" y="448310"/>
                  </a:lnTo>
                  <a:lnTo>
                    <a:pt x="822731" y="448310"/>
                  </a:lnTo>
                  <a:lnTo>
                    <a:pt x="829513" y="447040"/>
                  </a:lnTo>
                  <a:lnTo>
                    <a:pt x="828840" y="447040"/>
                  </a:lnTo>
                  <a:lnTo>
                    <a:pt x="835761" y="444500"/>
                  </a:lnTo>
                  <a:lnTo>
                    <a:pt x="835075" y="444500"/>
                  </a:lnTo>
                  <a:lnTo>
                    <a:pt x="842137" y="443230"/>
                  </a:lnTo>
                  <a:lnTo>
                    <a:pt x="841438" y="443230"/>
                  </a:lnTo>
                  <a:lnTo>
                    <a:pt x="848626" y="441960"/>
                  </a:lnTo>
                  <a:lnTo>
                    <a:pt x="854519" y="441960"/>
                  </a:lnTo>
                  <a:lnTo>
                    <a:pt x="861936" y="440690"/>
                  </a:lnTo>
                  <a:lnTo>
                    <a:pt x="5002301" y="440690"/>
                  </a:lnTo>
                  <a:lnTo>
                    <a:pt x="5009718" y="441960"/>
                  </a:lnTo>
                  <a:lnTo>
                    <a:pt x="5015598" y="441960"/>
                  </a:lnTo>
                  <a:lnTo>
                    <a:pt x="5022786" y="443230"/>
                  </a:lnTo>
                  <a:lnTo>
                    <a:pt x="5022088" y="443230"/>
                  </a:lnTo>
                  <a:lnTo>
                    <a:pt x="5029149" y="444500"/>
                  </a:lnTo>
                  <a:lnTo>
                    <a:pt x="5028463" y="444500"/>
                  </a:lnTo>
                  <a:lnTo>
                    <a:pt x="5035385" y="447040"/>
                  </a:lnTo>
                  <a:lnTo>
                    <a:pt x="5034712" y="447040"/>
                  </a:lnTo>
                  <a:lnTo>
                    <a:pt x="5041506" y="448310"/>
                  </a:lnTo>
                  <a:lnTo>
                    <a:pt x="5040833" y="448310"/>
                  </a:lnTo>
                  <a:lnTo>
                    <a:pt x="5047475" y="450850"/>
                  </a:lnTo>
                  <a:lnTo>
                    <a:pt x="5046827" y="450850"/>
                  </a:lnTo>
                  <a:lnTo>
                    <a:pt x="5053292" y="453390"/>
                  </a:lnTo>
                  <a:lnTo>
                    <a:pt x="5052669" y="453390"/>
                  </a:lnTo>
                  <a:lnTo>
                    <a:pt x="5058969" y="457200"/>
                  </a:lnTo>
                  <a:lnTo>
                    <a:pt x="5058359" y="455930"/>
                  </a:lnTo>
                  <a:lnTo>
                    <a:pt x="5064468" y="459740"/>
                  </a:lnTo>
                  <a:lnTo>
                    <a:pt x="5063883" y="459740"/>
                  </a:lnTo>
                  <a:lnTo>
                    <a:pt x="5069814" y="463550"/>
                  </a:lnTo>
                  <a:lnTo>
                    <a:pt x="5069243" y="463550"/>
                  </a:lnTo>
                  <a:lnTo>
                    <a:pt x="5074971" y="467360"/>
                  </a:lnTo>
                  <a:lnTo>
                    <a:pt x="5074424" y="466090"/>
                  </a:lnTo>
                  <a:lnTo>
                    <a:pt x="5079936" y="471170"/>
                  </a:lnTo>
                  <a:lnTo>
                    <a:pt x="5079403" y="471170"/>
                  </a:lnTo>
                  <a:lnTo>
                    <a:pt x="5084711" y="474980"/>
                  </a:lnTo>
                  <a:lnTo>
                    <a:pt x="5084203" y="474980"/>
                  </a:lnTo>
                  <a:lnTo>
                    <a:pt x="5089271" y="480060"/>
                  </a:lnTo>
                  <a:lnTo>
                    <a:pt x="5088801" y="478790"/>
                  </a:lnTo>
                  <a:lnTo>
                    <a:pt x="5093627" y="483870"/>
                  </a:lnTo>
                  <a:lnTo>
                    <a:pt x="5093170" y="483870"/>
                  </a:lnTo>
                  <a:lnTo>
                    <a:pt x="5097767" y="488950"/>
                  </a:lnTo>
                  <a:lnTo>
                    <a:pt x="5097323" y="488950"/>
                  </a:lnTo>
                  <a:lnTo>
                    <a:pt x="5101666" y="494030"/>
                  </a:lnTo>
                  <a:lnTo>
                    <a:pt x="5101260" y="492760"/>
                  </a:lnTo>
                  <a:lnTo>
                    <a:pt x="5105324" y="499110"/>
                  </a:lnTo>
                  <a:lnTo>
                    <a:pt x="5104943" y="499110"/>
                  </a:lnTo>
                  <a:lnTo>
                    <a:pt x="5108740" y="504190"/>
                  </a:lnTo>
                  <a:lnTo>
                    <a:pt x="5108384" y="504190"/>
                  </a:lnTo>
                  <a:lnTo>
                    <a:pt x="5111902" y="510540"/>
                  </a:lnTo>
                  <a:lnTo>
                    <a:pt x="5111572" y="509270"/>
                  </a:lnTo>
                  <a:lnTo>
                    <a:pt x="5114798" y="515620"/>
                  </a:lnTo>
                  <a:lnTo>
                    <a:pt x="5114493" y="515620"/>
                  </a:lnTo>
                  <a:lnTo>
                    <a:pt x="5117414" y="521970"/>
                  </a:lnTo>
                  <a:lnTo>
                    <a:pt x="5117147" y="520700"/>
                  </a:lnTo>
                  <a:lnTo>
                    <a:pt x="5119763" y="527050"/>
                  </a:lnTo>
                  <a:lnTo>
                    <a:pt x="5119522" y="527050"/>
                  </a:lnTo>
                  <a:lnTo>
                    <a:pt x="5121808" y="533400"/>
                  </a:lnTo>
                  <a:lnTo>
                    <a:pt x="5121605" y="533400"/>
                  </a:lnTo>
                  <a:lnTo>
                    <a:pt x="5123573" y="539750"/>
                  </a:lnTo>
                  <a:lnTo>
                    <a:pt x="5123396" y="539750"/>
                  </a:lnTo>
                  <a:lnTo>
                    <a:pt x="5125021" y="546100"/>
                  </a:lnTo>
                  <a:lnTo>
                    <a:pt x="5124882" y="546100"/>
                  </a:lnTo>
                  <a:lnTo>
                    <a:pt x="5126164" y="552450"/>
                  </a:lnTo>
                  <a:lnTo>
                    <a:pt x="5126990" y="558800"/>
                  </a:lnTo>
                  <a:lnTo>
                    <a:pt x="5127371" y="565150"/>
                  </a:lnTo>
                  <a:lnTo>
                    <a:pt x="5127460" y="566293"/>
                  </a:lnTo>
                  <a:lnTo>
                    <a:pt x="5127587" y="571500"/>
                  </a:lnTo>
                  <a:lnTo>
                    <a:pt x="5127599" y="572135"/>
                  </a:lnTo>
                  <a:lnTo>
                    <a:pt x="5127625" y="571500"/>
                  </a:lnTo>
                  <a:lnTo>
                    <a:pt x="5127625" y="481063"/>
                  </a:lnTo>
                  <a:lnTo>
                    <a:pt x="5126164" y="478790"/>
                  </a:lnTo>
                  <a:lnTo>
                    <a:pt x="5124539" y="476250"/>
                  </a:lnTo>
                  <a:lnTo>
                    <a:pt x="5124132" y="476250"/>
                  </a:lnTo>
                  <a:lnTo>
                    <a:pt x="5119802" y="471170"/>
                  </a:lnTo>
                  <a:lnTo>
                    <a:pt x="5119357" y="469900"/>
                  </a:lnTo>
                  <a:lnTo>
                    <a:pt x="5115572" y="466090"/>
                  </a:lnTo>
                  <a:lnTo>
                    <a:pt x="5114315" y="464820"/>
                  </a:lnTo>
                  <a:lnTo>
                    <a:pt x="5109476" y="459740"/>
                  </a:lnTo>
                  <a:lnTo>
                    <a:pt x="5108994" y="458470"/>
                  </a:lnTo>
                  <a:lnTo>
                    <a:pt x="5106454" y="455930"/>
                  </a:lnTo>
                  <a:lnTo>
                    <a:pt x="5103927" y="453390"/>
                  </a:lnTo>
                  <a:lnTo>
                    <a:pt x="5098123" y="449580"/>
                  </a:lnTo>
                  <a:lnTo>
                    <a:pt x="5092077" y="444500"/>
                  </a:lnTo>
                  <a:lnTo>
                    <a:pt x="5091531" y="443230"/>
                  </a:lnTo>
                  <a:lnTo>
                    <a:pt x="5087709" y="440690"/>
                  </a:lnTo>
                  <a:lnTo>
                    <a:pt x="5085804" y="439420"/>
                  </a:lnTo>
                  <a:lnTo>
                    <a:pt x="5079301" y="435610"/>
                  </a:lnTo>
                  <a:lnTo>
                    <a:pt x="5078717" y="435610"/>
                  </a:lnTo>
                  <a:lnTo>
                    <a:pt x="5072596" y="431800"/>
                  </a:lnTo>
                  <a:lnTo>
                    <a:pt x="5071986" y="431800"/>
                  </a:lnTo>
                  <a:lnTo>
                    <a:pt x="5065700" y="427990"/>
                  </a:lnTo>
                  <a:lnTo>
                    <a:pt x="5065065" y="427990"/>
                  </a:lnTo>
                  <a:lnTo>
                    <a:pt x="5057953" y="424180"/>
                  </a:lnTo>
                  <a:lnTo>
                    <a:pt x="5051323" y="421640"/>
                  </a:lnTo>
                  <a:lnTo>
                    <a:pt x="5050663" y="421640"/>
                  </a:lnTo>
                  <a:lnTo>
                    <a:pt x="5043868" y="419100"/>
                  </a:lnTo>
                  <a:lnTo>
                    <a:pt x="5036261" y="417830"/>
                  </a:lnTo>
                  <a:lnTo>
                    <a:pt x="5035575" y="416560"/>
                  </a:lnTo>
                  <a:lnTo>
                    <a:pt x="5028514" y="415290"/>
                  </a:lnTo>
                  <a:lnTo>
                    <a:pt x="5012601" y="412750"/>
                  </a:lnTo>
                  <a:lnTo>
                    <a:pt x="851623" y="412750"/>
                  </a:lnTo>
                  <a:lnTo>
                    <a:pt x="835710" y="415290"/>
                  </a:lnTo>
                  <a:lnTo>
                    <a:pt x="828649" y="416560"/>
                  </a:lnTo>
                  <a:lnTo>
                    <a:pt x="827963" y="417830"/>
                  </a:lnTo>
                  <a:lnTo>
                    <a:pt x="820356" y="419100"/>
                  </a:lnTo>
                  <a:lnTo>
                    <a:pt x="813562" y="421640"/>
                  </a:lnTo>
                  <a:lnTo>
                    <a:pt x="812901" y="421640"/>
                  </a:lnTo>
                  <a:lnTo>
                    <a:pt x="806272" y="424180"/>
                  </a:lnTo>
                  <a:lnTo>
                    <a:pt x="799160" y="427990"/>
                  </a:lnTo>
                  <a:lnTo>
                    <a:pt x="798525" y="427990"/>
                  </a:lnTo>
                  <a:lnTo>
                    <a:pt x="792238" y="431800"/>
                  </a:lnTo>
                  <a:lnTo>
                    <a:pt x="791629" y="431800"/>
                  </a:lnTo>
                  <a:lnTo>
                    <a:pt x="785507" y="435610"/>
                  </a:lnTo>
                  <a:lnTo>
                    <a:pt x="784923" y="435610"/>
                  </a:lnTo>
                  <a:lnTo>
                    <a:pt x="778421" y="439420"/>
                  </a:lnTo>
                  <a:lnTo>
                    <a:pt x="772693" y="443230"/>
                  </a:lnTo>
                  <a:lnTo>
                    <a:pt x="772147" y="444500"/>
                  </a:lnTo>
                  <a:lnTo>
                    <a:pt x="766102" y="449580"/>
                  </a:lnTo>
                  <a:lnTo>
                    <a:pt x="760298" y="453390"/>
                  </a:lnTo>
                  <a:lnTo>
                    <a:pt x="755230" y="458470"/>
                  </a:lnTo>
                  <a:lnTo>
                    <a:pt x="754748" y="459740"/>
                  </a:lnTo>
                  <a:lnTo>
                    <a:pt x="749909" y="464820"/>
                  </a:lnTo>
                  <a:lnTo>
                    <a:pt x="744867" y="469900"/>
                  </a:lnTo>
                  <a:lnTo>
                    <a:pt x="740092" y="476250"/>
                  </a:lnTo>
                  <a:lnTo>
                    <a:pt x="739686" y="476250"/>
                  </a:lnTo>
                  <a:lnTo>
                    <a:pt x="735609" y="482600"/>
                  </a:lnTo>
                  <a:lnTo>
                    <a:pt x="731431" y="488950"/>
                  </a:lnTo>
                  <a:lnTo>
                    <a:pt x="731075" y="490220"/>
                  </a:lnTo>
                  <a:lnTo>
                    <a:pt x="727557" y="495300"/>
                  </a:lnTo>
                  <a:lnTo>
                    <a:pt x="727227" y="496570"/>
                  </a:lnTo>
                  <a:lnTo>
                    <a:pt x="724001" y="502920"/>
                  </a:lnTo>
                  <a:lnTo>
                    <a:pt x="723696" y="502920"/>
                  </a:lnTo>
                  <a:lnTo>
                    <a:pt x="720496" y="510540"/>
                  </a:lnTo>
                  <a:lnTo>
                    <a:pt x="717880" y="516890"/>
                  </a:lnTo>
                  <a:lnTo>
                    <a:pt x="717638" y="518160"/>
                  </a:lnTo>
                  <a:lnTo>
                    <a:pt x="715340" y="524510"/>
                  </a:lnTo>
                  <a:lnTo>
                    <a:pt x="713168" y="532130"/>
                  </a:lnTo>
                  <a:lnTo>
                    <a:pt x="712990" y="532130"/>
                  </a:lnTo>
                  <a:lnTo>
                    <a:pt x="711352" y="539750"/>
                  </a:lnTo>
                  <a:lnTo>
                    <a:pt x="709930" y="547370"/>
                  </a:lnTo>
                  <a:lnTo>
                    <a:pt x="708888" y="556260"/>
                  </a:lnTo>
                  <a:lnTo>
                    <a:pt x="708253" y="563880"/>
                  </a:lnTo>
                  <a:lnTo>
                    <a:pt x="708025" y="571500"/>
                  </a:lnTo>
                  <a:lnTo>
                    <a:pt x="708025" y="572770"/>
                  </a:lnTo>
                  <a:lnTo>
                    <a:pt x="712990" y="612140"/>
                  </a:lnTo>
                  <a:lnTo>
                    <a:pt x="713168" y="613410"/>
                  </a:lnTo>
                  <a:lnTo>
                    <a:pt x="715340" y="621030"/>
                  </a:lnTo>
                  <a:lnTo>
                    <a:pt x="717638" y="627380"/>
                  </a:lnTo>
                  <a:lnTo>
                    <a:pt x="717880" y="627380"/>
                  </a:lnTo>
                  <a:lnTo>
                    <a:pt x="720496" y="635000"/>
                  </a:lnTo>
                  <a:lnTo>
                    <a:pt x="723696" y="641350"/>
                  </a:lnTo>
                  <a:lnTo>
                    <a:pt x="724001" y="642620"/>
                  </a:lnTo>
                  <a:lnTo>
                    <a:pt x="727227" y="648970"/>
                  </a:lnTo>
                  <a:lnTo>
                    <a:pt x="727557" y="648970"/>
                  </a:lnTo>
                  <a:lnTo>
                    <a:pt x="731075" y="655320"/>
                  </a:lnTo>
                  <a:lnTo>
                    <a:pt x="731431" y="655320"/>
                  </a:lnTo>
                  <a:lnTo>
                    <a:pt x="735609" y="662940"/>
                  </a:lnTo>
                  <a:lnTo>
                    <a:pt x="739686" y="668020"/>
                  </a:lnTo>
                  <a:lnTo>
                    <a:pt x="740092" y="669290"/>
                  </a:lnTo>
                  <a:lnTo>
                    <a:pt x="744867" y="674370"/>
                  </a:lnTo>
                  <a:lnTo>
                    <a:pt x="749909" y="680720"/>
                  </a:lnTo>
                  <a:lnTo>
                    <a:pt x="754748" y="685800"/>
                  </a:lnTo>
                  <a:lnTo>
                    <a:pt x="755230" y="685800"/>
                  </a:lnTo>
                  <a:lnTo>
                    <a:pt x="760298" y="690880"/>
                  </a:lnTo>
                  <a:lnTo>
                    <a:pt x="760806" y="690880"/>
                  </a:lnTo>
                  <a:lnTo>
                    <a:pt x="766635" y="695960"/>
                  </a:lnTo>
                  <a:lnTo>
                    <a:pt x="772147" y="701040"/>
                  </a:lnTo>
                  <a:lnTo>
                    <a:pt x="772693" y="701040"/>
                  </a:lnTo>
                  <a:lnTo>
                    <a:pt x="778421" y="704850"/>
                  </a:lnTo>
                  <a:lnTo>
                    <a:pt x="784923" y="709930"/>
                  </a:lnTo>
                  <a:lnTo>
                    <a:pt x="785507" y="709930"/>
                  </a:lnTo>
                  <a:lnTo>
                    <a:pt x="791629" y="713740"/>
                  </a:lnTo>
                  <a:lnTo>
                    <a:pt x="792238" y="713740"/>
                  </a:lnTo>
                  <a:lnTo>
                    <a:pt x="798525" y="716280"/>
                  </a:lnTo>
                  <a:lnTo>
                    <a:pt x="799160" y="717550"/>
                  </a:lnTo>
                  <a:lnTo>
                    <a:pt x="806272" y="720090"/>
                  </a:lnTo>
                  <a:lnTo>
                    <a:pt x="812901" y="722630"/>
                  </a:lnTo>
                  <a:lnTo>
                    <a:pt x="813562" y="722630"/>
                  </a:lnTo>
                  <a:lnTo>
                    <a:pt x="820356" y="725170"/>
                  </a:lnTo>
                  <a:lnTo>
                    <a:pt x="827963" y="727710"/>
                  </a:lnTo>
                  <a:lnTo>
                    <a:pt x="828649" y="727710"/>
                  </a:lnTo>
                  <a:lnTo>
                    <a:pt x="835710" y="728980"/>
                  </a:lnTo>
                  <a:lnTo>
                    <a:pt x="844321" y="731520"/>
                  </a:lnTo>
                  <a:lnTo>
                    <a:pt x="851623" y="731520"/>
                  </a:lnTo>
                  <a:lnTo>
                    <a:pt x="859764" y="732790"/>
                  </a:lnTo>
                  <a:lnTo>
                    <a:pt x="5004460" y="732790"/>
                  </a:lnTo>
                  <a:lnTo>
                    <a:pt x="5012601" y="731520"/>
                  </a:lnTo>
                  <a:lnTo>
                    <a:pt x="5019903" y="731520"/>
                  </a:lnTo>
                  <a:lnTo>
                    <a:pt x="5028514" y="728980"/>
                  </a:lnTo>
                  <a:lnTo>
                    <a:pt x="5035575" y="727710"/>
                  </a:lnTo>
                  <a:lnTo>
                    <a:pt x="5036261" y="727710"/>
                  </a:lnTo>
                  <a:lnTo>
                    <a:pt x="5043868" y="725170"/>
                  </a:lnTo>
                  <a:lnTo>
                    <a:pt x="5050663" y="722630"/>
                  </a:lnTo>
                  <a:lnTo>
                    <a:pt x="5051323" y="722630"/>
                  </a:lnTo>
                  <a:lnTo>
                    <a:pt x="5057953" y="720090"/>
                  </a:lnTo>
                  <a:lnTo>
                    <a:pt x="5065065" y="717550"/>
                  </a:lnTo>
                  <a:lnTo>
                    <a:pt x="5065700" y="716280"/>
                  </a:lnTo>
                  <a:lnTo>
                    <a:pt x="5071986" y="713740"/>
                  </a:lnTo>
                  <a:lnTo>
                    <a:pt x="5072596" y="713740"/>
                  </a:lnTo>
                  <a:lnTo>
                    <a:pt x="5078717" y="709930"/>
                  </a:lnTo>
                  <a:lnTo>
                    <a:pt x="5079301" y="709930"/>
                  </a:lnTo>
                  <a:lnTo>
                    <a:pt x="5085804" y="704850"/>
                  </a:lnTo>
                  <a:lnTo>
                    <a:pt x="5091531" y="701040"/>
                  </a:lnTo>
                  <a:lnTo>
                    <a:pt x="5092077" y="701040"/>
                  </a:lnTo>
                  <a:lnTo>
                    <a:pt x="5097589" y="695960"/>
                  </a:lnTo>
                  <a:lnTo>
                    <a:pt x="5098123" y="695960"/>
                  </a:lnTo>
                  <a:lnTo>
                    <a:pt x="5103927" y="690880"/>
                  </a:lnTo>
                  <a:lnTo>
                    <a:pt x="5108994" y="685800"/>
                  </a:lnTo>
                  <a:lnTo>
                    <a:pt x="5109476" y="685800"/>
                  </a:lnTo>
                  <a:lnTo>
                    <a:pt x="5114315" y="680720"/>
                  </a:lnTo>
                  <a:lnTo>
                    <a:pt x="5114772" y="679450"/>
                  </a:lnTo>
                  <a:lnTo>
                    <a:pt x="5119802" y="674370"/>
                  </a:lnTo>
                  <a:lnTo>
                    <a:pt x="5123040" y="670560"/>
                  </a:lnTo>
                  <a:lnTo>
                    <a:pt x="5124132" y="669290"/>
                  </a:lnTo>
                  <a:lnTo>
                    <a:pt x="5124539" y="668020"/>
                  </a:lnTo>
                  <a:lnTo>
                    <a:pt x="5128615" y="662940"/>
                  </a:lnTo>
                  <a:lnTo>
                    <a:pt x="5129301" y="661670"/>
                  </a:lnTo>
                  <a:lnTo>
                    <a:pt x="5132794" y="655320"/>
                  </a:lnTo>
                  <a:lnTo>
                    <a:pt x="5133149" y="655320"/>
                  </a:lnTo>
                  <a:lnTo>
                    <a:pt x="5136667" y="648970"/>
                  </a:lnTo>
                  <a:lnTo>
                    <a:pt x="5136997" y="648970"/>
                  </a:lnTo>
                  <a:lnTo>
                    <a:pt x="5140223" y="642620"/>
                  </a:lnTo>
                  <a:lnTo>
                    <a:pt x="5140528" y="641350"/>
                  </a:lnTo>
                  <a:lnTo>
                    <a:pt x="5143728" y="635000"/>
                  </a:lnTo>
                  <a:lnTo>
                    <a:pt x="5145468" y="629920"/>
                  </a:lnTo>
                  <a:lnTo>
                    <a:pt x="5146345" y="627380"/>
                  </a:lnTo>
                  <a:lnTo>
                    <a:pt x="5146586" y="627380"/>
                  </a:lnTo>
                  <a:lnTo>
                    <a:pt x="5148885" y="621030"/>
                  </a:lnTo>
                  <a:lnTo>
                    <a:pt x="5149608" y="618490"/>
                  </a:lnTo>
                  <a:lnTo>
                    <a:pt x="5151056" y="613410"/>
                  </a:lnTo>
                  <a:lnTo>
                    <a:pt x="5151234" y="612140"/>
                  </a:lnTo>
                  <a:lnTo>
                    <a:pt x="5152593" y="605790"/>
                  </a:lnTo>
                  <a:lnTo>
                    <a:pt x="5152872" y="604520"/>
                  </a:lnTo>
                  <a:lnTo>
                    <a:pt x="5153888" y="599440"/>
                  </a:lnTo>
                  <a:lnTo>
                    <a:pt x="5154409" y="596900"/>
                  </a:lnTo>
                  <a:lnTo>
                    <a:pt x="5154866" y="593090"/>
                  </a:lnTo>
                  <a:lnTo>
                    <a:pt x="5155336" y="589280"/>
                  </a:lnTo>
                  <a:lnTo>
                    <a:pt x="5155539" y="586740"/>
                  </a:lnTo>
                  <a:lnTo>
                    <a:pt x="5155971" y="581660"/>
                  </a:lnTo>
                  <a:lnTo>
                    <a:pt x="5156200" y="572770"/>
                  </a:lnTo>
                  <a:lnTo>
                    <a:pt x="5156200" y="571500"/>
                  </a:lnTo>
                  <a:close/>
                </a:path>
                <a:path w="6097905" h="2145665">
                  <a:moveTo>
                    <a:pt x="5588000" y="1030287"/>
                  </a:moveTo>
                  <a:lnTo>
                    <a:pt x="5587847" y="1025207"/>
                  </a:lnTo>
                  <a:lnTo>
                    <a:pt x="5587771" y="1022667"/>
                  </a:lnTo>
                  <a:lnTo>
                    <a:pt x="5587136" y="1015047"/>
                  </a:lnTo>
                  <a:lnTo>
                    <a:pt x="5586209" y="1007427"/>
                  </a:lnTo>
                  <a:lnTo>
                    <a:pt x="5584672" y="998537"/>
                  </a:lnTo>
                  <a:lnTo>
                    <a:pt x="5583034" y="990917"/>
                  </a:lnTo>
                  <a:lnTo>
                    <a:pt x="5582856" y="990917"/>
                  </a:lnTo>
                  <a:lnTo>
                    <a:pt x="5580685" y="983297"/>
                  </a:lnTo>
                  <a:lnTo>
                    <a:pt x="5579300" y="979487"/>
                  </a:lnTo>
                  <a:lnTo>
                    <a:pt x="5578386" y="976947"/>
                  </a:lnTo>
                  <a:lnTo>
                    <a:pt x="5578145" y="975677"/>
                  </a:lnTo>
                  <a:lnTo>
                    <a:pt x="5574995" y="968057"/>
                  </a:lnTo>
                  <a:lnTo>
                    <a:pt x="5572328" y="961707"/>
                  </a:lnTo>
                  <a:lnTo>
                    <a:pt x="5572023" y="961707"/>
                  </a:lnTo>
                  <a:lnTo>
                    <a:pt x="5568797" y="955357"/>
                  </a:lnTo>
                  <a:lnTo>
                    <a:pt x="5568467" y="954087"/>
                  </a:lnTo>
                  <a:lnTo>
                    <a:pt x="5566702" y="951547"/>
                  </a:lnTo>
                  <a:lnTo>
                    <a:pt x="5564949" y="949007"/>
                  </a:lnTo>
                  <a:lnTo>
                    <a:pt x="5564594" y="947737"/>
                  </a:lnTo>
                  <a:lnTo>
                    <a:pt x="5560415" y="941387"/>
                  </a:lnTo>
                  <a:lnTo>
                    <a:pt x="5559425" y="939850"/>
                  </a:lnTo>
                  <a:lnTo>
                    <a:pt x="5559425" y="1030287"/>
                  </a:lnTo>
                  <a:lnTo>
                    <a:pt x="5559425" y="1031557"/>
                  </a:lnTo>
                  <a:lnTo>
                    <a:pt x="5559399" y="1030922"/>
                  </a:lnTo>
                  <a:lnTo>
                    <a:pt x="5559234" y="1037907"/>
                  </a:lnTo>
                  <a:lnTo>
                    <a:pt x="5558714" y="1045527"/>
                  </a:lnTo>
                  <a:lnTo>
                    <a:pt x="5558790" y="1044257"/>
                  </a:lnTo>
                  <a:lnTo>
                    <a:pt x="5557850" y="1051877"/>
                  </a:lnTo>
                  <a:lnTo>
                    <a:pt x="5557964" y="1050607"/>
                  </a:lnTo>
                  <a:lnTo>
                    <a:pt x="5556682" y="1058227"/>
                  </a:lnTo>
                  <a:lnTo>
                    <a:pt x="5556821" y="1056957"/>
                  </a:lnTo>
                  <a:lnTo>
                    <a:pt x="5555196" y="1064577"/>
                  </a:lnTo>
                  <a:lnTo>
                    <a:pt x="5555373" y="1063307"/>
                  </a:lnTo>
                  <a:lnTo>
                    <a:pt x="5553405" y="1070927"/>
                  </a:lnTo>
                  <a:lnTo>
                    <a:pt x="5553608" y="1069657"/>
                  </a:lnTo>
                  <a:lnTo>
                    <a:pt x="5551322" y="1077277"/>
                  </a:lnTo>
                  <a:lnTo>
                    <a:pt x="5551563" y="1076007"/>
                  </a:lnTo>
                  <a:lnTo>
                    <a:pt x="5548947" y="1082357"/>
                  </a:lnTo>
                  <a:lnTo>
                    <a:pt x="5549214" y="1082357"/>
                  </a:lnTo>
                  <a:lnTo>
                    <a:pt x="5546293" y="1088707"/>
                  </a:lnTo>
                  <a:lnTo>
                    <a:pt x="5546598" y="1087437"/>
                  </a:lnTo>
                  <a:lnTo>
                    <a:pt x="5543372" y="1093787"/>
                  </a:lnTo>
                  <a:lnTo>
                    <a:pt x="5543702" y="1093787"/>
                  </a:lnTo>
                  <a:lnTo>
                    <a:pt x="5540184" y="1100137"/>
                  </a:lnTo>
                  <a:lnTo>
                    <a:pt x="5540540" y="1098867"/>
                  </a:lnTo>
                  <a:lnTo>
                    <a:pt x="5536743" y="1105217"/>
                  </a:lnTo>
                  <a:lnTo>
                    <a:pt x="5537124" y="1105217"/>
                  </a:lnTo>
                  <a:lnTo>
                    <a:pt x="5533060" y="1110297"/>
                  </a:lnTo>
                  <a:lnTo>
                    <a:pt x="5533466" y="1110297"/>
                  </a:lnTo>
                  <a:lnTo>
                    <a:pt x="5529123" y="1115377"/>
                  </a:lnTo>
                  <a:lnTo>
                    <a:pt x="5529567" y="1115377"/>
                  </a:lnTo>
                  <a:lnTo>
                    <a:pt x="5524970" y="1120457"/>
                  </a:lnTo>
                  <a:lnTo>
                    <a:pt x="5525427" y="1119187"/>
                  </a:lnTo>
                  <a:lnTo>
                    <a:pt x="5520601" y="1124267"/>
                  </a:lnTo>
                  <a:lnTo>
                    <a:pt x="5521071" y="1124267"/>
                  </a:lnTo>
                  <a:lnTo>
                    <a:pt x="5516003" y="1129347"/>
                  </a:lnTo>
                  <a:lnTo>
                    <a:pt x="5516511" y="1128077"/>
                  </a:lnTo>
                  <a:lnTo>
                    <a:pt x="5511203" y="1133157"/>
                  </a:lnTo>
                  <a:lnTo>
                    <a:pt x="5511736" y="1133157"/>
                  </a:lnTo>
                  <a:lnTo>
                    <a:pt x="5506224" y="1136967"/>
                  </a:lnTo>
                  <a:lnTo>
                    <a:pt x="5506771" y="1136967"/>
                  </a:lnTo>
                  <a:lnTo>
                    <a:pt x="5501043" y="1140777"/>
                  </a:lnTo>
                  <a:lnTo>
                    <a:pt x="5501614" y="1140777"/>
                  </a:lnTo>
                  <a:lnTo>
                    <a:pt x="5495683" y="1144587"/>
                  </a:lnTo>
                  <a:lnTo>
                    <a:pt x="5496268" y="1143317"/>
                  </a:lnTo>
                  <a:lnTo>
                    <a:pt x="5490159" y="1147127"/>
                  </a:lnTo>
                  <a:lnTo>
                    <a:pt x="5490769" y="1147127"/>
                  </a:lnTo>
                  <a:lnTo>
                    <a:pt x="5484469" y="1149667"/>
                  </a:lnTo>
                  <a:lnTo>
                    <a:pt x="5485092" y="1149667"/>
                  </a:lnTo>
                  <a:lnTo>
                    <a:pt x="5478627" y="1152207"/>
                  </a:lnTo>
                  <a:lnTo>
                    <a:pt x="5479275" y="1152207"/>
                  </a:lnTo>
                  <a:lnTo>
                    <a:pt x="5472633" y="1154747"/>
                  </a:lnTo>
                  <a:lnTo>
                    <a:pt x="5473306" y="1154747"/>
                  </a:lnTo>
                  <a:lnTo>
                    <a:pt x="5466512" y="1157287"/>
                  </a:lnTo>
                  <a:lnTo>
                    <a:pt x="5467185" y="1157287"/>
                  </a:lnTo>
                  <a:lnTo>
                    <a:pt x="5460263" y="1158557"/>
                  </a:lnTo>
                  <a:lnTo>
                    <a:pt x="5460949" y="1158557"/>
                  </a:lnTo>
                  <a:lnTo>
                    <a:pt x="5453888" y="1159827"/>
                  </a:lnTo>
                  <a:lnTo>
                    <a:pt x="5454586" y="1159827"/>
                  </a:lnTo>
                  <a:lnTo>
                    <a:pt x="5447398" y="1161097"/>
                  </a:lnTo>
                  <a:lnTo>
                    <a:pt x="5448109" y="1161097"/>
                  </a:lnTo>
                  <a:lnTo>
                    <a:pt x="5440794" y="1162367"/>
                  </a:lnTo>
                  <a:lnTo>
                    <a:pt x="5434812" y="1162367"/>
                  </a:lnTo>
                  <a:lnTo>
                    <a:pt x="5427307" y="1163637"/>
                  </a:lnTo>
                  <a:lnTo>
                    <a:pt x="1300518" y="1163637"/>
                  </a:lnTo>
                  <a:lnTo>
                    <a:pt x="1293012" y="1162367"/>
                  </a:lnTo>
                  <a:lnTo>
                    <a:pt x="1287030" y="1162367"/>
                  </a:lnTo>
                  <a:lnTo>
                    <a:pt x="1279728" y="1161097"/>
                  </a:lnTo>
                  <a:lnTo>
                    <a:pt x="1280426" y="1161097"/>
                  </a:lnTo>
                  <a:lnTo>
                    <a:pt x="1273238" y="1159827"/>
                  </a:lnTo>
                  <a:lnTo>
                    <a:pt x="1273937" y="1159827"/>
                  </a:lnTo>
                  <a:lnTo>
                    <a:pt x="1266875" y="1158557"/>
                  </a:lnTo>
                  <a:lnTo>
                    <a:pt x="1267561" y="1158557"/>
                  </a:lnTo>
                  <a:lnTo>
                    <a:pt x="1260640" y="1157287"/>
                  </a:lnTo>
                  <a:lnTo>
                    <a:pt x="1261313" y="1157287"/>
                  </a:lnTo>
                  <a:lnTo>
                    <a:pt x="1254531" y="1154747"/>
                  </a:lnTo>
                  <a:lnTo>
                    <a:pt x="1255191" y="1154747"/>
                  </a:lnTo>
                  <a:lnTo>
                    <a:pt x="1248549" y="1152207"/>
                  </a:lnTo>
                  <a:lnTo>
                    <a:pt x="1249197" y="1152207"/>
                  </a:lnTo>
                  <a:lnTo>
                    <a:pt x="1242733" y="1149667"/>
                  </a:lnTo>
                  <a:lnTo>
                    <a:pt x="1243355" y="1149667"/>
                  </a:lnTo>
                  <a:lnTo>
                    <a:pt x="1237056" y="1147127"/>
                  </a:lnTo>
                  <a:lnTo>
                    <a:pt x="1237665" y="1147127"/>
                  </a:lnTo>
                  <a:lnTo>
                    <a:pt x="1231557" y="1143317"/>
                  </a:lnTo>
                  <a:lnTo>
                    <a:pt x="1232141" y="1144587"/>
                  </a:lnTo>
                  <a:lnTo>
                    <a:pt x="1226210" y="1140777"/>
                  </a:lnTo>
                  <a:lnTo>
                    <a:pt x="1226781" y="1140777"/>
                  </a:lnTo>
                  <a:lnTo>
                    <a:pt x="1221054" y="1136967"/>
                  </a:lnTo>
                  <a:lnTo>
                    <a:pt x="1221613" y="1136967"/>
                  </a:lnTo>
                  <a:lnTo>
                    <a:pt x="1216088" y="1133157"/>
                  </a:lnTo>
                  <a:lnTo>
                    <a:pt x="1216621" y="1133157"/>
                  </a:lnTo>
                  <a:lnTo>
                    <a:pt x="1212634" y="1129347"/>
                  </a:lnTo>
                  <a:lnTo>
                    <a:pt x="1211313" y="1128077"/>
                  </a:lnTo>
                  <a:lnTo>
                    <a:pt x="1211821" y="1129347"/>
                  </a:lnTo>
                  <a:lnTo>
                    <a:pt x="1206754" y="1124267"/>
                  </a:lnTo>
                  <a:lnTo>
                    <a:pt x="1207236" y="1124267"/>
                  </a:lnTo>
                  <a:lnTo>
                    <a:pt x="1203604" y="1120457"/>
                  </a:lnTo>
                  <a:lnTo>
                    <a:pt x="1202397" y="1119187"/>
                  </a:lnTo>
                  <a:lnTo>
                    <a:pt x="1202855" y="1120457"/>
                  </a:lnTo>
                  <a:lnTo>
                    <a:pt x="1198257" y="1115377"/>
                  </a:lnTo>
                  <a:lnTo>
                    <a:pt x="1198702" y="1115377"/>
                  </a:lnTo>
                  <a:lnTo>
                    <a:pt x="1194358" y="1110297"/>
                  </a:lnTo>
                  <a:lnTo>
                    <a:pt x="1194777" y="1110297"/>
                  </a:lnTo>
                  <a:lnTo>
                    <a:pt x="1190701" y="1105217"/>
                  </a:lnTo>
                  <a:lnTo>
                    <a:pt x="1191082" y="1105217"/>
                  </a:lnTo>
                  <a:lnTo>
                    <a:pt x="1188034" y="1100137"/>
                  </a:lnTo>
                  <a:lnTo>
                    <a:pt x="1187284" y="1098867"/>
                  </a:lnTo>
                  <a:lnTo>
                    <a:pt x="1187640" y="1100137"/>
                  </a:lnTo>
                  <a:lnTo>
                    <a:pt x="1184122" y="1093787"/>
                  </a:lnTo>
                  <a:lnTo>
                    <a:pt x="1184452" y="1093787"/>
                  </a:lnTo>
                  <a:lnTo>
                    <a:pt x="1181862" y="1088707"/>
                  </a:lnTo>
                  <a:lnTo>
                    <a:pt x="1181227" y="1087437"/>
                  </a:lnTo>
                  <a:lnTo>
                    <a:pt x="1181531" y="1088707"/>
                  </a:lnTo>
                  <a:lnTo>
                    <a:pt x="1178610" y="1082357"/>
                  </a:lnTo>
                  <a:lnTo>
                    <a:pt x="1178877" y="1082357"/>
                  </a:lnTo>
                  <a:lnTo>
                    <a:pt x="1176782" y="1077277"/>
                  </a:lnTo>
                  <a:lnTo>
                    <a:pt x="1176261" y="1076007"/>
                  </a:lnTo>
                  <a:lnTo>
                    <a:pt x="1176515" y="1077277"/>
                  </a:lnTo>
                  <a:lnTo>
                    <a:pt x="1174597" y="1070927"/>
                  </a:lnTo>
                  <a:lnTo>
                    <a:pt x="1174216" y="1069657"/>
                  </a:lnTo>
                  <a:lnTo>
                    <a:pt x="1174419" y="1070927"/>
                  </a:lnTo>
                  <a:lnTo>
                    <a:pt x="1172768" y="1064577"/>
                  </a:lnTo>
                  <a:lnTo>
                    <a:pt x="1172451" y="1063307"/>
                  </a:lnTo>
                  <a:lnTo>
                    <a:pt x="1172629" y="1064577"/>
                  </a:lnTo>
                  <a:lnTo>
                    <a:pt x="1171270" y="1058227"/>
                  </a:lnTo>
                  <a:lnTo>
                    <a:pt x="1171003" y="1056957"/>
                  </a:lnTo>
                  <a:lnTo>
                    <a:pt x="1171143" y="1058227"/>
                  </a:lnTo>
                  <a:lnTo>
                    <a:pt x="1170063" y="1051877"/>
                  </a:lnTo>
                  <a:lnTo>
                    <a:pt x="1169860" y="1050607"/>
                  </a:lnTo>
                  <a:lnTo>
                    <a:pt x="1169974" y="1051877"/>
                  </a:lnTo>
                  <a:lnTo>
                    <a:pt x="1169187" y="1045527"/>
                  </a:lnTo>
                  <a:lnTo>
                    <a:pt x="1169035" y="1044257"/>
                  </a:lnTo>
                  <a:lnTo>
                    <a:pt x="1169111" y="1045527"/>
                  </a:lnTo>
                  <a:lnTo>
                    <a:pt x="1168552" y="1037907"/>
                  </a:lnTo>
                  <a:lnTo>
                    <a:pt x="1168425" y="1031557"/>
                  </a:lnTo>
                  <a:lnTo>
                    <a:pt x="1168412" y="1030922"/>
                  </a:lnTo>
                  <a:lnTo>
                    <a:pt x="1168425" y="1030287"/>
                  </a:lnTo>
                  <a:lnTo>
                    <a:pt x="1168552" y="1025207"/>
                  </a:lnTo>
                  <a:lnTo>
                    <a:pt x="1168552" y="1025080"/>
                  </a:lnTo>
                  <a:lnTo>
                    <a:pt x="1168552" y="1024928"/>
                  </a:lnTo>
                  <a:lnTo>
                    <a:pt x="1168641" y="1023937"/>
                  </a:lnTo>
                  <a:lnTo>
                    <a:pt x="1169111" y="1017587"/>
                  </a:lnTo>
                  <a:lnTo>
                    <a:pt x="1169974" y="1011237"/>
                  </a:lnTo>
                  <a:lnTo>
                    <a:pt x="1171143" y="1004887"/>
                  </a:lnTo>
                  <a:lnTo>
                    <a:pt x="1171003" y="1004887"/>
                  </a:lnTo>
                  <a:lnTo>
                    <a:pt x="1172629" y="998537"/>
                  </a:lnTo>
                  <a:lnTo>
                    <a:pt x="1172451" y="998537"/>
                  </a:lnTo>
                  <a:lnTo>
                    <a:pt x="1174419" y="992187"/>
                  </a:lnTo>
                  <a:lnTo>
                    <a:pt x="1174216" y="992187"/>
                  </a:lnTo>
                  <a:lnTo>
                    <a:pt x="1176515" y="985837"/>
                  </a:lnTo>
                  <a:lnTo>
                    <a:pt x="1176261" y="985837"/>
                  </a:lnTo>
                  <a:lnTo>
                    <a:pt x="1178877" y="979487"/>
                  </a:lnTo>
                  <a:lnTo>
                    <a:pt x="1178610" y="980757"/>
                  </a:lnTo>
                  <a:lnTo>
                    <a:pt x="1179195" y="979487"/>
                  </a:lnTo>
                  <a:lnTo>
                    <a:pt x="1181531" y="974407"/>
                  </a:lnTo>
                  <a:lnTo>
                    <a:pt x="1181227" y="974407"/>
                  </a:lnTo>
                  <a:lnTo>
                    <a:pt x="1184452" y="968057"/>
                  </a:lnTo>
                  <a:lnTo>
                    <a:pt x="1184122" y="969327"/>
                  </a:lnTo>
                  <a:lnTo>
                    <a:pt x="1184821" y="968057"/>
                  </a:lnTo>
                  <a:lnTo>
                    <a:pt x="1187640" y="962977"/>
                  </a:lnTo>
                  <a:lnTo>
                    <a:pt x="1187284" y="962977"/>
                  </a:lnTo>
                  <a:lnTo>
                    <a:pt x="1191082" y="957897"/>
                  </a:lnTo>
                  <a:lnTo>
                    <a:pt x="1190701" y="957897"/>
                  </a:lnTo>
                  <a:lnTo>
                    <a:pt x="1194777" y="951547"/>
                  </a:lnTo>
                  <a:lnTo>
                    <a:pt x="1194358" y="952817"/>
                  </a:lnTo>
                  <a:lnTo>
                    <a:pt x="1195438" y="951547"/>
                  </a:lnTo>
                  <a:lnTo>
                    <a:pt x="1198702" y="947737"/>
                  </a:lnTo>
                  <a:lnTo>
                    <a:pt x="1198257" y="947737"/>
                  </a:lnTo>
                  <a:lnTo>
                    <a:pt x="1202855" y="942657"/>
                  </a:lnTo>
                  <a:lnTo>
                    <a:pt x="1202397" y="942657"/>
                  </a:lnTo>
                  <a:lnTo>
                    <a:pt x="1207236" y="937577"/>
                  </a:lnTo>
                  <a:lnTo>
                    <a:pt x="1206754" y="938847"/>
                  </a:lnTo>
                  <a:lnTo>
                    <a:pt x="1208011" y="937577"/>
                  </a:lnTo>
                  <a:lnTo>
                    <a:pt x="1211821" y="933767"/>
                  </a:lnTo>
                  <a:lnTo>
                    <a:pt x="1211313" y="933767"/>
                  </a:lnTo>
                  <a:lnTo>
                    <a:pt x="1216621" y="929957"/>
                  </a:lnTo>
                  <a:lnTo>
                    <a:pt x="1216088" y="929957"/>
                  </a:lnTo>
                  <a:lnTo>
                    <a:pt x="1221613" y="924877"/>
                  </a:lnTo>
                  <a:lnTo>
                    <a:pt x="1221054" y="926147"/>
                  </a:lnTo>
                  <a:lnTo>
                    <a:pt x="1222959" y="924877"/>
                  </a:lnTo>
                  <a:lnTo>
                    <a:pt x="1226781" y="922337"/>
                  </a:lnTo>
                  <a:lnTo>
                    <a:pt x="1226210" y="922337"/>
                  </a:lnTo>
                  <a:lnTo>
                    <a:pt x="1232141" y="918527"/>
                  </a:lnTo>
                  <a:lnTo>
                    <a:pt x="1231557" y="918527"/>
                  </a:lnTo>
                  <a:lnTo>
                    <a:pt x="1237665" y="914717"/>
                  </a:lnTo>
                  <a:lnTo>
                    <a:pt x="1237056" y="915987"/>
                  </a:lnTo>
                  <a:lnTo>
                    <a:pt x="1239151" y="914717"/>
                  </a:lnTo>
                  <a:lnTo>
                    <a:pt x="1243355" y="912177"/>
                  </a:lnTo>
                  <a:lnTo>
                    <a:pt x="1242733" y="912177"/>
                  </a:lnTo>
                  <a:lnTo>
                    <a:pt x="1249197" y="909637"/>
                  </a:lnTo>
                  <a:lnTo>
                    <a:pt x="1248549" y="909637"/>
                  </a:lnTo>
                  <a:lnTo>
                    <a:pt x="1255191" y="907097"/>
                  </a:lnTo>
                  <a:lnTo>
                    <a:pt x="1254531" y="907097"/>
                  </a:lnTo>
                  <a:lnTo>
                    <a:pt x="1261313" y="905827"/>
                  </a:lnTo>
                  <a:lnTo>
                    <a:pt x="1260640" y="905827"/>
                  </a:lnTo>
                  <a:lnTo>
                    <a:pt x="1267561" y="903287"/>
                  </a:lnTo>
                  <a:lnTo>
                    <a:pt x="1266875" y="903287"/>
                  </a:lnTo>
                  <a:lnTo>
                    <a:pt x="1273937" y="902017"/>
                  </a:lnTo>
                  <a:lnTo>
                    <a:pt x="1273238" y="902017"/>
                  </a:lnTo>
                  <a:lnTo>
                    <a:pt x="1280426" y="900747"/>
                  </a:lnTo>
                  <a:lnTo>
                    <a:pt x="1286319" y="900747"/>
                  </a:lnTo>
                  <a:lnTo>
                    <a:pt x="1293736" y="899477"/>
                  </a:lnTo>
                  <a:lnTo>
                    <a:pt x="5434101" y="899477"/>
                  </a:lnTo>
                  <a:lnTo>
                    <a:pt x="5441518" y="900747"/>
                  </a:lnTo>
                  <a:lnTo>
                    <a:pt x="5447398" y="900747"/>
                  </a:lnTo>
                  <a:lnTo>
                    <a:pt x="5454586" y="902017"/>
                  </a:lnTo>
                  <a:lnTo>
                    <a:pt x="5453888" y="902017"/>
                  </a:lnTo>
                  <a:lnTo>
                    <a:pt x="5460949" y="903287"/>
                  </a:lnTo>
                  <a:lnTo>
                    <a:pt x="5460263" y="903287"/>
                  </a:lnTo>
                  <a:lnTo>
                    <a:pt x="5467185" y="905827"/>
                  </a:lnTo>
                  <a:lnTo>
                    <a:pt x="5466512" y="905827"/>
                  </a:lnTo>
                  <a:lnTo>
                    <a:pt x="5473306" y="907097"/>
                  </a:lnTo>
                  <a:lnTo>
                    <a:pt x="5472633" y="907097"/>
                  </a:lnTo>
                  <a:lnTo>
                    <a:pt x="5479275" y="909637"/>
                  </a:lnTo>
                  <a:lnTo>
                    <a:pt x="5478627" y="909637"/>
                  </a:lnTo>
                  <a:lnTo>
                    <a:pt x="5485092" y="912177"/>
                  </a:lnTo>
                  <a:lnTo>
                    <a:pt x="5484469" y="912177"/>
                  </a:lnTo>
                  <a:lnTo>
                    <a:pt x="5490769" y="915987"/>
                  </a:lnTo>
                  <a:lnTo>
                    <a:pt x="5490159" y="914717"/>
                  </a:lnTo>
                  <a:lnTo>
                    <a:pt x="5496268" y="918527"/>
                  </a:lnTo>
                  <a:lnTo>
                    <a:pt x="5495683" y="918527"/>
                  </a:lnTo>
                  <a:lnTo>
                    <a:pt x="5501614" y="922337"/>
                  </a:lnTo>
                  <a:lnTo>
                    <a:pt x="5501043" y="922337"/>
                  </a:lnTo>
                  <a:lnTo>
                    <a:pt x="5506771" y="926147"/>
                  </a:lnTo>
                  <a:lnTo>
                    <a:pt x="5506224" y="924877"/>
                  </a:lnTo>
                  <a:lnTo>
                    <a:pt x="5511736" y="929957"/>
                  </a:lnTo>
                  <a:lnTo>
                    <a:pt x="5511203" y="929957"/>
                  </a:lnTo>
                  <a:lnTo>
                    <a:pt x="5516511" y="933767"/>
                  </a:lnTo>
                  <a:lnTo>
                    <a:pt x="5516003" y="933767"/>
                  </a:lnTo>
                  <a:lnTo>
                    <a:pt x="5521071" y="938847"/>
                  </a:lnTo>
                  <a:lnTo>
                    <a:pt x="5520601" y="937577"/>
                  </a:lnTo>
                  <a:lnTo>
                    <a:pt x="5525427" y="942657"/>
                  </a:lnTo>
                  <a:lnTo>
                    <a:pt x="5524970" y="942657"/>
                  </a:lnTo>
                  <a:lnTo>
                    <a:pt x="5529567" y="947737"/>
                  </a:lnTo>
                  <a:lnTo>
                    <a:pt x="5529123" y="947737"/>
                  </a:lnTo>
                  <a:lnTo>
                    <a:pt x="5533466" y="952817"/>
                  </a:lnTo>
                  <a:lnTo>
                    <a:pt x="5533060" y="951547"/>
                  </a:lnTo>
                  <a:lnTo>
                    <a:pt x="5537124" y="957897"/>
                  </a:lnTo>
                  <a:lnTo>
                    <a:pt x="5536743" y="957897"/>
                  </a:lnTo>
                  <a:lnTo>
                    <a:pt x="5540540" y="962977"/>
                  </a:lnTo>
                  <a:lnTo>
                    <a:pt x="5540184" y="962977"/>
                  </a:lnTo>
                  <a:lnTo>
                    <a:pt x="5543702" y="969327"/>
                  </a:lnTo>
                  <a:lnTo>
                    <a:pt x="5543372" y="968057"/>
                  </a:lnTo>
                  <a:lnTo>
                    <a:pt x="5546598" y="974407"/>
                  </a:lnTo>
                  <a:lnTo>
                    <a:pt x="5546293" y="974407"/>
                  </a:lnTo>
                  <a:lnTo>
                    <a:pt x="5549214" y="980757"/>
                  </a:lnTo>
                  <a:lnTo>
                    <a:pt x="5548947" y="979487"/>
                  </a:lnTo>
                  <a:lnTo>
                    <a:pt x="5551563" y="985837"/>
                  </a:lnTo>
                  <a:lnTo>
                    <a:pt x="5551322" y="985837"/>
                  </a:lnTo>
                  <a:lnTo>
                    <a:pt x="5553608" y="992187"/>
                  </a:lnTo>
                  <a:lnTo>
                    <a:pt x="5553405" y="992187"/>
                  </a:lnTo>
                  <a:lnTo>
                    <a:pt x="5555373" y="998537"/>
                  </a:lnTo>
                  <a:lnTo>
                    <a:pt x="5555196" y="998537"/>
                  </a:lnTo>
                  <a:lnTo>
                    <a:pt x="5556821" y="1004887"/>
                  </a:lnTo>
                  <a:lnTo>
                    <a:pt x="5556682" y="1004887"/>
                  </a:lnTo>
                  <a:lnTo>
                    <a:pt x="5557964" y="1011237"/>
                  </a:lnTo>
                  <a:lnTo>
                    <a:pt x="5558790" y="1017587"/>
                  </a:lnTo>
                  <a:lnTo>
                    <a:pt x="5559171" y="1023937"/>
                  </a:lnTo>
                  <a:lnTo>
                    <a:pt x="5559260" y="1025080"/>
                  </a:lnTo>
                  <a:lnTo>
                    <a:pt x="5559387" y="1030287"/>
                  </a:lnTo>
                  <a:lnTo>
                    <a:pt x="5559399" y="1030922"/>
                  </a:lnTo>
                  <a:lnTo>
                    <a:pt x="5559425" y="1030287"/>
                  </a:lnTo>
                  <a:lnTo>
                    <a:pt x="5559425" y="939850"/>
                  </a:lnTo>
                  <a:lnTo>
                    <a:pt x="5557964" y="937577"/>
                  </a:lnTo>
                  <a:lnTo>
                    <a:pt x="5556339" y="935037"/>
                  </a:lnTo>
                  <a:lnTo>
                    <a:pt x="5555932" y="935037"/>
                  </a:lnTo>
                  <a:lnTo>
                    <a:pt x="5551602" y="929957"/>
                  </a:lnTo>
                  <a:lnTo>
                    <a:pt x="5551157" y="928687"/>
                  </a:lnTo>
                  <a:lnTo>
                    <a:pt x="5547372" y="924877"/>
                  </a:lnTo>
                  <a:lnTo>
                    <a:pt x="5546115" y="923607"/>
                  </a:lnTo>
                  <a:lnTo>
                    <a:pt x="5541276" y="918527"/>
                  </a:lnTo>
                  <a:lnTo>
                    <a:pt x="5540794" y="917257"/>
                  </a:lnTo>
                  <a:lnTo>
                    <a:pt x="5538254" y="914717"/>
                  </a:lnTo>
                  <a:lnTo>
                    <a:pt x="5535727" y="912177"/>
                  </a:lnTo>
                  <a:lnTo>
                    <a:pt x="5535219" y="912177"/>
                  </a:lnTo>
                  <a:lnTo>
                    <a:pt x="5529389" y="907097"/>
                  </a:lnTo>
                  <a:lnTo>
                    <a:pt x="5523877" y="903287"/>
                  </a:lnTo>
                  <a:lnTo>
                    <a:pt x="5523331" y="902017"/>
                  </a:lnTo>
                  <a:lnTo>
                    <a:pt x="5519509" y="899477"/>
                  </a:lnTo>
                  <a:lnTo>
                    <a:pt x="5517604" y="898207"/>
                  </a:lnTo>
                  <a:lnTo>
                    <a:pt x="5511101" y="894397"/>
                  </a:lnTo>
                  <a:lnTo>
                    <a:pt x="5510517" y="894397"/>
                  </a:lnTo>
                  <a:lnTo>
                    <a:pt x="5504396" y="890587"/>
                  </a:lnTo>
                  <a:lnTo>
                    <a:pt x="5503786" y="890587"/>
                  </a:lnTo>
                  <a:lnTo>
                    <a:pt x="5497500" y="886777"/>
                  </a:lnTo>
                  <a:lnTo>
                    <a:pt x="5496865" y="886777"/>
                  </a:lnTo>
                  <a:lnTo>
                    <a:pt x="5489753" y="882967"/>
                  </a:lnTo>
                  <a:lnTo>
                    <a:pt x="5483123" y="880427"/>
                  </a:lnTo>
                  <a:lnTo>
                    <a:pt x="5482463" y="880427"/>
                  </a:lnTo>
                  <a:lnTo>
                    <a:pt x="5475668" y="877887"/>
                  </a:lnTo>
                  <a:lnTo>
                    <a:pt x="5468061" y="876617"/>
                  </a:lnTo>
                  <a:lnTo>
                    <a:pt x="5467375" y="875347"/>
                  </a:lnTo>
                  <a:lnTo>
                    <a:pt x="5460314" y="874077"/>
                  </a:lnTo>
                  <a:lnTo>
                    <a:pt x="5451703" y="872807"/>
                  </a:lnTo>
                  <a:lnTo>
                    <a:pt x="5444401" y="871537"/>
                  </a:lnTo>
                  <a:lnTo>
                    <a:pt x="1283423" y="871537"/>
                  </a:lnTo>
                  <a:lnTo>
                    <a:pt x="1276121" y="872807"/>
                  </a:lnTo>
                  <a:lnTo>
                    <a:pt x="1267510" y="874077"/>
                  </a:lnTo>
                  <a:lnTo>
                    <a:pt x="1260449" y="875347"/>
                  </a:lnTo>
                  <a:lnTo>
                    <a:pt x="1259763" y="876617"/>
                  </a:lnTo>
                  <a:lnTo>
                    <a:pt x="1252156" y="877887"/>
                  </a:lnTo>
                  <a:lnTo>
                    <a:pt x="1245362" y="880427"/>
                  </a:lnTo>
                  <a:lnTo>
                    <a:pt x="1244701" y="880427"/>
                  </a:lnTo>
                  <a:lnTo>
                    <a:pt x="1238072" y="882967"/>
                  </a:lnTo>
                  <a:lnTo>
                    <a:pt x="1230960" y="886777"/>
                  </a:lnTo>
                  <a:lnTo>
                    <a:pt x="1230325" y="886777"/>
                  </a:lnTo>
                  <a:lnTo>
                    <a:pt x="1224038" y="890587"/>
                  </a:lnTo>
                  <a:lnTo>
                    <a:pt x="1223429" y="890587"/>
                  </a:lnTo>
                  <a:lnTo>
                    <a:pt x="1217307" y="894397"/>
                  </a:lnTo>
                  <a:lnTo>
                    <a:pt x="1216723" y="894397"/>
                  </a:lnTo>
                  <a:lnTo>
                    <a:pt x="1210221" y="898207"/>
                  </a:lnTo>
                  <a:lnTo>
                    <a:pt x="1204493" y="902017"/>
                  </a:lnTo>
                  <a:lnTo>
                    <a:pt x="1203947" y="903287"/>
                  </a:lnTo>
                  <a:lnTo>
                    <a:pt x="1198435" y="907097"/>
                  </a:lnTo>
                  <a:lnTo>
                    <a:pt x="1197902" y="908367"/>
                  </a:lnTo>
                  <a:lnTo>
                    <a:pt x="1192098" y="912177"/>
                  </a:lnTo>
                  <a:lnTo>
                    <a:pt x="1187030" y="917257"/>
                  </a:lnTo>
                  <a:lnTo>
                    <a:pt x="1186548" y="918527"/>
                  </a:lnTo>
                  <a:lnTo>
                    <a:pt x="1181709" y="923607"/>
                  </a:lnTo>
                  <a:lnTo>
                    <a:pt x="1176667" y="928687"/>
                  </a:lnTo>
                  <a:lnTo>
                    <a:pt x="1171892" y="935037"/>
                  </a:lnTo>
                  <a:lnTo>
                    <a:pt x="1171486" y="935037"/>
                  </a:lnTo>
                  <a:lnTo>
                    <a:pt x="1167409" y="941387"/>
                  </a:lnTo>
                  <a:lnTo>
                    <a:pt x="1163231" y="947737"/>
                  </a:lnTo>
                  <a:lnTo>
                    <a:pt x="1162875" y="949007"/>
                  </a:lnTo>
                  <a:lnTo>
                    <a:pt x="1159357" y="954087"/>
                  </a:lnTo>
                  <a:lnTo>
                    <a:pt x="1159027" y="955357"/>
                  </a:lnTo>
                  <a:lnTo>
                    <a:pt x="1155801" y="961707"/>
                  </a:lnTo>
                  <a:lnTo>
                    <a:pt x="1155496" y="961707"/>
                  </a:lnTo>
                  <a:lnTo>
                    <a:pt x="1152296" y="969327"/>
                  </a:lnTo>
                  <a:lnTo>
                    <a:pt x="1149680" y="975677"/>
                  </a:lnTo>
                  <a:lnTo>
                    <a:pt x="1149438" y="976947"/>
                  </a:lnTo>
                  <a:lnTo>
                    <a:pt x="1147140" y="983297"/>
                  </a:lnTo>
                  <a:lnTo>
                    <a:pt x="1144968" y="990917"/>
                  </a:lnTo>
                  <a:lnTo>
                    <a:pt x="1144790" y="990917"/>
                  </a:lnTo>
                  <a:lnTo>
                    <a:pt x="1143152" y="998537"/>
                  </a:lnTo>
                  <a:lnTo>
                    <a:pt x="1141730" y="1006157"/>
                  </a:lnTo>
                  <a:lnTo>
                    <a:pt x="1140688" y="1015047"/>
                  </a:lnTo>
                  <a:lnTo>
                    <a:pt x="1140053" y="1022667"/>
                  </a:lnTo>
                  <a:lnTo>
                    <a:pt x="1139825" y="1030287"/>
                  </a:lnTo>
                  <a:lnTo>
                    <a:pt x="1139825" y="1031557"/>
                  </a:lnTo>
                  <a:lnTo>
                    <a:pt x="1144790" y="1070927"/>
                  </a:lnTo>
                  <a:lnTo>
                    <a:pt x="1144968" y="1072197"/>
                  </a:lnTo>
                  <a:lnTo>
                    <a:pt x="1147140" y="1079817"/>
                  </a:lnTo>
                  <a:lnTo>
                    <a:pt x="1149438" y="1086167"/>
                  </a:lnTo>
                  <a:lnTo>
                    <a:pt x="1149680" y="1086167"/>
                  </a:lnTo>
                  <a:lnTo>
                    <a:pt x="1152296" y="1093787"/>
                  </a:lnTo>
                  <a:lnTo>
                    <a:pt x="1155496" y="1100137"/>
                  </a:lnTo>
                  <a:lnTo>
                    <a:pt x="1155801" y="1101407"/>
                  </a:lnTo>
                  <a:lnTo>
                    <a:pt x="1159027" y="1107757"/>
                  </a:lnTo>
                  <a:lnTo>
                    <a:pt x="1159357" y="1107757"/>
                  </a:lnTo>
                  <a:lnTo>
                    <a:pt x="1162875" y="1114107"/>
                  </a:lnTo>
                  <a:lnTo>
                    <a:pt x="1163231" y="1114107"/>
                  </a:lnTo>
                  <a:lnTo>
                    <a:pt x="1167409" y="1121727"/>
                  </a:lnTo>
                  <a:lnTo>
                    <a:pt x="1171486" y="1126807"/>
                  </a:lnTo>
                  <a:lnTo>
                    <a:pt x="1171892" y="1128077"/>
                  </a:lnTo>
                  <a:lnTo>
                    <a:pt x="1176667" y="1133157"/>
                  </a:lnTo>
                  <a:lnTo>
                    <a:pt x="1181709" y="1139507"/>
                  </a:lnTo>
                  <a:lnTo>
                    <a:pt x="1186548" y="1144587"/>
                  </a:lnTo>
                  <a:lnTo>
                    <a:pt x="1187030" y="1144587"/>
                  </a:lnTo>
                  <a:lnTo>
                    <a:pt x="1192098" y="1149667"/>
                  </a:lnTo>
                  <a:lnTo>
                    <a:pt x="1197902" y="1154747"/>
                  </a:lnTo>
                  <a:lnTo>
                    <a:pt x="1203947" y="1159827"/>
                  </a:lnTo>
                  <a:lnTo>
                    <a:pt x="1204493" y="1159827"/>
                  </a:lnTo>
                  <a:lnTo>
                    <a:pt x="1210221" y="1163637"/>
                  </a:lnTo>
                  <a:lnTo>
                    <a:pt x="1216723" y="1168717"/>
                  </a:lnTo>
                  <a:lnTo>
                    <a:pt x="1217307" y="1168717"/>
                  </a:lnTo>
                  <a:lnTo>
                    <a:pt x="1223429" y="1172527"/>
                  </a:lnTo>
                  <a:lnTo>
                    <a:pt x="1224038" y="1172527"/>
                  </a:lnTo>
                  <a:lnTo>
                    <a:pt x="1230325" y="1175067"/>
                  </a:lnTo>
                  <a:lnTo>
                    <a:pt x="1230960" y="1176337"/>
                  </a:lnTo>
                  <a:lnTo>
                    <a:pt x="1238072" y="1178877"/>
                  </a:lnTo>
                  <a:lnTo>
                    <a:pt x="1244701" y="1181417"/>
                  </a:lnTo>
                  <a:lnTo>
                    <a:pt x="1245362" y="1181417"/>
                  </a:lnTo>
                  <a:lnTo>
                    <a:pt x="1252156" y="1183957"/>
                  </a:lnTo>
                  <a:lnTo>
                    <a:pt x="1259763" y="1186497"/>
                  </a:lnTo>
                  <a:lnTo>
                    <a:pt x="1260449" y="1186497"/>
                  </a:lnTo>
                  <a:lnTo>
                    <a:pt x="1267510" y="1187767"/>
                  </a:lnTo>
                  <a:lnTo>
                    <a:pt x="1276121" y="1190307"/>
                  </a:lnTo>
                  <a:lnTo>
                    <a:pt x="1283423" y="1190307"/>
                  </a:lnTo>
                  <a:lnTo>
                    <a:pt x="1291564" y="1191577"/>
                  </a:lnTo>
                  <a:lnTo>
                    <a:pt x="5436260" y="1191577"/>
                  </a:lnTo>
                  <a:lnTo>
                    <a:pt x="5444401" y="1190307"/>
                  </a:lnTo>
                  <a:lnTo>
                    <a:pt x="5451703" y="1190307"/>
                  </a:lnTo>
                  <a:lnTo>
                    <a:pt x="5460314" y="1187767"/>
                  </a:lnTo>
                  <a:lnTo>
                    <a:pt x="5467375" y="1186497"/>
                  </a:lnTo>
                  <a:lnTo>
                    <a:pt x="5468061" y="1186497"/>
                  </a:lnTo>
                  <a:lnTo>
                    <a:pt x="5475668" y="1183957"/>
                  </a:lnTo>
                  <a:lnTo>
                    <a:pt x="5482463" y="1181417"/>
                  </a:lnTo>
                  <a:lnTo>
                    <a:pt x="5483123" y="1181417"/>
                  </a:lnTo>
                  <a:lnTo>
                    <a:pt x="5489753" y="1178877"/>
                  </a:lnTo>
                  <a:lnTo>
                    <a:pt x="5496865" y="1176337"/>
                  </a:lnTo>
                  <a:lnTo>
                    <a:pt x="5497500" y="1175067"/>
                  </a:lnTo>
                  <a:lnTo>
                    <a:pt x="5503786" y="1172527"/>
                  </a:lnTo>
                  <a:lnTo>
                    <a:pt x="5504396" y="1172527"/>
                  </a:lnTo>
                  <a:lnTo>
                    <a:pt x="5510517" y="1168717"/>
                  </a:lnTo>
                  <a:lnTo>
                    <a:pt x="5511101" y="1168717"/>
                  </a:lnTo>
                  <a:lnTo>
                    <a:pt x="5517604" y="1163637"/>
                  </a:lnTo>
                  <a:lnTo>
                    <a:pt x="5523331" y="1159827"/>
                  </a:lnTo>
                  <a:lnTo>
                    <a:pt x="5523877" y="1159827"/>
                  </a:lnTo>
                  <a:lnTo>
                    <a:pt x="5529923" y="1154747"/>
                  </a:lnTo>
                  <a:lnTo>
                    <a:pt x="5535727" y="1149667"/>
                  </a:lnTo>
                  <a:lnTo>
                    <a:pt x="5540794" y="1144587"/>
                  </a:lnTo>
                  <a:lnTo>
                    <a:pt x="5541276" y="1144587"/>
                  </a:lnTo>
                  <a:lnTo>
                    <a:pt x="5546115" y="1139507"/>
                  </a:lnTo>
                  <a:lnTo>
                    <a:pt x="5546572" y="1138237"/>
                  </a:lnTo>
                  <a:lnTo>
                    <a:pt x="5551602" y="1133157"/>
                  </a:lnTo>
                  <a:lnTo>
                    <a:pt x="5554840" y="1129347"/>
                  </a:lnTo>
                  <a:lnTo>
                    <a:pt x="5555932" y="1128077"/>
                  </a:lnTo>
                  <a:lnTo>
                    <a:pt x="5556339" y="1126807"/>
                  </a:lnTo>
                  <a:lnTo>
                    <a:pt x="5560415" y="1121727"/>
                  </a:lnTo>
                  <a:lnTo>
                    <a:pt x="5561101" y="1120457"/>
                  </a:lnTo>
                  <a:lnTo>
                    <a:pt x="5564594" y="1114107"/>
                  </a:lnTo>
                  <a:lnTo>
                    <a:pt x="5564949" y="1114107"/>
                  </a:lnTo>
                  <a:lnTo>
                    <a:pt x="5568467" y="1107757"/>
                  </a:lnTo>
                  <a:lnTo>
                    <a:pt x="5568797" y="1107757"/>
                  </a:lnTo>
                  <a:lnTo>
                    <a:pt x="5572023" y="1101407"/>
                  </a:lnTo>
                  <a:lnTo>
                    <a:pt x="5572328" y="1100137"/>
                  </a:lnTo>
                  <a:lnTo>
                    <a:pt x="5575528" y="1093787"/>
                  </a:lnTo>
                  <a:lnTo>
                    <a:pt x="5577268" y="1088707"/>
                  </a:lnTo>
                  <a:lnTo>
                    <a:pt x="5578145" y="1086167"/>
                  </a:lnTo>
                  <a:lnTo>
                    <a:pt x="5578386" y="1086167"/>
                  </a:lnTo>
                  <a:lnTo>
                    <a:pt x="5580685" y="1079817"/>
                  </a:lnTo>
                  <a:lnTo>
                    <a:pt x="5581408" y="1077277"/>
                  </a:lnTo>
                  <a:lnTo>
                    <a:pt x="5582856" y="1072197"/>
                  </a:lnTo>
                  <a:lnTo>
                    <a:pt x="5583034" y="1070927"/>
                  </a:lnTo>
                  <a:lnTo>
                    <a:pt x="5584393" y="1064577"/>
                  </a:lnTo>
                  <a:lnTo>
                    <a:pt x="5584672" y="1063307"/>
                  </a:lnTo>
                  <a:lnTo>
                    <a:pt x="5585688" y="1058227"/>
                  </a:lnTo>
                  <a:lnTo>
                    <a:pt x="5586209" y="1055687"/>
                  </a:lnTo>
                  <a:lnTo>
                    <a:pt x="5586666" y="1051877"/>
                  </a:lnTo>
                  <a:lnTo>
                    <a:pt x="5587136" y="1048067"/>
                  </a:lnTo>
                  <a:lnTo>
                    <a:pt x="5587339" y="1045527"/>
                  </a:lnTo>
                  <a:lnTo>
                    <a:pt x="5587771" y="1040447"/>
                  </a:lnTo>
                  <a:lnTo>
                    <a:pt x="5588000" y="1031557"/>
                  </a:lnTo>
                  <a:lnTo>
                    <a:pt x="5588000" y="1030287"/>
                  </a:lnTo>
                  <a:close/>
                </a:path>
                <a:path w="6097905" h="2145665">
                  <a:moveTo>
                    <a:pt x="5954712" y="1527175"/>
                  </a:moveTo>
                  <a:lnTo>
                    <a:pt x="5954560" y="1522095"/>
                  </a:lnTo>
                  <a:lnTo>
                    <a:pt x="5954484" y="1519555"/>
                  </a:lnTo>
                  <a:lnTo>
                    <a:pt x="5953849" y="1511935"/>
                  </a:lnTo>
                  <a:lnTo>
                    <a:pt x="5952922" y="1504315"/>
                  </a:lnTo>
                  <a:lnTo>
                    <a:pt x="5951385" y="1495425"/>
                  </a:lnTo>
                  <a:lnTo>
                    <a:pt x="5949747" y="1487805"/>
                  </a:lnTo>
                  <a:lnTo>
                    <a:pt x="5949569" y="1487805"/>
                  </a:lnTo>
                  <a:lnTo>
                    <a:pt x="5947397" y="1480185"/>
                  </a:lnTo>
                  <a:lnTo>
                    <a:pt x="5946013" y="1476375"/>
                  </a:lnTo>
                  <a:lnTo>
                    <a:pt x="5945098" y="1473835"/>
                  </a:lnTo>
                  <a:lnTo>
                    <a:pt x="5944857" y="1472565"/>
                  </a:lnTo>
                  <a:lnTo>
                    <a:pt x="5941707" y="1464945"/>
                  </a:lnTo>
                  <a:lnTo>
                    <a:pt x="5939040" y="1458595"/>
                  </a:lnTo>
                  <a:lnTo>
                    <a:pt x="5938736" y="1458595"/>
                  </a:lnTo>
                  <a:lnTo>
                    <a:pt x="5935510" y="1452245"/>
                  </a:lnTo>
                  <a:lnTo>
                    <a:pt x="5935180" y="1450975"/>
                  </a:lnTo>
                  <a:lnTo>
                    <a:pt x="5933414" y="1448435"/>
                  </a:lnTo>
                  <a:lnTo>
                    <a:pt x="5931662" y="1445895"/>
                  </a:lnTo>
                  <a:lnTo>
                    <a:pt x="5931306" y="1444625"/>
                  </a:lnTo>
                  <a:lnTo>
                    <a:pt x="5927128" y="1438275"/>
                  </a:lnTo>
                  <a:lnTo>
                    <a:pt x="5926137" y="1436738"/>
                  </a:lnTo>
                  <a:lnTo>
                    <a:pt x="5926137" y="1527175"/>
                  </a:lnTo>
                  <a:lnTo>
                    <a:pt x="5926137" y="1528445"/>
                  </a:lnTo>
                  <a:lnTo>
                    <a:pt x="5926112" y="1527810"/>
                  </a:lnTo>
                  <a:lnTo>
                    <a:pt x="5925947" y="1534795"/>
                  </a:lnTo>
                  <a:lnTo>
                    <a:pt x="5925426" y="1542415"/>
                  </a:lnTo>
                  <a:lnTo>
                    <a:pt x="5925502" y="1541145"/>
                  </a:lnTo>
                  <a:lnTo>
                    <a:pt x="5924562" y="1548765"/>
                  </a:lnTo>
                  <a:lnTo>
                    <a:pt x="5924677" y="1547495"/>
                  </a:lnTo>
                  <a:lnTo>
                    <a:pt x="5923394" y="1555115"/>
                  </a:lnTo>
                  <a:lnTo>
                    <a:pt x="5923534" y="1553845"/>
                  </a:lnTo>
                  <a:lnTo>
                    <a:pt x="5921908" y="1561465"/>
                  </a:lnTo>
                  <a:lnTo>
                    <a:pt x="5922086" y="1560195"/>
                  </a:lnTo>
                  <a:lnTo>
                    <a:pt x="5920117" y="1567815"/>
                  </a:lnTo>
                  <a:lnTo>
                    <a:pt x="5920321" y="1566545"/>
                  </a:lnTo>
                  <a:lnTo>
                    <a:pt x="5918035" y="1574165"/>
                  </a:lnTo>
                  <a:lnTo>
                    <a:pt x="5918276" y="1572895"/>
                  </a:lnTo>
                  <a:lnTo>
                    <a:pt x="5915660" y="1579245"/>
                  </a:lnTo>
                  <a:lnTo>
                    <a:pt x="5915926" y="1579245"/>
                  </a:lnTo>
                  <a:lnTo>
                    <a:pt x="5913005" y="1585595"/>
                  </a:lnTo>
                  <a:lnTo>
                    <a:pt x="5913310" y="1584325"/>
                  </a:lnTo>
                  <a:lnTo>
                    <a:pt x="5910084" y="1590675"/>
                  </a:lnTo>
                  <a:lnTo>
                    <a:pt x="5910415" y="1590675"/>
                  </a:lnTo>
                  <a:lnTo>
                    <a:pt x="5906897" y="1597025"/>
                  </a:lnTo>
                  <a:lnTo>
                    <a:pt x="5907252" y="1595755"/>
                  </a:lnTo>
                  <a:lnTo>
                    <a:pt x="5903455" y="1602105"/>
                  </a:lnTo>
                  <a:lnTo>
                    <a:pt x="5903836" y="1602105"/>
                  </a:lnTo>
                  <a:lnTo>
                    <a:pt x="5899772" y="1607185"/>
                  </a:lnTo>
                  <a:lnTo>
                    <a:pt x="5900178" y="1607185"/>
                  </a:lnTo>
                  <a:lnTo>
                    <a:pt x="5895835" y="1612265"/>
                  </a:lnTo>
                  <a:lnTo>
                    <a:pt x="5896280" y="1612265"/>
                  </a:lnTo>
                  <a:lnTo>
                    <a:pt x="5891682" y="1617345"/>
                  </a:lnTo>
                  <a:lnTo>
                    <a:pt x="5892139" y="1616075"/>
                  </a:lnTo>
                  <a:lnTo>
                    <a:pt x="5887301" y="1621155"/>
                  </a:lnTo>
                  <a:lnTo>
                    <a:pt x="5887783" y="1621155"/>
                  </a:lnTo>
                  <a:lnTo>
                    <a:pt x="5882716" y="1626235"/>
                  </a:lnTo>
                  <a:lnTo>
                    <a:pt x="5883224" y="1624965"/>
                  </a:lnTo>
                  <a:lnTo>
                    <a:pt x="5877915" y="1630045"/>
                  </a:lnTo>
                  <a:lnTo>
                    <a:pt x="5878449" y="1630045"/>
                  </a:lnTo>
                  <a:lnTo>
                    <a:pt x="5872924" y="1633855"/>
                  </a:lnTo>
                  <a:lnTo>
                    <a:pt x="5873483" y="1633855"/>
                  </a:lnTo>
                  <a:lnTo>
                    <a:pt x="5867755" y="1637665"/>
                  </a:lnTo>
                  <a:lnTo>
                    <a:pt x="5868327" y="1637665"/>
                  </a:lnTo>
                  <a:lnTo>
                    <a:pt x="5862396" y="1641475"/>
                  </a:lnTo>
                  <a:lnTo>
                    <a:pt x="5862980" y="1640205"/>
                  </a:lnTo>
                  <a:lnTo>
                    <a:pt x="5856871" y="1644015"/>
                  </a:lnTo>
                  <a:lnTo>
                    <a:pt x="5857481" y="1644015"/>
                  </a:lnTo>
                  <a:lnTo>
                    <a:pt x="5851182" y="1646555"/>
                  </a:lnTo>
                  <a:lnTo>
                    <a:pt x="5851804" y="1646555"/>
                  </a:lnTo>
                  <a:lnTo>
                    <a:pt x="5845340" y="1649095"/>
                  </a:lnTo>
                  <a:lnTo>
                    <a:pt x="5845988" y="1649095"/>
                  </a:lnTo>
                  <a:lnTo>
                    <a:pt x="5839345" y="1651635"/>
                  </a:lnTo>
                  <a:lnTo>
                    <a:pt x="5840019" y="1651635"/>
                  </a:lnTo>
                  <a:lnTo>
                    <a:pt x="5833224" y="1654175"/>
                  </a:lnTo>
                  <a:lnTo>
                    <a:pt x="5833897" y="1654175"/>
                  </a:lnTo>
                  <a:lnTo>
                    <a:pt x="5826976" y="1655445"/>
                  </a:lnTo>
                  <a:lnTo>
                    <a:pt x="5827661" y="1655445"/>
                  </a:lnTo>
                  <a:lnTo>
                    <a:pt x="5820600" y="1656715"/>
                  </a:lnTo>
                  <a:lnTo>
                    <a:pt x="5821299" y="1656715"/>
                  </a:lnTo>
                  <a:lnTo>
                    <a:pt x="5814111" y="1657985"/>
                  </a:lnTo>
                  <a:lnTo>
                    <a:pt x="5814809" y="1657985"/>
                  </a:lnTo>
                  <a:lnTo>
                    <a:pt x="5807507" y="1659255"/>
                  </a:lnTo>
                  <a:lnTo>
                    <a:pt x="5801525" y="1659255"/>
                  </a:lnTo>
                  <a:lnTo>
                    <a:pt x="5794019" y="1660525"/>
                  </a:lnTo>
                  <a:lnTo>
                    <a:pt x="1667230" y="1660525"/>
                  </a:lnTo>
                  <a:lnTo>
                    <a:pt x="1659724" y="1659255"/>
                  </a:lnTo>
                  <a:lnTo>
                    <a:pt x="1653743" y="1659255"/>
                  </a:lnTo>
                  <a:lnTo>
                    <a:pt x="1646428" y="1657985"/>
                  </a:lnTo>
                  <a:lnTo>
                    <a:pt x="1647139" y="1657985"/>
                  </a:lnTo>
                  <a:lnTo>
                    <a:pt x="1639951" y="1656715"/>
                  </a:lnTo>
                  <a:lnTo>
                    <a:pt x="1640649" y="1656715"/>
                  </a:lnTo>
                  <a:lnTo>
                    <a:pt x="1633588" y="1655445"/>
                  </a:lnTo>
                  <a:lnTo>
                    <a:pt x="1634274" y="1655445"/>
                  </a:lnTo>
                  <a:lnTo>
                    <a:pt x="1627352" y="1654175"/>
                  </a:lnTo>
                  <a:lnTo>
                    <a:pt x="1628025" y="1654175"/>
                  </a:lnTo>
                  <a:lnTo>
                    <a:pt x="1621231" y="1651635"/>
                  </a:lnTo>
                  <a:lnTo>
                    <a:pt x="1621904" y="1651635"/>
                  </a:lnTo>
                  <a:lnTo>
                    <a:pt x="1615262" y="1649095"/>
                  </a:lnTo>
                  <a:lnTo>
                    <a:pt x="1615909" y="1649095"/>
                  </a:lnTo>
                  <a:lnTo>
                    <a:pt x="1609445" y="1646555"/>
                  </a:lnTo>
                  <a:lnTo>
                    <a:pt x="1610067" y="1646555"/>
                  </a:lnTo>
                  <a:lnTo>
                    <a:pt x="1603768" y="1644015"/>
                  </a:lnTo>
                  <a:lnTo>
                    <a:pt x="1604378" y="1644015"/>
                  </a:lnTo>
                  <a:lnTo>
                    <a:pt x="1598269" y="1640205"/>
                  </a:lnTo>
                  <a:lnTo>
                    <a:pt x="1598853" y="1641475"/>
                  </a:lnTo>
                  <a:lnTo>
                    <a:pt x="1592922" y="1637665"/>
                  </a:lnTo>
                  <a:lnTo>
                    <a:pt x="1593494" y="1637665"/>
                  </a:lnTo>
                  <a:lnTo>
                    <a:pt x="1587766" y="1633855"/>
                  </a:lnTo>
                  <a:lnTo>
                    <a:pt x="1588312" y="1633855"/>
                  </a:lnTo>
                  <a:lnTo>
                    <a:pt x="1582801" y="1630045"/>
                  </a:lnTo>
                  <a:lnTo>
                    <a:pt x="1583334" y="1630045"/>
                  </a:lnTo>
                  <a:lnTo>
                    <a:pt x="1579346" y="1626235"/>
                  </a:lnTo>
                  <a:lnTo>
                    <a:pt x="1578025" y="1624965"/>
                  </a:lnTo>
                  <a:lnTo>
                    <a:pt x="1578533" y="1626235"/>
                  </a:lnTo>
                  <a:lnTo>
                    <a:pt x="1573466" y="1621155"/>
                  </a:lnTo>
                  <a:lnTo>
                    <a:pt x="1573949" y="1621155"/>
                  </a:lnTo>
                  <a:lnTo>
                    <a:pt x="1570316" y="1617345"/>
                  </a:lnTo>
                  <a:lnTo>
                    <a:pt x="1569110" y="1616075"/>
                  </a:lnTo>
                  <a:lnTo>
                    <a:pt x="1569567" y="1617345"/>
                  </a:lnTo>
                  <a:lnTo>
                    <a:pt x="1564970" y="1612265"/>
                  </a:lnTo>
                  <a:lnTo>
                    <a:pt x="1565414" y="1612265"/>
                  </a:lnTo>
                  <a:lnTo>
                    <a:pt x="1561071" y="1607185"/>
                  </a:lnTo>
                  <a:lnTo>
                    <a:pt x="1561477" y="1607185"/>
                  </a:lnTo>
                  <a:lnTo>
                    <a:pt x="1557413" y="1602105"/>
                  </a:lnTo>
                  <a:lnTo>
                    <a:pt x="1557794" y="1602105"/>
                  </a:lnTo>
                  <a:lnTo>
                    <a:pt x="1554746" y="1597025"/>
                  </a:lnTo>
                  <a:lnTo>
                    <a:pt x="1553997" y="1595755"/>
                  </a:lnTo>
                  <a:lnTo>
                    <a:pt x="1554353" y="1597025"/>
                  </a:lnTo>
                  <a:lnTo>
                    <a:pt x="1550835" y="1590675"/>
                  </a:lnTo>
                  <a:lnTo>
                    <a:pt x="1551165" y="1590675"/>
                  </a:lnTo>
                  <a:lnTo>
                    <a:pt x="1548574" y="1585595"/>
                  </a:lnTo>
                  <a:lnTo>
                    <a:pt x="1547939" y="1584325"/>
                  </a:lnTo>
                  <a:lnTo>
                    <a:pt x="1548244" y="1585595"/>
                  </a:lnTo>
                  <a:lnTo>
                    <a:pt x="1545323" y="1579245"/>
                  </a:lnTo>
                  <a:lnTo>
                    <a:pt x="1545590" y="1579245"/>
                  </a:lnTo>
                  <a:lnTo>
                    <a:pt x="1543494" y="1574165"/>
                  </a:lnTo>
                  <a:lnTo>
                    <a:pt x="1542973" y="1572895"/>
                  </a:lnTo>
                  <a:lnTo>
                    <a:pt x="1543215" y="1574165"/>
                  </a:lnTo>
                  <a:lnTo>
                    <a:pt x="1541310" y="1567815"/>
                  </a:lnTo>
                  <a:lnTo>
                    <a:pt x="1540929" y="1566545"/>
                  </a:lnTo>
                  <a:lnTo>
                    <a:pt x="1541132" y="1567815"/>
                  </a:lnTo>
                  <a:lnTo>
                    <a:pt x="1539481" y="1561465"/>
                  </a:lnTo>
                  <a:lnTo>
                    <a:pt x="1539163" y="1560195"/>
                  </a:lnTo>
                  <a:lnTo>
                    <a:pt x="1539341" y="1561465"/>
                  </a:lnTo>
                  <a:lnTo>
                    <a:pt x="1537982" y="1555115"/>
                  </a:lnTo>
                  <a:lnTo>
                    <a:pt x="1537716" y="1553845"/>
                  </a:lnTo>
                  <a:lnTo>
                    <a:pt x="1537855" y="1555115"/>
                  </a:lnTo>
                  <a:lnTo>
                    <a:pt x="1536776" y="1548765"/>
                  </a:lnTo>
                  <a:lnTo>
                    <a:pt x="1536573" y="1547495"/>
                  </a:lnTo>
                  <a:lnTo>
                    <a:pt x="1536687" y="1548765"/>
                  </a:lnTo>
                  <a:lnTo>
                    <a:pt x="1535899" y="1542415"/>
                  </a:lnTo>
                  <a:lnTo>
                    <a:pt x="1535747" y="1541145"/>
                  </a:lnTo>
                  <a:lnTo>
                    <a:pt x="1535823" y="1542415"/>
                  </a:lnTo>
                  <a:lnTo>
                    <a:pt x="1535264" y="1534795"/>
                  </a:lnTo>
                  <a:lnTo>
                    <a:pt x="1535137" y="1528445"/>
                  </a:lnTo>
                  <a:lnTo>
                    <a:pt x="1535125" y="1527810"/>
                  </a:lnTo>
                  <a:lnTo>
                    <a:pt x="1535137" y="1527175"/>
                  </a:lnTo>
                  <a:lnTo>
                    <a:pt x="1535264" y="1522095"/>
                  </a:lnTo>
                  <a:lnTo>
                    <a:pt x="1535264" y="1521968"/>
                  </a:lnTo>
                  <a:lnTo>
                    <a:pt x="1535264" y="1521815"/>
                  </a:lnTo>
                  <a:lnTo>
                    <a:pt x="1535353" y="1520825"/>
                  </a:lnTo>
                  <a:lnTo>
                    <a:pt x="1535823" y="1514475"/>
                  </a:lnTo>
                  <a:lnTo>
                    <a:pt x="1536687" y="1508125"/>
                  </a:lnTo>
                  <a:lnTo>
                    <a:pt x="1537855" y="1501775"/>
                  </a:lnTo>
                  <a:lnTo>
                    <a:pt x="1537716" y="1501775"/>
                  </a:lnTo>
                  <a:lnTo>
                    <a:pt x="1539341" y="1495425"/>
                  </a:lnTo>
                  <a:lnTo>
                    <a:pt x="1539163" y="1495425"/>
                  </a:lnTo>
                  <a:lnTo>
                    <a:pt x="1541132" y="1489075"/>
                  </a:lnTo>
                  <a:lnTo>
                    <a:pt x="1540929" y="1489075"/>
                  </a:lnTo>
                  <a:lnTo>
                    <a:pt x="1543215" y="1482725"/>
                  </a:lnTo>
                  <a:lnTo>
                    <a:pt x="1542973" y="1482725"/>
                  </a:lnTo>
                  <a:lnTo>
                    <a:pt x="1545590" y="1476375"/>
                  </a:lnTo>
                  <a:lnTo>
                    <a:pt x="1545323" y="1477645"/>
                  </a:lnTo>
                  <a:lnTo>
                    <a:pt x="1545907" y="1476375"/>
                  </a:lnTo>
                  <a:lnTo>
                    <a:pt x="1548244" y="1471295"/>
                  </a:lnTo>
                  <a:lnTo>
                    <a:pt x="1547939" y="1471295"/>
                  </a:lnTo>
                  <a:lnTo>
                    <a:pt x="1551165" y="1464945"/>
                  </a:lnTo>
                  <a:lnTo>
                    <a:pt x="1550835" y="1466215"/>
                  </a:lnTo>
                  <a:lnTo>
                    <a:pt x="1551533" y="1464945"/>
                  </a:lnTo>
                  <a:lnTo>
                    <a:pt x="1554353" y="1459865"/>
                  </a:lnTo>
                  <a:lnTo>
                    <a:pt x="1553997" y="1459865"/>
                  </a:lnTo>
                  <a:lnTo>
                    <a:pt x="1557794" y="1454785"/>
                  </a:lnTo>
                  <a:lnTo>
                    <a:pt x="1557413" y="1454785"/>
                  </a:lnTo>
                  <a:lnTo>
                    <a:pt x="1561477" y="1448435"/>
                  </a:lnTo>
                  <a:lnTo>
                    <a:pt x="1561071" y="1449705"/>
                  </a:lnTo>
                  <a:lnTo>
                    <a:pt x="1562150" y="1448435"/>
                  </a:lnTo>
                  <a:lnTo>
                    <a:pt x="1565414" y="1444625"/>
                  </a:lnTo>
                  <a:lnTo>
                    <a:pt x="1564970" y="1444625"/>
                  </a:lnTo>
                  <a:lnTo>
                    <a:pt x="1569567" y="1439545"/>
                  </a:lnTo>
                  <a:lnTo>
                    <a:pt x="1569110" y="1439545"/>
                  </a:lnTo>
                  <a:lnTo>
                    <a:pt x="1573949" y="1434465"/>
                  </a:lnTo>
                  <a:lnTo>
                    <a:pt x="1573466" y="1435735"/>
                  </a:lnTo>
                  <a:lnTo>
                    <a:pt x="1574723" y="1434465"/>
                  </a:lnTo>
                  <a:lnTo>
                    <a:pt x="1578533" y="1430655"/>
                  </a:lnTo>
                  <a:lnTo>
                    <a:pt x="1578025" y="1430655"/>
                  </a:lnTo>
                  <a:lnTo>
                    <a:pt x="1583334" y="1426845"/>
                  </a:lnTo>
                  <a:lnTo>
                    <a:pt x="1582801" y="1426845"/>
                  </a:lnTo>
                  <a:lnTo>
                    <a:pt x="1588312" y="1421765"/>
                  </a:lnTo>
                  <a:lnTo>
                    <a:pt x="1587766" y="1423035"/>
                  </a:lnTo>
                  <a:lnTo>
                    <a:pt x="1589671" y="1421765"/>
                  </a:lnTo>
                  <a:lnTo>
                    <a:pt x="1593494" y="1419225"/>
                  </a:lnTo>
                  <a:lnTo>
                    <a:pt x="1592922" y="1419225"/>
                  </a:lnTo>
                  <a:lnTo>
                    <a:pt x="1598853" y="1415415"/>
                  </a:lnTo>
                  <a:lnTo>
                    <a:pt x="1598269" y="1415415"/>
                  </a:lnTo>
                  <a:lnTo>
                    <a:pt x="1604378" y="1411605"/>
                  </a:lnTo>
                  <a:lnTo>
                    <a:pt x="1603768" y="1412875"/>
                  </a:lnTo>
                  <a:lnTo>
                    <a:pt x="1605864" y="1411605"/>
                  </a:lnTo>
                  <a:lnTo>
                    <a:pt x="1610067" y="1409065"/>
                  </a:lnTo>
                  <a:lnTo>
                    <a:pt x="1609445" y="1409065"/>
                  </a:lnTo>
                  <a:lnTo>
                    <a:pt x="1615909" y="1406525"/>
                  </a:lnTo>
                  <a:lnTo>
                    <a:pt x="1615262" y="1406525"/>
                  </a:lnTo>
                  <a:lnTo>
                    <a:pt x="1621904" y="1403985"/>
                  </a:lnTo>
                  <a:lnTo>
                    <a:pt x="1621231" y="1403985"/>
                  </a:lnTo>
                  <a:lnTo>
                    <a:pt x="1628025" y="1402715"/>
                  </a:lnTo>
                  <a:lnTo>
                    <a:pt x="1627352" y="1402715"/>
                  </a:lnTo>
                  <a:lnTo>
                    <a:pt x="1634274" y="1400175"/>
                  </a:lnTo>
                  <a:lnTo>
                    <a:pt x="1633588" y="1400175"/>
                  </a:lnTo>
                  <a:lnTo>
                    <a:pt x="1640649" y="1398905"/>
                  </a:lnTo>
                  <a:lnTo>
                    <a:pt x="1639951" y="1398905"/>
                  </a:lnTo>
                  <a:lnTo>
                    <a:pt x="1647139" y="1397635"/>
                  </a:lnTo>
                  <a:lnTo>
                    <a:pt x="1653019" y="1397635"/>
                  </a:lnTo>
                  <a:lnTo>
                    <a:pt x="1660448" y="1396365"/>
                  </a:lnTo>
                  <a:lnTo>
                    <a:pt x="5800801" y="1396365"/>
                  </a:lnTo>
                  <a:lnTo>
                    <a:pt x="5808218" y="1397635"/>
                  </a:lnTo>
                  <a:lnTo>
                    <a:pt x="5814111" y="1397635"/>
                  </a:lnTo>
                  <a:lnTo>
                    <a:pt x="5821299" y="1398905"/>
                  </a:lnTo>
                  <a:lnTo>
                    <a:pt x="5820600" y="1398905"/>
                  </a:lnTo>
                  <a:lnTo>
                    <a:pt x="5827661" y="1400175"/>
                  </a:lnTo>
                  <a:lnTo>
                    <a:pt x="5826976" y="1400175"/>
                  </a:lnTo>
                  <a:lnTo>
                    <a:pt x="5833897" y="1402715"/>
                  </a:lnTo>
                  <a:lnTo>
                    <a:pt x="5833224" y="1402715"/>
                  </a:lnTo>
                  <a:lnTo>
                    <a:pt x="5840019" y="1403985"/>
                  </a:lnTo>
                  <a:lnTo>
                    <a:pt x="5839345" y="1403985"/>
                  </a:lnTo>
                  <a:lnTo>
                    <a:pt x="5845988" y="1406525"/>
                  </a:lnTo>
                  <a:lnTo>
                    <a:pt x="5845340" y="1406525"/>
                  </a:lnTo>
                  <a:lnTo>
                    <a:pt x="5851804" y="1409065"/>
                  </a:lnTo>
                  <a:lnTo>
                    <a:pt x="5851182" y="1409065"/>
                  </a:lnTo>
                  <a:lnTo>
                    <a:pt x="5857481" y="1412875"/>
                  </a:lnTo>
                  <a:lnTo>
                    <a:pt x="5856871" y="1411605"/>
                  </a:lnTo>
                  <a:lnTo>
                    <a:pt x="5862980" y="1415415"/>
                  </a:lnTo>
                  <a:lnTo>
                    <a:pt x="5862396" y="1415415"/>
                  </a:lnTo>
                  <a:lnTo>
                    <a:pt x="5868327" y="1419225"/>
                  </a:lnTo>
                  <a:lnTo>
                    <a:pt x="5867755" y="1419225"/>
                  </a:lnTo>
                  <a:lnTo>
                    <a:pt x="5873483" y="1423035"/>
                  </a:lnTo>
                  <a:lnTo>
                    <a:pt x="5872924" y="1421765"/>
                  </a:lnTo>
                  <a:lnTo>
                    <a:pt x="5878449" y="1426845"/>
                  </a:lnTo>
                  <a:lnTo>
                    <a:pt x="5877915" y="1426845"/>
                  </a:lnTo>
                  <a:lnTo>
                    <a:pt x="5883224" y="1430655"/>
                  </a:lnTo>
                  <a:lnTo>
                    <a:pt x="5882716" y="1430655"/>
                  </a:lnTo>
                  <a:lnTo>
                    <a:pt x="5887783" y="1435735"/>
                  </a:lnTo>
                  <a:lnTo>
                    <a:pt x="5887301" y="1434465"/>
                  </a:lnTo>
                  <a:lnTo>
                    <a:pt x="5892139" y="1439545"/>
                  </a:lnTo>
                  <a:lnTo>
                    <a:pt x="5891682" y="1439545"/>
                  </a:lnTo>
                  <a:lnTo>
                    <a:pt x="5896280" y="1444625"/>
                  </a:lnTo>
                  <a:lnTo>
                    <a:pt x="5895835" y="1444625"/>
                  </a:lnTo>
                  <a:lnTo>
                    <a:pt x="5900178" y="1449705"/>
                  </a:lnTo>
                  <a:lnTo>
                    <a:pt x="5899772" y="1448435"/>
                  </a:lnTo>
                  <a:lnTo>
                    <a:pt x="5903836" y="1454785"/>
                  </a:lnTo>
                  <a:lnTo>
                    <a:pt x="5903455" y="1454785"/>
                  </a:lnTo>
                  <a:lnTo>
                    <a:pt x="5907252" y="1459865"/>
                  </a:lnTo>
                  <a:lnTo>
                    <a:pt x="5906897" y="1459865"/>
                  </a:lnTo>
                  <a:lnTo>
                    <a:pt x="5910415" y="1466215"/>
                  </a:lnTo>
                  <a:lnTo>
                    <a:pt x="5910084" y="1464945"/>
                  </a:lnTo>
                  <a:lnTo>
                    <a:pt x="5913310" y="1471295"/>
                  </a:lnTo>
                  <a:lnTo>
                    <a:pt x="5913005" y="1471295"/>
                  </a:lnTo>
                  <a:lnTo>
                    <a:pt x="5915926" y="1477645"/>
                  </a:lnTo>
                  <a:lnTo>
                    <a:pt x="5915660" y="1476375"/>
                  </a:lnTo>
                  <a:lnTo>
                    <a:pt x="5918276" y="1482725"/>
                  </a:lnTo>
                  <a:lnTo>
                    <a:pt x="5918035" y="1482725"/>
                  </a:lnTo>
                  <a:lnTo>
                    <a:pt x="5920321" y="1489075"/>
                  </a:lnTo>
                  <a:lnTo>
                    <a:pt x="5920117" y="1489075"/>
                  </a:lnTo>
                  <a:lnTo>
                    <a:pt x="5922086" y="1495425"/>
                  </a:lnTo>
                  <a:lnTo>
                    <a:pt x="5921908" y="1495425"/>
                  </a:lnTo>
                  <a:lnTo>
                    <a:pt x="5923534" y="1501775"/>
                  </a:lnTo>
                  <a:lnTo>
                    <a:pt x="5923394" y="1501775"/>
                  </a:lnTo>
                  <a:lnTo>
                    <a:pt x="5924677" y="1508125"/>
                  </a:lnTo>
                  <a:lnTo>
                    <a:pt x="5925502" y="1514475"/>
                  </a:lnTo>
                  <a:lnTo>
                    <a:pt x="5925883" y="1520825"/>
                  </a:lnTo>
                  <a:lnTo>
                    <a:pt x="5925972" y="1521968"/>
                  </a:lnTo>
                  <a:lnTo>
                    <a:pt x="5926099" y="1527175"/>
                  </a:lnTo>
                  <a:lnTo>
                    <a:pt x="5926112" y="1527810"/>
                  </a:lnTo>
                  <a:lnTo>
                    <a:pt x="5926137" y="1527175"/>
                  </a:lnTo>
                  <a:lnTo>
                    <a:pt x="5926137" y="1436738"/>
                  </a:lnTo>
                  <a:lnTo>
                    <a:pt x="5924677" y="1434465"/>
                  </a:lnTo>
                  <a:lnTo>
                    <a:pt x="5923051" y="1431925"/>
                  </a:lnTo>
                  <a:lnTo>
                    <a:pt x="5922645" y="1431925"/>
                  </a:lnTo>
                  <a:lnTo>
                    <a:pt x="5917870" y="1425575"/>
                  </a:lnTo>
                  <a:lnTo>
                    <a:pt x="5914085" y="1421765"/>
                  </a:lnTo>
                  <a:lnTo>
                    <a:pt x="5912828" y="1420495"/>
                  </a:lnTo>
                  <a:lnTo>
                    <a:pt x="5907989" y="1415415"/>
                  </a:lnTo>
                  <a:lnTo>
                    <a:pt x="5907506" y="1414145"/>
                  </a:lnTo>
                  <a:lnTo>
                    <a:pt x="5904966" y="1411605"/>
                  </a:lnTo>
                  <a:lnTo>
                    <a:pt x="5902439" y="1409065"/>
                  </a:lnTo>
                  <a:lnTo>
                    <a:pt x="5896635" y="1405255"/>
                  </a:lnTo>
                  <a:lnTo>
                    <a:pt x="5890590" y="1400175"/>
                  </a:lnTo>
                  <a:lnTo>
                    <a:pt x="5890044" y="1398905"/>
                  </a:lnTo>
                  <a:lnTo>
                    <a:pt x="5886221" y="1396365"/>
                  </a:lnTo>
                  <a:lnTo>
                    <a:pt x="5884316" y="1395095"/>
                  </a:lnTo>
                  <a:lnTo>
                    <a:pt x="5877814" y="1391285"/>
                  </a:lnTo>
                  <a:lnTo>
                    <a:pt x="5877230" y="1391285"/>
                  </a:lnTo>
                  <a:lnTo>
                    <a:pt x="5871108" y="1387475"/>
                  </a:lnTo>
                  <a:lnTo>
                    <a:pt x="5870499" y="1387475"/>
                  </a:lnTo>
                  <a:lnTo>
                    <a:pt x="5864212" y="1383665"/>
                  </a:lnTo>
                  <a:lnTo>
                    <a:pt x="5863577" y="1383665"/>
                  </a:lnTo>
                  <a:lnTo>
                    <a:pt x="5856465" y="1379855"/>
                  </a:lnTo>
                  <a:lnTo>
                    <a:pt x="5849836" y="1377315"/>
                  </a:lnTo>
                  <a:lnTo>
                    <a:pt x="5849175" y="1377315"/>
                  </a:lnTo>
                  <a:lnTo>
                    <a:pt x="5842381" y="1374775"/>
                  </a:lnTo>
                  <a:lnTo>
                    <a:pt x="5834773" y="1373505"/>
                  </a:lnTo>
                  <a:lnTo>
                    <a:pt x="5834088" y="1372235"/>
                  </a:lnTo>
                  <a:lnTo>
                    <a:pt x="5827026" y="1370965"/>
                  </a:lnTo>
                  <a:lnTo>
                    <a:pt x="5811113" y="1368425"/>
                  </a:lnTo>
                  <a:lnTo>
                    <a:pt x="1650136" y="1368425"/>
                  </a:lnTo>
                  <a:lnTo>
                    <a:pt x="1634223" y="1370965"/>
                  </a:lnTo>
                  <a:lnTo>
                    <a:pt x="1627162" y="1372235"/>
                  </a:lnTo>
                  <a:lnTo>
                    <a:pt x="1626476" y="1373505"/>
                  </a:lnTo>
                  <a:lnTo>
                    <a:pt x="1618869" y="1374775"/>
                  </a:lnTo>
                  <a:lnTo>
                    <a:pt x="1612074" y="1377315"/>
                  </a:lnTo>
                  <a:lnTo>
                    <a:pt x="1611414" y="1377315"/>
                  </a:lnTo>
                  <a:lnTo>
                    <a:pt x="1604784" y="1379855"/>
                  </a:lnTo>
                  <a:lnTo>
                    <a:pt x="1597672" y="1383665"/>
                  </a:lnTo>
                  <a:lnTo>
                    <a:pt x="1597037" y="1383665"/>
                  </a:lnTo>
                  <a:lnTo>
                    <a:pt x="1590751" y="1387475"/>
                  </a:lnTo>
                  <a:lnTo>
                    <a:pt x="1590141" y="1387475"/>
                  </a:lnTo>
                  <a:lnTo>
                    <a:pt x="1584020" y="1391285"/>
                  </a:lnTo>
                  <a:lnTo>
                    <a:pt x="1583436" y="1391285"/>
                  </a:lnTo>
                  <a:lnTo>
                    <a:pt x="1576933" y="1395095"/>
                  </a:lnTo>
                  <a:lnTo>
                    <a:pt x="1571205" y="1398905"/>
                  </a:lnTo>
                  <a:lnTo>
                    <a:pt x="1570659" y="1400175"/>
                  </a:lnTo>
                  <a:lnTo>
                    <a:pt x="1564614" y="1405255"/>
                  </a:lnTo>
                  <a:lnTo>
                    <a:pt x="1558810" y="1409065"/>
                  </a:lnTo>
                  <a:lnTo>
                    <a:pt x="1553743" y="1414145"/>
                  </a:lnTo>
                  <a:lnTo>
                    <a:pt x="1553260" y="1415415"/>
                  </a:lnTo>
                  <a:lnTo>
                    <a:pt x="1548422" y="1420495"/>
                  </a:lnTo>
                  <a:lnTo>
                    <a:pt x="1547964" y="1420495"/>
                  </a:lnTo>
                  <a:lnTo>
                    <a:pt x="1542935" y="1426845"/>
                  </a:lnTo>
                  <a:lnTo>
                    <a:pt x="1538605" y="1431925"/>
                  </a:lnTo>
                  <a:lnTo>
                    <a:pt x="1538198" y="1431925"/>
                  </a:lnTo>
                  <a:lnTo>
                    <a:pt x="1534121" y="1438275"/>
                  </a:lnTo>
                  <a:lnTo>
                    <a:pt x="1529943" y="1444625"/>
                  </a:lnTo>
                  <a:lnTo>
                    <a:pt x="1529588" y="1445895"/>
                  </a:lnTo>
                  <a:lnTo>
                    <a:pt x="1526070" y="1450975"/>
                  </a:lnTo>
                  <a:lnTo>
                    <a:pt x="1525739" y="1452245"/>
                  </a:lnTo>
                  <a:lnTo>
                    <a:pt x="1522514" y="1458595"/>
                  </a:lnTo>
                  <a:lnTo>
                    <a:pt x="1522209" y="1458595"/>
                  </a:lnTo>
                  <a:lnTo>
                    <a:pt x="1519008" y="1466215"/>
                  </a:lnTo>
                  <a:lnTo>
                    <a:pt x="1516392" y="1472565"/>
                  </a:lnTo>
                  <a:lnTo>
                    <a:pt x="1516151" y="1473835"/>
                  </a:lnTo>
                  <a:lnTo>
                    <a:pt x="1513852" y="1480185"/>
                  </a:lnTo>
                  <a:lnTo>
                    <a:pt x="1511681" y="1487805"/>
                  </a:lnTo>
                  <a:lnTo>
                    <a:pt x="1511503" y="1487805"/>
                  </a:lnTo>
                  <a:lnTo>
                    <a:pt x="1509864" y="1495425"/>
                  </a:lnTo>
                  <a:lnTo>
                    <a:pt x="1508328" y="1504315"/>
                  </a:lnTo>
                  <a:lnTo>
                    <a:pt x="1507401" y="1511935"/>
                  </a:lnTo>
                  <a:lnTo>
                    <a:pt x="1506766" y="1519555"/>
                  </a:lnTo>
                  <a:lnTo>
                    <a:pt x="1506537" y="1527175"/>
                  </a:lnTo>
                  <a:lnTo>
                    <a:pt x="1506537" y="1528445"/>
                  </a:lnTo>
                  <a:lnTo>
                    <a:pt x="1511503" y="1567815"/>
                  </a:lnTo>
                  <a:lnTo>
                    <a:pt x="1511681" y="1569085"/>
                  </a:lnTo>
                  <a:lnTo>
                    <a:pt x="1513852" y="1576705"/>
                  </a:lnTo>
                  <a:lnTo>
                    <a:pt x="1516151" y="1583055"/>
                  </a:lnTo>
                  <a:lnTo>
                    <a:pt x="1516392" y="1583055"/>
                  </a:lnTo>
                  <a:lnTo>
                    <a:pt x="1519008" y="1590675"/>
                  </a:lnTo>
                  <a:lnTo>
                    <a:pt x="1522209" y="1597025"/>
                  </a:lnTo>
                  <a:lnTo>
                    <a:pt x="1522514" y="1598295"/>
                  </a:lnTo>
                  <a:lnTo>
                    <a:pt x="1525739" y="1604645"/>
                  </a:lnTo>
                  <a:lnTo>
                    <a:pt x="1526070" y="1604645"/>
                  </a:lnTo>
                  <a:lnTo>
                    <a:pt x="1529588" y="1610995"/>
                  </a:lnTo>
                  <a:lnTo>
                    <a:pt x="1529943" y="1610995"/>
                  </a:lnTo>
                  <a:lnTo>
                    <a:pt x="1534121" y="1618615"/>
                  </a:lnTo>
                  <a:lnTo>
                    <a:pt x="1538198" y="1623695"/>
                  </a:lnTo>
                  <a:lnTo>
                    <a:pt x="1538605" y="1624965"/>
                  </a:lnTo>
                  <a:lnTo>
                    <a:pt x="1542935" y="1630045"/>
                  </a:lnTo>
                  <a:lnTo>
                    <a:pt x="1543380" y="1630045"/>
                  </a:lnTo>
                  <a:lnTo>
                    <a:pt x="1548422" y="1636395"/>
                  </a:lnTo>
                  <a:lnTo>
                    <a:pt x="1553260" y="1641475"/>
                  </a:lnTo>
                  <a:lnTo>
                    <a:pt x="1553743" y="1641475"/>
                  </a:lnTo>
                  <a:lnTo>
                    <a:pt x="1558810" y="1646555"/>
                  </a:lnTo>
                  <a:lnTo>
                    <a:pt x="1559318" y="1646555"/>
                  </a:lnTo>
                  <a:lnTo>
                    <a:pt x="1565148" y="1651635"/>
                  </a:lnTo>
                  <a:lnTo>
                    <a:pt x="1570659" y="1656715"/>
                  </a:lnTo>
                  <a:lnTo>
                    <a:pt x="1571205" y="1656715"/>
                  </a:lnTo>
                  <a:lnTo>
                    <a:pt x="1576933" y="1660525"/>
                  </a:lnTo>
                  <a:lnTo>
                    <a:pt x="1583436" y="1665605"/>
                  </a:lnTo>
                  <a:lnTo>
                    <a:pt x="1584020" y="1665605"/>
                  </a:lnTo>
                  <a:lnTo>
                    <a:pt x="1590141" y="1669415"/>
                  </a:lnTo>
                  <a:lnTo>
                    <a:pt x="1590751" y="1669415"/>
                  </a:lnTo>
                  <a:lnTo>
                    <a:pt x="1597037" y="1671955"/>
                  </a:lnTo>
                  <a:lnTo>
                    <a:pt x="1597672" y="1673225"/>
                  </a:lnTo>
                  <a:lnTo>
                    <a:pt x="1604784" y="1675765"/>
                  </a:lnTo>
                  <a:lnTo>
                    <a:pt x="1611414" y="1678305"/>
                  </a:lnTo>
                  <a:lnTo>
                    <a:pt x="1612074" y="1678305"/>
                  </a:lnTo>
                  <a:lnTo>
                    <a:pt x="1618869" y="1680845"/>
                  </a:lnTo>
                  <a:lnTo>
                    <a:pt x="1626476" y="1683385"/>
                  </a:lnTo>
                  <a:lnTo>
                    <a:pt x="1627162" y="1683385"/>
                  </a:lnTo>
                  <a:lnTo>
                    <a:pt x="1634223" y="1684655"/>
                  </a:lnTo>
                  <a:lnTo>
                    <a:pt x="1642833" y="1687195"/>
                  </a:lnTo>
                  <a:lnTo>
                    <a:pt x="1650136" y="1687195"/>
                  </a:lnTo>
                  <a:lnTo>
                    <a:pt x="1658277" y="1688465"/>
                  </a:lnTo>
                  <a:lnTo>
                    <a:pt x="5802973" y="1688465"/>
                  </a:lnTo>
                  <a:lnTo>
                    <a:pt x="5811113" y="1687195"/>
                  </a:lnTo>
                  <a:lnTo>
                    <a:pt x="5818416" y="1687195"/>
                  </a:lnTo>
                  <a:lnTo>
                    <a:pt x="5827026" y="1684655"/>
                  </a:lnTo>
                  <a:lnTo>
                    <a:pt x="5834088" y="1683385"/>
                  </a:lnTo>
                  <a:lnTo>
                    <a:pt x="5834773" y="1683385"/>
                  </a:lnTo>
                  <a:lnTo>
                    <a:pt x="5842381" y="1680845"/>
                  </a:lnTo>
                  <a:lnTo>
                    <a:pt x="5849175" y="1678305"/>
                  </a:lnTo>
                  <a:lnTo>
                    <a:pt x="5849836" y="1678305"/>
                  </a:lnTo>
                  <a:lnTo>
                    <a:pt x="5856465" y="1675765"/>
                  </a:lnTo>
                  <a:lnTo>
                    <a:pt x="5863577" y="1673225"/>
                  </a:lnTo>
                  <a:lnTo>
                    <a:pt x="5864212" y="1671955"/>
                  </a:lnTo>
                  <a:lnTo>
                    <a:pt x="5870499" y="1669415"/>
                  </a:lnTo>
                  <a:lnTo>
                    <a:pt x="5871108" y="1669415"/>
                  </a:lnTo>
                  <a:lnTo>
                    <a:pt x="5877230" y="1665605"/>
                  </a:lnTo>
                  <a:lnTo>
                    <a:pt x="5877814" y="1665605"/>
                  </a:lnTo>
                  <a:lnTo>
                    <a:pt x="5884316" y="1660525"/>
                  </a:lnTo>
                  <a:lnTo>
                    <a:pt x="5890044" y="1656715"/>
                  </a:lnTo>
                  <a:lnTo>
                    <a:pt x="5890590" y="1656715"/>
                  </a:lnTo>
                  <a:lnTo>
                    <a:pt x="5896102" y="1651635"/>
                  </a:lnTo>
                  <a:lnTo>
                    <a:pt x="5896635" y="1651635"/>
                  </a:lnTo>
                  <a:lnTo>
                    <a:pt x="5902439" y="1646555"/>
                  </a:lnTo>
                  <a:lnTo>
                    <a:pt x="5907506" y="1641475"/>
                  </a:lnTo>
                  <a:lnTo>
                    <a:pt x="5907989" y="1641475"/>
                  </a:lnTo>
                  <a:lnTo>
                    <a:pt x="5912828" y="1636395"/>
                  </a:lnTo>
                  <a:lnTo>
                    <a:pt x="5917870" y="1630045"/>
                  </a:lnTo>
                  <a:lnTo>
                    <a:pt x="5921451" y="1626235"/>
                  </a:lnTo>
                  <a:lnTo>
                    <a:pt x="5922645" y="1624965"/>
                  </a:lnTo>
                  <a:lnTo>
                    <a:pt x="5923051" y="1623695"/>
                  </a:lnTo>
                  <a:lnTo>
                    <a:pt x="5927128" y="1618615"/>
                  </a:lnTo>
                  <a:lnTo>
                    <a:pt x="5927814" y="1617345"/>
                  </a:lnTo>
                  <a:lnTo>
                    <a:pt x="5931306" y="1610995"/>
                  </a:lnTo>
                  <a:lnTo>
                    <a:pt x="5931662" y="1610995"/>
                  </a:lnTo>
                  <a:lnTo>
                    <a:pt x="5935180" y="1604645"/>
                  </a:lnTo>
                  <a:lnTo>
                    <a:pt x="5935510" y="1604645"/>
                  </a:lnTo>
                  <a:lnTo>
                    <a:pt x="5938736" y="1598295"/>
                  </a:lnTo>
                  <a:lnTo>
                    <a:pt x="5939040" y="1597025"/>
                  </a:lnTo>
                  <a:lnTo>
                    <a:pt x="5942241" y="1590675"/>
                  </a:lnTo>
                  <a:lnTo>
                    <a:pt x="5943981" y="1585595"/>
                  </a:lnTo>
                  <a:lnTo>
                    <a:pt x="5944857" y="1583055"/>
                  </a:lnTo>
                  <a:lnTo>
                    <a:pt x="5945098" y="1583055"/>
                  </a:lnTo>
                  <a:lnTo>
                    <a:pt x="5947397" y="1576705"/>
                  </a:lnTo>
                  <a:lnTo>
                    <a:pt x="5948121" y="1574165"/>
                  </a:lnTo>
                  <a:lnTo>
                    <a:pt x="5949569" y="1569085"/>
                  </a:lnTo>
                  <a:lnTo>
                    <a:pt x="5949747" y="1567815"/>
                  </a:lnTo>
                  <a:lnTo>
                    <a:pt x="5951105" y="1561465"/>
                  </a:lnTo>
                  <a:lnTo>
                    <a:pt x="5951385" y="1560195"/>
                  </a:lnTo>
                  <a:lnTo>
                    <a:pt x="5952401" y="1555115"/>
                  </a:lnTo>
                  <a:lnTo>
                    <a:pt x="5952922" y="1552575"/>
                  </a:lnTo>
                  <a:lnTo>
                    <a:pt x="5953379" y="1548765"/>
                  </a:lnTo>
                  <a:lnTo>
                    <a:pt x="5953849" y="1544955"/>
                  </a:lnTo>
                  <a:lnTo>
                    <a:pt x="5954052" y="1542415"/>
                  </a:lnTo>
                  <a:lnTo>
                    <a:pt x="5954484" y="1537335"/>
                  </a:lnTo>
                  <a:lnTo>
                    <a:pt x="5954712" y="1528445"/>
                  </a:lnTo>
                  <a:lnTo>
                    <a:pt x="5954712" y="1527175"/>
                  </a:lnTo>
                  <a:close/>
                </a:path>
                <a:path w="6097905" h="2145665">
                  <a:moveTo>
                    <a:pt x="6097587" y="1984057"/>
                  </a:moveTo>
                  <a:lnTo>
                    <a:pt x="6097397" y="1976437"/>
                  </a:lnTo>
                  <a:lnTo>
                    <a:pt x="6096711" y="1967547"/>
                  </a:lnTo>
                  <a:lnTo>
                    <a:pt x="6095784" y="1959927"/>
                  </a:lnTo>
                  <a:lnTo>
                    <a:pt x="6095314" y="1957387"/>
                  </a:lnTo>
                  <a:lnTo>
                    <a:pt x="6094387" y="1952307"/>
                  </a:lnTo>
                  <a:lnTo>
                    <a:pt x="6094082" y="1951037"/>
                  </a:lnTo>
                  <a:lnTo>
                    <a:pt x="6092596" y="1944687"/>
                  </a:lnTo>
                  <a:lnTo>
                    <a:pt x="6092418" y="1943417"/>
                  </a:lnTo>
                  <a:lnTo>
                    <a:pt x="6090958" y="1938337"/>
                  </a:lnTo>
                  <a:lnTo>
                    <a:pt x="6090234" y="1935797"/>
                  </a:lnTo>
                  <a:lnTo>
                    <a:pt x="6088837" y="1931987"/>
                  </a:lnTo>
                  <a:lnTo>
                    <a:pt x="6087923" y="1929447"/>
                  </a:lnTo>
                  <a:lnTo>
                    <a:pt x="6087681" y="1928177"/>
                  </a:lnTo>
                  <a:lnTo>
                    <a:pt x="6085052" y="1921827"/>
                  </a:lnTo>
                  <a:lnTo>
                    <a:pt x="6084405" y="1920557"/>
                  </a:lnTo>
                  <a:lnTo>
                    <a:pt x="6081839" y="1915477"/>
                  </a:lnTo>
                  <a:lnTo>
                    <a:pt x="6078296" y="1907857"/>
                  </a:lnTo>
                  <a:lnTo>
                    <a:pt x="6077966" y="1907857"/>
                  </a:lnTo>
                  <a:lnTo>
                    <a:pt x="6074422" y="1901507"/>
                  </a:lnTo>
                  <a:lnTo>
                    <a:pt x="6074067" y="1900237"/>
                  </a:lnTo>
                  <a:lnTo>
                    <a:pt x="6069863" y="1893887"/>
                  </a:lnTo>
                  <a:lnTo>
                    <a:pt x="6069012" y="1892833"/>
                  </a:lnTo>
                  <a:lnTo>
                    <a:pt x="6069012" y="1984057"/>
                  </a:lnTo>
                  <a:lnTo>
                    <a:pt x="6069012" y="1985327"/>
                  </a:lnTo>
                  <a:lnTo>
                    <a:pt x="6068987" y="1984692"/>
                  </a:lnTo>
                  <a:lnTo>
                    <a:pt x="6068847" y="1990407"/>
                  </a:lnTo>
                  <a:lnTo>
                    <a:pt x="6068847" y="1990534"/>
                  </a:lnTo>
                  <a:lnTo>
                    <a:pt x="6068301" y="1998027"/>
                  </a:lnTo>
                  <a:lnTo>
                    <a:pt x="6067437" y="2005647"/>
                  </a:lnTo>
                  <a:lnTo>
                    <a:pt x="6067539" y="2004377"/>
                  </a:lnTo>
                  <a:lnTo>
                    <a:pt x="6066256" y="2011997"/>
                  </a:lnTo>
                  <a:lnTo>
                    <a:pt x="6066396" y="2010727"/>
                  </a:lnTo>
                  <a:lnTo>
                    <a:pt x="6064758" y="2018347"/>
                  </a:lnTo>
                  <a:lnTo>
                    <a:pt x="6064936" y="2017077"/>
                  </a:lnTo>
                  <a:lnTo>
                    <a:pt x="6062954" y="2024697"/>
                  </a:lnTo>
                  <a:lnTo>
                    <a:pt x="6063158" y="2023427"/>
                  </a:lnTo>
                  <a:lnTo>
                    <a:pt x="6060859" y="2031047"/>
                  </a:lnTo>
                  <a:lnTo>
                    <a:pt x="6061100" y="2029777"/>
                  </a:lnTo>
                  <a:lnTo>
                    <a:pt x="6058471" y="2036127"/>
                  </a:lnTo>
                  <a:lnTo>
                    <a:pt x="6058738" y="2036127"/>
                  </a:lnTo>
                  <a:lnTo>
                    <a:pt x="6055804" y="2042477"/>
                  </a:lnTo>
                  <a:lnTo>
                    <a:pt x="6056096" y="2041207"/>
                  </a:lnTo>
                  <a:lnTo>
                    <a:pt x="6052858" y="2047557"/>
                  </a:lnTo>
                  <a:lnTo>
                    <a:pt x="6053188" y="2047557"/>
                  </a:lnTo>
                  <a:lnTo>
                    <a:pt x="6049657" y="2053907"/>
                  </a:lnTo>
                  <a:lnTo>
                    <a:pt x="6050013" y="2052637"/>
                  </a:lnTo>
                  <a:lnTo>
                    <a:pt x="6046190" y="2058987"/>
                  </a:lnTo>
                  <a:lnTo>
                    <a:pt x="6046571" y="2058987"/>
                  </a:lnTo>
                  <a:lnTo>
                    <a:pt x="6042482" y="2064067"/>
                  </a:lnTo>
                  <a:lnTo>
                    <a:pt x="6042888" y="2064067"/>
                  </a:lnTo>
                  <a:lnTo>
                    <a:pt x="6038532" y="2069147"/>
                  </a:lnTo>
                  <a:lnTo>
                    <a:pt x="6038964" y="2069147"/>
                  </a:lnTo>
                  <a:lnTo>
                    <a:pt x="6034354" y="2074227"/>
                  </a:lnTo>
                  <a:lnTo>
                    <a:pt x="6034811" y="2072957"/>
                  </a:lnTo>
                  <a:lnTo>
                    <a:pt x="6029947" y="2078037"/>
                  </a:lnTo>
                  <a:lnTo>
                    <a:pt x="6030430" y="2078037"/>
                  </a:lnTo>
                  <a:lnTo>
                    <a:pt x="6025337" y="2083117"/>
                  </a:lnTo>
                  <a:lnTo>
                    <a:pt x="6025832" y="2081847"/>
                  </a:lnTo>
                  <a:lnTo>
                    <a:pt x="6020511" y="2086927"/>
                  </a:lnTo>
                  <a:lnTo>
                    <a:pt x="6021032" y="2086927"/>
                  </a:lnTo>
                  <a:lnTo>
                    <a:pt x="6015482" y="2090737"/>
                  </a:lnTo>
                  <a:lnTo>
                    <a:pt x="6016041" y="2090737"/>
                  </a:lnTo>
                  <a:lnTo>
                    <a:pt x="6010275" y="2094547"/>
                  </a:lnTo>
                  <a:lnTo>
                    <a:pt x="6010846" y="2094547"/>
                  </a:lnTo>
                  <a:lnTo>
                    <a:pt x="6004890" y="2098357"/>
                  </a:lnTo>
                  <a:lnTo>
                    <a:pt x="6005474" y="2098357"/>
                  </a:lnTo>
                  <a:lnTo>
                    <a:pt x="5999327" y="2100897"/>
                  </a:lnTo>
                  <a:lnTo>
                    <a:pt x="5999937" y="2100897"/>
                  </a:lnTo>
                  <a:lnTo>
                    <a:pt x="5993600" y="2104707"/>
                  </a:lnTo>
                  <a:lnTo>
                    <a:pt x="5994235" y="2103437"/>
                  </a:lnTo>
                  <a:lnTo>
                    <a:pt x="5987732" y="2107247"/>
                  </a:lnTo>
                  <a:lnTo>
                    <a:pt x="5988367" y="2105977"/>
                  </a:lnTo>
                  <a:lnTo>
                    <a:pt x="5981700" y="2109787"/>
                  </a:lnTo>
                  <a:lnTo>
                    <a:pt x="5982360" y="2108517"/>
                  </a:lnTo>
                  <a:lnTo>
                    <a:pt x="5975540" y="2111057"/>
                  </a:lnTo>
                  <a:lnTo>
                    <a:pt x="5976213" y="2111057"/>
                  </a:lnTo>
                  <a:lnTo>
                    <a:pt x="5969254" y="2113597"/>
                  </a:lnTo>
                  <a:lnTo>
                    <a:pt x="5969940" y="2112327"/>
                  </a:lnTo>
                  <a:lnTo>
                    <a:pt x="5962840" y="2114867"/>
                  </a:lnTo>
                  <a:lnTo>
                    <a:pt x="5963539" y="2114867"/>
                  </a:lnTo>
                  <a:lnTo>
                    <a:pt x="5956312" y="2116137"/>
                  </a:lnTo>
                  <a:lnTo>
                    <a:pt x="5950382" y="2116137"/>
                  </a:lnTo>
                  <a:lnTo>
                    <a:pt x="5942927" y="2117407"/>
                  </a:lnTo>
                  <a:lnTo>
                    <a:pt x="1804073" y="2117407"/>
                  </a:lnTo>
                  <a:lnTo>
                    <a:pt x="1796618" y="2116137"/>
                  </a:lnTo>
                  <a:lnTo>
                    <a:pt x="1790687" y="2116137"/>
                  </a:lnTo>
                  <a:lnTo>
                    <a:pt x="1783461" y="2114867"/>
                  </a:lnTo>
                  <a:lnTo>
                    <a:pt x="1784159" y="2114867"/>
                  </a:lnTo>
                  <a:lnTo>
                    <a:pt x="1780603" y="2113597"/>
                  </a:lnTo>
                  <a:lnTo>
                    <a:pt x="1777060" y="2112327"/>
                  </a:lnTo>
                  <a:lnTo>
                    <a:pt x="1777746" y="2113597"/>
                  </a:lnTo>
                  <a:lnTo>
                    <a:pt x="1770773" y="2111057"/>
                  </a:lnTo>
                  <a:lnTo>
                    <a:pt x="1771459" y="2111057"/>
                  </a:lnTo>
                  <a:lnTo>
                    <a:pt x="1768043" y="2109787"/>
                  </a:lnTo>
                  <a:lnTo>
                    <a:pt x="1764639" y="2108517"/>
                  </a:lnTo>
                  <a:lnTo>
                    <a:pt x="1765300" y="2109787"/>
                  </a:lnTo>
                  <a:lnTo>
                    <a:pt x="1760855" y="2107247"/>
                  </a:lnTo>
                  <a:lnTo>
                    <a:pt x="1758632" y="2105977"/>
                  </a:lnTo>
                  <a:lnTo>
                    <a:pt x="1759267" y="2107247"/>
                  </a:lnTo>
                  <a:lnTo>
                    <a:pt x="1754924" y="2104707"/>
                  </a:lnTo>
                  <a:lnTo>
                    <a:pt x="1752765" y="2103437"/>
                  </a:lnTo>
                  <a:lnTo>
                    <a:pt x="1753400" y="2104707"/>
                  </a:lnTo>
                  <a:lnTo>
                    <a:pt x="1747062" y="2100897"/>
                  </a:lnTo>
                  <a:lnTo>
                    <a:pt x="1747672" y="2100897"/>
                  </a:lnTo>
                  <a:lnTo>
                    <a:pt x="1741525" y="2098357"/>
                  </a:lnTo>
                  <a:lnTo>
                    <a:pt x="1742109" y="2098357"/>
                  </a:lnTo>
                  <a:lnTo>
                    <a:pt x="1736153" y="2094547"/>
                  </a:lnTo>
                  <a:lnTo>
                    <a:pt x="1736725" y="2094547"/>
                  </a:lnTo>
                  <a:lnTo>
                    <a:pt x="1730959" y="2090737"/>
                  </a:lnTo>
                  <a:lnTo>
                    <a:pt x="1731518" y="2090737"/>
                  </a:lnTo>
                  <a:lnTo>
                    <a:pt x="1725968" y="2086927"/>
                  </a:lnTo>
                  <a:lnTo>
                    <a:pt x="1726488" y="2086927"/>
                  </a:lnTo>
                  <a:lnTo>
                    <a:pt x="1722488" y="2083117"/>
                  </a:lnTo>
                  <a:lnTo>
                    <a:pt x="1721167" y="2081847"/>
                  </a:lnTo>
                  <a:lnTo>
                    <a:pt x="1721662" y="2083117"/>
                  </a:lnTo>
                  <a:lnTo>
                    <a:pt x="1716570" y="2078037"/>
                  </a:lnTo>
                  <a:lnTo>
                    <a:pt x="1717052" y="2078037"/>
                  </a:lnTo>
                  <a:lnTo>
                    <a:pt x="1713395" y="2074227"/>
                  </a:lnTo>
                  <a:lnTo>
                    <a:pt x="1712188" y="2072957"/>
                  </a:lnTo>
                  <a:lnTo>
                    <a:pt x="1712645" y="2074227"/>
                  </a:lnTo>
                  <a:lnTo>
                    <a:pt x="1708035" y="2069147"/>
                  </a:lnTo>
                  <a:lnTo>
                    <a:pt x="1708467" y="2069147"/>
                  </a:lnTo>
                  <a:lnTo>
                    <a:pt x="1704111" y="2064067"/>
                  </a:lnTo>
                  <a:lnTo>
                    <a:pt x="1704517" y="2064067"/>
                  </a:lnTo>
                  <a:lnTo>
                    <a:pt x="1700428" y="2058987"/>
                  </a:lnTo>
                  <a:lnTo>
                    <a:pt x="1700809" y="2058987"/>
                  </a:lnTo>
                  <a:lnTo>
                    <a:pt x="1697748" y="2053907"/>
                  </a:lnTo>
                  <a:lnTo>
                    <a:pt x="1696986" y="2052637"/>
                  </a:lnTo>
                  <a:lnTo>
                    <a:pt x="1697342" y="2053907"/>
                  </a:lnTo>
                  <a:lnTo>
                    <a:pt x="1693811" y="2047557"/>
                  </a:lnTo>
                  <a:lnTo>
                    <a:pt x="1694141" y="2047557"/>
                  </a:lnTo>
                  <a:lnTo>
                    <a:pt x="1691538" y="2042477"/>
                  </a:lnTo>
                  <a:lnTo>
                    <a:pt x="1690890" y="2041207"/>
                  </a:lnTo>
                  <a:lnTo>
                    <a:pt x="1691195" y="2042477"/>
                  </a:lnTo>
                  <a:lnTo>
                    <a:pt x="1688261" y="2036127"/>
                  </a:lnTo>
                  <a:lnTo>
                    <a:pt x="1688528" y="2036127"/>
                  </a:lnTo>
                  <a:lnTo>
                    <a:pt x="1686420" y="2031047"/>
                  </a:lnTo>
                  <a:lnTo>
                    <a:pt x="1685899" y="2029777"/>
                  </a:lnTo>
                  <a:lnTo>
                    <a:pt x="1686140" y="2031047"/>
                  </a:lnTo>
                  <a:lnTo>
                    <a:pt x="1683829" y="2023427"/>
                  </a:lnTo>
                  <a:lnTo>
                    <a:pt x="1684045" y="2024697"/>
                  </a:lnTo>
                  <a:lnTo>
                    <a:pt x="1682394" y="2018347"/>
                  </a:lnTo>
                  <a:lnTo>
                    <a:pt x="1682064" y="2017077"/>
                  </a:lnTo>
                  <a:lnTo>
                    <a:pt x="1682242" y="2018347"/>
                  </a:lnTo>
                  <a:lnTo>
                    <a:pt x="1680870" y="2011997"/>
                  </a:lnTo>
                  <a:lnTo>
                    <a:pt x="1680603" y="2010727"/>
                  </a:lnTo>
                  <a:lnTo>
                    <a:pt x="1680743" y="2011997"/>
                  </a:lnTo>
                  <a:lnTo>
                    <a:pt x="1679663" y="2005647"/>
                  </a:lnTo>
                  <a:lnTo>
                    <a:pt x="1679460" y="2004377"/>
                  </a:lnTo>
                  <a:lnTo>
                    <a:pt x="1679562" y="2005647"/>
                  </a:lnTo>
                  <a:lnTo>
                    <a:pt x="1678635" y="1998027"/>
                  </a:lnTo>
                  <a:lnTo>
                    <a:pt x="1678228" y="1991677"/>
                  </a:lnTo>
                  <a:lnTo>
                    <a:pt x="1678139" y="1990547"/>
                  </a:lnTo>
                  <a:lnTo>
                    <a:pt x="1678139" y="1990407"/>
                  </a:lnTo>
                  <a:lnTo>
                    <a:pt x="1678012" y="1985327"/>
                  </a:lnTo>
                  <a:lnTo>
                    <a:pt x="1678000" y="1984692"/>
                  </a:lnTo>
                  <a:lnTo>
                    <a:pt x="1678012" y="1984057"/>
                  </a:lnTo>
                  <a:lnTo>
                    <a:pt x="1678178" y="1977707"/>
                  </a:lnTo>
                  <a:lnTo>
                    <a:pt x="1678228" y="1976437"/>
                  </a:lnTo>
                  <a:lnTo>
                    <a:pt x="1678698" y="1970087"/>
                  </a:lnTo>
                  <a:lnTo>
                    <a:pt x="1678635" y="1971357"/>
                  </a:lnTo>
                  <a:lnTo>
                    <a:pt x="1678787" y="1970087"/>
                  </a:lnTo>
                  <a:lnTo>
                    <a:pt x="1679562" y="1963737"/>
                  </a:lnTo>
                  <a:lnTo>
                    <a:pt x="1679460" y="1965007"/>
                  </a:lnTo>
                  <a:lnTo>
                    <a:pt x="1679663" y="1963737"/>
                  </a:lnTo>
                  <a:lnTo>
                    <a:pt x="1680743" y="1957387"/>
                  </a:lnTo>
                  <a:lnTo>
                    <a:pt x="1680603" y="1958657"/>
                  </a:lnTo>
                  <a:lnTo>
                    <a:pt x="1680870" y="1957387"/>
                  </a:lnTo>
                  <a:lnTo>
                    <a:pt x="1682242" y="1951037"/>
                  </a:lnTo>
                  <a:lnTo>
                    <a:pt x="1682064" y="1952307"/>
                  </a:lnTo>
                  <a:lnTo>
                    <a:pt x="1682394" y="1951037"/>
                  </a:lnTo>
                  <a:lnTo>
                    <a:pt x="1684045" y="1944687"/>
                  </a:lnTo>
                  <a:lnTo>
                    <a:pt x="1683829" y="1945957"/>
                  </a:lnTo>
                  <a:lnTo>
                    <a:pt x="1684210" y="1944687"/>
                  </a:lnTo>
                  <a:lnTo>
                    <a:pt x="1686140" y="1938337"/>
                  </a:lnTo>
                  <a:lnTo>
                    <a:pt x="1685899" y="1939607"/>
                  </a:lnTo>
                  <a:lnTo>
                    <a:pt x="1686331" y="1938337"/>
                  </a:lnTo>
                  <a:lnTo>
                    <a:pt x="1688528" y="1931987"/>
                  </a:lnTo>
                  <a:lnTo>
                    <a:pt x="1688261" y="1933257"/>
                  </a:lnTo>
                  <a:lnTo>
                    <a:pt x="1688846" y="1931987"/>
                  </a:lnTo>
                  <a:lnTo>
                    <a:pt x="1691195" y="1926907"/>
                  </a:lnTo>
                  <a:lnTo>
                    <a:pt x="1690890" y="1926907"/>
                  </a:lnTo>
                  <a:lnTo>
                    <a:pt x="1694141" y="1920557"/>
                  </a:lnTo>
                  <a:lnTo>
                    <a:pt x="1693811" y="1921827"/>
                  </a:lnTo>
                  <a:lnTo>
                    <a:pt x="1694510" y="1920557"/>
                  </a:lnTo>
                  <a:lnTo>
                    <a:pt x="1697342" y="1915477"/>
                  </a:lnTo>
                  <a:lnTo>
                    <a:pt x="1696986" y="1915477"/>
                  </a:lnTo>
                  <a:lnTo>
                    <a:pt x="1700809" y="1910397"/>
                  </a:lnTo>
                  <a:lnTo>
                    <a:pt x="1700428" y="1910397"/>
                  </a:lnTo>
                  <a:lnTo>
                    <a:pt x="1704517" y="1905317"/>
                  </a:lnTo>
                  <a:lnTo>
                    <a:pt x="1704111" y="1905317"/>
                  </a:lnTo>
                  <a:lnTo>
                    <a:pt x="1708467" y="1900237"/>
                  </a:lnTo>
                  <a:lnTo>
                    <a:pt x="1708035" y="1900237"/>
                  </a:lnTo>
                  <a:lnTo>
                    <a:pt x="1712645" y="1895157"/>
                  </a:lnTo>
                  <a:lnTo>
                    <a:pt x="1712188" y="1895157"/>
                  </a:lnTo>
                  <a:lnTo>
                    <a:pt x="1717052" y="1890077"/>
                  </a:lnTo>
                  <a:lnTo>
                    <a:pt x="1716570" y="1891347"/>
                  </a:lnTo>
                  <a:lnTo>
                    <a:pt x="1717840" y="1890077"/>
                  </a:lnTo>
                  <a:lnTo>
                    <a:pt x="1721662" y="1886267"/>
                  </a:lnTo>
                  <a:lnTo>
                    <a:pt x="1721167" y="1886267"/>
                  </a:lnTo>
                  <a:lnTo>
                    <a:pt x="1726488" y="1882457"/>
                  </a:lnTo>
                  <a:lnTo>
                    <a:pt x="1725968" y="1882457"/>
                  </a:lnTo>
                  <a:lnTo>
                    <a:pt x="1731518" y="1878647"/>
                  </a:lnTo>
                  <a:lnTo>
                    <a:pt x="1730959" y="1878647"/>
                  </a:lnTo>
                  <a:lnTo>
                    <a:pt x="1736725" y="1874837"/>
                  </a:lnTo>
                  <a:lnTo>
                    <a:pt x="1736153" y="1874837"/>
                  </a:lnTo>
                  <a:lnTo>
                    <a:pt x="1742109" y="1871027"/>
                  </a:lnTo>
                  <a:lnTo>
                    <a:pt x="1741525" y="1871027"/>
                  </a:lnTo>
                  <a:lnTo>
                    <a:pt x="1747672" y="1867217"/>
                  </a:lnTo>
                  <a:lnTo>
                    <a:pt x="1747062" y="1868487"/>
                  </a:lnTo>
                  <a:lnTo>
                    <a:pt x="1749171" y="1867217"/>
                  </a:lnTo>
                  <a:lnTo>
                    <a:pt x="1753400" y="1864677"/>
                  </a:lnTo>
                  <a:lnTo>
                    <a:pt x="1752765" y="1864677"/>
                  </a:lnTo>
                  <a:lnTo>
                    <a:pt x="1759267" y="1862137"/>
                  </a:lnTo>
                  <a:lnTo>
                    <a:pt x="1758632" y="1862137"/>
                  </a:lnTo>
                  <a:lnTo>
                    <a:pt x="1765300" y="1859597"/>
                  </a:lnTo>
                  <a:lnTo>
                    <a:pt x="1764639" y="1859597"/>
                  </a:lnTo>
                  <a:lnTo>
                    <a:pt x="1771459" y="1858327"/>
                  </a:lnTo>
                  <a:lnTo>
                    <a:pt x="1770773" y="1858327"/>
                  </a:lnTo>
                  <a:lnTo>
                    <a:pt x="1777746" y="1855787"/>
                  </a:lnTo>
                  <a:lnTo>
                    <a:pt x="1777060" y="1855787"/>
                  </a:lnTo>
                  <a:lnTo>
                    <a:pt x="1784159" y="1854517"/>
                  </a:lnTo>
                  <a:lnTo>
                    <a:pt x="1783461" y="1854517"/>
                  </a:lnTo>
                  <a:lnTo>
                    <a:pt x="1790687" y="1853247"/>
                  </a:lnTo>
                  <a:lnTo>
                    <a:pt x="1796618" y="1853247"/>
                  </a:lnTo>
                  <a:lnTo>
                    <a:pt x="1804073" y="1851977"/>
                  </a:lnTo>
                  <a:lnTo>
                    <a:pt x="5942927" y="1851977"/>
                  </a:lnTo>
                  <a:lnTo>
                    <a:pt x="5950382" y="1853247"/>
                  </a:lnTo>
                  <a:lnTo>
                    <a:pt x="5956312" y="1853247"/>
                  </a:lnTo>
                  <a:lnTo>
                    <a:pt x="5963539" y="1854517"/>
                  </a:lnTo>
                  <a:lnTo>
                    <a:pt x="5962840" y="1854517"/>
                  </a:lnTo>
                  <a:lnTo>
                    <a:pt x="5969940" y="1855787"/>
                  </a:lnTo>
                  <a:lnTo>
                    <a:pt x="5969254" y="1855787"/>
                  </a:lnTo>
                  <a:lnTo>
                    <a:pt x="5976213" y="1858327"/>
                  </a:lnTo>
                  <a:lnTo>
                    <a:pt x="5975540" y="1858327"/>
                  </a:lnTo>
                  <a:lnTo>
                    <a:pt x="5982360" y="1859597"/>
                  </a:lnTo>
                  <a:lnTo>
                    <a:pt x="5981700" y="1859597"/>
                  </a:lnTo>
                  <a:lnTo>
                    <a:pt x="5988367" y="1862137"/>
                  </a:lnTo>
                  <a:lnTo>
                    <a:pt x="5987732" y="1862137"/>
                  </a:lnTo>
                  <a:lnTo>
                    <a:pt x="5994235" y="1864677"/>
                  </a:lnTo>
                  <a:lnTo>
                    <a:pt x="5993600" y="1864677"/>
                  </a:lnTo>
                  <a:lnTo>
                    <a:pt x="5999937" y="1868487"/>
                  </a:lnTo>
                  <a:lnTo>
                    <a:pt x="5999327" y="1867217"/>
                  </a:lnTo>
                  <a:lnTo>
                    <a:pt x="6005474" y="1871027"/>
                  </a:lnTo>
                  <a:lnTo>
                    <a:pt x="6004890" y="1871027"/>
                  </a:lnTo>
                  <a:lnTo>
                    <a:pt x="6010846" y="1874837"/>
                  </a:lnTo>
                  <a:lnTo>
                    <a:pt x="6010275" y="1874837"/>
                  </a:lnTo>
                  <a:lnTo>
                    <a:pt x="6016041" y="1878647"/>
                  </a:lnTo>
                  <a:lnTo>
                    <a:pt x="6015482" y="1878647"/>
                  </a:lnTo>
                  <a:lnTo>
                    <a:pt x="6021032" y="1882457"/>
                  </a:lnTo>
                  <a:lnTo>
                    <a:pt x="6020511" y="1882457"/>
                  </a:lnTo>
                  <a:lnTo>
                    <a:pt x="6025832" y="1886267"/>
                  </a:lnTo>
                  <a:lnTo>
                    <a:pt x="6025337" y="1886267"/>
                  </a:lnTo>
                  <a:lnTo>
                    <a:pt x="6030430" y="1891347"/>
                  </a:lnTo>
                  <a:lnTo>
                    <a:pt x="6029947" y="1890077"/>
                  </a:lnTo>
                  <a:lnTo>
                    <a:pt x="6034811" y="1895157"/>
                  </a:lnTo>
                  <a:lnTo>
                    <a:pt x="6034354" y="1895157"/>
                  </a:lnTo>
                  <a:lnTo>
                    <a:pt x="6038964" y="1900237"/>
                  </a:lnTo>
                  <a:lnTo>
                    <a:pt x="6038532" y="1900237"/>
                  </a:lnTo>
                  <a:lnTo>
                    <a:pt x="6042888" y="1905317"/>
                  </a:lnTo>
                  <a:lnTo>
                    <a:pt x="6042482" y="1905317"/>
                  </a:lnTo>
                  <a:lnTo>
                    <a:pt x="6046571" y="1910397"/>
                  </a:lnTo>
                  <a:lnTo>
                    <a:pt x="6046190" y="1910397"/>
                  </a:lnTo>
                  <a:lnTo>
                    <a:pt x="6050013" y="1915477"/>
                  </a:lnTo>
                  <a:lnTo>
                    <a:pt x="6049657" y="1915477"/>
                  </a:lnTo>
                  <a:lnTo>
                    <a:pt x="6053188" y="1921827"/>
                  </a:lnTo>
                  <a:lnTo>
                    <a:pt x="6052858" y="1920557"/>
                  </a:lnTo>
                  <a:lnTo>
                    <a:pt x="6056096" y="1926907"/>
                  </a:lnTo>
                  <a:lnTo>
                    <a:pt x="6055804" y="1926907"/>
                  </a:lnTo>
                  <a:lnTo>
                    <a:pt x="6058738" y="1933257"/>
                  </a:lnTo>
                  <a:lnTo>
                    <a:pt x="6058471" y="1931987"/>
                  </a:lnTo>
                  <a:lnTo>
                    <a:pt x="6061100" y="1939607"/>
                  </a:lnTo>
                  <a:lnTo>
                    <a:pt x="6060859" y="1938337"/>
                  </a:lnTo>
                  <a:lnTo>
                    <a:pt x="6063158" y="1945957"/>
                  </a:lnTo>
                  <a:lnTo>
                    <a:pt x="6062954" y="1944687"/>
                  </a:lnTo>
                  <a:lnTo>
                    <a:pt x="6064936" y="1952307"/>
                  </a:lnTo>
                  <a:lnTo>
                    <a:pt x="6064758" y="1951037"/>
                  </a:lnTo>
                  <a:lnTo>
                    <a:pt x="6066396" y="1958657"/>
                  </a:lnTo>
                  <a:lnTo>
                    <a:pt x="6066256" y="1957387"/>
                  </a:lnTo>
                  <a:lnTo>
                    <a:pt x="6067323" y="1963737"/>
                  </a:lnTo>
                  <a:lnTo>
                    <a:pt x="6067539" y="1965007"/>
                  </a:lnTo>
                  <a:lnTo>
                    <a:pt x="6067437" y="1963737"/>
                  </a:lnTo>
                  <a:lnTo>
                    <a:pt x="6068199" y="1970087"/>
                  </a:lnTo>
                  <a:lnTo>
                    <a:pt x="6068365" y="1971357"/>
                  </a:lnTo>
                  <a:lnTo>
                    <a:pt x="6068987" y="1984692"/>
                  </a:lnTo>
                  <a:lnTo>
                    <a:pt x="6069012" y="1984057"/>
                  </a:lnTo>
                  <a:lnTo>
                    <a:pt x="6069012" y="1892833"/>
                  </a:lnTo>
                  <a:lnTo>
                    <a:pt x="6066790" y="1890077"/>
                  </a:lnTo>
                  <a:lnTo>
                    <a:pt x="6065774" y="1888807"/>
                  </a:lnTo>
                  <a:lnTo>
                    <a:pt x="6060567" y="1881187"/>
                  </a:lnTo>
                  <a:lnTo>
                    <a:pt x="6055957" y="1876107"/>
                  </a:lnTo>
                  <a:lnTo>
                    <a:pt x="6050635" y="1871027"/>
                  </a:lnTo>
                  <a:lnTo>
                    <a:pt x="6050153" y="1869757"/>
                  </a:lnTo>
                  <a:lnTo>
                    <a:pt x="6046749" y="1867217"/>
                  </a:lnTo>
                  <a:lnTo>
                    <a:pt x="6045047" y="1865947"/>
                  </a:lnTo>
                  <a:lnTo>
                    <a:pt x="6039218" y="1860867"/>
                  </a:lnTo>
                  <a:lnTo>
                    <a:pt x="6033147" y="1855787"/>
                  </a:lnTo>
                  <a:lnTo>
                    <a:pt x="6028410" y="1851977"/>
                  </a:lnTo>
                  <a:lnTo>
                    <a:pt x="6026836" y="1850707"/>
                  </a:lnTo>
                  <a:lnTo>
                    <a:pt x="6020308" y="1846897"/>
                  </a:lnTo>
                  <a:lnTo>
                    <a:pt x="6019724" y="1846897"/>
                  </a:lnTo>
                  <a:lnTo>
                    <a:pt x="6013577" y="1843087"/>
                  </a:lnTo>
                  <a:lnTo>
                    <a:pt x="6012967" y="1843087"/>
                  </a:lnTo>
                  <a:lnTo>
                    <a:pt x="6006008" y="1839277"/>
                  </a:lnTo>
                  <a:lnTo>
                    <a:pt x="5998857" y="1835467"/>
                  </a:lnTo>
                  <a:lnTo>
                    <a:pt x="5992190" y="1832927"/>
                  </a:lnTo>
                  <a:lnTo>
                    <a:pt x="5991530" y="1832927"/>
                  </a:lnTo>
                  <a:lnTo>
                    <a:pt x="5984697" y="1830387"/>
                  </a:lnTo>
                  <a:lnTo>
                    <a:pt x="5977052" y="1829117"/>
                  </a:lnTo>
                  <a:lnTo>
                    <a:pt x="5976366" y="1827847"/>
                  </a:lnTo>
                  <a:lnTo>
                    <a:pt x="5952553" y="1824037"/>
                  </a:lnTo>
                  <a:lnTo>
                    <a:pt x="1794446" y="1824037"/>
                  </a:lnTo>
                  <a:lnTo>
                    <a:pt x="1770634" y="1827847"/>
                  </a:lnTo>
                  <a:lnTo>
                    <a:pt x="1769948" y="1829117"/>
                  </a:lnTo>
                  <a:lnTo>
                    <a:pt x="1762302" y="1830387"/>
                  </a:lnTo>
                  <a:lnTo>
                    <a:pt x="1755470" y="1832927"/>
                  </a:lnTo>
                  <a:lnTo>
                    <a:pt x="1754809" y="1832927"/>
                  </a:lnTo>
                  <a:lnTo>
                    <a:pt x="1748142" y="1835467"/>
                  </a:lnTo>
                  <a:lnTo>
                    <a:pt x="1740992" y="1839277"/>
                  </a:lnTo>
                  <a:lnTo>
                    <a:pt x="1734032" y="1843087"/>
                  </a:lnTo>
                  <a:lnTo>
                    <a:pt x="1733423" y="1843087"/>
                  </a:lnTo>
                  <a:lnTo>
                    <a:pt x="1727276" y="1846897"/>
                  </a:lnTo>
                  <a:lnTo>
                    <a:pt x="1726692" y="1846897"/>
                  </a:lnTo>
                  <a:lnTo>
                    <a:pt x="1720164" y="1850707"/>
                  </a:lnTo>
                  <a:lnTo>
                    <a:pt x="1713852" y="1855787"/>
                  </a:lnTo>
                  <a:lnTo>
                    <a:pt x="1707781" y="1860867"/>
                  </a:lnTo>
                  <a:lnTo>
                    <a:pt x="1701952" y="1865947"/>
                  </a:lnTo>
                  <a:lnTo>
                    <a:pt x="1696847" y="1869757"/>
                  </a:lnTo>
                  <a:lnTo>
                    <a:pt x="1696364" y="1871027"/>
                  </a:lnTo>
                  <a:lnTo>
                    <a:pt x="1691500" y="1876107"/>
                  </a:lnTo>
                  <a:lnTo>
                    <a:pt x="1686433" y="1881187"/>
                  </a:lnTo>
                  <a:lnTo>
                    <a:pt x="1681226" y="1888807"/>
                  </a:lnTo>
                  <a:lnTo>
                    <a:pt x="1677136" y="1893887"/>
                  </a:lnTo>
                  <a:lnTo>
                    <a:pt x="1672932" y="1900237"/>
                  </a:lnTo>
                  <a:lnTo>
                    <a:pt x="1672577" y="1901507"/>
                  </a:lnTo>
                  <a:lnTo>
                    <a:pt x="1669034" y="1907857"/>
                  </a:lnTo>
                  <a:lnTo>
                    <a:pt x="1668703" y="1907857"/>
                  </a:lnTo>
                  <a:lnTo>
                    <a:pt x="1665160" y="1915477"/>
                  </a:lnTo>
                  <a:lnTo>
                    <a:pt x="1661947" y="1921827"/>
                  </a:lnTo>
                  <a:lnTo>
                    <a:pt x="1659318" y="1928177"/>
                  </a:lnTo>
                  <a:lnTo>
                    <a:pt x="1659077" y="1929447"/>
                  </a:lnTo>
                  <a:lnTo>
                    <a:pt x="1656765" y="1935797"/>
                  </a:lnTo>
                  <a:lnTo>
                    <a:pt x="1654581" y="1943417"/>
                  </a:lnTo>
                  <a:lnTo>
                    <a:pt x="1654403" y="1944687"/>
                  </a:lnTo>
                  <a:lnTo>
                    <a:pt x="1652612" y="1952307"/>
                  </a:lnTo>
                  <a:lnTo>
                    <a:pt x="1651215" y="1959927"/>
                  </a:lnTo>
                  <a:lnTo>
                    <a:pt x="1650288" y="1967547"/>
                  </a:lnTo>
                  <a:lnTo>
                    <a:pt x="1650212" y="1968817"/>
                  </a:lnTo>
                  <a:lnTo>
                    <a:pt x="1649641" y="1976437"/>
                  </a:lnTo>
                  <a:lnTo>
                    <a:pt x="1649412" y="1984057"/>
                  </a:lnTo>
                  <a:lnTo>
                    <a:pt x="1649539" y="1990407"/>
                  </a:lnTo>
                  <a:lnTo>
                    <a:pt x="1649641" y="1992947"/>
                  </a:lnTo>
                  <a:lnTo>
                    <a:pt x="1650212" y="2000567"/>
                  </a:lnTo>
                  <a:lnTo>
                    <a:pt x="1650288" y="2001837"/>
                  </a:lnTo>
                  <a:lnTo>
                    <a:pt x="1651215" y="2008187"/>
                  </a:lnTo>
                  <a:lnTo>
                    <a:pt x="1652612" y="2017077"/>
                  </a:lnTo>
                  <a:lnTo>
                    <a:pt x="1654403" y="2024697"/>
                  </a:lnTo>
                  <a:lnTo>
                    <a:pt x="1654581" y="2024697"/>
                  </a:lnTo>
                  <a:lnTo>
                    <a:pt x="1656765" y="2032317"/>
                  </a:lnTo>
                  <a:lnTo>
                    <a:pt x="1659077" y="2039937"/>
                  </a:lnTo>
                  <a:lnTo>
                    <a:pt x="1659318" y="2039937"/>
                  </a:lnTo>
                  <a:lnTo>
                    <a:pt x="1661947" y="2047557"/>
                  </a:lnTo>
                  <a:lnTo>
                    <a:pt x="1665160" y="2053907"/>
                  </a:lnTo>
                  <a:lnTo>
                    <a:pt x="1668703" y="2061527"/>
                  </a:lnTo>
                  <a:lnTo>
                    <a:pt x="1669034" y="2061527"/>
                  </a:lnTo>
                  <a:lnTo>
                    <a:pt x="1672577" y="2067877"/>
                  </a:lnTo>
                  <a:lnTo>
                    <a:pt x="1672932" y="2067877"/>
                  </a:lnTo>
                  <a:lnTo>
                    <a:pt x="1677136" y="2075497"/>
                  </a:lnTo>
                  <a:lnTo>
                    <a:pt x="1681226" y="2080577"/>
                  </a:lnTo>
                  <a:lnTo>
                    <a:pt x="1686433" y="2086927"/>
                  </a:lnTo>
                  <a:lnTo>
                    <a:pt x="1691500" y="2093277"/>
                  </a:lnTo>
                  <a:lnTo>
                    <a:pt x="1696364" y="2098357"/>
                  </a:lnTo>
                  <a:lnTo>
                    <a:pt x="1696847" y="2098357"/>
                  </a:lnTo>
                  <a:lnTo>
                    <a:pt x="1701952" y="2103437"/>
                  </a:lnTo>
                  <a:lnTo>
                    <a:pt x="1707781" y="2108517"/>
                  </a:lnTo>
                  <a:lnTo>
                    <a:pt x="1713852" y="2113597"/>
                  </a:lnTo>
                  <a:lnTo>
                    <a:pt x="1720164" y="2117407"/>
                  </a:lnTo>
                  <a:lnTo>
                    <a:pt x="1726692" y="2122487"/>
                  </a:lnTo>
                  <a:lnTo>
                    <a:pt x="1727276" y="2122487"/>
                  </a:lnTo>
                  <a:lnTo>
                    <a:pt x="1733423" y="2126297"/>
                  </a:lnTo>
                  <a:lnTo>
                    <a:pt x="1734032" y="2126297"/>
                  </a:lnTo>
                  <a:lnTo>
                    <a:pt x="1740992" y="2130107"/>
                  </a:lnTo>
                  <a:lnTo>
                    <a:pt x="1748142" y="2132647"/>
                  </a:lnTo>
                  <a:lnTo>
                    <a:pt x="1754809" y="2135187"/>
                  </a:lnTo>
                  <a:lnTo>
                    <a:pt x="1755470" y="2136457"/>
                  </a:lnTo>
                  <a:lnTo>
                    <a:pt x="1762302" y="2137727"/>
                  </a:lnTo>
                  <a:lnTo>
                    <a:pt x="1769948" y="2140267"/>
                  </a:lnTo>
                  <a:lnTo>
                    <a:pt x="1770634" y="2140267"/>
                  </a:lnTo>
                  <a:lnTo>
                    <a:pt x="1778444" y="2142807"/>
                  </a:lnTo>
                  <a:lnTo>
                    <a:pt x="1794446" y="2145347"/>
                  </a:lnTo>
                  <a:lnTo>
                    <a:pt x="5952553" y="2145347"/>
                  </a:lnTo>
                  <a:lnTo>
                    <a:pt x="5968555" y="2142807"/>
                  </a:lnTo>
                  <a:lnTo>
                    <a:pt x="5976366" y="2140267"/>
                  </a:lnTo>
                  <a:lnTo>
                    <a:pt x="5977052" y="2140267"/>
                  </a:lnTo>
                  <a:lnTo>
                    <a:pt x="5984697" y="2137727"/>
                  </a:lnTo>
                  <a:lnTo>
                    <a:pt x="5991530" y="2136457"/>
                  </a:lnTo>
                  <a:lnTo>
                    <a:pt x="5992190" y="2135187"/>
                  </a:lnTo>
                  <a:lnTo>
                    <a:pt x="5998857" y="2132647"/>
                  </a:lnTo>
                  <a:lnTo>
                    <a:pt x="6006008" y="2130107"/>
                  </a:lnTo>
                  <a:lnTo>
                    <a:pt x="6012967" y="2126297"/>
                  </a:lnTo>
                  <a:lnTo>
                    <a:pt x="6013577" y="2126297"/>
                  </a:lnTo>
                  <a:lnTo>
                    <a:pt x="6019724" y="2122487"/>
                  </a:lnTo>
                  <a:lnTo>
                    <a:pt x="6020308" y="2122487"/>
                  </a:lnTo>
                  <a:lnTo>
                    <a:pt x="6026836" y="2117407"/>
                  </a:lnTo>
                  <a:lnTo>
                    <a:pt x="6033147" y="2113597"/>
                  </a:lnTo>
                  <a:lnTo>
                    <a:pt x="6037694" y="2109787"/>
                  </a:lnTo>
                  <a:lnTo>
                    <a:pt x="6039218" y="2108517"/>
                  </a:lnTo>
                  <a:lnTo>
                    <a:pt x="6040666" y="2107247"/>
                  </a:lnTo>
                  <a:lnTo>
                    <a:pt x="6043587" y="2104707"/>
                  </a:lnTo>
                  <a:lnTo>
                    <a:pt x="6045047" y="2103437"/>
                  </a:lnTo>
                  <a:lnTo>
                    <a:pt x="6050153" y="2098357"/>
                  </a:lnTo>
                  <a:lnTo>
                    <a:pt x="6050635" y="2098357"/>
                  </a:lnTo>
                  <a:lnTo>
                    <a:pt x="6055957" y="2092007"/>
                  </a:lnTo>
                  <a:lnTo>
                    <a:pt x="6060567" y="2086927"/>
                  </a:lnTo>
                  <a:lnTo>
                    <a:pt x="6063691" y="2083117"/>
                  </a:lnTo>
                  <a:lnTo>
                    <a:pt x="6065774" y="2080577"/>
                  </a:lnTo>
                  <a:lnTo>
                    <a:pt x="6069863" y="2075497"/>
                  </a:lnTo>
                  <a:lnTo>
                    <a:pt x="6070562" y="2074227"/>
                  </a:lnTo>
                  <a:lnTo>
                    <a:pt x="6074067" y="2067877"/>
                  </a:lnTo>
                  <a:lnTo>
                    <a:pt x="6074422" y="2067877"/>
                  </a:lnTo>
                  <a:lnTo>
                    <a:pt x="6077966" y="2061527"/>
                  </a:lnTo>
                  <a:lnTo>
                    <a:pt x="6078296" y="2061527"/>
                  </a:lnTo>
                  <a:lnTo>
                    <a:pt x="6081839" y="2053907"/>
                  </a:lnTo>
                  <a:lnTo>
                    <a:pt x="6085052" y="2047557"/>
                  </a:lnTo>
                  <a:lnTo>
                    <a:pt x="6086805" y="2042477"/>
                  </a:lnTo>
                  <a:lnTo>
                    <a:pt x="6087681" y="2039937"/>
                  </a:lnTo>
                  <a:lnTo>
                    <a:pt x="6087923" y="2039937"/>
                  </a:lnTo>
                  <a:lnTo>
                    <a:pt x="6090234" y="2032317"/>
                  </a:lnTo>
                  <a:lnTo>
                    <a:pt x="6090590" y="2031047"/>
                  </a:lnTo>
                  <a:lnTo>
                    <a:pt x="6092418" y="2024697"/>
                  </a:lnTo>
                  <a:lnTo>
                    <a:pt x="6092596" y="2024697"/>
                  </a:lnTo>
                  <a:lnTo>
                    <a:pt x="6094082" y="2018347"/>
                  </a:lnTo>
                  <a:lnTo>
                    <a:pt x="6094387" y="2017077"/>
                  </a:lnTo>
                  <a:lnTo>
                    <a:pt x="6095174" y="2011997"/>
                  </a:lnTo>
                  <a:lnTo>
                    <a:pt x="6095784" y="2008187"/>
                  </a:lnTo>
                  <a:lnTo>
                    <a:pt x="6096152" y="2005647"/>
                  </a:lnTo>
                  <a:lnTo>
                    <a:pt x="6096711" y="2001837"/>
                  </a:lnTo>
                  <a:lnTo>
                    <a:pt x="6096787" y="2000567"/>
                  </a:lnTo>
                  <a:lnTo>
                    <a:pt x="6097359" y="1992947"/>
                  </a:lnTo>
                  <a:lnTo>
                    <a:pt x="6097422" y="1991677"/>
                  </a:lnTo>
                  <a:lnTo>
                    <a:pt x="6097587" y="1985327"/>
                  </a:lnTo>
                  <a:lnTo>
                    <a:pt x="6097587" y="198405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69912" y="355917"/>
            <a:ext cx="58483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Noto Sans CJK HK"/>
                <a:cs typeface="Noto Sans CJK HK"/>
              </a:rPr>
              <a:t>目录</a:t>
            </a:r>
            <a:endParaRPr sz="2200">
              <a:latin typeface="Noto Sans CJK HK"/>
              <a:cs typeface="Noto Sans CJK H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82001" y="1130211"/>
            <a:ext cx="3604260" cy="13855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720725" marR="1144905" indent="-708025">
              <a:lnSpc>
                <a:spcPts val="3250"/>
              </a:lnSpc>
              <a:spcBef>
                <a:spcPts val="705"/>
              </a:spcBef>
            </a:pPr>
            <a:r>
              <a:rPr sz="3200" spc="-20" dirty="0">
                <a:solidFill>
                  <a:srgbClr val="000000"/>
                </a:solidFill>
                <a:latin typeface="UKIJ CJK"/>
                <a:cs typeface="UKIJ CJK"/>
              </a:rPr>
              <a:t>课程基本信息课程定位</a:t>
            </a:r>
            <a:endParaRPr sz="3200">
              <a:latin typeface="UKIJ CJK"/>
              <a:cs typeface="UKIJ CJK"/>
            </a:endParaRPr>
          </a:p>
          <a:p>
            <a:pPr marL="1152525">
              <a:lnSpc>
                <a:spcPts val="3600"/>
              </a:lnSpc>
            </a:pPr>
            <a:r>
              <a:rPr sz="3200" spc="-20" dirty="0">
                <a:solidFill>
                  <a:srgbClr val="000000"/>
                </a:solidFill>
                <a:latin typeface="UKIJ CJK"/>
                <a:cs typeface="UKIJ CJK"/>
              </a:rPr>
              <a:t>课程目标设计</a:t>
            </a:r>
            <a:endParaRPr sz="3200">
              <a:latin typeface="UKIJ CJK"/>
              <a:cs typeface="UKIJ CJ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2416" y="1319212"/>
            <a:ext cx="6473190" cy="5130165"/>
            <a:chOff x="1042416" y="1319212"/>
            <a:chExt cx="6473190" cy="51301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416" y="1319212"/>
              <a:ext cx="381571" cy="2190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268" y="1741487"/>
              <a:ext cx="381444" cy="2206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6083" y="2182812"/>
              <a:ext cx="380428" cy="2206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9840" y="2695575"/>
              <a:ext cx="381635" cy="2190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1195" y="3121025"/>
              <a:ext cx="355854" cy="2190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67050" y="3494087"/>
              <a:ext cx="4448175" cy="320040"/>
            </a:xfrm>
            <a:custGeom>
              <a:avLst/>
              <a:gdLst/>
              <a:ahLst/>
              <a:cxnLst/>
              <a:rect l="l" t="t" r="r" b="b"/>
              <a:pathLst>
                <a:path w="4448175" h="320039">
                  <a:moveTo>
                    <a:pt x="4342638" y="8889"/>
                  </a:moveTo>
                  <a:lnTo>
                    <a:pt x="105537" y="8889"/>
                  </a:lnTo>
                  <a:lnTo>
                    <a:pt x="112331" y="6350"/>
                  </a:lnTo>
                  <a:lnTo>
                    <a:pt x="119938" y="5079"/>
                  </a:lnTo>
                  <a:lnTo>
                    <a:pt x="120624" y="3810"/>
                  </a:lnTo>
                  <a:lnTo>
                    <a:pt x="127685" y="2539"/>
                  </a:lnTo>
                  <a:lnTo>
                    <a:pt x="136296" y="1270"/>
                  </a:lnTo>
                  <a:lnTo>
                    <a:pt x="143598" y="0"/>
                  </a:lnTo>
                  <a:lnTo>
                    <a:pt x="4304576" y="0"/>
                  </a:lnTo>
                  <a:lnTo>
                    <a:pt x="4311878" y="1270"/>
                  </a:lnTo>
                  <a:lnTo>
                    <a:pt x="4320489" y="2539"/>
                  </a:lnTo>
                  <a:lnTo>
                    <a:pt x="4327550" y="3810"/>
                  </a:lnTo>
                  <a:lnTo>
                    <a:pt x="4328236" y="5079"/>
                  </a:lnTo>
                  <a:lnTo>
                    <a:pt x="4335843" y="6350"/>
                  </a:lnTo>
                  <a:lnTo>
                    <a:pt x="4342638" y="8889"/>
                  </a:lnTo>
                  <a:close/>
                </a:path>
                <a:path w="4448175" h="320039">
                  <a:moveTo>
                    <a:pt x="4357039" y="15239"/>
                  </a:moveTo>
                  <a:lnTo>
                    <a:pt x="91135" y="15239"/>
                  </a:lnTo>
                  <a:lnTo>
                    <a:pt x="98247" y="11429"/>
                  </a:lnTo>
                  <a:lnTo>
                    <a:pt x="104876" y="8889"/>
                  </a:lnTo>
                  <a:lnTo>
                    <a:pt x="4343298" y="8889"/>
                  </a:lnTo>
                  <a:lnTo>
                    <a:pt x="4349927" y="11429"/>
                  </a:lnTo>
                  <a:lnTo>
                    <a:pt x="4357039" y="15239"/>
                  </a:lnTo>
                  <a:close/>
                </a:path>
                <a:path w="4448175" h="320039">
                  <a:moveTo>
                    <a:pt x="4363961" y="19050"/>
                  </a:moveTo>
                  <a:lnTo>
                    <a:pt x="84213" y="19050"/>
                  </a:lnTo>
                  <a:lnTo>
                    <a:pt x="90500" y="15239"/>
                  </a:lnTo>
                  <a:lnTo>
                    <a:pt x="4357674" y="15239"/>
                  </a:lnTo>
                  <a:lnTo>
                    <a:pt x="4363961" y="19050"/>
                  </a:lnTo>
                  <a:close/>
                </a:path>
                <a:path w="4448175" h="320039">
                  <a:moveTo>
                    <a:pt x="4370692" y="22860"/>
                  </a:moveTo>
                  <a:lnTo>
                    <a:pt x="77482" y="22860"/>
                  </a:lnTo>
                  <a:lnTo>
                    <a:pt x="83604" y="19050"/>
                  </a:lnTo>
                  <a:lnTo>
                    <a:pt x="4364570" y="19050"/>
                  </a:lnTo>
                  <a:lnTo>
                    <a:pt x="4370692" y="22860"/>
                  </a:lnTo>
                  <a:close/>
                </a:path>
                <a:path w="4448175" h="320039">
                  <a:moveTo>
                    <a:pt x="92316" y="273050"/>
                  </a:moveTo>
                  <a:lnTo>
                    <a:pt x="46723" y="273050"/>
                  </a:lnTo>
                  <a:lnTo>
                    <a:pt x="41884" y="267970"/>
                  </a:lnTo>
                  <a:lnTo>
                    <a:pt x="36842" y="261620"/>
                  </a:lnTo>
                  <a:lnTo>
                    <a:pt x="32067" y="256539"/>
                  </a:lnTo>
                  <a:lnTo>
                    <a:pt x="31661" y="255270"/>
                  </a:lnTo>
                  <a:lnTo>
                    <a:pt x="27584" y="250189"/>
                  </a:lnTo>
                  <a:lnTo>
                    <a:pt x="23406" y="242570"/>
                  </a:lnTo>
                  <a:lnTo>
                    <a:pt x="23050" y="242570"/>
                  </a:lnTo>
                  <a:lnTo>
                    <a:pt x="19532" y="236220"/>
                  </a:lnTo>
                  <a:lnTo>
                    <a:pt x="19202" y="236220"/>
                  </a:lnTo>
                  <a:lnTo>
                    <a:pt x="15976" y="229870"/>
                  </a:lnTo>
                  <a:lnTo>
                    <a:pt x="15671" y="228600"/>
                  </a:lnTo>
                  <a:lnTo>
                    <a:pt x="12471" y="222250"/>
                  </a:lnTo>
                  <a:lnTo>
                    <a:pt x="9855" y="214629"/>
                  </a:lnTo>
                  <a:lnTo>
                    <a:pt x="9613" y="214629"/>
                  </a:lnTo>
                  <a:lnTo>
                    <a:pt x="7315" y="208279"/>
                  </a:lnTo>
                  <a:lnTo>
                    <a:pt x="5143" y="200660"/>
                  </a:lnTo>
                  <a:lnTo>
                    <a:pt x="4965" y="199389"/>
                  </a:lnTo>
                  <a:lnTo>
                    <a:pt x="3327" y="191770"/>
                  </a:lnTo>
                  <a:lnTo>
                    <a:pt x="1905" y="184150"/>
                  </a:lnTo>
                  <a:lnTo>
                    <a:pt x="863" y="176529"/>
                  </a:lnTo>
                  <a:lnTo>
                    <a:pt x="228" y="168910"/>
                  </a:lnTo>
                  <a:lnTo>
                    <a:pt x="0" y="160020"/>
                  </a:lnTo>
                  <a:lnTo>
                    <a:pt x="0" y="158750"/>
                  </a:lnTo>
                  <a:lnTo>
                    <a:pt x="4965" y="119379"/>
                  </a:lnTo>
                  <a:lnTo>
                    <a:pt x="5143" y="119379"/>
                  </a:lnTo>
                  <a:lnTo>
                    <a:pt x="7315" y="111760"/>
                  </a:lnTo>
                  <a:lnTo>
                    <a:pt x="9613" y="105410"/>
                  </a:lnTo>
                  <a:lnTo>
                    <a:pt x="9855" y="104139"/>
                  </a:lnTo>
                  <a:lnTo>
                    <a:pt x="12471" y="97789"/>
                  </a:lnTo>
                  <a:lnTo>
                    <a:pt x="15671" y="90170"/>
                  </a:lnTo>
                  <a:lnTo>
                    <a:pt x="15976" y="90170"/>
                  </a:lnTo>
                  <a:lnTo>
                    <a:pt x="19202" y="83820"/>
                  </a:lnTo>
                  <a:lnTo>
                    <a:pt x="19532" y="82550"/>
                  </a:lnTo>
                  <a:lnTo>
                    <a:pt x="23050" y="77470"/>
                  </a:lnTo>
                  <a:lnTo>
                    <a:pt x="23406" y="76200"/>
                  </a:lnTo>
                  <a:lnTo>
                    <a:pt x="27584" y="69850"/>
                  </a:lnTo>
                  <a:lnTo>
                    <a:pt x="31661" y="63500"/>
                  </a:lnTo>
                  <a:lnTo>
                    <a:pt x="32067" y="63500"/>
                  </a:lnTo>
                  <a:lnTo>
                    <a:pt x="36842" y="57150"/>
                  </a:lnTo>
                  <a:lnTo>
                    <a:pt x="41884" y="52070"/>
                  </a:lnTo>
                  <a:lnTo>
                    <a:pt x="46723" y="46989"/>
                  </a:lnTo>
                  <a:lnTo>
                    <a:pt x="47205" y="45720"/>
                  </a:lnTo>
                  <a:lnTo>
                    <a:pt x="52273" y="40639"/>
                  </a:lnTo>
                  <a:lnTo>
                    <a:pt x="58077" y="36829"/>
                  </a:lnTo>
                  <a:lnTo>
                    <a:pt x="58610" y="35560"/>
                  </a:lnTo>
                  <a:lnTo>
                    <a:pt x="64122" y="31750"/>
                  </a:lnTo>
                  <a:lnTo>
                    <a:pt x="64668" y="30479"/>
                  </a:lnTo>
                  <a:lnTo>
                    <a:pt x="70396" y="26670"/>
                  </a:lnTo>
                  <a:lnTo>
                    <a:pt x="76898" y="22860"/>
                  </a:lnTo>
                  <a:lnTo>
                    <a:pt x="4371276" y="22860"/>
                  </a:lnTo>
                  <a:lnTo>
                    <a:pt x="4377778" y="26670"/>
                  </a:lnTo>
                  <a:lnTo>
                    <a:pt x="4379688" y="27939"/>
                  </a:lnTo>
                  <a:lnTo>
                    <a:pt x="153911" y="27939"/>
                  </a:lnTo>
                  <a:lnTo>
                    <a:pt x="146494" y="29210"/>
                  </a:lnTo>
                  <a:lnTo>
                    <a:pt x="140601" y="29210"/>
                  </a:lnTo>
                  <a:lnTo>
                    <a:pt x="133413" y="30479"/>
                  </a:lnTo>
                  <a:lnTo>
                    <a:pt x="134112" y="30479"/>
                  </a:lnTo>
                  <a:lnTo>
                    <a:pt x="127050" y="31750"/>
                  </a:lnTo>
                  <a:lnTo>
                    <a:pt x="127736" y="31750"/>
                  </a:lnTo>
                  <a:lnTo>
                    <a:pt x="120815" y="34289"/>
                  </a:lnTo>
                  <a:lnTo>
                    <a:pt x="121488" y="34289"/>
                  </a:lnTo>
                  <a:lnTo>
                    <a:pt x="114706" y="35560"/>
                  </a:lnTo>
                  <a:lnTo>
                    <a:pt x="115366" y="35560"/>
                  </a:lnTo>
                  <a:lnTo>
                    <a:pt x="108724" y="38100"/>
                  </a:lnTo>
                  <a:lnTo>
                    <a:pt x="109372" y="38100"/>
                  </a:lnTo>
                  <a:lnTo>
                    <a:pt x="102908" y="40639"/>
                  </a:lnTo>
                  <a:lnTo>
                    <a:pt x="103530" y="40639"/>
                  </a:lnTo>
                  <a:lnTo>
                    <a:pt x="99330" y="43179"/>
                  </a:lnTo>
                  <a:lnTo>
                    <a:pt x="97840" y="43179"/>
                  </a:lnTo>
                  <a:lnTo>
                    <a:pt x="91732" y="46989"/>
                  </a:lnTo>
                  <a:lnTo>
                    <a:pt x="92316" y="46989"/>
                  </a:lnTo>
                  <a:lnTo>
                    <a:pt x="86385" y="50800"/>
                  </a:lnTo>
                  <a:lnTo>
                    <a:pt x="86956" y="50800"/>
                  </a:lnTo>
                  <a:lnTo>
                    <a:pt x="83138" y="53339"/>
                  </a:lnTo>
                  <a:lnTo>
                    <a:pt x="81787" y="53339"/>
                  </a:lnTo>
                  <a:lnTo>
                    <a:pt x="76263" y="58420"/>
                  </a:lnTo>
                  <a:lnTo>
                    <a:pt x="76796" y="58420"/>
                  </a:lnTo>
                  <a:lnTo>
                    <a:pt x="71488" y="62229"/>
                  </a:lnTo>
                  <a:lnTo>
                    <a:pt x="71996" y="62229"/>
                  </a:lnTo>
                  <a:lnTo>
                    <a:pt x="68195" y="66039"/>
                  </a:lnTo>
                  <a:lnTo>
                    <a:pt x="67411" y="66039"/>
                  </a:lnTo>
                  <a:lnTo>
                    <a:pt x="62572" y="71120"/>
                  </a:lnTo>
                  <a:lnTo>
                    <a:pt x="63030" y="71120"/>
                  </a:lnTo>
                  <a:lnTo>
                    <a:pt x="58432" y="76200"/>
                  </a:lnTo>
                  <a:lnTo>
                    <a:pt x="58877" y="76200"/>
                  </a:lnTo>
                  <a:lnTo>
                    <a:pt x="55619" y="80010"/>
                  </a:lnTo>
                  <a:lnTo>
                    <a:pt x="54952" y="80010"/>
                  </a:lnTo>
                  <a:lnTo>
                    <a:pt x="50876" y="86360"/>
                  </a:lnTo>
                  <a:lnTo>
                    <a:pt x="51257" y="86360"/>
                  </a:lnTo>
                  <a:lnTo>
                    <a:pt x="47459" y="91439"/>
                  </a:lnTo>
                  <a:lnTo>
                    <a:pt x="47815" y="91439"/>
                  </a:lnTo>
                  <a:lnTo>
                    <a:pt x="45001" y="96520"/>
                  </a:lnTo>
                  <a:lnTo>
                    <a:pt x="44627" y="96520"/>
                  </a:lnTo>
                  <a:lnTo>
                    <a:pt x="41401" y="102870"/>
                  </a:lnTo>
                  <a:lnTo>
                    <a:pt x="41706" y="102870"/>
                  </a:lnTo>
                  <a:lnTo>
                    <a:pt x="39370" y="107950"/>
                  </a:lnTo>
                  <a:lnTo>
                    <a:pt x="39052" y="107950"/>
                  </a:lnTo>
                  <a:lnTo>
                    <a:pt x="36436" y="114300"/>
                  </a:lnTo>
                  <a:lnTo>
                    <a:pt x="36690" y="114300"/>
                  </a:lnTo>
                  <a:lnTo>
                    <a:pt x="34391" y="120650"/>
                  </a:lnTo>
                  <a:lnTo>
                    <a:pt x="34594" y="120650"/>
                  </a:lnTo>
                  <a:lnTo>
                    <a:pt x="32626" y="127000"/>
                  </a:lnTo>
                  <a:lnTo>
                    <a:pt x="32804" y="127000"/>
                  </a:lnTo>
                  <a:lnTo>
                    <a:pt x="31178" y="133350"/>
                  </a:lnTo>
                  <a:lnTo>
                    <a:pt x="31318" y="133350"/>
                  </a:lnTo>
                  <a:lnTo>
                    <a:pt x="30035" y="139700"/>
                  </a:lnTo>
                  <a:lnTo>
                    <a:pt x="29210" y="146050"/>
                  </a:lnTo>
                  <a:lnTo>
                    <a:pt x="28820" y="152400"/>
                  </a:lnTo>
                  <a:lnTo>
                    <a:pt x="28606" y="158750"/>
                  </a:lnTo>
                  <a:lnTo>
                    <a:pt x="28727" y="166370"/>
                  </a:lnTo>
                  <a:lnTo>
                    <a:pt x="29286" y="173989"/>
                  </a:lnTo>
                  <a:lnTo>
                    <a:pt x="30149" y="180339"/>
                  </a:lnTo>
                  <a:lnTo>
                    <a:pt x="31318" y="186689"/>
                  </a:lnTo>
                  <a:lnTo>
                    <a:pt x="31449" y="186689"/>
                  </a:lnTo>
                  <a:lnTo>
                    <a:pt x="32804" y="193039"/>
                  </a:lnTo>
                  <a:lnTo>
                    <a:pt x="32954" y="193039"/>
                  </a:lnTo>
                  <a:lnTo>
                    <a:pt x="34594" y="199389"/>
                  </a:lnTo>
                  <a:lnTo>
                    <a:pt x="34774" y="199389"/>
                  </a:lnTo>
                  <a:lnTo>
                    <a:pt x="36690" y="205739"/>
                  </a:lnTo>
                  <a:lnTo>
                    <a:pt x="36959" y="205739"/>
                  </a:lnTo>
                  <a:lnTo>
                    <a:pt x="39052" y="210820"/>
                  </a:lnTo>
                  <a:lnTo>
                    <a:pt x="38785" y="210820"/>
                  </a:lnTo>
                  <a:lnTo>
                    <a:pt x="41706" y="217170"/>
                  </a:lnTo>
                  <a:lnTo>
                    <a:pt x="42047" y="217170"/>
                  </a:lnTo>
                  <a:lnTo>
                    <a:pt x="44627" y="222250"/>
                  </a:lnTo>
                  <a:lnTo>
                    <a:pt x="44297" y="222250"/>
                  </a:lnTo>
                  <a:lnTo>
                    <a:pt x="47815" y="228600"/>
                  </a:lnTo>
                  <a:lnTo>
                    <a:pt x="48219" y="228600"/>
                  </a:lnTo>
                  <a:lnTo>
                    <a:pt x="51257" y="233679"/>
                  </a:lnTo>
                  <a:lnTo>
                    <a:pt x="50876" y="233679"/>
                  </a:lnTo>
                  <a:lnTo>
                    <a:pt x="54952" y="238760"/>
                  </a:lnTo>
                  <a:lnTo>
                    <a:pt x="54533" y="238760"/>
                  </a:lnTo>
                  <a:lnTo>
                    <a:pt x="58877" y="243839"/>
                  </a:lnTo>
                  <a:lnTo>
                    <a:pt x="58432" y="243839"/>
                  </a:lnTo>
                  <a:lnTo>
                    <a:pt x="63030" y="248920"/>
                  </a:lnTo>
                  <a:lnTo>
                    <a:pt x="63782" y="248920"/>
                  </a:lnTo>
                  <a:lnTo>
                    <a:pt x="67411" y="252729"/>
                  </a:lnTo>
                  <a:lnTo>
                    <a:pt x="66929" y="252729"/>
                  </a:lnTo>
                  <a:lnTo>
                    <a:pt x="71996" y="257810"/>
                  </a:lnTo>
                  <a:lnTo>
                    <a:pt x="72815" y="257810"/>
                  </a:lnTo>
                  <a:lnTo>
                    <a:pt x="76796" y="261620"/>
                  </a:lnTo>
                  <a:lnTo>
                    <a:pt x="76263" y="261620"/>
                  </a:lnTo>
                  <a:lnTo>
                    <a:pt x="81787" y="265429"/>
                  </a:lnTo>
                  <a:lnTo>
                    <a:pt x="81229" y="265429"/>
                  </a:lnTo>
                  <a:lnTo>
                    <a:pt x="86956" y="269239"/>
                  </a:lnTo>
                  <a:lnTo>
                    <a:pt x="86385" y="269239"/>
                  </a:lnTo>
                  <a:lnTo>
                    <a:pt x="92316" y="273050"/>
                  </a:lnTo>
                  <a:close/>
                </a:path>
                <a:path w="4448175" h="320039">
                  <a:moveTo>
                    <a:pt x="4395393" y="40639"/>
                  </a:moveTo>
                  <a:lnTo>
                    <a:pt x="4345266" y="40639"/>
                  </a:lnTo>
                  <a:lnTo>
                    <a:pt x="4338802" y="38100"/>
                  </a:lnTo>
                  <a:lnTo>
                    <a:pt x="4339450" y="38100"/>
                  </a:lnTo>
                  <a:lnTo>
                    <a:pt x="4332808" y="35560"/>
                  </a:lnTo>
                  <a:lnTo>
                    <a:pt x="4333481" y="35560"/>
                  </a:lnTo>
                  <a:lnTo>
                    <a:pt x="4326686" y="34289"/>
                  </a:lnTo>
                  <a:lnTo>
                    <a:pt x="4327359" y="34289"/>
                  </a:lnTo>
                  <a:lnTo>
                    <a:pt x="4320438" y="31750"/>
                  </a:lnTo>
                  <a:lnTo>
                    <a:pt x="4321124" y="31750"/>
                  </a:lnTo>
                  <a:lnTo>
                    <a:pt x="4314063" y="30479"/>
                  </a:lnTo>
                  <a:lnTo>
                    <a:pt x="4314761" y="30479"/>
                  </a:lnTo>
                  <a:lnTo>
                    <a:pt x="4307573" y="29210"/>
                  </a:lnTo>
                  <a:lnTo>
                    <a:pt x="4301693" y="29210"/>
                  </a:lnTo>
                  <a:lnTo>
                    <a:pt x="4294276" y="27939"/>
                  </a:lnTo>
                  <a:lnTo>
                    <a:pt x="4379688" y="27939"/>
                  </a:lnTo>
                  <a:lnTo>
                    <a:pt x="4383506" y="30479"/>
                  </a:lnTo>
                  <a:lnTo>
                    <a:pt x="4384052" y="31750"/>
                  </a:lnTo>
                  <a:lnTo>
                    <a:pt x="4389564" y="35560"/>
                  </a:lnTo>
                  <a:lnTo>
                    <a:pt x="4395393" y="40639"/>
                  </a:lnTo>
                  <a:close/>
                </a:path>
                <a:path w="4448175" h="320039">
                  <a:moveTo>
                    <a:pt x="4350943" y="44450"/>
                  </a:moveTo>
                  <a:lnTo>
                    <a:pt x="4344644" y="40639"/>
                  </a:lnTo>
                  <a:lnTo>
                    <a:pt x="4395901" y="40639"/>
                  </a:lnTo>
                  <a:lnTo>
                    <a:pt x="4398435" y="43179"/>
                  </a:lnTo>
                  <a:lnTo>
                    <a:pt x="4350334" y="43179"/>
                  </a:lnTo>
                  <a:lnTo>
                    <a:pt x="4350943" y="44450"/>
                  </a:lnTo>
                  <a:close/>
                </a:path>
                <a:path w="4448175" h="320039">
                  <a:moveTo>
                    <a:pt x="97231" y="44450"/>
                  </a:moveTo>
                  <a:lnTo>
                    <a:pt x="97840" y="43179"/>
                  </a:lnTo>
                  <a:lnTo>
                    <a:pt x="99330" y="43179"/>
                  </a:lnTo>
                  <a:lnTo>
                    <a:pt x="97231" y="44450"/>
                  </a:lnTo>
                  <a:close/>
                </a:path>
                <a:path w="4448175" h="320039">
                  <a:moveTo>
                    <a:pt x="4366945" y="54610"/>
                  </a:moveTo>
                  <a:lnTo>
                    <a:pt x="4361218" y="50800"/>
                  </a:lnTo>
                  <a:lnTo>
                    <a:pt x="4361789" y="50800"/>
                  </a:lnTo>
                  <a:lnTo>
                    <a:pt x="4355858" y="46989"/>
                  </a:lnTo>
                  <a:lnTo>
                    <a:pt x="4356442" y="46989"/>
                  </a:lnTo>
                  <a:lnTo>
                    <a:pt x="4350334" y="43179"/>
                  </a:lnTo>
                  <a:lnTo>
                    <a:pt x="4398435" y="43179"/>
                  </a:lnTo>
                  <a:lnTo>
                    <a:pt x="4400969" y="45720"/>
                  </a:lnTo>
                  <a:lnTo>
                    <a:pt x="4401451" y="46989"/>
                  </a:lnTo>
                  <a:lnTo>
                    <a:pt x="4406290" y="52070"/>
                  </a:lnTo>
                  <a:lnTo>
                    <a:pt x="4407550" y="53339"/>
                  </a:lnTo>
                  <a:lnTo>
                    <a:pt x="4366399" y="53339"/>
                  </a:lnTo>
                  <a:lnTo>
                    <a:pt x="4366945" y="54610"/>
                  </a:lnTo>
                  <a:close/>
                </a:path>
                <a:path w="4448175" h="320039">
                  <a:moveTo>
                    <a:pt x="81229" y="54610"/>
                  </a:moveTo>
                  <a:lnTo>
                    <a:pt x="81787" y="53339"/>
                  </a:lnTo>
                  <a:lnTo>
                    <a:pt x="83138" y="53339"/>
                  </a:lnTo>
                  <a:lnTo>
                    <a:pt x="81229" y="54610"/>
                  </a:lnTo>
                  <a:close/>
                </a:path>
                <a:path w="4448175" h="320039">
                  <a:moveTo>
                    <a:pt x="4381246" y="67310"/>
                  </a:moveTo>
                  <a:lnTo>
                    <a:pt x="4376178" y="62229"/>
                  </a:lnTo>
                  <a:lnTo>
                    <a:pt x="4376686" y="62229"/>
                  </a:lnTo>
                  <a:lnTo>
                    <a:pt x="4371378" y="58420"/>
                  </a:lnTo>
                  <a:lnTo>
                    <a:pt x="4371911" y="58420"/>
                  </a:lnTo>
                  <a:lnTo>
                    <a:pt x="4366399" y="53339"/>
                  </a:lnTo>
                  <a:lnTo>
                    <a:pt x="4407550" y="53339"/>
                  </a:lnTo>
                  <a:lnTo>
                    <a:pt x="4411332" y="57150"/>
                  </a:lnTo>
                  <a:lnTo>
                    <a:pt x="4411776" y="58420"/>
                  </a:lnTo>
                  <a:lnTo>
                    <a:pt x="4416107" y="63500"/>
                  </a:lnTo>
                  <a:lnTo>
                    <a:pt x="4416513" y="63500"/>
                  </a:lnTo>
                  <a:lnTo>
                    <a:pt x="4418144" y="66039"/>
                  </a:lnTo>
                  <a:lnTo>
                    <a:pt x="4380776" y="66039"/>
                  </a:lnTo>
                  <a:lnTo>
                    <a:pt x="4381246" y="67310"/>
                  </a:lnTo>
                  <a:close/>
                </a:path>
                <a:path w="4448175" h="320039">
                  <a:moveTo>
                    <a:pt x="66929" y="67310"/>
                  </a:moveTo>
                  <a:lnTo>
                    <a:pt x="67411" y="66039"/>
                  </a:lnTo>
                  <a:lnTo>
                    <a:pt x="68195" y="66039"/>
                  </a:lnTo>
                  <a:lnTo>
                    <a:pt x="66929" y="67310"/>
                  </a:lnTo>
                  <a:close/>
                </a:path>
                <a:path w="4448175" h="320039">
                  <a:moveTo>
                    <a:pt x="4393641" y="81279"/>
                  </a:moveTo>
                  <a:lnTo>
                    <a:pt x="4389297" y="76200"/>
                  </a:lnTo>
                  <a:lnTo>
                    <a:pt x="4389742" y="76200"/>
                  </a:lnTo>
                  <a:lnTo>
                    <a:pt x="4385144" y="71120"/>
                  </a:lnTo>
                  <a:lnTo>
                    <a:pt x="4385602" y="71120"/>
                  </a:lnTo>
                  <a:lnTo>
                    <a:pt x="4380776" y="66039"/>
                  </a:lnTo>
                  <a:lnTo>
                    <a:pt x="4418144" y="66039"/>
                  </a:lnTo>
                  <a:lnTo>
                    <a:pt x="4420590" y="69850"/>
                  </a:lnTo>
                  <a:lnTo>
                    <a:pt x="4424768" y="76200"/>
                  </a:lnTo>
                  <a:lnTo>
                    <a:pt x="4425124" y="77470"/>
                  </a:lnTo>
                  <a:lnTo>
                    <a:pt x="4426883" y="80010"/>
                  </a:lnTo>
                  <a:lnTo>
                    <a:pt x="4393234" y="80010"/>
                  </a:lnTo>
                  <a:lnTo>
                    <a:pt x="4393641" y="81279"/>
                  </a:lnTo>
                  <a:close/>
                </a:path>
                <a:path w="4448175" h="320039">
                  <a:moveTo>
                    <a:pt x="54533" y="81279"/>
                  </a:moveTo>
                  <a:lnTo>
                    <a:pt x="54952" y="80010"/>
                  </a:lnTo>
                  <a:lnTo>
                    <a:pt x="55619" y="80010"/>
                  </a:lnTo>
                  <a:lnTo>
                    <a:pt x="54533" y="81279"/>
                  </a:lnTo>
                  <a:close/>
                </a:path>
                <a:path w="4448175" h="320039">
                  <a:moveTo>
                    <a:pt x="4403877" y="97789"/>
                  </a:moveTo>
                  <a:lnTo>
                    <a:pt x="4400359" y="91439"/>
                  </a:lnTo>
                  <a:lnTo>
                    <a:pt x="4400715" y="91439"/>
                  </a:lnTo>
                  <a:lnTo>
                    <a:pt x="4396917" y="86360"/>
                  </a:lnTo>
                  <a:lnTo>
                    <a:pt x="4397298" y="86360"/>
                  </a:lnTo>
                  <a:lnTo>
                    <a:pt x="4393234" y="80010"/>
                  </a:lnTo>
                  <a:lnTo>
                    <a:pt x="4426883" y="80010"/>
                  </a:lnTo>
                  <a:lnTo>
                    <a:pt x="4428642" y="82550"/>
                  </a:lnTo>
                  <a:lnTo>
                    <a:pt x="4428972" y="83820"/>
                  </a:lnTo>
                  <a:lnTo>
                    <a:pt x="4432198" y="90170"/>
                  </a:lnTo>
                  <a:lnTo>
                    <a:pt x="4432503" y="90170"/>
                  </a:lnTo>
                  <a:lnTo>
                    <a:pt x="4435170" y="96520"/>
                  </a:lnTo>
                  <a:lnTo>
                    <a:pt x="4403547" y="96520"/>
                  </a:lnTo>
                  <a:lnTo>
                    <a:pt x="4403877" y="97789"/>
                  </a:lnTo>
                  <a:close/>
                </a:path>
                <a:path w="4448175" h="320039">
                  <a:moveTo>
                    <a:pt x="44297" y="97789"/>
                  </a:moveTo>
                  <a:lnTo>
                    <a:pt x="44627" y="96520"/>
                  </a:lnTo>
                  <a:lnTo>
                    <a:pt x="45001" y="96520"/>
                  </a:lnTo>
                  <a:lnTo>
                    <a:pt x="44297" y="97789"/>
                  </a:lnTo>
                  <a:close/>
                </a:path>
                <a:path w="4448175" h="320039">
                  <a:moveTo>
                    <a:pt x="4409389" y="109220"/>
                  </a:moveTo>
                  <a:lnTo>
                    <a:pt x="4406468" y="102870"/>
                  </a:lnTo>
                  <a:lnTo>
                    <a:pt x="4406773" y="102870"/>
                  </a:lnTo>
                  <a:lnTo>
                    <a:pt x="4403547" y="96520"/>
                  </a:lnTo>
                  <a:lnTo>
                    <a:pt x="4435170" y="96520"/>
                  </a:lnTo>
                  <a:lnTo>
                    <a:pt x="4438319" y="104139"/>
                  </a:lnTo>
                  <a:lnTo>
                    <a:pt x="4438561" y="105410"/>
                  </a:lnTo>
                  <a:lnTo>
                    <a:pt x="4439480" y="107950"/>
                  </a:lnTo>
                  <a:lnTo>
                    <a:pt x="4409122" y="107950"/>
                  </a:lnTo>
                  <a:lnTo>
                    <a:pt x="4409389" y="109220"/>
                  </a:lnTo>
                  <a:close/>
                </a:path>
                <a:path w="4448175" h="320039">
                  <a:moveTo>
                    <a:pt x="38785" y="109220"/>
                  </a:moveTo>
                  <a:lnTo>
                    <a:pt x="39052" y="107950"/>
                  </a:lnTo>
                  <a:lnTo>
                    <a:pt x="39370" y="107950"/>
                  </a:lnTo>
                  <a:lnTo>
                    <a:pt x="38785" y="109220"/>
                  </a:lnTo>
                  <a:close/>
                </a:path>
                <a:path w="4448175" h="320039">
                  <a:moveTo>
                    <a:pt x="4448022" y="153670"/>
                  </a:moveTo>
                  <a:lnTo>
                    <a:pt x="4419447" y="153670"/>
                  </a:lnTo>
                  <a:lnTo>
                    <a:pt x="4419409" y="152400"/>
                  </a:lnTo>
                  <a:lnTo>
                    <a:pt x="4418888" y="146050"/>
                  </a:lnTo>
                  <a:lnTo>
                    <a:pt x="4418025" y="139700"/>
                  </a:lnTo>
                  <a:lnTo>
                    <a:pt x="4416856" y="133350"/>
                  </a:lnTo>
                  <a:lnTo>
                    <a:pt x="4416996" y="133350"/>
                  </a:lnTo>
                  <a:lnTo>
                    <a:pt x="4415370" y="127000"/>
                  </a:lnTo>
                  <a:lnTo>
                    <a:pt x="4415548" y="127000"/>
                  </a:lnTo>
                  <a:lnTo>
                    <a:pt x="4413580" y="120650"/>
                  </a:lnTo>
                  <a:lnTo>
                    <a:pt x="4413783" y="120650"/>
                  </a:lnTo>
                  <a:lnTo>
                    <a:pt x="4411497" y="114300"/>
                  </a:lnTo>
                  <a:lnTo>
                    <a:pt x="4411738" y="114300"/>
                  </a:lnTo>
                  <a:lnTo>
                    <a:pt x="4409122" y="107950"/>
                  </a:lnTo>
                  <a:lnTo>
                    <a:pt x="4439480" y="107950"/>
                  </a:lnTo>
                  <a:lnTo>
                    <a:pt x="4440859" y="111760"/>
                  </a:lnTo>
                  <a:lnTo>
                    <a:pt x="4443031" y="119379"/>
                  </a:lnTo>
                  <a:lnTo>
                    <a:pt x="4443209" y="119379"/>
                  </a:lnTo>
                  <a:lnTo>
                    <a:pt x="4444847" y="127000"/>
                  </a:lnTo>
                  <a:lnTo>
                    <a:pt x="4446384" y="135889"/>
                  </a:lnTo>
                  <a:lnTo>
                    <a:pt x="4447311" y="143510"/>
                  </a:lnTo>
                  <a:lnTo>
                    <a:pt x="4447946" y="151129"/>
                  </a:lnTo>
                  <a:lnTo>
                    <a:pt x="4448022" y="153670"/>
                  </a:lnTo>
                  <a:close/>
                </a:path>
                <a:path w="4448175" h="320039">
                  <a:moveTo>
                    <a:pt x="28737" y="153538"/>
                  </a:moveTo>
                  <a:lnTo>
                    <a:pt x="28765" y="152400"/>
                  </a:lnTo>
                  <a:lnTo>
                    <a:pt x="28737" y="153538"/>
                  </a:lnTo>
                  <a:close/>
                </a:path>
                <a:path w="4448175" h="320039">
                  <a:moveTo>
                    <a:pt x="4419437" y="153538"/>
                  </a:moveTo>
                  <a:lnTo>
                    <a:pt x="4419354" y="152400"/>
                  </a:lnTo>
                  <a:lnTo>
                    <a:pt x="4419437" y="153538"/>
                  </a:lnTo>
                  <a:close/>
                </a:path>
                <a:path w="4448175" h="320039">
                  <a:moveTo>
                    <a:pt x="28733" y="153670"/>
                  </a:moveTo>
                  <a:lnTo>
                    <a:pt x="28737" y="153538"/>
                  </a:lnTo>
                  <a:lnTo>
                    <a:pt x="28733" y="153670"/>
                  </a:lnTo>
                  <a:close/>
                </a:path>
                <a:path w="4448175" h="320039">
                  <a:moveTo>
                    <a:pt x="4448175" y="160020"/>
                  </a:moveTo>
                  <a:lnTo>
                    <a:pt x="4419600" y="160020"/>
                  </a:lnTo>
                  <a:lnTo>
                    <a:pt x="4419600" y="158750"/>
                  </a:lnTo>
                  <a:lnTo>
                    <a:pt x="4419437" y="153538"/>
                  </a:lnTo>
                  <a:lnTo>
                    <a:pt x="4419447" y="153670"/>
                  </a:lnTo>
                  <a:lnTo>
                    <a:pt x="4448022" y="153670"/>
                  </a:lnTo>
                  <a:lnTo>
                    <a:pt x="4448175" y="158750"/>
                  </a:lnTo>
                  <a:lnTo>
                    <a:pt x="4448175" y="160020"/>
                  </a:lnTo>
                  <a:close/>
                </a:path>
                <a:path w="4448175" h="320039">
                  <a:moveTo>
                    <a:pt x="28590" y="159385"/>
                  </a:moveTo>
                  <a:lnTo>
                    <a:pt x="28575" y="158750"/>
                  </a:lnTo>
                  <a:lnTo>
                    <a:pt x="28590" y="159385"/>
                  </a:lnTo>
                  <a:close/>
                </a:path>
                <a:path w="4448175" h="320039">
                  <a:moveTo>
                    <a:pt x="4419584" y="159385"/>
                  </a:moveTo>
                  <a:lnTo>
                    <a:pt x="4419568" y="158750"/>
                  </a:lnTo>
                  <a:lnTo>
                    <a:pt x="4419584" y="159385"/>
                  </a:lnTo>
                  <a:close/>
                </a:path>
                <a:path w="4448175" h="320039">
                  <a:moveTo>
                    <a:pt x="28606" y="160020"/>
                  </a:moveTo>
                  <a:lnTo>
                    <a:pt x="28590" y="159385"/>
                  </a:lnTo>
                  <a:lnTo>
                    <a:pt x="28606" y="160020"/>
                  </a:lnTo>
                  <a:close/>
                </a:path>
                <a:path w="4448175" h="320039">
                  <a:moveTo>
                    <a:pt x="4447523" y="173989"/>
                  </a:moveTo>
                  <a:lnTo>
                    <a:pt x="4418888" y="173989"/>
                  </a:lnTo>
                  <a:lnTo>
                    <a:pt x="4419447" y="166370"/>
                  </a:lnTo>
                  <a:lnTo>
                    <a:pt x="4419584" y="159385"/>
                  </a:lnTo>
                  <a:lnTo>
                    <a:pt x="4419600" y="160020"/>
                  </a:lnTo>
                  <a:lnTo>
                    <a:pt x="4448175" y="160020"/>
                  </a:lnTo>
                  <a:lnTo>
                    <a:pt x="4447946" y="168910"/>
                  </a:lnTo>
                  <a:lnTo>
                    <a:pt x="4447523" y="173989"/>
                  </a:lnTo>
                  <a:close/>
                </a:path>
                <a:path w="4448175" h="320039">
                  <a:moveTo>
                    <a:pt x="29366" y="173989"/>
                  </a:moveTo>
                  <a:lnTo>
                    <a:pt x="29210" y="172720"/>
                  </a:lnTo>
                  <a:lnTo>
                    <a:pt x="29366" y="173989"/>
                  </a:lnTo>
                  <a:close/>
                </a:path>
                <a:path w="4448175" h="320039">
                  <a:moveTo>
                    <a:pt x="4446847" y="180339"/>
                  </a:moveTo>
                  <a:lnTo>
                    <a:pt x="4418025" y="180339"/>
                  </a:lnTo>
                  <a:lnTo>
                    <a:pt x="4418965" y="172720"/>
                  </a:lnTo>
                  <a:lnTo>
                    <a:pt x="4418888" y="173989"/>
                  </a:lnTo>
                  <a:lnTo>
                    <a:pt x="4447523" y="173989"/>
                  </a:lnTo>
                  <a:lnTo>
                    <a:pt x="4447311" y="176529"/>
                  </a:lnTo>
                  <a:lnTo>
                    <a:pt x="4446847" y="180339"/>
                  </a:lnTo>
                  <a:close/>
                </a:path>
                <a:path w="4448175" h="320039">
                  <a:moveTo>
                    <a:pt x="30249" y="180339"/>
                  </a:moveTo>
                  <a:lnTo>
                    <a:pt x="30035" y="179070"/>
                  </a:lnTo>
                  <a:lnTo>
                    <a:pt x="30249" y="180339"/>
                  </a:lnTo>
                  <a:close/>
                </a:path>
                <a:path w="4448175" h="320039">
                  <a:moveTo>
                    <a:pt x="4445872" y="186689"/>
                  </a:moveTo>
                  <a:lnTo>
                    <a:pt x="4416856" y="186689"/>
                  </a:lnTo>
                  <a:lnTo>
                    <a:pt x="4418139" y="179070"/>
                  </a:lnTo>
                  <a:lnTo>
                    <a:pt x="4418025" y="180339"/>
                  </a:lnTo>
                  <a:lnTo>
                    <a:pt x="4446847" y="180339"/>
                  </a:lnTo>
                  <a:lnTo>
                    <a:pt x="4446384" y="184150"/>
                  </a:lnTo>
                  <a:lnTo>
                    <a:pt x="4445872" y="186689"/>
                  </a:lnTo>
                  <a:close/>
                </a:path>
                <a:path w="4448175" h="320039">
                  <a:moveTo>
                    <a:pt x="31449" y="186689"/>
                  </a:moveTo>
                  <a:lnTo>
                    <a:pt x="31318" y="186689"/>
                  </a:lnTo>
                  <a:lnTo>
                    <a:pt x="31178" y="185420"/>
                  </a:lnTo>
                  <a:lnTo>
                    <a:pt x="31449" y="186689"/>
                  </a:lnTo>
                  <a:close/>
                </a:path>
                <a:path w="4448175" h="320039">
                  <a:moveTo>
                    <a:pt x="4444574" y="193039"/>
                  </a:moveTo>
                  <a:lnTo>
                    <a:pt x="4415370" y="193039"/>
                  </a:lnTo>
                  <a:lnTo>
                    <a:pt x="4416996" y="185420"/>
                  </a:lnTo>
                  <a:lnTo>
                    <a:pt x="4416856" y="186689"/>
                  </a:lnTo>
                  <a:lnTo>
                    <a:pt x="4445872" y="186689"/>
                  </a:lnTo>
                  <a:lnTo>
                    <a:pt x="4444847" y="191770"/>
                  </a:lnTo>
                  <a:lnTo>
                    <a:pt x="4444574" y="193039"/>
                  </a:lnTo>
                  <a:close/>
                </a:path>
                <a:path w="4448175" h="320039">
                  <a:moveTo>
                    <a:pt x="32954" y="193039"/>
                  </a:moveTo>
                  <a:lnTo>
                    <a:pt x="32804" y="193039"/>
                  </a:lnTo>
                  <a:lnTo>
                    <a:pt x="32626" y="191770"/>
                  </a:lnTo>
                  <a:lnTo>
                    <a:pt x="32954" y="193039"/>
                  </a:lnTo>
                  <a:close/>
                </a:path>
                <a:path w="4448175" h="320039">
                  <a:moveTo>
                    <a:pt x="4443209" y="199389"/>
                  </a:moveTo>
                  <a:lnTo>
                    <a:pt x="4413580" y="199389"/>
                  </a:lnTo>
                  <a:lnTo>
                    <a:pt x="4415548" y="191770"/>
                  </a:lnTo>
                  <a:lnTo>
                    <a:pt x="4415370" y="193039"/>
                  </a:lnTo>
                  <a:lnTo>
                    <a:pt x="4444574" y="193039"/>
                  </a:lnTo>
                  <a:lnTo>
                    <a:pt x="4443209" y="199389"/>
                  </a:lnTo>
                  <a:close/>
                </a:path>
                <a:path w="4448175" h="320039">
                  <a:moveTo>
                    <a:pt x="34774" y="199389"/>
                  </a:moveTo>
                  <a:lnTo>
                    <a:pt x="34594" y="199389"/>
                  </a:lnTo>
                  <a:lnTo>
                    <a:pt x="34391" y="198120"/>
                  </a:lnTo>
                  <a:lnTo>
                    <a:pt x="34774" y="199389"/>
                  </a:lnTo>
                  <a:close/>
                </a:path>
                <a:path w="4448175" h="320039">
                  <a:moveTo>
                    <a:pt x="4441583" y="205739"/>
                  </a:moveTo>
                  <a:lnTo>
                    <a:pt x="4411497" y="205739"/>
                  </a:lnTo>
                  <a:lnTo>
                    <a:pt x="4413783" y="198120"/>
                  </a:lnTo>
                  <a:lnTo>
                    <a:pt x="4413580" y="199389"/>
                  </a:lnTo>
                  <a:lnTo>
                    <a:pt x="4443209" y="199389"/>
                  </a:lnTo>
                  <a:lnTo>
                    <a:pt x="4443031" y="200660"/>
                  </a:lnTo>
                  <a:lnTo>
                    <a:pt x="4441583" y="205739"/>
                  </a:lnTo>
                  <a:close/>
                </a:path>
                <a:path w="4448175" h="320039">
                  <a:moveTo>
                    <a:pt x="36959" y="205739"/>
                  </a:moveTo>
                  <a:lnTo>
                    <a:pt x="36690" y="205739"/>
                  </a:lnTo>
                  <a:lnTo>
                    <a:pt x="36436" y="204470"/>
                  </a:lnTo>
                  <a:lnTo>
                    <a:pt x="36959" y="205739"/>
                  </a:lnTo>
                  <a:close/>
                </a:path>
                <a:path w="4448175" h="320039">
                  <a:moveTo>
                    <a:pt x="4437447" y="217170"/>
                  </a:moveTo>
                  <a:lnTo>
                    <a:pt x="4406468" y="217170"/>
                  </a:lnTo>
                  <a:lnTo>
                    <a:pt x="4409389" y="210820"/>
                  </a:lnTo>
                  <a:lnTo>
                    <a:pt x="4409122" y="210820"/>
                  </a:lnTo>
                  <a:lnTo>
                    <a:pt x="4411738" y="204470"/>
                  </a:lnTo>
                  <a:lnTo>
                    <a:pt x="4411497" y="205739"/>
                  </a:lnTo>
                  <a:lnTo>
                    <a:pt x="4441583" y="205739"/>
                  </a:lnTo>
                  <a:lnTo>
                    <a:pt x="4440859" y="208279"/>
                  </a:lnTo>
                  <a:lnTo>
                    <a:pt x="4438561" y="214629"/>
                  </a:lnTo>
                  <a:lnTo>
                    <a:pt x="4438319" y="214629"/>
                  </a:lnTo>
                  <a:lnTo>
                    <a:pt x="4437447" y="217170"/>
                  </a:lnTo>
                  <a:close/>
                </a:path>
                <a:path w="4448175" h="320039">
                  <a:moveTo>
                    <a:pt x="42047" y="217170"/>
                  </a:moveTo>
                  <a:lnTo>
                    <a:pt x="41706" y="217170"/>
                  </a:lnTo>
                  <a:lnTo>
                    <a:pt x="41401" y="215900"/>
                  </a:lnTo>
                  <a:lnTo>
                    <a:pt x="42047" y="217170"/>
                  </a:lnTo>
                  <a:close/>
                </a:path>
                <a:path w="4448175" h="320039">
                  <a:moveTo>
                    <a:pt x="4432503" y="228600"/>
                  </a:moveTo>
                  <a:lnTo>
                    <a:pt x="4400359" y="228600"/>
                  </a:lnTo>
                  <a:lnTo>
                    <a:pt x="4403877" y="222250"/>
                  </a:lnTo>
                  <a:lnTo>
                    <a:pt x="4403547" y="222250"/>
                  </a:lnTo>
                  <a:lnTo>
                    <a:pt x="4406773" y="215900"/>
                  </a:lnTo>
                  <a:lnTo>
                    <a:pt x="4406468" y="217170"/>
                  </a:lnTo>
                  <a:lnTo>
                    <a:pt x="4437447" y="217170"/>
                  </a:lnTo>
                  <a:lnTo>
                    <a:pt x="4435703" y="222250"/>
                  </a:lnTo>
                  <a:lnTo>
                    <a:pt x="4432503" y="228600"/>
                  </a:lnTo>
                  <a:close/>
                </a:path>
                <a:path w="4448175" h="320039">
                  <a:moveTo>
                    <a:pt x="48219" y="228600"/>
                  </a:moveTo>
                  <a:lnTo>
                    <a:pt x="47815" y="228600"/>
                  </a:lnTo>
                  <a:lnTo>
                    <a:pt x="47459" y="227329"/>
                  </a:lnTo>
                  <a:lnTo>
                    <a:pt x="48219" y="228600"/>
                  </a:lnTo>
                  <a:close/>
                </a:path>
                <a:path w="4448175" h="320039">
                  <a:moveTo>
                    <a:pt x="4421286" y="248920"/>
                  </a:moveTo>
                  <a:lnTo>
                    <a:pt x="4385144" y="248920"/>
                  </a:lnTo>
                  <a:lnTo>
                    <a:pt x="4389742" y="243839"/>
                  </a:lnTo>
                  <a:lnTo>
                    <a:pt x="4389297" y="243839"/>
                  </a:lnTo>
                  <a:lnTo>
                    <a:pt x="4393641" y="238760"/>
                  </a:lnTo>
                  <a:lnTo>
                    <a:pt x="4393234" y="238760"/>
                  </a:lnTo>
                  <a:lnTo>
                    <a:pt x="4397298" y="233679"/>
                  </a:lnTo>
                  <a:lnTo>
                    <a:pt x="4396917" y="233679"/>
                  </a:lnTo>
                  <a:lnTo>
                    <a:pt x="4400715" y="227329"/>
                  </a:lnTo>
                  <a:lnTo>
                    <a:pt x="4400359" y="228600"/>
                  </a:lnTo>
                  <a:lnTo>
                    <a:pt x="4432503" y="228600"/>
                  </a:lnTo>
                  <a:lnTo>
                    <a:pt x="4432198" y="229870"/>
                  </a:lnTo>
                  <a:lnTo>
                    <a:pt x="4428972" y="236220"/>
                  </a:lnTo>
                  <a:lnTo>
                    <a:pt x="4428642" y="236220"/>
                  </a:lnTo>
                  <a:lnTo>
                    <a:pt x="4425124" y="242570"/>
                  </a:lnTo>
                  <a:lnTo>
                    <a:pt x="4424768" y="242570"/>
                  </a:lnTo>
                  <a:lnTo>
                    <a:pt x="4421286" y="248920"/>
                  </a:lnTo>
                  <a:close/>
                </a:path>
                <a:path w="4448175" h="320039">
                  <a:moveTo>
                    <a:pt x="63782" y="248920"/>
                  </a:moveTo>
                  <a:lnTo>
                    <a:pt x="63030" y="248920"/>
                  </a:lnTo>
                  <a:lnTo>
                    <a:pt x="62572" y="247650"/>
                  </a:lnTo>
                  <a:lnTo>
                    <a:pt x="63782" y="248920"/>
                  </a:lnTo>
                  <a:close/>
                </a:path>
                <a:path w="4448175" h="320039">
                  <a:moveTo>
                    <a:pt x="4415024" y="257810"/>
                  </a:moveTo>
                  <a:lnTo>
                    <a:pt x="4376178" y="257810"/>
                  </a:lnTo>
                  <a:lnTo>
                    <a:pt x="4381246" y="252729"/>
                  </a:lnTo>
                  <a:lnTo>
                    <a:pt x="4380776" y="252729"/>
                  </a:lnTo>
                  <a:lnTo>
                    <a:pt x="4385602" y="247650"/>
                  </a:lnTo>
                  <a:lnTo>
                    <a:pt x="4385144" y="248920"/>
                  </a:lnTo>
                  <a:lnTo>
                    <a:pt x="4421286" y="248920"/>
                  </a:lnTo>
                  <a:lnTo>
                    <a:pt x="4420590" y="250189"/>
                  </a:lnTo>
                  <a:lnTo>
                    <a:pt x="4416513" y="255270"/>
                  </a:lnTo>
                  <a:lnTo>
                    <a:pt x="4416107" y="256539"/>
                  </a:lnTo>
                  <a:lnTo>
                    <a:pt x="4415024" y="257810"/>
                  </a:lnTo>
                  <a:close/>
                </a:path>
                <a:path w="4448175" h="320039">
                  <a:moveTo>
                    <a:pt x="72815" y="257810"/>
                  </a:moveTo>
                  <a:lnTo>
                    <a:pt x="71996" y="257810"/>
                  </a:lnTo>
                  <a:lnTo>
                    <a:pt x="71488" y="256539"/>
                  </a:lnTo>
                  <a:lnTo>
                    <a:pt x="72815" y="257810"/>
                  </a:lnTo>
                  <a:close/>
                </a:path>
                <a:path w="4448175" h="320039">
                  <a:moveTo>
                    <a:pt x="4401451" y="273050"/>
                  </a:moveTo>
                  <a:lnTo>
                    <a:pt x="4355858" y="273050"/>
                  </a:lnTo>
                  <a:lnTo>
                    <a:pt x="4361789" y="269239"/>
                  </a:lnTo>
                  <a:lnTo>
                    <a:pt x="4361218" y="269239"/>
                  </a:lnTo>
                  <a:lnTo>
                    <a:pt x="4366945" y="265429"/>
                  </a:lnTo>
                  <a:lnTo>
                    <a:pt x="4366399" y="265429"/>
                  </a:lnTo>
                  <a:lnTo>
                    <a:pt x="4371911" y="261620"/>
                  </a:lnTo>
                  <a:lnTo>
                    <a:pt x="4371378" y="261620"/>
                  </a:lnTo>
                  <a:lnTo>
                    <a:pt x="4376686" y="256539"/>
                  </a:lnTo>
                  <a:lnTo>
                    <a:pt x="4376178" y="257810"/>
                  </a:lnTo>
                  <a:lnTo>
                    <a:pt x="4415024" y="257810"/>
                  </a:lnTo>
                  <a:lnTo>
                    <a:pt x="4411776" y="261620"/>
                  </a:lnTo>
                  <a:lnTo>
                    <a:pt x="4406747" y="266700"/>
                  </a:lnTo>
                  <a:lnTo>
                    <a:pt x="4406290" y="267970"/>
                  </a:lnTo>
                  <a:lnTo>
                    <a:pt x="4401451" y="273050"/>
                  </a:lnTo>
                  <a:close/>
                </a:path>
                <a:path w="4448175" h="320039">
                  <a:moveTo>
                    <a:pt x="134112" y="288289"/>
                  </a:moveTo>
                  <a:lnTo>
                    <a:pt x="64122" y="288289"/>
                  </a:lnTo>
                  <a:lnTo>
                    <a:pt x="58077" y="283210"/>
                  </a:lnTo>
                  <a:lnTo>
                    <a:pt x="52273" y="278129"/>
                  </a:lnTo>
                  <a:lnTo>
                    <a:pt x="47205" y="273050"/>
                  </a:lnTo>
                  <a:lnTo>
                    <a:pt x="92316" y="273050"/>
                  </a:lnTo>
                  <a:lnTo>
                    <a:pt x="91732" y="271779"/>
                  </a:lnTo>
                  <a:lnTo>
                    <a:pt x="97840" y="275589"/>
                  </a:lnTo>
                  <a:lnTo>
                    <a:pt x="97231" y="275589"/>
                  </a:lnTo>
                  <a:lnTo>
                    <a:pt x="103530" y="278129"/>
                  </a:lnTo>
                  <a:lnTo>
                    <a:pt x="102908" y="278129"/>
                  </a:lnTo>
                  <a:lnTo>
                    <a:pt x="109372" y="280670"/>
                  </a:lnTo>
                  <a:lnTo>
                    <a:pt x="108724" y="280670"/>
                  </a:lnTo>
                  <a:lnTo>
                    <a:pt x="115366" y="283210"/>
                  </a:lnTo>
                  <a:lnTo>
                    <a:pt x="114706" y="283210"/>
                  </a:lnTo>
                  <a:lnTo>
                    <a:pt x="121488" y="285750"/>
                  </a:lnTo>
                  <a:lnTo>
                    <a:pt x="120815" y="285750"/>
                  </a:lnTo>
                  <a:lnTo>
                    <a:pt x="127736" y="287020"/>
                  </a:lnTo>
                  <a:lnTo>
                    <a:pt x="127050" y="287020"/>
                  </a:lnTo>
                  <a:lnTo>
                    <a:pt x="134112" y="288289"/>
                  </a:lnTo>
                  <a:close/>
                </a:path>
                <a:path w="4448175" h="320039">
                  <a:moveTo>
                    <a:pt x="4384052" y="288289"/>
                  </a:moveTo>
                  <a:lnTo>
                    <a:pt x="4314063" y="288289"/>
                  </a:lnTo>
                  <a:lnTo>
                    <a:pt x="4321124" y="287020"/>
                  </a:lnTo>
                  <a:lnTo>
                    <a:pt x="4320438" y="287020"/>
                  </a:lnTo>
                  <a:lnTo>
                    <a:pt x="4327359" y="285750"/>
                  </a:lnTo>
                  <a:lnTo>
                    <a:pt x="4326686" y="285750"/>
                  </a:lnTo>
                  <a:lnTo>
                    <a:pt x="4333481" y="283210"/>
                  </a:lnTo>
                  <a:lnTo>
                    <a:pt x="4332808" y="283210"/>
                  </a:lnTo>
                  <a:lnTo>
                    <a:pt x="4339450" y="280670"/>
                  </a:lnTo>
                  <a:lnTo>
                    <a:pt x="4338802" y="280670"/>
                  </a:lnTo>
                  <a:lnTo>
                    <a:pt x="4345266" y="278129"/>
                  </a:lnTo>
                  <a:lnTo>
                    <a:pt x="4344644" y="278129"/>
                  </a:lnTo>
                  <a:lnTo>
                    <a:pt x="4350943" y="275589"/>
                  </a:lnTo>
                  <a:lnTo>
                    <a:pt x="4350334" y="275589"/>
                  </a:lnTo>
                  <a:lnTo>
                    <a:pt x="4356442" y="271779"/>
                  </a:lnTo>
                  <a:lnTo>
                    <a:pt x="4355858" y="273050"/>
                  </a:lnTo>
                  <a:lnTo>
                    <a:pt x="4400969" y="273050"/>
                  </a:lnTo>
                  <a:lnTo>
                    <a:pt x="4395901" y="278129"/>
                  </a:lnTo>
                  <a:lnTo>
                    <a:pt x="4390097" y="283210"/>
                  </a:lnTo>
                  <a:lnTo>
                    <a:pt x="4384052" y="288289"/>
                  </a:lnTo>
                  <a:close/>
                </a:path>
                <a:path w="4448175" h="320039">
                  <a:moveTo>
                    <a:pt x="4371276" y="297179"/>
                  </a:moveTo>
                  <a:lnTo>
                    <a:pt x="76898" y="297179"/>
                  </a:lnTo>
                  <a:lnTo>
                    <a:pt x="70396" y="292100"/>
                  </a:lnTo>
                  <a:lnTo>
                    <a:pt x="64668" y="288289"/>
                  </a:lnTo>
                  <a:lnTo>
                    <a:pt x="133413" y="288289"/>
                  </a:lnTo>
                  <a:lnTo>
                    <a:pt x="140601" y="289560"/>
                  </a:lnTo>
                  <a:lnTo>
                    <a:pt x="139903" y="289560"/>
                  </a:lnTo>
                  <a:lnTo>
                    <a:pt x="147205" y="290829"/>
                  </a:lnTo>
                  <a:lnTo>
                    <a:pt x="153187" y="290829"/>
                  </a:lnTo>
                  <a:lnTo>
                    <a:pt x="160693" y="292100"/>
                  </a:lnTo>
                  <a:lnTo>
                    <a:pt x="4377778" y="292100"/>
                  </a:lnTo>
                  <a:lnTo>
                    <a:pt x="4371276" y="297179"/>
                  </a:lnTo>
                  <a:close/>
                </a:path>
                <a:path w="4448175" h="320039">
                  <a:moveTo>
                    <a:pt x="4377778" y="292100"/>
                  </a:moveTo>
                  <a:lnTo>
                    <a:pt x="4287481" y="292100"/>
                  </a:lnTo>
                  <a:lnTo>
                    <a:pt x="4294987" y="290829"/>
                  </a:lnTo>
                  <a:lnTo>
                    <a:pt x="4300969" y="290829"/>
                  </a:lnTo>
                  <a:lnTo>
                    <a:pt x="4308284" y="289560"/>
                  </a:lnTo>
                  <a:lnTo>
                    <a:pt x="4307573" y="289560"/>
                  </a:lnTo>
                  <a:lnTo>
                    <a:pt x="4314761" y="288289"/>
                  </a:lnTo>
                  <a:lnTo>
                    <a:pt x="4383506" y="288289"/>
                  </a:lnTo>
                  <a:lnTo>
                    <a:pt x="4377778" y="292100"/>
                  </a:lnTo>
                  <a:close/>
                </a:path>
                <a:path w="4448175" h="320039">
                  <a:moveTo>
                    <a:pt x="4364570" y="300989"/>
                  </a:moveTo>
                  <a:lnTo>
                    <a:pt x="83604" y="300989"/>
                  </a:lnTo>
                  <a:lnTo>
                    <a:pt x="77482" y="297179"/>
                  </a:lnTo>
                  <a:lnTo>
                    <a:pt x="4370692" y="297179"/>
                  </a:lnTo>
                  <a:lnTo>
                    <a:pt x="4364570" y="300989"/>
                  </a:lnTo>
                  <a:close/>
                </a:path>
                <a:path w="4448175" h="320039">
                  <a:moveTo>
                    <a:pt x="4343298" y="309879"/>
                  </a:moveTo>
                  <a:lnTo>
                    <a:pt x="104876" y="309879"/>
                  </a:lnTo>
                  <a:lnTo>
                    <a:pt x="98247" y="307339"/>
                  </a:lnTo>
                  <a:lnTo>
                    <a:pt x="91135" y="304800"/>
                  </a:lnTo>
                  <a:lnTo>
                    <a:pt x="90500" y="303529"/>
                  </a:lnTo>
                  <a:lnTo>
                    <a:pt x="84213" y="300989"/>
                  </a:lnTo>
                  <a:lnTo>
                    <a:pt x="4363961" y="300989"/>
                  </a:lnTo>
                  <a:lnTo>
                    <a:pt x="4357674" y="303529"/>
                  </a:lnTo>
                  <a:lnTo>
                    <a:pt x="4357039" y="304800"/>
                  </a:lnTo>
                  <a:lnTo>
                    <a:pt x="4349927" y="307339"/>
                  </a:lnTo>
                  <a:lnTo>
                    <a:pt x="4343298" y="309879"/>
                  </a:lnTo>
                  <a:close/>
                </a:path>
                <a:path w="4448175" h="320039">
                  <a:moveTo>
                    <a:pt x="4328236" y="314960"/>
                  </a:moveTo>
                  <a:lnTo>
                    <a:pt x="119938" y="314960"/>
                  </a:lnTo>
                  <a:lnTo>
                    <a:pt x="112331" y="312420"/>
                  </a:lnTo>
                  <a:lnTo>
                    <a:pt x="105537" y="309879"/>
                  </a:lnTo>
                  <a:lnTo>
                    <a:pt x="4342638" y="309879"/>
                  </a:lnTo>
                  <a:lnTo>
                    <a:pt x="4335843" y="312420"/>
                  </a:lnTo>
                  <a:lnTo>
                    <a:pt x="4328236" y="314960"/>
                  </a:lnTo>
                  <a:close/>
                </a:path>
                <a:path w="4448175" h="320039">
                  <a:moveTo>
                    <a:pt x="4312589" y="318770"/>
                  </a:moveTo>
                  <a:lnTo>
                    <a:pt x="135585" y="318770"/>
                  </a:lnTo>
                  <a:lnTo>
                    <a:pt x="127685" y="316229"/>
                  </a:lnTo>
                  <a:lnTo>
                    <a:pt x="120624" y="314960"/>
                  </a:lnTo>
                  <a:lnTo>
                    <a:pt x="4327550" y="314960"/>
                  </a:lnTo>
                  <a:lnTo>
                    <a:pt x="4320489" y="316229"/>
                  </a:lnTo>
                  <a:lnTo>
                    <a:pt x="4312589" y="318770"/>
                  </a:lnTo>
                  <a:close/>
                </a:path>
                <a:path w="4448175" h="320039">
                  <a:moveTo>
                    <a:pt x="4296435" y="320039"/>
                  </a:moveTo>
                  <a:lnTo>
                    <a:pt x="151739" y="320039"/>
                  </a:lnTo>
                  <a:lnTo>
                    <a:pt x="143598" y="318770"/>
                  </a:lnTo>
                  <a:lnTo>
                    <a:pt x="4304576" y="318770"/>
                  </a:lnTo>
                  <a:lnTo>
                    <a:pt x="4296435" y="32003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2823" y="3536950"/>
              <a:ext cx="355663" cy="2190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0736" y="3571875"/>
              <a:ext cx="240601" cy="1492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67050" y="3908425"/>
              <a:ext cx="4448175" cy="320040"/>
            </a:xfrm>
            <a:custGeom>
              <a:avLst/>
              <a:gdLst/>
              <a:ahLst/>
              <a:cxnLst/>
              <a:rect l="l" t="t" r="r" b="b"/>
              <a:pathLst>
                <a:path w="4448175" h="320039">
                  <a:moveTo>
                    <a:pt x="4342638" y="8889"/>
                  </a:moveTo>
                  <a:lnTo>
                    <a:pt x="105537" y="8889"/>
                  </a:lnTo>
                  <a:lnTo>
                    <a:pt x="112331" y="6350"/>
                  </a:lnTo>
                  <a:lnTo>
                    <a:pt x="119938" y="5079"/>
                  </a:lnTo>
                  <a:lnTo>
                    <a:pt x="120624" y="3810"/>
                  </a:lnTo>
                  <a:lnTo>
                    <a:pt x="127685" y="2539"/>
                  </a:lnTo>
                  <a:lnTo>
                    <a:pt x="143598" y="0"/>
                  </a:lnTo>
                  <a:lnTo>
                    <a:pt x="4304576" y="0"/>
                  </a:lnTo>
                  <a:lnTo>
                    <a:pt x="4320489" y="2539"/>
                  </a:lnTo>
                  <a:lnTo>
                    <a:pt x="4327550" y="3810"/>
                  </a:lnTo>
                  <a:lnTo>
                    <a:pt x="4328236" y="5079"/>
                  </a:lnTo>
                  <a:lnTo>
                    <a:pt x="4335843" y="6350"/>
                  </a:lnTo>
                  <a:lnTo>
                    <a:pt x="4342638" y="8889"/>
                  </a:lnTo>
                  <a:close/>
                </a:path>
                <a:path w="4448175" h="320039">
                  <a:moveTo>
                    <a:pt x="4357039" y="15239"/>
                  </a:moveTo>
                  <a:lnTo>
                    <a:pt x="91135" y="15239"/>
                  </a:lnTo>
                  <a:lnTo>
                    <a:pt x="98247" y="11429"/>
                  </a:lnTo>
                  <a:lnTo>
                    <a:pt x="104876" y="8889"/>
                  </a:lnTo>
                  <a:lnTo>
                    <a:pt x="4343298" y="8889"/>
                  </a:lnTo>
                  <a:lnTo>
                    <a:pt x="4349927" y="11429"/>
                  </a:lnTo>
                  <a:lnTo>
                    <a:pt x="4357039" y="15239"/>
                  </a:lnTo>
                  <a:close/>
                </a:path>
                <a:path w="4448175" h="320039">
                  <a:moveTo>
                    <a:pt x="4363961" y="19050"/>
                  </a:moveTo>
                  <a:lnTo>
                    <a:pt x="84213" y="19050"/>
                  </a:lnTo>
                  <a:lnTo>
                    <a:pt x="90500" y="15239"/>
                  </a:lnTo>
                  <a:lnTo>
                    <a:pt x="4357674" y="15239"/>
                  </a:lnTo>
                  <a:lnTo>
                    <a:pt x="4363961" y="19050"/>
                  </a:lnTo>
                  <a:close/>
                </a:path>
                <a:path w="4448175" h="320039">
                  <a:moveTo>
                    <a:pt x="4370692" y="22860"/>
                  </a:moveTo>
                  <a:lnTo>
                    <a:pt x="77482" y="22860"/>
                  </a:lnTo>
                  <a:lnTo>
                    <a:pt x="83604" y="19050"/>
                  </a:lnTo>
                  <a:lnTo>
                    <a:pt x="4364570" y="19050"/>
                  </a:lnTo>
                  <a:lnTo>
                    <a:pt x="4370692" y="22860"/>
                  </a:lnTo>
                  <a:close/>
                </a:path>
                <a:path w="4448175" h="320039">
                  <a:moveTo>
                    <a:pt x="92316" y="273050"/>
                  </a:moveTo>
                  <a:lnTo>
                    <a:pt x="46723" y="273050"/>
                  </a:lnTo>
                  <a:lnTo>
                    <a:pt x="41884" y="267970"/>
                  </a:lnTo>
                  <a:lnTo>
                    <a:pt x="36842" y="261620"/>
                  </a:lnTo>
                  <a:lnTo>
                    <a:pt x="32067" y="256539"/>
                  </a:lnTo>
                  <a:lnTo>
                    <a:pt x="31661" y="255270"/>
                  </a:lnTo>
                  <a:lnTo>
                    <a:pt x="27584" y="250189"/>
                  </a:lnTo>
                  <a:lnTo>
                    <a:pt x="23406" y="242570"/>
                  </a:lnTo>
                  <a:lnTo>
                    <a:pt x="23050" y="242570"/>
                  </a:lnTo>
                  <a:lnTo>
                    <a:pt x="19532" y="236220"/>
                  </a:lnTo>
                  <a:lnTo>
                    <a:pt x="19202" y="236220"/>
                  </a:lnTo>
                  <a:lnTo>
                    <a:pt x="15976" y="229870"/>
                  </a:lnTo>
                  <a:lnTo>
                    <a:pt x="15671" y="228600"/>
                  </a:lnTo>
                  <a:lnTo>
                    <a:pt x="12471" y="222250"/>
                  </a:lnTo>
                  <a:lnTo>
                    <a:pt x="9855" y="214629"/>
                  </a:lnTo>
                  <a:lnTo>
                    <a:pt x="9613" y="214629"/>
                  </a:lnTo>
                  <a:lnTo>
                    <a:pt x="7315" y="208279"/>
                  </a:lnTo>
                  <a:lnTo>
                    <a:pt x="5143" y="200660"/>
                  </a:lnTo>
                  <a:lnTo>
                    <a:pt x="4965" y="199389"/>
                  </a:lnTo>
                  <a:lnTo>
                    <a:pt x="3327" y="191770"/>
                  </a:lnTo>
                  <a:lnTo>
                    <a:pt x="1905" y="184150"/>
                  </a:lnTo>
                  <a:lnTo>
                    <a:pt x="863" y="176529"/>
                  </a:lnTo>
                  <a:lnTo>
                    <a:pt x="228" y="168910"/>
                  </a:lnTo>
                  <a:lnTo>
                    <a:pt x="0" y="160020"/>
                  </a:lnTo>
                  <a:lnTo>
                    <a:pt x="0" y="158750"/>
                  </a:lnTo>
                  <a:lnTo>
                    <a:pt x="4965" y="119379"/>
                  </a:lnTo>
                  <a:lnTo>
                    <a:pt x="5143" y="119379"/>
                  </a:lnTo>
                  <a:lnTo>
                    <a:pt x="7315" y="111760"/>
                  </a:lnTo>
                  <a:lnTo>
                    <a:pt x="9613" y="105410"/>
                  </a:lnTo>
                  <a:lnTo>
                    <a:pt x="9855" y="104139"/>
                  </a:lnTo>
                  <a:lnTo>
                    <a:pt x="12471" y="97789"/>
                  </a:lnTo>
                  <a:lnTo>
                    <a:pt x="15671" y="90170"/>
                  </a:lnTo>
                  <a:lnTo>
                    <a:pt x="15976" y="90170"/>
                  </a:lnTo>
                  <a:lnTo>
                    <a:pt x="19202" y="83820"/>
                  </a:lnTo>
                  <a:lnTo>
                    <a:pt x="19532" y="82550"/>
                  </a:lnTo>
                  <a:lnTo>
                    <a:pt x="23050" y="77470"/>
                  </a:lnTo>
                  <a:lnTo>
                    <a:pt x="23406" y="76200"/>
                  </a:lnTo>
                  <a:lnTo>
                    <a:pt x="27584" y="69850"/>
                  </a:lnTo>
                  <a:lnTo>
                    <a:pt x="31661" y="63500"/>
                  </a:lnTo>
                  <a:lnTo>
                    <a:pt x="32067" y="63500"/>
                  </a:lnTo>
                  <a:lnTo>
                    <a:pt x="36842" y="57150"/>
                  </a:lnTo>
                  <a:lnTo>
                    <a:pt x="41884" y="52070"/>
                  </a:lnTo>
                  <a:lnTo>
                    <a:pt x="46723" y="46989"/>
                  </a:lnTo>
                  <a:lnTo>
                    <a:pt x="47205" y="45720"/>
                  </a:lnTo>
                  <a:lnTo>
                    <a:pt x="52273" y="40639"/>
                  </a:lnTo>
                  <a:lnTo>
                    <a:pt x="58077" y="36829"/>
                  </a:lnTo>
                  <a:lnTo>
                    <a:pt x="64122" y="31750"/>
                  </a:lnTo>
                  <a:lnTo>
                    <a:pt x="64668" y="30479"/>
                  </a:lnTo>
                  <a:lnTo>
                    <a:pt x="70396" y="26670"/>
                  </a:lnTo>
                  <a:lnTo>
                    <a:pt x="76898" y="22860"/>
                  </a:lnTo>
                  <a:lnTo>
                    <a:pt x="4371276" y="22860"/>
                  </a:lnTo>
                  <a:lnTo>
                    <a:pt x="4377778" y="26670"/>
                  </a:lnTo>
                  <a:lnTo>
                    <a:pt x="4379688" y="27939"/>
                  </a:lnTo>
                  <a:lnTo>
                    <a:pt x="153911" y="27939"/>
                  </a:lnTo>
                  <a:lnTo>
                    <a:pt x="146494" y="29210"/>
                  </a:lnTo>
                  <a:lnTo>
                    <a:pt x="140601" y="29210"/>
                  </a:lnTo>
                  <a:lnTo>
                    <a:pt x="133413" y="30479"/>
                  </a:lnTo>
                  <a:lnTo>
                    <a:pt x="134112" y="30479"/>
                  </a:lnTo>
                  <a:lnTo>
                    <a:pt x="127050" y="31750"/>
                  </a:lnTo>
                  <a:lnTo>
                    <a:pt x="127736" y="31750"/>
                  </a:lnTo>
                  <a:lnTo>
                    <a:pt x="120815" y="34289"/>
                  </a:lnTo>
                  <a:lnTo>
                    <a:pt x="121488" y="34289"/>
                  </a:lnTo>
                  <a:lnTo>
                    <a:pt x="114706" y="35560"/>
                  </a:lnTo>
                  <a:lnTo>
                    <a:pt x="115366" y="35560"/>
                  </a:lnTo>
                  <a:lnTo>
                    <a:pt x="108724" y="38100"/>
                  </a:lnTo>
                  <a:lnTo>
                    <a:pt x="109372" y="38100"/>
                  </a:lnTo>
                  <a:lnTo>
                    <a:pt x="102908" y="40639"/>
                  </a:lnTo>
                  <a:lnTo>
                    <a:pt x="103530" y="40639"/>
                  </a:lnTo>
                  <a:lnTo>
                    <a:pt x="99330" y="43179"/>
                  </a:lnTo>
                  <a:lnTo>
                    <a:pt x="97840" y="43179"/>
                  </a:lnTo>
                  <a:lnTo>
                    <a:pt x="91732" y="46989"/>
                  </a:lnTo>
                  <a:lnTo>
                    <a:pt x="92316" y="46989"/>
                  </a:lnTo>
                  <a:lnTo>
                    <a:pt x="86385" y="50800"/>
                  </a:lnTo>
                  <a:lnTo>
                    <a:pt x="86956" y="50800"/>
                  </a:lnTo>
                  <a:lnTo>
                    <a:pt x="83138" y="53339"/>
                  </a:lnTo>
                  <a:lnTo>
                    <a:pt x="81787" y="53339"/>
                  </a:lnTo>
                  <a:lnTo>
                    <a:pt x="76263" y="58420"/>
                  </a:lnTo>
                  <a:lnTo>
                    <a:pt x="76796" y="58420"/>
                  </a:lnTo>
                  <a:lnTo>
                    <a:pt x="71488" y="62229"/>
                  </a:lnTo>
                  <a:lnTo>
                    <a:pt x="71996" y="62229"/>
                  </a:lnTo>
                  <a:lnTo>
                    <a:pt x="68195" y="66039"/>
                  </a:lnTo>
                  <a:lnTo>
                    <a:pt x="67411" y="66039"/>
                  </a:lnTo>
                  <a:lnTo>
                    <a:pt x="62572" y="71120"/>
                  </a:lnTo>
                  <a:lnTo>
                    <a:pt x="63030" y="71120"/>
                  </a:lnTo>
                  <a:lnTo>
                    <a:pt x="58432" y="76200"/>
                  </a:lnTo>
                  <a:lnTo>
                    <a:pt x="58877" y="76200"/>
                  </a:lnTo>
                  <a:lnTo>
                    <a:pt x="55619" y="80010"/>
                  </a:lnTo>
                  <a:lnTo>
                    <a:pt x="54952" y="80010"/>
                  </a:lnTo>
                  <a:lnTo>
                    <a:pt x="50876" y="86360"/>
                  </a:lnTo>
                  <a:lnTo>
                    <a:pt x="51257" y="86360"/>
                  </a:lnTo>
                  <a:lnTo>
                    <a:pt x="47459" y="91439"/>
                  </a:lnTo>
                  <a:lnTo>
                    <a:pt x="47815" y="91439"/>
                  </a:lnTo>
                  <a:lnTo>
                    <a:pt x="45001" y="96520"/>
                  </a:lnTo>
                  <a:lnTo>
                    <a:pt x="44627" y="96520"/>
                  </a:lnTo>
                  <a:lnTo>
                    <a:pt x="41401" y="102870"/>
                  </a:lnTo>
                  <a:lnTo>
                    <a:pt x="41706" y="102870"/>
                  </a:lnTo>
                  <a:lnTo>
                    <a:pt x="39370" y="107950"/>
                  </a:lnTo>
                  <a:lnTo>
                    <a:pt x="39052" y="107950"/>
                  </a:lnTo>
                  <a:lnTo>
                    <a:pt x="36436" y="114300"/>
                  </a:lnTo>
                  <a:lnTo>
                    <a:pt x="36690" y="114300"/>
                  </a:lnTo>
                  <a:lnTo>
                    <a:pt x="34391" y="120650"/>
                  </a:lnTo>
                  <a:lnTo>
                    <a:pt x="34594" y="120650"/>
                  </a:lnTo>
                  <a:lnTo>
                    <a:pt x="32626" y="127000"/>
                  </a:lnTo>
                  <a:lnTo>
                    <a:pt x="32804" y="127000"/>
                  </a:lnTo>
                  <a:lnTo>
                    <a:pt x="31178" y="133350"/>
                  </a:lnTo>
                  <a:lnTo>
                    <a:pt x="31318" y="133350"/>
                  </a:lnTo>
                  <a:lnTo>
                    <a:pt x="30035" y="139700"/>
                  </a:lnTo>
                  <a:lnTo>
                    <a:pt x="29210" y="146050"/>
                  </a:lnTo>
                  <a:lnTo>
                    <a:pt x="28820" y="152400"/>
                  </a:lnTo>
                  <a:lnTo>
                    <a:pt x="28606" y="158750"/>
                  </a:lnTo>
                  <a:lnTo>
                    <a:pt x="28727" y="166370"/>
                  </a:lnTo>
                  <a:lnTo>
                    <a:pt x="29286" y="173989"/>
                  </a:lnTo>
                  <a:lnTo>
                    <a:pt x="30149" y="180339"/>
                  </a:lnTo>
                  <a:lnTo>
                    <a:pt x="31318" y="186689"/>
                  </a:lnTo>
                  <a:lnTo>
                    <a:pt x="31449" y="186689"/>
                  </a:lnTo>
                  <a:lnTo>
                    <a:pt x="32804" y="193039"/>
                  </a:lnTo>
                  <a:lnTo>
                    <a:pt x="32954" y="193039"/>
                  </a:lnTo>
                  <a:lnTo>
                    <a:pt x="34594" y="199389"/>
                  </a:lnTo>
                  <a:lnTo>
                    <a:pt x="34774" y="199389"/>
                  </a:lnTo>
                  <a:lnTo>
                    <a:pt x="36690" y="205739"/>
                  </a:lnTo>
                  <a:lnTo>
                    <a:pt x="36959" y="205739"/>
                  </a:lnTo>
                  <a:lnTo>
                    <a:pt x="39052" y="210820"/>
                  </a:lnTo>
                  <a:lnTo>
                    <a:pt x="38785" y="210820"/>
                  </a:lnTo>
                  <a:lnTo>
                    <a:pt x="41706" y="217170"/>
                  </a:lnTo>
                  <a:lnTo>
                    <a:pt x="42047" y="217170"/>
                  </a:lnTo>
                  <a:lnTo>
                    <a:pt x="44627" y="222250"/>
                  </a:lnTo>
                  <a:lnTo>
                    <a:pt x="44297" y="222250"/>
                  </a:lnTo>
                  <a:lnTo>
                    <a:pt x="47815" y="228600"/>
                  </a:lnTo>
                  <a:lnTo>
                    <a:pt x="48219" y="228600"/>
                  </a:lnTo>
                  <a:lnTo>
                    <a:pt x="51257" y="233679"/>
                  </a:lnTo>
                  <a:lnTo>
                    <a:pt x="50876" y="233679"/>
                  </a:lnTo>
                  <a:lnTo>
                    <a:pt x="54952" y="238760"/>
                  </a:lnTo>
                  <a:lnTo>
                    <a:pt x="54533" y="238760"/>
                  </a:lnTo>
                  <a:lnTo>
                    <a:pt x="58877" y="243839"/>
                  </a:lnTo>
                  <a:lnTo>
                    <a:pt x="58432" y="243839"/>
                  </a:lnTo>
                  <a:lnTo>
                    <a:pt x="63030" y="248920"/>
                  </a:lnTo>
                  <a:lnTo>
                    <a:pt x="63782" y="248920"/>
                  </a:lnTo>
                  <a:lnTo>
                    <a:pt x="67411" y="252729"/>
                  </a:lnTo>
                  <a:lnTo>
                    <a:pt x="66929" y="252729"/>
                  </a:lnTo>
                  <a:lnTo>
                    <a:pt x="71996" y="257810"/>
                  </a:lnTo>
                  <a:lnTo>
                    <a:pt x="72815" y="257810"/>
                  </a:lnTo>
                  <a:lnTo>
                    <a:pt x="76796" y="261620"/>
                  </a:lnTo>
                  <a:lnTo>
                    <a:pt x="76263" y="261620"/>
                  </a:lnTo>
                  <a:lnTo>
                    <a:pt x="81787" y="265429"/>
                  </a:lnTo>
                  <a:lnTo>
                    <a:pt x="81229" y="265429"/>
                  </a:lnTo>
                  <a:lnTo>
                    <a:pt x="86956" y="269239"/>
                  </a:lnTo>
                  <a:lnTo>
                    <a:pt x="86385" y="269239"/>
                  </a:lnTo>
                  <a:lnTo>
                    <a:pt x="92316" y="273050"/>
                  </a:lnTo>
                  <a:close/>
                </a:path>
                <a:path w="4448175" h="320039">
                  <a:moveTo>
                    <a:pt x="4350943" y="44450"/>
                  </a:moveTo>
                  <a:lnTo>
                    <a:pt x="4344644" y="40639"/>
                  </a:lnTo>
                  <a:lnTo>
                    <a:pt x="4345266" y="40639"/>
                  </a:lnTo>
                  <a:lnTo>
                    <a:pt x="4338802" y="38100"/>
                  </a:lnTo>
                  <a:lnTo>
                    <a:pt x="4339450" y="38100"/>
                  </a:lnTo>
                  <a:lnTo>
                    <a:pt x="4332808" y="35560"/>
                  </a:lnTo>
                  <a:lnTo>
                    <a:pt x="4333481" y="35560"/>
                  </a:lnTo>
                  <a:lnTo>
                    <a:pt x="4326686" y="34289"/>
                  </a:lnTo>
                  <a:lnTo>
                    <a:pt x="4327359" y="34289"/>
                  </a:lnTo>
                  <a:lnTo>
                    <a:pt x="4320438" y="31750"/>
                  </a:lnTo>
                  <a:lnTo>
                    <a:pt x="4321124" y="31750"/>
                  </a:lnTo>
                  <a:lnTo>
                    <a:pt x="4314063" y="30479"/>
                  </a:lnTo>
                  <a:lnTo>
                    <a:pt x="4314761" y="30479"/>
                  </a:lnTo>
                  <a:lnTo>
                    <a:pt x="4307573" y="29210"/>
                  </a:lnTo>
                  <a:lnTo>
                    <a:pt x="4301693" y="29210"/>
                  </a:lnTo>
                  <a:lnTo>
                    <a:pt x="4294276" y="27939"/>
                  </a:lnTo>
                  <a:lnTo>
                    <a:pt x="4379688" y="27939"/>
                  </a:lnTo>
                  <a:lnTo>
                    <a:pt x="4383506" y="30479"/>
                  </a:lnTo>
                  <a:lnTo>
                    <a:pt x="4384052" y="31750"/>
                  </a:lnTo>
                  <a:lnTo>
                    <a:pt x="4390097" y="36829"/>
                  </a:lnTo>
                  <a:lnTo>
                    <a:pt x="4395901" y="40639"/>
                  </a:lnTo>
                  <a:lnTo>
                    <a:pt x="4398435" y="43179"/>
                  </a:lnTo>
                  <a:lnTo>
                    <a:pt x="4350334" y="43179"/>
                  </a:lnTo>
                  <a:lnTo>
                    <a:pt x="4350943" y="44450"/>
                  </a:lnTo>
                  <a:close/>
                </a:path>
                <a:path w="4448175" h="320039">
                  <a:moveTo>
                    <a:pt x="97231" y="44450"/>
                  </a:moveTo>
                  <a:lnTo>
                    <a:pt x="97840" y="43179"/>
                  </a:lnTo>
                  <a:lnTo>
                    <a:pt x="99330" y="43179"/>
                  </a:lnTo>
                  <a:lnTo>
                    <a:pt x="97231" y="44450"/>
                  </a:lnTo>
                  <a:close/>
                </a:path>
                <a:path w="4448175" h="320039">
                  <a:moveTo>
                    <a:pt x="4366945" y="54610"/>
                  </a:moveTo>
                  <a:lnTo>
                    <a:pt x="4361218" y="50800"/>
                  </a:lnTo>
                  <a:lnTo>
                    <a:pt x="4361789" y="50800"/>
                  </a:lnTo>
                  <a:lnTo>
                    <a:pt x="4355858" y="46989"/>
                  </a:lnTo>
                  <a:lnTo>
                    <a:pt x="4356442" y="46989"/>
                  </a:lnTo>
                  <a:lnTo>
                    <a:pt x="4350334" y="43179"/>
                  </a:lnTo>
                  <a:lnTo>
                    <a:pt x="4398435" y="43179"/>
                  </a:lnTo>
                  <a:lnTo>
                    <a:pt x="4400969" y="45720"/>
                  </a:lnTo>
                  <a:lnTo>
                    <a:pt x="4401451" y="46989"/>
                  </a:lnTo>
                  <a:lnTo>
                    <a:pt x="4406290" y="52070"/>
                  </a:lnTo>
                  <a:lnTo>
                    <a:pt x="4407550" y="53339"/>
                  </a:lnTo>
                  <a:lnTo>
                    <a:pt x="4366399" y="53339"/>
                  </a:lnTo>
                  <a:lnTo>
                    <a:pt x="4366945" y="54610"/>
                  </a:lnTo>
                  <a:close/>
                </a:path>
                <a:path w="4448175" h="320039">
                  <a:moveTo>
                    <a:pt x="81229" y="54610"/>
                  </a:moveTo>
                  <a:lnTo>
                    <a:pt x="81787" y="53339"/>
                  </a:lnTo>
                  <a:lnTo>
                    <a:pt x="83138" y="53339"/>
                  </a:lnTo>
                  <a:lnTo>
                    <a:pt x="81229" y="54610"/>
                  </a:lnTo>
                  <a:close/>
                </a:path>
                <a:path w="4448175" h="320039">
                  <a:moveTo>
                    <a:pt x="4381246" y="67310"/>
                  </a:moveTo>
                  <a:lnTo>
                    <a:pt x="4376178" y="62229"/>
                  </a:lnTo>
                  <a:lnTo>
                    <a:pt x="4376686" y="62229"/>
                  </a:lnTo>
                  <a:lnTo>
                    <a:pt x="4371378" y="58420"/>
                  </a:lnTo>
                  <a:lnTo>
                    <a:pt x="4371911" y="58420"/>
                  </a:lnTo>
                  <a:lnTo>
                    <a:pt x="4366399" y="53339"/>
                  </a:lnTo>
                  <a:lnTo>
                    <a:pt x="4407550" y="53339"/>
                  </a:lnTo>
                  <a:lnTo>
                    <a:pt x="4411332" y="57150"/>
                  </a:lnTo>
                  <a:lnTo>
                    <a:pt x="4411776" y="58420"/>
                  </a:lnTo>
                  <a:lnTo>
                    <a:pt x="4416107" y="63500"/>
                  </a:lnTo>
                  <a:lnTo>
                    <a:pt x="4416513" y="63500"/>
                  </a:lnTo>
                  <a:lnTo>
                    <a:pt x="4418144" y="66039"/>
                  </a:lnTo>
                  <a:lnTo>
                    <a:pt x="4380776" y="66039"/>
                  </a:lnTo>
                  <a:lnTo>
                    <a:pt x="4381246" y="67310"/>
                  </a:lnTo>
                  <a:close/>
                </a:path>
                <a:path w="4448175" h="320039">
                  <a:moveTo>
                    <a:pt x="66929" y="67310"/>
                  </a:moveTo>
                  <a:lnTo>
                    <a:pt x="67411" y="66039"/>
                  </a:lnTo>
                  <a:lnTo>
                    <a:pt x="68195" y="66039"/>
                  </a:lnTo>
                  <a:lnTo>
                    <a:pt x="66929" y="67310"/>
                  </a:lnTo>
                  <a:close/>
                </a:path>
                <a:path w="4448175" h="320039">
                  <a:moveTo>
                    <a:pt x="4393641" y="81279"/>
                  </a:moveTo>
                  <a:lnTo>
                    <a:pt x="4389297" y="76200"/>
                  </a:lnTo>
                  <a:lnTo>
                    <a:pt x="4389742" y="76200"/>
                  </a:lnTo>
                  <a:lnTo>
                    <a:pt x="4385144" y="71120"/>
                  </a:lnTo>
                  <a:lnTo>
                    <a:pt x="4385602" y="71120"/>
                  </a:lnTo>
                  <a:lnTo>
                    <a:pt x="4380776" y="66039"/>
                  </a:lnTo>
                  <a:lnTo>
                    <a:pt x="4418144" y="66039"/>
                  </a:lnTo>
                  <a:lnTo>
                    <a:pt x="4420590" y="69850"/>
                  </a:lnTo>
                  <a:lnTo>
                    <a:pt x="4424768" y="76200"/>
                  </a:lnTo>
                  <a:lnTo>
                    <a:pt x="4425124" y="77470"/>
                  </a:lnTo>
                  <a:lnTo>
                    <a:pt x="4426883" y="80010"/>
                  </a:lnTo>
                  <a:lnTo>
                    <a:pt x="4393234" y="80010"/>
                  </a:lnTo>
                  <a:lnTo>
                    <a:pt x="4393641" y="81279"/>
                  </a:lnTo>
                  <a:close/>
                </a:path>
                <a:path w="4448175" h="320039">
                  <a:moveTo>
                    <a:pt x="54533" y="81279"/>
                  </a:moveTo>
                  <a:lnTo>
                    <a:pt x="54952" y="80010"/>
                  </a:lnTo>
                  <a:lnTo>
                    <a:pt x="55619" y="80010"/>
                  </a:lnTo>
                  <a:lnTo>
                    <a:pt x="54533" y="81279"/>
                  </a:lnTo>
                  <a:close/>
                </a:path>
                <a:path w="4448175" h="320039">
                  <a:moveTo>
                    <a:pt x="4403877" y="97789"/>
                  </a:moveTo>
                  <a:lnTo>
                    <a:pt x="4400359" y="91439"/>
                  </a:lnTo>
                  <a:lnTo>
                    <a:pt x="4400715" y="91439"/>
                  </a:lnTo>
                  <a:lnTo>
                    <a:pt x="4396917" y="86360"/>
                  </a:lnTo>
                  <a:lnTo>
                    <a:pt x="4397298" y="86360"/>
                  </a:lnTo>
                  <a:lnTo>
                    <a:pt x="4393234" y="80010"/>
                  </a:lnTo>
                  <a:lnTo>
                    <a:pt x="4426883" y="80010"/>
                  </a:lnTo>
                  <a:lnTo>
                    <a:pt x="4428642" y="82550"/>
                  </a:lnTo>
                  <a:lnTo>
                    <a:pt x="4428972" y="83820"/>
                  </a:lnTo>
                  <a:lnTo>
                    <a:pt x="4432198" y="90170"/>
                  </a:lnTo>
                  <a:lnTo>
                    <a:pt x="4432503" y="90170"/>
                  </a:lnTo>
                  <a:lnTo>
                    <a:pt x="4435170" y="96520"/>
                  </a:lnTo>
                  <a:lnTo>
                    <a:pt x="4403547" y="96520"/>
                  </a:lnTo>
                  <a:lnTo>
                    <a:pt x="4403877" y="97789"/>
                  </a:lnTo>
                  <a:close/>
                </a:path>
                <a:path w="4448175" h="320039">
                  <a:moveTo>
                    <a:pt x="44297" y="97789"/>
                  </a:moveTo>
                  <a:lnTo>
                    <a:pt x="44627" y="96520"/>
                  </a:lnTo>
                  <a:lnTo>
                    <a:pt x="45001" y="96520"/>
                  </a:lnTo>
                  <a:lnTo>
                    <a:pt x="44297" y="97789"/>
                  </a:lnTo>
                  <a:close/>
                </a:path>
                <a:path w="4448175" h="320039">
                  <a:moveTo>
                    <a:pt x="4409389" y="109220"/>
                  </a:moveTo>
                  <a:lnTo>
                    <a:pt x="4406468" y="102870"/>
                  </a:lnTo>
                  <a:lnTo>
                    <a:pt x="4406773" y="102870"/>
                  </a:lnTo>
                  <a:lnTo>
                    <a:pt x="4403547" y="96520"/>
                  </a:lnTo>
                  <a:lnTo>
                    <a:pt x="4435170" y="96520"/>
                  </a:lnTo>
                  <a:lnTo>
                    <a:pt x="4438319" y="104139"/>
                  </a:lnTo>
                  <a:lnTo>
                    <a:pt x="4438561" y="105410"/>
                  </a:lnTo>
                  <a:lnTo>
                    <a:pt x="4439480" y="107950"/>
                  </a:lnTo>
                  <a:lnTo>
                    <a:pt x="4409122" y="107950"/>
                  </a:lnTo>
                  <a:lnTo>
                    <a:pt x="4409389" y="109220"/>
                  </a:lnTo>
                  <a:close/>
                </a:path>
                <a:path w="4448175" h="320039">
                  <a:moveTo>
                    <a:pt x="38785" y="109220"/>
                  </a:moveTo>
                  <a:lnTo>
                    <a:pt x="39052" y="107950"/>
                  </a:lnTo>
                  <a:lnTo>
                    <a:pt x="39370" y="107950"/>
                  </a:lnTo>
                  <a:lnTo>
                    <a:pt x="38785" y="109220"/>
                  </a:lnTo>
                  <a:close/>
                </a:path>
                <a:path w="4448175" h="320039">
                  <a:moveTo>
                    <a:pt x="4448022" y="153670"/>
                  </a:moveTo>
                  <a:lnTo>
                    <a:pt x="4419447" y="153670"/>
                  </a:lnTo>
                  <a:lnTo>
                    <a:pt x="4419409" y="152400"/>
                  </a:lnTo>
                  <a:lnTo>
                    <a:pt x="4418888" y="146050"/>
                  </a:lnTo>
                  <a:lnTo>
                    <a:pt x="4418025" y="139700"/>
                  </a:lnTo>
                  <a:lnTo>
                    <a:pt x="4416856" y="133350"/>
                  </a:lnTo>
                  <a:lnTo>
                    <a:pt x="4416996" y="133350"/>
                  </a:lnTo>
                  <a:lnTo>
                    <a:pt x="4415370" y="127000"/>
                  </a:lnTo>
                  <a:lnTo>
                    <a:pt x="4415548" y="127000"/>
                  </a:lnTo>
                  <a:lnTo>
                    <a:pt x="4413580" y="120650"/>
                  </a:lnTo>
                  <a:lnTo>
                    <a:pt x="4413783" y="120650"/>
                  </a:lnTo>
                  <a:lnTo>
                    <a:pt x="4411497" y="114300"/>
                  </a:lnTo>
                  <a:lnTo>
                    <a:pt x="4411738" y="114300"/>
                  </a:lnTo>
                  <a:lnTo>
                    <a:pt x="4409122" y="107950"/>
                  </a:lnTo>
                  <a:lnTo>
                    <a:pt x="4439480" y="107950"/>
                  </a:lnTo>
                  <a:lnTo>
                    <a:pt x="4440859" y="111760"/>
                  </a:lnTo>
                  <a:lnTo>
                    <a:pt x="4443031" y="119379"/>
                  </a:lnTo>
                  <a:lnTo>
                    <a:pt x="4443209" y="119379"/>
                  </a:lnTo>
                  <a:lnTo>
                    <a:pt x="4444847" y="127000"/>
                  </a:lnTo>
                  <a:lnTo>
                    <a:pt x="4446384" y="135889"/>
                  </a:lnTo>
                  <a:lnTo>
                    <a:pt x="4447311" y="143510"/>
                  </a:lnTo>
                  <a:lnTo>
                    <a:pt x="4447946" y="151129"/>
                  </a:lnTo>
                  <a:lnTo>
                    <a:pt x="4448022" y="153670"/>
                  </a:lnTo>
                  <a:close/>
                </a:path>
                <a:path w="4448175" h="320039">
                  <a:moveTo>
                    <a:pt x="28737" y="153538"/>
                  </a:moveTo>
                  <a:lnTo>
                    <a:pt x="28765" y="152400"/>
                  </a:lnTo>
                  <a:lnTo>
                    <a:pt x="28737" y="153538"/>
                  </a:lnTo>
                  <a:close/>
                </a:path>
                <a:path w="4448175" h="320039">
                  <a:moveTo>
                    <a:pt x="4419437" y="153538"/>
                  </a:moveTo>
                  <a:lnTo>
                    <a:pt x="4419354" y="152400"/>
                  </a:lnTo>
                  <a:lnTo>
                    <a:pt x="4419437" y="153538"/>
                  </a:lnTo>
                  <a:close/>
                </a:path>
                <a:path w="4448175" h="320039">
                  <a:moveTo>
                    <a:pt x="28733" y="153670"/>
                  </a:moveTo>
                  <a:lnTo>
                    <a:pt x="28737" y="153538"/>
                  </a:lnTo>
                  <a:lnTo>
                    <a:pt x="28733" y="153670"/>
                  </a:lnTo>
                  <a:close/>
                </a:path>
                <a:path w="4448175" h="320039">
                  <a:moveTo>
                    <a:pt x="4448175" y="160020"/>
                  </a:moveTo>
                  <a:lnTo>
                    <a:pt x="4419600" y="160020"/>
                  </a:lnTo>
                  <a:lnTo>
                    <a:pt x="4419600" y="158750"/>
                  </a:lnTo>
                  <a:lnTo>
                    <a:pt x="4419437" y="153538"/>
                  </a:lnTo>
                  <a:lnTo>
                    <a:pt x="4419447" y="153670"/>
                  </a:lnTo>
                  <a:lnTo>
                    <a:pt x="4448022" y="153670"/>
                  </a:lnTo>
                  <a:lnTo>
                    <a:pt x="4448175" y="158750"/>
                  </a:lnTo>
                  <a:lnTo>
                    <a:pt x="4448175" y="160020"/>
                  </a:lnTo>
                  <a:close/>
                </a:path>
                <a:path w="4448175" h="320039">
                  <a:moveTo>
                    <a:pt x="28590" y="159385"/>
                  </a:moveTo>
                  <a:lnTo>
                    <a:pt x="28575" y="158750"/>
                  </a:lnTo>
                  <a:lnTo>
                    <a:pt x="28590" y="159385"/>
                  </a:lnTo>
                  <a:close/>
                </a:path>
                <a:path w="4448175" h="320039">
                  <a:moveTo>
                    <a:pt x="4419584" y="159385"/>
                  </a:moveTo>
                  <a:lnTo>
                    <a:pt x="4419568" y="158750"/>
                  </a:lnTo>
                  <a:lnTo>
                    <a:pt x="4419584" y="159385"/>
                  </a:lnTo>
                  <a:close/>
                </a:path>
                <a:path w="4448175" h="320039">
                  <a:moveTo>
                    <a:pt x="28606" y="160020"/>
                  </a:moveTo>
                  <a:lnTo>
                    <a:pt x="28590" y="159385"/>
                  </a:lnTo>
                  <a:lnTo>
                    <a:pt x="28606" y="160020"/>
                  </a:lnTo>
                  <a:close/>
                </a:path>
                <a:path w="4448175" h="320039">
                  <a:moveTo>
                    <a:pt x="4447523" y="173989"/>
                  </a:moveTo>
                  <a:lnTo>
                    <a:pt x="4418888" y="173989"/>
                  </a:lnTo>
                  <a:lnTo>
                    <a:pt x="4419447" y="166370"/>
                  </a:lnTo>
                  <a:lnTo>
                    <a:pt x="4419584" y="159385"/>
                  </a:lnTo>
                  <a:lnTo>
                    <a:pt x="4419600" y="160020"/>
                  </a:lnTo>
                  <a:lnTo>
                    <a:pt x="4448175" y="160020"/>
                  </a:lnTo>
                  <a:lnTo>
                    <a:pt x="4447946" y="168910"/>
                  </a:lnTo>
                  <a:lnTo>
                    <a:pt x="4447523" y="173989"/>
                  </a:lnTo>
                  <a:close/>
                </a:path>
                <a:path w="4448175" h="320039">
                  <a:moveTo>
                    <a:pt x="29366" y="173989"/>
                  </a:moveTo>
                  <a:lnTo>
                    <a:pt x="29210" y="172720"/>
                  </a:lnTo>
                  <a:lnTo>
                    <a:pt x="29366" y="173989"/>
                  </a:lnTo>
                  <a:close/>
                </a:path>
                <a:path w="4448175" h="320039">
                  <a:moveTo>
                    <a:pt x="4446847" y="180339"/>
                  </a:moveTo>
                  <a:lnTo>
                    <a:pt x="4418025" y="180339"/>
                  </a:lnTo>
                  <a:lnTo>
                    <a:pt x="4418965" y="172720"/>
                  </a:lnTo>
                  <a:lnTo>
                    <a:pt x="4418888" y="173989"/>
                  </a:lnTo>
                  <a:lnTo>
                    <a:pt x="4447523" y="173989"/>
                  </a:lnTo>
                  <a:lnTo>
                    <a:pt x="4447311" y="176529"/>
                  </a:lnTo>
                  <a:lnTo>
                    <a:pt x="4446847" y="180339"/>
                  </a:lnTo>
                  <a:close/>
                </a:path>
                <a:path w="4448175" h="320039">
                  <a:moveTo>
                    <a:pt x="30249" y="180339"/>
                  </a:moveTo>
                  <a:lnTo>
                    <a:pt x="30035" y="179070"/>
                  </a:lnTo>
                  <a:lnTo>
                    <a:pt x="30249" y="180339"/>
                  </a:lnTo>
                  <a:close/>
                </a:path>
                <a:path w="4448175" h="320039">
                  <a:moveTo>
                    <a:pt x="4445872" y="186689"/>
                  </a:moveTo>
                  <a:lnTo>
                    <a:pt x="4416856" y="186689"/>
                  </a:lnTo>
                  <a:lnTo>
                    <a:pt x="4418139" y="179070"/>
                  </a:lnTo>
                  <a:lnTo>
                    <a:pt x="4418025" y="180339"/>
                  </a:lnTo>
                  <a:lnTo>
                    <a:pt x="4446847" y="180339"/>
                  </a:lnTo>
                  <a:lnTo>
                    <a:pt x="4446384" y="184150"/>
                  </a:lnTo>
                  <a:lnTo>
                    <a:pt x="4445872" y="186689"/>
                  </a:lnTo>
                  <a:close/>
                </a:path>
                <a:path w="4448175" h="320039">
                  <a:moveTo>
                    <a:pt x="31449" y="186689"/>
                  </a:moveTo>
                  <a:lnTo>
                    <a:pt x="31318" y="186689"/>
                  </a:lnTo>
                  <a:lnTo>
                    <a:pt x="31178" y="185420"/>
                  </a:lnTo>
                  <a:lnTo>
                    <a:pt x="31449" y="186689"/>
                  </a:lnTo>
                  <a:close/>
                </a:path>
                <a:path w="4448175" h="320039">
                  <a:moveTo>
                    <a:pt x="4444574" y="193039"/>
                  </a:moveTo>
                  <a:lnTo>
                    <a:pt x="4415370" y="193039"/>
                  </a:lnTo>
                  <a:lnTo>
                    <a:pt x="4416996" y="185420"/>
                  </a:lnTo>
                  <a:lnTo>
                    <a:pt x="4416856" y="186689"/>
                  </a:lnTo>
                  <a:lnTo>
                    <a:pt x="4445872" y="186689"/>
                  </a:lnTo>
                  <a:lnTo>
                    <a:pt x="4444847" y="191770"/>
                  </a:lnTo>
                  <a:lnTo>
                    <a:pt x="4444574" y="193039"/>
                  </a:lnTo>
                  <a:close/>
                </a:path>
                <a:path w="4448175" h="320039">
                  <a:moveTo>
                    <a:pt x="32954" y="193039"/>
                  </a:moveTo>
                  <a:lnTo>
                    <a:pt x="32804" y="193039"/>
                  </a:lnTo>
                  <a:lnTo>
                    <a:pt x="32626" y="191770"/>
                  </a:lnTo>
                  <a:lnTo>
                    <a:pt x="32954" y="193039"/>
                  </a:lnTo>
                  <a:close/>
                </a:path>
                <a:path w="4448175" h="320039">
                  <a:moveTo>
                    <a:pt x="4443209" y="199389"/>
                  </a:moveTo>
                  <a:lnTo>
                    <a:pt x="4413580" y="199389"/>
                  </a:lnTo>
                  <a:lnTo>
                    <a:pt x="4415548" y="191770"/>
                  </a:lnTo>
                  <a:lnTo>
                    <a:pt x="4415370" y="193039"/>
                  </a:lnTo>
                  <a:lnTo>
                    <a:pt x="4444574" y="193039"/>
                  </a:lnTo>
                  <a:lnTo>
                    <a:pt x="4443209" y="199389"/>
                  </a:lnTo>
                  <a:close/>
                </a:path>
                <a:path w="4448175" h="320039">
                  <a:moveTo>
                    <a:pt x="34774" y="199389"/>
                  </a:moveTo>
                  <a:lnTo>
                    <a:pt x="34594" y="199389"/>
                  </a:lnTo>
                  <a:lnTo>
                    <a:pt x="34391" y="198120"/>
                  </a:lnTo>
                  <a:lnTo>
                    <a:pt x="34774" y="199389"/>
                  </a:lnTo>
                  <a:close/>
                </a:path>
                <a:path w="4448175" h="320039">
                  <a:moveTo>
                    <a:pt x="4441583" y="205739"/>
                  </a:moveTo>
                  <a:lnTo>
                    <a:pt x="4411497" y="205739"/>
                  </a:lnTo>
                  <a:lnTo>
                    <a:pt x="4413783" y="198120"/>
                  </a:lnTo>
                  <a:lnTo>
                    <a:pt x="4413580" y="199389"/>
                  </a:lnTo>
                  <a:lnTo>
                    <a:pt x="4443209" y="199389"/>
                  </a:lnTo>
                  <a:lnTo>
                    <a:pt x="4443031" y="200660"/>
                  </a:lnTo>
                  <a:lnTo>
                    <a:pt x="4441583" y="205739"/>
                  </a:lnTo>
                  <a:close/>
                </a:path>
                <a:path w="4448175" h="320039">
                  <a:moveTo>
                    <a:pt x="36959" y="205739"/>
                  </a:moveTo>
                  <a:lnTo>
                    <a:pt x="36690" y="205739"/>
                  </a:lnTo>
                  <a:lnTo>
                    <a:pt x="36436" y="204470"/>
                  </a:lnTo>
                  <a:lnTo>
                    <a:pt x="36959" y="205739"/>
                  </a:lnTo>
                  <a:close/>
                </a:path>
                <a:path w="4448175" h="320039">
                  <a:moveTo>
                    <a:pt x="4437447" y="217170"/>
                  </a:moveTo>
                  <a:lnTo>
                    <a:pt x="4406468" y="217170"/>
                  </a:lnTo>
                  <a:lnTo>
                    <a:pt x="4409389" y="210820"/>
                  </a:lnTo>
                  <a:lnTo>
                    <a:pt x="4409122" y="210820"/>
                  </a:lnTo>
                  <a:lnTo>
                    <a:pt x="4411738" y="204470"/>
                  </a:lnTo>
                  <a:lnTo>
                    <a:pt x="4411497" y="205739"/>
                  </a:lnTo>
                  <a:lnTo>
                    <a:pt x="4441583" y="205739"/>
                  </a:lnTo>
                  <a:lnTo>
                    <a:pt x="4440859" y="208279"/>
                  </a:lnTo>
                  <a:lnTo>
                    <a:pt x="4438561" y="214629"/>
                  </a:lnTo>
                  <a:lnTo>
                    <a:pt x="4438319" y="214629"/>
                  </a:lnTo>
                  <a:lnTo>
                    <a:pt x="4437447" y="217170"/>
                  </a:lnTo>
                  <a:close/>
                </a:path>
                <a:path w="4448175" h="320039">
                  <a:moveTo>
                    <a:pt x="42047" y="217170"/>
                  </a:moveTo>
                  <a:lnTo>
                    <a:pt x="41706" y="217170"/>
                  </a:lnTo>
                  <a:lnTo>
                    <a:pt x="41401" y="215900"/>
                  </a:lnTo>
                  <a:lnTo>
                    <a:pt x="42047" y="217170"/>
                  </a:lnTo>
                  <a:close/>
                </a:path>
                <a:path w="4448175" h="320039">
                  <a:moveTo>
                    <a:pt x="4432503" y="228600"/>
                  </a:moveTo>
                  <a:lnTo>
                    <a:pt x="4400359" y="228600"/>
                  </a:lnTo>
                  <a:lnTo>
                    <a:pt x="4403877" y="222250"/>
                  </a:lnTo>
                  <a:lnTo>
                    <a:pt x="4403547" y="222250"/>
                  </a:lnTo>
                  <a:lnTo>
                    <a:pt x="4406773" y="215900"/>
                  </a:lnTo>
                  <a:lnTo>
                    <a:pt x="4406468" y="217170"/>
                  </a:lnTo>
                  <a:lnTo>
                    <a:pt x="4437447" y="217170"/>
                  </a:lnTo>
                  <a:lnTo>
                    <a:pt x="4435703" y="222250"/>
                  </a:lnTo>
                  <a:lnTo>
                    <a:pt x="4432503" y="228600"/>
                  </a:lnTo>
                  <a:close/>
                </a:path>
                <a:path w="4448175" h="320039">
                  <a:moveTo>
                    <a:pt x="48219" y="228600"/>
                  </a:moveTo>
                  <a:lnTo>
                    <a:pt x="47815" y="228600"/>
                  </a:lnTo>
                  <a:lnTo>
                    <a:pt x="47459" y="227329"/>
                  </a:lnTo>
                  <a:lnTo>
                    <a:pt x="48219" y="228600"/>
                  </a:lnTo>
                  <a:close/>
                </a:path>
                <a:path w="4448175" h="320039">
                  <a:moveTo>
                    <a:pt x="4421286" y="248920"/>
                  </a:moveTo>
                  <a:lnTo>
                    <a:pt x="4385144" y="248920"/>
                  </a:lnTo>
                  <a:lnTo>
                    <a:pt x="4389742" y="243839"/>
                  </a:lnTo>
                  <a:lnTo>
                    <a:pt x="4389297" y="243839"/>
                  </a:lnTo>
                  <a:lnTo>
                    <a:pt x="4393641" y="238760"/>
                  </a:lnTo>
                  <a:lnTo>
                    <a:pt x="4393234" y="238760"/>
                  </a:lnTo>
                  <a:lnTo>
                    <a:pt x="4397298" y="233679"/>
                  </a:lnTo>
                  <a:lnTo>
                    <a:pt x="4396917" y="233679"/>
                  </a:lnTo>
                  <a:lnTo>
                    <a:pt x="4400715" y="227329"/>
                  </a:lnTo>
                  <a:lnTo>
                    <a:pt x="4400359" y="228600"/>
                  </a:lnTo>
                  <a:lnTo>
                    <a:pt x="4432503" y="228600"/>
                  </a:lnTo>
                  <a:lnTo>
                    <a:pt x="4432198" y="229870"/>
                  </a:lnTo>
                  <a:lnTo>
                    <a:pt x="4428972" y="236220"/>
                  </a:lnTo>
                  <a:lnTo>
                    <a:pt x="4428642" y="236220"/>
                  </a:lnTo>
                  <a:lnTo>
                    <a:pt x="4425124" y="242570"/>
                  </a:lnTo>
                  <a:lnTo>
                    <a:pt x="4424768" y="242570"/>
                  </a:lnTo>
                  <a:lnTo>
                    <a:pt x="4421286" y="248920"/>
                  </a:lnTo>
                  <a:close/>
                </a:path>
                <a:path w="4448175" h="320039">
                  <a:moveTo>
                    <a:pt x="63782" y="248920"/>
                  </a:moveTo>
                  <a:lnTo>
                    <a:pt x="63030" y="248920"/>
                  </a:lnTo>
                  <a:lnTo>
                    <a:pt x="62572" y="247650"/>
                  </a:lnTo>
                  <a:lnTo>
                    <a:pt x="63782" y="248920"/>
                  </a:lnTo>
                  <a:close/>
                </a:path>
                <a:path w="4448175" h="320039">
                  <a:moveTo>
                    <a:pt x="4415024" y="257810"/>
                  </a:moveTo>
                  <a:lnTo>
                    <a:pt x="4376178" y="257810"/>
                  </a:lnTo>
                  <a:lnTo>
                    <a:pt x="4381246" y="252729"/>
                  </a:lnTo>
                  <a:lnTo>
                    <a:pt x="4380776" y="252729"/>
                  </a:lnTo>
                  <a:lnTo>
                    <a:pt x="4385602" y="247650"/>
                  </a:lnTo>
                  <a:lnTo>
                    <a:pt x="4385144" y="248920"/>
                  </a:lnTo>
                  <a:lnTo>
                    <a:pt x="4421286" y="248920"/>
                  </a:lnTo>
                  <a:lnTo>
                    <a:pt x="4420590" y="250189"/>
                  </a:lnTo>
                  <a:lnTo>
                    <a:pt x="4416513" y="255270"/>
                  </a:lnTo>
                  <a:lnTo>
                    <a:pt x="4416107" y="256539"/>
                  </a:lnTo>
                  <a:lnTo>
                    <a:pt x="4415024" y="257810"/>
                  </a:lnTo>
                  <a:close/>
                </a:path>
                <a:path w="4448175" h="320039">
                  <a:moveTo>
                    <a:pt x="72815" y="257810"/>
                  </a:moveTo>
                  <a:lnTo>
                    <a:pt x="71996" y="257810"/>
                  </a:lnTo>
                  <a:lnTo>
                    <a:pt x="71488" y="256539"/>
                  </a:lnTo>
                  <a:lnTo>
                    <a:pt x="72815" y="257810"/>
                  </a:lnTo>
                  <a:close/>
                </a:path>
                <a:path w="4448175" h="320039">
                  <a:moveTo>
                    <a:pt x="4401451" y="273050"/>
                  </a:moveTo>
                  <a:lnTo>
                    <a:pt x="4355858" y="273050"/>
                  </a:lnTo>
                  <a:lnTo>
                    <a:pt x="4361789" y="269239"/>
                  </a:lnTo>
                  <a:lnTo>
                    <a:pt x="4361218" y="269239"/>
                  </a:lnTo>
                  <a:lnTo>
                    <a:pt x="4366945" y="265429"/>
                  </a:lnTo>
                  <a:lnTo>
                    <a:pt x="4366399" y="265429"/>
                  </a:lnTo>
                  <a:lnTo>
                    <a:pt x="4371911" y="261620"/>
                  </a:lnTo>
                  <a:lnTo>
                    <a:pt x="4371378" y="261620"/>
                  </a:lnTo>
                  <a:lnTo>
                    <a:pt x="4376686" y="256539"/>
                  </a:lnTo>
                  <a:lnTo>
                    <a:pt x="4376178" y="257810"/>
                  </a:lnTo>
                  <a:lnTo>
                    <a:pt x="4415024" y="257810"/>
                  </a:lnTo>
                  <a:lnTo>
                    <a:pt x="4411776" y="261620"/>
                  </a:lnTo>
                  <a:lnTo>
                    <a:pt x="4406747" y="266700"/>
                  </a:lnTo>
                  <a:lnTo>
                    <a:pt x="4406290" y="267970"/>
                  </a:lnTo>
                  <a:lnTo>
                    <a:pt x="4401451" y="273050"/>
                  </a:lnTo>
                  <a:close/>
                </a:path>
                <a:path w="4448175" h="320039">
                  <a:moveTo>
                    <a:pt x="103530" y="278129"/>
                  </a:moveTo>
                  <a:lnTo>
                    <a:pt x="52273" y="278129"/>
                  </a:lnTo>
                  <a:lnTo>
                    <a:pt x="47205" y="273050"/>
                  </a:lnTo>
                  <a:lnTo>
                    <a:pt x="92316" y="273050"/>
                  </a:lnTo>
                  <a:lnTo>
                    <a:pt x="91732" y="271779"/>
                  </a:lnTo>
                  <a:lnTo>
                    <a:pt x="97840" y="275589"/>
                  </a:lnTo>
                  <a:lnTo>
                    <a:pt x="97231" y="275589"/>
                  </a:lnTo>
                  <a:lnTo>
                    <a:pt x="103530" y="278129"/>
                  </a:lnTo>
                  <a:close/>
                </a:path>
                <a:path w="4448175" h="320039">
                  <a:moveTo>
                    <a:pt x="4390097" y="283210"/>
                  </a:moveTo>
                  <a:lnTo>
                    <a:pt x="4332808" y="283210"/>
                  </a:lnTo>
                  <a:lnTo>
                    <a:pt x="4339450" y="280670"/>
                  </a:lnTo>
                  <a:lnTo>
                    <a:pt x="4338802" y="280670"/>
                  </a:lnTo>
                  <a:lnTo>
                    <a:pt x="4345266" y="278129"/>
                  </a:lnTo>
                  <a:lnTo>
                    <a:pt x="4344644" y="278129"/>
                  </a:lnTo>
                  <a:lnTo>
                    <a:pt x="4350943" y="275589"/>
                  </a:lnTo>
                  <a:lnTo>
                    <a:pt x="4350334" y="275589"/>
                  </a:lnTo>
                  <a:lnTo>
                    <a:pt x="4356442" y="271779"/>
                  </a:lnTo>
                  <a:lnTo>
                    <a:pt x="4355858" y="273050"/>
                  </a:lnTo>
                  <a:lnTo>
                    <a:pt x="4400969" y="273050"/>
                  </a:lnTo>
                  <a:lnTo>
                    <a:pt x="4395901" y="278129"/>
                  </a:lnTo>
                  <a:lnTo>
                    <a:pt x="4390097" y="283210"/>
                  </a:lnTo>
                  <a:close/>
                </a:path>
                <a:path w="4448175" h="320039">
                  <a:moveTo>
                    <a:pt x="134112" y="288289"/>
                  </a:moveTo>
                  <a:lnTo>
                    <a:pt x="64122" y="288289"/>
                  </a:lnTo>
                  <a:lnTo>
                    <a:pt x="58610" y="283210"/>
                  </a:lnTo>
                  <a:lnTo>
                    <a:pt x="52781" y="278129"/>
                  </a:lnTo>
                  <a:lnTo>
                    <a:pt x="102908" y="278129"/>
                  </a:lnTo>
                  <a:lnTo>
                    <a:pt x="109372" y="280670"/>
                  </a:lnTo>
                  <a:lnTo>
                    <a:pt x="108724" y="280670"/>
                  </a:lnTo>
                  <a:lnTo>
                    <a:pt x="115366" y="283210"/>
                  </a:lnTo>
                  <a:lnTo>
                    <a:pt x="114706" y="283210"/>
                  </a:lnTo>
                  <a:lnTo>
                    <a:pt x="121488" y="285750"/>
                  </a:lnTo>
                  <a:lnTo>
                    <a:pt x="120815" y="285750"/>
                  </a:lnTo>
                  <a:lnTo>
                    <a:pt x="127736" y="287020"/>
                  </a:lnTo>
                  <a:lnTo>
                    <a:pt x="127050" y="287020"/>
                  </a:lnTo>
                  <a:lnTo>
                    <a:pt x="134112" y="288289"/>
                  </a:lnTo>
                  <a:close/>
                </a:path>
                <a:path w="4448175" h="320039">
                  <a:moveTo>
                    <a:pt x="4384052" y="288289"/>
                  </a:moveTo>
                  <a:lnTo>
                    <a:pt x="4314063" y="288289"/>
                  </a:lnTo>
                  <a:lnTo>
                    <a:pt x="4321124" y="287020"/>
                  </a:lnTo>
                  <a:lnTo>
                    <a:pt x="4320438" y="287020"/>
                  </a:lnTo>
                  <a:lnTo>
                    <a:pt x="4327359" y="285750"/>
                  </a:lnTo>
                  <a:lnTo>
                    <a:pt x="4326686" y="285750"/>
                  </a:lnTo>
                  <a:lnTo>
                    <a:pt x="4333481" y="283210"/>
                  </a:lnTo>
                  <a:lnTo>
                    <a:pt x="4389564" y="283210"/>
                  </a:lnTo>
                  <a:lnTo>
                    <a:pt x="4384052" y="288289"/>
                  </a:lnTo>
                  <a:close/>
                </a:path>
                <a:path w="4448175" h="320039">
                  <a:moveTo>
                    <a:pt x="4371276" y="297179"/>
                  </a:moveTo>
                  <a:lnTo>
                    <a:pt x="76898" y="297179"/>
                  </a:lnTo>
                  <a:lnTo>
                    <a:pt x="70396" y="292100"/>
                  </a:lnTo>
                  <a:lnTo>
                    <a:pt x="64668" y="288289"/>
                  </a:lnTo>
                  <a:lnTo>
                    <a:pt x="133413" y="288289"/>
                  </a:lnTo>
                  <a:lnTo>
                    <a:pt x="140601" y="289560"/>
                  </a:lnTo>
                  <a:lnTo>
                    <a:pt x="139903" y="289560"/>
                  </a:lnTo>
                  <a:lnTo>
                    <a:pt x="147205" y="290829"/>
                  </a:lnTo>
                  <a:lnTo>
                    <a:pt x="153187" y="290829"/>
                  </a:lnTo>
                  <a:lnTo>
                    <a:pt x="160693" y="292100"/>
                  </a:lnTo>
                  <a:lnTo>
                    <a:pt x="4377778" y="292100"/>
                  </a:lnTo>
                  <a:lnTo>
                    <a:pt x="4371276" y="297179"/>
                  </a:lnTo>
                  <a:close/>
                </a:path>
                <a:path w="4448175" h="320039">
                  <a:moveTo>
                    <a:pt x="4377778" y="292100"/>
                  </a:moveTo>
                  <a:lnTo>
                    <a:pt x="4287481" y="292100"/>
                  </a:lnTo>
                  <a:lnTo>
                    <a:pt x="4294987" y="290829"/>
                  </a:lnTo>
                  <a:lnTo>
                    <a:pt x="4300969" y="290829"/>
                  </a:lnTo>
                  <a:lnTo>
                    <a:pt x="4308284" y="289560"/>
                  </a:lnTo>
                  <a:lnTo>
                    <a:pt x="4307573" y="289560"/>
                  </a:lnTo>
                  <a:lnTo>
                    <a:pt x="4314761" y="288289"/>
                  </a:lnTo>
                  <a:lnTo>
                    <a:pt x="4383506" y="288289"/>
                  </a:lnTo>
                  <a:lnTo>
                    <a:pt x="4377778" y="292100"/>
                  </a:lnTo>
                  <a:close/>
                </a:path>
                <a:path w="4448175" h="320039">
                  <a:moveTo>
                    <a:pt x="4364570" y="300989"/>
                  </a:moveTo>
                  <a:lnTo>
                    <a:pt x="83604" y="300989"/>
                  </a:lnTo>
                  <a:lnTo>
                    <a:pt x="77482" y="297179"/>
                  </a:lnTo>
                  <a:lnTo>
                    <a:pt x="4370692" y="297179"/>
                  </a:lnTo>
                  <a:lnTo>
                    <a:pt x="4364570" y="300989"/>
                  </a:lnTo>
                  <a:close/>
                </a:path>
                <a:path w="4448175" h="320039">
                  <a:moveTo>
                    <a:pt x="4343298" y="309879"/>
                  </a:moveTo>
                  <a:lnTo>
                    <a:pt x="104876" y="309879"/>
                  </a:lnTo>
                  <a:lnTo>
                    <a:pt x="98247" y="307339"/>
                  </a:lnTo>
                  <a:lnTo>
                    <a:pt x="91135" y="304800"/>
                  </a:lnTo>
                  <a:lnTo>
                    <a:pt x="90500" y="303529"/>
                  </a:lnTo>
                  <a:lnTo>
                    <a:pt x="84213" y="300989"/>
                  </a:lnTo>
                  <a:lnTo>
                    <a:pt x="4363961" y="300989"/>
                  </a:lnTo>
                  <a:lnTo>
                    <a:pt x="4357674" y="303529"/>
                  </a:lnTo>
                  <a:lnTo>
                    <a:pt x="4357039" y="304800"/>
                  </a:lnTo>
                  <a:lnTo>
                    <a:pt x="4349927" y="307339"/>
                  </a:lnTo>
                  <a:lnTo>
                    <a:pt x="4343298" y="309879"/>
                  </a:lnTo>
                  <a:close/>
                </a:path>
                <a:path w="4448175" h="320039">
                  <a:moveTo>
                    <a:pt x="4328236" y="314960"/>
                  </a:moveTo>
                  <a:lnTo>
                    <a:pt x="119938" y="314960"/>
                  </a:lnTo>
                  <a:lnTo>
                    <a:pt x="112331" y="312420"/>
                  </a:lnTo>
                  <a:lnTo>
                    <a:pt x="105537" y="309879"/>
                  </a:lnTo>
                  <a:lnTo>
                    <a:pt x="4342638" y="309879"/>
                  </a:lnTo>
                  <a:lnTo>
                    <a:pt x="4335843" y="312420"/>
                  </a:lnTo>
                  <a:lnTo>
                    <a:pt x="4328236" y="314960"/>
                  </a:lnTo>
                  <a:close/>
                </a:path>
                <a:path w="4448175" h="320039">
                  <a:moveTo>
                    <a:pt x="4311878" y="318770"/>
                  </a:moveTo>
                  <a:lnTo>
                    <a:pt x="136296" y="318770"/>
                  </a:lnTo>
                  <a:lnTo>
                    <a:pt x="127685" y="316229"/>
                  </a:lnTo>
                  <a:lnTo>
                    <a:pt x="120624" y="314960"/>
                  </a:lnTo>
                  <a:lnTo>
                    <a:pt x="4327550" y="314960"/>
                  </a:lnTo>
                  <a:lnTo>
                    <a:pt x="4320489" y="316229"/>
                  </a:lnTo>
                  <a:lnTo>
                    <a:pt x="4311878" y="318770"/>
                  </a:lnTo>
                  <a:close/>
                </a:path>
                <a:path w="4448175" h="320039">
                  <a:moveTo>
                    <a:pt x="4296435" y="320039"/>
                  </a:moveTo>
                  <a:lnTo>
                    <a:pt x="151739" y="320039"/>
                  </a:lnTo>
                  <a:lnTo>
                    <a:pt x="143598" y="318770"/>
                  </a:lnTo>
                  <a:lnTo>
                    <a:pt x="4304576" y="318770"/>
                  </a:lnTo>
                  <a:lnTo>
                    <a:pt x="4296435" y="32003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2823" y="3951287"/>
              <a:ext cx="355663" cy="2190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52737" y="4343399"/>
              <a:ext cx="4632325" cy="777240"/>
            </a:xfrm>
            <a:custGeom>
              <a:avLst/>
              <a:gdLst/>
              <a:ahLst/>
              <a:cxnLst/>
              <a:rect l="l" t="t" r="r" b="b"/>
              <a:pathLst>
                <a:path w="4632325" h="777239">
                  <a:moveTo>
                    <a:pt x="4448175" y="615632"/>
                  </a:moveTo>
                  <a:lnTo>
                    <a:pt x="4447984" y="608012"/>
                  </a:lnTo>
                  <a:lnTo>
                    <a:pt x="4447298" y="599122"/>
                  </a:lnTo>
                  <a:lnTo>
                    <a:pt x="4446371" y="591502"/>
                  </a:lnTo>
                  <a:lnTo>
                    <a:pt x="4445901" y="588962"/>
                  </a:lnTo>
                  <a:lnTo>
                    <a:pt x="4444974" y="583882"/>
                  </a:lnTo>
                  <a:lnTo>
                    <a:pt x="4444670" y="582612"/>
                  </a:lnTo>
                  <a:lnTo>
                    <a:pt x="4443184" y="576262"/>
                  </a:lnTo>
                  <a:lnTo>
                    <a:pt x="4443006" y="574992"/>
                  </a:lnTo>
                  <a:lnTo>
                    <a:pt x="4441545" y="569912"/>
                  </a:lnTo>
                  <a:lnTo>
                    <a:pt x="4440821" y="567372"/>
                  </a:lnTo>
                  <a:lnTo>
                    <a:pt x="4439424" y="563562"/>
                  </a:lnTo>
                  <a:lnTo>
                    <a:pt x="4438510" y="561022"/>
                  </a:lnTo>
                  <a:lnTo>
                    <a:pt x="4438269" y="559752"/>
                  </a:lnTo>
                  <a:lnTo>
                    <a:pt x="4435640" y="553402"/>
                  </a:lnTo>
                  <a:lnTo>
                    <a:pt x="4434992" y="552132"/>
                  </a:lnTo>
                  <a:lnTo>
                    <a:pt x="4432427" y="547052"/>
                  </a:lnTo>
                  <a:lnTo>
                    <a:pt x="4428883" y="539432"/>
                  </a:lnTo>
                  <a:lnTo>
                    <a:pt x="4428553" y="539432"/>
                  </a:lnTo>
                  <a:lnTo>
                    <a:pt x="4425010" y="533082"/>
                  </a:lnTo>
                  <a:lnTo>
                    <a:pt x="4424654" y="531812"/>
                  </a:lnTo>
                  <a:lnTo>
                    <a:pt x="4420451" y="525462"/>
                  </a:lnTo>
                  <a:lnTo>
                    <a:pt x="4419600" y="524408"/>
                  </a:lnTo>
                  <a:lnTo>
                    <a:pt x="4419600" y="615632"/>
                  </a:lnTo>
                  <a:lnTo>
                    <a:pt x="4419600" y="616902"/>
                  </a:lnTo>
                  <a:lnTo>
                    <a:pt x="4419574" y="616267"/>
                  </a:lnTo>
                  <a:lnTo>
                    <a:pt x="4419435" y="621982"/>
                  </a:lnTo>
                  <a:lnTo>
                    <a:pt x="4419435" y="622109"/>
                  </a:lnTo>
                  <a:lnTo>
                    <a:pt x="4418889" y="629602"/>
                  </a:lnTo>
                  <a:lnTo>
                    <a:pt x="4418025" y="637222"/>
                  </a:lnTo>
                  <a:lnTo>
                    <a:pt x="4418127" y="635952"/>
                  </a:lnTo>
                  <a:lnTo>
                    <a:pt x="4416844" y="643572"/>
                  </a:lnTo>
                  <a:lnTo>
                    <a:pt x="4416984" y="642302"/>
                  </a:lnTo>
                  <a:lnTo>
                    <a:pt x="4415345" y="649922"/>
                  </a:lnTo>
                  <a:lnTo>
                    <a:pt x="4415523" y="648652"/>
                  </a:lnTo>
                  <a:lnTo>
                    <a:pt x="4413542" y="656272"/>
                  </a:lnTo>
                  <a:lnTo>
                    <a:pt x="4413745" y="655002"/>
                  </a:lnTo>
                  <a:lnTo>
                    <a:pt x="4411446" y="662622"/>
                  </a:lnTo>
                  <a:lnTo>
                    <a:pt x="4411688" y="661352"/>
                  </a:lnTo>
                  <a:lnTo>
                    <a:pt x="4409059" y="667702"/>
                  </a:lnTo>
                  <a:lnTo>
                    <a:pt x="4409325" y="667702"/>
                  </a:lnTo>
                  <a:lnTo>
                    <a:pt x="4406392" y="674052"/>
                  </a:lnTo>
                  <a:lnTo>
                    <a:pt x="4406684" y="672782"/>
                  </a:lnTo>
                  <a:lnTo>
                    <a:pt x="4403445" y="679132"/>
                  </a:lnTo>
                  <a:lnTo>
                    <a:pt x="4403776" y="679132"/>
                  </a:lnTo>
                  <a:lnTo>
                    <a:pt x="4400245" y="685482"/>
                  </a:lnTo>
                  <a:lnTo>
                    <a:pt x="4400601" y="684212"/>
                  </a:lnTo>
                  <a:lnTo>
                    <a:pt x="4396778" y="690562"/>
                  </a:lnTo>
                  <a:lnTo>
                    <a:pt x="4397159" y="690562"/>
                  </a:lnTo>
                  <a:lnTo>
                    <a:pt x="4393069" y="695642"/>
                  </a:lnTo>
                  <a:lnTo>
                    <a:pt x="4393476" y="695642"/>
                  </a:lnTo>
                  <a:lnTo>
                    <a:pt x="4389120" y="700722"/>
                  </a:lnTo>
                  <a:lnTo>
                    <a:pt x="4389552" y="700722"/>
                  </a:lnTo>
                  <a:lnTo>
                    <a:pt x="4384941" y="705802"/>
                  </a:lnTo>
                  <a:lnTo>
                    <a:pt x="4385399" y="704532"/>
                  </a:lnTo>
                  <a:lnTo>
                    <a:pt x="4380535" y="709612"/>
                  </a:lnTo>
                  <a:lnTo>
                    <a:pt x="4381017" y="709612"/>
                  </a:lnTo>
                  <a:lnTo>
                    <a:pt x="4375924" y="714692"/>
                  </a:lnTo>
                  <a:lnTo>
                    <a:pt x="4376420" y="713422"/>
                  </a:lnTo>
                  <a:lnTo>
                    <a:pt x="4371098" y="718502"/>
                  </a:lnTo>
                  <a:lnTo>
                    <a:pt x="4371619" y="718502"/>
                  </a:lnTo>
                  <a:lnTo>
                    <a:pt x="4366069" y="722312"/>
                  </a:lnTo>
                  <a:lnTo>
                    <a:pt x="4366628" y="722312"/>
                  </a:lnTo>
                  <a:lnTo>
                    <a:pt x="4360862" y="726122"/>
                  </a:lnTo>
                  <a:lnTo>
                    <a:pt x="4361434" y="726122"/>
                  </a:lnTo>
                  <a:lnTo>
                    <a:pt x="4355477" y="729932"/>
                  </a:lnTo>
                  <a:lnTo>
                    <a:pt x="4356062" y="729932"/>
                  </a:lnTo>
                  <a:lnTo>
                    <a:pt x="4349915" y="732472"/>
                  </a:lnTo>
                  <a:lnTo>
                    <a:pt x="4350524" y="732472"/>
                  </a:lnTo>
                  <a:lnTo>
                    <a:pt x="4344187" y="736282"/>
                  </a:lnTo>
                  <a:lnTo>
                    <a:pt x="4344822" y="735012"/>
                  </a:lnTo>
                  <a:lnTo>
                    <a:pt x="4338320" y="738822"/>
                  </a:lnTo>
                  <a:lnTo>
                    <a:pt x="4338955" y="737552"/>
                  </a:lnTo>
                  <a:lnTo>
                    <a:pt x="4332287" y="741362"/>
                  </a:lnTo>
                  <a:lnTo>
                    <a:pt x="4332948" y="740092"/>
                  </a:lnTo>
                  <a:lnTo>
                    <a:pt x="4326128" y="742632"/>
                  </a:lnTo>
                  <a:lnTo>
                    <a:pt x="4326801" y="742632"/>
                  </a:lnTo>
                  <a:lnTo>
                    <a:pt x="4319841" y="745172"/>
                  </a:lnTo>
                  <a:lnTo>
                    <a:pt x="4320527" y="743902"/>
                  </a:lnTo>
                  <a:lnTo>
                    <a:pt x="4313428" y="746442"/>
                  </a:lnTo>
                  <a:lnTo>
                    <a:pt x="4314126" y="746442"/>
                  </a:lnTo>
                  <a:lnTo>
                    <a:pt x="4306900" y="747712"/>
                  </a:lnTo>
                  <a:lnTo>
                    <a:pt x="4300969" y="747712"/>
                  </a:lnTo>
                  <a:lnTo>
                    <a:pt x="4293514" y="748982"/>
                  </a:lnTo>
                  <a:lnTo>
                    <a:pt x="154660" y="748982"/>
                  </a:lnTo>
                  <a:lnTo>
                    <a:pt x="147205" y="747712"/>
                  </a:lnTo>
                  <a:lnTo>
                    <a:pt x="141274" y="747712"/>
                  </a:lnTo>
                  <a:lnTo>
                    <a:pt x="134048" y="746442"/>
                  </a:lnTo>
                  <a:lnTo>
                    <a:pt x="134747" y="746442"/>
                  </a:lnTo>
                  <a:lnTo>
                    <a:pt x="127647" y="743902"/>
                  </a:lnTo>
                  <a:lnTo>
                    <a:pt x="128333" y="745172"/>
                  </a:lnTo>
                  <a:lnTo>
                    <a:pt x="121361" y="742632"/>
                  </a:lnTo>
                  <a:lnTo>
                    <a:pt x="122047" y="742632"/>
                  </a:lnTo>
                  <a:lnTo>
                    <a:pt x="118630" y="741362"/>
                  </a:lnTo>
                  <a:lnTo>
                    <a:pt x="115227" y="740092"/>
                  </a:lnTo>
                  <a:lnTo>
                    <a:pt x="115887" y="741362"/>
                  </a:lnTo>
                  <a:lnTo>
                    <a:pt x="111442" y="738822"/>
                  </a:lnTo>
                  <a:lnTo>
                    <a:pt x="109220" y="737552"/>
                  </a:lnTo>
                  <a:lnTo>
                    <a:pt x="109855" y="738822"/>
                  </a:lnTo>
                  <a:lnTo>
                    <a:pt x="105511" y="736282"/>
                  </a:lnTo>
                  <a:lnTo>
                    <a:pt x="103352" y="735012"/>
                  </a:lnTo>
                  <a:lnTo>
                    <a:pt x="103987" y="736282"/>
                  </a:lnTo>
                  <a:lnTo>
                    <a:pt x="97650" y="732472"/>
                  </a:lnTo>
                  <a:lnTo>
                    <a:pt x="98259" y="732472"/>
                  </a:lnTo>
                  <a:lnTo>
                    <a:pt x="92113" y="729932"/>
                  </a:lnTo>
                  <a:lnTo>
                    <a:pt x="92697" y="729932"/>
                  </a:lnTo>
                  <a:lnTo>
                    <a:pt x="86741" y="726122"/>
                  </a:lnTo>
                  <a:lnTo>
                    <a:pt x="87312" y="726122"/>
                  </a:lnTo>
                  <a:lnTo>
                    <a:pt x="81546" y="722312"/>
                  </a:lnTo>
                  <a:lnTo>
                    <a:pt x="82105" y="722312"/>
                  </a:lnTo>
                  <a:lnTo>
                    <a:pt x="76555" y="718502"/>
                  </a:lnTo>
                  <a:lnTo>
                    <a:pt x="77076" y="718502"/>
                  </a:lnTo>
                  <a:lnTo>
                    <a:pt x="73075" y="714692"/>
                  </a:lnTo>
                  <a:lnTo>
                    <a:pt x="71755" y="713422"/>
                  </a:lnTo>
                  <a:lnTo>
                    <a:pt x="72250" y="714692"/>
                  </a:lnTo>
                  <a:lnTo>
                    <a:pt x="67157" y="709612"/>
                  </a:lnTo>
                  <a:lnTo>
                    <a:pt x="67640" y="709612"/>
                  </a:lnTo>
                  <a:lnTo>
                    <a:pt x="63982" y="705802"/>
                  </a:lnTo>
                  <a:lnTo>
                    <a:pt x="62776" y="704532"/>
                  </a:lnTo>
                  <a:lnTo>
                    <a:pt x="63233" y="705802"/>
                  </a:lnTo>
                  <a:lnTo>
                    <a:pt x="58623" y="700722"/>
                  </a:lnTo>
                  <a:lnTo>
                    <a:pt x="59055" y="700722"/>
                  </a:lnTo>
                  <a:lnTo>
                    <a:pt x="54698" y="695642"/>
                  </a:lnTo>
                  <a:lnTo>
                    <a:pt x="55105" y="695642"/>
                  </a:lnTo>
                  <a:lnTo>
                    <a:pt x="51015" y="690562"/>
                  </a:lnTo>
                  <a:lnTo>
                    <a:pt x="51396" y="690562"/>
                  </a:lnTo>
                  <a:lnTo>
                    <a:pt x="48336" y="685482"/>
                  </a:lnTo>
                  <a:lnTo>
                    <a:pt x="47574" y="684212"/>
                  </a:lnTo>
                  <a:lnTo>
                    <a:pt x="47929" y="685482"/>
                  </a:lnTo>
                  <a:lnTo>
                    <a:pt x="44399" y="679132"/>
                  </a:lnTo>
                  <a:lnTo>
                    <a:pt x="44729" y="679132"/>
                  </a:lnTo>
                  <a:lnTo>
                    <a:pt x="42125" y="674052"/>
                  </a:lnTo>
                  <a:lnTo>
                    <a:pt x="41478" y="672782"/>
                  </a:lnTo>
                  <a:lnTo>
                    <a:pt x="41783" y="674052"/>
                  </a:lnTo>
                  <a:lnTo>
                    <a:pt x="38849" y="667702"/>
                  </a:lnTo>
                  <a:lnTo>
                    <a:pt x="39116" y="667702"/>
                  </a:lnTo>
                  <a:lnTo>
                    <a:pt x="37007" y="662622"/>
                  </a:lnTo>
                  <a:lnTo>
                    <a:pt x="36487" y="661352"/>
                  </a:lnTo>
                  <a:lnTo>
                    <a:pt x="36728" y="662622"/>
                  </a:lnTo>
                  <a:lnTo>
                    <a:pt x="34417" y="655002"/>
                  </a:lnTo>
                  <a:lnTo>
                    <a:pt x="34632" y="656272"/>
                  </a:lnTo>
                  <a:lnTo>
                    <a:pt x="32981" y="649922"/>
                  </a:lnTo>
                  <a:lnTo>
                    <a:pt x="32651" y="648652"/>
                  </a:lnTo>
                  <a:lnTo>
                    <a:pt x="32829" y="649922"/>
                  </a:lnTo>
                  <a:lnTo>
                    <a:pt x="31457" y="643572"/>
                  </a:lnTo>
                  <a:lnTo>
                    <a:pt x="31191" y="642302"/>
                  </a:lnTo>
                  <a:lnTo>
                    <a:pt x="31330" y="643572"/>
                  </a:lnTo>
                  <a:lnTo>
                    <a:pt x="30251" y="637222"/>
                  </a:lnTo>
                  <a:lnTo>
                    <a:pt x="30048" y="635952"/>
                  </a:lnTo>
                  <a:lnTo>
                    <a:pt x="30149" y="637222"/>
                  </a:lnTo>
                  <a:lnTo>
                    <a:pt x="29222" y="629602"/>
                  </a:lnTo>
                  <a:lnTo>
                    <a:pt x="28816" y="623252"/>
                  </a:lnTo>
                  <a:lnTo>
                    <a:pt x="28727" y="622122"/>
                  </a:lnTo>
                  <a:lnTo>
                    <a:pt x="28727" y="621982"/>
                  </a:lnTo>
                  <a:lnTo>
                    <a:pt x="28600" y="616902"/>
                  </a:lnTo>
                  <a:lnTo>
                    <a:pt x="28587" y="616267"/>
                  </a:lnTo>
                  <a:lnTo>
                    <a:pt x="28600" y="615632"/>
                  </a:lnTo>
                  <a:lnTo>
                    <a:pt x="28765" y="609282"/>
                  </a:lnTo>
                  <a:lnTo>
                    <a:pt x="28816" y="608012"/>
                  </a:lnTo>
                  <a:lnTo>
                    <a:pt x="29286" y="601662"/>
                  </a:lnTo>
                  <a:lnTo>
                    <a:pt x="29222" y="602932"/>
                  </a:lnTo>
                  <a:lnTo>
                    <a:pt x="29375" y="601662"/>
                  </a:lnTo>
                  <a:lnTo>
                    <a:pt x="30149" y="595312"/>
                  </a:lnTo>
                  <a:lnTo>
                    <a:pt x="30048" y="596582"/>
                  </a:lnTo>
                  <a:lnTo>
                    <a:pt x="30251" y="595312"/>
                  </a:lnTo>
                  <a:lnTo>
                    <a:pt x="31330" y="588962"/>
                  </a:lnTo>
                  <a:lnTo>
                    <a:pt x="31191" y="590232"/>
                  </a:lnTo>
                  <a:lnTo>
                    <a:pt x="31457" y="588962"/>
                  </a:lnTo>
                  <a:lnTo>
                    <a:pt x="32829" y="582612"/>
                  </a:lnTo>
                  <a:lnTo>
                    <a:pt x="32651" y="583882"/>
                  </a:lnTo>
                  <a:lnTo>
                    <a:pt x="32981" y="582612"/>
                  </a:lnTo>
                  <a:lnTo>
                    <a:pt x="34632" y="576262"/>
                  </a:lnTo>
                  <a:lnTo>
                    <a:pt x="34417" y="577532"/>
                  </a:lnTo>
                  <a:lnTo>
                    <a:pt x="34798" y="576262"/>
                  </a:lnTo>
                  <a:lnTo>
                    <a:pt x="36728" y="569912"/>
                  </a:lnTo>
                  <a:lnTo>
                    <a:pt x="36487" y="571182"/>
                  </a:lnTo>
                  <a:lnTo>
                    <a:pt x="36918" y="569912"/>
                  </a:lnTo>
                  <a:lnTo>
                    <a:pt x="39116" y="563562"/>
                  </a:lnTo>
                  <a:lnTo>
                    <a:pt x="38849" y="564832"/>
                  </a:lnTo>
                  <a:lnTo>
                    <a:pt x="39433" y="563562"/>
                  </a:lnTo>
                  <a:lnTo>
                    <a:pt x="41783" y="558482"/>
                  </a:lnTo>
                  <a:lnTo>
                    <a:pt x="41478" y="558482"/>
                  </a:lnTo>
                  <a:lnTo>
                    <a:pt x="44729" y="552132"/>
                  </a:lnTo>
                  <a:lnTo>
                    <a:pt x="44399" y="553402"/>
                  </a:lnTo>
                  <a:lnTo>
                    <a:pt x="45097" y="552132"/>
                  </a:lnTo>
                  <a:lnTo>
                    <a:pt x="47929" y="547052"/>
                  </a:lnTo>
                  <a:lnTo>
                    <a:pt x="47574" y="547052"/>
                  </a:lnTo>
                  <a:lnTo>
                    <a:pt x="51396" y="541972"/>
                  </a:lnTo>
                  <a:lnTo>
                    <a:pt x="51015" y="541972"/>
                  </a:lnTo>
                  <a:lnTo>
                    <a:pt x="55105" y="536892"/>
                  </a:lnTo>
                  <a:lnTo>
                    <a:pt x="54698" y="536892"/>
                  </a:lnTo>
                  <a:lnTo>
                    <a:pt x="59055" y="531812"/>
                  </a:lnTo>
                  <a:lnTo>
                    <a:pt x="58623" y="531812"/>
                  </a:lnTo>
                  <a:lnTo>
                    <a:pt x="63233" y="526732"/>
                  </a:lnTo>
                  <a:lnTo>
                    <a:pt x="62776" y="526732"/>
                  </a:lnTo>
                  <a:lnTo>
                    <a:pt x="67640" y="521652"/>
                  </a:lnTo>
                  <a:lnTo>
                    <a:pt x="67157" y="522922"/>
                  </a:lnTo>
                  <a:lnTo>
                    <a:pt x="68427" y="521652"/>
                  </a:lnTo>
                  <a:lnTo>
                    <a:pt x="72250" y="517842"/>
                  </a:lnTo>
                  <a:lnTo>
                    <a:pt x="71755" y="517842"/>
                  </a:lnTo>
                  <a:lnTo>
                    <a:pt x="77076" y="514032"/>
                  </a:lnTo>
                  <a:lnTo>
                    <a:pt x="76555" y="514032"/>
                  </a:lnTo>
                  <a:lnTo>
                    <a:pt x="82105" y="510222"/>
                  </a:lnTo>
                  <a:lnTo>
                    <a:pt x="81546" y="510222"/>
                  </a:lnTo>
                  <a:lnTo>
                    <a:pt x="87312" y="506412"/>
                  </a:lnTo>
                  <a:lnTo>
                    <a:pt x="86741" y="506412"/>
                  </a:lnTo>
                  <a:lnTo>
                    <a:pt x="92697" y="502602"/>
                  </a:lnTo>
                  <a:lnTo>
                    <a:pt x="92113" y="502602"/>
                  </a:lnTo>
                  <a:lnTo>
                    <a:pt x="98259" y="498792"/>
                  </a:lnTo>
                  <a:lnTo>
                    <a:pt x="97650" y="500062"/>
                  </a:lnTo>
                  <a:lnTo>
                    <a:pt x="99758" y="498792"/>
                  </a:lnTo>
                  <a:lnTo>
                    <a:pt x="103987" y="496252"/>
                  </a:lnTo>
                  <a:lnTo>
                    <a:pt x="103352" y="496252"/>
                  </a:lnTo>
                  <a:lnTo>
                    <a:pt x="109855" y="493712"/>
                  </a:lnTo>
                  <a:lnTo>
                    <a:pt x="109220" y="493712"/>
                  </a:lnTo>
                  <a:lnTo>
                    <a:pt x="115887" y="491172"/>
                  </a:lnTo>
                  <a:lnTo>
                    <a:pt x="115227" y="491172"/>
                  </a:lnTo>
                  <a:lnTo>
                    <a:pt x="122047" y="489902"/>
                  </a:lnTo>
                  <a:lnTo>
                    <a:pt x="121361" y="489902"/>
                  </a:lnTo>
                  <a:lnTo>
                    <a:pt x="128333" y="487362"/>
                  </a:lnTo>
                  <a:lnTo>
                    <a:pt x="127647" y="487362"/>
                  </a:lnTo>
                  <a:lnTo>
                    <a:pt x="134747" y="486092"/>
                  </a:lnTo>
                  <a:lnTo>
                    <a:pt x="134048" y="486092"/>
                  </a:lnTo>
                  <a:lnTo>
                    <a:pt x="141274" y="484822"/>
                  </a:lnTo>
                  <a:lnTo>
                    <a:pt x="147205" y="484822"/>
                  </a:lnTo>
                  <a:lnTo>
                    <a:pt x="154660" y="483552"/>
                  </a:lnTo>
                  <a:lnTo>
                    <a:pt x="4293514" y="483552"/>
                  </a:lnTo>
                  <a:lnTo>
                    <a:pt x="4300969" y="484822"/>
                  </a:lnTo>
                  <a:lnTo>
                    <a:pt x="4306900" y="484822"/>
                  </a:lnTo>
                  <a:lnTo>
                    <a:pt x="4314126" y="486092"/>
                  </a:lnTo>
                  <a:lnTo>
                    <a:pt x="4313428" y="486092"/>
                  </a:lnTo>
                  <a:lnTo>
                    <a:pt x="4320527" y="487362"/>
                  </a:lnTo>
                  <a:lnTo>
                    <a:pt x="4319841" y="487362"/>
                  </a:lnTo>
                  <a:lnTo>
                    <a:pt x="4326801" y="489902"/>
                  </a:lnTo>
                  <a:lnTo>
                    <a:pt x="4326128" y="489902"/>
                  </a:lnTo>
                  <a:lnTo>
                    <a:pt x="4332948" y="491172"/>
                  </a:lnTo>
                  <a:lnTo>
                    <a:pt x="4332287" y="491172"/>
                  </a:lnTo>
                  <a:lnTo>
                    <a:pt x="4338955" y="493712"/>
                  </a:lnTo>
                  <a:lnTo>
                    <a:pt x="4338320" y="493712"/>
                  </a:lnTo>
                  <a:lnTo>
                    <a:pt x="4344822" y="496252"/>
                  </a:lnTo>
                  <a:lnTo>
                    <a:pt x="4344187" y="496252"/>
                  </a:lnTo>
                  <a:lnTo>
                    <a:pt x="4350524" y="500062"/>
                  </a:lnTo>
                  <a:lnTo>
                    <a:pt x="4349915" y="498792"/>
                  </a:lnTo>
                  <a:lnTo>
                    <a:pt x="4356062" y="502602"/>
                  </a:lnTo>
                  <a:lnTo>
                    <a:pt x="4355477" y="502602"/>
                  </a:lnTo>
                  <a:lnTo>
                    <a:pt x="4361434" y="506412"/>
                  </a:lnTo>
                  <a:lnTo>
                    <a:pt x="4360862" y="506412"/>
                  </a:lnTo>
                  <a:lnTo>
                    <a:pt x="4366628" y="510222"/>
                  </a:lnTo>
                  <a:lnTo>
                    <a:pt x="4366069" y="510222"/>
                  </a:lnTo>
                  <a:lnTo>
                    <a:pt x="4371619" y="514032"/>
                  </a:lnTo>
                  <a:lnTo>
                    <a:pt x="4371098" y="514032"/>
                  </a:lnTo>
                  <a:lnTo>
                    <a:pt x="4376420" y="517842"/>
                  </a:lnTo>
                  <a:lnTo>
                    <a:pt x="4375924" y="517842"/>
                  </a:lnTo>
                  <a:lnTo>
                    <a:pt x="4381017" y="522922"/>
                  </a:lnTo>
                  <a:lnTo>
                    <a:pt x="4380535" y="521652"/>
                  </a:lnTo>
                  <a:lnTo>
                    <a:pt x="4385399" y="526732"/>
                  </a:lnTo>
                  <a:lnTo>
                    <a:pt x="4384941" y="526732"/>
                  </a:lnTo>
                  <a:lnTo>
                    <a:pt x="4389552" y="531812"/>
                  </a:lnTo>
                  <a:lnTo>
                    <a:pt x="4389120" y="531812"/>
                  </a:lnTo>
                  <a:lnTo>
                    <a:pt x="4393476" y="536892"/>
                  </a:lnTo>
                  <a:lnTo>
                    <a:pt x="4393069" y="536892"/>
                  </a:lnTo>
                  <a:lnTo>
                    <a:pt x="4397159" y="541972"/>
                  </a:lnTo>
                  <a:lnTo>
                    <a:pt x="4396778" y="541972"/>
                  </a:lnTo>
                  <a:lnTo>
                    <a:pt x="4400601" y="547052"/>
                  </a:lnTo>
                  <a:lnTo>
                    <a:pt x="4400245" y="547052"/>
                  </a:lnTo>
                  <a:lnTo>
                    <a:pt x="4403776" y="553402"/>
                  </a:lnTo>
                  <a:lnTo>
                    <a:pt x="4403445" y="552132"/>
                  </a:lnTo>
                  <a:lnTo>
                    <a:pt x="4406684" y="558482"/>
                  </a:lnTo>
                  <a:lnTo>
                    <a:pt x="4406392" y="558482"/>
                  </a:lnTo>
                  <a:lnTo>
                    <a:pt x="4409325" y="564832"/>
                  </a:lnTo>
                  <a:lnTo>
                    <a:pt x="4409059" y="563562"/>
                  </a:lnTo>
                  <a:lnTo>
                    <a:pt x="4411688" y="571182"/>
                  </a:lnTo>
                  <a:lnTo>
                    <a:pt x="4411446" y="569912"/>
                  </a:lnTo>
                  <a:lnTo>
                    <a:pt x="4413745" y="577532"/>
                  </a:lnTo>
                  <a:lnTo>
                    <a:pt x="4413542" y="576262"/>
                  </a:lnTo>
                  <a:lnTo>
                    <a:pt x="4415523" y="583882"/>
                  </a:lnTo>
                  <a:lnTo>
                    <a:pt x="4415345" y="582612"/>
                  </a:lnTo>
                  <a:lnTo>
                    <a:pt x="4416984" y="590232"/>
                  </a:lnTo>
                  <a:lnTo>
                    <a:pt x="4416844" y="588962"/>
                  </a:lnTo>
                  <a:lnTo>
                    <a:pt x="4417911" y="595312"/>
                  </a:lnTo>
                  <a:lnTo>
                    <a:pt x="4418127" y="596582"/>
                  </a:lnTo>
                  <a:lnTo>
                    <a:pt x="4418025" y="595312"/>
                  </a:lnTo>
                  <a:lnTo>
                    <a:pt x="4418787" y="601662"/>
                  </a:lnTo>
                  <a:lnTo>
                    <a:pt x="4418952" y="602932"/>
                  </a:lnTo>
                  <a:lnTo>
                    <a:pt x="4419574" y="616267"/>
                  </a:lnTo>
                  <a:lnTo>
                    <a:pt x="4419600" y="615632"/>
                  </a:lnTo>
                  <a:lnTo>
                    <a:pt x="4419600" y="524408"/>
                  </a:lnTo>
                  <a:lnTo>
                    <a:pt x="4417377" y="521652"/>
                  </a:lnTo>
                  <a:lnTo>
                    <a:pt x="4416361" y="520382"/>
                  </a:lnTo>
                  <a:lnTo>
                    <a:pt x="4411154" y="512762"/>
                  </a:lnTo>
                  <a:lnTo>
                    <a:pt x="4406544" y="507682"/>
                  </a:lnTo>
                  <a:lnTo>
                    <a:pt x="4401223" y="502602"/>
                  </a:lnTo>
                  <a:lnTo>
                    <a:pt x="4400740" y="501332"/>
                  </a:lnTo>
                  <a:lnTo>
                    <a:pt x="4397337" y="498792"/>
                  </a:lnTo>
                  <a:lnTo>
                    <a:pt x="4395635" y="497522"/>
                  </a:lnTo>
                  <a:lnTo>
                    <a:pt x="4389806" y="492442"/>
                  </a:lnTo>
                  <a:lnTo>
                    <a:pt x="4383735" y="487362"/>
                  </a:lnTo>
                  <a:lnTo>
                    <a:pt x="4378998" y="483552"/>
                  </a:lnTo>
                  <a:lnTo>
                    <a:pt x="4377423" y="482282"/>
                  </a:lnTo>
                  <a:lnTo>
                    <a:pt x="4370895" y="478472"/>
                  </a:lnTo>
                  <a:lnTo>
                    <a:pt x="4370311" y="478472"/>
                  </a:lnTo>
                  <a:lnTo>
                    <a:pt x="4364164" y="474662"/>
                  </a:lnTo>
                  <a:lnTo>
                    <a:pt x="4363555" y="474662"/>
                  </a:lnTo>
                  <a:lnTo>
                    <a:pt x="4356595" y="470852"/>
                  </a:lnTo>
                  <a:lnTo>
                    <a:pt x="4349445" y="467042"/>
                  </a:lnTo>
                  <a:lnTo>
                    <a:pt x="4342777" y="464502"/>
                  </a:lnTo>
                  <a:lnTo>
                    <a:pt x="4342117" y="464502"/>
                  </a:lnTo>
                  <a:lnTo>
                    <a:pt x="4335284" y="461962"/>
                  </a:lnTo>
                  <a:lnTo>
                    <a:pt x="4327639" y="460692"/>
                  </a:lnTo>
                  <a:lnTo>
                    <a:pt x="4326953" y="459422"/>
                  </a:lnTo>
                  <a:lnTo>
                    <a:pt x="4303141" y="455612"/>
                  </a:lnTo>
                  <a:lnTo>
                    <a:pt x="145034" y="455612"/>
                  </a:lnTo>
                  <a:lnTo>
                    <a:pt x="121221" y="459422"/>
                  </a:lnTo>
                  <a:lnTo>
                    <a:pt x="120535" y="460692"/>
                  </a:lnTo>
                  <a:lnTo>
                    <a:pt x="112890" y="461962"/>
                  </a:lnTo>
                  <a:lnTo>
                    <a:pt x="106057" y="464502"/>
                  </a:lnTo>
                  <a:lnTo>
                    <a:pt x="105397" y="464502"/>
                  </a:lnTo>
                  <a:lnTo>
                    <a:pt x="98729" y="467042"/>
                  </a:lnTo>
                  <a:lnTo>
                    <a:pt x="91579" y="470852"/>
                  </a:lnTo>
                  <a:lnTo>
                    <a:pt x="84620" y="474662"/>
                  </a:lnTo>
                  <a:lnTo>
                    <a:pt x="84010" y="474662"/>
                  </a:lnTo>
                  <a:lnTo>
                    <a:pt x="77863" y="478472"/>
                  </a:lnTo>
                  <a:lnTo>
                    <a:pt x="77279" y="478472"/>
                  </a:lnTo>
                  <a:lnTo>
                    <a:pt x="70751" y="482282"/>
                  </a:lnTo>
                  <a:lnTo>
                    <a:pt x="64439" y="487362"/>
                  </a:lnTo>
                  <a:lnTo>
                    <a:pt x="58369" y="492442"/>
                  </a:lnTo>
                  <a:lnTo>
                    <a:pt x="52539" y="497522"/>
                  </a:lnTo>
                  <a:lnTo>
                    <a:pt x="47434" y="501332"/>
                  </a:lnTo>
                  <a:lnTo>
                    <a:pt x="46951" y="502602"/>
                  </a:lnTo>
                  <a:lnTo>
                    <a:pt x="42087" y="507682"/>
                  </a:lnTo>
                  <a:lnTo>
                    <a:pt x="37020" y="512762"/>
                  </a:lnTo>
                  <a:lnTo>
                    <a:pt x="31813" y="520382"/>
                  </a:lnTo>
                  <a:lnTo>
                    <a:pt x="27724" y="525462"/>
                  </a:lnTo>
                  <a:lnTo>
                    <a:pt x="23520" y="531812"/>
                  </a:lnTo>
                  <a:lnTo>
                    <a:pt x="23164" y="533082"/>
                  </a:lnTo>
                  <a:lnTo>
                    <a:pt x="19621" y="539432"/>
                  </a:lnTo>
                  <a:lnTo>
                    <a:pt x="19291" y="539432"/>
                  </a:lnTo>
                  <a:lnTo>
                    <a:pt x="15748" y="547052"/>
                  </a:lnTo>
                  <a:lnTo>
                    <a:pt x="12534" y="553402"/>
                  </a:lnTo>
                  <a:lnTo>
                    <a:pt x="9906" y="559752"/>
                  </a:lnTo>
                  <a:lnTo>
                    <a:pt x="9664" y="561022"/>
                  </a:lnTo>
                  <a:lnTo>
                    <a:pt x="7353" y="567372"/>
                  </a:lnTo>
                  <a:lnTo>
                    <a:pt x="5168" y="574992"/>
                  </a:lnTo>
                  <a:lnTo>
                    <a:pt x="4991" y="576262"/>
                  </a:lnTo>
                  <a:lnTo>
                    <a:pt x="3200" y="583882"/>
                  </a:lnTo>
                  <a:lnTo>
                    <a:pt x="1803" y="591502"/>
                  </a:lnTo>
                  <a:lnTo>
                    <a:pt x="876" y="599122"/>
                  </a:lnTo>
                  <a:lnTo>
                    <a:pt x="800" y="600392"/>
                  </a:lnTo>
                  <a:lnTo>
                    <a:pt x="228" y="608012"/>
                  </a:lnTo>
                  <a:lnTo>
                    <a:pt x="0" y="615632"/>
                  </a:lnTo>
                  <a:lnTo>
                    <a:pt x="127" y="621982"/>
                  </a:lnTo>
                  <a:lnTo>
                    <a:pt x="228" y="624522"/>
                  </a:lnTo>
                  <a:lnTo>
                    <a:pt x="800" y="632142"/>
                  </a:lnTo>
                  <a:lnTo>
                    <a:pt x="876" y="633412"/>
                  </a:lnTo>
                  <a:lnTo>
                    <a:pt x="1803" y="639762"/>
                  </a:lnTo>
                  <a:lnTo>
                    <a:pt x="3200" y="648652"/>
                  </a:lnTo>
                  <a:lnTo>
                    <a:pt x="4991" y="656272"/>
                  </a:lnTo>
                  <a:lnTo>
                    <a:pt x="5168" y="656272"/>
                  </a:lnTo>
                  <a:lnTo>
                    <a:pt x="7353" y="663892"/>
                  </a:lnTo>
                  <a:lnTo>
                    <a:pt x="9664" y="671512"/>
                  </a:lnTo>
                  <a:lnTo>
                    <a:pt x="9906" y="671512"/>
                  </a:lnTo>
                  <a:lnTo>
                    <a:pt x="12534" y="679132"/>
                  </a:lnTo>
                  <a:lnTo>
                    <a:pt x="15748" y="685482"/>
                  </a:lnTo>
                  <a:lnTo>
                    <a:pt x="19291" y="693102"/>
                  </a:lnTo>
                  <a:lnTo>
                    <a:pt x="19621" y="693102"/>
                  </a:lnTo>
                  <a:lnTo>
                    <a:pt x="23164" y="699452"/>
                  </a:lnTo>
                  <a:lnTo>
                    <a:pt x="23520" y="699452"/>
                  </a:lnTo>
                  <a:lnTo>
                    <a:pt x="27724" y="707072"/>
                  </a:lnTo>
                  <a:lnTo>
                    <a:pt x="31813" y="712152"/>
                  </a:lnTo>
                  <a:lnTo>
                    <a:pt x="37020" y="718502"/>
                  </a:lnTo>
                  <a:lnTo>
                    <a:pt x="42087" y="724852"/>
                  </a:lnTo>
                  <a:lnTo>
                    <a:pt x="46951" y="729932"/>
                  </a:lnTo>
                  <a:lnTo>
                    <a:pt x="47434" y="729932"/>
                  </a:lnTo>
                  <a:lnTo>
                    <a:pt x="52539" y="735012"/>
                  </a:lnTo>
                  <a:lnTo>
                    <a:pt x="58369" y="740092"/>
                  </a:lnTo>
                  <a:lnTo>
                    <a:pt x="64439" y="745172"/>
                  </a:lnTo>
                  <a:lnTo>
                    <a:pt x="64998" y="745172"/>
                  </a:lnTo>
                  <a:lnTo>
                    <a:pt x="70751" y="748982"/>
                  </a:lnTo>
                  <a:lnTo>
                    <a:pt x="77279" y="754062"/>
                  </a:lnTo>
                  <a:lnTo>
                    <a:pt x="77863" y="754062"/>
                  </a:lnTo>
                  <a:lnTo>
                    <a:pt x="84010" y="757872"/>
                  </a:lnTo>
                  <a:lnTo>
                    <a:pt x="84620" y="757872"/>
                  </a:lnTo>
                  <a:lnTo>
                    <a:pt x="91579" y="761682"/>
                  </a:lnTo>
                  <a:lnTo>
                    <a:pt x="98729" y="764222"/>
                  </a:lnTo>
                  <a:lnTo>
                    <a:pt x="105397" y="766762"/>
                  </a:lnTo>
                  <a:lnTo>
                    <a:pt x="106057" y="768032"/>
                  </a:lnTo>
                  <a:lnTo>
                    <a:pt x="112890" y="769302"/>
                  </a:lnTo>
                  <a:lnTo>
                    <a:pt x="120535" y="771842"/>
                  </a:lnTo>
                  <a:lnTo>
                    <a:pt x="121221" y="771842"/>
                  </a:lnTo>
                  <a:lnTo>
                    <a:pt x="129032" y="774382"/>
                  </a:lnTo>
                  <a:lnTo>
                    <a:pt x="145034" y="776922"/>
                  </a:lnTo>
                  <a:lnTo>
                    <a:pt x="4303141" y="776922"/>
                  </a:lnTo>
                  <a:lnTo>
                    <a:pt x="4319143" y="774382"/>
                  </a:lnTo>
                  <a:lnTo>
                    <a:pt x="4326953" y="771842"/>
                  </a:lnTo>
                  <a:lnTo>
                    <a:pt x="4327639" y="771842"/>
                  </a:lnTo>
                  <a:lnTo>
                    <a:pt x="4335284" y="769302"/>
                  </a:lnTo>
                  <a:lnTo>
                    <a:pt x="4342117" y="768032"/>
                  </a:lnTo>
                  <a:lnTo>
                    <a:pt x="4342777" y="766762"/>
                  </a:lnTo>
                  <a:lnTo>
                    <a:pt x="4349445" y="764222"/>
                  </a:lnTo>
                  <a:lnTo>
                    <a:pt x="4356595" y="761682"/>
                  </a:lnTo>
                  <a:lnTo>
                    <a:pt x="4363555" y="757872"/>
                  </a:lnTo>
                  <a:lnTo>
                    <a:pt x="4364164" y="757872"/>
                  </a:lnTo>
                  <a:lnTo>
                    <a:pt x="4370311" y="754062"/>
                  </a:lnTo>
                  <a:lnTo>
                    <a:pt x="4370895" y="754062"/>
                  </a:lnTo>
                  <a:lnTo>
                    <a:pt x="4377423" y="748982"/>
                  </a:lnTo>
                  <a:lnTo>
                    <a:pt x="4383176" y="745172"/>
                  </a:lnTo>
                  <a:lnTo>
                    <a:pt x="4383735" y="745172"/>
                  </a:lnTo>
                  <a:lnTo>
                    <a:pt x="4388282" y="741362"/>
                  </a:lnTo>
                  <a:lnTo>
                    <a:pt x="4389806" y="740092"/>
                  </a:lnTo>
                  <a:lnTo>
                    <a:pt x="4391253" y="738822"/>
                  </a:lnTo>
                  <a:lnTo>
                    <a:pt x="4394174" y="736282"/>
                  </a:lnTo>
                  <a:lnTo>
                    <a:pt x="4395635" y="735012"/>
                  </a:lnTo>
                  <a:lnTo>
                    <a:pt x="4400740" y="729932"/>
                  </a:lnTo>
                  <a:lnTo>
                    <a:pt x="4401223" y="729932"/>
                  </a:lnTo>
                  <a:lnTo>
                    <a:pt x="4406544" y="723582"/>
                  </a:lnTo>
                  <a:lnTo>
                    <a:pt x="4411154" y="718502"/>
                  </a:lnTo>
                  <a:lnTo>
                    <a:pt x="4414278" y="714692"/>
                  </a:lnTo>
                  <a:lnTo>
                    <a:pt x="4416361" y="712152"/>
                  </a:lnTo>
                  <a:lnTo>
                    <a:pt x="4420451" y="707072"/>
                  </a:lnTo>
                  <a:lnTo>
                    <a:pt x="4421149" y="705802"/>
                  </a:lnTo>
                  <a:lnTo>
                    <a:pt x="4424654" y="699452"/>
                  </a:lnTo>
                  <a:lnTo>
                    <a:pt x="4425010" y="699452"/>
                  </a:lnTo>
                  <a:lnTo>
                    <a:pt x="4428553" y="693102"/>
                  </a:lnTo>
                  <a:lnTo>
                    <a:pt x="4428883" y="693102"/>
                  </a:lnTo>
                  <a:lnTo>
                    <a:pt x="4432427" y="685482"/>
                  </a:lnTo>
                  <a:lnTo>
                    <a:pt x="4435640" y="679132"/>
                  </a:lnTo>
                  <a:lnTo>
                    <a:pt x="4437392" y="674052"/>
                  </a:lnTo>
                  <a:lnTo>
                    <a:pt x="4438269" y="671512"/>
                  </a:lnTo>
                  <a:lnTo>
                    <a:pt x="4438510" y="671512"/>
                  </a:lnTo>
                  <a:lnTo>
                    <a:pt x="4440821" y="663892"/>
                  </a:lnTo>
                  <a:lnTo>
                    <a:pt x="4441177" y="662622"/>
                  </a:lnTo>
                  <a:lnTo>
                    <a:pt x="4443006" y="656272"/>
                  </a:lnTo>
                  <a:lnTo>
                    <a:pt x="4443184" y="656272"/>
                  </a:lnTo>
                  <a:lnTo>
                    <a:pt x="4444670" y="649922"/>
                  </a:lnTo>
                  <a:lnTo>
                    <a:pt x="4444974" y="648652"/>
                  </a:lnTo>
                  <a:lnTo>
                    <a:pt x="4445762" y="643572"/>
                  </a:lnTo>
                  <a:lnTo>
                    <a:pt x="4446371" y="639762"/>
                  </a:lnTo>
                  <a:lnTo>
                    <a:pt x="4446740" y="637222"/>
                  </a:lnTo>
                  <a:lnTo>
                    <a:pt x="4447298" y="633412"/>
                  </a:lnTo>
                  <a:lnTo>
                    <a:pt x="4447375" y="632142"/>
                  </a:lnTo>
                  <a:lnTo>
                    <a:pt x="4447946" y="624522"/>
                  </a:lnTo>
                  <a:lnTo>
                    <a:pt x="4448010" y="623252"/>
                  </a:lnTo>
                  <a:lnTo>
                    <a:pt x="4448175" y="616902"/>
                  </a:lnTo>
                  <a:lnTo>
                    <a:pt x="4448175" y="615632"/>
                  </a:lnTo>
                  <a:close/>
                </a:path>
                <a:path w="4632325" h="777239">
                  <a:moveTo>
                    <a:pt x="4632325" y="158750"/>
                  </a:moveTo>
                  <a:lnTo>
                    <a:pt x="4632172" y="153670"/>
                  </a:lnTo>
                  <a:lnTo>
                    <a:pt x="4632096" y="151130"/>
                  </a:lnTo>
                  <a:lnTo>
                    <a:pt x="4631461" y="143510"/>
                  </a:lnTo>
                  <a:lnTo>
                    <a:pt x="4630534" y="135890"/>
                  </a:lnTo>
                  <a:lnTo>
                    <a:pt x="4628997" y="127000"/>
                  </a:lnTo>
                  <a:lnTo>
                    <a:pt x="4627359" y="119380"/>
                  </a:lnTo>
                  <a:lnTo>
                    <a:pt x="4627181" y="119380"/>
                  </a:lnTo>
                  <a:lnTo>
                    <a:pt x="4625010" y="111760"/>
                  </a:lnTo>
                  <a:lnTo>
                    <a:pt x="4623625" y="107950"/>
                  </a:lnTo>
                  <a:lnTo>
                    <a:pt x="4622711" y="105410"/>
                  </a:lnTo>
                  <a:lnTo>
                    <a:pt x="4622470" y="104140"/>
                  </a:lnTo>
                  <a:lnTo>
                    <a:pt x="4619320" y="96520"/>
                  </a:lnTo>
                  <a:lnTo>
                    <a:pt x="4616653" y="90170"/>
                  </a:lnTo>
                  <a:lnTo>
                    <a:pt x="4616348" y="90170"/>
                  </a:lnTo>
                  <a:lnTo>
                    <a:pt x="4613122" y="83820"/>
                  </a:lnTo>
                  <a:lnTo>
                    <a:pt x="4612792" y="82550"/>
                  </a:lnTo>
                  <a:lnTo>
                    <a:pt x="4611027" y="80010"/>
                  </a:lnTo>
                  <a:lnTo>
                    <a:pt x="4609274" y="77470"/>
                  </a:lnTo>
                  <a:lnTo>
                    <a:pt x="4608919" y="76200"/>
                  </a:lnTo>
                  <a:lnTo>
                    <a:pt x="4604740" y="69850"/>
                  </a:lnTo>
                  <a:lnTo>
                    <a:pt x="4603750" y="68313"/>
                  </a:lnTo>
                  <a:lnTo>
                    <a:pt x="4603750" y="158750"/>
                  </a:lnTo>
                  <a:lnTo>
                    <a:pt x="4603750" y="160020"/>
                  </a:lnTo>
                  <a:lnTo>
                    <a:pt x="4603724" y="159385"/>
                  </a:lnTo>
                  <a:lnTo>
                    <a:pt x="4603559" y="166370"/>
                  </a:lnTo>
                  <a:lnTo>
                    <a:pt x="4603039" y="173990"/>
                  </a:lnTo>
                  <a:lnTo>
                    <a:pt x="4603115" y="172720"/>
                  </a:lnTo>
                  <a:lnTo>
                    <a:pt x="4602175" y="180340"/>
                  </a:lnTo>
                  <a:lnTo>
                    <a:pt x="4602289" y="179070"/>
                  </a:lnTo>
                  <a:lnTo>
                    <a:pt x="4601007" y="186690"/>
                  </a:lnTo>
                  <a:lnTo>
                    <a:pt x="4601146" y="185420"/>
                  </a:lnTo>
                  <a:lnTo>
                    <a:pt x="4599521" y="193040"/>
                  </a:lnTo>
                  <a:lnTo>
                    <a:pt x="4599698" y="191770"/>
                  </a:lnTo>
                  <a:lnTo>
                    <a:pt x="4597730" y="199390"/>
                  </a:lnTo>
                  <a:lnTo>
                    <a:pt x="4597933" y="198120"/>
                  </a:lnTo>
                  <a:lnTo>
                    <a:pt x="4595647" y="205740"/>
                  </a:lnTo>
                  <a:lnTo>
                    <a:pt x="4595888" y="204470"/>
                  </a:lnTo>
                  <a:lnTo>
                    <a:pt x="4593272" y="210820"/>
                  </a:lnTo>
                  <a:lnTo>
                    <a:pt x="4593539" y="210820"/>
                  </a:lnTo>
                  <a:lnTo>
                    <a:pt x="4590618" y="217170"/>
                  </a:lnTo>
                  <a:lnTo>
                    <a:pt x="4590923" y="215900"/>
                  </a:lnTo>
                  <a:lnTo>
                    <a:pt x="4587697" y="222250"/>
                  </a:lnTo>
                  <a:lnTo>
                    <a:pt x="4588027" y="222250"/>
                  </a:lnTo>
                  <a:lnTo>
                    <a:pt x="4584509" y="228600"/>
                  </a:lnTo>
                  <a:lnTo>
                    <a:pt x="4584865" y="227330"/>
                  </a:lnTo>
                  <a:lnTo>
                    <a:pt x="4581068" y="233680"/>
                  </a:lnTo>
                  <a:lnTo>
                    <a:pt x="4581449" y="233680"/>
                  </a:lnTo>
                  <a:lnTo>
                    <a:pt x="4577385" y="238760"/>
                  </a:lnTo>
                  <a:lnTo>
                    <a:pt x="4577791" y="238760"/>
                  </a:lnTo>
                  <a:lnTo>
                    <a:pt x="4573448" y="243840"/>
                  </a:lnTo>
                  <a:lnTo>
                    <a:pt x="4573892" y="243840"/>
                  </a:lnTo>
                  <a:lnTo>
                    <a:pt x="4569295" y="248920"/>
                  </a:lnTo>
                  <a:lnTo>
                    <a:pt x="4569752" y="247650"/>
                  </a:lnTo>
                  <a:lnTo>
                    <a:pt x="4564913" y="252730"/>
                  </a:lnTo>
                  <a:lnTo>
                    <a:pt x="4565396" y="252730"/>
                  </a:lnTo>
                  <a:lnTo>
                    <a:pt x="4560328" y="257810"/>
                  </a:lnTo>
                  <a:lnTo>
                    <a:pt x="4560836" y="256540"/>
                  </a:lnTo>
                  <a:lnTo>
                    <a:pt x="4555528" y="261620"/>
                  </a:lnTo>
                  <a:lnTo>
                    <a:pt x="4556061" y="261620"/>
                  </a:lnTo>
                  <a:lnTo>
                    <a:pt x="4550537" y="265430"/>
                  </a:lnTo>
                  <a:lnTo>
                    <a:pt x="4551096" y="265430"/>
                  </a:lnTo>
                  <a:lnTo>
                    <a:pt x="4545368" y="269240"/>
                  </a:lnTo>
                  <a:lnTo>
                    <a:pt x="4545939" y="269240"/>
                  </a:lnTo>
                  <a:lnTo>
                    <a:pt x="4540008" y="273050"/>
                  </a:lnTo>
                  <a:lnTo>
                    <a:pt x="4540593" y="271780"/>
                  </a:lnTo>
                  <a:lnTo>
                    <a:pt x="4534484" y="275590"/>
                  </a:lnTo>
                  <a:lnTo>
                    <a:pt x="4535094" y="275590"/>
                  </a:lnTo>
                  <a:lnTo>
                    <a:pt x="4528794" y="278130"/>
                  </a:lnTo>
                  <a:lnTo>
                    <a:pt x="4529417" y="278130"/>
                  </a:lnTo>
                  <a:lnTo>
                    <a:pt x="4522952" y="280670"/>
                  </a:lnTo>
                  <a:lnTo>
                    <a:pt x="4523600" y="280670"/>
                  </a:lnTo>
                  <a:lnTo>
                    <a:pt x="4516958" y="283210"/>
                  </a:lnTo>
                  <a:lnTo>
                    <a:pt x="4517631" y="283210"/>
                  </a:lnTo>
                  <a:lnTo>
                    <a:pt x="4510837" y="285750"/>
                  </a:lnTo>
                  <a:lnTo>
                    <a:pt x="4511510" y="285750"/>
                  </a:lnTo>
                  <a:lnTo>
                    <a:pt x="4504588" y="287020"/>
                  </a:lnTo>
                  <a:lnTo>
                    <a:pt x="4505274" y="287020"/>
                  </a:lnTo>
                  <a:lnTo>
                    <a:pt x="4498213" y="288290"/>
                  </a:lnTo>
                  <a:lnTo>
                    <a:pt x="4498911" y="288290"/>
                  </a:lnTo>
                  <a:lnTo>
                    <a:pt x="4491723" y="289560"/>
                  </a:lnTo>
                  <a:lnTo>
                    <a:pt x="4492422" y="289560"/>
                  </a:lnTo>
                  <a:lnTo>
                    <a:pt x="4485119" y="290830"/>
                  </a:lnTo>
                  <a:lnTo>
                    <a:pt x="4479137" y="290830"/>
                  </a:lnTo>
                  <a:lnTo>
                    <a:pt x="4471632" y="292100"/>
                  </a:lnTo>
                  <a:lnTo>
                    <a:pt x="344843" y="292100"/>
                  </a:lnTo>
                  <a:lnTo>
                    <a:pt x="337337" y="290830"/>
                  </a:lnTo>
                  <a:lnTo>
                    <a:pt x="331355" y="290830"/>
                  </a:lnTo>
                  <a:lnTo>
                    <a:pt x="324040" y="289560"/>
                  </a:lnTo>
                  <a:lnTo>
                    <a:pt x="324751" y="289560"/>
                  </a:lnTo>
                  <a:lnTo>
                    <a:pt x="317563" y="288290"/>
                  </a:lnTo>
                  <a:lnTo>
                    <a:pt x="318262" y="288290"/>
                  </a:lnTo>
                  <a:lnTo>
                    <a:pt x="311200" y="287020"/>
                  </a:lnTo>
                  <a:lnTo>
                    <a:pt x="311886" y="287020"/>
                  </a:lnTo>
                  <a:lnTo>
                    <a:pt x="304965" y="285750"/>
                  </a:lnTo>
                  <a:lnTo>
                    <a:pt x="305638" y="285750"/>
                  </a:lnTo>
                  <a:lnTo>
                    <a:pt x="298843" y="283210"/>
                  </a:lnTo>
                  <a:lnTo>
                    <a:pt x="299516" y="283210"/>
                  </a:lnTo>
                  <a:lnTo>
                    <a:pt x="292874" y="280670"/>
                  </a:lnTo>
                  <a:lnTo>
                    <a:pt x="293522" y="280670"/>
                  </a:lnTo>
                  <a:lnTo>
                    <a:pt x="287058" y="278130"/>
                  </a:lnTo>
                  <a:lnTo>
                    <a:pt x="287680" y="278130"/>
                  </a:lnTo>
                  <a:lnTo>
                    <a:pt x="281381" y="275590"/>
                  </a:lnTo>
                  <a:lnTo>
                    <a:pt x="281990" y="275590"/>
                  </a:lnTo>
                  <a:lnTo>
                    <a:pt x="275882" y="271780"/>
                  </a:lnTo>
                  <a:lnTo>
                    <a:pt x="276466" y="273050"/>
                  </a:lnTo>
                  <a:lnTo>
                    <a:pt x="270535" y="269240"/>
                  </a:lnTo>
                  <a:lnTo>
                    <a:pt x="271106" y="269240"/>
                  </a:lnTo>
                  <a:lnTo>
                    <a:pt x="265379" y="265430"/>
                  </a:lnTo>
                  <a:lnTo>
                    <a:pt x="265925" y="265430"/>
                  </a:lnTo>
                  <a:lnTo>
                    <a:pt x="260413" y="261620"/>
                  </a:lnTo>
                  <a:lnTo>
                    <a:pt x="260946" y="261620"/>
                  </a:lnTo>
                  <a:lnTo>
                    <a:pt x="256959" y="257810"/>
                  </a:lnTo>
                  <a:lnTo>
                    <a:pt x="255638" y="256540"/>
                  </a:lnTo>
                  <a:lnTo>
                    <a:pt x="256146" y="257810"/>
                  </a:lnTo>
                  <a:lnTo>
                    <a:pt x="251079" y="252730"/>
                  </a:lnTo>
                  <a:lnTo>
                    <a:pt x="251561" y="252730"/>
                  </a:lnTo>
                  <a:lnTo>
                    <a:pt x="247929" y="248920"/>
                  </a:lnTo>
                  <a:lnTo>
                    <a:pt x="246722" y="247650"/>
                  </a:lnTo>
                  <a:lnTo>
                    <a:pt x="247180" y="248920"/>
                  </a:lnTo>
                  <a:lnTo>
                    <a:pt x="242582" y="243840"/>
                  </a:lnTo>
                  <a:lnTo>
                    <a:pt x="243027" y="243840"/>
                  </a:lnTo>
                  <a:lnTo>
                    <a:pt x="238683" y="238760"/>
                  </a:lnTo>
                  <a:lnTo>
                    <a:pt x="239090" y="238760"/>
                  </a:lnTo>
                  <a:lnTo>
                    <a:pt x="235026" y="233680"/>
                  </a:lnTo>
                  <a:lnTo>
                    <a:pt x="235407" y="233680"/>
                  </a:lnTo>
                  <a:lnTo>
                    <a:pt x="232359" y="228600"/>
                  </a:lnTo>
                  <a:lnTo>
                    <a:pt x="231609" y="227330"/>
                  </a:lnTo>
                  <a:lnTo>
                    <a:pt x="231965" y="228600"/>
                  </a:lnTo>
                  <a:lnTo>
                    <a:pt x="228447" y="222250"/>
                  </a:lnTo>
                  <a:lnTo>
                    <a:pt x="228777" y="222250"/>
                  </a:lnTo>
                  <a:lnTo>
                    <a:pt x="226187" y="217170"/>
                  </a:lnTo>
                  <a:lnTo>
                    <a:pt x="225552" y="215900"/>
                  </a:lnTo>
                  <a:lnTo>
                    <a:pt x="225856" y="217170"/>
                  </a:lnTo>
                  <a:lnTo>
                    <a:pt x="222935" y="210820"/>
                  </a:lnTo>
                  <a:lnTo>
                    <a:pt x="223202" y="210820"/>
                  </a:lnTo>
                  <a:lnTo>
                    <a:pt x="221107" y="205740"/>
                  </a:lnTo>
                  <a:lnTo>
                    <a:pt x="220586" y="204470"/>
                  </a:lnTo>
                  <a:lnTo>
                    <a:pt x="220827" y="205740"/>
                  </a:lnTo>
                  <a:lnTo>
                    <a:pt x="218922" y="199390"/>
                  </a:lnTo>
                  <a:lnTo>
                    <a:pt x="218541" y="198120"/>
                  </a:lnTo>
                  <a:lnTo>
                    <a:pt x="218744" y="199390"/>
                  </a:lnTo>
                  <a:lnTo>
                    <a:pt x="217093" y="193040"/>
                  </a:lnTo>
                  <a:lnTo>
                    <a:pt x="216776" y="191770"/>
                  </a:lnTo>
                  <a:lnTo>
                    <a:pt x="216954" y="193040"/>
                  </a:lnTo>
                  <a:lnTo>
                    <a:pt x="215595" y="186690"/>
                  </a:lnTo>
                  <a:lnTo>
                    <a:pt x="215328" y="185420"/>
                  </a:lnTo>
                  <a:lnTo>
                    <a:pt x="215468" y="186690"/>
                  </a:lnTo>
                  <a:lnTo>
                    <a:pt x="214388" y="180340"/>
                  </a:lnTo>
                  <a:lnTo>
                    <a:pt x="214185" y="179070"/>
                  </a:lnTo>
                  <a:lnTo>
                    <a:pt x="214299" y="180340"/>
                  </a:lnTo>
                  <a:lnTo>
                    <a:pt x="213512" y="173990"/>
                  </a:lnTo>
                  <a:lnTo>
                    <a:pt x="213360" y="172720"/>
                  </a:lnTo>
                  <a:lnTo>
                    <a:pt x="213436" y="173990"/>
                  </a:lnTo>
                  <a:lnTo>
                    <a:pt x="212877" y="166370"/>
                  </a:lnTo>
                  <a:lnTo>
                    <a:pt x="212750" y="160020"/>
                  </a:lnTo>
                  <a:lnTo>
                    <a:pt x="212737" y="159385"/>
                  </a:lnTo>
                  <a:lnTo>
                    <a:pt x="212750" y="158750"/>
                  </a:lnTo>
                  <a:lnTo>
                    <a:pt x="212877" y="153670"/>
                  </a:lnTo>
                  <a:lnTo>
                    <a:pt x="212877" y="153543"/>
                  </a:lnTo>
                  <a:lnTo>
                    <a:pt x="212877" y="153390"/>
                  </a:lnTo>
                  <a:lnTo>
                    <a:pt x="212966" y="152400"/>
                  </a:lnTo>
                  <a:lnTo>
                    <a:pt x="213436" y="146050"/>
                  </a:lnTo>
                  <a:lnTo>
                    <a:pt x="214299" y="139700"/>
                  </a:lnTo>
                  <a:lnTo>
                    <a:pt x="215468" y="133350"/>
                  </a:lnTo>
                  <a:lnTo>
                    <a:pt x="215328" y="133350"/>
                  </a:lnTo>
                  <a:lnTo>
                    <a:pt x="216954" y="127000"/>
                  </a:lnTo>
                  <a:lnTo>
                    <a:pt x="216776" y="127000"/>
                  </a:lnTo>
                  <a:lnTo>
                    <a:pt x="218744" y="120650"/>
                  </a:lnTo>
                  <a:lnTo>
                    <a:pt x="218541" y="120650"/>
                  </a:lnTo>
                  <a:lnTo>
                    <a:pt x="220827" y="114300"/>
                  </a:lnTo>
                  <a:lnTo>
                    <a:pt x="220586" y="114300"/>
                  </a:lnTo>
                  <a:lnTo>
                    <a:pt x="223202" y="107950"/>
                  </a:lnTo>
                  <a:lnTo>
                    <a:pt x="222935" y="109220"/>
                  </a:lnTo>
                  <a:lnTo>
                    <a:pt x="223520" y="107950"/>
                  </a:lnTo>
                  <a:lnTo>
                    <a:pt x="225856" y="102870"/>
                  </a:lnTo>
                  <a:lnTo>
                    <a:pt x="225552" y="102870"/>
                  </a:lnTo>
                  <a:lnTo>
                    <a:pt x="228777" y="96520"/>
                  </a:lnTo>
                  <a:lnTo>
                    <a:pt x="228447" y="97790"/>
                  </a:lnTo>
                  <a:lnTo>
                    <a:pt x="229146" y="96520"/>
                  </a:lnTo>
                  <a:lnTo>
                    <a:pt x="231965" y="91440"/>
                  </a:lnTo>
                  <a:lnTo>
                    <a:pt x="231609" y="91440"/>
                  </a:lnTo>
                  <a:lnTo>
                    <a:pt x="235407" y="86360"/>
                  </a:lnTo>
                  <a:lnTo>
                    <a:pt x="235026" y="86360"/>
                  </a:lnTo>
                  <a:lnTo>
                    <a:pt x="239090" y="80010"/>
                  </a:lnTo>
                  <a:lnTo>
                    <a:pt x="238683" y="81280"/>
                  </a:lnTo>
                  <a:lnTo>
                    <a:pt x="239763" y="80010"/>
                  </a:lnTo>
                  <a:lnTo>
                    <a:pt x="243027" y="76200"/>
                  </a:lnTo>
                  <a:lnTo>
                    <a:pt x="242582" y="76200"/>
                  </a:lnTo>
                  <a:lnTo>
                    <a:pt x="247180" y="71120"/>
                  </a:lnTo>
                  <a:lnTo>
                    <a:pt x="246722" y="71120"/>
                  </a:lnTo>
                  <a:lnTo>
                    <a:pt x="251561" y="66040"/>
                  </a:lnTo>
                  <a:lnTo>
                    <a:pt x="251079" y="67310"/>
                  </a:lnTo>
                  <a:lnTo>
                    <a:pt x="252336" y="66040"/>
                  </a:lnTo>
                  <a:lnTo>
                    <a:pt x="256146" y="62230"/>
                  </a:lnTo>
                  <a:lnTo>
                    <a:pt x="255638" y="62230"/>
                  </a:lnTo>
                  <a:lnTo>
                    <a:pt x="260946" y="58420"/>
                  </a:lnTo>
                  <a:lnTo>
                    <a:pt x="260413" y="58420"/>
                  </a:lnTo>
                  <a:lnTo>
                    <a:pt x="265925" y="53340"/>
                  </a:lnTo>
                  <a:lnTo>
                    <a:pt x="265379" y="54610"/>
                  </a:lnTo>
                  <a:lnTo>
                    <a:pt x="267284" y="53340"/>
                  </a:lnTo>
                  <a:lnTo>
                    <a:pt x="271106" y="50800"/>
                  </a:lnTo>
                  <a:lnTo>
                    <a:pt x="270535" y="50800"/>
                  </a:lnTo>
                  <a:lnTo>
                    <a:pt x="276466" y="46990"/>
                  </a:lnTo>
                  <a:lnTo>
                    <a:pt x="275882" y="46990"/>
                  </a:lnTo>
                  <a:lnTo>
                    <a:pt x="281990" y="43180"/>
                  </a:lnTo>
                  <a:lnTo>
                    <a:pt x="281381" y="44450"/>
                  </a:lnTo>
                  <a:lnTo>
                    <a:pt x="283476" y="43180"/>
                  </a:lnTo>
                  <a:lnTo>
                    <a:pt x="287680" y="40640"/>
                  </a:lnTo>
                  <a:lnTo>
                    <a:pt x="287058" y="40640"/>
                  </a:lnTo>
                  <a:lnTo>
                    <a:pt x="293522" y="38100"/>
                  </a:lnTo>
                  <a:lnTo>
                    <a:pt x="292874" y="38100"/>
                  </a:lnTo>
                  <a:lnTo>
                    <a:pt x="299516" y="35560"/>
                  </a:lnTo>
                  <a:lnTo>
                    <a:pt x="298843" y="35560"/>
                  </a:lnTo>
                  <a:lnTo>
                    <a:pt x="305638" y="34290"/>
                  </a:lnTo>
                  <a:lnTo>
                    <a:pt x="304965" y="34290"/>
                  </a:lnTo>
                  <a:lnTo>
                    <a:pt x="311886" y="31750"/>
                  </a:lnTo>
                  <a:lnTo>
                    <a:pt x="311200" y="31750"/>
                  </a:lnTo>
                  <a:lnTo>
                    <a:pt x="318262" y="30480"/>
                  </a:lnTo>
                  <a:lnTo>
                    <a:pt x="317563" y="30480"/>
                  </a:lnTo>
                  <a:lnTo>
                    <a:pt x="324751" y="29210"/>
                  </a:lnTo>
                  <a:lnTo>
                    <a:pt x="330631" y="29210"/>
                  </a:lnTo>
                  <a:lnTo>
                    <a:pt x="338061" y="27940"/>
                  </a:lnTo>
                  <a:lnTo>
                    <a:pt x="4478413" y="27940"/>
                  </a:lnTo>
                  <a:lnTo>
                    <a:pt x="4485830" y="29210"/>
                  </a:lnTo>
                  <a:lnTo>
                    <a:pt x="4491723" y="29210"/>
                  </a:lnTo>
                  <a:lnTo>
                    <a:pt x="4498911" y="30480"/>
                  </a:lnTo>
                  <a:lnTo>
                    <a:pt x="4498213" y="30480"/>
                  </a:lnTo>
                  <a:lnTo>
                    <a:pt x="4505274" y="31750"/>
                  </a:lnTo>
                  <a:lnTo>
                    <a:pt x="4504588" y="31750"/>
                  </a:lnTo>
                  <a:lnTo>
                    <a:pt x="4511510" y="34290"/>
                  </a:lnTo>
                  <a:lnTo>
                    <a:pt x="4510837" y="34290"/>
                  </a:lnTo>
                  <a:lnTo>
                    <a:pt x="4517631" y="35560"/>
                  </a:lnTo>
                  <a:lnTo>
                    <a:pt x="4516958" y="35560"/>
                  </a:lnTo>
                  <a:lnTo>
                    <a:pt x="4523600" y="38100"/>
                  </a:lnTo>
                  <a:lnTo>
                    <a:pt x="4522952" y="38100"/>
                  </a:lnTo>
                  <a:lnTo>
                    <a:pt x="4529417" y="40640"/>
                  </a:lnTo>
                  <a:lnTo>
                    <a:pt x="4528794" y="40640"/>
                  </a:lnTo>
                  <a:lnTo>
                    <a:pt x="4535094" y="44450"/>
                  </a:lnTo>
                  <a:lnTo>
                    <a:pt x="4534484" y="43180"/>
                  </a:lnTo>
                  <a:lnTo>
                    <a:pt x="4540593" y="46990"/>
                  </a:lnTo>
                  <a:lnTo>
                    <a:pt x="4540008" y="46990"/>
                  </a:lnTo>
                  <a:lnTo>
                    <a:pt x="4545939" y="50800"/>
                  </a:lnTo>
                  <a:lnTo>
                    <a:pt x="4545368" y="50800"/>
                  </a:lnTo>
                  <a:lnTo>
                    <a:pt x="4551096" y="54610"/>
                  </a:lnTo>
                  <a:lnTo>
                    <a:pt x="4550537" y="53340"/>
                  </a:lnTo>
                  <a:lnTo>
                    <a:pt x="4556061" y="58420"/>
                  </a:lnTo>
                  <a:lnTo>
                    <a:pt x="4555528" y="58420"/>
                  </a:lnTo>
                  <a:lnTo>
                    <a:pt x="4560836" y="62230"/>
                  </a:lnTo>
                  <a:lnTo>
                    <a:pt x="4560328" y="62230"/>
                  </a:lnTo>
                  <a:lnTo>
                    <a:pt x="4565396" y="67310"/>
                  </a:lnTo>
                  <a:lnTo>
                    <a:pt x="4564913" y="66040"/>
                  </a:lnTo>
                  <a:lnTo>
                    <a:pt x="4569752" y="71120"/>
                  </a:lnTo>
                  <a:lnTo>
                    <a:pt x="4569295" y="71120"/>
                  </a:lnTo>
                  <a:lnTo>
                    <a:pt x="4573892" y="76200"/>
                  </a:lnTo>
                  <a:lnTo>
                    <a:pt x="4573448" y="76200"/>
                  </a:lnTo>
                  <a:lnTo>
                    <a:pt x="4577791" y="81280"/>
                  </a:lnTo>
                  <a:lnTo>
                    <a:pt x="4577385" y="80010"/>
                  </a:lnTo>
                  <a:lnTo>
                    <a:pt x="4581449" y="86360"/>
                  </a:lnTo>
                  <a:lnTo>
                    <a:pt x="4581068" y="86360"/>
                  </a:lnTo>
                  <a:lnTo>
                    <a:pt x="4584865" y="91440"/>
                  </a:lnTo>
                  <a:lnTo>
                    <a:pt x="4584509" y="91440"/>
                  </a:lnTo>
                  <a:lnTo>
                    <a:pt x="4588027" y="97790"/>
                  </a:lnTo>
                  <a:lnTo>
                    <a:pt x="4587697" y="96520"/>
                  </a:lnTo>
                  <a:lnTo>
                    <a:pt x="4590923" y="102870"/>
                  </a:lnTo>
                  <a:lnTo>
                    <a:pt x="4590618" y="102870"/>
                  </a:lnTo>
                  <a:lnTo>
                    <a:pt x="4593539" y="109220"/>
                  </a:lnTo>
                  <a:lnTo>
                    <a:pt x="4593272" y="107950"/>
                  </a:lnTo>
                  <a:lnTo>
                    <a:pt x="4595888" y="114300"/>
                  </a:lnTo>
                  <a:lnTo>
                    <a:pt x="4595647" y="114300"/>
                  </a:lnTo>
                  <a:lnTo>
                    <a:pt x="4597933" y="120650"/>
                  </a:lnTo>
                  <a:lnTo>
                    <a:pt x="4597730" y="120650"/>
                  </a:lnTo>
                  <a:lnTo>
                    <a:pt x="4599698" y="127000"/>
                  </a:lnTo>
                  <a:lnTo>
                    <a:pt x="4599521" y="127000"/>
                  </a:lnTo>
                  <a:lnTo>
                    <a:pt x="4601146" y="133350"/>
                  </a:lnTo>
                  <a:lnTo>
                    <a:pt x="4601007" y="133350"/>
                  </a:lnTo>
                  <a:lnTo>
                    <a:pt x="4602289" y="139700"/>
                  </a:lnTo>
                  <a:lnTo>
                    <a:pt x="4603115" y="146050"/>
                  </a:lnTo>
                  <a:lnTo>
                    <a:pt x="4603496" y="152400"/>
                  </a:lnTo>
                  <a:lnTo>
                    <a:pt x="4603585" y="153543"/>
                  </a:lnTo>
                  <a:lnTo>
                    <a:pt x="4603712" y="158750"/>
                  </a:lnTo>
                  <a:lnTo>
                    <a:pt x="4603724" y="159385"/>
                  </a:lnTo>
                  <a:lnTo>
                    <a:pt x="4603750" y="158750"/>
                  </a:lnTo>
                  <a:lnTo>
                    <a:pt x="4603750" y="68313"/>
                  </a:lnTo>
                  <a:lnTo>
                    <a:pt x="4602289" y="66040"/>
                  </a:lnTo>
                  <a:lnTo>
                    <a:pt x="4600664" y="63500"/>
                  </a:lnTo>
                  <a:lnTo>
                    <a:pt x="4600257" y="63500"/>
                  </a:lnTo>
                  <a:lnTo>
                    <a:pt x="4595482" y="57150"/>
                  </a:lnTo>
                  <a:lnTo>
                    <a:pt x="4591697" y="53340"/>
                  </a:lnTo>
                  <a:lnTo>
                    <a:pt x="4590440" y="52070"/>
                  </a:lnTo>
                  <a:lnTo>
                    <a:pt x="4585601" y="46990"/>
                  </a:lnTo>
                  <a:lnTo>
                    <a:pt x="4585119" y="45720"/>
                  </a:lnTo>
                  <a:lnTo>
                    <a:pt x="4582579" y="43180"/>
                  </a:lnTo>
                  <a:lnTo>
                    <a:pt x="4580052" y="40640"/>
                  </a:lnTo>
                  <a:lnTo>
                    <a:pt x="4574248" y="36830"/>
                  </a:lnTo>
                  <a:lnTo>
                    <a:pt x="4568202" y="31750"/>
                  </a:lnTo>
                  <a:lnTo>
                    <a:pt x="4567656" y="30480"/>
                  </a:lnTo>
                  <a:lnTo>
                    <a:pt x="4563834" y="27940"/>
                  </a:lnTo>
                  <a:lnTo>
                    <a:pt x="4561929" y="26670"/>
                  </a:lnTo>
                  <a:lnTo>
                    <a:pt x="4555426" y="22860"/>
                  </a:lnTo>
                  <a:lnTo>
                    <a:pt x="4554842" y="22860"/>
                  </a:lnTo>
                  <a:lnTo>
                    <a:pt x="4548721" y="19050"/>
                  </a:lnTo>
                  <a:lnTo>
                    <a:pt x="4548111" y="19050"/>
                  </a:lnTo>
                  <a:lnTo>
                    <a:pt x="4541825" y="15240"/>
                  </a:lnTo>
                  <a:lnTo>
                    <a:pt x="4541190" y="15240"/>
                  </a:lnTo>
                  <a:lnTo>
                    <a:pt x="4534078" y="11430"/>
                  </a:lnTo>
                  <a:lnTo>
                    <a:pt x="4527448" y="8890"/>
                  </a:lnTo>
                  <a:lnTo>
                    <a:pt x="4526788" y="8890"/>
                  </a:lnTo>
                  <a:lnTo>
                    <a:pt x="4519993" y="6350"/>
                  </a:lnTo>
                  <a:lnTo>
                    <a:pt x="4512386" y="5080"/>
                  </a:lnTo>
                  <a:lnTo>
                    <a:pt x="4511700" y="3810"/>
                  </a:lnTo>
                  <a:lnTo>
                    <a:pt x="4504639" y="2540"/>
                  </a:lnTo>
                  <a:lnTo>
                    <a:pt x="4488726" y="0"/>
                  </a:lnTo>
                  <a:lnTo>
                    <a:pt x="327748" y="0"/>
                  </a:lnTo>
                  <a:lnTo>
                    <a:pt x="311835" y="2540"/>
                  </a:lnTo>
                  <a:lnTo>
                    <a:pt x="304774" y="3810"/>
                  </a:lnTo>
                  <a:lnTo>
                    <a:pt x="304088" y="5080"/>
                  </a:lnTo>
                  <a:lnTo>
                    <a:pt x="296481" y="6350"/>
                  </a:lnTo>
                  <a:lnTo>
                    <a:pt x="289687" y="8890"/>
                  </a:lnTo>
                  <a:lnTo>
                    <a:pt x="289026" y="8890"/>
                  </a:lnTo>
                  <a:lnTo>
                    <a:pt x="282397" y="11430"/>
                  </a:lnTo>
                  <a:lnTo>
                    <a:pt x="275285" y="15240"/>
                  </a:lnTo>
                  <a:lnTo>
                    <a:pt x="274650" y="15240"/>
                  </a:lnTo>
                  <a:lnTo>
                    <a:pt x="268363" y="19050"/>
                  </a:lnTo>
                  <a:lnTo>
                    <a:pt x="267754" y="19050"/>
                  </a:lnTo>
                  <a:lnTo>
                    <a:pt x="261632" y="22860"/>
                  </a:lnTo>
                  <a:lnTo>
                    <a:pt x="261048" y="22860"/>
                  </a:lnTo>
                  <a:lnTo>
                    <a:pt x="254546" y="26670"/>
                  </a:lnTo>
                  <a:lnTo>
                    <a:pt x="248818" y="30480"/>
                  </a:lnTo>
                  <a:lnTo>
                    <a:pt x="248272" y="31750"/>
                  </a:lnTo>
                  <a:lnTo>
                    <a:pt x="242227" y="36830"/>
                  </a:lnTo>
                  <a:lnTo>
                    <a:pt x="236423" y="40640"/>
                  </a:lnTo>
                  <a:lnTo>
                    <a:pt x="231355" y="45720"/>
                  </a:lnTo>
                  <a:lnTo>
                    <a:pt x="230873" y="46990"/>
                  </a:lnTo>
                  <a:lnTo>
                    <a:pt x="226034" y="52070"/>
                  </a:lnTo>
                  <a:lnTo>
                    <a:pt x="225577" y="52070"/>
                  </a:lnTo>
                  <a:lnTo>
                    <a:pt x="220548" y="58420"/>
                  </a:lnTo>
                  <a:lnTo>
                    <a:pt x="216217" y="63500"/>
                  </a:lnTo>
                  <a:lnTo>
                    <a:pt x="215811" y="63500"/>
                  </a:lnTo>
                  <a:lnTo>
                    <a:pt x="211734" y="69850"/>
                  </a:lnTo>
                  <a:lnTo>
                    <a:pt x="207556" y="76200"/>
                  </a:lnTo>
                  <a:lnTo>
                    <a:pt x="207200" y="77470"/>
                  </a:lnTo>
                  <a:lnTo>
                    <a:pt x="203682" y="82550"/>
                  </a:lnTo>
                  <a:lnTo>
                    <a:pt x="203352" y="83820"/>
                  </a:lnTo>
                  <a:lnTo>
                    <a:pt x="200126" y="90170"/>
                  </a:lnTo>
                  <a:lnTo>
                    <a:pt x="199821" y="90170"/>
                  </a:lnTo>
                  <a:lnTo>
                    <a:pt x="196621" y="97790"/>
                  </a:lnTo>
                  <a:lnTo>
                    <a:pt x="194005" y="104140"/>
                  </a:lnTo>
                  <a:lnTo>
                    <a:pt x="193763" y="105410"/>
                  </a:lnTo>
                  <a:lnTo>
                    <a:pt x="191465" y="111760"/>
                  </a:lnTo>
                  <a:lnTo>
                    <a:pt x="189293" y="119380"/>
                  </a:lnTo>
                  <a:lnTo>
                    <a:pt x="189115" y="119380"/>
                  </a:lnTo>
                  <a:lnTo>
                    <a:pt x="187477" y="127000"/>
                  </a:lnTo>
                  <a:lnTo>
                    <a:pt x="185940" y="135890"/>
                  </a:lnTo>
                  <a:lnTo>
                    <a:pt x="185013" y="143510"/>
                  </a:lnTo>
                  <a:lnTo>
                    <a:pt x="184378" y="151130"/>
                  </a:lnTo>
                  <a:lnTo>
                    <a:pt x="184150" y="158750"/>
                  </a:lnTo>
                  <a:lnTo>
                    <a:pt x="184150" y="160020"/>
                  </a:lnTo>
                  <a:lnTo>
                    <a:pt x="189115" y="199390"/>
                  </a:lnTo>
                  <a:lnTo>
                    <a:pt x="189293" y="200660"/>
                  </a:lnTo>
                  <a:lnTo>
                    <a:pt x="191465" y="208280"/>
                  </a:lnTo>
                  <a:lnTo>
                    <a:pt x="193763" y="214630"/>
                  </a:lnTo>
                  <a:lnTo>
                    <a:pt x="194005" y="214630"/>
                  </a:lnTo>
                  <a:lnTo>
                    <a:pt x="196621" y="222250"/>
                  </a:lnTo>
                  <a:lnTo>
                    <a:pt x="199821" y="228600"/>
                  </a:lnTo>
                  <a:lnTo>
                    <a:pt x="200126" y="229870"/>
                  </a:lnTo>
                  <a:lnTo>
                    <a:pt x="203352" y="236220"/>
                  </a:lnTo>
                  <a:lnTo>
                    <a:pt x="203682" y="236220"/>
                  </a:lnTo>
                  <a:lnTo>
                    <a:pt x="207200" y="242570"/>
                  </a:lnTo>
                  <a:lnTo>
                    <a:pt x="207556" y="242570"/>
                  </a:lnTo>
                  <a:lnTo>
                    <a:pt x="211734" y="250190"/>
                  </a:lnTo>
                  <a:lnTo>
                    <a:pt x="215811" y="255270"/>
                  </a:lnTo>
                  <a:lnTo>
                    <a:pt x="216217" y="256540"/>
                  </a:lnTo>
                  <a:lnTo>
                    <a:pt x="220548" y="261620"/>
                  </a:lnTo>
                  <a:lnTo>
                    <a:pt x="220992" y="261620"/>
                  </a:lnTo>
                  <a:lnTo>
                    <a:pt x="226034" y="267970"/>
                  </a:lnTo>
                  <a:lnTo>
                    <a:pt x="230873" y="273050"/>
                  </a:lnTo>
                  <a:lnTo>
                    <a:pt x="231355" y="273050"/>
                  </a:lnTo>
                  <a:lnTo>
                    <a:pt x="236423" y="278130"/>
                  </a:lnTo>
                  <a:lnTo>
                    <a:pt x="236931" y="278130"/>
                  </a:lnTo>
                  <a:lnTo>
                    <a:pt x="242760" y="283210"/>
                  </a:lnTo>
                  <a:lnTo>
                    <a:pt x="248272" y="288290"/>
                  </a:lnTo>
                  <a:lnTo>
                    <a:pt x="248818" y="288290"/>
                  </a:lnTo>
                  <a:lnTo>
                    <a:pt x="254546" y="292100"/>
                  </a:lnTo>
                  <a:lnTo>
                    <a:pt x="261048" y="297180"/>
                  </a:lnTo>
                  <a:lnTo>
                    <a:pt x="261632" y="297180"/>
                  </a:lnTo>
                  <a:lnTo>
                    <a:pt x="267754" y="300990"/>
                  </a:lnTo>
                  <a:lnTo>
                    <a:pt x="268363" y="300990"/>
                  </a:lnTo>
                  <a:lnTo>
                    <a:pt x="274650" y="303530"/>
                  </a:lnTo>
                  <a:lnTo>
                    <a:pt x="275285" y="304800"/>
                  </a:lnTo>
                  <a:lnTo>
                    <a:pt x="282397" y="307340"/>
                  </a:lnTo>
                  <a:lnTo>
                    <a:pt x="289026" y="309880"/>
                  </a:lnTo>
                  <a:lnTo>
                    <a:pt x="289687" y="309880"/>
                  </a:lnTo>
                  <a:lnTo>
                    <a:pt x="296481" y="312420"/>
                  </a:lnTo>
                  <a:lnTo>
                    <a:pt x="304088" y="314960"/>
                  </a:lnTo>
                  <a:lnTo>
                    <a:pt x="304774" y="314960"/>
                  </a:lnTo>
                  <a:lnTo>
                    <a:pt x="311835" y="316230"/>
                  </a:lnTo>
                  <a:lnTo>
                    <a:pt x="320446" y="318770"/>
                  </a:lnTo>
                  <a:lnTo>
                    <a:pt x="327748" y="318770"/>
                  </a:lnTo>
                  <a:lnTo>
                    <a:pt x="335889" y="320040"/>
                  </a:lnTo>
                  <a:lnTo>
                    <a:pt x="4480585" y="320040"/>
                  </a:lnTo>
                  <a:lnTo>
                    <a:pt x="4488726" y="318770"/>
                  </a:lnTo>
                  <a:lnTo>
                    <a:pt x="4496028" y="318770"/>
                  </a:lnTo>
                  <a:lnTo>
                    <a:pt x="4504639" y="316230"/>
                  </a:lnTo>
                  <a:lnTo>
                    <a:pt x="4511700" y="314960"/>
                  </a:lnTo>
                  <a:lnTo>
                    <a:pt x="4512386" y="314960"/>
                  </a:lnTo>
                  <a:lnTo>
                    <a:pt x="4519993" y="312420"/>
                  </a:lnTo>
                  <a:lnTo>
                    <a:pt x="4526788" y="309880"/>
                  </a:lnTo>
                  <a:lnTo>
                    <a:pt x="4527448" y="309880"/>
                  </a:lnTo>
                  <a:lnTo>
                    <a:pt x="4534078" y="307340"/>
                  </a:lnTo>
                  <a:lnTo>
                    <a:pt x="4541190" y="304800"/>
                  </a:lnTo>
                  <a:lnTo>
                    <a:pt x="4541825" y="303530"/>
                  </a:lnTo>
                  <a:lnTo>
                    <a:pt x="4548111" y="300990"/>
                  </a:lnTo>
                  <a:lnTo>
                    <a:pt x="4548721" y="300990"/>
                  </a:lnTo>
                  <a:lnTo>
                    <a:pt x="4554842" y="297180"/>
                  </a:lnTo>
                  <a:lnTo>
                    <a:pt x="4555426" y="297180"/>
                  </a:lnTo>
                  <a:lnTo>
                    <a:pt x="4561929" y="292100"/>
                  </a:lnTo>
                  <a:lnTo>
                    <a:pt x="4567656" y="288290"/>
                  </a:lnTo>
                  <a:lnTo>
                    <a:pt x="4568202" y="288290"/>
                  </a:lnTo>
                  <a:lnTo>
                    <a:pt x="4573714" y="283210"/>
                  </a:lnTo>
                  <a:lnTo>
                    <a:pt x="4574248" y="283210"/>
                  </a:lnTo>
                  <a:lnTo>
                    <a:pt x="4580052" y="278130"/>
                  </a:lnTo>
                  <a:lnTo>
                    <a:pt x="4585119" y="273050"/>
                  </a:lnTo>
                  <a:lnTo>
                    <a:pt x="4585601" y="273050"/>
                  </a:lnTo>
                  <a:lnTo>
                    <a:pt x="4590440" y="267970"/>
                  </a:lnTo>
                  <a:lnTo>
                    <a:pt x="4595482" y="261620"/>
                  </a:lnTo>
                  <a:lnTo>
                    <a:pt x="4599063" y="257810"/>
                  </a:lnTo>
                  <a:lnTo>
                    <a:pt x="4600257" y="256540"/>
                  </a:lnTo>
                  <a:lnTo>
                    <a:pt x="4600664" y="255270"/>
                  </a:lnTo>
                  <a:lnTo>
                    <a:pt x="4604740" y="250190"/>
                  </a:lnTo>
                  <a:lnTo>
                    <a:pt x="4605426" y="248920"/>
                  </a:lnTo>
                  <a:lnTo>
                    <a:pt x="4608919" y="242570"/>
                  </a:lnTo>
                  <a:lnTo>
                    <a:pt x="4609274" y="242570"/>
                  </a:lnTo>
                  <a:lnTo>
                    <a:pt x="4612792" y="236220"/>
                  </a:lnTo>
                  <a:lnTo>
                    <a:pt x="4613122" y="236220"/>
                  </a:lnTo>
                  <a:lnTo>
                    <a:pt x="4616348" y="229870"/>
                  </a:lnTo>
                  <a:lnTo>
                    <a:pt x="4616653" y="228600"/>
                  </a:lnTo>
                  <a:lnTo>
                    <a:pt x="4619853" y="222250"/>
                  </a:lnTo>
                  <a:lnTo>
                    <a:pt x="4621593" y="217170"/>
                  </a:lnTo>
                  <a:lnTo>
                    <a:pt x="4622470" y="214630"/>
                  </a:lnTo>
                  <a:lnTo>
                    <a:pt x="4622711" y="214630"/>
                  </a:lnTo>
                  <a:lnTo>
                    <a:pt x="4625010" y="208280"/>
                  </a:lnTo>
                  <a:lnTo>
                    <a:pt x="4625733" y="205740"/>
                  </a:lnTo>
                  <a:lnTo>
                    <a:pt x="4627181" y="200660"/>
                  </a:lnTo>
                  <a:lnTo>
                    <a:pt x="4627359" y="199390"/>
                  </a:lnTo>
                  <a:lnTo>
                    <a:pt x="4628718" y="193040"/>
                  </a:lnTo>
                  <a:lnTo>
                    <a:pt x="4628997" y="191770"/>
                  </a:lnTo>
                  <a:lnTo>
                    <a:pt x="4630013" y="186690"/>
                  </a:lnTo>
                  <a:lnTo>
                    <a:pt x="4630534" y="184150"/>
                  </a:lnTo>
                  <a:lnTo>
                    <a:pt x="4630991" y="180340"/>
                  </a:lnTo>
                  <a:lnTo>
                    <a:pt x="4631461" y="176530"/>
                  </a:lnTo>
                  <a:lnTo>
                    <a:pt x="4631664" y="173990"/>
                  </a:lnTo>
                  <a:lnTo>
                    <a:pt x="4632096" y="168910"/>
                  </a:lnTo>
                  <a:lnTo>
                    <a:pt x="4632325" y="160020"/>
                  </a:lnTo>
                  <a:lnTo>
                    <a:pt x="4632325" y="15875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14244" y="4416425"/>
              <a:ext cx="381381" cy="2190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7940" y="4841875"/>
              <a:ext cx="356235" cy="2190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41600" y="5214937"/>
              <a:ext cx="4448175" cy="320040"/>
            </a:xfrm>
            <a:custGeom>
              <a:avLst/>
              <a:gdLst/>
              <a:ahLst/>
              <a:cxnLst/>
              <a:rect l="l" t="t" r="r" b="b"/>
              <a:pathLst>
                <a:path w="4448175" h="320039">
                  <a:moveTo>
                    <a:pt x="4342638" y="8889"/>
                  </a:moveTo>
                  <a:lnTo>
                    <a:pt x="105537" y="8889"/>
                  </a:lnTo>
                  <a:lnTo>
                    <a:pt x="112331" y="6350"/>
                  </a:lnTo>
                  <a:lnTo>
                    <a:pt x="119938" y="5079"/>
                  </a:lnTo>
                  <a:lnTo>
                    <a:pt x="120624" y="3810"/>
                  </a:lnTo>
                  <a:lnTo>
                    <a:pt x="127685" y="2539"/>
                  </a:lnTo>
                  <a:lnTo>
                    <a:pt x="136296" y="1270"/>
                  </a:lnTo>
                  <a:lnTo>
                    <a:pt x="143598" y="0"/>
                  </a:lnTo>
                  <a:lnTo>
                    <a:pt x="4304576" y="0"/>
                  </a:lnTo>
                  <a:lnTo>
                    <a:pt x="4311878" y="1270"/>
                  </a:lnTo>
                  <a:lnTo>
                    <a:pt x="4320489" y="2539"/>
                  </a:lnTo>
                  <a:lnTo>
                    <a:pt x="4327550" y="3810"/>
                  </a:lnTo>
                  <a:lnTo>
                    <a:pt x="4328236" y="5079"/>
                  </a:lnTo>
                  <a:lnTo>
                    <a:pt x="4335843" y="6350"/>
                  </a:lnTo>
                  <a:lnTo>
                    <a:pt x="4342638" y="8889"/>
                  </a:lnTo>
                  <a:close/>
                </a:path>
                <a:path w="4448175" h="320039">
                  <a:moveTo>
                    <a:pt x="4357039" y="15239"/>
                  </a:moveTo>
                  <a:lnTo>
                    <a:pt x="91135" y="15239"/>
                  </a:lnTo>
                  <a:lnTo>
                    <a:pt x="98247" y="11429"/>
                  </a:lnTo>
                  <a:lnTo>
                    <a:pt x="104876" y="8889"/>
                  </a:lnTo>
                  <a:lnTo>
                    <a:pt x="4343298" y="8889"/>
                  </a:lnTo>
                  <a:lnTo>
                    <a:pt x="4349927" y="11429"/>
                  </a:lnTo>
                  <a:lnTo>
                    <a:pt x="4357039" y="15239"/>
                  </a:lnTo>
                  <a:close/>
                </a:path>
                <a:path w="4448175" h="320039">
                  <a:moveTo>
                    <a:pt x="4363961" y="19050"/>
                  </a:moveTo>
                  <a:lnTo>
                    <a:pt x="84213" y="19050"/>
                  </a:lnTo>
                  <a:lnTo>
                    <a:pt x="90500" y="15239"/>
                  </a:lnTo>
                  <a:lnTo>
                    <a:pt x="4357674" y="15239"/>
                  </a:lnTo>
                  <a:lnTo>
                    <a:pt x="4363961" y="19050"/>
                  </a:lnTo>
                  <a:close/>
                </a:path>
                <a:path w="4448175" h="320039">
                  <a:moveTo>
                    <a:pt x="4370692" y="22860"/>
                  </a:moveTo>
                  <a:lnTo>
                    <a:pt x="77482" y="22860"/>
                  </a:lnTo>
                  <a:lnTo>
                    <a:pt x="83604" y="19050"/>
                  </a:lnTo>
                  <a:lnTo>
                    <a:pt x="4364570" y="19050"/>
                  </a:lnTo>
                  <a:lnTo>
                    <a:pt x="4370692" y="22860"/>
                  </a:lnTo>
                  <a:close/>
                </a:path>
                <a:path w="4448175" h="320039">
                  <a:moveTo>
                    <a:pt x="92316" y="273050"/>
                  </a:moveTo>
                  <a:lnTo>
                    <a:pt x="46723" y="273050"/>
                  </a:lnTo>
                  <a:lnTo>
                    <a:pt x="41884" y="267970"/>
                  </a:lnTo>
                  <a:lnTo>
                    <a:pt x="36842" y="261620"/>
                  </a:lnTo>
                  <a:lnTo>
                    <a:pt x="32067" y="256539"/>
                  </a:lnTo>
                  <a:lnTo>
                    <a:pt x="31661" y="255270"/>
                  </a:lnTo>
                  <a:lnTo>
                    <a:pt x="27584" y="250189"/>
                  </a:lnTo>
                  <a:lnTo>
                    <a:pt x="23406" y="242570"/>
                  </a:lnTo>
                  <a:lnTo>
                    <a:pt x="23050" y="242570"/>
                  </a:lnTo>
                  <a:lnTo>
                    <a:pt x="19532" y="236220"/>
                  </a:lnTo>
                  <a:lnTo>
                    <a:pt x="19202" y="236220"/>
                  </a:lnTo>
                  <a:lnTo>
                    <a:pt x="15976" y="229870"/>
                  </a:lnTo>
                  <a:lnTo>
                    <a:pt x="15671" y="228600"/>
                  </a:lnTo>
                  <a:lnTo>
                    <a:pt x="12471" y="222250"/>
                  </a:lnTo>
                  <a:lnTo>
                    <a:pt x="9855" y="214629"/>
                  </a:lnTo>
                  <a:lnTo>
                    <a:pt x="9613" y="214629"/>
                  </a:lnTo>
                  <a:lnTo>
                    <a:pt x="7315" y="208279"/>
                  </a:lnTo>
                  <a:lnTo>
                    <a:pt x="5143" y="200660"/>
                  </a:lnTo>
                  <a:lnTo>
                    <a:pt x="4965" y="199389"/>
                  </a:lnTo>
                  <a:lnTo>
                    <a:pt x="3327" y="191770"/>
                  </a:lnTo>
                  <a:lnTo>
                    <a:pt x="1905" y="184150"/>
                  </a:lnTo>
                  <a:lnTo>
                    <a:pt x="863" y="176529"/>
                  </a:lnTo>
                  <a:lnTo>
                    <a:pt x="228" y="168910"/>
                  </a:lnTo>
                  <a:lnTo>
                    <a:pt x="0" y="160020"/>
                  </a:lnTo>
                  <a:lnTo>
                    <a:pt x="0" y="158750"/>
                  </a:lnTo>
                  <a:lnTo>
                    <a:pt x="4965" y="119379"/>
                  </a:lnTo>
                  <a:lnTo>
                    <a:pt x="5143" y="119379"/>
                  </a:lnTo>
                  <a:lnTo>
                    <a:pt x="7315" y="111760"/>
                  </a:lnTo>
                  <a:lnTo>
                    <a:pt x="9613" y="105410"/>
                  </a:lnTo>
                  <a:lnTo>
                    <a:pt x="9855" y="104139"/>
                  </a:lnTo>
                  <a:lnTo>
                    <a:pt x="12471" y="97789"/>
                  </a:lnTo>
                  <a:lnTo>
                    <a:pt x="15671" y="90170"/>
                  </a:lnTo>
                  <a:lnTo>
                    <a:pt x="15976" y="90170"/>
                  </a:lnTo>
                  <a:lnTo>
                    <a:pt x="19202" y="83820"/>
                  </a:lnTo>
                  <a:lnTo>
                    <a:pt x="19532" y="82550"/>
                  </a:lnTo>
                  <a:lnTo>
                    <a:pt x="23050" y="77470"/>
                  </a:lnTo>
                  <a:lnTo>
                    <a:pt x="23406" y="76200"/>
                  </a:lnTo>
                  <a:lnTo>
                    <a:pt x="27584" y="69850"/>
                  </a:lnTo>
                  <a:lnTo>
                    <a:pt x="31661" y="63500"/>
                  </a:lnTo>
                  <a:lnTo>
                    <a:pt x="32067" y="63500"/>
                  </a:lnTo>
                  <a:lnTo>
                    <a:pt x="36842" y="57150"/>
                  </a:lnTo>
                  <a:lnTo>
                    <a:pt x="41884" y="52070"/>
                  </a:lnTo>
                  <a:lnTo>
                    <a:pt x="46723" y="46989"/>
                  </a:lnTo>
                  <a:lnTo>
                    <a:pt x="47205" y="45720"/>
                  </a:lnTo>
                  <a:lnTo>
                    <a:pt x="52273" y="40639"/>
                  </a:lnTo>
                  <a:lnTo>
                    <a:pt x="58077" y="36829"/>
                  </a:lnTo>
                  <a:lnTo>
                    <a:pt x="58610" y="35560"/>
                  </a:lnTo>
                  <a:lnTo>
                    <a:pt x="64122" y="31750"/>
                  </a:lnTo>
                  <a:lnTo>
                    <a:pt x="64668" y="30479"/>
                  </a:lnTo>
                  <a:lnTo>
                    <a:pt x="70396" y="26670"/>
                  </a:lnTo>
                  <a:lnTo>
                    <a:pt x="76898" y="22860"/>
                  </a:lnTo>
                  <a:lnTo>
                    <a:pt x="4371276" y="22860"/>
                  </a:lnTo>
                  <a:lnTo>
                    <a:pt x="4377778" y="26670"/>
                  </a:lnTo>
                  <a:lnTo>
                    <a:pt x="4379688" y="27939"/>
                  </a:lnTo>
                  <a:lnTo>
                    <a:pt x="153911" y="27939"/>
                  </a:lnTo>
                  <a:lnTo>
                    <a:pt x="146494" y="29210"/>
                  </a:lnTo>
                  <a:lnTo>
                    <a:pt x="140601" y="29210"/>
                  </a:lnTo>
                  <a:lnTo>
                    <a:pt x="133413" y="30479"/>
                  </a:lnTo>
                  <a:lnTo>
                    <a:pt x="134112" y="30479"/>
                  </a:lnTo>
                  <a:lnTo>
                    <a:pt x="127050" y="31750"/>
                  </a:lnTo>
                  <a:lnTo>
                    <a:pt x="127736" y="31750"/>
                  </a:lnTo>
                  <a:lnTo>
                    <a:pt x="120815" y="34289"/>
                  </a:lnTo>
                  <a:lnTo>
                    <a:pt x="121488" y="34289"/>
                  </a:lnTo>
                  <a:lnTo>
                    <a:pt x="114706" y="35560"/>
                  </a:lnTo>
                  <a:lnTo>
                    <a:pt x="115366" y="35560"/>
                  </a:lnTo>
                  <a:lnTo>
                    <a:pt x="108724" y="38100"/>
                  </a:lnTo>
                  <a:lnTo>
                    <a:pt x="109372" y="38100"/>
                  </a:lnTo>
                  <a:lnTo>
                    <a:pt x="102908" y="40639"/>
                  </a:lnTo>
                  <a:lnTo>
                    <a:pt x="103530" y="40639"/>
                  </a:lnTo>
                  <a:lnTo>
                    <a:pt x="99330" y="43179"/>
                  </a:lnTo>
                  <a:lnTo>
                    <a:pt x="97840" y="43179"/>
                  </a:lnTo>
                  <a:lnTo>
                    <a:pt x="91732" y="46989"/>
                  </a:lnTo>
                  <a:lnTo>
                    <a:pt x="92316" y="46989"/>
                  </a:lnTo>
                  <a:lnTo>
                    <a:pt x="86385" y="50800"/>
                  </a:lnTo>
                  <a:lnTo>
                    <a:pt x="86956" y="50800"/>
                  </a:lnTo>
                  <a:lnTo>
                    <a:pt x="83138" y="53339"/>
                  </a:lnTo>
                  <a:lnTo>
                    <a:pt x="81787" y="53339"/>
                  </a:lnTo>
                  <a:lnTo>
                    <a:pt x="76263" y="58420"/>
                  </a:lnTo>
                  <a:lnTo>
                    <a:pt x="76796" y="58420"/>
                  </a:lnTo>
                  <a:lnTo>
                    <a:pt x="71488" y="62229"/>
                  </a:lnTo>
                  <a:lnTo>
                    <a:pt x="71996" y="62229"/>
                  </a:lnTo>
                  <a:lnTo>
                    <a:pt x="68195" y="66039"/>
                  </a:lnTo>
                  <a:lnTo>
                    <a:pt x="67411" y="66039"/>
                  </a:lnTo>
                  <a:lnTo>
                    <a:pt x="62572" y="71120"/>
                  </a:lnTo>
                  <a:lnTo>
                    <a:pt x="63030" y="71120"/>
                  </a:lnTo>
                  <a:lnTo>
                    <a:pt x="58432" y="76200"/>
                  </a:lnTo>
                  <a:lnTo>
                    <a:pt x="58877" y="76200"/>
                  </a:lnTo>
                  <a:lnTo>
                    <a:pt x="55619" y="80010"/>
                  </a:lnTo>
                  <a:lnTo>
                    <a:pt x="54940" y="80010"/>
                  </a:lnTo>
                  <a:lnTo>
                    <a:pt x="50876" y="86360"/>
                  </a:lnTo>
                  <a:lnTo>
                    <a:pt x="51257" y="86360"/>
                  </a:lnTo>
                  <a:lnTo>
                    <a:pt x="47459" y="91439"/>
                  </a:lnTo>
                  <a:lnTo>
                    <a:pt x="47815" y="91439"/>
                  </a:lnTo>
                  <a:lnTo>
                    <a:pt x="45001" y="96520"/>
                  </a:lnTo>
                  <a:lnTo>
                    <a:pt x="44627" y="96520"/>
                  </a:lnTo>
                  <a:lnTo>
                    <a:pt x="41401" y="102870"/>
                  </a:lnTo>
                  <a:lnTo>
                    <a:pt x="41706" y="102870"/>
                  </a:lnTo>
                  <a:lnTo>
                    <a:pt x="39370" y="107950"/>
                  </a:lnTo>
                  <a:lnTo>
                    <a:pt x="39052" y="107950"/>
                  </a:lnTo>
                  <a:lnTo>
                    <a:pt x="36436" y="114300"/>
                  </a:lnTo>
                  <a:lnTo>
                    <a:pt x="36690" y="114300"/>
                  </a:lnTo>
                  <a:lnTo>
                    <a:pt x="34391" y="120650"/>
                  </a:lnTo>
                  <a:lnTo>
                    <a:pt x="34594" y="120650"/>
                  </a:lnTo>
                  <a:lnTo>
                    <a:pt x="32626" y="127000"/>
                  </a:lnTo>
                  <a:lnTo>
                    <a:pt x="32804" y="127000"/>
                  </a:lnTo>
                  <a:lnTo>
                    <a:pt x="31178" y="133350"/>
                  </a:lnTo>
                  <a:lnTo>
                    <a:pt x="31318" y="133350"/>
                  </a:lnTo>
                  <a:lnTo>
                    <a:pt x="30035" y="139700"/>
                  </a:lnTo>
                  <a:lnTo>
                    <a:pt x="29210" y="146050"/>
                  </a:lnTo>
                  <a:lnTo>
                    <a:pt x="28820" y="152400"/>
                  </a:lnTo>
                  <a:lnTo>
                    <a:pt x="28606" y="158750"/>
                  </a:lnTo>
                  <a:lnTo>
                    <a:pt x="28727" y="166370"/>
                  </a:lnTo>
                  <a:lnTo>
                    <a:pt x="29286" y="173989"/>
                  </a:lnTo>
                  <a:lnTo>
                    <a:pt x="30149" y="180339"/>
                  </a:lnTo>
                  <a:lnTo>
                    <a:pt x="31318" y="186689"/>
                  </a:lnTo>
                  <a:lnTo>
                    <a:pt x="31449" y="186689"/>
                  </a:lnTo>
                  <a:lnTo>
                    <a:pt x="32804" y="193039"/>
                  </a:lnTo>
                  <a:lnTo>
                    <a:pt x="32954" y="193039"/>
                  </a:lnTo>
                  <a:lnTo>
                    <a:pt x="34594" y="199389"/>
                  </a:lnTo>
                  <a:lnTo>
                    <a:pt x="34774" y="199389"/>
                  </a:lnTo>
                  <a:lnTo>
                    <a:pt x="36690" y="205739"/>
                  </a:lnTo>
                  <a:lnTo>
                    <a:pt x="36959" y="205739"/>
                  </a:lnTo>
                  <a:lnTo>
                    <a:pt x="39052" y="210820"/>
                  </a:lnTo>
                  <a:lnTo>
                    <a:pt x="38785" y="210820"/>
                  </a:lnTo>
                  <a:lnTo>
                    <a:pt x="41706" y="217170"/>
                  </a:lnTo>
                  <a:lnTo>
                    <a:pt x="42047" y="217170"/>
                  </a:lnTo>
                  <a:lnTo>
                    <a:pt x="44627" y="222250"/>
                  </a:lnTo>
                  <a:lnTo>
                    <a:pt x="44297" y="222250"/>
                  </a:lnTo>
                  <a:lnTo>
                    <a:pt x="47815" y="228600"/>
                  </a:lnTo>
                  <a:lnTo>
                    <a:pt x="48219" y="228600"/>
                  </a:lnTo>
                  <a:lnTo>
                    <a:pt x="51257" y="233679"/>
                  </a:lnTo>
                  <a:lnTo>
                    <a:pt x="50876" y="233679"/>
                  </a:lnTo>
                  <a:lnTo>
                    <a:pt x="54940" y="238760"/>
                  </a:lnTo>
                  <a:lnTo>
                    <a:pt x="54533" y="238760"/>
                  </a:lnTo>
                  <a:lnTo>
                    <a:pt x="58877" y="243839"/>
                  </a:lnTo>
                  <a:lnTo>
                    <a:pt x="58432" y="243839"/>
                  </a:lnTo>
                  <a:lnTo>
                    <a:pt x="63030" y="248920"/>
                  </a:lnTo>
                  <a:lnTo>
                    <a:pt x="63782" y="248920"/>
                  </a:lnTo>
                  <a:lnTo>
                    <a:pt x="67411" y="252729"/>
                  </a:lnTo>
                  <a:lnTo>
                    <a:pt x="66929" y="252729"/>
                  </a:lnTo>
                  <a:lnTo>
                    <a:pt x="71996" y="257810"/>
                  </a:lnTo>
                  <a:lnTo>
                    <a:pt x="72815" y="257810"/>
                  </a:lnTo>
                  <a:lnTo>
                    <a:pt x="76796" y="261620"/>
                  </a:lnTo>
                  <a:lnTo>
                    <a:pt x="76263" y="261620"/>
                  </a:lnTo>
                  <a:lnTo>
                    <a:pt x="81787" y="265429"/>
                  </a:lnTo>
                  <a:lnTo>
                    <a:pt x="81229" y="265429"/>
                  </a:lnTo>
                  <a:lnTo>
                    <a:pt x="86956" y="269239"/>
                  </a:lnTo>
                  <a:lnTo>
                    <a:pt x="86385" y="269239"/>
                  </a:lnTo>
                  <a:lnTo>
                    <a:pt x="92316" y="273050"/>
                  </a:lnTo>
                  <a:close/>
                </a:path>
                <a:path w="4448175" h="320039">
                  <a:moveTo>
                    <a:pt x="4395393" y="40639"/>
                  </a:moveTo>
                  <a:lnTo>
                    <a:pt x="4345266" y="40639"/>
                  </a:lnTo>
                  <a:lnTo>
                    <a:pt x="4338802" y="38100"/>
                  </a:lnTo>
                  <a:lnTo>
                    <a:pt x="4339450" y="38100"/>
                  </a:lnTo>
                  <a:lnTo>
                    <a:pt x="4332808" y="35560"/>
                  </a:lnTo>
                  <a:lnTo>
                    <a:pt x="4333481" y="35560"/>
                  </a:lnTo>
                  <a:lnTo>
                    <a:pt x="4326686" y="34289"/>
                  </a:lnTo>
                  <a:lnTo>
                    <a:pt x="4327359" y="34289"/>
                  </a:lnTo>
                  <a:lnTo>
                    <a:pt x="4320438" y="31750"/>
                  </a:lnTo>
                  <a:lnTo>
                    <a:pt x="4321124" y="31750"/>
                  </a:lnTo>
                  <a:lnTo>
                    <a:pt x="4314063" y="30479"/>
                  </a:lnTo>
                  <a:lnTo>
                    <a:pt x="4314761" y="30479"/>
                  </a:lnTo>
                  <a:lnTo>
                    <a:pt x="4307573" y="29210"/>
                  </a:lnTo>
                  <a:lnTo>
                    <a:pt x="4301693" y="29210"/>
                  </a:lnTo>
                  <a:lnTo>
                    <a:pt x="4294276" y="27939"/>
                  </a:lnTo>
                  <a:lnTo>
                    <a:pt x="4379688" y="27939"/>
                  </a:lnTo>
                  <a:lnTo>
                    <a:pt x="4383506" y="30479"/>
                  </a:lnTo>
                  <a:lnTo>
                    <a:pt x="4384052" y="31750"/>
                  </a:lnTo>
                  <a:lnTo>
                    <a:pt x="4389564" y="35560"/>
                  </a:lnTo>
                  <a:lnTo>
                    <a:pt x="4395393" y="40639"/>
                  </a:lnTo>
                  <a:close/>
                </a:path>
                <a:path w="4448175" h="320039">
                  <a:moveTo>
                    <a:pt x="4350943" y="44450"/>
                  </a:moveTo>
                  <a:lnTo>
                    <a:pt x="4344644" y="40639"/>
                  </a:lnTo>
                  <a:lnTo>
                    <a:pt x="4395901" y="40639"/>
                  </a:lnTo>
                  <a:lnTo>
                    <a:pt x="4398435" y="43179"/>
                  </a:lnTo>
                  <a:lnTo>
                    <a:pt x="4350334" y="43179"/>
                  </a:lnTo>
                  <a:lnTo>
                    <a:pt x="4350943" y="44450"/>
                  </a:lnTo>
                  <a:close/>
                </a:path>
                <a:path w="4448175" h="320039">
                  <a:moveTo>
                    <a:pt x="97231" y="44450"/>
                  </a:moveTo>
                  <a:lnTo>
                    <a:pt x="97840" y="43179"/>
                  </a:lnTo>
                  <a:lnTo>
                    <a:pt x="99330" y="43179"/>
                  </a:lnTo>
                  <a:lnTo>
                    <a:pt x="97231" y="44450"/>
                  </a:lnTo>
                  <a:close/>
                </a:path>
                <a:path w="4448175" h="320039">
                  <a:moveTo>
                    <a:pt x="4366945" y="54610"/>
                  </a:moveTo>
                  <a:lnTo>
                    <a:pt x="4361218" y="50800"/>
                  </a:lnTo>
                  <a:lnTo>
                    <a:pt x="4361789" y="50800"/>
                  </a:lnTo>
                  <a:lnTo>
                    <a:pt x="4355858" y="46989"/>
                  </a:lnTo>
                  <a:lnTo>
                    <a:pt x="4356442" y="46989"/>
                  </a:lnTo>
                  <a:lnTo>
                    <a:pt x="4350334" y="43179"/>
                  </a:lnTo>
                  <a:lnTo>
                    <a:pt x="4398435" y="43179"/>
                  </a:lnTo>
                  <a:lnTo>
                    <a:pt x="4400969" y="45720"/>
                  </a:lnTo>
                  <a:lnTo>
                    <a:pt x="4401451" y="46989"/>
                  </a:lnTo>
                  <a:lnTo>
                    <a:pt x="4406290" y="52070"/>
                  </a:lnTo>
                  <a:lnTo>
                    <a:pt x="4407550" y="53339"/>
                  </a:lnTo>
                  <a:lnTo>
                    <a:pt x="4366399" y="53339"/>
                  </a:lnTo>
                  <a:lnTo>
                    <a:pt x="4366945" y="54610"/>
                  </a:lnTo>
                  <a:close/>
                </a:path>
                <a:path w="4448175" h="320039">
                  <a:moveTo>
                    <a:pt x="81229" y="54610"/>
                  </a:moveTo>
                  <a:lnTo>
                    <a:pt x="81787" y="53339"/>
                  </a:lnTo>
                  <a:lnTo>
                    <a:pt x="83138" y="53339"/>
                  </a:lnTo>
                  <a:lnTo>
                    <a:pt x="81229" y="54610"/>
                  </a:lnTo>
                  <a:close/>
                </a:path>
                <a:path w="4448175" h="320039">
                  <a:moveTo>
                    <a:pt x="4381246" y="67310"/>
                  </a:moveTo>
                  <a:lnTo>
                    <a:pt x="4376178" y="62229"/>
                  </a:lnTo>
                  <a:lnTo>
                    <a:pt x="4376686" y="62229"/>
                  </a:lnTo>
                  <a:lnTo>
                    <a:pt x="4371378" y="58420"/>
                  </a:lnTo>
                  <a:lnTo>
                    <a:pt x="4371911" y="58420"/>
                  </a:lnTo>
                  <a:lnTo>
                    <a:pt x="4366399" y="53339"/>
                  </a:lnTo>
                  <a:lnTo>
                    <a:pt x="4407550" y="53339"/>
                  </a:lnTo>
                  <a:lnTo>
                    <a:pt x="4411332" y="57150"/>
                  </a:lnTo>
                  <a:lnTo>
                    <a:pt x="4411776" y="58420"/>
                  </a:lnTo>
                  <a:lnTo>
                    <a:pt x="4416107" y="63500"/>
                  </a:lnTo>
                  <a:lnTo>
                    <a:pt x="4416513" y="63500"/>
                  </a:lnTo>
                  <a:lnTo>
                    <a:pt x="4418144" y="66039"/>
                  </a:lnTo>
                  <a:lnTo>
                    <a:pt x="4380776" y="66039"/>
                  </a:lnTo>
                  <a:lnTo>
                    <a:pt x="4381246" y="67310"/>
                  </a:lnTo>
                  <a:close/>
                </a:path>
                <a:path w="4448175" h="320039">
                  <a:moveTo>
                    <a:pt x="66929" y="67310"/>
                  </a:moveTo>
                  <a:lnTo>
                    <a:pt x="67411" y="66039"/>
                  </a:lnTo>
                  <a:lnTo>
                    <a:pt x="68195" y="66039"/>
                  </a:lnTo>
                  <a:lnTo>
                    <a:pt x="66929" y="67310"/>
                  </a:lnTo>
                  <a:close/>
                </a:path>
                <a:path w="4448175" h="320039">
                  <a:moveTo>
                    <a:pt x="4393641" y="81279"/>
                  </a:moveTo>
                  <a:lnTo>
                    <a:pt x="4389297" y="76200"/>
                  </a:lnTo>
                  <a:lnTo>
                    <a:pt x="4389742" y="76200"/>
                  </a:lnTo>
                  <a:lnTo>
                    <a:pt x="4385144" y="71120"/>
                  </a:lnTo>
                  <a:lnTo>
                    <a:pt x="4385602" y="71120"/>
                  </a:lnTo>
                  <a:lnTo>
                    <a:pt x="4380776" y="66039"/>
                  </a:lnTo>
                  <a:lnTo>
                    <a:pt x="4418144" y="66039"/>
                  </a:lnTo>
                  <a:lnTo>
                    <a:pt x="4420590" y="69850"/>
                  </a:lnTo>
                  <a:lnTo>
                    <a:pt x="4424768" y="76200"/>
                  </a:lnTo>
                  <a:lnTo>
                    <a:pt x="4425124" y="77470"/>
                  </a:lnTo>
                  <a:lnTo>
                    <a:pt x="4426883" y="80010"/>
                  </a:lnTo>
                  <a:lnTo>
                    <a:pt x="4393234" y="80010"/>
                  </a:lnTo>
                  <a:lnTo>
                    <a:pt x="4393641" y="81279"/>
                  </a:lnTo>
                  <a:close/>
                </a:path>
                <a:path w="4448175" h="320039">
                  <a:moveTo>
                    <a:pt x="54533" y="81279"/>
                  </a:moveTo>
                  <a:lnTo>
                    <a:pt x="54940" y="80010"/>
                  </a:lnTo>
                  <a:lnTo>
                    <a:pt x="55619" y="80010"/>
                  </a:lnTo>
                  <a:lnTo>
                    <a:pt x="54533" y="81279"/>
                  </a:lnTo>
                  <a:close/>
                </a:path>
                <a:path w="4448175" h="320039">
                  <a:moveTo>
                    <a:pt x="4403877" y="97789"/>
                  </a:moveTo>
                  <a:lnTo>
                    <a:pt x="4400359" y="91439"/>
                  </a:lnTo>
                  <a:lnTo>
                    <a:pt x="4400715" y="91439"/>
                  </a:lnTo>
                  <a:lnTo>
                    <a:pt x="4396917" y="86360"/>
                  </a:lnTo>
                  <a:lnTo>
                    <a:pt x="4397298" y="86360"/>
                  </a:lnTo>
                  <a:lnTo>
                    <a:pt x="4393234" y="80010"/>
                  </a:lnTo>
                  <a:lnTo>
                    <a:pt x="4426883" y="80010"/>
                  </a:lnTo>
                  <a:lnTo>
                    <a:pt x="4428642" y="82550"/>
                  </a:lnTo>
                  <a:lnTo>
                    <a:pt x="4428972" y="83820"/>
                  </a:lnTo>
                  <a:lnTo>
                    <a:pt x="4432198" y="90170"/>
                  </a:lnTo>
                  <a:lnTo>
                    <a:pt x="4432503" y="90170"/>
                  </a:lnTo>
                  <a:lnTo>
                    <a:pt x="4435170" y="96520"/>
                  </a:lnTo>
                  <a:lnTo>
                    <a:pt x="4403547" y="96520"/>
                  </a:lnTo>
                  <a:lnTo>
                    <a:pt x="4403877" y="97789"/>
                  </a:lnTo>
                  <a:close/>
                </a:path>
                <a:path w="4448175" h="320039">
                  <a:moveTo>
                    <a:pt x="44297" y="97789"/>
                  </a:moveTo>
                  <a:lnTo>
                    <a:pt x="44627" y="96520"/>
                  </a:lnTo>
                  <a:lnTo>
                    <a:pt x="45001" y="96520"/>
                  </a:lnTo>
                  <a:lnTo>
                    <a:pt x="44297" y="97789"/>
                  </a:lnTo>
                  <a:close/>
                </a:path>
                <a:path w="4448175" h="320039">
                  <a:moveTo>
                    <a:pt x="4409389" y="109220"/>
                  </a:moveTo>
                  <a:lnTo>
                    <a:pt x="4406468" y="102870"/>
                  </a:lnTo>
                  <a:lnTo>
                    <a:pt x="4406773" y="102870"/>
                  </a:lnTo>
                  <a:lnTo>
                    <a:pt x="4403547" y="96520"/>
                  </a:lnTo>
                  <a:lnTo>
                    <a:pt x="4435170" y="96520"/>
                  </a:lnTo>
                  <a:lnTo>
                    <a:pt x="4438319" y="104139"/>
                  </a:lnTo>
                  <a:lnTo>
                    <a:pt x="4438561" y="105410"/>
                  </a:lnTo>
                  <a:lnTo>
                    <a:pt x="4439480" y="107950"/>
                  </a:lnTo>
                  <a:lnTo>
                    <a:pt x="4409122" y="107950"/>
                  </a:lnTo>
                  <a:lnTo>
                    <a:pt x="4409389" y="109220"/>
                  </a:lnTo>
                  <a:close/>
                </a:path>
                <a:path w="4448175" h="320039">
                  <a:moveTo>
                    <a:pt x="38785" y="109220"/>
                  </a:moveTo>
                  <a:lnTo>
                    <a:pt x="39052" y="107950"/>
                  </a:lnTo>
                  <a:lnTo>
                    <a:pt x="39370" y="107950"/>
                  </a:lnTo>
                  <a:lnTo>
                    <a:pt x="38785" y="109220"/>
                  </a:lnTo>
                  <a:close/>
                </a:path>
                <a:path w="4448175" h="320039">
                  <a:moveTo>
                    <a:pt x="4448022" y="153670"/>
                  </a:moveTo>
                  <a:lnTo>
                    <a:pt x="4419447" y="153670"/>
                  </a:lnTo>
                  <a:lnTo>
                    <a:pt x="4419409" y="152400"/>
                  </a:lnTo>
                  <a:lnTo>
                    <a:pt x="4418888" y="146050"/>
                  </a:lnTo>
                  <a:lnTo>
                    <a:pt x="4418025" y="139700"/>
                  </a:lnTo>
                  <a:lnTo>
                    <a:pt x="4416856" y="133350"/>
                  </a:lnTo>
                  <a:lnTo>
                    <a:pt x="4416996" y="133350"/>
                  </a:lnTo>
                  <a:lnTo>
                    <a:pt x="4415370" y="127000"/>
                  </a:lnTo>
                  <a:lnTo>
                    <a:pt x="4415548" y="127000"/>
                  </a:lnTo>
                  <a:lnTo>
                    <a:pt x="4413580" y="120650"/>
                  </a:lnTo>
                  <a:lnTo>
                    <a:pt x="4413783" y="120650"/>
                  </a:lnTo>
                  <a:lnTo>
                    <a:pt x="4411497" y="114300"/>
                  </a:lnTo>
                  <a:lnTo>
                    <a:pt x="4411738" y="114300"/>
                  </a:lnTo>
                  <a:lnTo>
                    <a:pt x="4409122" y="107950"/>
                  </a:lnTo>
                  <a:lnTo>
                    <a:pt x="4439480" y="107950"/>
                  </a:lnTo>
                  <a:lnTo>
                    <a:pt x="4440859" y="111760"/>
                  </a:lnTo>
                  <a:lnTo>
                    <a:pt x="4443031" y="119379"/>
                  </a:lnTo>
                  <a:lnTo>
                    <a:pt x="4443209" y="119379"/>
                  </a:lnTo>
                  <a:lnTo>
                    <a:pt x="4444847" y="127000"/>
                  </a:lnTo>
                  <a:lnTo>
                    <a:pt x="4446384" y="135889"/>
                  </a:lnTo>
                  <a:lnTo>
                    <a:pt x="4447311" y="143510"/>
                  </a:lnTo>
                  <a:lnTo>
                    <a:pt x="4447946" y="151129"/>
                  </a:lnTo>
                  <a:lnTo>
                    <a:pt x="4448022" y="153670"/>
                  </a:lnTo>
                  <a:close/>
                </a:path>
                <a:path w="4448175" h="320039">
                  <a:moveTo>
                    <a:pt x="28737" y="153538"/>
                  </a:moveTo>
                  <a:lnTo>
                    <a:pt x="28765" y="152400"/>
                  </a:lnTo>
                  <a:lnTo>
                    <a:pt x="28737" y="153538"/>
                  </a:lnTo>
                  <a:close/>
                </a:path>
                <a:path w="4448175" h="320039">
                  <a:moveTo>
                    <a:pt x="4419437" y="153538"/>
                  </a:moveTo>
                  <a:lnTo>
                    <a:pt x="4419354" y="152400"/>
                  </a:lnTo>
                  <a:lnTo>
                    <a:pt x="4419437" y="153538"/>
                  </a:lnTo>
                  <a:close/>
                </a:path>
                <a:path w="4448175" h="320039">
                  <a:moveTo>
                    <a:pt x="28733" y="153670"/>
                  </a:moveTo>
                  <a:lnTo>
                    <a:pt x="28737" y="153538"/>
                  </a:lnTo>
                  <a:lnTo>
                    <a:pt x="28733" y="153670"/>
                  </a:lnTo>
                  <a:close/>
                </a:path>
                <a:path w="4448175" h="320039">
                  <a:moveTo>
                    <a:pt x="4448175" y="160020"/>
                  </a:moveTo>
                  <a:lnTo>
                    <a:pt x="4419600" y="160020"/>
                  </a:lnTo>
                  <a:lnTo>
                    <a:pt x="4419600" y="158750"/>
                  </a:lnTo>
                  <a:lnTo>
                    <a:pt x="4419437" y="153538"/>
                  </a:lnTo>
                  <a:lnTo>
                    <a:pt x="4419447" y="153670"/>
                  </a:lnTo>
                  <a:lnTo>
                    <a:pt x="4448022" y="153670"/>
                  </a:lnTo>
                  <a:lnTo>
                    <a:pt x="4448175" y="158750"/>
                  </a:lnTo>
                  <a:lnTo>
                    <a:pt x="4448175" y="160020"/>
                  </a:lnTo>
                  <a:close/>
                </a:path>
                <a:path w="4448175" h="320039">
                  <a:moveTo>
                    <a:pt x="28590" y="159385"/>
                  </a:moveTo>
                  <a:lnTo>
                    <a:pt x="28575" y="158750"/>
                  </a:lnTo>
                  <a:lnTo>
                    <a:pt x="28590" y="159385"/>
                  </a:lnTo>
                  <a:close/>
                </a:path>
                <a:path w="4448175" h="320039">
                  <a:moveTo>
                    <a:pt x="4419584" y="159385"/>
                  </a:moveTo>
                  <a:lnTo>
                    <a:pt x="4419568" y="158750"/>
                  </a:lnTo>
                  <a:lnTo>
                    <a:pt x="4419584" y="159385"/>
                  </a:lnTo>
                  <a:close/>
                </a:path>
                <a:path w="4448175" h="320039">
                  <a:moveTo>
                    <a:pt x="28606" y="160020"/>
                  </a:moveTo>
                  <a:lnTo>
                    <a:pt x="28590" y="159385"/>
                  </a:lnTo>
                  <a:lnTo>
                    <a:pt x="28606" y="160020"/>
                  </a:lnTo>
                  <a:close/>
                </a:path>
                <a:path w="4448175" h="320039">
                  <a:moveTo>
                    <a:pt x="4447523" y="173989"/>
                  </a:moveTo>
                  <a:lnTo>
                    <a:pt x="4418888" y="173989"/>
                  </a:lnTo>
                  <a:lnTo>
                    <a:pt x="4419447" y="166370"/>
                  </a:lnTo>
                  <a:lnTo>
                    <a:pt x="4419584" y="159385"/>
                  </a:lnTo>
                  <a:lnTo>
                    <a:pt x="4419600" y="160020"/>
                  </a:lnTo>
                  <a:lnTo>
                    <a:pt x="4448175" y="160020"/>
                  </a:lnTo>
                  <a:lnTo>
                    <a:pt x="4447946" y="168910"/>
                  </a:lnTo>
                  <a:lnTo>
                    <a:pt x="4447523" y="173989"/>
                  </a:lnTo>
                  <a:close/>
                </a:path>
                <a:path w="4448175" h="320039">
                  <a:moveTo>
                    <a:pt x="29366" y="173989"/>
                  </a:moveTo>
                  <a:lnTo>
                    <a:pt x="29210" y="172720"/>
                  </a:lnTo>
                  <a:lnTo>
                    <a:pt x="29366" y="173989"/>
                  </a:lnTo>
                  <a:close/>
                </a:path>
                <a:path w="4448175" h="320039">
                  <a:moveTo>
                    <a:pt x="4446847" y="180339"/>
                  </a:moveTo>
                  <a:lnTo>
                    <a:pt x="4418025" y="180339"/>
                  </a:lnTo>
                  <a:lnTo>
                    <a:pt x="4418965" y="172720"/>
                  </a:lnTo>
                  <a:lnTo>
                    <a:pt x="4418888" y="173989"/>
                  </a:lnTo>
                  <a:lnTo>
                    <a:pt x="4447523" y="173989"/>
                  </a:lnTo>
                  <a:lnTo>
                    <a:pt x="4447311" y="176529"/>
                  </a:lnTo>
                  <a:lnTo>
                    <a:pt x="4446847" y="180339"/>
                  </a:lnTo>
                  <a:close/>
                </a:path>
                <a:path w="4448175" h="320039">
                  <a:moveTo>
                    <a:pt x="30249" y="180339"/>
                  </a:moveTo>
                  <a:lnTo>
                    <a:pt x="30035" y="179070"/>
                  </a:lnTo>
                  <a:lnTo>
                    <a:pt x="30249" y="180339"/>
                  </a:lnTo>
                  <a:close/>
                </a:path>
                <a:path w="4448175" h="320039">
                  <a:moveTo>
                    <a:pt x="4445872" y="186689"/>
                  </a:moveTo>
                  <a:lnTo>
                    <a:pt x="4416856" y="186689"/>
                  </a:lnTo>
                  <a:lnTo>
                    <a:pt x="4418139" y="179070"/>
                  </a:lnTo>
                  <a:lnTo>
                    <a:pt x="4418025" y="180339"/>
                  </a:lnTo>
                  <a:lnTo>
                    <a:pt x="4446847" y="180339"/>
                  </a:lnTo>
                  <a:lnTo>
                    <a:pt x="4446384" y="184150"/>
                  </a:lnTo>
                  <a:lnTo>
                    <a:pt x="4445872" y="186689"/>
                  </a:lnTo>
                  <a:close/>
                </a:path>
                <a:path w="4448175" h="320039">
                  <a:moveTo>
                    <a:pt x="31449" y="186689"/>
                  </a:moveTo>
                  <a:lnTo>
                    <a:pt x="31318" y="186689"/>
                  </a:lnTo>
                  <a:lnTo>
                    <a:pt x="31178" y="185420"/>
                  </a:lnTo>
                  <a:lnTo>
                    <a:pt x="31449" y="186689"/>
                  </a:lnTo>
                  <a:close/>
                </a:path>
                <a:path w="4448175" h="320039">
                  <a:moveTo>
                    <a:pt x="4444574" y="193039"/>
                  </a:moveTo>
                  <a:lnTo>
                    <a:pt x="4415370" y="193039"/>
                  </a:lnTo>
                  <a:lnTo>
                    <a:pt x="4416996" y="185420"/>
                  </a:lnTo>
                  <a:lnTo>
                    <a:pt x="4416856" y="186689"/>
                  </a:lnTo>
                  <a:lnTo>
                    <a:pt x="4445872" y="186689"/>
                  </a:lnTo>
                  <a:lnTo>
                    <a:pt x="4444847" y="191770"/>
                  </a:lnTo>
                  <a:lnTo>
                    <a:pt x="4444574" y="193039"/>
                  </a:lnTo>
                  <a:close/>
                </a:path>
                <a:path w="4448175" h="320039">
                  <a:moveTo>
                    <a:pt x="32954" y="193039"/>
                  </a:moveTo>
                  <a:lnTo>
                    <a:pt x="32804" y="193039"/>
                  </a:lnTo>
                  <a:lnTo>
                    <a:pt x="32626" y="191770"/>
                  </a:lnTo>
                  <a:lnTo>
                    <a:pt x="32954" y="193039"/>
                  </a:lnTo>
                  <a:close/>
                </a:path>
                <a:path w="4448175" h="320039">
                  <a:moveTo>
                    <a:pt x="4443209" y="199389"/>
                  </a:moveTo>
                  <a:lnTo>
                    <a:pt x="4413580" y="199389"/>
                  </a:lnTo>
                  <a:lnTo>
                    <a:pt x="4415548" y="191770"/>
                  </a:lnTo>
                  <a:lnTo>
                    <a:pt x="4415370" y="193039"/>
                  </a:lnTo>
                  <a:lnTo>
                    <a:pt x="4444574" y="193039"/>
                  </a:lnTo>
                  <a:lnTo>
                    <a:pt x="4443209" y="199389"/>
                  </a:lnTo>
                  <a:close/>
                </a:path>
                <a:path w="4448175" h="320039">
                  <a:moveTo>
                    <a:pt x="34774" y="199389"/>
                  </a:moveTo>
                  <a:lnTo>
                    <a:pt x="34594" y="199389"/>
                  </a:lnTo>
                  <a:lnTo>
                    <a:pt x="34391" y="198120"/>
                  </a:lnTo>
                  <a:lnTo>
                    <a:pt x="34774" y="199389"/>
                  </a:lnTo>
                  <a:close/>
                </a:path>
                <a:path w="4448175" h="320039">
                  <a:moveTo>
                    <a:pt x="4441583" y="205739"/>
                  </a:moveTo>
                  <a:lnTo>
                    <a:pt x="4411497" y="205739"/>
                  </a:lnTo>
                  <a:lnTo>
                    <a:pt x="4413783" y="198120"/>
                  </a:lnTo>
                  <a:lnTo>
                    <a:pt x="4413580" y="199389"/>
                  </a:lnTo>
                  <a:lnTo>
                    <a:pt x="4443209" y="199389"/>
                  </a:lnTo>
                  <a:lnTo>
                    <a:pt x="4443031" y="200660"/>
                  </a:lnTo>
                  <a:lnTo>
                    <a:pt x="4441583" y="205739"/>
                  </a:lnTo>
                  <a:close/>
                </a:path>
                <a:path w="4448175" h="320039">
                  <a:moveTo>
                    <a:pt x="36959" y="205739"/>
                  </a:moveTo>
                  <a:lnTo>
                    <a:pt x="36690" y="205739"/>
                  </a:lnTo>
                  <a:lnTo>
                    <a:pt x="36436" y="204470"/>
                  </a:lnTo>
                  <a:lnTo>
                    <a:pt x="36959" y="205739"/>
                  </a:lnTo>
                  <a:close/>
                </a:path>
                <a:path w="4448175" h="320039">
                  <a:moveTo>
                    <a:pt x="4437447" y="217170"/>
                  </a:moveTo>
                  <a:lnTo>
                    <a:pt x="4406468" y="217170"/>
                  </a:lnTo>
                  <a:lnTo>
                    <a:pt x="4409389" y="210820"/>
                  </a:lnTo>
                  <a:lnTo>
                    <a:pt x="4409122" y="210820"/>
                  </a:lnTo>
                  <a:lnTo>
                    <a:pt x="4411738" y="204470"/>
                  </a:lnTo>
                  <a:lnTo>
                    <a:pt x="4411497" y="205739"/>
                  </a:lnTo>
                  <a:lnTo>
                    <a:pt x="4441583" y="205739"/>
                  </a:lnTo>
                  <a:lnTo>
                    <a:pt x="4440859" y="208279"/>
                  </a:lnTo>
                  <a:lnTo>
                    <a:pt x="4438561" y="214629"/>
                  </a:lnTo>
                  <a:lnTo>
                    <a:pt x="4438319" y="214629"/>
                  </a:lnTo>
                  <a:lnTo>
                    <a:pt x="4437447" y="217170"/>
                  </a:lnTo>
                  <a:close/>
                </a:path>
                <a:path w="4448175" h="320039">
                  <a:moveTo>
                    <a:pt x="42047" y="217170"/>
                  </a:moveTo>
                  <a:lnTo>
                    <a:pt x="41706" y="217170"/>
                  </a:lnTo>
                  <a:lnTo>
                    <a:pt x="41401" y="215900"/>
                  </a:lnTo>
                  <a:lnTo>
                    <a:pt x="42047" y="217170"/>
                  </a:lnTo>
                  <a:close/>
                </a:path>
                <a:path w="4448175" h="320039">
                  <a:moveTo>
                    <a:pt x="4432503" y="228600"/>
                  </a:moveTo>
                  <a:lnTo>
                    <a:pt x="4400359" y="228600"/>
                  </a:lnTo>
                  <a:lnTo>
                    <a:pt x="4403877" y="222250"/>
                  </a:lnTo>
                  <a:lnTo>
                    <a:pt x="4403547" y="222250"/>
                  </a:lnTo>
                  <a:lnTo>
                    <a:pt x="4406773" y="215900"/>
                  </a:lnTo>
                  <a:lnTo>
                    <a:pt x="4406468" y="217170"/>
                  </a:lnTo>
                  <a:lnTo>
                    <a:pt x="4437447" y="217170"/>
                  </a:lnTo>
                  <a:lnTo>
                    <a:pt x="4435703" y="222250"/>
                  </a:lnTo>
                  <a:lnTo>
                    <a:pt x="4432503" y="228600"/>
                  </a:lnTo>
                  <a:close/>
                </a:path>
                <a:path w="4448175" h="320039">
                  <a:moveTo>
                    <a:pt x="48219" y="228600"/>
                  </a:moveTo>
                  <a:lnTo>
                    <a:pt x="47815" y="228600"/>
                  </a:lnTo>
                  <a:lnTo>
                    <a:pt x="47459" y="227329"/>
                  </a:lnTo>
                  <a:lnTo>
                    <a:pt x="48219" y="228600"/>
                  </a:lnTo>
                  <a:close/>
                </a:path>
                <a:path w="4448175" h="320039">
                  <a:moveTo>
                    <a:pt x="4421286" y="248920"/>
                  </a:moveTo>
                  <a:lnTo>
                    <a:pt x="4385144" y="248920"/>
                  </a:lnTo>
                  <a:lnTo>
                    <a:pt x="4389742" y="243839"/>
                  </a:lnTo>
                  <a:lnTo>
                    <a:pt x="4389297" y="243839"/>
                  </a:lnTo>
                  <a:lnTo>
                    <a:pt x="4393641" y="238760"/>
                  </a:lnTo>
                  <a:lnTo>
                    <a:pt x="4393234" y="238760"/>
                  </a:lnTo>
                  <a:lnTo>
                    <a:pt x="4397298" y="233679"/>
                  </a:lnTo>
                  <a:lnTo>
                    <a:pt x="4396917" y="233679"/>
                  </a:lnTo>
                  <a:lnTo>
                    <a:pt x="4400715" y="227329"/>
                  </a:lnTo>
                  <a:lnTo>
                    <a:pt x="4400359" y="228600"/>
                  </a:lnTo>
                  <a:lnTo>
                    <a:pt x="4432503" y="228600"/>
                  </a:lnTo>
                  <a:lnTo>
                    <a:pt x="4432198" y="229870"/>
                  </a:lnTo>
                  <a:lnTo>
                    <a:pt x="4428972" y="236220"/>
                  </a:lnTo>
                  <a:lnTo>
                    <a:pt x="4428642" y="236220"/>
                  </a:lnTo>
                  <a:lnTo>
                    <a:pt x="4425124" y="242570"/>
                  </a:lnTo>
                  <a:lnTo>
                    <a:pt x="4424768" y="242570"/>
                  </a:lnTo>
                  <a:lnTo>
                    <a:pt x="4421286" y="248920"/>
                  </a:lnTo>
                  <a:close/>
                </a:path>
                <a:path w="4448175" h="320039">
                  <a:moveTo>
                    <a:pt x="63782" y="248920"/>
                  </a:moveTo>
                  <a:lnTo>
                    <a:pt x="63030" y="248920"/>
                  </a:lnTo>
                  <a:lnTo>
                    <a:pt x="62572" y="247650"/>
                  </a:lnTo>
                  <a:lnTo>
                    <a:pt x="63782" y="248920"/>
                  </a:lnTo>
                  <a:close/>
                </a:path>
                <a:path w="4448175" h="320039">
                  <a:moveTo>
                    <a:pt x="4415024" y="257810"/>
                  </a:moveTo>
                  <a:lnTo>
                    <a:pt x="4376178" y="257810"/>
                  </a:lnTo>
                  <a:lnTo>
                    <a:pt x="4381246" y="252729"/>
                  </a:lnTo>
                  <a:lnTo>
                    <a:pt x="4380776" y="252729"/>
                  </a:lnTo>
                  <a:lnTo>
                    <a:pt x="4385602" y="247650"/>
                  </a:lnTo>
                  <a:lnTo>
                    <a:pt x="4385144" y="248920"/>
                  </a:lnTo>
                  <a:lnTo>
                    <a:pt x="4421286" y="248920"/>
                  </a:lnTo>
                  <a:lnTo>
                    <a:pt x="4420590" y="250189"/>
                  </a:lnTo>
                  <a:lnTo>
                    <a:pt x="4416513" y="255270"/>
                  </a:lnTo>
                  <a:lnTo>
                    <a:pt x="4416107" y="256539"/>
                  </a:lnTo>
                  <a:lnTo>
                    <a:pt x="4415024" y="257810"/>
                  </a:lnTo>
                  <a:close/>
                </a:path>
                <a:path w="4448175" h="320039">
                  <a:moveTo>
                    <a:pt x="72815" y="257810"/>
                  </a:moveTo>
                  <a:lnTo>
                    <a:pt x="71996" y="257810"/>
                  </a:lnTo>
                  <a:lnTo>
                    <a:pt x="71488" y="256539"/>
                  </a:lnTo>
                  <a:lnTo>
                    <a:pt x="72815" y="257810"/>
                  </a:lnTo>
                  <a:close/>
                </a:path>
                <a:path w="4448175" h="320039">
                  <a:moveTo>
                    <a:pt x="4401451" y="273050"/>
                  </a:moveTo>
                  <a:lnTo>
                    <a:pt x="4355858" y="273050"/>
                  </a:lnTo>
                  <a:lnTo>
                    <a:pt x="4361789" y="269239"/>
                  </a:lnTo>
                  <a:lnTo>
                    <a:pt x="4361218" y="269239"/>
                  </a:lnTo>
                  <a:lnTo>
                    <a:pt x="4366945" y="265429"/>
                  </a:lnTo>
                  <a:lnTo>
                    <a:pt x="4366399" y="265429"/>
                  </a:lnTo>
                  <a:lnTo>
                    <a:pt x="4371911" y="261620"/>
                  </a:lnTo>
                  <a:lnTo>
                    <a:pt x="4371378" y="261620"/>
                  </a:lnTo>
                  <a:lnTo>
                    <a:pt x="4376686" y="256539"/>
                  </a:lnTo>
                  <a:lnTo>
                    <a:pt x="4376178" y="257810"/>
                  </a:lnTo>
                  <a:lnTo>
                    <a:pt x="4415024" y="257810"/>
                  </a:lnTo>
                  <a:lnTo>
                    <a:pt x="4411776" y="261620"/>
                  </a:lnTo>
                  <a:lnTo>
                    <a:pt x="4406747" y="266700"/>
                  </a:lnTo>
                  <a:lnTo>
                    <a:pt x="4406290" y="267970"/>
                  </a:lnTo>
                  <a:lnTo>
                    <a:pt x="4401451" y="273050"/>
                  </a:lnTo>
                  <a:close/>
                </a:path>
                <a:path w="4448175" h="320039">
                  <a:moveTo>
                    <a:pt x="103530" y="278129"/>
                  </a:moveTo>
                  <a:lnTo>
                    <a:pt x="52273" y="278129"/>
                  </a:lnTo>
                  <a:lnTo>
                    <a:pt x="47205" y="273050"/>
                  </a:lnTo>
                  <a:lnTo>
                    <a:pt x="92316" y="273050"/>
                  </a:lnTo>
                  <a:lnTo>
                    <a:pt x="91732" y="271779"/>
                  </a:lnTo>
                  <a:lnTo>
                    <a:pt x="97840" y="275589"/>
                  </a:lnTo>
                  <a:lnTo>
                    <a:pt x="97231" y="275589"/>
                  </a:lnTo>
                  <a:lnTo>
                    <a:pt x="103530" y="278129"/>
                  </a:lnTo>
                  <a:close/>
                </a:path>
                <a:path w="4448175" h="320039">
                  <a:moveTo>
                    <a:pt x="4390097" y="283210"/>
                  </a:moveTo>
                  <a:lnTo>
                    <a:pt x="4332808" y="283210"/>
                  </a:lnTo>
                  <a:lnTo>
                    <a:pt x="4339450" y="280670"/>
                  </a:lnTo>
                  <a:lnTo>
                    <a:pt x="4338802" y="280670"/>
                  </a:lnTo>
                  <a:lnTo>
                    <a:pt x="4345266" y="278129"/>
                  </a:lnTo>
                  <a:lnTo>
                    <a:pt x="4344644" y="278129"/>
                  </a:lnTo>
                  <a:lnTo>
                    <a:pt x="4350943" y="275589"/>
                  </a:lnTo>
                  <a:lnTo>
                    <a:pt x="4350334" y="275589"/>
                  </a:lnTo>
                  <a:lnTo>
                    <a:pt x="4356442" y="271779"/>
                  </a:lnTo>
                  <a:lnTo>
                    <a:pt x="4355858" y="273050"/>
                  </a:lnTo>
                  <a:lnTo>
                    <a:pt x="4400969" y="273050"/>
                  </a:lnTo>
                  <a:lnTo>
                    <a:pt x="4395901" y="278129"/>
                  </a:lnTo>
                  <a:lnTo>
                    <a:pt x="4390097" y="283210"/>
                  </a:lnTo>
                  <a:close/>
                </a:path>
                <a:path w="4448175" h="320039">
                  <a:moveTo>
                    <a:pt x="134112" y="288289"/>
                  </a:moveTo>
                  <a:lnTo>
                    <a:pt x="64122" y="288289"/>
                  </a:lnTo>
                  <a:lnTo>
                    <a:pt x="58610" y="283210"/>
                  </a:lnTo>
                  <a:lnTo>
                    <a:pt x="52781" y="278129"/>
                  </a:lnTo>
                  <a:lnTo>
                    <a:pt x="102908" y="278129"/>
                  </a:lnTo>
                  <a:lnTo>
                    <a:pt x="109372" y="280670"/>
                  </a:lnTo>
                  <a:lnTo>
                    <a:pt x="108724" y="280670"/>
                  </a:lnTo>
                  <a:lnTo>
                    <a:pt x="115366" y="283210"/>
                  </a:lnTo>
                  <a:lnTo>
                    <a:pt x="114706" y="283210"/>
                  </a:lnTo>
                  <a:lnTo>
                    <a:pt x="121488" y="285750"/>
                  </a:lnTo>
                  <a:lnTo>
                    <a:pt x="120815" y="285750"/>
                  </a:lnTo>
                  <a:lnTo>
                    <a:pt x="127736" y="287020"/>
                  </a:lnTo>
                  <a:lnTo>
                    <a:pt x="127050" y="287020"/>
                  </a:lnTo>
                  <a:lnTo>
                    <a:pt x="134112" y="288289"/>
                  </a:lnTo>
                  <a:close/>
                </a:path>
                <a:path w="4448175" h="320039">
                  <a:moveTo>
                    <a:pt x="4384052" y="288289"/>
                  </a:moveTo>
                  <a:lnTo>
                    <a:pt x="4314063" y="288289"/>
                  </a:lnTo>
                  <a:lnTo>
                    <a:pt x="4321124" y="287020"/>
                  </a:lnTo>
                  <a:lnTo>
                    <a:pt x="4320438" y="287020"/>
                  </a:lnTo>
                  <a:lnTo>
                    <a:pt x="4327359" y="285750"/>
                  </a:lnTo>
                  <a:lnTo>
                    <a:pt x="4326686" y="285750"/>
                  </a:lnTo>
                  <a:lnTo>
                    <a:pt x="4333481" y="283210"/>
                  </a:lnTo>
                  <a:lnTo>
                    <a:pt x="4389564" y="283210"/>
                  </a:lnTo>
                  <a:lnTo>
                    <a:pt x="4384052" y="288289"/>
                  </a:lnTo>
                  <a:close/>
                </a:path>
                <a:path w="4448175" h="320039">
                  <a:moveTo>
                    <a:pt x="4371276" y="297179"/>
                  </a:moveTo>
                  <a:lnTo>
                    <a:pt x="76898" y="297179"/>
                  </a:lnTo>
                  <a:lnTo>
                    <a:pt x="70396" y="292100"/>
                  </a:lnTo>
                  <a:lnTo>
                    <a:pt x="64668" y="288289"/>
                  </a:lnTo>
                  <a:lnTo>
                    <a:pt x="133413" y="288289"/>
                  </a:lnTo>
                  <a:lnTo>
                    <a:pt x="140601" y="289560"/>
                  </a:lnTo>
                  <a:lnTo>
                    <a:pt x="139903" y="289560"/>
                  </a:lnTo>
                  <a:lnTo>
                    <a:pt x="147205" y="290829"/>
                  </a:lnTo>
                  <a:lnTo>
                    <a:pt x="153187" y="290829"/>
                  </a:lnTo>
                  <a:lnTo>
                    <a:pt x="160693" y="292100"/>
                  </a:lnTo>
                  <a:lnTo>
                    <a:pt x="4377778" y="292100"/>
                  </a:lnTo>
                  <a:lnTo>
                    <a:pt x="4371276" y="297179"/>
                  </a:lnTo>
                  <a:close/>
                </a:path>
                <a:path w="4448175" h="320039">
                  <a:moveTo>
                    <a:pt x="4377778" y="292100"/>
                  </a:moveTo>
                  <a:lnTo>
                    <a:pt x="4287481" y="292100"/>
                  </a:lnTo>
                  <a:lnTo>
                    <a:pt x="4294987" y="290829"/>
                  </a:lnTo>
                  <a:lnTo>
                    <a:pt x="4300969" y="290829"/>
                  </a:lnTo>
                  <a:lnTo>
                    <a:pt x="4308284" y="289560"/>
                  </a:lnTo>
                  <a:lnTo>
                    <a:pt x="4307573" y="289560"/>
                  </a:lnTo>
                  <a:lnTo>
                    <a:pt x="4314761" y="288289"/>
                  </a:lnTo>
                  <a:lnTo>
                    <a:pt x="4383506" y="288289"/>
                  </a:lnTo>
                  <a:lnTo>
                    <a:pt x="4377778" y="292100"/>
                  </a:lnTo>
                  <a:close/>
                </a:path>
                <a:path w="4448175" h="320039">
                  <a:moveTo>
                    <a:pt x="4364570" y="300989"/>
                  </a:moveTo>
                  <a:lnTo>
                    <a:pt x="83604" y="300989"/>
                  </a:lnTo>
                  <a:lnTo>
                    <a:pt x="77482" y="297179"/>
                  </a:lnTo>
                  <a:lnTo>
                    <a:pt x="4370692" y="297179"/>
                  </a:lnTo>
                  <a:lnTo>
                    <a:pt x="4364570" y="300989"/>
                  </a:lnTo>
                  <a:close/>
                </a:path>
                <a:path w="4448175" h="320039">
                  <a:moveTo>
                    <a:pt x="4343298" y="309879"/>
                  </a:moveTo>
                  <a:lnTo>
                    <a:pt x="104876" y="309879"/>
                  </a:lnTo>
                  <a:lnTo>
                    <a:pt x="98247" y="307339"/>
                  </a:lnTo>
                  <a:lnTo>
                    <a:pt x="91135" y="304800"/>
                  </a:lnTo>
                  <a:lnTo>
                    <a:pt x="90500" y="303529"/>
                  </a:lnTo>
                  <a:lnTo>
                    <a:pt x="84213" y="300989"/>
                  </a:lnTo>
                  <a:lnTo>
                    <a:pt x="4363961" y="300989"/>
                  </a:lnTo>
                  <a:lnTo>
                    <a:pt x="4357674" y="303529"/>
                  </a:lnTo>
                  <a:lnTo>
                    <a:pt x="4357039" y="304800"/>
                  </a:lnTo>
                  <a:lnTo>
                    <a:pt x="4349927" y="307339"/>
                  </a:lnTo>
                  <a:lnTo>
                    <a:pt x="4343298" y="309879"/>
                  </a:lnTo>
                  <a:close/>
                </a:path>
                <a:path w="4448175" h="320039">
                  <a:moveTo>
                    <a:pt x="4328236" y="314960"/>
                  </a:moveTo>
                  <a:lnTo>
                    <a:pt x="119938" y="314960"/>
                  </a:lnTo>
                  <a:lnTo>
                    <a:pt x="112331" y="312420"/>
                  </a:lnTo>
                  <a:lnTo>
                    <a:pt x="105537" y="309879"/>
                  </a:lnTo>
                  <a:lnTo>
                    <a:pt x="4342638" y="309879"/>
                  </a:lnTo>
                  <a:lnTo>
                    <a:pt x="4335843" y="312420"/>
                  </a:lnTo>
                  <a:lnTo>
                    <a:pt x="4328236" y="314960"/>
                  </a:lnTo>
                  <a:close/>
                </a:path>
                <a:path w="4448175" h="320039">
                  <a:moveTo>
                    <a:pt x="4311878" y="318770"/>
                  </a:moveTo>
                  <a:lnTo>
                    <a:pt x="136296" y="318770"/>
                  </a:lnTo>
                  <a:lnTo>
                    <a:pt x="127685" y="316229"/>
                  </a:lnTo>
                  <a:lnTo>
                    <a:pt x="120624" y="314960"/>
                  </a:lnTo>
                  <a:lnTo>
                    <a:pt x="4327550" y="314960"/>
                  </a:lnTo>
                  <a:lnTo>
                    <a:pt x="4320489" y="316229"/>
                  </a:lnTo>
                  <a:lnTo>
                    <a:pt x="4311878" y="318770"/>
                  </a:lnTo>
                  <a:close/>
                </a:path>
                <a:path w="4448175" h="320039">
                  <a:moveTo>
                    <a:pt x="4296435" y="320039"/>
                  </a:moveTo>
                  <a:lnTo>
                    <a:pt x="151739" y="320039"/>
                  </a:lnTo>
                  <a:lnTo>
                    <a:pt x="143598" y="318770"/>
                  </a:lnTo>
                  <a:lnTo>
                    <a:pt x="4304576" y="318770"/>
                  </a:lnTo>
                  <a:lnTo>
                    <a:pt x="4296435" y="32003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7627" y="5257800"/>
              <a:ext cx="355409" cy="2190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14016" y="5292725"/>
              <a:ext cx="241871" cy="149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355850" y="5629275"/>
              <a:ext cx="4448175" cy="320040"/>
            </a:xfrm>
            <a:custGeom>
              <a:avLst/>
              <a:gdLst/>
              <a:ahLst/>
              <a:cxnLst/>
              <a:rect l="l" t="t" r="r" b="b"/>
              <a:pathLst>
                <a:path w="4448175" h="320039">
                  <a:moveTo>
                    <a:pt x="4342638" y="8889"/>
                  </a:moveTo>
                  <a:lnTo>
                    <a:pt x="105537" y="8889"/>
                  </a:lnTo>
                  <a:lnTo>
                    <a:pt x="112331" y="6350"/>
                  </a:lnTo>
                  <a:lnTo>
                    <a:pt x="119938" y="5079"/>
                  </a:lnTo>
                  <a:lnTo>
                    <a:pt x="120624" y="3810"/>
                  </a:lnTo>
                  <a:lnTo>
                    <a:pt x="127685" y="2539"/>
                  </a:lnTo>
                  <a:lnTo>
                    <a:pt x="143598" y="0"/>
                  </a:lnTo>
                  <a:lnTo>
                    <a:pt x="4304576" y="0"/>
                  </a:lnTo>
                  <a:lnTo>
                    <a:pt x="4320489" y="2539"/>
                  </a:lnTo>
                  <a:lnTo>
                    <a:pt x="4327550" y="3810"/>
                  </a:lnTo>
                  <a:lnTo>
                    <a:pt x="4328236" y="5079"/>
                  </a:lnTo>
                  <a:lnTo>
                    <a:pt x="4335843" y="6350"/>
                  </a:lnTo>
                  <a:lnTo>
                    <a:pt x="4342638" y="8889"/>
                  </a:lnTo>
                  <a:close/>
                </a:path>
                <a:path w="4448175" h="320039">
                  <a:moveTo>
                    <a:pt x="4357039" y="15239"/>
                  </a:moveTo>
                  <a:lnTo>
                    <a:pt x="91135" y="15239"/>
                  </a:lnTo>
                  <a:lnTo>
                    <a:pt x="98247" y="11429"/>
                  </a:lnTo>
                  <a:lnTo>
                    <a:pt x="104876" y="8889"/>
                  </a:lnTo>
                  <a:lnTo>
                    <a:pt x="4343298" y="8889"/>
                  </a:lnTo>
                  <a:lnTo>
                    <a:pt x="4349927" y="11429"/>
                  </a:lnTo>
                  <a:lnTo>
                    <a:pt x="4357039" y="15239"/>
                  </a:lnTo>
                  <a:close/>
                </a:path>
                <a:path w="4448175" h="320039">
                  <a:moveTo>
                    <a:pt x="4363961" y="19050"/>
                  </a:moveTo>
                  <a:lnTo>
                    <a:pt x="84213" y="19050"/>
                  </a:lnTo>
                  <a:lnTo>
                    <a:pt x="90500" y="15239"/>
                  </a:lnTo>
                  <a:lnTo>
                    <a:pt x="4357674" y="15239"/>
                  </a:lnTo>
                  <a:lnTo>
                    <a:pt x="4363961" y="19050"/>
                  </a:lnTo>
                  <a:close/>
                </a:path>
                <a:path w="4448175" h="320039">
                  <a:moveTo>
                    <a:pt x="4370692" y="22860"/>
                  </a:moveTo>
                  <a:lnTo>
                    <a:pt x="77482" y="22860"/>
                  </a:lnTo>
                  <a:lnTo>
                    <a:pt x="83604" y="19050"/>
                  </a:lnTo>
                  <a:lnTo>
                    <a:pt x="4364570" y="19050"/>
                  </a:lnTo>
                  <a:lnTo>
                    <a:pt x="4370692" y="22860"/>
                  </a:lnTo>
                  <a:close/>
                </a:path>
                <a:path w="4448175" h="320039">
                  <a:moveTo>
                    <a:pt x="92316" y="273050"/>
                  </a:moveTo>
                  <a:lnTo>
                    <a:pt x="46723" y="273050"/>
                  </a:lnTo>
                  <a:lnTo>
                    <a:pt x="41884" y="267970"/>
                  </a:lnTo>
                  <a:lnTo>
                    <a:pt x="36842" y="261620"/>
                  </a:lnTo>
                  <a:lnTo>
                    <a:pt x="32067" y="256539"/>
                  </a:lnTo>
                  <a:lnTo>
                    <a:pt x="31661" y="255270"/>
                  </a:lnTo>
                  <a:lnTo>
                    <a:pt x="27584" y="250189"/>
                  </a:lnTo>
                  <a:lnTo>
                    <a:pt x="23406" y="242570"/>
                  </a:lnTo>
                  <a:lnTo>
                    <a:pt x="23050" y="242570"/>
                  </a:lnTo>
                  <a:lnTo>
                    <a:pt x="19532" y="236220"/>
                  </a:lnTo>
                  <a:lnTo>
                    <a:pt x="19202" y="236220"/>
                  </a:lnTo>
                  <a:lnTo>
                    <a:pt x="15976" y="229870"/>
                  </a:lnTo>
                  <a:lnTo>
                    <a:pt x="15671" y="228600"/>
                  </a:lnTo>
                  <a:lnTo>
                    <a:pt x="12471" y="222250"/>
                  </a:lnTo>
                  <a:lnTo>
                    <a:pt x="9855" y="214629"/>
                  </a:lnTo>
                  <a:lnTo>
                    <a:pt x="9613" y="214629"/>
                  </a:lnTo>
                  <a:lnTo>
                    <a:pt x="7315" y="208279"/>
                  </a:lnTo>
                  <a:lnTo>
                    <a:pt x="5143" y="200660"/>
                  </a:lnTo>
                  <a:lnTo>
                    <a:pt x="4965" y="199389"/>
                  </a:lnTo>
                  <a:lnTo>
                    <a:pt x="3327" y="191770"/>
                  </a:lnTo>
                  <a:lnTo>
                    <a:pt x="1905" y="184150"/>
                  </a:lnTo>
                  <a:lnTo>
                    <a:pt x="863" y="176529"/>
                  </a:lnTo>
                  <a:lnTo>
                    <a:pt x="228" y="168910"/>
                  </a:lnTo>
                  <a:lnTo>
                    <a:pt x="0" y="160020"/>
                  </a:lnTo>
                  <a:lnTo>
                    <a:pt x="0" y="158750"/>
                  </a:lnTo>
                  <a:lnTo>
                    <a:pt x="4965" y="119379"/>
                  </a:lnTo>
                  <a:lnTo>
                    <a:pt x="5143" y="119379"/>
                  </a:lnTo>
                  <a:lnTo>
                    <a:pt x="7315" y="111760"/>
                  </a:lnTo>
                  <a:lnTo>
                    <a:pt x="9613" y="105410"/>
                  </a:lnTo>
                  <a:lnTo>
                    <a:pt x="9855" y="104139"/>
                  </a:lnTo>
                  <a:lnTo>
                    <a:pt x="12471" y="97789"/>
                  </a:lnTo>
                  <a:lnTo>
                    <a:pt x="15671" y="90170"/>
                  </a:lnTo>
                  <a:lnTo>
                    <a:pt x="15976" y="90170"/>
                  </a:lnTo>
                  <a:lnTo>
                    <a:pt x="19202" y="83820"/>
                  </a:lnTo>
                  <a:lnTo>
                    <a:pt x="19532" y="82550"/>
                  </a:lnTo>
                  <a:lnTo>
                    <a:pt x="23050" y="77470"/>
                  </a:lnTo>
                  <a:lnTo>
                    <a:pt x="23406" y="76200"/>
                  </a:lnTo>
                  <a:lnTo>
                    <a:pt x="27584" y="69850"/>
                  </a:lnTo>
                  <a:lnTo>
                    <a:pt x="31661" y="63500"/>
                  </a:lnTo>
                  <a:lnTo>
                    <a:pt x="32067" y="63500"/>
                  </a:lnTo>
                  <a:lnTo>
                    <a:pt x="36842" y="57150"/>
                  </a:lnTo>
                  <a:lnTo>
                    <a:pt x="41884" y="52070"/>
                  </a:lnTo>
                  <a:lnTo>
                    <a:pt x="46723" y="46989"/>
                  </a:lnTo>
                  <a:lnTo>
                    <a:pt x="47205" y="45720"/>
                  </a:lnTo>
                  <a:lnTo>
                    <a:pt x="52273" y="40639"/>
                  </a:lnTo>
                  <a:lnTo>
                    <a:pt x="58077" y="36829"/>
                  </a:lnTo>
                  <a:lnTo>
                    <a:pt x="64122" y="31750"/>
                  </a:lnTo>
                  <a:lnTo>
                    <a:pt x="64668" y="30479"/>
                  </a:lnTo>
                  <a:lnTo>
                    <a:pt x="70396" y="26670"/>
                  </a:lnTo>
                  <a:lnTo>
                    <a:pt x="76898" y="22860"/>
                  </a:lnTo>
                  <a:lnTo>
                    <a:pt x="4371276" y="22860"/>
                  </a:lnTo>
                  <a:lnTo>
                    <a:pt x="4377778" y="26670"/>
                  </a:lnTo>
                  <a:lnTo>
                    <a:pt x="4379688" y="27939"/>
                  </a:lnTo>
                  <a:lnTo>
                    <a:pt x="153911" y="27939"/>
                  </a:lnTo>
                  <a:lnTo>
                    <a:pt x="146494" y="29210"/>
                  </a:lnTo>
                  <a:lnTo>
                    <a:pt x="140601" y="29210"/>
                  </a:lnTo>
                  <a:lnTo>
                    <a:pt x="133413" y="30479"/>
                  </a:lnTo>
                  <a:lnTo>
                    <a:pt x="134112" y="30479"/>
                  </a:lnTo>
                  <a:lnTo>
                    <a:pt x="127050" y="31750"/>
                  </a:lnTo>
                  <a:lnTo>
                    <a:pt x="127736" y="31750"/>
                  </a:lnTo>
                  <a:lnTo>
                    <a:pt x="120815" y="34289"/>
                  </a:lnTo>
                  <a:lnTo>
                    <a:pt x="121488" y="34289"/>
                  </a:lnTo>
                  <a:lnTo>
                    <a:pt x="114706" y="35560"/>
                  </a:lnTo>
                  <a:lnTo>
                    <a:pt x="115366" y="35560"/>
                  </a:lnTo>
                  <a:lnTo>
                    <a:pt x="108724" y="38100"/>
                  </a:lnTo>
                  <a:lnTo>
                    <a:pt x="109372" y="38100"/>
                  </a:lnTo>
                  <a:lnTo>
                    <a:pt x="102908" y="40639"/>
                  </a:lnTo>
                  <a:lnTo>
                    <a:pt x="103530" y="40639"/>
                  </a:lnTo>
                  <a:lnTo>
                    <a:pt x="99330" y="43179"/>
                  </a:lnTo>
                  <a:lnTo>
                    <a:pt x="97840" y="43179"/>
                  </a:lnTo>
                  <a:lnTo>
                    <a:pt x="91732" y="46989"/>
                  </a:lnTo>
                  <a:lnTo>
                    <a:pt x="92316" y="46989"/>
                  </a:lnTo>
                  <a:lnTo>
                    <a:pt x="86385" y="50800"/>
                  </a:lnTo>
                  <a:lnTo>
                    <a:pt x="86956" y="50800"/>
                  </a:lnTo>
                  <a:lnTo>
                    <a:pt x="83138" y="53339"/>
                  </a:lnTo>
                  <a:lnTo>
                    <a:pt x="81787" y="53339"/>
                  </a:lnTo>
                  <a:lnTo>
                    <a:pt x="76263" y="58420"/>
                  </a:lnTo>
                  <a:lnTo>
                    <a:pt x="76796" y="58420"/>
                  </a:lnTo>
                  <a:lnTo>
                    <a:pt x="71488" y="62229"/>
                  </a:lnTo>
                  <a:lnTo>
                    <a:pt x="71996" y="62229"/>
                  </a:lnTo>
                  <a:lnTo>
                    <a:pt x="68195" y="66039"/>
                  </a:lnTo>
                  <a:lnTo>
                    <a:pt x="67411" y="66039"/>
                  </a:lnTo>
                  <a:lnTo>
                    <a:pt x="62572" y="71120"/>
                  </a:lnTo>
                  <a:lnTo>
                    <a:pt x="63030" y="71120"/>
                  </a:lnTo>
                  <a:lnTo>
                    <a:pt x="58432" y="76200"/>
                  </a:lnTo>
                  <a:lnTo>
                    <a:pt x="58877" y="76200"/>
                  </a:lnTo>
                  <a:lnTo>
                    <a:pt x="55619" y="80010"/>
                  </a:lnTo>
                  <a:lnTo>
                    <a:pt x="54940" y="80010"/>
                  </a:lnTo>
                  <a:lnTo>
                    <a:pt x="50876" y="86360"/>
                  </a:lnTo>
                  <a:lnTo>
                    <a:pt x="51257" y="86360"/>
                  </a:lnTo>
                  <a:lnTo>
                    <a:pt x="47459" y="91439"/>
                  </a:lnTo>
                  <a:lnTo>
                    <a:pt x="47815" y="91439"/>
                  </a:lnTo>
                  <a:lnTo>
                    <a:pt x="45001" y="96520"/>
                  </a:lnTo>
                  <a:lnTo>
                    <a:pt x="44627" y="96520"/>
                  </a:lnTo>
                  <a:lnTo>
                    <a:pt x="41401" y="102870"/>
                  </a:lnTo>
                  <a:lnTo>
                    <a:pt x="41706" y="102870"/>
                  </a:lnTo>
                  <a:lnTo>
                    <a:pt x="39370" y="107950"/>
                  </a:lnTo>
                  <a:lnTo>
                    <a:pt x="39052" y="107950"/>
                  </a:lnTo>
                  <a:lnTo>
                    <a:pt x="36436" y="114300"/>
                  </a:lnTo>
                  <a:lnTo>
                    <a:pt x="36690" y="114300"/>
                  </a:lnTo>
                  <a:lnTo>
                    <a:pt x="34391" y="120650"/>
                  </a:lnTo>
                  <a:lnTo>
                    <a:pt x="34594" y="120650"/>
                  </a:lnTo>
                  <a:lnTo>
                    <a:pt x="32626" y="127000"/>
                  </a:lnTo>
                  <a:lnTo>
                    <a:pt x="32804" y="127000"/>
                  </a:lnTo>
                  <a:lnTo>
                    <a:pt x="31178" y="133350"/>
                  </a:lnTo>
                  <a:lnTo>
                    <a:pt x="31318" y="133350"/>
                  </a:lnTo>
                  <a:lnTo>
                    <a:pt x="30035" y="139700"/>
                  </a:lnTo>
                  <a:lnTo>
                    <a:pt x="29210" y="146050"/>
                  </a:lnTo>
                  <a:lnTo>
                    <a:pt x="28820" y="152400"/>
                  </a:lnTo>
                  <a:lnTo>
                    <a:pt x="28606" y="158750"/>
                  </a:lnTo>
                  <a:lnTo>
                    <a:pt x="28727" y="166370"/>
                  </a:lnTo>
                  <a:lnTo>
                    <a:pt x="29286" y="173989"/>
                  </a:lnTo>
                  <a:lnTo>
                    <a:pt x="30149" y="180339"/>
                  </a:lnTo>
                  <a:lnTo>
                    <a:pt x="31318" y="186689"/>
                  </a:lnTo>
                  <a:lnTo>
                    <a:pt x="31449" y="186689"/>
                  </a:lnTo>
                  <a:lnTo>
                    <a:pt x="32804" y="193039"/>
                  </a:lnTo>
                  <a:lnTo>
                    <a:pt x="32954" y="193039"/>
                  </a:lnTo>
                  <a:lnTo>
                    <a:pt x="34594" y="199389"/>
                  </a:lnTo>
                  <a:lnTo>
                    <a:pt x="34774" y="199389"/>
                  </a:lnTo>
                  <a:lnTo>
                    <a:pt x="36690" y="205739"/>
                  </a:lnTo>
                  <a:lnTo>
                    <a:pt x="36959" y="205739"/>
                  </a:lnTo>
                  <a:lnTo>
                    <a:pt x="39052" y="210820"/>
                  </a:lnTo>
                  <a:lnTo>
                    <a:pt x="38785" y="210820"/>
                  </a:lnTo>
                  <a:lnTo>
                    <a:pt x="41706" y="217170"/>
                  </a:lnTo>
                  <a:lnTo>
                    <a:pt x="42047" y="217170"/>
                  </a:lnTo>
                  <a:lnTo>
                    <a:pt x="44627" y="222250"/>
                  </a:lnTo>
                  <a:lnTo>
                    <a:pt x="44297" y="222250"/>
                  </a:lnTo>
                  <a:lnTo>
                    <a:pt x="47815" y="228600"/>
                  </a:lnTo>
                  <a:lnTo>
                    <a:pt x="48219" y="228600"/>
                  </a:lnTo>
                  <a:lnTo>
                    <a:pt x="51257" y="233679"/>
                  </a:lnTo>
                  <a:lnTo>
                    <a:pt x="50876" y="233679"/>
                  </a:lnTo>
                  <a:lnTo>
                    <a:pt x="54940" y="238760"/>
                  </a:lnTo>
                  <a:lnTo>
                    <a:pt x="54533" y="238760"/>
                  </a:lnTo>
                  <a:lnTo>
                    <a:pt x="58877" y="243839"/>
                  </a:lnTo>
                  <a:lnTo>
                    <a:pt x="58432" y="243839"/>
                  </a:lnTo>
                  <a:lnTo>
                    <a:pt x="63030" y="248920"/>
                  </a:lnTo>
                  <a:lnTo>
                    <a:pt x="63782" y="248920"/>
                  </a:lnTo>
                  <a:lnTo>
                    <a:pt x="67411" y="252729"/>
                  </a:lnTo>
                  <a:lnTo>
                    <a:pt x="66929" y="252729"/>
                  </a:lnTo>
                  <a:lnTo>
                    <a:pt x="71996" y="257810"/>
                  </a:lnTo>
                  <a:lnTo>
                    <a:pt x="72815" y="257810"/>
                  </a:lnTo>
                  <a:lnTo>
                    <a:pt x="76796" y="261620"/>
                  </a:lnTo>
                  <a:lnTo>
                    <a:pt x="76263" y="261620"/>
                  </a:lnTo>
                  <a:lnTo>
                    <a:pt x="81787" y="265429"/>
                  </a:lnTo>
                  <a:lnTo>
                    <a:pt x="81229" y="265429"/>
                  </a:lnTo>
                  <a:lnTo>
                    <a:pt x="86956" y="269239"/>
                  </a:lnTo>
                  <a:lnTo>
                    <a:pt x="86385" y="269239"/>
                  </a:lnTo>
                  <a:lnTo>
                    <a:pt x="92316" y="273050"/>
                  </a:lnTo>
                  <a:close/>
                </a:path>
                <a:path w="4448175" h="320039">
                  <a:moveTo>
                    <a:pt x="4350943" y="44450"/>
                  </a:moveTo>
                  <a:lnTo>
                    <a:pt x="4344644" y="40639"/>
                  </a:lnTo>
                  <a:lnTo>
                    <a:pt x="4345266" y="40639"/>
                  </a:lnTo>
                  <a:lnTo>
                    <a:pt x="4338802" y="38100"/>
                  </a:lnTo>
                  <a:lnTo>
                    <a:pt x="4339450" y="38100"/>
                  </a:lnTo>
                  <a:lnTo>
                    <a:pt x="4332808" y="35560"/>
                  </a:lnTo>
                  <a:lnTo>
                    <a:pt x="4333481" y="35560"/>
                  </a:lnTo>
                  <a:lnTo>
                    <a:pt x="4326686" y="34289"/>
                  </a:lnTo>
                  <a:lnTo>
                    <a:pt x="4327359" y="34289"/>
                  </a:lnTo>
                  <a:lnTo>
                    <a:pt x="4320438" y="31750"/>
                  </a:lnTo>
                  <a:lnTo>
                    <a:pt x="4321124" y="31750"/>
                  </a:lnTo>
                  <a:lnTo>
                    <a:pt x="4314063" y="30479"/>
                  </a:lnTo>
                  <a:lnTo>
                    <a:pt x="4314761" y="30479"/>
                  </a:lnTo>
                  <a:lnTo>
                    <a:pt x="4307573" y="29210"/>
                  </a:lnTo>
                  <a:lnTo>
                    <a:pt x="4301693" y="29210"/>
                  </a:lnTo>
                  <a:lnTo>
                    <a:pt x="4294276" y="27939"/>
                  </a:lnTo>
                  <a:lnTo>
                    <a:pt x="4379688" y="27939"/>
                  </a:lnTo>
                  <a:lnTo>
                    <a:pt x="4383506" y="30479"/>
                  </a:lnTo>
                  <a:lnTo>
                    <a:pt x="4384052" y="31750"/>
                  </a:lnTo>
                  <a:lnTo>
                    <a:pt x="4390097" y="36829"/>
                  </a:lnTo>
                  <a:lnTo>
                    <a:pt x="4395901" y="40639"/>
                  </a:lnTo>
                  <a:lnTo>
                    <a:pt x="4398435" y="43179"/>
                  </a:lnTo>
                  <a:lnTo>
                    <a:pt x="4350334" y="43179"/>
                  </a:lnTo>
                  <a:lnTo>
                    <a:pt x="4350943" y="44450"/>
                  </a:lnTo>
                  <a:close/>
                </a:path>
                <a:path w="4448175" h="320039">
                  <a:moveTo>
                    <a:pt x="97231" y="44450"/>
                  </a:moveTo>
                  <a:lnTo>
                    <a:pt x="97840" y="43179"/>
                  </a:lnTo>
                  <a:lnTo>
                    <a:pt x="99330" y="43179"/>
                  </a:lnTo>
                  <a:lnTo>
                    <a:pt x="97231" y="44450"/>
                  </a:lnTo>
                  <a:close/>
                </a:path>
                <a:path w="4448175" h="320039">
                  <a:moveTo>
                    <a:pt x="4366945" y="54610"/>
                  </a:moveTo>
                  <a:lnTo>
                    <a:pt x="4361218" y="50800"/>
                  </a:lnTo>
                  <a:lnTo>
                    <a:pt x="4361789" y="50800"/>
                  </a:lnTo>
                  <a:lnTo>
                    <a:pt x="4355858" y="46989"/>
                  </a:lnTo>
                  <a:lnTo>
                    <a:pt x="4356442" y="46989"/>
                  </a:lnTo>
                  <a:lnTo>
                    <a:pt x="4350334" y="43179"/>
                  </a:lnTo>
                  <a:lnTo>
                    <a:pt x="4398435" y="43179"/>
                  </a:lnTo>
                  <a:lnTo>
                    <a:pt x="4400969" y="45720"/>
                  </a:lnTo>
                  <a:lnTo>
                    <a:pt x="4401451" y="46989"/>
                  </a:lnTo>
                  <a:lnTo>
                    <a:pt x="4406290" y="52070"/>
                  </a:lnTo>
                  <a:lnTo>
                    <a:pt x="4407550" y="53339"/>
                  </a:lnTo>
                  <a:lnTo>
                    <a:pt x="4366399" y="53339"/>
                  </a:lnTo>
                  <a:lnTo>
                    <a:pt x="4366945" y="54610"/>
                  </a:lnTo>
                  <a:close/>
                </a:path>
                <a:path w="4448175" h="320039">
                  <a:moveTo>
                    <a:pt x="81229" y="54610"/>
                  </a:moveTo>
                  <a:lnTo>
                    <a:pt x="81787" y="53339"/>
                  </a:lnTo>
                  <a:lnTo>
                    <a:pt x="83138" y="53339"/>
                  </a:lnTo>
                  <a:lnTo>
                    <a:pt x="81229" y="54610"/>
                  </a:lnTo>
                  <a:close/>
                </a:path>
                <a:path w="4448175" h="320039">
                  <a:moveTo>
                    <a:pt x="4381246" y="67310"/>
                  </a:moveTo>
                  <a:lnTo>
                    <a:pt x="4376178" y="62229"/>
                  </a:lnTo>
                  <a:lnTo>
                    <a:pt x="4376686" y="62229"/>
                  </a:lnTo>
                  <a:lnTo>
                    <a:pt x="4371378" y="58420"/>
                  </a:lnTo>
                  <a:lnTo>
                    <a:pt x="4371911" y="58420"/>
                  </a:lnTo>
                  <a:lnTo>
                    <a:pt x="4366399" y="53339"/>
                  </a:lnTo>
                  <a:lnTo>
                    <a:pt x="4407550" y="53339"/>
                  </a:lnTo>
                  <a:lnTo>
                    <a:pt x="4411332" y="57150"/>
                  </a:lnTo>
                  <a:lnTo>
                    <a:pt x="4411776" y="58420"/>
                  </a:lnTo>
                  <a:lnTo>
                    <a:pt x="4416107" y="63500"/>
                  </a:lnTo>
                  <a:lnTo>
                    <a:pt x="4416513" y="63500"/>
                  </a:lnTo>
                  <a:lnTo>
                    <a:pt x="4418144" y="66039"/>
                  </a:lnTo>
                  <a:lnTo>
                    <a:pt x="4380776" y="66039"/>
                  </a:lnTo>
                  <a:lnTo>
                    <a:pt x="4381246" y="67310"/>
                  </a:lnTo>
                  <a:close/>
                </a:path>
                <a:path w="4448175" h="320039">
                  <a:moveTo>
                    <a:pt x="66929" y="67310"/>
                  </a:moveTo>
                  <a:lnTo>
                    <a:pt x="67411" y="66039"/>
                  </a:lnTo>
                  <a:lnTo>
                    <a:pt x="68195" y="66039"/>
                  </a:lnTo>
                  <a:lnTo>
                    <a:pt x="66929" y="67310"/>
                  </a:lnTo>
                  <a:close/>
                </a:path>
                <a:path w="4448175" h="320039">
                  <a:moveTo>
                    <a:pt x="4393641" y="81279"/>
                  </a:moveTo>
                  <a:lnTo>
                    <a:pt x="4389297" y="76200"/>
                  </a:lnTo>
                  <a:lnTo>
                    <a:pt x="4389742" y="76200"/>
                  </a:lnTo>
                  <a:lnTo>
                    <a:pt x="4385144" y="71120"/>
                  </a:lnTo>
                  <a:lnTo>
                    <a:pt x="4385602" y="71120"/>
                  </a:lnTo>
                  <a:lnTo>
                    <a:pt x="4380776" y="66039"/>
                  </a:lnTo>
                  <a:lnTo>
                    <a:pt x="4418144" y="66039"/>
                  </a:lnTo>
                  <a:lnTo>
                    <a:pt x="4420590" y="69850"/>
                  </a:lnTo>
                  <a:lnTo>
                    <a:pt x="4424768" y="76200"/>
                  </a:lnTo>
                  <a:lnTo>
                    <a:pt x="4425124" y="77470"/>
                  </a:lnTo>
                  <a:lnTo>
                    <a:pt x="4426883" y="80010"/>
                  </a:lnTo>
                  <a:lnTo>
                    <a:pt x="4393234" y="80010"/>
                  </a:lnTo>
                  <a:lnTo>
                    <a:pt x="4393641" y="81279"/>
                  </a:lnTo>
                  <a:close/>
                </a:path>
                <a:path w="4448175" h="320039">
                  <a:moveTo>
                    <a:pt x="54533" y="81279"/>
                  </a:moveTo>
                  <a:lnTo>
                    <a:pt x="54940" y="80010"/>
                  </a:lnTo>
                  <a:lnTo>
                    <a:pt x="55619" y="80010"/>
                  </a:lnTo>
                  <a:lnTo>
                    <a:pt x="54533" y="81279"/>
                  </a:lnTo>
                  <a:close/>
                </a:path>
                <a:path w="4448175" h="320039">
                  <a:moveTo>
                    <a:pt x="4403877" y="97789"/>
                  </a:moveTo>
                  <a:lnTo>
                    <a:pt x="4400359" y="91439"/>
                  </a:lnTo>
                  <a:lnTo>
                    <a:pt x="4400715" y="91439"/>
                  </a:lnTo>
                  <a:lnTo>
                    <a:pt x="4396917" y="86360"/>
                  </a:lnTo>
                  <a:lnTo>
                    <a:pt x="4397298" y="86360"/>
                  </a:lnTo>
                  <a:lnTo>
                    <a:pt x="4393234" y="80010"/>
                  </a:lnTo>
                  <a:lnTo>
                    <a:pt x="4426883" y="80010"/>
                  </a:lnTo>
                  <a:lnTo>
                    <a:pt x="4428642" y="82550"/>
                  </a:lnTo>
                  <a:lnTo>
                    <a:pt x="4428972" y="83820"/>
                  </a:lnTo>
                  <a:lnTo>
                    <a:pt x="4432198" y="90170"/>
                  </a:lnTo>
                  <a:lnTo>
                    <a:pt x="4432503" y="90170"/>
                  </a:lnTo>
                  <a:lnTo>
                    <a:pt x="4435170" y="96520"/>
                  </a:lnTo>
                  <a:lnTo>
                    <a:pt x="4403547" y="96520"/>
                  </a:lnTo>
                  <a:lnTo>
                    <a:pt x="4403877" y="97789"/>
                  </a:lnTo>
                  <a:close/>
                </a:path>
                <a:path w="4448175" h="320039">
                  <a:moveTo>
                    <a:pt x="44297" y="97789"/>
                  </a:moveTo>
                  <a:lnTo>
                    <a:pt x="44627" y="96520"/>
                  </a:lnTo>
                  <a:lnTo>
                    <a:pt x="45001" y="96520"/>
                  </a:lnTo>
                  <a:lnTo>
                    <a:pt x="44297" y="97789"/>
                  </a:lnTo>
                  <a:close/>
                </a:path>
                <a:path w="4448175" h="320039">
                  <a:moveTo>
                    <a:pt x="4409389" y="109220"/>
                  </a:moveTo>
                  <a:lnTo>
                    <a:pt x="4406468" y="102870"/>
                  </a:lnTo>
                  <a:lnTo>
                    <a:pt x="4406773" y="102870"/>
                  </a:lnTo>
                  <a:lnTo>
                    <a:pt x="4403547" y="96520"/>
                  </a:lnTo>
                  <a:lnTo>
                    <a:pt x="4435170" y="96520"/>
                  </a:lnTo>
                  <a:lnTo>
                    <a:pt x="4438319" y="104139"/>
                  </a:lnTo>
                  <a:lnTo>
                    <a:pt x="4438561" y="105410"/>
                  </a:lnTo>
                  <a:lnTo>
                    <a:pt x="4439480" y="107950"/>
                  </a:lnTo>
                  <a:lnTo>
                    <a:pt x="4409122" y="107950"/>
                  </a:lnTo>
                  <a:lnTo>
                    <a:pt x="4409389" y="109220"/>
                  </a:lnTo>
                  <a:close/>
                </a:path>
                <a:path w="4448175" h="320039">
                  <a:moveTo>
                    <a:pt x="38785" y="109220"/>
                  </a:moveTo>
                  <a:lnTo>
                    <a:pt x="39052" y="107950"/>
                  </a:lnTo>
                  <a:lnTo>
                    <a:pt x="39370" y="107950"/>
                  </a:lnTo>
                  <a:lnTo>
                    <a:pt x="38785" y="109220"/>
                  </a:lnTo>
                  <a:close/>
                </a:path>
                <a:path w="4448175" h="320039">
                  <a:moveTo>
                    <a:pt x="4448022" y="153670"/>
                  </a:moveTo>
                  <a:lnTo>
                    <a:pt x="4419447" y="153670"/>
                  </a:lnTo>
                  <a:lnTo>
                    <a:pt x="4419409" y="152400"/>
                  </a:lnTo>
                  <a:lnTo>
                    <a:pt x="4418888" y="146050"/>
                  </a:lnTo>
                  <a:lnTo>
                    <a:pt x="4418025" y="139700"/>
                  </a:lnTo>
                  <a:lnTo>
                    <a:pt x="4416856" y="133350"/>
                  </a:lnTo>
                  <a:lnTo>
                    <a:pt x="4416996" y="133350"/>
                  </a:lnTo>
                  <a:lnTo>
                    <a:pt x="4415370" y="127000"/>
                  </a:lnTo>
                  <a:lnTo>
                    <a:pt x="4415548" y="127000"/>
                  </a:lnTo>
                  <a:lnTo>
                    <a:pt x="4413580" y="120650"/>
                  </a:lnTo>
                  <a:lnTo>
                    <a:pt x="4413783" y="120650"/>
                  </a:lnTo>
                  <a:lnTo>
                    <a:pt x="4411497" y="114300"/>
                  </a:lnTo>
                  <a:lnTo>
                    <a:pt x="4411738" y="114300"/>
                  </a:lnTo>
                  <a:lnTo>
                    <a:pt x="4409122" y="107950"/>
                  </a:lnTo>
                  <a:lnTo>
                    <a:pt x="4439480" y="107950"/>
                  </a:lnTo>
                  <a:lnTo>
                    <a:pt x="4440859" y="111760"/>
                  </a:lnTo>
                  <a:lnTo>
                    <a:pt x="4443031" y="119379"/>
                  </a:lnTo>
                  <a:lnTo>
                    <a:pt x="4443209" y="119379"/>
                  </a:lnTo>
                  <a:lnTo>
                    <a:pt x="4444847" y="127000"/>
                  </a:lnTo>
                  <a:lnTo>
                    <a:pt x="4446384" y="135889"/>
                  </a:lnTo>
                  <a:lnTo>
                    <a:pt x="4447311" y="143510"/>
                  </a:lnTo>
                  <a:lnTo>
                    <a:pt x="4447946" y="151129"/>
                  </a:lnTo>
                  <a:lnTo>
                    <a:pt x="4448022" y="153670"/>
                  </a:lnTo>
                  <a:close/>
                </a:path>
                <a:path w="4448175" h="320039">
                  <a:moveTo>
                    <a:pt x="28737" y="153538"/>
                  </a:moveTo>
                  <a:lnTo>
                    <a:pt x="28765" y="152400"/>
                  </a:lnTo>
                  <a:lnTo>
                    <a:pt x="28737" y="153538"/>
                  </a:lnTo>
                  <a:close/>
                </a:path>
                <a:path w="4448175" h="320039">
                  <a:moveTo>
                    <a:pt x="4419437" y="153538"/>
                  </a:moveTo>
                  <a:lnTo>
                    <a:pt x="4419354" y="152400"/>
                  </a:lnTo>
                  <a:lnTo>
                    <a:pt x="4419437" y="153538"/>
                  </a:lnTo>
                  <a:close/>
                </a:path>
                <a:path w="4448175" h="320039">
                  <a:moveTo>
                    <a:pt x="28733" y="153670"/>
                  </a:moveTo>
                  <a:lnTo>
                    <a:pt x="28737" y="153538"/>
                  </a:lnTo>
                  <a:lnTo>
                    <a:pt x="28733" y="153670"/>
                  </a:lnTo>
                  <a:close/>
                </a:path>
                <a:path w="4448175" h="320039">
                  <a:moveTo>
                    <a:pt x="4448175" y="160020"/>
                  </a:moveTo>
                  <a:lnTo>
                    <a:pt x="4419600" y="160020"/>
                  </a:lnTo>
                  <a:lnTo>
                    <a:pt x="4419600" y="158750"/>
                  </a:lnTo>
                  <a:lnTo>
                    <a:pt x="4419437" y="153538"/>
                  </a:lnTo>
                  <a:lnTo>
                    <a:pt x="4419447" y="153670"/>
                  </a:lnTo>
                  <a:lnTo>
                    <a:pt x="4448022" y="153670"/>
                  </a:lnTo>
                  <a:lnTo>
                    <a:pt x="4448175" y="158750"/>
                  </a:lnTo>
                  <a:lnTo>
                    <a:pt x="4448175" y="160020"/>
                  </a:lnTo>
                  <a:close/>
                </a:path>
                <a:path w="4448175" h="320039">
                  <a:moveTo>
                    <a:pt x="28590" y="159385"/>
                  </a:moveTo>
                  <a:lnTo>
                    <a:pt x="28575" y="158750"/>
                  </a:lnTo>
                  <a:lnTo>
                    <a:pt x="28590" y="159385"/>
                  </a:lnTo>
                  <a:close/>
                </a:path>
                <a:path w="4448175" h="320039">
                  <a:moveTo>
                    <a:pt x="4419584" y="159385"/>
                  </a:moveTo>
                  <a:lnTo>
                    <a:pt x="4419568" y="158750"/>
                  </a:lnTo>
                  <a:lnTo>
                    <a:pt x="4419584" y="159385"/>
                  </a:lnTo>
                  <a:close/>
                </a:path>
                <a:path w="4448175" h="320039">
                  <a:moveTo>
                    <a:pt x="28606" y="160020"/>
                  </a:moveTo>
                  <a:lnTo>
                    <a:pt x="28590" y="159385"/>
                  </a:lnTo>
                  <a:lnTo>
                    <a:pt x="28606" y="160020"/>
                  </a:lnTo>
                  <a:close/>
                </a:path>
                <a:path w="4448175" h="320039">
                  <a:moveTo>
                    <a:pt x="4447523" y="173989"/>
                  </a:moveTo>
                  <a:lnTo>
                    <a:pt x="4418888" y="173989"/>
                  </a:lnTo>
                  <a:lnTo>
                    <a:pt x="4419447" y="166370"/>
                  </a:lnTo>
                  <a:lnTo>
                    <a:pt x="4419584" y="159385"/>
                  </a:lnTo>
                  <a:lnTo>
                    <a:pt x="4419600" y="160020"/>
                  </a:lnTo>
                  <a:lnTo>
                    <a:pt x="4448175" y="160020"/>
                  </a:lnTo>
                  <a:lnTo>
                    <a:pt x="4447946" y="168910"/>
                  </a:lnTo>
                  <a:lnTo>
                    <a:pt x="4447523" y="173989"/>
                  </a:lnTo>
                  <a:close/>
                </a:path>
                <a:path w="4448175" h="320039">
                  <a:moveTo>
                    <a:pt x="29366" y="173989"/>
                  </a:moveTo>
                  <a:lnTo>
                    <a:pt x="29210" y="172720"/>
                  </a:lnTo>
                  <a:lnTo>
                    <a:pt x="29366" y="173989"/>
                  </a:lnTo>
                  <a:close/>
                </a:path>
                <a:path w="4448175" h="320039">
                  <a:moveTo>
                    <a:pt x="4446847" y="180339"/>
                  </a:moveTo>
                  <a:lnTo>
                    <a:pt x="4418025" y="180339"/>
                  </a:lnTo>
                  <a:lnTo>
                    <a:pt x="4418965" y="172720"/>
                  </a:lnTo>
                  <a:lnTo>
                    <a:pt x="4418888" y="173989"/>
                  </a:lnTo>
                  <a:lnTo>
                    <a:pt x="4447523" y="173989"/>
                  </a:lnTo>
                  <a:lnTo>
                    <a:pt x="4447311" y="176529"/>
                  </a:lnTo>
                  <a:lnTo>
                    <a:pt x="4446847" y="180339"/>
                  </a:lnTo>
                  <a:close/>
                </a:path>
                <a:path w="4448175" h="320039">
                  <a:moveTo>
                    <a:pt x="30249" y="180339"/>
                  </a:moveTo>
                  <a:lnTo>
                    <a:pt x="30035" y="179070"/>
                  </a:lnTo>
                  <a:lnTo>
                    <a:pt x="30249" y="180339"/>
                  </a:lnTo>
                  <a:close/>
                </a:path>
                <a:path w="4448175" h="320039">
                  <a:moveTo>
                    <a:pt x="4445872" y="186689"/>
                  </a:moveTo>
                  <a:lnTo>
                    <a:pt x="4416856" y="186689"/>
                  </a:lnTo>
                  <a:lnTo>
                    <a:pt x="4418139" y="179070"/>
                  </a:lnTo>
                  <a:lnTo>
                    <a:pt x="4418025" y="180339"/>
                  </a:lnTo>
                  <a:lnTo>
                    <a:pt x="4446847" y="180339"/>
                  </a:lnTo>
                  <a:lnTo>
                    <a:pt x="4446384" y="184150"/>
                  </a:lnTo>
                  <a:lnTo>
                    <a:pt x="4445872" y="186689"/>
                  </a:lnTo>
                  <a:close/>
                </a:path>
                <a:path w="4448175" h="320039">
                  <a:moveTo>
                    <a:pt x="31449" y="186689"/>
                  </a:moveTo>
                  <a:lnTo>
                    <a:pt x="31318" y="186689"/>
                  </a:lnTo>
                  <a:lnTo>
                    <a:pt x="31178" y="185420"/>
                  </a:lnTo>
                  <a:lnTo>
                    <a:pt x="31449" y="186689"/>
                  </a:lnTo>
                  <a:close/>
                </a:path>
                <a:path w="4448175" h="320039">
                  <a:moveTo>
                    <a:pt x="4444574" y="193039"/>
                  </a:moveTo>
                  <a:lnTo>
                    <a:pt x="4415370" y="193039"/>
                  </a:lnTo>
                  <a:lnTo>
                    <a:pt x="4416996" y="185420"/>
                  </a:lnTo>
                  <a:lnTo>
                    <a:pt x="4416856" y="186689"/>
                  </a:lnTo>
                  <a:lnTo>
                    <a:pt x="4445872" y="186689"/>
                  </a:lnTo>
                  <a:lnTo>
                    <a:pt x="4444847" y="191770"/>
                  </a:lnTo>
                  <a:lnTo>
                    <a:pt x="4444574" y="193039"/>
                  </a:lnTo>
                  <a:close/>
                </a:path>
                <a:path w="4448175" h="320039">
                  <a:moveTo>
                    <a:pt x="32954" y="193039"/>
                  </a:moveTo>
                  <a:lnTo>
                    <a:pt x="32804" y="193039"/>
                  </a:lnTo>
                  <a:lnTo>
                    <a:pt x="32626" y="191770"/>
                  </a:lnTo>
                  <a:lnTo>
                    <a:pt x="32954" y="193039"/>
                  </a:lnTo>
                  <a:close/>
                </a:path>
                <a:path w="4448175" h="320039">
                  <a:moveTo>
                    <a:pt x="4443209" y="199389"/>
                  </a:moveTo>
                  <a:lnTo>
                    <a:pt x="4413580" y="199389"/>
                  </a:lnTo>
                  <a:lnTo>
                    <a:pt x="4415548" y="191770"/>
                  </a:lnTo>
                  <a:lnTo>
                    <a:pt x="4415370" y="193039"/>
                  </a:lnTo>
                  <a:lnTo>
                    <a:pt x="4444574" y="193039"/>
                  </a:lnTo>
                  <a:lnTo>
                    <a:pt x="4443209" y="199389"/>
                  </a:lnTo>
                  <a:close/>
                </a:path>
                <a:path w="4448175" h="320039">
                  <a:moveTo>
                    <a:pt x="34774" y="199389"/>
                  </a:moveTo>
                  <a:lnTo>
                    <a:pt x="34594" y="199389"/>
                  </a:lnTo>
                  <a:lnTo>
                    <a:pt x="34391" y="198120"/>
                  </a:lnTo>
                  <a:lnTo>
                    <a:pt x="34774" y="199389"/>
                  </a:lnTo>
                  <a:close/>
                </a:path>
                <a:path w="4448175" h="320039">
                  <a:moveTo>
                    <a:pt x="4441583" y="205739"/>
                  </a:moveTo>
                  <a:lnTo>
                    <a:pt x="4411497" y="205739"/>
                  </a:lnTo>
                  <a:lnTo>
                    <a:pt x="4413783" y="198120"/>
                  </a:lnTo>
                  <a:lnTo>
                    <a:pt x="4413580" y="199389"/>
                  </a:lnTo>
                  <a:lnTo>
                    <a:pt x="4443209" y="199389"/>
                  </a:lnTo>
                  <a:lnTo>
                    <a:pt x="4443031" y="200660"/>
                  </a:lnTo>
                  <a:lnTo>
                    <a:pt x="4441583" y="205739"/>
                  </a:lnTo>
                  <a:close/>
                </a:path>
                <a:path w="4448175" h="320039">
                  <a:moveTo>
                    <a:pt x="36959" y="205739"/>
                  </a:moveTo>
                  <a:lnTo>
                    <a:pt x="36690" y="205739"/>
                  </a:lnTo>
                  <a:lnTo>
                    <a:pt x="36436" y="204470"/>
                  </a:lnTo>
                  <a:lnTo>
                    <a:pt x="36959" y="205739"/>
                  </a:lnTo>
                  <a:close/>
                </a:path>
                <a:path w="4448175" h="320039">
                  <a:moveTo>
                    <a:pt x="4437447" y="217170"/>
                  </a:moveTo>
                  <a:lnTo>
                    <a:pt x="4406468" y="217170"/>
                  </a:lnTo>
                  <a:lnTo>
                    <a:pt x="4409389" y="210820"/>
                  </a:lnTo>
                  <a:lnTo>
                    <a:pt x="4409122" y="210820"/>
                  </a:lnTo>
                  <a:lnTo>
                    <a:pt x="4411738" y="204470"/>
                  </a:lnTo>
                  <a:lnTo>
                    <a:pt x="4411497" y="205739"/>
                  </a:lnTo>
                  <a:lnTo>
                    <a:pt x="4441583" y="205739"/>
                  </a:lnTo>
                  <a:lnTo>
                    <a:pt x="4440859" y="208279"/>
                  </a:lnTo>
                  <a:lnTo>
                    <a:pt x="4438561" y="214629"/>
                  </a:lnTo>
                  <a:lnTo>
                    <a:pt x="4438319" y="214629"/>
                  </a:lnTo>
                  <a:lnTo>
                    <a:pt x="4437447" y="217170"/>
                  </a:lnTo>
                  <a:close/>
                </a:path>
                <a:path w="4448175" h="320039">
                  <a:moveTo>
                    <a:pt x="42047" y="217170"/>
                  </a:moveTo>
                  <a:lnTo>
                    <a:pt x="41706" y="217170"/>
                  </a:lnTo>
                  <a:lnTo>
                    <a:pt x="41401" y="215900"/>
                  </a:lnTo>
                  <a:lnTo>
                    <a:pt x="42047" y="217170"/>
                  </a:lnTo>
                  <a:close/>
                </a:path>
                <a:path w="4448175" h="320039">
                  <a:moveTo>
                    <a:pt x="4432503" y="228600"/>
                  </a:moveTo>
                  <a:lnTo>
                    <a:pt x="4400359" y="228600"/>
                  </a:lnTo>
                  <a:lnTo>
                    <a:pt x="4403877" y="222250"/>
                  </a:lnTo>
                  <a:lnTo>
                    <a:pt x="4403547" y="222250"/>
                  </a:lnTo>
                  <a:lnTo>
                    <a:pt x="4406773" y="215900"/>
                  </a:lnTo>
                  <a:lnTo>
                    <a:pt x="4406468" y="217170"/>
                  </a:lnTo>
                  <a:lnTo>
                    <a:pt x="4437447" y="217170"/>
                  </a:lnTo>
                  <a:lnTo>
                    <a:pt x="4435703" y="222250"/>
                  </a:lnTo>
                  <a:lnTo>
                    <a:pt x="4432503" y="228600"/>
                  </a:lnTo>
                  <a:close/>
                </a:path>
                <a:path w="4448175" h="320039">
                  <a:moveTo>
                    <a:pt x="48219" y="228600"/>
                  </a:moveTo>
                  <a:lnTo>
                    <a:pt x="47815" y="228600"/>
                  </a:lnTo>
                  <a:lnTo>
                    <a:pt x="47459" y="227329"/>
                  </a:lnTo>
                  <a:lnTo>
                    <a:pt x="48219" y="228600"/>
                  </a:lnTo>
                  <a:close/>
                </a:path>
                <a:path w="4448175" h="320039">
                  <a:moveTo>
                    <a:pt x="4421286" y="248920"/>
                  </a:moveTo>
                  <a:lnTo>
                    <a:pt x="4385144" y="248920"/>
                  </a:lnTo>
                  <a:lnTo>
                    <a:pt x="4389742" y="243839"/>
                  </a:lnTo>
                  <a:lnTo>
                    <a:pt x="4389297" y="243839"/>
                  </a:lnTo>
                  <a:lnTo>
                    <a:pt x="4393641" y="238760"/>
                  </a:lnTo>
                  <a:lnTo>
                    <a:pt x="4393234" y="238760"/>
                  </a:lnTo>
                  <a:lnTo>
                    <a:pt x="4397298" y="233679"/>
                  </a:lnTo>
                  <a:lnTo>
                    <a:pt x="4396917" y="233679"/>
                  </a:lnTo>
                  <a:lnTo>
                    <a:pt x="4400715" y="227329"/>
                  </a:lnTo>
                  <a:lnTo>
                    <a:pt x="4400359" y="228600"/>
                  </a:lnTo>
                  <a:lnTo>
                    <a:pt x="4432503" y="228600"/>
                  </a:lnTo>
                  <a:lnTo>
                    <a:pt x="4432198" y="229870"/>
                  </a:lnTo>
                  <a:lnTo>
                    <a:pt x="4428972" y="236220"/>
                  </a:lnTo>
                  <a:lnTo>
                    <a:pt x="4428642" y="236220"/>
                  </a:lnTo>
                  <a:lnTo>
                    <a:pt x="4425124" y="242570"/>
                  </a:lnTo>
                  <a:lnTo>
                    <a:pt x="4424768" y="242570"/>
                  </a:lnTo>
                  <a:lnTo>
                    <a:pt x="4421286" y="248920"/>
                  </a:lnTo>
                  <a:close/>
                </a:path>
                <a:path w="4448175" h="320039">
                  <a:moveTo>
                    <a:pt x="63782" y="248920"/>
                  </a:moveTo>
                  <a:lnTo>
                    <a:pt x="63030" y="248920"/>
                  </a:lnTo>
                  <a:lnTo>
                    <a:pt x="62572" y="247650"/>
                  </a:lnTo>
                  <a:lnTo>
                    <a:pt x="63782" y="248920"/>
                  </a:lnTo>
                  <a:close/>
                </a:path>
                <a:path w="4448175" h="320039">
                  <a:moveTo>
                    <a:pt x="4415024" y="257810"/>
                  </a:moveTo>
                  <a:lnTo>
                    <a:pt x="4376178" y="257810"/>
                  </a:lnTo>
                  <a:lnTo>
                    <a:pt x="4381246" y="252729"/>
                  </a:lnTo>
                  <a:lnTo>
                    <a:pt x="4380776" y="252729"/>
                  </a:lnTo>
                  <a:lnTo>
                    <a:pt x="4385602" y="247650"/>
                  </a:lnTo>
                  <a:lnTo>
                    <a:pt x="4385144" y="248920"/>
                  </a:lnTo>
                  <a:lnTo>
                    <a:pt x="4421286" y="248920"/>
                  </a:lnTo>
                  <a:lnTo>
                    <a:pt x="4420590" y="250189"/>
                  </a:lnTo>
                  <a:lnTo>
                    <a:pt x="4416513" y="255270"/>
                  </a:lnTo>
                  <a:lnTo>
                    <a:pt x="4416107" y="256539"/>
                  </a:lnTo>
                  <a:lnTo>
                    <a:pt x="4415024" y="257810"/>
                  </a:lnTo>
                  <a:close/>
                </a:path>
                <a:path w="4448175" h="320039">
                  <a:moveTo>
                    <a:pt x="72815" y="257810"/>
                  </a:moveTo>
                  <a:lnTo>
                    <a:pt x="71996" y="257810"/>
                  </a:lnTo>
                  <a:lnTo>
                    <a:pt x="71488" y="256539"/>
                  </a:lnTo>
                  <a:lnTo>
                    <a:pt x="72815" y="257810"/>
                  </a:lnTo>
                  <a:close/>
                </a:path>
                <a:path w="4448175" h="320039">
                  <a:moveTo>
                    <a:pt x="4401451" y="273050"/>
                  </a:moveTo>
                  <a:lnTo>
                    <a:pt x="4355858" y="273050"/>
                  </a:lnTo>
                  <a:lnTo>
                    <a:pt x="4361789" y="269239"/>
                  </a:lnTo>
                  <a:lnTo>
                    <a:pt x="4361218" y="269239"/>
                  </a:lnTo>
                  <a:lnTo>
                    <a:pt x="4366945" y="265429"/>
                  </a:lnTo>
                  <a:lnTo>
                    <a:pt x="4366399" y="265429"/>
                  </a:lnTo>
                  <a:lnTo>
                    <a:pt x="4371911" y="261620"/>
                  </a:lnTo>
                  <a:lnTo>
                    <a:pt x="4371378" y="261620"/>
                  </a:lnTo>
                  <a:lnTo>
                    <a:pt x="4376686" y="256539"/>
                  </a:lnTo>
                  <a:lnTo>
                    <a:pt x="4376178" y="257810"/>
                  </a:lnTo>
                  <a:lnTo>
                    <a:pt x="4415024" y="257810"/>
                  </a:lnTo>
                  <a:lnTo>
                    <a:pt x="4411776" y="261620"/>
                  </a:lnTo>
                  <a:lnTo>
                    <a:pt x="4406747" y="266700"/>
                  </a:lnTo>
                  <a:lnTo>
                    <a:pt x="4406290" y="267970"/>
                  </a:lnTo>
                  <a:lnTo>
                    <a:pt x="4401451" y="273050"/>
                  </a:lnTo>
                  <a:close/>
                </a:path>
                <a:path w="4448175" h="320039">
                  <a:moveTo>
                    <a:pt x="103530" y="278129"/>
                  </a:moveTo>
                  <a:lnTo>
                    <a:pt x="52273" y="278129"/>
                  </a:lnTo>
                  <a:lnTo>
                    <a:pt x="47205" y="273050"/>
                  </a:lnTo>
                  <a:lnTo>
                    <a:pt x="92316" y="273050"/>
                  </a:lnTo>
                  <a:lnTo>
                    <a:pt x="91732" y="271779"/>
                  </a:lnTo>
                  <a:lnTo>
                    <a:pt x="97840" y="275589"/>
                  </a:lnTo>
                  <a:lnTo>
                    <a:pt x="97231" y="275589"/>
                  </a:lnTo>
                  <a:lnTo>
                    <a:pt x="103530" y="278129"/>
                  </a:lnTo>
                  <a:close/>
                </a:path>
                <a:path w="4448175" h="320039">
                  <a:moveTo>
                    <a:pt x="4390097" y="283210"/>
                  </a:moveTo>
                  <a:lnTo>
                    <a:pt x="4332808" y="283210"/>
                  </a:lnTo>
                  <a:lnTo>
                    <a:pt x="4339450" y="280670"/>
                  </a:lnTo>
                  <a:lnTo>
                    <a:pt x="4338802" y="280670"/>
                  </a:lnTo>
                  <a:lnTo>
                    <a:pt x="4345266" y="278129"/>
                  </a:lnTo>
                  <a:lnTo>
                    <a:pt x="4344644" y="278129"/>
                  </a:lnTo>
                  <a:lnTo>
                    <a:pt x="4350943" y="275589"/>
                  </a:lnTo>
                  <a:lnTo>
                    <a:pt x="4350334" y="275589"/>
                  </a:lnTo>
                  <a:lnTo>
                    <a:pt x="4356442" y="271779"/>
                  </a:lnTo>
                  <a:lnTo>
                    <a:pt x="4355858" y="273050"/>
                  </a:lnTo>
                  <a:lnTo>
                    <a:pt x="4400969" y="273050"/>
                  </a:lnTo>
                  <a:lnTo>
                    <a:pt x="4395901" y="278129"/>
                  </a:lnTo>
                  <a:lnTo>
                    <a:pt x="4390097" y="283210"/>
                  </a:lnTo>
                  <a:close/>
                </a:path>
                <a:path w="4448175" h="320039">
                  <a:moveTo>
                    <a:pt x="134112" y="288289"/>
                  </a:moveTo>
                  <a:lnTo>
                    <a:pt x="64122" y="288289"/>
                  </a:lnTo>
                  <a:lnTo>
                    <a:pt x="58610" y="283210"/>
                  </a:lnTo>
                  <a:lnTo>
                    <a:pt x="52781" y="278129"/>
                  </a:lnTo>
                  <a:lnTo>
                    <a:pt x="102908" y="278129"/>
                  </a:lnTo>
                  <a:lnTo>
                    <a:pt x="109372" y="280670"/>
                  </a:lnTo>
                  <a:lnTo>
                    <a:pt x="108724" y="280670"/>
                  </a:lnTo>
                  <a:lnTo>
                    <a:pt x="115366" y="283210"/>
                  </a:lnTo>
                  <a:lnTo>
                    <a:pt x="114706" y="283210"/>
                  </a:lnTo>
                  <a:lnTo>
                    <a:pt x="121488" y="285750"/>
                  </a:lnTo>
                  <a:lnTo>
                    <a:pt x="120815" y="285750"/>
                  </a:lnTo>
                  <a:lnTo>
                    <a:pt x="127736" y="287020"/>
                  </a:lnTo>
                  <a:lnTo>
                    <a:pt x="127050" y="287020"/>
                  </a:lnTo>
                  <a:lnTo>
                    <a:pt x="134112" y="288289"/>
                  </a:lnTo>
                  <a:close/>
                </a:path>
                <a:path w="4448175" h="320039">
                  <a:moveTo>
                    <a:pt x="4384052" y="288289"/>
                  </a:moveTo>
                  <a:lnTo>
                    <a:pt x="4314063" y="288289"/>
                  </a:lnTo>
                  <a:lnTo>
                    <a:pt x="4321124" y="287020"/>
                  </a:lnTo>
                  <a:lnTo>
                    <a:pt x="4320438" y="287020"/>
                  </a:lnTo>
                  <a:lnTo>
                    <a:pt x="4327359" y="285750"/>
                  </a:lnTo>
                  <a:lnTo>
                    <a:pt x="4326686" y="285750"/>
                  </a:lnTo>
                  <a:lnTo>
                    <a:pt x="4333481" y="283210"/>
                  </a:lnTo>
                  <a:lnTo>
                    <a:pt x="4389564" y="283210"/>
                  </a:lnTo>
                  <a:lnTo>
                    <a:pt x="4384052" y="288289"/>
                  </a:lnTo>
                  <a:close/>
                </a:path>
                <a:path w="4448175" h="320039">
                  <a:moveTo>
                    <a:pt x="4371276" y="297179"/>
                  </a:moveTo>
                  <a:lnTo>
                    <a:pt x="76898" y="297179"/>
                  </a:lnTo>
                  <a:lnTo>
                    <a:pt x="70396" y="292100"/>
                  </a:lnTo>
                  <a:lnTo>
                    <a:pt x="64668" y="288289"/>
                  </a:lnTo>
                  <a:lnTo>
                    <a:pt x="133413" y="288289"/>
                  </a:lnTo>
                  <a:lnTo>
                    <a:pt x="140601" y="289560"/>
                  </a:lnTo>
                  <a:lnTo>
                    <a:pt x="139903" y="289560"/>
                  </a:lnTo>
                  <a:lnTo>
                    <a:pt x="147205" y="290829"/>
                  </a:lnTo>
                  <a:lnTo>
                    <a:pt x="153187" y="290829"/>
                  </a:lnTo>
                  <a:lnTo>
                    <a:pt x="160693" y="292100"/>
                  </a:lnTo>
                  <a:lnTo>
                    <a:pt x="4377778" y="292100"/>
                  </a:lnTo>
                  <a:lnTo>
                    <a:pt x="4371276" y="297179"/>
                  </a:lnTo>
                  <a:close/>
                </a:path>
                <a:path w="4448175" h="320039">
                  <a:moveTo>
                    <a:pt x="4377778" y="292100"/>
                  </a:moveTo>
                  <a:lnTo>
                    <a:pt x="4287481" y="292100"/>
                  </a:lnTo>
                  <a:lnTo>
                    <a:pt x="4294987" y="290829"/>
                  </a:lnTo>
                  <a:lnTo>
                    <a:pt x="4300969" y="290829"/>
                  </a:lnTo>
                  <a:lnTo>
                    <a:pt x="4308284" y="289560"/>
                  </a:lnTo>
                  <a:lnTo>
                    <a:pt x="4307573" y="289560"/>
                  </a:lnTo>
                  <a:lnTo>
                    <a:pt x="4314761" y="288289"/>
                  </a:lnTo>
                  <a:lnTo>
                    <a:pt x="4383506" y="288289"/>
                  </a:lnTo>
                  <a:lnTo>
                    <a:pt x="4377778" y="292100"/>
                  </a:lnTo>
                  <a:close/>
                </a:path>
                <a:path w="4448175" h="320039">
                  <a:moveTo>
                    <a:pt x="4364570" y="300989"/>
                  </a:moveTo>
                  <a:lnTo>
                    <a:pt x="83604" y="300989"/>
                  </a:lnTo>
                  <a:lnTo>
                    <a:pt x="77482" y="297179"/>
                  </a:lnTo>
                  <a:lnTo>
                    <a:pt x="4370692" y="297179"/>
                  </a:lnTo>
                  <a:lnTo>
                    <a:pt x="4364570" y="300989"/>
                  </a:lnTo>
                  <a:close/>
                </a:path>
                <a:path w="4448175" h="320039">
                  <a:moveTo>
                    <a:pt x="4343298" y="309879"/>
                  </a:moveTo>
                  <a:lnTo>
                    <a:pt x="104876" y="309879"/>
                  </a:lnTo>
                  <a:lnTo>
                    <a:pt x="98247" y="307339"/>
                  </a:lnTo>
                  <a:lnTo>
                    <a:pt x="91135" y="304800"/>
                  </a:lnTo>
                  <a:lnTo>
                    <a:pt x="90500" y="303529"/>
                  </a:lnTo>
                  <a:lnTo>
                    <a:pt x="84213" y="300989"/>
                  </a:lnTo>
                  <a:lnTo>
                    <a:pt x="4363961" y="300989"/>
                  </a:lnTo>
                  <a:lnTo>
                    <a:pt x="4357674" y="303529"/>
                  </a:lnTo>
                  <a:lnTo>
                    <a:pt x="4357039" y="304800"/>
                  </a:lnTo>
                  <a:lnTo>
                    <a:pt x="4349927" y="307339"/>
                  </a:lnTo>
                  <a:lnTo>
                    <a:pt x="4343298" y="309879"/>
                  </a:lnTo>
                  <a:close/>
                </a:path>
                <a:path w="4448175" h="320039">
                  <a:moveTo>
                    <a:pt x="4328236" y="314960"/>
                  </a:moveTo>
                  <a:lnTo>
                    <a:pt x="119938" y="314960"/>
                  </a:lnTo>
                  <a:lnTo>
                    <a:pt x="112331" y="312420"/>
                  </a:lnTo>
                  <a:lnTo>
                    <a:pt x="105537" y="309879"/>
                  </a:lnTo>
                  <a:lnTo>
                    <a:pt x="4342638" y="309879"/>
                  </a:lnTo>
                  <a:lnTo>
                    <a:pt x="4335843" y="312420"/>
                  </a:lnTo>
                  <a:lnTo>
                    <a:pt x="4328236" y="314960"/>
                  </a:lnTo>
                  <a:close/>
                </a:path>
                <a:path w="4448175" h="320039">
                  <a:moveTo>
                    <a:pt x="4311878" y="318770"/>
                  </a:moveTo>
                  <a:lnTo>
                    <a:pt x="136296" y="318770"/>
                  </a:lnTo>
                  <a:lnTo>
                    <a:pt x="127685" y="316229"/>
                  </a:lnTo>
                  <a:lnTo>
                    <a:pt x="120624" y="314960"/>
                  </a:lnTo>
                  <a:lnTo>
                    <a:pt x="4327550" y="314960"/>
                  </a:lnTo>
                  <a:lnTo>
                    <a:pt x="4320489" y="316229"/>
                  </a:lnTo>
                  <a:lnTo>
                    <a:pt x="4311878" y="318770"/>
                  </a:lnTo>
                  <a:close/>
                </a:path>
                <a:path w="4448175" h="320039">
                  <a:moveTo>
                    <a:pt x="4296435" y="320039"/>
                  </a:moveTo>
                  <a:lnTo>
                    <a:pt x="151739" y="320039"/>
                  </a:lnTo>
                  <a:lnTo>
                    <a:pt x="143598" y="318770"/>
                  </a:lnTo>
                  <a:lnTo>
                    <a:pt x="4304576" y="318770"/>
                  </a:lnTo>
                  <a:lnTo>
                    <a:pt x="4296435" y="32003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71116" y="5672137"/>
              <a:ext cx="356171" cy="2190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43087" y="6129337"/>
              <a:ext cx="4448175" cy="320040"/>
            </a:xfrm>
            <a:custGeom>
              <a:avLst/>
              <a:gdLst/>
              <a:ahLst/>
              <a:cxnLst/>
              <a:rect l="l" t="t" r="r" b="b"/>
              <a:pathLst>
                <a:path w="4448175" h="320039">
                  <a:moveTo>
                    <a:pt x="4342638" y="8889"/>
                  </a:moveTo>
                  <a:lnTo>
                    <a:pt x="105537" y="8889"/>
                  </a:lnTo>
                  <a:lnTo>
                    <a:pt x="112331" y="6350"/>
                  </a:lnTo>
                  <a:lnTo>
                    <a:pt x="119938" y="5079"/>
                  </a:lnTo>
                  <a:lnTo>
                    <a:pt x="120624" y="3810"/>
                  </a:lnTo>
                  <a:lnTo>
                    <a:pt x="127685" y="2539"/>
                  </a:lnTo>
                  <a:lnTo>
                    <a:pt x="136296" y="1270"/>
                  </a:lnTo>
                  <a:lnTo>
                    <a:pt x="143598" y="0"/>
                  </a:lnTo>
                  <a:lnTo>
                    <a:pt x="4304576" y="0"/>
                  </a:lnTo>
                  <a:lnTo>
                    <a:pt x="4311878" y="1270"/>
                  </a:lnTo>
                  <a:lnTo>
                    <a:pt x="4320489" y="2539"/>
                  </a:lnTo>
                  <a:lnTo>
                    <a:pt x="4327550" y="3810"/>
                  </a:lnTo>
                  <a:lnTo>
                    <a:pt x="4328236" y="5079"/>
                  </a:lnTo>
                  <a:lnTo>
                    <a:pt x="4335843" y="6350"/>
                  </a:lnTo>
                  <a:lnTo>
                    <a:pt x="4342638" y="8889"/>
                  </a:lnTo>
                  <a:close/>
                </a:path>
                <a:path w="4448175" h="320039">
                  <a:moveTo>
                    <a:pt x="4357039" y="15239"/>
                  </a:moveTo>
                  <a:lnTo>
                    <a:pt x="91135" y="15239"/>
                  </a:lnTo>
                  <a:lnTo>
                    <a:pt x="98247" y="11429"/>
                  </a:lnTo>
                  <a:lnTo>
                    <a:pt x="104876" y="8889"/>
                  </a:lnTo>
                  <a:lnTo>
                    <a:pt x="4343298" y="8889"/>
                  </a:lnTo>
                  <a:lnTo>
                    <a:pt x="4349927" y="11429"/>
                  </a:lnTo>
                  <a:lnTo>
                    <a:pt x="4357039" y="15239"/>
                  </a:lnTo>
                  <a:close/>
                </a:path>
                <a:path w="4448175" h="320039">
                  <a:moveTo>
                    <a:pt x="4363961" y="19050"/>
                  </a:moveTo>
                  <a:lnTo>
                    <a:pt x="84213" y="19050"/>
                  </a:lnTo>
                  <a:lnTo>
                    <a:pt x="90500" y="15239"/>
                  </a:lnTo>
                  <a:lnTo>
                    <a:pt x="4357674" y="15239"/>
                  </a:lnTo>
                  <a:lnTo>
                    <a:pt x="4363961" y="19050"/>
                  </a:lnTo>
                  <a:close/>
                </a:path>
                <a:path w="4448175" h="320039">
                  <a:moveTo>
                    <a:pt x="4370692" y="22860"/>
                  </a:moveTo>
                  <a:lnTo>
                    <a:pt x="77482" y="22860"/>
                  </a:lnTo>
                  <a:lnTo>
                    <a:pt x="83604" y="19050"/>
                  </a:lnTo>
                  <a:lnTo>
                    <a:pt x="4364570" y="19050"/>
                  </a:lnTo>
                  <a:lnTo>
                    <a:pt x="4370692" y="22860"/>
                  </a:lnTo>
                  <a:close/>
                </a:path>
                <a:path w="4448175" h="320039">
                  <a:moveTo>
                    <a:pt x="76796" y="261620"/>
                  </a:moveTo>
                  <a:lnTo>
                    <a:pt x="36398" y="261620"/>
                  </a:lnTo>
                  <a:lnTo>
                    <a:pt x="32067" y="256539"/>
                  </a:lnTo>
                  <a:lnTo>
                    <a:pt x="31661" y="255270"/>
                  </a:lnTo>
                  <a:lnTo>
                    <a:pt x="27584" y="250189"/>
                  </a:lnTo>
                  <a:lnTo>
                    <a:pt x="23406" y="242570"/>
                  </a:lnTo>
                  <a:lnTo>
                    <a:pt x="23050" y="242570"/>
                  </a:lnTo>
                  <a:lnTo>
                    <a:pt x="19532" y="236220"/>
                  </a:lnTo>
                  <a:lnTo>
                    <a:pt x="19202" y="236220"/>
                  </a:lnTo>
                  <a:lnTo>
                    <a:pt x="15976" y="229870"/>
                  </a:lnTo>
                  <a:lnTo>
                    <a:pt x="15671" y="228600"/>
                  </a:lnTo>
                  <a:lnTo>
                    <a:pt x="12471" y="222250"/>
                  </a:lnTo>
                  <a:lnTo>
                    <a:pt x="9855" y="214629"/>
                  </a:lnTo>
                  <a:lnTo>
                    <a:pt x="9613" y="214629"/>
                  </a:lnTo>
                  <a:lnTo>
                    <a:pt x="7315" y="208279"/>
                  </a:lnTo>
                  <a:lnTo>
                    <a:pt x="5143" y="200660"/>
                  </a:lnTo>
                  <a:lnTo>
                    <a:pt x="4965" y="199389"/>
                  </a:lnTo>
                  <a:lnTo>
                    <a:pt x="3327" y="191770"/>
                  </a:lnTo>
                  <a:lnTo>
                    <a:pt x="1790" y="184150"/>
                  </a:lnTo>
                  <a:lnTo>
                    <a:pt x="863" y="176529"/>
                  </a:lnTo>
                  <a:lnTo>
                    <a:pt x="228" y="168910"/>
                  </a:lnTo>
                  <a:lnTo>
                    <a:pt x="0" y="160020"/>
                  </a:lnTo>
                  <a:lnTo>
                    <a:pt x="0" y="158750"/>
                  </a:lnTo>
                  <a:lnTo>
                    <a:pt x="4965" y="119379"/>
                  </a:lnTo>
                  <a:lnTo>
                    <a:pt x="5143" y="119379"/>
                  </a:lnTo>
                  <a:lnTo>
                    <a:pt x="7315" y="111760"/>
                  </a:lnTo>
                  <a:lnTo>
                    <a:pt x="9613" y="105410"/>
                  </a:lnTo>
                  <a:lnTo>
                    <a:pt x="9855" y="104139"/>
                  </a:lnTo>
                  <a:lnTo>
                    <a:pt x="12471" y="97789"/>
                  </a:lnTo>
                  <a:lnTo>
                    <a:pt x="15671" y="90170"/>
                  </a:lnTo>
                  <a:lnTo>
                    <a:pt x="15976" y="90170"/>
                  </a:lnTo>
                  <a:lnTo>
                    <a:pt x="19202" y="83820"/>
                  </a:lnTo>
                  <a:lnTo>
                    <a:pt x="19532" y="82550"/>
                  </a:lnTo>
                  <a:lnTo>
                    <a:pt x="23050" y="77470"/>
                  </a:lnTo>
                  <a:lnTo>
                    <a:pt x="23406" y="76200"/>
                  </a:lnTo>
                  <a:lnTo>
                    <a:pt x="27584" y="69850"/>
                  </a:lnTo>
                  <a:lnTo>
                    <a:pt x="31661" y="63500"/>
                  </a:lnTo>
                  <a:lnTo>
                    <a:pt x="32067" y="63500"/>
                  </a:lnTo>
                  <a:lnTo>
                    <a:pt x="36398" y="58420"/>
                  </a:lnTo>
                  <a:lnTo>
                    <a:pt x="41427" y="52070"/>
                  </a:lnTo>
                  <a:lnTo>
                    <a:pt x="41884" y="52070"/>
                  </a:lnTo>
                  <a:lnTo>
                    <a:pt x="46723" y="46989"/>
                  </a:lnTo>
                  <a:lnTo>
                    <a:pt x="47205" y="45720"/>
                  </a:lnTo>
                  <a:lnTo>
                    <a:pt x="52273" y="40639"/>
                  </a:lnTo>
                  <a:lnTo>
                    <a:pt x="58077" y="36829"/>
                  </a:lnTo>
                  <a:lnTo>
                    <a:pt x="58610" y="35560"/>
                  </a:lnTo>
                  <a:lnTo>
                    <a:pt x="64122" y="31750"/>
                  </a:lnTo>
                  <a:lnTo>
                    <a:pt x="64668" y="30479"/>
                  </a:lnTo>
                  <a:lnTo>
                    <a:pt x="70396" y="26670"/>
                  </a:lnTo>
                  <a:lnTo>
                    <a:pt x="76898" y="22860"/>
                  </a:lnTo>
                  <a:lnTo>
                    <a:pt x="4371276" y="22860"/>
                  </a:lnTo>
                  <a:lnTo>
                    <a:pt x="4377778" y="26670"/>
                  </a:lnTo>
                  <a:lnTo>
                    <a:pt x="4379688" y="27939"/>
                  </a:lnTo>
                  <a:lnTo>
                    <a:pt x="153911" y="27939"/>
                  </a:lnTo>
                  <a:lnTo>
                    <a:pt x="146481" y="29210"/>
                  </a:lnTo>
                  <a:lnTo>
                    <a:pt x="140601" y="29210"/>
                  </a:lnTo>
                  <a:lnTo>
                    <a:pt x="133413" y="30479"/>
                  </a:lnTo>
                  <a:lnTo>
                    <a:pt x="134112" y="30479"/>
                  </a:lnTo>
                  <a:lnTo>
                    <a:pt x="127050" y="31750"/>
                  </a:lnTo>
                  <a:lnTo>
                    <a:pt x="127736" y="31750"/>
                  </a:lnTo>
                  <a:lnTo>
                    <a:pt x="120815" y="34289"/>
                  </a:lnTo>
                  <a:lnTo>
                    <a:pt x="121488" y="34289"/>
                  </a:lnTo>
                  <a:lnTo>
                    <a:pt x="114693" y="35560"/>
                  </a:lnTo>
                  <a:lnTo>
                    <a:pt x="115366" y="35560"/>
                  </a:lnTo>
                  <a:lnTo>
                    <a:pt x="108724" y="38100"/>
                  </a:lnTo>
                  <a:lnTo>
                    <a:pt x="109372" y="38100"/>
                  </a:lnTo>
                  <a:lnTo>
                    <a:pt x="102908" y="40639"/>
                  </a:lnTo>
                  <a:lnTo>
                    <a:pt x="103530" y="40639"/>
                  </a:lnTo>
                  <a:lnTo>
                    <a:pt x="99330" y="43179"/>
                  </a:lnTo>
                  <a:lnTo>
                    <a:pt x="97840" y="43179"/>
                  </a:lnTo>
                  <a:lnTo>
                    <a:pt x="91732" y="46989"/>
                  </a:lnTo>
                  <a:lnTo>
                    <a:pt x="92316" y="46989"/>
                  </a:lnTo>
                  <a:lnTo>
                    <a:pt x="86385" y="50800"/>
                  </a:lnTo>
                  <a:lnTo>
                    <a:pt x="86956" y="50800"/>
                  </a:lnTo>
                  <a:lnTo>
                    <a:pt x="83138" y="53339"/>
                  </a:lnTo>
                  <a:lnTo>
                    <a:pt x="81775" y="53339"/>
                  </a:lnTo>
                  <a:lnTo>
                    <a:pt x="76263" y="58420"/>
                  </a:lnTo>
                  <a:lnTo>
                    <a:pt x="76796" y="58420"/>
                  </a:lnTo>
                  <a:lnTo>
                    <a:pt x="71488" y="62229"/>
                  </a:lnTo>
                  <a:lnTo>
                    <a:pt x="71996" y="62229"/>
                  </a:lnTo>
                  <a:lnTo>
                    <a:pt x="68195" y="66039"/>
                  </a:lnTo>
                  <a:lnTo>
                    <a:pt x="67411" y="66039"/>
                  </a:lnTo>
                  <a:lnTo>
                    <a:pt x="62572" y="71120"/>
                  </a:lnTo>
                  <a:lnTo>
                    <a:pt x="63030" y="71120"/>
                  </a:lnTo>
                  <a:lnTo>
                    <a:pt x="58432" y="76200"/>
                  </a:lnTo>
                  <a:lnTo>
                    <a:pt x="58877" y="76200"/>
                  </a:lnTo>
                  <a:lnTo>
                    <a:pt x="55619" y="80010"/>
                  </a:lnTo>
                  <a:lnTo>
                    <a:pt x="54940" y="80010"/>
                  </a:lnTo>
                  <a:lnTo>
                    <a:pt x="50876" y="86360"/>
                  </a:lnTo>
                  <a:lnTo>
                    <a:pt x="51257" y="86360"/>
                  </a:lnTo>
                  <a:lnTo>
                    <a:pt x="47459" y="91439"/>
                  </a:lnTo>
                  <a:lnTo>
                    <a:pt x="47815" y="91439"/>
                  </a:lnTo>
                  <a:lnTo>
                    <a:pt x="45001" y="96520"/>
                  </a:lnTo>
                  <a:lnTo>
                    <a:pt x="44627" y="96520"/>
                  </a:lnTo>
                  <a:lnTo>
                    <a:pt x="41401" y="102870"/>
                  </a:lnTo>
                  <a:lnTo>
                    <a:pt x="41706" y="102870"/>
                  </a:lnTo>
                  <a:lnTo>
                    <a:pt x="39370" y="107950"/>
                  </a:lnTo>
                  <a:lnTo>
                    <a:pt x="39052" y="107950"/>
                  </a:lnTo>
                  <a:lnTo>
                    <a:pt x="36436" y="114300"/>
                  </a:lnTo>
                  <a:lnTo>
                    <a:pt x="36677" y="114300"/>
                  </a:lnTo>
                  <a:lnTo>
                    <a:pt x="34391" y="120650"/>
                  </a:lnTo>
                  <a:lnTo>
                    <a:pt x="34594" y="120650"/>
                  </a:lnTo>
                  <a:lnTo>
                    <a:pt x="32626" y="127000"/>
                  </a:lnTo>
                  <a:lnTo>
                    <a:pt x="32804" y="127000"/>
                  </a:lnTo>
                  <a:lnTo>
                    <a:pt x="31178" y="133350"/>
                  </a:lnTo>
                  <a:lnTo>
                    <a:pt x="31318" y="133350"/>
                  </a:lnTo>
                  <a:lnTo>
                    <a:pt x="30035" y="139700"/>
                  </a:lnTo>
                  <a:lnTo>
                    <a:pt x="29210" y="146050"/>
                  </a:lnTo>
                  <a:lnTo>
                    <a:pt x="28820" y="152400"/>
                  </a:lnTo>
                  <a:lnTo>
                    <a:pt x="28606" y="158750"/>
                  </a:lnTo>
                  <a:lnTo>
                    <a:pt x="28727" y="166370"/>
                  </a:lnTo>
                  <a:lnTo>
                    <a:pt x="29286" y="173989"/>
                  </a:lnTo>
                  <a:lnTo>
                    <a:pt x="30149" y="180339"/>
                  </a:lnTo>
                  <a:lnTo>
                    <a:pt x="31318" y="186689"/>
                  </a:lnTo>
                  <a:lnTo>
                    <a:pt x="31449" y="186689"/>
                  </a:lnTo>
                  <a:lnTo>
                    <a:pt x="32804" y="193039"/>
                  </a:lnTo>
                  <a:lnTo>
                    <a:pt x="32954" y="193039"/>
                  </a:lnTo>
                  <a:lnTo>
                    <a:pt x="34594" y="199389"/>
                  </a:lnTo>
                  <a:lnTo>
                    <a:pt x="34772" y="199389"/>
                  </a:lnTo>
                  <a:lnTo>
                    <a:pt x="36677" y="205739"/>
                  </a:lnTo>
                  <a:lnTo>
                    <a:pt x="36959" y="205739"/>
                  </a:lnTo>
                  <a:lnTo>
                    <a:pt x="39052" y="210820"/>
                  </a:lnTo>
                  <a:lnTo>
                    <a:pt x="38785" y="210820"/>
                  </a:lnTo>
                  <a:lnTo>
                    <a:pt x="41706" y="217170"/>
                  </a:lnTo>
                  <a:lnTo>
                    <a:pt x="42047" y="217170"/>
                  </a:lnTo>
                  <a:lnTo>
                    <a:pt x="44627" y="222250"/>
                  </a:lnTo>
                  <a:lnTo>
                    <a:pt x="44297" y="222250"/>
                  </a:lnTo>
                  <a:lnTo>
                    <a:pt x="47815" y="228600"/>
                  </a:lnTo>
                  <a:lnTo>
                    <a:pt x="48219" y="228600"/>
                  </a:lnTo>
                  <a:lnTo>
                    <a:pt x="51257" y="233679"/>
                  </a:lnTo>
                  <a:lnTo>
                    <a:pt x="50876" y="233679"/>
                  </a:lnTo>
                  <a:lnTo>
                    <a:pt x="54940" y="238760"/>
                  </a:lnTo>
                  <a:lnTo>
                    <a:pt x="54533" y="238760"/>
                  </a:lnTo>
                  <a:lnTo>
                    <a:pt x="58877" y="243839"/>
                  </a:lnTo>
                  <a:lnTo>
                    <a:pt x="58432" y="243839"/>
                  </a:lnTo>
                  <a:lnTo>
                    <a:pt x="63030" y="248920"/>
                  </a:lnTo>
                  <a:lnTo>
                    <a:pt x="63782" y="248920"/>
                  </a:lnTo>
                  <a:lnTo>
                    <a:pt x="67411" y="252729"/>
                  </a:lnTo>
                  <a:lnTo>
                    <a:pt x="66929" y="252729"/>
                  </a:lnTo>
                  <a:lnTo>
                    <a:pt x="71996" y="257810"/>
                  </a:lnTo>
                  <a:lnTo>
                    <a:pt x="72815" y="257810"/>
                  </a:lnTo>
                  <a:lnTo>
                    <a:pt x="76796" y="261620"/>
                  </a:lnTo>
                  <a:close/>
                </a:path>
                <a:path w="4448175" h="320039">
                  <a:moveTo>
                    <a:pt x="4395393" y="40639"/>
                  </a:moveTo>
                  <a:lnTo>
                    <a:pt x="4345266" y="40639"/>
                  </a:lnTo>
                  <a:lnTo>
                    <a:pt x="4338802" y="38100"/>
                  </a:lnTo>
                  <a:lnTo>
                    <a:pt x="4339450" y="38100"/>
                  </a:lnTo>
                  <a:lnTo>
                    <a:pt x="4332808" y="35560"/>
                  </a:lnTo>
                  <a:lnTo>
                    <a:pt x="4333468" y="35560"/>
                  </a:lnTo>
                  <a:lnTo>
                    <a:pt x="4326686" y="34289"/>
                  </a:lnTo>
                  <a:lnTo>
                    <a:pt x="4327359" y="34289"/>
                  </a:lnTo>
                  <a:lnTo>
                    <a:pt x="4320438" y="31750"/>
                  </a:lnTo>
                  <a:lnTo>
                    <a:pt x="4321124" y="31750"/>
                  </a:lnTo>
                  <a:lnTo>
                    <a:pt x="4314063" y="30479"/>
                  </a:lnTo>
                  <a:lnTo>
                    <a:pt x="4314761" y="30479"/>
                  </a:lnTo>
                  <a:lnTo>
                    <a:pt x="4307573" y="29210"/>
                  </a:lnTo>
                  <a:lnTo>
                    <a:pt x="4301680" y="29210"/>
                  </a:lnTo>
                  <a:lnTo>
                    <a:pt x="4294263" y="27939"/>
                  </a:lnTo>
                  <a:lnTo>
                    <a:pt x="4379688" y="27939"/>
                  </a:lnTo>
                  <a:lnTo>
                    <a:pt x="4383506" y="30479"/>
                  </a:lnTo>
                  <a:lnTo>
                    <a:pt x="4384052" y="31750"/>
                  </a:lnTo>
                  <a:lnTo>
                    <a:pt x="4389564" y="35560"/>
                  </a:lnTo>
                  <a:lnTo>
                    <a:pt x="4395393" y="40639"/>
                  </a:lnTo>
                  <a:close/>
                </a:path>
                <a:path w="4448175" h="320039">
                  <a:moveTo>
                    <a:pt x="4350943" y="44450"/>
                  </a:moveTo>
                  <a:lnTo>
                    <a:pt x="4344644" y="40639"/>
                  </a:lnTo>
                  <a:lnTo>
                    <a:pt x="4395901" y="40639"/>
                  </a:lnTo>
                  <a:lnTo>
                    <a:pt x="4398435" y="43179"/>
                  </a:lnTo>
                  <a:lnTo>
                    <a:pt x="4350334" y="43179"/>
                  </a:lnTo>
                  <a:lnTo>
                    <a:pt x="4350943" y="44450"/>
                  </a:lnTo>
                  <a:close/>
                </a:path>
                <a:path w="4448175" h="320039">
                  <a:moveTo>
                    <a:pt x="97231" y="44450"/>
                  </a:moveTo>
                  <a:lnTo>
                    <a:pt x="97840" y="43179"/>
                  </a:lnTo>
                  <a:lnTo>
                    <a:pt x="99330" y="43179"/>
                  </a:lnTo>
                  <a:lnTo>
                    <a:pt x="97231" y="44450"/>
                  </a:lnTo>
                  <a:close/>
                </a:path>
                <a:path w="4448175" h="320039">
                  <a:moveTo>
                    <a:pt x="4366945" y="54610"/>
                  </a:moveTo>
                  <a:lnTo>
                    <a:pt x="4361218" y="50800"/>
                  </a:lnTo>
                  <a:lnTo>
                    <a:pt x="4361789" y="50800"/>
                  </a:lnTo>
                  <a:lnTo>
                    <a:pt x="4355858" y="46989"/>
                  </a:lnTo>
                  <a:lnTo>
                    <a:pt x="4356442" y="46989"/>
                  </a:lnTo>
                  <a:lnTo>
                    <a:pt x="4350334" y="43179"/>
                  </a:lnTo>
                  <a:lnTo>
                    <a:pt x="4398435" y="43179"/>
                  </a:lnTo>
                  <a:lnTo>
                    <a:pt x="4400969" y="45720"/>
                  </a:lnTo>
                  <a:lnTo>
                    <a:pt x="4401451" y="46989"/>
                  </a:lnTo>
                  <a:lnTo>
                    <a:pt x="4406290" y="52070"/>
                  </a:lnTo>
                  <a:lnTo>
                    <a:pt x="4407550" y="53339"/>
                  </a:lnTo>
                  <a:lnTo>
                    <a:pt x="4366399" y="53339"/>
                  </a:lnTo>
                  <a:lnTo>
                    <a:pt x="4366945" y="54610"/>
                  </a:lnTo>
                  <a:close/>
                </a:path>
                <a:path w="4448175" h="320039">
                  <a:moveTo>
                    <a:pt x="81229" y="54610"/>
                  </a:moveTo>
                  <a:lnTo>
                    <a:pt x="81775" y="53339"/>
                  </a:lnTo>
                  <a:lnTo>
                    <a:pt x="83138" y="53339"/>
                  </a:lnTo>
                  <a:lnTo>
                    <a:pt x="81229" y="54610"/>
                  </a:lnTo>
                  <a:close/>
                </a:path>
                <a:path w="4448175" h="320039">
                  <a:moveTo>
                    <a:pt x="4381246" y="67310"/>
                  </a:moveTo>
                  <a:lnTo>
                    <a:pt x="4376178" y="62229"/>
                  </a:lnTo>
                  <a:lnTo>
                    <a:pt x="4376686" y="62229"/>
                  </a:lnTo>
                  <a:lnTo>
                    <a:pt x="4371378" y="58420"/>
                  </a:lnTo>
                  <a:lnTo>
                    <a:pt x="4371911" y="58420"/>
                  </a:lnTo>
                  <a:lnTo>
                    <a:pt x="4366399" y="53339"/>
                  </a:lnTo>
                  <a:lnTo>
                    <a:pt x="4407550" y="53339"/>
                  </a:lnTo>
                  <a:lnTo>
                    <a:pt x="4411332" y="57150"/>
                  </a:lnTo>
                  <a:lnTo>
                    <a:pt x="4411776" y="58420"/>
                  </a:lnTo>
                  <a:lnTo>
                    <a:pt x="4416107" y="63500"/>
                  </a:lnTo>
                  <a:lnTo>
                    <a:pt x="4416513" y="63500"/>
                  </a:lnTo>
                  <a:lnTo>
                    <a:pt x="4418144" y="66039"/>
                  </a:lnTo>
                  <a:lnTo>
                    <a:pt x="4380763" y="66039"/>
                  </a:lnTo>
                  <a:lnTo>
                    <a:pt x="4381246" y="67310"/>
                  </a:lnTo>
                  <a:close/>
                </a:path>
                <a:path w="4448175" h="320039">
                  <a:moveTo>
                    <a:pt x="66929" y="67310"/>
                  </a:moveTo>
                  <a:lnTo>
                    <a:pt x="67411" y="66039"/>
                  </a:lnTo>
                  <a:lnTo>
                    <a:pt x="68195" y="66039"/>
                  </a:lnTo>
                  <a:lnTo>
                    <a:pt x="66929" y="67310"/>
                  </a:lnTo>
                  <a:close/>
                </a:path>
                <a:path w="4448175" h="320039">
                  <a:moveTo>
                    <a:pt x="4393641" y="81279"/>
                  </a:moveTo>
                  <a:lnTo>
                    <a:pt x="4389297" y="76200"/>
                  </a:lnTo>
                  <a:lnTo>
                    <a:pt x="4389742" y="76200"/>
                  </a:lnTo>
                  <a:lnTo>
                    <a:pt x="4385144" y="71120"/>
                  </a:lnTo>
                  <a:lnTo>
                    <a:pt x="4385602" y="71120"/>
                  </a:lnTo>
                  <a:lnTo>
                    <a:pt x="4380763" y="66039"/>
                  </a:lnTo>
                  <a:lnTo>
                    <a:pt x="4418144" y="66039"/>
                  </a:lnTo>
                  <a:lnTo>
                    <a:pt x="4420590" y="69850"/>
                  </a:lnTo>
                  <a:lnTo>
                    <a:pt x="4424768" y="76200"/>
                  </a:lnTo>
                  <a:lnTo>
                    <a:pt x="4425124" y="77470"/>
                  </a:lnTo>
                  <a:lnTo>
                    <a:pt x="4426883" y="80010"/>
                  </a:lnTo>
                  <a:lnTo>
                    <a:pt x="4393234" y="80010"/>
                  </a:lnTo>
                  <a:lnTo>
                    <a:pt x="4393641" y="81279"/>
                  </a:lnTo>
                  <a:close/>
                </a:path>
                <a:path w="4448175" h="320039">
                  <a:moveTo>
                    <a:pt x="54533" y="81279"/>
                  </a:moveTo>
                  <a:lnTo>
                    <a:pt x="54940" y="80010"/>
                  </a:lnTo>
                  <a:lnTo>
                    <a:pt x="55619" y="80010"/>
                  </a:lnTo>
                  <a:lnTo>
                    <a:pt x="54533" y="81279"/>
                  </a:lnTo>
                  <a:close/>
                </a:path>
                <a:path w="4448175" h="320039">
                  <a:moveTo>
                    <a:pt x="4403877" y="97789"/>
                  </a:moveTo>
                  <a:lnTo>
                    <a:pt x="4400359" y="91439"/>
                  </a:lnTo>
                  <a:lnTo>
                    <a:pt x="4400715" y="91439"/>
                  </a:lnTo>
                  <a:lnTo>
                    <a:pt x="4396917" y="86360"/>
                  </a:lnTo>
                  <a:lnTo>
                    <a:pt x="4397298" y="86360"/>
                  </a:lnTo>
                  <a:lnTo>
                    <a:pt x="4393234" y="80010"/>
                  </a:lnTo>
                  <a:lnTo>
                    <a:pt x="4426883" y="80010"/>
                  </a:lnTo>
                  <a:lnTo>
                    <a:pt x="4428642" y="82550"/>
                  </a:lnTo>
                  <a:lnTo>
                    <a:pt x="4428972" y="83820"/>
                  </a:lnTo>
                  <a:lnTo>
                    <a:pt x="4432198" y="90170"/>
                  </a:lnTo>
                  <a:lnTo>
                    <a:pt x="4432503" y="90170"/>
                  </a:lnTo>
                  <a:lnTo>
                    <a:pt x="4435170" y="96520"/>
                  </a:lnTo>
                  <a:lnTo>
                    <a:pt x="4403547" y="96520"/>
                  </a:lnTo>
                  <a:lnTo>
                    <a:pt x="4403877" y="97789"/>
                  </a:lnTo>
                  <a:close/>
                </a:path>
                <a:path w="4448175" h="320039">
                  <a:moveTo>
                    <a:pt x="44297" y="97789"/>
                  </a:moveTo>
                  <a:lnTo>
                    <a:pt x="44627" y="96520"/>
                  </a:lnTo>
                  <a:lnTo>
                    <a:pt x="45001" y="96520"/>
                  </a:lnTo>
                  <a:lnTo>
                    <a:pt x="44297" y="97789"/>
                  </a:lnTo>
                  <a:close/>
                </a:path>
                <a:path w="4448175" h="320039">
                  <a:moveTo>
                    <a:pt x="4409389" y="109220"/>
                  </a:moveTo>
                  <a:lnTo>
                    <a:pt x="4406468" y="102870"/>
                  </a:lnTo>
                  <a:lnTo>
                    <a:pt x="4406773" y="102870"/>
                  </a:lnTo>
                  <a:lnTo>
                    <a:pt x="4403547" y="96520"/>
                  </a:lnTo>
                  <a:lnTo>
                    <a:pt x="4435170" y="96520"/>
                  </a:lnTo>
                  <a:lnTo>
                    <a:pt x="4438319" y="104139"/>
                  </a:lnTo>
                  <a:lnTo>
                    <a:pt x="4438561" y="105410"/>
                  </a:lnTo>
                  <a:lnTo>
                    <a:pt x="4439480" y="107950"/>
                  </a:lnTo>
                  <a:lnTo>
                    <a:pt x="4409122" y="107950"/>
                  </a:lnTo>
                  <a:lnTo>
                    <a:pt x="4409389" y="109220"/>
                  </a:lnTo>
                  <a:close/>
                </a:path>
                <a:path w="4448175" h="320039">
                  <a:moveTo>
                    <a:pt x="38785" y="109220"/>
                  </a:moveTo>
                  <a:lnTo>
                    <a:pt x="39052" y="107950"/>
                  </a:lnTo>
                  <a:lnTo>
                    <a:pt x="39370" y="107950"/>
                  </a:lnTo>
                  <a:lnTo>
                    <a:pt x="38785" y="109220"/>
                  </a:lnTo>
                  <a:close/>
                </a:path>
                <a:path w="4448175" h="320039">
                  <a:moveTo>
                    <a:pt x="4448022" y="153670"/>
                  </a:moveTo>
                  <a:lnTo>
                    <a:pt x="4419447" y="153670"/>
                  </a:lnTo>
                  <a:lnTo>
                    <a:pt x="4419409" y="152400"/>
                  </a:lnTo>
                  <a:lnTo>
                    <a:pt x="4418888" y="146050"/>
                  </a:lnTo>
                  <a:lnTo>
                    <a:pt x="4418025" y="139700"/>
                  </a:lnTo>
                  <a:lnTo>
                    <a:pt x="4416856" y="133350"/>
                  </a:lnTo>
                  <a:lnTo>
                    <a:pt x="4416996" y="133350"/>
                  </a:lnTo>
                  <a:lnTo>
                    <a:pt x="4415370" y="127000"/>
                  </a:lnTo>
                  <a:lnTo>
                    <a:pt x="4415548" y="127000"/>
                  </a:lnTo>
                  <a:lnTo>
                    <a:pt x="4413580" y="120650"/>
                  </a:lnTo>
                  <a:lnTo>
                    <a:pt x="4413783" y="120650"/>
                  </a:lnTo>
                  <a:lnTo>
                    <a:pt x="4411497" y="114300"/>
                  </a:lnTo>
                  <a:lnTo>
                    <a:pt x="4411738" y="114300"/>
                  </a:lnTo>
                  <a:lnTo>
                    <a:pt x="4409122" y="107950"/>
                  </a:lnTo>
                  <a:lnTo>
                    <a:pt x="4439480" y="107950"/>
                  </a:lnTo>
                  <a:lnTo>
                    <a:pt x="4440859" y="111760"/>
                  </a:lnTo>
                  <a:lnTo>
                    <a:pt x="4443031" y="119379"/>
                  </a:lnTo>
                  <a:lnTo>
                    <a:pt x="4443209" y="119379"/>
                  </a:lnTo>
                  <a:lnTo>
                    <a:pt x="4444847" y="127000"/>
                  </a:lnTo>
                  <a:lnTo>
                    <a:pt x="4446270" y="134620"/>
                  </a:lnTo>
                  <a:lnTo>
                    <a:pt x="4447311" y="143510"/>
                  </a:lnTo>
                  <a:lnTo>
                    <a:pt x="4447946" y="151129"/>
                  </a:lnTo>
                  <a:lnTo>
                    <a:pt x="4448022" y="153670"/>
                  </a:lnTo>
                  <a:close/>
                </a:path>
                <a:path w="4448175" h="320039">
                  <a:moveTo>
                    <a:pt x="28737" y="153538"/>
                  </a:moveTo>
                  <a:lnTo>
                    <a:pt x="28765" y="152400"/>
                  </a:lnTo>
                  <a:lnTo>
                    <a:pt x="28737" y="153538"/>
                  </a:lnTo>
                  <a:close/>
                </a:path>
                <a:path w="4448175" h="320039">
                  <a:moveTo>
                    <a:pt x="4419437" y="153538"/>
                  </a:moveTo>
                  <a:lnTo>
                    <a:pt x="4419354" y="152400"/>
                  </a:lnTo>
                  <a:lnTo>
                    <a:pt x="4419437" y="153538"/>
                  </a:lnTo>
                  <a:close/>
                </a:path>
                <a:path w="4448175" h="320039">
                  <a:moveTo>
                    <a:pt x="28733" y="153670"/>
                  </a:moveTo>
                  <a:lnTo>
                    <a:pt x="28737" y="153538"/>
                  </a:lnTo>
                  <a:lnTo>
                    <a:pt x="28733" y="153670"/>
                  </a:lnTo>
                  <a:close/>
                </a:path>
                <a:path w="4448175" h="320039">
                  <a:moveTo>
                    <a:pt x="4448175" y="160020"/>
                  </a:moveTo>
                  <a:lnTo>
                    <a:pt x="4419600" y="160020"/>
                  </a:lnTo>
                  <a:lnTo>
                    <a:pt x="4419600" y="158750"/>
                  </a:lnTo>
                  <a:lnTo>
                    <a:pt x="4419437" y="153538"/>
                  </a:lnTo>
                  <a:lnTo>
                    <a:pt x="4419447" y="153670"/>
                  </a:lnTo>
                  <a:lnTo>
                    <a:pt x="4448022" y="153670"/>
                  </a:lnTo>
                  <a:lnTo>
                    <a:pt x="4448175" y="158750"/>
                  </a:lnTo>
                  <a:lnTo>
                    <a:pt x="4448175" y="160020"/>
                  </a:lnTo>
                  <a:close/>
                </a:path>
                <a:path w="4448175" h="320039">
                  <a:moveTo>
                    <a:pt x="28590" y="159385"/>
                  </a:moveTo>
                  <a:lnTo>
                    <a:pt x="28575" y="158750"/>
                  </a:lnTo>
                  <a:lnTo>
                    <a:pt x="28590" y="159385"/>
                  </a:lnTo>
                  <a:close/>
                </a:path>
                <a:path w="4448175" h="320039">
                  <a:moveTo>
                    <a:pt x="4419584" y="159385"/>
                  </a:moveTo>
                  <a:lnTo>
                    <a:pt x="4419568" y="158750"/>
                  </a:lnTo>
                  <a:lnTo>
                    <a:pt x="4419584" y="159385"/>
                  </a:lnTo>
                  <a:close/>
                </a:path>
                <a:path w="4448175" h="320039">
                  <a:moveTo>
                    <a:pt x="28606" y="160020"/>
                  </a:moveTo>
                  <a:lnTo>
                    <a:pt x="28590" y="159385"/>
                  </a:lnTo>
                  <a:lnTo>
                    <a:pt x="28606" y="160020"/>
                  </a:lnTo>
                  <a:close/>
                </a:path>
                <a:path w="4448175" h="320039">
                  <a:moveTo>
                    <a:pt x="4447523" y="173989"/>
                  </a:moveTo>
                  <a:lnTo>
                    <a:pt x="4418888" y="173989"/>
                  </a:lnTo>
                  <a:lnTo>
                    <a:pt x="4419447" y="166370"/>
                  </a:lnTo>
                  <a:lnTo>
                    <a:pt x="4419584" y="159385"/>
                  </a:lnTo>
                  <a:lnTo>
                    <a:pt x="4419600" y="160020"/>
                  </a:lnTo>
                  <a:lnTo>
                    <a:pt x="4448175" y="160020"/>
                  </a:lnTo>
                  <a:lnTo>
                    <a:pt x="4447946" y="168910"/>
                  </a:lnTo>
                  <a:lnTo>
                    <a:pt x="4447523" y="173989"/>
                  </a:lnTo>
                  <a:close/>
                </a:path>
                <a:path w="4448175" h="320039">
                  <a:moveTo>
                    <a:pt x="29366" y="173989"/>
                  </a:moveTo>
                  <a:lnTo>
                    <a:pt x="29210" y="172720"/>
                  </a:lnTo>
                  <a:lnTo>
                    <a:pt x="29366" y="173989"/>
                  </a:lnTo>
                  <a:close/>
                </a:path>
                <a:path w="4448175" h="320039">
                  <a:moveTo>
                    <a:pt x="4446790" y="180339"/>
                  </a:moveTo>
                  <a:lnTo>
                    <a:pt x="4418025" y="180339"/>
                  </a:lnTo>
                  <a:lnTo>
                    <a:pt x="4418965" y="172720"/>
                  </a:lnTo>
                  <a:lnTo>
                    <a:pt x="4418888" y="173989"/>
                  </a:lnTo>
                  <a:lnTo>
                    <a:pt x="4447523" y="173989"/>
                  </a:lnTo>
                  <a:lnTo>
                    <a:pt x="4447311" y="176529"/>
                  </a:lnTo>
                  <a:lnTo>
                    <a:pt x="4446790" y="180339"/>
                  </a:lnTo>
                  <a:close/>
                </a:path>
                <a:path w="4448175" h="320039">
                  <a:moveTo>
                    <a:pt x="30249" y="180339"/>
                  </a:moveTo>
                  <a:lnTo>
                    <a:pt x="30035" y="179070"/>
                  </a:lnTo>
                  <a:lnTo>
                    <a:pt x="30249" y="180339"/>
                  </a:lnTo>
                  <a:close/>
                </a:path>
                <a:path w="4448175" h="320039">
                  <a:moveTo>
                    <a:pt x="4445795" y="186689"/>
                  </a:moveTo>
                  <a:lnTo>
                    <a:pt x="4416856" y="186689"/>
                  </a:lnTo>
                  <a:lnTo>
                    <a:pt x="4418139" y="179070"/>
                  </a:lnTo>
                  <a:lnTo>
                    <a:pt x="4418025" y="180339"/>
                  </a:lnTo>
                  <a:lnTo>
                    <a:pt x="4446790" y="180339"/>
                  </a:lnTo>
                  <a:lnTo>
                    <a:pt x="4446270" y="184150"/>
                  </a:lnTo>
                  <a:lnTo>
                    <a:pt x="4445795" y="186689"/>
                  </a:lnTo>
                  <a:close/>
                </a:path>
                <a:path w="4448175" h="320039">
                  <a:moveTo>
                    <a:pt x="31449" y="186689"/>
                  </a:moveTo>
                  <a:lnTo>
                    <a:pt x="31318" y="186689"/>
                  </a:lnTo>
                  <a:lnTo>
                    <a:pt x="31178" y="185420"/>
                  </a:lnTo>
                  <a:lnTo>
                    <a:pt x="31449" y="186689"/>
                  </a:lnTo>
                  <a:close/>
                </a:path>
                <a:path w="4448175" h="320039">
                  <a:moveTo>
                    <a:pt x="4444574" y="193039"/>
                  </a:moveTo>
                  <a:lnTo>
                    <a:pt x="4415370" y="193039"/>
                  </a:lnTo>
                  <a:lnTo>
                    <a:pt x="4416996" y="185420"/>
                  </a:lnTo>
                  <a:lnTo>
                    <a:pt x="4416856" y="186689"/>
                  </a:lnTo>
                  <a:lnTo>
                    <a:pt x="4445795" y="186689"/>
                  </a:lnTo>
                  <a:lnTo>
                    <a:pt x="4444847" y="191770"/>
                  </a:lnTo>
                  <a:lnTo>
                    <a:pt x="4444574" y="193039"/>
                  </a:lnTo>
                  <a:close/>
                </a:path>
                <a:path w="4448175" h="320039">
                  <a:moveTo>
                    <a:pt x="32954" y="193039"/>
                  </a:moveTo>
                  <a:lnTo>
                    <a:pt x="32804" y="193039"/>
                  </a:lnTo>
                  <a:lnTo>
                    <a:pt x="32626" y="191770"/>
                  </a:lnTo>
                  <a:lnTo>
                    <a:pt x="32954" y="193039"/>
                  </a:lnTo>
                  <a:close/>
                </a:path>
                <a:path w="4448175" h="320039">
                  <a:moveTo>
                    <a:pt x="4443209" y="199389"/>
                  </a:moveTo>
                  <a:lnTo>
                    <a:pt x="4413580" y="199389"/>
                  </a:lnTo>
                  <a:lnTo>
                    <a:pt x="4415548" y="191770"/>
                  </a:lnTo>
                  <a:lnTo>
                    <a:pt x="4415370" y="193039"/>
                  </a:lnTo>
                  <a:lnTo>
                    <a:pt x="4444574" y="193039"/>
                  </a:lnTo>
                  <a:lnTo>
                    <a:pt x="4443209" y="199389"/>
                  </a:lnTo>
                  <a:close/>
                </a:path>
                <a:path w="4448175" h="320039">
                  <a:moveTo>
                    <a:pt x="34772" y="199389"/>
                  </a:moveTo>
                  <a:lnTo>
                    <a:pt x="34594" y="199389"/>
                  </a:lnTo>
                  <a:lnTo>
                    <a:pt x="34391" y="198120"/>
                  </a:lnTo>
                  <a:lnTo>
                    <a:pt x="34772" y="199389"/>
                  </a:lnTo>
                  <a:close/>
                </a:path>
                <a:path w="4448175" h="320039">
                  <a:moveTo>
                    <a:pt x="4441583" y="205739"/>
                  </a:moveTo>
                  <a:lnTo>
                    <a:pt x="4411497" y="205739"/>
                  </a:lnTo>
                  <a:lnTo>
                    <a:pt x="4413783" y="198120"/>
                  </a:lnTo>
                  <a:lnTo>
                    <a:pt x="4413580" y="199389"/>
                  </a:lnTo>
                  <a:lnTo>
                    <a:pt x="4443209" y="199389"/>
                  </a:lnTo>
                  <a:lnTo>
                    <a:pt x="4443031" y="200660"/>
                  </a:lnTo>
                  <a:lnTo>
                    <a:pt x="4441583" y="205739"/>
                  </a:lnTo>
                  <a:close/>
                </a:path>
                <a:path w="4448175" h="320039">
                  <a:moveTo>
                    <a:pt x="36959" y="205739"/>
                  </a:moveTo>
                  <a:lnTo>
                    <a:pt x="36677" y="205739"/>
                  </a:lnTo>
                  <a:lnTo>
                    <a:pt x="36436" y="204470"/>
                  </a:lnTo>
                  <a:lnTo>
                    <a:pt x="36959" y="205739"/>
                  </a:lnTo>
                  <a:close/>
                </a:path>
                <a:path w="4448175" h="320039">
                  <a:moveTo>
                    <a:pt x="4437447" y="217170"/>
                  </a:moveTo>
                  <a:lnTo>
                    <a:pt x="4406468" y="217170"/>
                  </a:lnTo>
                  <a:lnTo>
                    <a:pt x="4409389" y="210820"/>
                  </a:lnTo>
                  <a:lnTo>
                    <a:pt x="4409122" y="210820"/>
                  </a:lnTo>
                  <a:lnTo>
                    <a:pt x="4411738" y="204470"/>
                  </a:lnTo>
                  <a:lnTo>
                    <a:pt x="4411497" y="205739"/>
                  </a:lnTo>
                  <a:lnTo>
                    <a:pt x="4441583" y="205739"/>
                  </a:lnTo>
                  <a:lnTo>
                    <a:pt x="4440859" y="208279"/>
                  </a:lnTo>
                  <a:lnTo>
                    <a:pt x="4438561" y="214629"/>
                  </a:lnTo>
                  <a:lnTo>
                    <a:pt x="4438319" y="214629"/>
                  </a:lnTo>
                  <a:lnTo>
                    <a:pt x="4437447" y="217170"/>
                  </a:lnTo>
                  <a:close/>
                </a:path>
                <a:path w="4448175" h="320039">
                  <a:moveTo>
                    <a:pt x="42047" y="217170"/>
                  </a:moveTo>
                  <a:lnTo>
                    <a:pt x="41706" y="217170"/>
                  </a:lnTo>
                  <a:lnTo>
                    <a:pt x="41401" y="215900"/>
                  </a:lnTo>
                  <a:lnTo>
                    <a:pt x="42047" y="217170"/>
                  </a:lnTo>
                  <a:close/>
                </a:path>
                <a:path w="4448175" h="320039">
                  <a:moveTo>
                    <a:pt x="4432503" y="228600"/>
                  </a:moveTo>
                  <a:lnTo>
                    <a:pt x="4400359" y="228600"/>
                  </a:lnTo>
                  <a:lnTo>
                    <a:pt x="4403877" y="222250"/>
                  </a:lnTo>
                  <a:lnTo>
                    <a:pt x="4403547" y="222250"/>
                  </a:lnTo>
                  <a:lnTo>
                    <a:pt x="4406773" y="215900"/>
                  </a:lnTo>
                  <a:lnTo>
                    <a:pt x="4406468" y="217170"/>
                  </a:lnTo>
                  <a:lnTo>
                    <a:pt x="4437447" y="217170"/>
                  </a:lnTo>
                  <a:lnTo>
                    <a:pt x="4435703" y="222250"/>
                  </a:lnTo>
                  <a:lnTo>
                    <a:pt x="4432503" y="228600"/>
                  </a:lnTo>
                  <a:close/>
                </a:path>
                <a:path w="4448175" h="320039">
                  <a:moveTo>
                    <a:pt x="48219" y="228600"/>
                  </a:moveTo>
                  <a:lnTo>
                    <a:pt x="47815" y="228600"/>
                  </a:lnTo>
                  <a:lnTo>
                    <a:pt x="47459" y="227329"/>
                  </a:lnTo>
                  <a:lnTo>
                    <a:pt x="48219" y="228600"/>
                  </a:lnTo>
                  <a:close/>
                </a:path>
                <a:path w="4448175" h="320039">
                  <a:moveTo>
                    <a:pt x="4421286" y="248920"/>
                  </a:moveTo>
                  <a:lnTo>
                    <a:pt x="4385144" y="248920"/>
                  </a:lnTo>
                  <a:lnTo>
                    <a:pt x="4389742" y="243839"/>
                  </a:lnTo>
                  <a:lnTo>
                    <a:pt x="4389297" y="243839"/>
                  </a:lnTo>
                  <a:lnTo>
                    <a:pt x="4393641" y="238760"/>
                  </a:lnTo>
                  <a:lnTo>
                    <a:pt x="4393234" y="238760"/>
                  </a:lnTo>
                  <a:lnTo>
                    <a:pt x="4397298" y="233679"/>
                  </a:lnTo>
                  <a:lnTo>
                    <a:pt x="4396917" y="233679"/>
                  </a:lnTo>
                  <a:lnTo>
                    <a:pt x="4400715" y="227329"/>
                  </a:lnTo>
                  <a:lnTo>
                    <a:pt x="4400359" y="228600"/>
                  </a:lnTo>
                  <a:lnTo>
                    <a:pt x="4432503" y="228600"/>
                  </a:lnTo>
                  <a:lnTo>
                    <a:pt x="4432198" y="229870"/>
                  </a:lnTo>
                  <a:lnTo>
                    <a:pt x="4428972" y="236220"/>
                  </a:lnTo>
                  <a:lnTo>
                    <a:pt x="4428642" y="236220"/>
                  </a:lnTo>
                  <a:lnTo>
                    <a:pt x="4425124" y="242570"/>
                  </a:lnTo>
                  <a:lnTo>
                    <a:pt x="4424768" y="242570"/>
                  </a:lnTo>
                  <a:lnTo>
                    <a:pt x="4421286" y="248920"/>
                  </a:lnTo>
                  <a:close/>
                </a:path>
                <a:path w="4448175" h="320039">
                  <a:moveTo>
                    <a:pt x="63782" y="248920"/>
                  </a:moveTo>
                  <a:lnTo>
                    <a:pt x="63030" y="248920"/>
                  </a:lnTo>
                  <a:lnTo>
                    <a:pt x="62572" y="247650"/>
                  </a:lnTo>
                  <a:lnTo>
                    <a:pt x="63782" y="248920"/>
                  </a:lnTo>
                  <a:close/>
                </a:path>
                <a:path w="4448175" h="320039">
                  <a:moveTo>
                    <a:pt x="4415024" y="257810"/>
                  </a:moveTo>
                  <a:lnTo>
                    <a:pt x="4376178" y="257810"/>
                  </a:lnTo>
                  <a:lnTo>
                    <a:pt x="4381246" y="252729"/>
                  </a:lnTo>
                  <a:lnTo>
                    <a:pt x="4380763" y="252729"/>
                  </a:lnTo>
                  <a:lnTo>
                    <a:pt x="4385602" y="247650"/>
                  </a:lnTo>
                  <a:lnTo>
                    <a:pt x="4385144" y="248920"/>
                  </a:lnTo>
                  <a:lnTo>
                    <a:pt x="4421286" y="248920"/>
                  </a:lnTo>
                  <a:lnTo>
                    <a:pt x="4420590" y="250189"/>
                  </a:lnTo>
                  <a:lnTo>
                    <a:pt x="4416513" y="255270"/>
                  </a:lnTo>
                  <a:lnTo>
                    <a:pt x="4416107" y="256539"/>
                  </a:lnTo>
                  <a:lnTo>
                    <a:pt x="4415024" y="257810"/>
                  </a:lnTo>
                  <a:close/>
                </a:path>
                <a:path w="4448175" h="320039">
                  <a:moveTo>
                    <a:pt x="72815" y="257810"/>
                  </a:moveTo>
                  <a:lnTo>
                    <a:pt x="71996" y="257810"/>
                  </a:lnTo>
                  <a:lnTo>
                    <a:pt x="71488" y="256539"/>
                  </a:lnTo>
                  <a:lnTo>
                    <a:pt x="72815" y="257810"/>
                  </a:lnTo>
                  <a:close/>
                </a:path>
                <a:path w="4448175" h="320039">
                  <a:moveTo>
                    <a:pt x="4401451" y="273050"/>
                  </a:moveTo>
                  <a:lnTo>
                    <a:pt x="4355858" y="273050"/>
                  </a:lnTo>
                  <a:lnTo>
                    <a:pt x="4361789" y="269239"/>
                  </a:lnTo>
                  <a:lnTo>
                    <a:pt x="4361218" y="269239"/>
                  </a:lnTo>
                  <a:lnTo>
                    <a:pt x="4366945" y="265429"/>
                  </a:lnTo>
                  <a:lnTo>
                    <a:pt x="4366399" y="265429"/>
                  </a:lnTo>
                  <a:lnTo>
                    <a:pt x="4371911" y="261620"/>
                  </a:lnTo>
                  <a:lnTo>
                    <a:pt x="4371378" y="261620"/>
                  </a:lnTo>
                  <a:lnTo>
                    <a:pt x="4376686" y="256539"/>
                  </a:lnTo>
                  <a:lnTo>
                    <a:pt x="4376178" y="257810"/>
                  </a:lnTo>
                  <a:lnTo>
                    <a:pt x="4415024" y="257810"/>
                  </a:lnTo>
                  <a:lnTo>
                    <a:pt x="4411776" y="261620"/>
                  </a:lnTo>
                  <a:lnTo>
                    <a:pt x="4406747" y="266700"/>
                  </a:lnTo>
                  <a:lnTo>
                    <a:pt x="4406290" y="267970"/>
                  </a:lnTo>
                  <a:lnTo>
                    <a:pt x="4401451" y="273050"/>
                  </a:lnTo>
                  <a:close/>
                </a:path>
                <a:path w="4448175" h="320039">
                  <a:moveTo>
                    <a:pt x="92316" y="273050"/>
                  </a:moveTo>
                  <a:lnTo>
                    <a:pt x="46723" y="273050"/>
                  </a:lnTo>
                  <a:lnTo>
                    <a:pt x="41884" y="267970"/>
                  </a:lnTo>
                  <a:lnTo>
                    <a:pt x="36842" y="261620"/>
                  </a:lnTo>
                  <a:lnTo>
                    <a:pt x="76263" y="261620"/>
                  </a:lnTo>
                  <a:lnTo>
                    <a:pt x="81775" y="265429"/>
                  </a:lnTo>
                  <a:lnTo>
                    <a:pt x="81229" y="265429"/>
                  </a:lnTo>
                  <a:lnTo>
                    <a:pt x="86956" y="269239"/>
                  </a:lnTo>
                  <a:lnTo>
                    <a:pt x="86385" y="269239"/>
                  </a:lnTo>
                  <a:lnTo>
                    <a:pt x="92316" y="273050"/>
                  </a:lnTo>
                  <a:close/>
                </a:path>
                <a:path w="4448175" h="320039">
                  <a:moveTo>
                    <a:pt x="103530" y="278129"/>
                  </a:moveTo>
                  <a:lnTo>
                    <a:pt x="52273" y="278129"/>
                  </a:lnTo>
                  <a:lnTo>
                    <a:pt x="47205" y="273050"/>
                  </a:lnTo>
                  <a:lnTo>
                    <a:pt x="92316" y="273050"/>
                  </a:lnTo>
                  <a:lnTo>
                    <a:pt x="91732" y="271779"/>
                  </a:lnTo>
                  <a:lnTo>
                    <a:pt x="97840" y="275589"/>
                  </a:lnTo>
                  <a:lnTo>
                    <a:pt x="97231" y="275589"/>
                  </a:lnTo>
                  <a:lnTo>
                    <a:pt x="103530" y="278129"/>
                  </a:lnTo>
                  <a:close/>
                </a:path>
                <a:path w="4448175" h="320039">
                  <a:moveTo>
                    <a:pt x="4390097" y="283210"/>
                  </a:moveTo>
                  <a:lnTo>
                    <a:pt x="4332808" y="283210"/>
                  </a:lnTo>
                  <a:lnTo>
                    <a:pt x="4339450" y="280670"/>
                  </a:lnTo>
                  <a:lnTo>
                    <a:pt x="4338802" y="280670"/>
                  </a:lnTo>
                  <a:lnTo>
                    <a:pt x="4345266" y="278129"/>
                  </a:lnTo>
                  <a:lnTo>
                    <a:pt x="4344644" y="278129"/>
                  </a:lnTo>
                  <a:lnTo>
                    <a:pt x="4350943" y="275589"/>
                  </a:lnTo>
                  <a:lnTo>
                    <a:pt x="4350334" y="275589"/>
                  </a:lnTo>
                  <a:lnTo>
                    <a:pt x="4356442" y="271779"/>
                  </a:lnTo>
                  <a:lnTo>
                    <a:pt x="4355858" y="273050"/>
                  </a:lnTo>
                  <a:lnTo>
                    <a:pt x="4400969" y="273050"/>
                  </a:lnTo>
                  <a:lnTo>
                    <a:pt x="4395901" y="278129"/>
                  </a:lnTo>
                  <a:lnTo>
                    <a:pt x="4390097" y="283210"/>
                  </a:lnTo>
                  <a:close/>
                </a:path>
                <a:path w="4448175" h="320039">
                  <a:moveTo>
                    <a:pt x="134112" y="288289"/>
                  </a:moveTo>
                  <a:lnTo>
                    <a:pt x="64122" y="288289"/>
                  </a:lnTo>
                  <a:lnTo>
                    <a:pt x="58610" y="283210"/>
                  </a:lnTo>
                  <a:lnTo>
                    <a:pt x="52781" y="278129"/>
                  </a:lnTo>
                  <a:lnTo>
                    <a:pt x="102908" y="278129"/>
                  </a:lnTo>
                  <a:lnTo>
                    <a:pt x="109372" y="280670"/>
                  </a:lnTo>
                  <a:lnTo>
                    <a:pt x="108724" y="280670"/>
                  </a:lnTo>
                  <a:lnTo>
                    <a:pt x="115366" y="283210"/>
                  </a:lnTo>
                  <a:lnTo>
                    <a:pt x="114693" y="283210"/>
                  </a:lnTo>
                  <a:lnTo>
                    <a:pt x="121488" y="285750"/>
                  </a:lnTo>
                  <a:lnTo>
                    <a:pt x="120815" y="285750"/>
                  </a:lnTo>
                  <a:lnTo>
                    <a:pt x="127736" y="287020"/>
                  </a:lnTo>
                  <a:lnTo>
                    <a:pt x="127050" y="287020"/>
                  </a:lnTo>
                  <a:lnTo>
                    <a:pt x="134112" y="288289"/>
                  </a:lnTo>
                  <a:close/>
                </a:path>
                <a:path w="4448175" h="320039">
                  <a:moveTo>
                    <a:pt x="4384052" y="288289"/>
                  </a:moveTo>
                  <a:lnTo>
                    <a:pt x="4314063" y="288289"/>
                  </a:lnTo>
                  <a:lnTo>
                    <a:pt x="4321124" y="287020"/>
                  </a:lnTo>
                  <a:lnTo>
                    <a:pt x="4320438" y="287020"/>
                  </a:lnTo>
                  <a:lnTo>
                    <a:pt x="4327359" y="285750"/>
                  </a:lnTo>
                  <a:lnTo>
                    <a:pt x="4326686" y="285750"/>
                  </a:lnTo>
                  <a:lnTo>
                    <a:pt x="4333468" y="283210"/>
                  </a:lnTo>
                  <a:lnTo>
                    <a:pt x="4389564" y="283210"/>
                  </a:lnTo>
                  <a:lnTo>
                    <a:pt x="4384052" y="288289"/>
                  </a:lnTo>
                  <a:close/>
                </a:path>
                <a:path w="4448175" h="320039">
                  <a:moveTo>
                    <a:pt x="4371276" y="297179"/>
                  </a:moveTo>
                  <a:lnTo>
                    <a:pt x="76898" y="297179"/>
                  </a:lnTo>
                  <a:lnTo>
                    <a:pt x="70396" y="292100"/>
                  </a:lnTo>
                  <a:lnTo>
                    <a:pt x="64668" y="288289"/>
                  </a:lnTo>
                  <a:lnTo>
                    <a:pt x="133413" y="288289"/>
                  </a:lnTo>
                  <a:lnTo>
                    <a:pt x="140601" y="289560"/>
                  </a:lnTo>
                  <a:lnTo>
                    <a:pt x="139890" y="289560"/>
                  </a:lnTo>
                  <a:lnTo>
                    <a:pt x="147205" y="290829"/>
                  </a:lnTo>
                  <a:lnTo>
                    <a:pt x="153187" y="290829"/>
                  </a:lnTo>
                  <a:lnTo>
                    <a:pt x="160693" y="292100"/>
                  </a:lnTo>
                  <a:lnTo>
                    <a:pt x="4377778" y="292100"/>
                  </a:lnTo>
                  <a:lnTo>
                    <a:pt x="4371276" y="297179"/>
                  </a:lnTo>
                  <a:close/>
                </a:path>
                <a:path w="4448175" h="320039">
                  <a:moveTo>
                    <a:pt x="4377778" y="292100"/>
                  </a:moveTo>
                  <a:lnTo>
                    <a:pt x="4287481" y="292100"/>
                  </a:lnTo>
                  <a:lnTo>
                    <a:pt x="4294987" y="290829"/>
                  </a:lnTo>
                  <a:lnTo>
                    <a:pt x="4300969" y="290829"/>
                  </a:lnTo>
                  <a:lnTo>
                    <a:pt x="4308271" y="289560"/>
                  </a:lnTo>
                  <a:lnTo>
                    <a:pt x="4307573" y="289560"/>
                  </a:lnTo>
                  <a:lnTo>
                    <a:pt x="4314761" y="288289"/>
                  </a:lnTo>
                  <a:lnTo>
                    <a:pt x="4383506" y="288289"/>
                  </a:lnTo>
                  <a:lnTo>
                    <a:pt x="4377778" y="292100"/>
                  </a:lnTo>
                  <a:close/>
                </a:path>
                <a:path w="4448175" h="320039">
                  <a:moveTo>
                    <a:pt x="4364570" y="300989"/>
                  </a:moveTo>
                  <a:lnTo>
                    <a:pt x="83604" y="300989"/>
                  </a:lnTo>
                  <a:lnTo>
                    <a:pt x="77482" y="297179"/>
                  </a:lnTo>
                  <a:lnTo>
                    <a:pt x="4370692" y="297179"/>
                  </a:lnTo>
                  <a:lnTo>
                    <a:pt x="4364570" y="300989"/>
                  </a:lnTo>
                  <a:close/>
                </a:path>
                <a:path w="4448175" h="320039">
                  <a:moveTo>
                    <a:pt x="4343298" y="309879"/>
                  </a:moveTo>
                  <a:lnTo>
                    <a:pt x="104876" y="309879"/>
                  </a:lnTo>
                  <a:lnTo>
                    <a:pt x="98247" y="307339"/>
                  </a:lnTo>
                  <a:lnTo>
                    <a:pt x="91135" y="304800"/>
                  </a:lnTo>
                  <a:lnTo>
                    <a:pt x="90500" y="303529"/>
                  </a:lnTo>
                  <a:lnTo>
                    <a:pt x="84213" y="300989"/>
                  </a:lnTo>
                  <a:lnTo>
                    <a:pt x="4363961" y="300989"/>
                  </a:lnTo>
                  <a:lnTo>
                    <a:pt x="4357674" y="303529"/>
                  </a:lnTo>
                  <a:lnTo>
                    <a:pt x="4357039" y="304800"/>
                  </a:lnTo>
                  <a:lnTo>
                    <a:pt x="4349927" y="307339"/>
                  </a:lnTo>
                  <a:lnTo>
                    <a:pt x="4343298" y="309879"/>
                  </a:lnTo>
                  <a:close/>
                </a:path>
                <a:path w="4448175" h="320039">
                  <a:moveTo>
                    <a:pt x="4328236" y="314960"/>
                  </a:moveTo>
                  <a:lnTo>
                    <a:pt x="119938" y="314960"/>
                  </a:lnTo>
                  <a:lnTo>
                    <a:pt x="112331" y="312420"/>
                  </a:lnTo>
                  <a:lnTo>
                    <a:pt x="105537" y="309879"/>
                  </a:lnTo>
                  <a:lnTo>
                    <a:pt x="4342638" y="309879"/>
                  </a:lnTo>
                  <a:lnTo>
                    <a:pt x="4335843" y="312420"/>
                  </a:lnTo>
                  <a:lnTo>
                    <a:pt x="4328236" y="314960"/>
                  </a:lnTo>
                  <a:close/>
                </a:path>
                <a:path w="4448175" h="320039">
                  <a:moveTo>
                    <a:pt x="4311878" y="318770"/>
                  </a:moveTo>
                  <a:lnTo>
                    <a:pt x="136296" y="318770"/>
                  </a:lnTo>
                  <a:lnTo>
                    <a:pt x="127685" y="316229"/>
                  </a:lnTo>
                  <a:lnTo>
                    <a:pt x="120624" y="314960"/>
                  </a:lnTo>
                  <a:lnTo>
                    <a:pt x="4327550" y="314960"/>
                  </a:lnTo>
                  <a:lnTo>
                    <a:pt x="4320489" y="316229"/>
                  </a:lnTo>
                  <a:lnTo>
                    <a:pt x="4311878" y="318770"/>
                  </a:lnTo>
                  <a:close/>
                </a:path>
                <a:path w="4448175" h="320039">
                  <a:moveTo>
                    <a:pt x="4296435" y="320039"/>
                  </a:moveTo>
                  <a:lnTo>
                    <a:pt x="151739" y="320039"/>
                  </a:lnTo>
                  <a:lnTo>
                    <a:pt x="143598" y="318770"/>
                  </a:lnTo>
                  <a:lnTo>
                    <a:pt x="4304576" y="318770"/>
                  </a:lnTo>
                  <a:lnTo>
                    <a:pt x="4296435" y="32003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978888" y="2498636"/>
            <a:ext cx="6725920" cy="402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0">
              <a:lnSpc>
                <a:spcPts val="3715"/>
              </a:lnSpc>
              <a:spcBef>
                <a:spcPts val="105"/>
              </a:spcBef>
            </a:pPr>
            <a:r>
              <a:rPr sz="3200" spc="-20" dirty="0">
                <a:latin typeface="UKIJ CJK"/>
                <a:cs typeface="UKIJ CJK"/>
              </a:rPr>
              <a:t>课程内容设计</a:t>
            </a:r>
            <a:endParaRPr sz="3200">
              <a:latin typeface="UKIJ CJK"/>
              <a:cs typeface="UKIJ CJK"/>
            </a:endParaRPr>
          </a:p>
          <a:p>
            <a:pPr marL="1236345" marR="2300605" indent="-71755">
              <a:lnSpc>
                <a:spcPts val="3270"/>
              </a:lnSpc>
              <a:spcBef>
                <a:spcPts val="460"/>
              </a:spcBef>
            </a:pPr>
            <a:r>
              <a:rPr sz="3200" spc="-20" dirty="0">
                <a:latin typeface="UKIJ CJK"/>
                <a:cs typeface="UKIJ CJK"/>
              </a:rPr>
              <a:t>能力训练项目设计项目情境设计</a:t>
            </a:r>
            <a:endParaRPr sz="3200">
              <a:latin typeface="UKIJ CJK"/>
              <a:cs typeface="UKIJ CJK"/>
            </a:endParaRPr>
          </a:p>
          <a:p>
            <a:pPr marL="1236345">
              <a:lnSpc>
                <a:spcPts val="3040"/>
              </a:lnSpc>
            </a:pPr>
            <a:r>
              <a:rPr sz="3200" spc="-20" dirty="0">
                <a:latin typeface="UKIJ CJK"/>
                <a:cs typeface="UKIJ CJK"/>
              </a:rPr>
              <a:t>实训项目设计</a:t>
            </a:r>
            <a:endParaRPr sz="3200">
              <a:latin typeface="UKIJ CJK"/>
              <a:cs typeface="UKIJ CJK"/>
            </a:endParaRPr>
          </a:p>
          <a:p>
            <a:pPr marL="1206500">
              <a:lnSpc>
                <a:spcPts val="3510"/>
              </a:lnSpc>
            </a:pPr>
            <a:r>
              <a:rPr sz="3200" spc="-15" dirty="0">
                <a:latin typeface="UKIJ CJK"/>
                <a:cs typeface="UKIJ CJK"/>
              </a:rPr>
              <a:t>课程实施计划、课程进度表</a:t>
            </a:r>
            <a:endParaRPr sz="3200">
              <a:latin typeface="UKIJ CJK"/>
              <a:cs typeface="UKIJ CJK"/>
            </a:endParaRPr>
          </a:p>
          <a:p>
            <a:pPr marL="810895" marR="5080" indent="210820">
              <a:lnSpc>
                <a:spcPts val="3270"/>
              </a:lnSpc>
              <a:spcBef>
                <a:spcPts val="460"/>
              </a:spcBef>
            </a:pPr>
            <a:r>
              <a:rPr sz="3200" spc="-15" dirty="0">
                <a:latin typeface="UKIJ CJK"/>
                <a:cs typeface="UKIJ CJK"/>
              </a:rPr>
              <a:t>第一次课设计；最后一次课设计</a:t>
            </a:r>
            <a:r>
              <a:rPr sz="3200" spc="-20" dirty="0">
                <a:latin typeface="UKIJ CJK"/>
                <a:cs typeface="UKIJ CJK"/>
              </a:rPr>
              <a:t>考核方案</a:t>
            </a:r>
            <a:endParaRPr sz="3200">
              <a:latin typeface="UKIJ CJK"/>
              <a:cs typeface="UKIJ CJK"/>
            </a:endParaRPr>
          </a:p>
          <a:p>
            <a:pPr marL="525145">
              <a:lnSpc>
                <a:spcPts val="3245"/>
              </a:lnSpc>
            </a:pPr>
            <a:r>
              <a:rPr sz="3200" spc="-20" dirty="0">
                <a:latin typeface="UKIJ CJK"/>
                <a:cs typeface="UKIJ CJK"/>
              </a:rPr>
              <a:t>教学材料</a:t>
            </a:r>
            <a:endParaRPr sz="32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UKIJ CJK"/>
                <a:cs typeface="UKIJ CJK"/>
              </a:rPr>
              <a:t>单元设计、其他</a:t>
            </a:r>
            <a:endParaRPr sz="3200">
              <a:latin typeface="UKIJ CJK"/>
              <a:cs typeface="UKIJ CJK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9239" y="6194425"/>
            <a:ext cx="381634" cy="2190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50620"/>
            <a:chOff x="0" y="0"/>
            <a:chExt cx="9144000" cy="115062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10820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99844" cy="115062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03" y="2459059"/>
            <a:ext cx="7588150" cy="37337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690" y="278765"/>
            <a:ext cx="104584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0000"/>
                </a:solidFill>
                <a:latin typeface="Noto Sans CJK HK"/>
                <a:cs typeface="Noto Sans CJK HK"/>
              </a:rPr>
              <a:t>十、考核</a:t>
            </a:r>
            <a:r>
              <a:rPr sz="2000" b="1" spc="-25" dirty="0">
                <a:solidFill>
                  <a:srgbClr val="000000"/>
                </a:solidFill>
                <a:latin typeface="Noto Sans CJK HK"/>
                <a:cs typeface="Noto Sans CJK HK"/>
              </a:rPr>
              <a:t>方案</a:t>
            </a:r>
            <a:endParaRPr sz="20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164" y="1715643"/>
            <a:ext cx="700595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265">
              <a:lnSpc>
                <a:spcPct val="150000"/>
              </a:lnSpc>
              <a:spcBef>
                <a:spcPts val="100"/>
              </a:spcBef>
              <a:buSzPct val="94000"/>
              <a:buFont typeface="Noto Serif CJK JP"/>
              <a:buAutoNum type="arabicPeriod"/>
              <a:tabLst>
                <a:tab pos="481965" algn="l"/>
              </a:tabLst>
            </a:pPr>
            <a:r>
              <a:rPr sz="1600" b="1" spc="-10" dirty="0">
                <a:solidFill>
                  <a:srgbClr val="153793"/>
                </a:solidFill>
                <a:latin typeface="Noto Sans CJK HK"/>
                <a:cs typeface="Noto Sans CJK HK"/>
              </a:rPr>
              <a:t>综合能力考核：</a:t>
            </a: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全面评估学生的商务礼仪学习及应用能力状况。既要关注学生知识与技能的理解和掌握，也要关注他们价值观与情商的发展；既关注结果，更关注过程。考核的手段和形式应多样化，要将过程评价与结果评价相结合，定性与定量相结合，充分关注学生的个性差异，发挥考核的激励作用，增</a:t>
            </a:r>
            <a:r>
              <a:rPr sz="16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强学生的自信心和实践能力.</a:t>
            </a:r>
            <a:endParaRPr sz="1600">
              <a:latin typeface="Noto Serif CJK JP"/>
              <a:cs typeface="Noto Serif CJK JP"/>
            </a:endParaRPr>
          </a:p>
          <a:p>
            <a:pPr marL="12700" marR="38735" indent="435610" algn="just">
              <a:lnSpc>
                <a:spcPct val="150000"/>
              </a:lnSpc>
              <a:spcBef>
                <a:spcPts val="10"/>
              </a:spcBef>
              <a:buSzPct val="94000"/>
              <a:buFont typeface="Arial" panose="020B0604020202020204"/>
              <a:buAutoNum type="arabicPeriod"/>
              <a:tabLst>
                <a:tab pos="447675" algn="l"/>
              </a:tabLst>
            </a:pPr>
            <a:r>
              <a:rPr sz="1600" b="1" spc="-10" dirty="0">
                <a:solidFill>
                  <a:srgbClr val="153793"/>
                </a:solidFill>
                <a:latin typeface="Noto Sans CJK HK"/>
                <a:cs typeface="Noto Sans CJK HK"/>
              </a:rPr>
              <a:t>单项能力考核：</a:t>
            </a: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对学生单项能力学习的考核，既要关注学生知识与技能的理解和掌握，也要关注他们价值观与情商的发展；既要关注结果，更要关注过程。考核的手段和形式采取多样化手段，要将过程评价与结果评价相结合，定性与定量相结合，充分关注学生的个性差异，发挥考核的激励作用，增强学生的自信心和实践能力。</a:t>
            </a:r>
            <a:endParaRPr sz="1600">
              <a:latin typeface="Noto Serif CJK JP"/>
              <a:cs typeface="Noto Serif CJK JP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8262" y="326390"/>
            <a:ext cx="1556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00"/>
                </a:solidFill>
                <a:latin typeface="Noto Sans CJK HK"/>
                <a:cs typeface="Noto Sans CJK HK"/>
              </a:rPr>
              <a:t>十、考核方案</a:t>
            </a:r>
            <a:endParaRPr sz="20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3050" y="1254125"/>
          <a:ext cx="8696960" cy="545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175"/>
                <a:gridCol w="1402714"/>
                <a:gridCol w="2386965"/>
                <a:gridCol w="943610"/>
                <a:gridCol w="2857500"/>
              </a:tblGrid>
              <a:tr h="1195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考核方案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68580" marR="4508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spc="-1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课程考核的目的是全面评估学生的学习状况。对学生学习的考核，既要关注学生知识与技能的</a:t>
                      </a:r>
                      <a:r>
                        <a:rPr sz="1400" spc="50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 </a:t>
                      </a:r>
                      <a:r>
                        <a:rPr sz="1400" spc="-1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理解和掌握，也要关注他们价值观与情商的发展；既关注结果，更关注过程。考核的手段和形式应多样化，要将过程评价与结果评价相结合，定性与定量相结合，充分关注学生的个性差异，发挥考核的激励作用，增强学生的自信心和实践能力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337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考核方式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1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考核项目：综合能力、单项能力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3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成绩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3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说明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8580" marR="6794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导入项目</a:t>
                      </a:r>
                      <a:r>
                        <a:rPr sz="1400" spc="-4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</a:t>
                      </a:r>
                      <a:r>
                        <a:rPr sz="14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：商务礼仪认知课堂表现、讨论、角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色扮演现场表现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每人每项至少</a:t>
                      </a: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次，取平均分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8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2</a:t>
                      </a:r>
                      <a:r>
                        <a:rPr sz="14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:学习情境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spc="-1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行姿考核与打领带考核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 marR="24765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教学完成后，以策划案作为项目小结；学习态度和过程基本素养、课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堂讨论、提问、应变能力等</a:t>
                      </a:r>
                      <a:r>
                        <a:rPr sz="1400" spc="-14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（10%）</a:t>
                      </a: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项目完成的情况及创新性</a:t>
                      </a: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（20%）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26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过程考核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（60%）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8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3</a:t>
                      </a:r>
                      <a:r>
                        <a:rPr sz="14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:学习情境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商务会议策划案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335">
                <a:tc vMerge="1"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8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4</a:t>
                      </a:r>
                      <a:r>
                        <a:rPr sz="14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:学习情境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客户接待流程策划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806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8480">
                <a:tc vMerge="1"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marR="806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8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5</a:t>
                      </a:r>
                      <a:r>
                        <a:rPr sz="14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:学习情境</a:t>
                      </a:r>
                      <a:r>
                        <a:rPr sz="1400" spc="-3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划案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商务活动（如签字仪式）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策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60">
                <a:tc vMerge="1"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项目</a:t>
                      </a:r>
                      <a:r>
                        <a:rPr sz="1400" spc="8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6</a:t>
                      </a:r>
                      <a:r>
                        <a:rPr sz="14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:学习情境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商务宴请程序策划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 vMerge="1"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635"/>
                        </a:lnSpc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课程设计展示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每组表演情景剧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1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终结考核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（40%）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综合试卷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30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920">
                <a:tc gridSpan="3"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3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总分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05"/>
                        </a:lnSpc>
                      </a:pPr>
                      <a:r>
                        <a:rPr sz="1400" spc="-6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100</a:t>
                      </a:r>
                      <a:r>
                        <a:rPr sz="14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分</a:t>
                      </a:r>
                      <a:endParaRPr sz="1400">
                        <a:latin typeface="Noto Serif CJK JP"/>
                        <a:cs typeface="Noto Serif CJK JP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7577" y="396240"/>
            <a:ext cx="38500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90" dirty="0">
                <a:latin typeface="Noto Sans CJK HK"/>
                <a:cs typeface="Noto Sans CJK HK"/>
              </a:rPr>
              <a:t>3</a:t>
            </a:r>
            <a:r>
              <a:rPr sz="2000" b="1" dirty="0">
                <a:latin typeface="Noto Sans CJK HK"/>
                <a:cs typeface="Noto Sans CJK HK"/>
              </a:rPr>
              <a:t>.具体考核方式与比例</a:t>
            </a:r>
            <a:r>
              <a:rPr sz="2000" spc="-20" dirty="0">
                <a:latin typeface="Noto Serif CJK JP"/>
                <a:cs typeface="Noto Serif CJK JP"/>
              </a:rPr>
              <a:t>实施如下：</a:t>
            </a:r>
            <a:endParaRPr sz="2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089" y="1281747"/>
            <a:ext cx="6897370" cy="3578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53793"/>
                </a:solidFill>
                <a:latin typeface="Noto Sans CJK HK"/>
                <a:cs typeface="Noto Sans CJK HK"/>
              </a:rPr>
              <a:t>（</a:t>
            </a:r>
            <a:r>
              <a:rPr sz="2800" b="1" spc="300" dirty="0">
                <a:solidFill>
                  <a:srgbClr val="153793"/>
                </a:solidFill>
                <a:latin typeface="Noto Sans CJK HK"/>
                <a:cs typeface="Noto Sans CJK HK"/>
              </a:rPr>
              <a:t>一</a:t>
            </a:r>
            <a:r>
              <a:rPr sz="2800" b="1" spc="-10" dirty="0">
                <a:solidFill>
                  <a:srgbClr val="153793"/>
                </a:solidFill>
                <a:latin typeface="Noto Sans CJK HK"/>
                <a:cs typeface="Noto Sans CJK HK"/>
              </a:rPr>
              <a:t>）</a:t>
            </a:r>
            <a:r>
              <a:rPr sz="2800" b="1" spc="-20" dirty="0">
                <a:solidFill>
                  <a:srgbClr val="153793"/>
                </a:solidFill>
                <a:latin typeface="Noto Sans CJK HK"/>
                <a:cs typeface="Noto Sans CJK HK"/>
              </a:rPr>
              <a:t>教材选用</a:t>
            </a:r>
            <a:endParaRPr sz="2800">
              <a:latin typeface="Noto Sans CJK HK"/>
              <a:cs typeface="Noto Sans CJK HK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2800">
              <a:latin typeface="Noto Sans CJK HK"/>
              <a:cs typeface="Noto Sans CJK HK"/>
            </a:endParaRPr>
          </a:p>
          <a:p>
            <a:pPr marL="354965" marR="5080" indent="432435">
              <a:lnSpc>
                <a:spcPct val="150000"/>
              </a:lnSpc>
            </a:pPr>
            <a:r>
              <a:rPr sz="2000" spc="-15" dirty="0">
                <a:latin typeface="Noto Serif CJK JP"/>
                <a:cs typeface="Noto Serif CJK JP"/>
              </a:rPr>
              <a:t>本课程选用的教材是北京理工大学出版社出版的杨贺主编的《商务礼仪》、北京交通大学出版社《商务沟通与礼</a:t>
            </a:r>
            <a:r>
              <a:rPr sz="2000" spc="-20" dirty="0">
                <a:latin typeface="Noto Serif CJK JP"/>
                <a:cs typeface="Noto Serif CJK JP"/>
              </a:rPr>
              <a:t>仪》配合使用</a:t>
            </a:r>
            <a:endParaRPr sz="20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2035"/>
              </a:spcBef>
            </a:pPr>
            <a:endParaRPr sz="2000">
              <a:latin typeface="Noto Serif CJK JP"/>
              <a:cs typeface="Noto Serif CJK JP"/>
            </a:endParaRPr>
          </a:p>
          <a:p>
            <a:pPr marL="575945">
              <a:lnSpc>
                <a:spcPct val="100000"/>
              </a:lnSpc>
            </a:pPr>
            <a:r>
              <a:rPr sz="2000" spc="-10" dirty="0">
                <a:latin typeface="Noto Serif CJK JP"/>
                <a:cs typeface="Noto Serif CJK JP"/>
              </a:rPr>
              <a:t>网络课程</a:t>
            </a:r>
            <a:r>
              <a:rPr sz="2000" spc="-10" dirty="0">
                <a:latin typeface="Arial" panose="020B0604020202020204"/>
                <a:cs typeface="Arial" panose="020B0604020202020204"/>
              </a:rPr>
              <a:t>--</a:t>
            </a:r>
            <a:r>
              <a:rPr sz="2000" spc="-15" dirty="0">
                <a:latin typeface="Noto Serif CJK JP"/>
                <a:cs typeface="Noto Serif CJK JP"/>
              </a:rPr>
              <a:t>山东省精品资源共享课</a:t>
            </a:r>
            <a:endParaRPr sz="2000">
              <a:latin typeface="Noto Serif CJK JP"/>
              <a:cs typeface="Noto Serif CJK JP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0589" y="370840"/>
            <a:ext cx="1811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000000"/>
                </a:solidFill>
                <a:latin typeface="Noto Sans CJK HK"/>
                <a:cs typeface="Noto Sans CJK HK"/>
              </a:rPr>
              <a:t>十一、教学材料</a:t>
            </a:r>
            <a:endParaRPr sz="20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2" y="1426210"/>
            <a:ext cx="359791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Noto Sans CJK HK"/>
                <a:cs typeface="Noto Sans CJK HK"/>
              </a:rPr>
              <a:t>（二）</a:t>
            </a:r>
            <a:r>
              <a:rPr sz="2800" b="1" spc="-20" dirty="0">
                <a:latin typeface="Noto Sans CJK HK"/>
                <a:cs typeface="Noto Sans CJK HK"/>
              </a:rPr>
              <a:t>数字化教辅资源</a:t>
            </a:r>
            <a:endParaRPr sz="2800">
              <a:latin typeface="Noto Sans CJK HK"/>
              <a:cs typeface="Noto Sans CJK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7627" y="2469832"/>
            <a:ext cx="414020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100" dirty="0">
                <a:latin typeface="Noto Serif CJK JP"/>
                <a:cs typeface="Noto Serif CJK JP"/>
              </a:rPr>
              <a:t>1</a:t>
            </a:r>
            <a:r>
              <a:rPr sz="2400" dirty="0">
                <a:latin typeface="Noto Serif CJK JP"/>
                <a:cs typeface="Noto Serif CJK JP"/>
              </a:rPr>
              <a:t>、商务礼仪</a:t>
            </a:r>
            <a:r>
              <a:rPr sz="2400" u="heavy" spc="-15" dirty="0">
                <a:solidFill>
                  <a:srgbClr val="6699FF"/>
                </a:solidFill>
                <a:uFill>
                  <a:solidFill>
                    <a:srgbClr val="6699FF"/>
                  </a:solidFill>
                </a:uFill>
                <a:latin typeface="Noto Serif CJK JP"/>
                <a:cs typeface="Noto Serif CJK JP"/>
              </a:rPr>
              <a:t>教学参考</a:t>
            </a:r>
            <a:endParaRPr sz="24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1840230" algn="l"/>
                <a:tab pos="3212465" algn="l"/>
              </a:tabLst>
            </a:pPr>
            <a:r>
              <a:rPr sz="2400" spc="-100" dirty="0">
                <a:latin typeface="Noto Serif CJK JP"/>
                <a:cs typeface="Noto Serif CJK JP"/>
              </a:rPr>
              <a:t>2</a:t>
            </a:r>
            <a:r>
              <a:rPr sz="2400" dirty="0">
                <a:latin typeface="Noto Serif CJK JP"/>
                <a:cs typeface="Noto Serif CJK JP"/>
              </a:rPr>
              <a:t>、爱课程</a:t>
            </a:r>
            <a:r>
              <a:rPr sz="2400" spc="-50" dirty="0">
                <a:latin typeface="Noto Serif CJK JP"/>
                <a:cs typeface="Noto Serif CJK JP"/>
              </a:rPr>
              <a:t>网</a:t>
            </a:r>
            <a:r>
              <a:rPr sz="2400" dirty="0">
                <a:latin typeface="Noto Serif CJK JP"/>
                <a:cs typeface="Noto Serif CJK JP"/>
              </a:rPr>
              <a:t>	商务礼</a:t>
            </a:r>
            <a:r>
              <a:rPr sz="2400" spc="-50" dirty="0">
                <a:latin typeface="Noto Serif CJK JP"/>
                <a:cs typeface="Noto Serif CJK JP"/>
              </a:rPr>
              <a:t>仪</a:t>
            </a:r>
            <a:r>
              <a:rPr sz="2400" dirty="0">
                <a:latin typeface="Noto Serif CJK JP"/>
                <a:cs typeface="Noto Serif CJK JP"/>
              </a:rPr>
              <a:t>	教程</a:t>
            </a:r>
            <a:r>
              <a:rPr sz="2400" spc="-50" dirty="0">
                <a:latin typeface="Noto Serif CJK JP"/>
                <a:cs typeface="Noto Serif CJK JP"/>
              </a:rPr>
              <a:t>等</a:t>
            </a:r>
            <a:endParaRPr sz="2400">
              <a:latin typeface="Noto Serif CJK JP"/>
              <a:cs typeface="Noto Serif CJK JP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0589" y="370840"/>
            <a:ext cx="1811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Noto Sans CJK HK"/>
                <a:cs typeface="Noto Sans CJK HK"/>
              </a:rPr>
              <a:t>十一、教学材料</a:t>
            </a:r>
            <a:endParaRPr sz="20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987" y="1987550"/>
            <a:ext cx="7067550" cy="3497579"/>
            <a:chOff x="915987" y="1987550"/>
            <a:chExt cx="7067550" cy="3497579"/>
          </a:xfrm>
        </p:grpSpPr>
        <p:sp>
          <p:nvSpPr>
            <p:cNvPr id="3" name="object 3"/>
            <p:cNvSpPr/>
            <p:nvPr/>
          </p:nvSpPr>
          <p:spPr>
            <a:xfrm>
              <a:off x="915987" y="1987549"/>
              <a:ext cx="7067550" cy="3497579"/>
            </a:xfrm>
            <a:custGeom>
              <a:avLst/>
              <a:gdLst/>
              <a:ahLst/>
              <a:cxnLst/>
              <a:rect l="l" t="t" r="r" b="b"/>
              <a:pathLst>
                <a:path w="7067550" h="3497579">
                  <a:moveTo>
                    <a:pt x="5647880" y="964438"/>
                  </a:moveTo>
                  <a:lnTo>
                    <a:pt x="5644921" y="915403"/>
                  </a:lnTo>
                  <a:lnTo>
                    <a:pt x="5636082" y="868159"/>
                  </a:lnTo>
                  <a:lnTo>
                    <a:pt x="5621731" y="823087"/>
                  </a:lnTo>
                  <a:lnTo>
                    <a:pt x="5602249" y="780554"/>
                  </a:lnTo>
                  <a:lnTo>
                    <a:pt x="5577992" y="740943"/>
                  </a:lnTo>
                  <a:lnTo>
                    <a:pt x="5549328" y="704596"/>
                  </a:lnTo>
                  <a:lnTo>
                    <a:pt x="5516626" y="671893"/>
                  </a:lnTo>
                  <a:lnTo>
                    <a:pt x="5480253" y="643204"/>
                  </a:lnTo>
                  <a:lnTo>
                    <a:pt x="5440578" y="618883"/>
                  </a:lnTo>
                  <a:lnTo>
                    <a:pt x="5397970" y="599313"/>
                  </a:lnTo>
                  <a:lnTo>
                    <a:pt x="5352796" y="584873"/>
                  </a:lnTo>
                  <a:lnTo>
                    <a:pt x="5305412" y="575894"/>
                  </a:lnTo>
                  <a:lnTo>
                    <a:pt x="5256212" y="572770"/>
                  </a:lnTo>
                  <a:lnTo>
                    <a:pt x="1930844" y="572770"/>
                  </a:lnTo>
                  <a:lnTo>
                    <a:pt x="1881530" y="575894"/>
                  </a:lnTo>
                  <a:lnTo>
                    <a:pt x="1834070" y="584873"/>
                  </a:lnTo>
                  <a:lnTo>
                    <a:pt x="1788820" y="599313"/>
                  </a:lnTo>
                  <a:lnTo>
                    <a:pt x="1746135" y="618883"/>
                  </a:lnTo>
                  <a:lnTo>
                    <a:pt x="1706384" y="643204"/>
                  </a:lnTo>
                  <a:lnTo>
                    <a:pt x="1669935" y="671893"/>
                  </a:lnTo>
                  <a:lnTo>
                    <a:pt x="1637144" y="704596"/>
                  </a:lnTo>
                  <a:lnTo>
                    <a:pt x="1608378" y="740943"/>
                  </a:lnTo>
                  <a:lnTo>
                    <a:pt x="1584007" y="780554"/>
                  </a:lnTo>
                  <a:lnTo>
                    <a:pt x="1564373" y="823087"/>
                  </a:lnTo>
                  <a:lnTo>
                    <a:pt x="1549869" y="868159"/>
                  </a:lnTo>
                  <a:lnTo>
                    <a:pt x="1540840" y="915403"/>
                  </a:lnTo>
                  <a:lnTo>
                    <a:pt x="1537652" y="964438"/>
                  </a:lnTo>
                  <a:lnTo>
                    <a:pt x="1537652" y="2532634"/>
                  </a:lnTo>
                  <a:lnTo>
                    <a:pt x="1540840" y="2581732"/>
                  </a:lnTo>
                  <a:lnTo>
                    <a:pt x="1549869" y="2629001"/>
                  </a:lnTo>
                  <a:lnTo>
                    <a:pt x="1564373" y="2674099"/>
                  </a:lnTo>
                  <a:lnTo>
                    <a:pt x="1584007" y="2716644"/>
                  </a:lnTo>
                  <a:lnTo>
                    <a:pt x="1608378" y="2756281"/>
                  </a:lnTo>
                  <a:lnTo>
                    <a:pt x="1637144" y="2792641"/>
                  </a:lnTo>
                  <a:lnTo>
                    <a:pt x="1669935" y="2825343"/>
                  </a:lnTo>
                  <a:lnTo>
                    <a:pt x="1706384" y="2854020"/>
                  </a:lnTo>
                  <a:lnTo>
                    <a:pt x="1746135" y="2878315"/>
                  </a:lnTo>
                  <a:lnTo>
                    <a:pt x="1788820" y="2897860"/>
                  </a:lnTo>
                  <a:lnTo>
                    <a:pt x="1834070" y="2912287"/>
                  </a:lnTo>
                  <a:lnTo>
                    <a:pt x="1881530" y="2921228"/>
                  </a:lnTo>
                  <a:lnTo>
                    <a:pt x="1930844" y="2924302"/>
                  </a:lnTo>
                  <a:lnTo>
                    <a:pt x="5256212" y="2924302"/>
                  </a:lnTo>
                  <a:lnTo>
                    <a:pt x="5305412" y="2921228"/>
                  </a:lnTo>
                  <a:lnTo>
                    <a:pt x="5352796" y="2912287"/>
                  </a:lnTo>
                  <a:lnTo>
                    <a:pt x="5397970" y="2897860"/>
                  </a:lnTo>
                  <a:lnTo>
                    <a:pt x="5440578" y="2878315"/>
                  </a:lnTo>
                  <a:lnTo>
                    <a:pt x="5480253" y="2854020"/>
                  </a:lnTo>
                  <a:lnTo>
                    <a:pt x="5516626" y="2825343"/>
                  </a:lnTo>
                  <a:lnTo>
                    <a:pt x="5549328" y="2792641"/>
                  </a:lnTo>
                  <a:lnTo>
                    <a:pt x="5577992" y="2756281"/>
                  </a:lnTo>
                  <a:lnTo>
                    <a:pt x="5602249" y="2716644"/>
                  </a:lnTo>
                  <a:lnTo>
                    <a:pt x="5621731" y="2674099"/>
                  </a:lnTo>
                  <a:lnTo>
                    <a:pt x="5636082" y="2629001"/>
                  </a:lnTo>
                  <a:lnTo>
                    <a:pt x="5644921" y="2581732"/>
                  </a:lnTo>
                  <a:lnTo>
                    <a:pt x="5647880" y="2532634"/>
                  </a:lnTo>
                  <a:lnTo>
                    <a:pt x="5647880" y="964438"/>
                  </a:lnTo>
                  <a:close/>
                </a:path>
                <a:path w="7067550" h="3497579">
                  <a:moveTo>
                    <a:pt x="7067550" y="12700"/>
                  </a:moveTo>
                  <a:lnTo>
                    <a:pt x="7054850" y="0"/>
                  </a:lnTo>
                  <a:lnTo>
                    <a:pt x="7042150" y="0"/>
                  </a:lnTo>
                  <a:lnTo>
                    <a:pt x="7042150" y="25400"/>
                  </a:lnTo>
                  <a:lnTo>
                    <a:pt x="7042150" y="2895282"/>
                  </a:lnTo>
                  <a:lnTo>
                    <a:pt x="6970179" y="2929407"/>
                  </a:lnTo>
                  <a:lnTo>
                    <a:pt x="6933184" y="2945841"/>
                  </a:lnTo>
                  <a:lnTo>
                    <a:pt x="6895135" y="2962275"/>
                  </a:lnTo>
                  <a:lnTo>
                    <a:pt x="6856031" y="2978721"/>
                  </a:lnTo>
                  <a:lnTo>
                    <a:pt x="6815912" y="2995142"/>
                  </a:lnTo>
                  <a:lnTo>
                    <a:pt x="6774777" y="3011563"/>
                  </a:lnTo>
                  <a:lnTo>
                    <a:pt x="6732676" y="3027946"/>
                  </a:lnTo>
                  <a:lnTo>
                    <a:pt x="6689611" y="3044304"/>
                  </a:lnTo>
                  <a:lnTo>
                    <a:pt x="6645618" y="3060598"/>
                  </a:lnTo>
                  <a:lnTo>
                    <a:pt x="6600711" y="3076841"/>
                  </a:lnTo>
                  <a:lnTo>
                    <a:pt x="6554914" y="3093021"/>
                  </a:lnTo>
                  <a:lnTo>
                    <a:pt x="6508242" y="3109125"/>
                  </a:lnTo>
                  <a:lnTo>
                    <a:pt x="6460731" y="3125139"/>
                  </a:lnTo>
                  <a:lnTo>
                    <a:pt x="6412382" y="3141053"/>
                  </a:lnTo>
                  <a:lnTo>
                    <a:pt x="6363246" y="3156864"/>
                  </a:lnTo>
                  <a:lnTo>
                    <a:pt x="6313309" y="3172561"/>
                  </a:lnTo>
                  <a:lnTo>
                    <a:pt x="6262636" y="3188119"/>
                  </a:lnTo>
                  <a:lnTo>
                    <a:pt x="6211214" y="3203549"/>
                  </a:lnTo>
                  <a:lnTo>
                    <a:pt x="6159081" y="3218840"/>
                  </a:lnTo>
                  <a:lnTo>
                    <a:pt x="6106249" y="3233966"/>
                  </a:lnTo>
                  <a:lnTo>
                    <a:pt x="6052744" y="3248926"/>
                  </a:lnTo>
                  <a:lnTo>
                    <a:pt x="5998603" y="3263709"/>
                  </a:lnTo>
                  <a:lnTo>
                    <a:pt x="5943828" y="3278301"/>
                  </a:lnTo>
                  <a:lnTo>
                    <a:pt x="5888444" y="3292703"/>
                  </a:lnTo>
                  <a:lnTo>
                    <a:pt x="5832487" y="3306902"/>
                  </a:lnTo>
                  <a:lnTo>
                    <a:pt x="5775960" y="3320872"/>
                  </a:lnTo>
                  <a:lnTo>
                    <a:pt x="5718911" y="3334626"/>
                  </a:lnTo>
                  <a:lnTo>
                    <a:pt x="5661330" y="3348151"/>
                  </a:lnTo>
                  <a:lnTo>
                    <a:pt x="5603265" y="3361410"/>
                  </a:lnTo>
                  <a:lnTo>
                    <a:pt x="5552364" y="3372751"/>
                  </a:lnTo>
                  <a:lnTo>
                    <a:pt x="5501716" y="3383750"/>
                  </a:lnTo>
                  <a:lnTo>
                    <a:pt x="5451360" y="3394418"/>
                  </a:lnTo>
                  <a:lnTo>
                    <a:pt x="5401284" y="3404755"/>
                  </a:lnTo>
                  <a:lnTo>
                    <a:pt x="5351513" y="3414763"/>
                  </a:lnTo>
                  <a:lnTo>
                    <a:pt x="5302072" y="3424428"/>
                  </a:lnTo>
                  <a:lnTo>
                    <a:pt x="5252961" y="3433762"/>
                  </a:lnTo>
                  <a:lnTo>
                    <a:pt x="5204218" y="3442766"/>
                  </a:lnTo>
                  <a:lnTo>
                    <a:pt x="5155844" y="3451441"/>
                  </a:lnTo>
                  <a:lnTo>
                    <a:pt x="5107851" y="3459772"/>
                  </a:lnTo>
                  <a:lnTo>
                    <a:pt x="5060264" y="3467760"/>
                  </a:lnTo>
                  <a:lnTo>
                    <a:pt x="5035004" y="3471862"/>
                  </a:lnTo>
                  <a:lnTo>
                    <a:pt x="25400" y="3471862"/>
                  </a:lnTo>
                  <a:lnTo>
                    <a:pt x="25400" y="603567"/>
                  </a:lnTo>
                  <a:lnTo>
                    <a:pt x="97370" y="569341"/>
                  </a:lnTo>
                  <a:lnTo>
                    <a:pt x="134353" y="552881"/>
                  </a:lnTo>
                  <a:lnTo>
                    <a:pt x="172402" y="536397"/>
                  </a:lnTo>
                  <a:lnTo>
                    <a:pt x="211505" y="519912"/>
                  </a:lnTo>
                  <a:lnTo>
                    <a:pt x="251625" y="503428"/>
                  </a:lnTo>
                  <a:lnTo>
                    <a:pt x="292760" y="486968"/>
                  </a:lnTo>
                  <a:lnTo>
                    <a:pt x="334860" y="470547"/>
                  </a:lnTo>
                  <a:lnTo>
                    <a:pt x="377926" y="454152"/>
                  </a:lnTo>
                  <a:lnTo>
                    <a:pt x="421919" y="437807"/>
                  </a:lnTo>
                  <a:lnTo>
                    <a:pt x="466826" y="421513"/>
                  </a:lnTo>
                  <a:lnTo>
                    <a:pt x="512622" y="405295"/>
                  </a:lnTo>
                  <a:lnTo>
                    <a:pt x="559295" y="389153"/>
                  </a:lnTo>
                  <a:lnTo>
                    <a:pt x="606806" y="373087"/>
                  </a:lnTo>
                  <a:lnTo>
                    <a:pt x="655154" y="357136"/>
                  </a:lnTo>
                  <a:lnTo>
                    <a:pt x="704303" y="341274"/>
                  </a:lnTo>
                  <a:lnTo>
                    <a:pt x="754227" y="325551"/>
                  </a:lnTo>
                  <a:lnTo>
                    <a:pt x="804900" y="309943"/>
                  </a:lnTo>
                  <a:lnTo>
                    <a:pt x="856322" y="294462"/>
                  </a:lnTo>
                  <a:lnTo>
                    <a:pt x="908456" y="279146"/>
                  </a:lnTo>
                  <a:lnTo>
                    <a:pt x="961288" y="263982"/>
                  </a:lnTo>
                  <a:lnTo>
                    <a:pt x="1014793" y="248983"/>
                  </a:lnTo>
                  <a:lnTo>
                    <a:pt x="1068933" y="234149"/>
                  </a:lnTo>
                  <a:lnTo>
                    <a:pt x="1123708" y="219519"/>
                  </a:lnTo>
                  <a:lnTo>
                    <a:pt x="1179093" y="205079"/>
                  </a:lnTo>
                  <a:lnTo>
                    <a:pt x="1235049" y="190842"/>
                  </a:lnTo>
                  <a:lnTo>
                    <a:pt x="1291577" y="176834"/>
                  </a:lnTo>
                  <a:lnTo>
                    <a:pt x="1348625" y="163042"/>
                  </a:lnTo>
                  <a:lnTo>
                    <a:pt x="1406207" y="149491"/>
                  </a:lnTo>
                  <a:lnTo>
                    <a:pt x="1464284" y="136182"/>
                  </a:lnTo>
                  <a:lnTo>
                    <a:pt x="1515173" y="124828"/>
                  </a:lnTo>
                  <a:lnTo>
                    <a:pt x="1565821" y="113792"/>
                  </a:lnTo>
                  <a:lnTo>
                    <a:pt x="1616176" y="103098"/>
                  </a:lnTo>
                  <a:lnTo>
                    <a:pt x="1666252" y="92722"/>
                  </a:lnTo>
                  <a:lnTo>
                    <a:pt x="1716024" y="82702"/>
                  </a:lnTo>
                  <a:lnTo>
                    <a:pt x="1765465" y="72999"/>
                  </a:lnTo>
                  <a:lnTo>
                    <a:pt x="1814576" y="63639"/>
                  </a:lnTo>
                  <a:lnTo>
                    <a:pt x="1863318" y="54622"/>
                  </a:lnTo>
                  <a:lnTo>
                    <a:pt x="1911692" y="45923"/>
                  </a:lnTo>
                  <a:lnTo>
                    <a:pt x="1959686" y="37579"/>
                  </a:lnTo>
                  <a:lnTo>
                    <a:pt x="2007273" y="29552"/>
                  </a:lnTo>
                  <a:lnTo>
                    <a:pt x="2032762" y="25400"/>
                  </a:lnTo>
                  <a:lnTo>
                    <a:pt x="7042150" y="25400"/>
                  </a:lnTo>
                  <a:lnTo>
                    <a:pt x="7042150" y="0"/>
                  </a:lnTo>
                  <a:lnTo>
                    <a:pt x="12700" y="0"/>
                  </a:lnTo>
                  <a:lnTo>
                    <a:pt x="10223" y="241"/>
                  </a:lnTo>
                  <a:lnTo>
                    <a:pt x="0" y="12700"/>
                  </a:lnTo>
                  <a:lnTo>
                    <a:pt x="0" y="3484562"/>
                  </a:lnTo>
                  <a:lnTo>
                    <a:pt x="12700" y="3497262"/>
                  </a:lnTo>
                  <a:lnTo>
                    <a:pt x="7054850" y="3497262"/>
                  </a:lnTo>
                  <a:lnTo>
                    <a:pt x="7067550" y="3484562"/>
                  </a:lnTo>
                  <a:lnTo>
                    <a:pt x="7067550" y="3471875"/>
                  </a:lnTo>
                  <a:lnTo>
                    <a:pt x="7067550" y="25400"/>
                  </a:lnTo>
                  <a:lnTo>
                    <a:pt x="7067550" y="12700"/>
                  </a:lnTo>
                  <a:close/>
                </a:path>
              </a:pathLst>
            </a:custGeom>
            <a:solidFill>
              <a:srgbClr val="70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41575" y="2547937"/>
              <a:ext cx="4135754" cy="2374900"/>
            </a:xfrm>
            <a:custGeom>
              <a:avLst/>
              <a:gdLst/>
              <a:ahLst/>
              <a:cxnLst/>
              <a:rect l="l" t="t" r="r" b="b"/>
              <a:pathLst>
                <a:path w="4135754" h="2374900">
                  <a:moveTo>
                    <a:pt x="3832136" y="12700"/>
                  </a:moveTo>
                  <a:lnTo>
                    <a:pt x="303618" y="12700"/>
                  </a:lnTo>
                  <a:lnTo>
                    <a:pt x="313359" y="0"/>
                  </a:lnTo>
                  <a:lnTo>
                    <a:pt x="3822382" y="0"/>
                  </a:lnTo>
                  <a:lnTo>
                    <a:pt x="3832136" y="12700"/>
                  </a:lnTo>
                  <a:close/>
                </a:path>
                <a:path w="4135754" h="2374900">
                  <a:moveTo>
                    <a:pt x="3879075" y="25400"/>
                  </a:moveTo>
                  <a:lnTo>
                    <a:pt x="256362" y="25400"/>
                  </a:lnTo>
                  <a:lnTo>
                    <a:pt x="265607" y="12700"/>
                  </a:lnTo>
                  <a:lnTo>
                    <a:pt x="3870121" y="12700"/>
                  </a:lnTo>
                  <a:lnTo>
                    <a:pt x="3879075" y="25400"/>
                  </a:lnTo>
                  <a:close/>
                </a:path>
                <a:path w="4135754" h="2374900">
                  <a:moveTo>
                    <a:pt x="300596" y="38100"/>
                  </a:moveTo>
                  <a:lnTo>
                    <a:pt x="229298" y="38100"/>
                  </a:lnTo>
                  <a:lnTo>
                    <a:pt x="238201" y="25400"/>
                  </a:lnTo>
                  <a:lnTo>
                    <a:pt x="309943" y="25400"/>
                  </a:lnTo>
                  <a:lnTo>
                    <a:pt x="300596" y="38100"/>
                  </a:lnTo>
                  <a:close/>
                </a:path>
                <a:path w="4135754" h="2374900">
                  <a:moveTo>
                    <a:pt x="3906418" y="38100"/>
                  </a:moveTo>
                  <a:lnTo>
                    <a:pt x="3834841" y="38100"/>
                  </a:lnTo>
                  <a:lnTo>
                    <a:pt x="3825494" y="25400"/>
                  </a:lnTo>
                  <a:lnTo>
                    <a:pt x="3897236" y="25400"/>
                  </a:lnTo>
                  <a:lnTo>
                    <a:pt x="3906418" y="38100"/>
                  </a:lnTo>
                  <a:close/>
                </a:path>
                <a:path w="4135754" h="2374900">
                  <a:moveTo>
                    <a:pt x="265379" y="50800"/>
                  </a:moveTo>
                  <a:lnTo>
                    <a:pt x="203314" y="50800"/>
                  </a:lnTo>
                  <a:lnTo>
                    <a:pt x="211848" y="38100"/>
                  </a:lnTo>
                  <a:lnTo>
                    <a:pt x="274332" y="38100"/>
                  </a:lnTo>
                  <a:lnTo>
                    <a:pt x="265379" y="50800"/>
                  </a:lnTo>
                  <a:close/>
                </a:path>
                <a:path w="4135754" h="2374900">
                  <a:moveTo>
                    <a:pt x="3932389" y="50800"/>
                  </a:moveTo>
                  <a:lnTo>
                    <a:pt x="3870058" y="50800"/>
                  </a:lnTo>
                  <a:lnTo>
                    <a:pt x="3861104" y="38100"/>
                  </a:lnTo>
                  <a:lnTo>
                    <a:pt x="3923855" y="38100"/>
                  </a:lnTo>
                  <a:lnTo>
                    <a:pt x="3932389" y="50800"/>
                  </a:lnTo>
                  <a:close/>
                </a:path>
                <a:path w="4135754" h="2374900">
                  <a:moveTo>
                    <a:pt x="231813" y="63500"/>
                  </a:moveTo>
                  <a:lnTo>
                    <a:pt x="186626" y="63500"/>
                  </a:lnTo>
                  <a:lnTo>
                    <a:pt x="194906" y="50800"/>
                  </a:lnTo>
                  <a:lnTo>
                    <a:pt x="240322" y="50800"/>
                  </a:lnTo>
                  <a:lnTo>
                    <a:pt x="231813" y="63500"/>
                  </a:lnTo>
                  <a:close/>
                </a:path>
                <a:path w="4135754" h="2374900">
                  <a:moveTo>
                    <a:pt x="3949065" y="63500"/>
                  </a:moveTo>
                  <a:lnTo>
                    <a:pt x="3903624" y="63500"/>
                  </a:lnTo>
                  <a:lnTo>
                    <a:pt x="3895115" y="50800"/>
                  </a:lnTo>
                  <a:lnTo>
                    <a:pt x="3940797" y="50800"/>
                  </a:lnTo>
                  <a:lnTo>
                    <a:pt x="3949065" y="63500"/>
                  </a:lnTo>
                  <a:close/>
                </a:path>
                <a:path w="4135754" h="2374900">
                  <a:moveTo>
                    <a:pt x="207822" y="76200"/>
                  </a:moveTo>
                  <a:lnTo>
                    <a:pt x="162369" y="76200"/>
                  </a:lnTo>
                  <a:lnTo>
                    <a:pt x="170484" y="63500"/>
                  </a:lnTo>
                  <a:lnTo>
                    <a:pt x="215976" y="63500"/>
                  </a:lnTo>
                  <a:lnTo>
                    <a:pt x="207822" y="76200"/>
                  </a:lnTo>
                  <a:close/>
                </a:path>
                <a:path w="4135754" h="2374900">
                  <a:moveTo>
                    <a:pt x="3973067" y="76200"/>
                  </a:moveTo>
                  <a:lnTo>
                    <a:pt x="3927614" y="76200"/>
                  </a:lnTo>
                  <a:lnTo>
                    <a:pt x="3919474" y="63500"/>
                  </a:lnTo>
                  <a:lnTo>
                    <a:pt x="3965206" y="63500"/>
                  </a:lnTo>
                  <a:lnTo>
                    <a:pt x="3973067" y="76200"/>
                  </a:lnTo>
                  <a:close/>
                </a:path>
                <a:path w="4135754" h="2374900">
                  <a:moveTo>
                    <a:pt x="192443" y="88900"/>
                  </a:moveTo>
                  <a:lnTo>
                    <a:pt x="147332" y="88900"/>
                  </a:lnTo>
                  <a:lnTo>
                    <a:pt x="154901" y="76200"/>
                  </a:lnTo>
                  <a:lnTo>
                    <a:pt x="200329" y="76200"/>
                  </a:lnTo>
                  <a:lnTo>
                    <a:pt x="192443" y="88900"/>
                  </a:lnTo>
                  <a:close/>
                </a:path>
                <a:path w="4135754" h="2374900">
                  <a:moveTo>
                    <a:pt x="3988333" y="88900"/>
                  </a:moveTo>
                  <a:lnTo>
                    <a:pt x="3942994" y="88900"/>
                  </a:lnTo>
                  <a:lnTo>
                    <a:pt x="3935107" y="76200"/>
                  </a:lnTo>
                  <a:lnTo>
                    <a:pt x="3980776" y="76200"/>
                  </a:lnTo>
                  <a:lnTo>
                    <a:pt x="3988333" y="88900"/>
                  </a:lnTo>
                  <a:close/>
                </a:path>
                <a:path w="4135754" h="2374900">
                  <a:moveTo>
                    <a:pt x="170357" y="101600"/>
                  </a:moveTo>
                  <a:lnTo>
                    <a:pt x="132651" y="101600"/>
                  </a:lnTo>
                  <a:lnTo>
                    <a:pt x="139915" y="88900"/>
                  </a:lnTo>
                  <a:lnTo>
                    <a:pt x="177825" y="88900"/>
                  </a:lnTo>
                  <a:lnTo>
                    <a:pt x="170357" y="101600"/>
                  </a:lnTo>
                  <a:close/>
                </a:path>
                <a:path w="4135754" h="2374900">
                  <a:moveTo>
                    <a:pt x="4003014" y="101600"/>
                  </a:moveTo>
                  <a:lnTo>
                    <a:pt x="3965079" y="101600"/>
                  </a:lnTo>
                  <a:lnTo>
                    <a:pt x="3957612" y="88900"/>
                  </a:lnTo>
                  <a:lnTo>
                    <a:pt x="3995750" y="88900"/>
                  </a:lnTo>
                  <a:lnTo>
                    <a:pt x="4003014" y="101600"/>
                  </a:lnTo>
                  <a:close/>
                </a:path>
                <a:path w="4135754" h="2374900">
                  <a:moveTo>
                    <a:pt x="156311" y="114300"/>
                  </a:moveTo>
                  <a:lnTo>
                    <a:pt x="118605" y="114300"/>
                  </a:lnTo>
                  <a:lnTo>
                    <a:pt x="125539" y="101600"/>
                  </a:lnTo>
                  <a:lnTo>
                    <a:pt x="163499" y="101600"/>
                  </a:lnTo>
                  <a:lnTo>
                    <a:pt x="156311" y="114300"/>
                  </a:lnTo>
                  <a:close/>
                </a:path>
                <a:path w="4135754" h="2374900">
                  <a:moveTo>
                    <a:pt x="4017048" y="114300"/>
                  </a:moveTo>
                  <a:lnTo>
                    <a:pt x="3979125" y="114300"/>
                  </a:lnTo>
                  <a:lnTo>
                    <a:pt x="3971937" y="101600"/>
                  </a:lnTo>
                  <a:lnTo>
                    <a:pt x="4010113" y="101600"/>
                  </a:lnTo>
                  <a:lnTo>
                    <a:pt x="4017048" y="114300"/>
                  </a:lnTo>
                  <a:close/>
                </a:path>
                <a:path w="4135754" h="2374900">
                  <a:moveTo>
                    <a:pt x="142849" y="127000"/>
                  </a:moveTo>
                  <a:lnTo>
                    <a:pt x="105206" y="127000"/>
                  </a:lnTo>
                  <a:lnTo>
                    <a:pt x="111810" y="114300"/>
                  </a:lnTo>
                  <a:lnTo>
                    <a:pt x="149732" y="114300"/>
                  </a:lnTo>
                  <a:lnTo>
                    <a:pt x="142849" y="127000"/>
                  </a:lnTo>
                  <a:close/>
                </a:path>
                <a:path w="4135754" h="2374900">
                  <a:moveTo>
                    <a:pt x="4036885" y="139700"/>
                  </a:moveTo>
                  <a:lnTo>
                    <a:pt x="4005453" y="139700"/>
                  </a:lnTo>
                  <a:lnTo>
                    <a:pt x="3998874" y="127000"/>
                  </a:lnTo>
                  <a:lnTo>
                    <a:pt x="3992587" y="127000"/>
                  </a:lnTo>
                  <a:lnTo>
                    <a:pt x="3985704" y="114300"/>
                  </a:lnTo>
                  <a:lnTo>
                    <a:pt x="4023829" y="114300"/>
                  </a:lnTo>
                  <a:lnTo>
                    <a:pt x="4030433" y="127000"/>
                  </a:lnTo>
                  <a:lnTo>
                    <a:pt x="4036885" y="139700"/>
                  </a:lnTo>
                  <a:close/>
                </a:path>
                <a:path w="4135754" h="2374900">
                  <a:moveTo>
                    <a:pt x="117754" y="152400"/>
                  </a:moveTo>
                  <a:lnTo>
                    <a:pt x="86385" y="152400"/>
                  </a:lnTo>
                  <a:lnTo>
                    <a:pt x="92481" y="139700"/>
                  </a:lnTo>
                  <a:lnTo>
                    <a:pt x="98755" y="127000"/>
                  </a:lnTo>
                  <a:lnTo>
                    <a:pt x="136563" y="127000"/>
                  </a:lnTo>
                  <a:lnTo>
                    <a:pt x="129984" y="139700"/>
                  </a:lnTo>
                  <a:lnTo>
                    <a:pt x="123990" y="139700"/>
                  </a:lnTo>
                  <a:lnTo>
                    <a:pt x="117754" y="152400"/>
                  </a:lnTo>
                  <a:close/>
                </a:path>
                <a:path w="4135754" h="2374900">
                  <a:moveTo>
                    <a:pt x="4049242" y="152400"/>
                  </a:moveTo>
                  <a:lnTo>
                    <a:pt x="4017683" y="152400"/>
                  </a:lnTo>
                  <a:lnTo>
                    <a:pt x="4011447" y="139700"/>
                  </a:lnTo>
                  <a:lnTo>
                    <a:pt x="4043146" y="139700"/>
                  </a:lnTo>
                  <a:lnTo>
                    <a:pt x="4049242" y="152400"/>
                  </a:lnTo>
                  <a:close/>
                </a:path>
                <a:path w="4135754" h="2374900">
                  <a:moveTo>
                    <a:pt x="95250" y="177800"/>
                  </a:moveTo>
                  <a:lnTo>
                    <a:pt x="69189" y="177800"/>
                  </a:lnTo>
                  <a:lnTo>
                    <a:pt x="74739" y="165100"/>
                  </a:lnTo>
                  <a:lnTo>
                    <a:pt x="80467" y="152400"/>
                  </a:lnTo>
                  <a:lnTo>
                    <a:pt x="112077" y="152400"/>
                  </a:lnTo>
                  <a:lnTo>
                    <a:pt x="106172" y="165100"/>
                  </a:lnTo>
                  <a:lnTo>
                    <a:pt x="100812" y="165100"/>
                  </a:lnTo>
                  <a:lnTo>
                    <a:pt x="95250" y="177800"/>
                  </a:lnTo>
                  <a:close/>
                </a:path>
                <a:path w="4135754" h="2374900">
                  <a:moveTo>
                    <a:pt x="4066425" y="177800"/>
                  </a:moveTo>
                  <a:lnTo>
                    <a:pt x="4040187" y="177800"/>
                  </a:lnTo>
                  <a:lnTo>
                    <a:pt x="4034624" y="165100"/>
                  </a:lnTo>
                  <a:lnTo>
                    <a:pt x="4029265" y="165100"/>
                  </a:lnTo>
                  <a:lnTo>
                    <a:pt x="4023360" y="152400"/>
                  </a:lnTo>
                  <a:lnTo>
                    <a:pt x="4054970" y="152400"/>
                  </a:lnTo>
                  <a:lnTo>
                    <a:pt x="4060875" y="165100"/>
                  </a:lnTo>
                  <a:lnTo>
                    <a:pt x="4066425" y="177800"/>
                  </a:lnTo>
                  <a:close/>
                </a:path>
                <a:path w="4135754" h="2374900">
                  <a:moveTo>
                    <a:pt x="100622" y="177800"/>
                  </a:moveTo>
                  <a:lnTo>
                    <a:pt x="100812" y="165100"/>
                  </a:lnTo>
                  <a:lnTo>
                    <a:pt x="106349" y="165100"/>
                  </a:lnTo>
                  <a:lnTo>
                    <a:pt x="100622" y="177800"/>
                  </a:lnTo>
                  <a:close/>
                </a:path>
                <a:path w="4135754" h="2374900">
                  <a:moveTo>
                    <a:pt x="4034815" y="177800"/>
                  </a:moveTo>
                  <a:lnTo>
                    <a:pt x="4029075" y="165100"/>
                  </a:lnTo>
                  <a:lnTo>
                    <a:pt x="4034624" y="165100"/>
                  </a:lnTo>
                  <a:lnTo>
                    <a:pt x="4034815" y="177800"/>
                  </a:lnTo>
                  <a:close/>
                </a:path>
                <a:path w="4135754" h="2374900">
                  <a:moveTo>
                    <a:pt x="90055" y="190500"/>
                  </a:moveTo>
                  <a:lnTo>
                    <a:pt x="58661" y="190500"/>
                  </a:lnTo>
                  <a:lnTo>
                    <a:pt x="63830" y="177800"/>
                  </a:lnTo>
                  <a:lnTo>
                    <a:pt x="95427" y="177800"/>
                  </a:lnTo>
                  <a:lnTo>
                    <a:pt x="90055" y="190500"/>
                  </a:lnTo>
                  <a:close/>
                </a:path>
                <a:path w="4135754" h="2374900">
                  <a:moveTo>
                    <a:pt x="4081906" y="203200"/>
                  </a:moveTo>
                  <a:lnTo>
                    <a:pt x="4055237" y="203200"/>
                  </a:lnTo>
                  <a:lnTo>
                    <a:pt x="4050233" y="190500"/>
                  </a:lnTo>
                  <a:lnTo>
                    <a:pt x="4045381" y="190500"/>
                  </a:lnTo>
                  <a:lnTo>
                    <a:pt x="4040009" y="177800"/>
                  </a:lnTo>
                  <a:lnTo>
                    <a:pt x="4071772" y="177800"/>
                  </a:lnTo>
                  <a:lnTo>
                    <a:pt x="4076941" y="190500"/>
                  </a:lnTo>
                  <a:lnTo>
                    <a:pt x="4081906" y="203200"/>
                  </a:lnTo>
                  <a:close/>
                </a:path>
                <a:path w="4135754" h="2374900">
                  <a:moveTo>
                    <a:pt x="66801" y="228600"/>
                  </a:moveTo>
                  <a:lnTo>
                    <a:pt x="39966" y="228600"/>
                  </a:lnTo>
                  <a:lnTo>
                    <a:pt x="44335" y="215900"/>
                  </a:lnTo>
                  <a:lnTo>
                    <a:pt x="48907" y="203200"/>
                  </a:lnTo>
                  <a:lnTo>
                    <a:pt x="53682" y="190500"/>
                  </a:lnTo>
                  <a:lnTo>
                    <a:pt x="85204" y="190500"/>
                  </a:lnTo>
                  <a:lnTo>
                    <a:pt x="80200" y="203200"/>
                  </a:lnTo>
                  <a:lnTo>
                    <a:pt x="75704" y="203200"/>
                  </a:lnTo>
                  <a:lnTo>
                    <a:pt x="71081" y="215900"/>
                  </a:lnTo>
                  <a:lnTo>
                    <a:pt x="71221" y="215900"/>
                  </a:lnTo>
                  <a:lnTo>
                    <a:pt x="66801" y="228600"/>
                  </a:lnTo>
                  <a:close/>
                </a:path>
                <a:path w="4135754" h="2374900">
                  <a:moveTo>
                    <a:pt x="75552" y="215900"/>
                  </a:moveTo>
                  <a:lnTo>
                    <a:pt x="75704" y="203200"/>
                  </a:lnTo>
                  <a:lnTo>
                    <a:pt x="80365" y="203200"/>
                  </a:lnTo>
                  <a:lnTo>
                    <a:pt x="75552" y="215900"/>
                  </a:lnTo>
                  <a:close/>
                </a:path>
                <a:path w="4135754" h="2374900">
                  <a:moveTo>
                    <a:pt x="4059885" y="215900"/>
                  </a:moveTo>
                  <a:lnTo>
                    <a:pt x="4055071" y="203200"/>
                  </a:lnTo>
                  <a:lnTo>
                    <a:pt x="4059732" y="203200"/>
                  </a:lnTo>
                  <a:lnTo>
                    <a:pt x="4059885" y="215900"/>
                  </a:lnTo>
                  <a:close/>
                </a:path>
                <a:path w="4135754" h="2374900">
                  <a:moveTo>
                    <a:pt x="4095597" y="228600"/>
                  </a:moveTo>
                  <a:lnTo>
                    <a:pt x="4068635" y="228600"/>
                  </a:lnTo>
                  <a:lnTo>
                    <a:pt x="4064215" y="215900"/>
                  </a:lnTo>
                  <a:lnTo>
                    <a:pt x="4064355" y="215900"/>
                  </a:lnTo>
                  <a:lnTo>
                    <a:pt x="4059732" y="203200"/>
                  </a:lnTo>
                  <a:lnTo>
                    <a:pt x="4086669" y="203200"/>
                  </a:lnTo>
                  <a:lnTo>
                    <a:pt x="4091241" y="215900"/>
                  </a:lnTo>
                  <a:lnTo>
                    <a:pt x="4095597" y="228600"/>
                  </a:lnTo>
                  <a:close/>
                </a:path>
                <a:path w="4135754" h="2374900">
                  <a:moveTo>
                    <a:pt x="55130" y="254000"/>
                  </a:moveTo>
                  <a:lnTo>
                    <a:pt x="28117" y="254000"/>
                  </a:lnTo>
                  <a:lnTo>
                    <a:pt x="31864" y="241300"/>
                  </a:lnTo>
                  <a:lnTo>
                    <a:pt x="35801" y="228600"/>
                  </a:lnTo>
                  <a:lnTo>
                    <a:pt x="62852" y="228600"/>
                  </a:lnTo>
                  <a:lnTo>
                    <a:pt x="58826" y="241300"/>
                  </a:lnTo>
                  <a:lnTo>
                    <a:pt x="55130" y="254000"/>
                  </a:lnTo>
                  <a:close/>
                </a:path>
                <a:path w="4135754" h="2374900">
                  <a:moveTo>
                    <a:pt x="4107433" y="254000"/>
                  </a:moveTo>
                  <a:lnTo>
                    <a:pt x="4080306" y="254000"/>
                  </a:lnTo>
                  <a:lnTo>
                    <a:pt x="4076484" y="241300"/>
                  </a:lnTo>
                  <a:lnTo>
                    <a:pt x="4076611" y="241300"/>
                  </a:lnTo>
                  <a:lnTo>
                    <a:pt x="4072585" y="228600"/>
                  </a:lnTo>
                  <a:lnTo>
                    <a:pt x="4099763" y="228600"/>
                  </a:lnTo>
                  <a:lnTo>
                    <a:pt x="4103700" y="241300"/>
                  </a:lnTo>
                  <a:lnTo>
                    <a:pt x="4107433" y="254000"/>
                  </a:lnTo>
                  <a:close/>
                </a:path>
                <a:path w="4135754" h="2374900">
                  <a:moveTo>
                    <a:pt x="39738" y="292100"/>
                  </a:moveTo>
                  <a:lnTo>
                    <a:pt x="15392" y="292100"/>
                  </a:lnTo>
                  <a:lnTo>
                    <a:pt x="18237" y="279400"/>
                  </a:lnTo>
                  <a:lnTo>
                    <a:pt x="21310" y="266700"/>
                  </a:lnTo>
                  <a:lnTo>
                    <a:pt x="24612" y="254000"/>
                  </a:lnTo>
                  <a:lnTo>
                    <a:pt x="51752" y="254000"/>
                  </a:lnTo>
                  <a:lnTo>
                    <a:pt x="48348" y="266700"/>
                  </a:lnTo>
                  <a:lnTo>
                    <a:pt x="45262" y="279400"/>
                  </a:lnTo>
                  <a:lnTo>
                    <a:pt x="42494" y="279400"/>
                  </a:lnTo>
                  <a:lnTo>
                    <a:pt x="39738" y="292100"/>
                  </a:lnTo>
                  <a:close/>
                </a:path>
                <a:path w="4135754" h="2374900">
                  <a:moveTo>
                    <a:pt x="4120133" y="292100"/>
                  </a:moveTo>
                  <a:lnTo>
                    <a:pt x="4095699" y="292100"/>
                  </a:lnTo>
                  <a:lnTo>
                    <a:pt x="4092943" y="279400"/>
                  </a:lnTo>
                  <a:lnTo>
                    <a:pt x="4090174" y="279400"/>
                  </a:lnTo>
                  <a:lnTo>
                    <a:pt x="4086986" y="266700"/>
                  </a:lnTo>
                  <a:lnTo>
                    <a:pt x="4083684" y="254000"/>
                  </a:lnTo>
                  <a:lnTo>
                    <a:pt x="4110939" y="254000"/>
                  </a:lnTo>
                  <a:lnTo>
                    <a:pt x="4114228" y="266700"/>
                  </a:lnTo>
                  <a:lnTo>
                    <a:pt x="4117289" y="279400"/>
                  </a:lnTo>
                  <a:lnTo>
                    <a:pt x="4120133" y="292100"/>
                  </a:lnTo>
                  <a:close/>
                </a:path>
                <a:path w="4135754" h="2374900">
                  <a:moveTo>
                    <a:pt x="31292" y="330200"/>
                  </a:moveTo>
                  <a:lnTo>
                    <a:pt x="6350" y="330200"/>
                  </a:lnTo>
                  <a:lnTo>
                    <a:pt x="8255" y="317500"/>
                  </a:lnTo>
                  <a:lnTo>
                    <a:pt x="10401" y="304800"/>
                  </a:lnTo>
                  <a:lnTo>
                    <a:pt x="12776" y="292100"/>
                  </a:lnTo>
                  <a:lnTo>
                    <a:pt x="39827" y="292100"/>
                  </a:lnTo>
                  <a:lnTo>
                    <a:pt x="37299" y="304800"/>
                  </a:lnTo>
                  <a:lnTo>
                    <a:pt x="35077" y="317500"/>
                  </a:lnTo>
                  <a:lnTo>
                    <a:pt x="33134" y="317500"/>
                  </a:lnTo>
                  <a:lnTo>
                    <a:pt x="31292" y="330200"/>
                  </a:lnTo>
                  <a:close/>
                </a:path>
                <a:path w="4135754" h="2374900">
                  <a:moveTo>
                    <a:pt x="4130802" y="342900"/>
                  </a:moveTo>
                  <a:lnTo>
                    <a:pt x="4105694" y="342900"/>
                  </a:lnTo>
                  <a:lnTo>
                    <a:pt x="4104093" y="330200"/>
                  </a:lnTo>
                  <a:lnTo>
                    <a:pt x="4102303" y="317500"/>
                  </a:lnTo>
                  <a:lnTo>
                    <a:pt x="4100360" y="317500"/>
                  </a:lnTo>
                  <a:lnTo>
                    <a:pt x="4098061" y="304800"/>
                  </a:lnTo>
                  <a:lnTo>
                    <a:pt x="4095610" y="292100"/>
                  </a:lnTo>
                  <a:lnTo>
                    <a:pt x="4122737" y="292100"/>
                  </a:lnTo>
                  <a:lnTo>
                    <a:pt x="4125112" y="304800"/>
                  </a:lnTo>
                  <a:lnTo>
                    <a:pt x="4127246" y="317500"/>
                  </a:lnTo>
                  <a:lnTo>
                    <a:pt x="4129151" y="330200"/>
                  </a:lnTo>
                  <a:lnTo>
                    <a:pt x="4130802" y="342900"/>
                  </a:lnTo>
                  <a:close/>
                </a:path>
                <a:path w="4135754" h="2374900">
                  <a:moveTo>
                    <a:pt x="25514" y="393700"/>
                  </a:moveTo>
                  <a:lnTo>
                    <a:pt x="126" y="393700"/>
                  </a:lnTo>
                  <a:lnTo>
                    <a:pt x="533" y="381000"/>
                  </a:lnTo>
                  <a:lnTo>
                    <a:pt x="1193" y="368300"/>
                  </a:lnTo>
                  <a:lnTo>
                    <a:pt x="2108" y="355600"/>
                  </a:lnTo>
                  <a:lnTo>
                    <a:pt x="3225" y="342900"/>
                  </a:lnTo>
                  <a:lnTo>
                    <a:pt x="4686" y="330200"/>
                  </a:lnTo>
                  <a:lnTo>
                    <a:pt x="31343" y="330200"/>
                  </a:lnTo>
                  <a:lnTo>
                    <a:pt x="29743" y="342900"/>
                  </a:lnTo>
                  <a:lnTo>
                    <a:pt x="28422" y="355600"/>
                  </a:lnTo>
                  <a:lnTo>
                    <a:pt x="27368" y="355600"/>
                  </a:lnTo>
                  <a:lnTo>
                    <a:pt x="26492" y="368300"/>
                  </a:lnTo>
                  <a:lnTo>
                    <a:pt x="25882" y="381000"/>
                  </a:lnTo>
                  <a:lnTo>
                    <a:pt x="25514" y="393700"/>
                  </a:lnTo>
                  <a:close/>
                </a:path>
                <a:path w="4135754" h="2374900">
                  <a:moveTo>
                    <a:pt x="4135310" y="393700"/>
                  </a:moveTo>
                  <a:lnTo>
                    <a:pt x="4109923" y="393700"/>
                  </a:lnTo>
                  <a:lnTo>
                    <a:pt x="4109542" y="381000"/>
                  </a:lnTo>
                  <a:lnTo>
                    <a:pt x="4108919" y="368300"/>
                  </a:lnTo>
                  <a:lnTo>
                    <a:pt x="4108069" y="355600"/>
                  </a:lnTo>
                  <a:lnTo>
                    <a:pt x="4107014" y="355600"/>
                  </a:lnTo>
                  <a:lnTo>
                    <a:pt x="4105643" y="342900"/>
                  </a:lnTo>
                  <a:lnTo>
                    <a:pt x="4132211" y="342900"/>
                  </a:lnTo>
                  <a:lnTo>
                    <a:pt x="4133367" y="355600"/>
                  </a:lnTo>
                  <a:lnTo>
                    <a:pt x="4134269" y="368300"/>
                  </a:lnTo>
                  <a:lnTo>
                    <a:pt x="4134916" y="381000"/>
                  </a:lnTo>
                  <a:lnTo>
                    <a:pt x="4135310" y="393700"/>
                  </a:lnTo>
                  <a:close/>
                </a:path>
                <a:path w="4135754" h="2374900">
                  <a:moveTo>
                    <a:pt x="25526" y="1981200"/>
                  </a:moveTo>
                  <a:lnTo>
                    <a:pt x="126" y="1981200"/>
                  </a:lnTo>
                  <a:lnTo>
                    <a:pt x="0" y="393700"/>
                  </a:lnTo>
                  <a:lnTo>
                    <a:pt x="25400" y="393700"/>
                  </a:lnTo>
                  <a:lnTo>
                    <a:pt x="25526" y="1981200"/>
                  </a:lnTo>
                  <a:close/>
                </a:path>
                <a:path w="4135754" h="2374900">
                  <a:moveTo>
                    <a:pt x="4135297" y="1981200"/>
                  </a:moveTo>
                  <a:lnTo>
                    <a:pt x="4109910" y="1981200"/>
                  </a:lnTo>
                  <a:lnTo>
                    <a:pt x="4110037" y="393700"/>
                  </a:lnTo>
                  <a:lnTo>
                    <a:pt x="4135437" y="393700"/>
                  </a:lnTo>
                  <a:lnTo>
                    <a:pt x="4135437" y="1968500"/>
                  </a:lnTo>
                  <a:lnTo>
                    <a:pt x="4135297" y="1981200"/>
                  </a:lnTo>
                  <a:close/>
                </a:path>
                <a:path w="4135754" h="2374900">
                  <a:moveTo>
                    <a:pt x="31343" y="2032000"/>
                  </a:moveTo>
                  <a:lnTo>
                    <a:pt x="4635" y="2032000"/>
                  </a:lnTo>
                  <a:lnTo>
                    <a:pt x="3225" y="2019300"/>
                  </a:lnTo>
                  <a:lnTo>
                    <a:pt x="2070" y="2006600"/>
                  </a:lnTo>
                  <a:lnTo>
                    <a:pt x="1168" y="1993900"/>
                  </a:lnTo>
                  <a:lnTo>
                    <a:pt x="520" y="1981200"/>
                  </a:lnTo>
                  <a:lnTo>
                    <a:pt x="25882" y="1981200"/>
                  </a:lnTo>
                  <a:lnTo>
                    <a:pt x="26517" y="1993900"/>
                  </a:lnTo>
                  <a:lnTo>
                    <a:pt x="27368" y="2006600"/>
                  </a:lnTo>
                  <a:lnTo>
                    <a:pt x="28460" y="2019300"/>
                  </a:lnTo>
                  <a:lnTo>
                    <a:pt x="29743" y="2019300"/>
                  </a:lnTo>
                  <a:lnTo>
                    <a:pt x="31343" y="2032000"/>
                  </a:lnTo>
                  <a:close/>
                </a:path>
                <a:path w="4135754" h="2374900">
                  <a:moveTo>
                    <a:pt x="4130751" y="2032000"/>
                  </a:moveTo>
                  <a:lnTo>
                    <a:pt x="4104093" y="2032000"/>
                  </a:lnTo>
                  <a:lnTo>
                    <a:pt x="4105694" y="2019300"/>
                  </a:lnTo>
                  <a:lnTo>
                    <a:pt x="4106976" y="2019300"/>
                  </a:lnTo>
                  <a:lnTo>
                    <a:pt x="4108094" y="2006600"/>
                  </a:lnTo>
                  <a:lnTo>
                    <a:pt x="4108945" y="1993900"/>
                  </a:lnTo>
                  <a:lnTo>
                    <a:pt x="4109554" y="1981200"/>
                  </a:lnTo>
                  <a:lnTo>
                    <a:pt x="4134904" y="1981200"/>
                  </a:lnTo>
                  <a:lnTo>
                    <a:pt x="4134243" y="1993900"/>
                  </a:lnTo>
                  <a:lnTo>
                    <a:pt x="4133329" y="2006600"/>
                  </a:lnTo>
                  <a:lnTo>
                    <a:pt x="4132211" y="2019300"/>
                  </a:lnTo>
                  <a:lnTo>
                    <a:pt x="4130751" y="2032000"/>
                  </a:lnTo>
                  <a:close/>
                </a:path>
                <a:path w="4135754" h="2374900">
                  <a:moveTo>
                    <a:pt x="39827" y="2070100"/>
                  </a:moveTo>
                  <a:lnTo>
                    <a:pt x="12700" y="2070100"/>
                  </a:lnTo>
                  <a:lnTo>
                    <a:pt x="10325" y="2057400"/>
                  </a:lnTo>
                  <a:lnTo>
                    <a:pt x="8191" y="2044700"/>
                  </a:lnTo>
                  <a:lnTo>
                    <a:pt x="6286" y="2032000"/>
                  </a:lnTo>
                  <a:lnTo>
                    <a:pt x="31292" y="2032000"/>
                  </a:lnTo>
                  <a:lnTo>
                    <a:pt x="33134" y="2044700"/>
                  </a:lnTo>
                  <a:lnTo>
                    <a:pt x="35140" y="2057400"/>
                  </a:lnTo>
                  <a:lnTo>
                    <a:pt x="37299" y="2057400"/>
                  </a:lnTo>
                  <a:lnTo>
                    <a:pt x="39827" y="2070100"/>
                  </a:lnTo>
                  <a:close/>
                </a:path>
                <a:path w="4135754" h="2374900">
                  <a:moveTo>
                    <a:pt x="4120045" y="2082800"/>
                  </a:moveTo>
                  <a:lnTo>
                    <a:pt x="4092943" y="2082800"/>
                  </a:lnTo>
                  <a:lnTo>
                    <a:pt x="4095699" y="2070100"/>
                  </a:lnTo>
                  <a:lnTo>
                    <a:pt x="4098137" y="2057400"/>
                  </a:lnTo>
                  <a:lnTo>
                    <a:pt x="4100296" y="2057400"/>
                  </a:lnTo>
                  <a:lnTo>
                    <a:pt x="4102366" y="2044700"/>
                  </a:lnTo>
                  <a:lnTo>
                    <a:pt x="4104144" y="2032000"/>
                  </a:lnTo>
                  <a:lnTo>
                    <a:pt x="4129087" y="2032000"/>
                  </a:lnTo>
                  <a:lnTo>
                    <a:pt x="4127182" y="2044700"/>
                  </a:lnTo>
                  <a:lnTo>
                    <a:pt x="4125036" y="2057400"/>
                  </a:lnTo>
                  <a:lnTo>
                    <a:pt x="4122661" y="2070100"/>
                  </a:lnTo>
                  <a:lnTo>
                    <a:pt x="4120045" y="2082800"/>
                  </a:lnTo>
                  <a:close/>
                </a:path>
                <a:path w="4135754" h="2374900">
                  <a:moveTo>
                    <a:pt x="51752" y="2108200"/>
                  </a:moveTo>
                  <a:lnTo>
                    <a:pt x="24498" y="2108200"/>
                  </a:lnTo>
                  <a:lnTo>
                    <a:pt x="21208" y="2095500"/>
                  </a:lnTo>
                  <a:lnTo>
                    <a:pt x="18148" y="2082800"/>
                  </a:lnTo>
                  <a:lnTo>
                    <a:pt x="15303" y="2070100"/>
                  </a:lnTo>
                  <a:lnTo>
                    <a:pt x="39738" y="2070100"/>
                  </a:lnTo>
                  <a:lnTo>
                    <a:pt x="42494" y="2082800"/>
                  </a:lnTo>
                  <a:lnTo>
                    <a:pt x="45262" y="2082800"/>
                  </a:lnTo>
                  <a:lnTo>
                    <a:pt x="48450" y="2095500"/>
                  </a:lnTo>
                  <a:lnTo>
                    <a:pt x="51752" y="2108200"/>
                  </a:lnTo>
                  <a:close/>
                </a:path>
                <a:path w="4135754" h="2374900">
                  <a:moveTo>
                    <a:pt x="4110824" y="2108200"/>
                  </a:moveTo>
                  <a:lnTo>
                    <a:pt x="4083684" y="2108200"/>
                  </a:lnTo>
                  <a:lnTo>
                    <a:pt x="4087088" y="2095500"/>
                  </a:lnTo>
                  <a:lnTo>
                    <a:pt x="4090174" y="2082800"/>
                  </a:lnTo>
                  <a:lnTo>
                    <a:pt x="4117200" y="2082800"/>
                  </a:lnTo>
                  <a:lnTo>
                    <a:pt x="4114126" y="2095500"/>
                  </a:lnTo>
                  <a:lnTo>
                    <a:pt x="4110824" y="2108200"/>
                  </a:lnTo>
                  <a:close/>
                </a:path>
                <a:path w="4135754" h="2374900">
                  <a:moveTo>
                    <a:pt x="71221" y="2146300"/>
                  </a:moveTo>
                  <a:lnTo>
                    <a:pt x="39839" y="2146300"/>
                  </a:lnTo>
                  <a:lnTo>
                    <a:pt x="35674" y="2133600"/>
                  </a:lnTo>
                  <a:lnTo>
                    <a:pt x="31737" y="2120900"/>
                  </a:lnTo>
                  <a:lnTo>
                    <a:pt x="28003" y="2108200"/>
                  </a:lnTo>
                  <a:lnTo>
                    <a:pt x="55130" y="2108200"/>
                  </a:lnTo>
                  <a:lnTo>
                    <a:pt x="58953" y="2120900"/>
                  </a:lnTo>
                  <a:lnTo>
                    <a:pt x="62852" y="2133600"/>
                  </a:lnTo>
                  <a:lnTo>
                    <a:pt x="66801" y="2133600"/>
                  </a:lnTo>
                  <a:lnTo>
                    <a:pt x="71221" y="2146300"/>
                  </a:lnTo>
                  <a:close/>
                </a:path>
                <a:path w="4135754" h="2374900">
                  <a:moveTo>
                    <a:pt x="4095470" y="2146300"/>
                  </a:moveTo>
                  <a:lnTo>
                    <a:pt x="4064215" y="2146300"/>
                  </a:lnTo>
                  <a:lnTo>
                    <a:pt x="4068635" y="2133600"/>
                  </a:lnTo>
                  <a:lnTo>
                    <a:pt x="4072585" y="2133600"/>
                  </a:lnTo>
                  <a:lnTo>
                    <a:pt x="4076611" y="2120900"/>
                  </a:lnTo>
                  <a:lnTo>
                    <a:pt x="4076484" y="2120900"/>
                  </a:lnTo>
                  <a:lnTo>
                    <a:pt x="4080306" y="2108200"/>
                  </a:lnTo>
                  <a:lnTo>
                    <a:pt x="4107319" y="2108200"/>
                  </a:lnTo>
                  <a:lnTo>
                    <a:pt x="4103573" y="2120900"/>
                  </a:lnTo>
                  <a:lnTo>
                    <a:pt x="4099763" y="2133600"/>
                  </a:lnTo>
                  <a:lnTo>
                    <a:pt x="4095470" y="2146300"/>
                  </a:lnTo>
                  <a:close/>
                </a:path>
                <a:path w="4135754" h="2374900">
                  <a:moveTo>
                    <a:pt x="85204" y="2171700"/>
                  </a:moveTo>
                  <a:lnTo>
                    <a:pt x="53530" y="2171700"/>
                  </a:lnTo>
                  <a:lnTo>
                    <a:pt x="48768" y="2159000"/>
                  </a:lnTo>
                  <a:lnTo>
                    <a:pt x="44195" y="2146300"/>
                  </a:lnTo>
                  <a:lnTo>
                    <a:pt x="71081" y="2146300"/>
                  </a:lnTo>
                  <a:lnTo>
                    <a:pt x="75704" y="2159000"/>
                  </a:lnTo>
                  <a:lnTo>
                    <a:pt x="80200" y="2159000"/>
                  </a:lnTo>
                  <a:lnTo>
                    <a:pt x="85204" y="2171700"/>
                  </a:lnTo>
                  <a:close/>
                </a:path>
                <a:path w="4135754" h="2374900">
                  <a:moveTo>
                    <a:pt x="4081754" y="2171700"/>
                  </a:moveTo>
                  <a:lnTo>
                    <a:pt x="4050233" y="2171700"/>
                  </a:lnTo>
                  <a:lnTo>
                    <a:pt x="4055237" y="2159000"/>
                  </a:lnTo>
                  <a:lnTo>
                    <a:pt x="4059732" y="2159000"/>
                  </a:lnTo>
                  <a:lnTo>
                    <a:pt x="4064355" y="2146300"/>
                  </a:lnTo>
                  <a:lnTo>
                    <a:pt x="4091101" y="2146300"/>
                  </a:lnTo>
                  <a:lnTo>
                    <a:pt x="4086529" y="2159000"/>
                  </a:lnTo>
                  <a:lnTo>
                    <a:pt x="4081754" y="2171700"/>
                  </a:lnTo>
                  <a:close/>
                </a:path>
                <a:path w="4135754" h="2374900">
                  <a:moveTo>
                    <a:pt x="100812" y="2197100"/>
                  </a:moveTo>
                  <a:lnTo>
                    <a:pt x="69011" y="2197100"/>
                  </a:lnTo>
                  <a:lnTo>
                    <a:pt x="63665" y="2184400"/>
                  </a:lnTo>
                  <a:lnTo>
                    <a:pt x="58496" y="2171700"/>
                  </a:lnTo>
                  <a:lnTo>
                    <a:pt x="90055" y="2171700"/>
                  </a:lnTo>
                  <a:lnTo>
                    <a:pt x="95427" y="2184400"/>
                  </a:lnTo>
                  <a:lnTo>
                    <a:pt x="95250" y="2184400"/>
                  </a:lnTo>
                  <a:lnTo>
                    <a:pt x="100812" y="2197100"/>
                  </a:lnTo>
                  <a:close/>
                </a:path>
                <a:path w="4135754" h="2374900">
                  <a:moveTo>
                    <a:pt x="4066247" y="2197100"/>
                  </a:moveTo>
                  <a:lnTo>
                    <a:pt x="4034624" y="2197100"/>
                  </a:lnTo>
                  <a:lnTo>
                    <a:pt x="4040187" y="2184400"/>
                  </a:lnTo>
                  <a:lnTo>
                    <a:pt x="4040009" y="2184400"/>
                  </a:lnTo>
                  <a:lnTo>
                    <a:pt x="4045381" y="2171700"/>
                  </a:lnTo>
                  <a:lnTo>
                    <a:pt x="4076776" y="2171700"/>
                  </a:lnTo>
                  <a:lnTo>
                    <a:pt x="4071607" y="2184400"/>
                  </a:lnTo>
                  <a:lnTo>
                    <a:pt x="4066247" y="2197100"/>
                  </a:lnTo>
                  <a:close/>
                </a:path>
                <a:path w="4135754" h="2374900">
                  <a:moveTo>
                    <a:pt x="112077" y="2209800"/>
                  </a:moveTo>
                  <a:lnTo>
                    <a:pt x="80467" y="2209800"/>
                  </a:lnTo>
                  <a:lnTo>
                    <a:pt x="74561" y="2197100"/>
                  </a:lnTo>
                  <a:lnTo>
                    <a:pt x="106172" y="2197100"/>
                  </a:lnTo>
                  <a:lnTo>
                    <a:pt x="112077" y="2209800"/>
                  </a:lnTo>
                  <a:close/>
                </a:path>
                <a:path w="4135754" h="2374900">
                  <a:moveTo>
                    <a:pt x="4054970" y="2209800"/>
                  </a:moveTo>
                  <a:lnTo>
                    <a:pt x="4023360" y="2209800"/>
                  </a:lnTo>
                  <a:lnTo>
                    <a:pt x="4029265" y="2197100"/>
                  </a:lnTo>
                  <a:lnTo>
                    <a:pt x="4060698" y="2197100"/>
                  </a:lnTo>
                  <a:lnTo>
                    <a:pt x="4054970" y="2209800"/>
                  </a:lnTo>
                  <a:close/>
                </a:path>
                <a:path w="4135754" h="2374900">
                  <a:moveTo>
                    <a:pt x="136563" y="2235200"/>
                  </a:moveTo>
                  <a:lnTo>
                    <a:pt x="98551" y="2235200"/>
                  </a:lnTo>
                  <a:lnTo>
                    <a:pt x="92290" y="2222500"/>
                  </a:lnTo>
                  <a:lnTo>
                    <a:pt x="86194" y="2209800"/>
                  </a:lnTo>
                  <a:lnTo>
                    <a:pt x="117754" y="2209800"/>
                  </a:lnTo>
                  <a:lnTo>
                    <a:pt x="123990" y="2222500"/>
                  </a:lnTo>
                  <a:lnTo>
                    <a:pt x="129984" y="2222500"/>
                  </a:lnTo>
                  <a:lnTo>
                    <a:pt x="136563" y="2235200"/>
                  </a:lnTo>
                  <a:close/>
                </a:path>
                <a:path w="4135754" h="2374900">
                  <a:moveTo>
                    <a:pt x="4036682" y="2235200"/>
                  </a:moveTo>
                  <a:lnTo>
                    <a:pt x="3998874" y="2235200"/>
                  </a:lnTo>
                  <a:lnTo>
                    <a:pt x="4005453" y="2222500"/>
                  </a:lnTo>
                  <a:lnTo>
                    <a:pt x="4011447" y="2222500"/>
                  </a:lnTo>
                  <a:lnTo>
                    <a:pt x="4017683" y="2209800"/>
                  </a:lnTo>
                  <a:lnTo>
                    <a:pt x="4049052" y="2209800"/>
                  </a:lnTo>
                  <a:lnTo>
                    <a:pt x="4042956" y="2222500"/>
                  </a:lnTo>
                  <a:lnTo>
                    <a:pt x="4036682" y="2235200"/>
                  </a:lnTo>
                  <a:close/>
                </a:path>
                <a:path w="4135754" h="2374900">
                  <a:moveTo>
                    <a:pt x="149732" y="2247900"/>
                  </a:moveTo>
                  <a:lnTo>
                    <a:pt x="111607" y="2247900"/>
                  </a:lnTo>
                  <a:lnTo>
                    <a:pt x="105003" y="2235200"/>
                  </a:lnTo>
                  <a:lnTo>
                    <a:pt x="142849" y="2235200"/>
                  </a:lnTo>
                  <a:lnTo>
                    <a:pt x="149732" y="2247900"/>
                  </a:lnTo>
                  <a:close/>
                </a:path>
                <a:path w="4135754" h="2374900">
                  <a:moveTo>
                    <a:pt x="4023626" y="2247900"/>
                  </a:moveTo>
                  <a:lnTo>
                    <a:pt x="3985704" y="2247900"/>
                  </a:lnTo>
                  <a:lnTo>
                    <a:pt x="3992587" y="2235200"/>
                  </a:lnTo>
                  <a:lnTo>
                    <a:pt x="4030230" y="2235200"/>
                  </a:lnTo>
                  <a:lnTo>
                    <a:pt x="4023626" y="2247900"/>
                  </a:lnTo>
                  <a:close/>
                </a:path>
                <a:path w="4135754" h="2374900">
                  <a:moveTo>
                    <a:pt x="163499" y="2260600"/>
                  </a:moveTo>
                  <a:lnTo>
                    <a:pt x="125323" y="2260600"/>
                  </a:lnTo>
                  <a:lnTo>
                    <a:pt x="118389" y="2247900"/>
                  </a:lnTo>
                  <a:lnTo>
                    <a:pt x="156311" y="2247900"/>
                  </a:lnTo>
                  <a:lnTo>
                    <a:pt x="163499" y="2260600"/>
                  </a:lnTo>
                  <a:close/>
                </a:path>
                <a:path w="4135754" h="2374900">
                  <a:moveTo>
                    <a:pt x="4009898" y="2260600"/>
                  </a:moveTo>
                  <a:lnTo>
                    <a:pt x="3971937" y="2260600"/>
                  </a:lnTo>
                  <a:lnTo>
                    <a:pt x="3979125" y="2247900"/>
                  </a:lnTo>
                  <a:lnTo>
                    <a:pt x="4016832" y="2247900"/>
                  </a:lnTo>
                  <a:lnTo>
                    <a:pt x="4009898" y="2260600"/>
                  </a:lnTo>
                  <a:close/>
                </a:path>
                <a:path w="4135754" h="2374900">
                  <a:moveTo>
                    <a:pt x="177825" y="2273300"/>
                  </a:moveTo>
                  <a:lnTo>
                    <a:pt x="139687" y="2273300"/>
                  </a:lnTo>
                  <a:lnTo>
                    <a:pt x="132422" y="2260600"/>
                  </a:lnTo>
                  <a:lnTo>
                    <a:pt x="170357" y="2260600"/>
                  </a:lnTo>
                  <a:lnTo>
                    <a:pt x="177825" y="2273300"/>
                  </a:lnTo>
                  <a:close/>
                </a:path>
                <a:path w="4135754" h="2374900">
                  <a:moveTo>
                    <a:pt x="3995521" y="2273300"/>
                  </a:moveTo>
                  <a:lnTo>
                    <a:pt x="3957612" y="2273300"/>
                  </a:lnTo>
                  <a:lnTo>
                    <a:pt x="3965079" y="2260600"/>
                  </a:lnTo>
                  <a:lnTo>
                    <a:pt x="4002786" y="2260600"/>
                  </a:lnTo>
                  <a:lnTo>
                    <a:pt x="3995521" y="2273300"/>
                  </a:lnTo>
                  <a:close/>
                </a:path>
                <a:path w="4135754" h="2374900">
                  <a:moveTo>
                    <a:pt x="192697" y="2286000"/>
                  </a:moveTo>
                  <a:lnTo>
                    <a:pt x="154660" y="2286000"/>
                  </a:lnTo>
                  <a:lnTo>
                    <a:pt x="147104" y="2273300"/>
                  </a:lnTo>
                  <a:lnTo>
                    <a:pt x="184950" y="2273300"/>
                  </a:lnTo>
                  <a:lnTo>
                    <a:pt x="192697" y="2286000"/>
                  </a:lnTo>
                  <a:close/>
                </a:path>
                <a:path w="4135754" h="2374900">
                  <a:moveTo>
                    <a:pt x="3980535" y="2286000"/>
                  </a:moveTo>
                  <a:lnTo>
                    <a:pt x="3942740" y="2286000"/>
                  </a:lnTo>
                  <a:lnTo>
                    <a:pt x="3950487" y="2273300"/>
                  </a:lnTo>
                  <a:lnTo>
                    <a:pt x="3988104" y="2273300"/>
                  </a:lnTo>
                  <a:lnTo>
                    <a:pt x="3980535" y="2286000"/>
                  </a:lnTo>
                  <a:close/>
                </a:path>
                <a:path w="4135754" h="2374900">
                  <a:moveTo>
                    <a:pt x="215976" y="2298700"/>
                  </a:moveTo>
                  <a:lnTo>
                    <a:pt x="170230" y="2298700"/>
                  </a:lnTo>
                  <a:lnTo>
                    <a:pt x="162369" y="2286000"/>
                  </a:lnTo>
                  <a:lnTo>
                    <a:pt x="207822" y="2286000"/>
                  </a:lnTo>
                  <a:lnTo>
                    <a:pt x="215976" y="2298700"/>
                  </a:lnTo>
                  <a:close/>
                </a:path>
                <a:path w="4135754" h="2374900">
                  <a:moveTo>
                    <a:pt x="3964952" y="2298700"/>
                  </a:moveTo>
                  <a:lnTo>
                    <a:pt x="3919474" y="2298700"/>
                  </a:lnTo>
                  <a:lnTo>
                    <a:pt x="3927614" y="2286000"/>
                  </a:lnTo>
                  <a:lnTo>
                    <a:pt x="3973067" y="2286000"/>
                  </a:lnTo>
                  <a:lnTo>
                    <a:pt x="3964952" y="2298700"/>
                  </a:lnTo>
                  <a:close/>
                </a:path>
                <a:path w="4135754" h="2374900">
                  <a:moveTo>
                    <a:pt x="240322" y="2311400"/>
                  </a:moveTo>
                  <a:lnTo>
                    <a:pt x="186372" y="2311400"/>
                  </a:lnTo>
                  <a:lnTo>
                    <a:pt x="178231" y="2298700"/>
                  </a:lnTo>
                  <a:lnTo>
                    <a:pt x="231813" y="2298700"/>
                  </a:lnTo>
                  <a:lnTo>
                    <a:pt x="240322" y="2311400"/>
                  </a:lnTo>
                  <a:close/>
                </a:path>
                <a:path w="4135754" h="2374900">
                  <a:moveTo>
                    <a:pt x="3948811" y="2311400"/>
                  </a:moveTo>
                  <a:lnTo>
                    <a:pt x="3895115" y="2311400"/>
                  </a:lnTo>
                  <a:lnTo>
                    <a:pt x="3903624" y="2298700"/>
                  </a:lnTo>
                  <a:lnTo>
                    <a:pt x="3956951" y="2298700"/>
                  </a:lnTo>
                  <a:lnTo>
                    <a:pt x="3948811" y="2311400"/>
                  </a:lnTo>
                  <a:close/>
                </a:path>
                <a:path w="4135754" h="2374900">
                  <a:moveTo>
                    <a:pt x="265671" y="2324100"/>
                  </a:moveTo>
                  <a:lnTo>
                    <a:pt x="211581" y="2324100"/>
                  </a:lnTo>
                  <a:lnTo>
                    <a:pt x="203047" y="2311400"/>
                  </a:lnTo>
                  <a:lnTo>
                    <a:pt x="256832" y="2311400"/>
                  </a:lnTo>
                  <a:lnTo>
                    <a:pt x="265671" y="2324100"/>
                  </a:lnTo>
                  <a:close/>
                </a:path>
                <a:path w="4135754" h="2374900">
                  <a:moveTo>
                    <a:pt x="3923588" y="2324100"/>
                  </a:moveTo>
                  <a:lnTo>
                    <a:pt x="3869766" y="2324100"/>
                  </a:lnTo>
                  <a:lnTo>
                    <a:pt x="3878605" y="2311400"/>
                  </a:lnTo>
                  <a:lnTo>
                    <a:pt x="3932123" y="2311400"/>
                  </a:lnTo>
                  <a:lnTo>
                    <a:pt x="3923588" y="2324100"/>
                  </a:lnTo>
                  <a:close/>
                </a:path>
                <a:path w="4135754" h="2374900">
                  <a:moveTo>
                    <a:pt x="309943" y="2336800"/>
                  </a:moveTo>
                  <a:lnTo>
                    <a:pt x="237921" y="2336800"/>
                  </a:lnTo>
                  <a:lnTo>
                    <a:pt x="229019" y="2324100"/>
                  </a:lnTo>
                  <a:lnTo>
                    <a:pt x="300596" y="2324100"/>
                  </a:lnTo>
                  <a:lnTo>
                    <a:pt x="309943" y="2336800"/>
                  </a:lnTo>
                  <a:close/>
                </a:path>
                <a:path w="4135754" h="2374900">
                  <a:moveTo>
                    <a:pt x="3897236" y="2336800"/>
                  </a:moveTo>
                  <a:lnTo>
                    <a:pt x="3825494" y="2336800"/>
                  </a:lnTo>
                  <a:lnTo>
                    <a:pt x="3834841" y="2324100"/>
                  </a:lnTo>
                  <a:lnTo>
                    <a:pt x="3906139" y="2324100"/>
                  </a:lnTo>
                  <a:lnTo>
                    <a:pt x="3897236" y="2336800"/>
                  </a:lnTo>
                  <a:close/>
                </a:path>
                <a:path w="4135754" h="2374900">
                  <a:moveTo>
                    <a:pt x="375526" y="2349500"/>
                  </a:moveTo>
                  <a:lnTo>
                    <a:pt x="265315" y="2349500"/>
                  </a:lnTo>
                  <a:lnTo>
                    <a:pt x="256070" y="2336800"/>
                  </a:lnTo>
                  <a:lnTo>
                    <a:pt x="365607" y="2336800"/>
                  </a:lnTo>
                  <a:lnTo>
                    <a:pt x="375526" y="2349500"/>
                  </a:lnTo>
                  <a:close/>
                </a:path>
                <a:path w="4135754" h="2374900">
                  <a:moveTo>
                    <a:pt x="3869829" y="2349500"/>
                  </a:moveTo>
                  <a:lnTo>
                    <a:pt x="3759911" y="2349500"/>
                  </a:lnTo>
                  <a:lnTo>
                    <a:pt x="3769817" y="2336800"/>
                  </a:lnTo>
                  <a:lnTo>
                    <a:pt x="3879075" y="2336800"/>
                  </a:lnTo>
                  <a:lnTo>
                    <a:pt x="3869829" y="2349500"/>
                  </a:lnTo>
                  <a:close/>
                </a:path>
                <a:path w="4135754" h="2374900">
                  <a:moveTo>
                    <a:pt x="3831818" y="2362200"/>
                  </a:moveTo>
                  <a:lnTo>
                    <a:pt x="303301" y="2362200"/>
                  </a:lnTo>
                  <a:lnTo>
                    <a:pt x="293662" y="2349500"/>
                  </a:lnTo>
                  <a:lnTo>
                    <a:pt x="3841470" y="2349500"/>
                  </a:lnTo>
                  <a:lnTo>
                    <a:pt x="3831818" y="2362200"/>
                  </a:lnTo>
                  <a:close/>
                </a:path>
                <a:path w="4135754" h="2374900">
                  <a:moveTo>
                    <a:pt x="3761828" y="2374900"/>
                  </a:moveTo>
                  <a:lnTo>
                    <a:pt x="373278" y="2374900"/>
                  </a:lnTo>
                  <a:lnTo>
                    <a:pt x="363042" y="2362200"/>
                  </a:lnTo>
                  <a:lnTo>
                    <a:pt x="3772065" y="2362200"/>
                  </a:lnTo>
                  <a:lnTo>
                    <a:pt x="3761828" y="2374900"/>
                  </a:lnTo>
                  <a:close/>
                </a:path>
              </a:pathLst>
            </a:custGeom>
            <a:solidFill>
              <a:srgbClr val="006E6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353269" y="3347237"/>
            <a:ext cx="23114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单元设计</a:t>
            </a:r>
            <a:endParaRPr sz="4500">
              <a:latin typeface="Noto Serif CJK JP"/>
              <a:cs typeface="Noto Serif CJK JP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45931" y="1990432"/>
            <a:ext cx="4126865" cy="1756410"/>
          </a:xfrm>
          <a:custGeom>
            <a:avLst/>
            <a:gdLst/>
            <a:ahLst/>
            <a:cxnLst/>
            <a:rect l="l" t="t" r="r" b="b"/>
            <a:pathLst>
              <a:path w="4126865" h="1756410">
                <a:moveTo>
                  <a:pt x="4126446" y="1736725"/>
                </a:moveTo>
                <a:lnTo>
                  <a:pt x="2011895" y="0"/>
                </a:lnTo>
                <a:lnTo>
                  <a:pt x="2003831" y="9817"/>
                </a:lnTo>
                <a:lnTo>
                  <a:pt x="1995500" y="241"/>
                </a:lnTo>
                <a:lnTo>
                  <a:pt x="0" y="1736966"/>
                </a:lnTo>
                <a:lnTo>
                  <a:pt x="16675" y="1756117"/>
                </a:lnTo>
                <a:lnTo>
                  <a:pt x="2004060" y="26454"/>
                </a:lnTo>
                <a:lnTo>
                  <a:pt x="4110317" y="1756359"/>
                </a:lnTo>
                <a:lnTo>
                  <a:pt x="4126446" y="1736725"/>
                </a:lnTo>
                <a:close/>
              </a:path>
            </a:pathLst>
          </a:custGeom>
          <a:solidFill>
            <a:srgbClr val="70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180589" y="370840"/>
            <a:ext cx="1811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Noto Sans CJK HK"/>
                <a:cs typeface="Noto Sans CJK HK"/>
              </a:rPr>
              <a:t>十二、单元设计</a:t>
            </a:r>
            <a:endParaRPr sz="20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027872"/>
            <a:ext cx="8216265" cy="3001645"/>
            <a:chOff x="304800" y="2027872"/>
            <a:chExt cx="8216265" cy="300164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62276" y="2351087"/>
              <a:ext cx="977950" cy="3936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357437"/>
              <a:ext cx="2673350" cy="26717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584" y="2530475"/>
              <a:ext cx="2333244" cy="2337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884" y="2647950"/>
              <a:ext cx="2090165" cy="2089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608" y="2708148"/>
              <a:ext cx="1885188" cy="1853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336" y="2761488"/>
              <a:ext cx="1677924" cy="15057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100" y="2919984"/>
              <a:ext cx="1604772" cy="1592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8035" y="2027872"/>
              <a:ext cx="5193030" cy="652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6850" y="3642360"/>
              <a:ext cx="5774690" cy="5765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5485" y="3788410"/>
              <a:ext cx="328929" cy="3162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0650" y="3098800"/>
              <a:ext cx="673226" cy="12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1685" y="2866072"/>
              <a:ext cx="5193030" cy="576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2785" y="3004185"/>
              <a:ext cx="328929" cy="31622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88740" y="3758564"/>
            <a:ext cx="32251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153793"/>
                </a:solidFill>
                <a:latin typeface="UKIJ CJK"/>
                <a:cs typeface="UKIJ CJK"/>
              </a:rPr>
              <a:t>单元任务与教学实施</a:t>
            </a:r>
            <a:endParaRPr sz="2800">
              <a:latin typeface="UKIJ CJK"/>
              <a:cs typeface="UKIJ CJ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12540" y="2153602"/>
            <a:ext cx="1447165" cy="129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UKIJ CJK"/>
                <a:cs typeface="UKIJ CJK"/>
              </a:rPr>
              <a:t>课程定位</a:t>
            </a:r>
            <a:endParaRPr sz="28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3275"/>
              </a:spcBef>
            </a:pPr>
            <a:r>
              <a:rPr sz="2800" spc="-35" dirty="0">
                <a:latin typeface="UKIJ CJK"/>
                <a:cs typeface="UKIJ CJK"/>
              </a:rPr>
              <a:t>教学目标</a:t>
            </a:r>
            <a:endParaRPr sz="2800">
              <a:latin typeface="UKIJ CJK"/>
              <a:cs typeface="UKIJ CJK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75635" y="2180272"/>
            <a:ext cx="328929" cy="31622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114" y="227647"/>
            <a:ext cx="502793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Noto Sans CJK HK"/>
                <a:cs typeface="Noto Sans CJK HK"/>
              </a:rPr>
              <a:t>课程定位（与整体设计的关系</a:t>
            </a:r>
            <a:r>
              <a:rPr sz="2800" spc="-50" dirty="0">
                <a:latin typeface="Noto Serif CJK JP"/>
                <a:cs typeface="Noto Serif CJK JP"/>
              </a:rPr>
              <a:t>）</a:t>
            </a:r>
            <a:endParaRPr sz="2800">
              <a:latin typeface="Noto Serif CJK JP"/>
              <a:cs typeface="Noto Serif CJK JP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6462" y="4681537"/>
          <a:ext cx="77806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8230"/>
                <a:gridCol w="868680"/>
                <a:gridCol w="1494789"/>
                <a:gridCol w="1575435"/>
                <a:gridCol w="788035"/>
                <a:gridCol w="632459"/>
              </a:tblGrid>
              <a:tr h="8096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5379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 marR="1727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b="1" spc="-25" dirty="0">
                          <a:solidFill>
                            <a:srgbClr val="153793"/>
                          </a:solidFill>
                          <a:latin typeface="Noto Sans CJK HK"/>
                          <a:cs typeface="Noto Sans CJK HK"/>
                        </a:rPr>
                        <a:t>课程名称</a:t>
                      </a:r>
                      <a:endParaRPr sz="2000">
                        <a:latin typeface="Noto Sans CJK HK"/>
                        <a:cs typeface="Noto Sans CJK HK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3FD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20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商务礼仪</a:t>
                      </a:r>
                      <a:endParaRPr sz="2000">
                        <a:latin typeface="Noto Serif CJK JP"/>
                        <a:cs typeface="Noto Serif CJK JP"/>
                      </a:endParaRPr>
                    </a:p>
                  </a:txBody>
                  <a:tcPr marL="0" marR="0" marT="238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2000" b="1" spc="-15" dirty="0">
                          <a:solidFill>
                            <a:srgbClr val="153793"/>
                          </a:solidFill>
                          <a:latin typeface="Noto Sans CJK HK"/>
                          <a:cs typeface="Noto Sans CJK HK"/>
                        </a:rPr>
                        <a:t>单元号码</a:t>
                      </a:r>
                      <a:endParaRPr sz="2000">
                        <a:latin typeface="Noto Sans CJK HK"/>
                        <a:cs typeface="Noto Sans CJK HK"/>
                      </a:endParaRPr>
                    </a:p>
                  </a:txBody>
                  <a:tcPr marL="0" marR="0" marT="238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3F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90805" indent="406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spc="-3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子项</a:t>
                      </a:r>
                      <a:r>
                        <a:rPr sz="20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目</a:t>
                      </a:r>
                      <a:r>
                        <a:rPr sz="2000" spc="-10" dirty="0">
                          <a:solidFill>
                            <a:srgbClr val="153793"/>
                          </a:solidFill>
                          <a:latin typeface="Carlito"/>
                          <a:cs typeface="Carlito"/>
                        </a:rPr>
                        <a:t>2-</a:t>
                      </a:r>
                      <a:r>
                        <a:rPr sz="2000" spc="-50" dirty="0">
                          <a:solidFill>
                            <a:srgbClr val="153793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153793"/>
                      </a:solidFill>
                      <a:prstDash val="solid"/>
                    </a:lnT>
                  </a:tcPr>
                </a:tc>
              </a:tr>
              <a:tr h="1019175">
                <a:tc vMerge="1"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5379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 marR="17272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000" b="1" spc="-25" dirty="0">
                          <a:solidFill>
                            <a:srgbClr val="153793"/>
                          </a:solidFill>
                          <a:latin typeface="Noto Sans CJK HK"/>
                          <a:cs typeface="Noto Sans CJK HK"/>
                        </a:rPr>
                        <a:t>单元名称</a:t>
                      </a:r>
                      <a:endParaRPr sz="2000">
                        <a:latin typeface="Noto Sans CJK HK"/>
                        <a:cs typeface="Noto Sans CJK HK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3FD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6891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电商员求职面试形象设</a:t>
                      </a:r>
                      <a:r>
                        <a:rPr sz="18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计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 marR="142875" indent="-12763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000" b="1" spc="-10" dirty="0">
                          <a:solidFill>
                            <a:srgbClr val="153793"/>
                          </a:solidFill>
                          <a:latin typeface="Noto Sans CJK HK"/>
                          <a:cs typeface="Noto Sans CJK HK"/>
                        </a:rPr>
                        <a:t>在整体设计</a:t>
                      </a:r>
                      <a:r>
                        <a:rPr sz="2000" b="1" spc="-15" dirty="0">
                          <a:solidFill>
                            <a:srgbClr val="153793"/>
                          </a:solidFill>
                          <a:latin typeface="Noto Sans CJK HK"/>
                          <a:cs typeface="Noto Sans CJK HK"/>
                        </a:rPr>
                        <a:t>中的位置</a:t>
                      </a:r>
                      <a:endParaRPr sz="2000">
                        <a:latin typeface="Noto Sans CJK HK"/>
                        <a:cs typeface="Noto Sans CJK HK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F3FD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67945" indent="-19177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000" spc="-1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第</a:t>
                      </a:r>
                      <a:r>
                        <a:rPr sz="2000" spc="-10" dirty="0">
                          <a:solidFill>
                            <a:srgbClr val="153793"/>
                          </a:solidFill>
                          <a:latin typeface="Carlito"/>
                          <a:cs typeface="Carlito"/>
                        </a:rPr>
                        <a:t>8</a:t>
                      </a:r>
                      <a:r>
                        <a:rPr sz="2000" spc="-5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次课</a:t>
                      </a:r>
                      <a:endParaRPr sz="2000">
                        <a:latin typeface="Noto Serif CJK JP"/>
                        <a:cs typeface="Noto Serif CJK JP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15379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66737" y="2049462"/>
            <a:ext cx="695325" cy="857250"/>
            <a:chOff x="566737" y="2049462"/>
            <a:chExt cx="695325" cy="857250"/>
          </a:xfrm>
        </p:grpSpPr>
        <p:sp>
          <p:nvSpPr>
            <p:cNvPr id="5" name="object 5"/>
            <p:cNvSpPr/>
            <p:nvPr/>
          </p:nvSpPr>
          <p:spPr>
            <a:xfrm>
              <a:off x="571500" y="2054351"/>
              <a:ext cx="685800" cy="847725"/>
            </a:xfrm>
            <a:custGeom>
              <a:avLst/>
              <a:gdLst/>
              <a:ahLst/>
              <a:cxnLst/>
              <a:rect l="l" t="t" r="r" b="b"/>
              <a:pathLst>
                <a:path w="685800" h="847725">
                  <a:moveTo>
                    <a:pt x="685800" y="847344"/>
                  </a:moveTo>
                  <a:lnTo>
                    <a:pt x="0" y="847344"/>
                  </a:lnTo>
                  <a:lnTo>
                    <a:pt x="0" y="0"/>
                  </a:lnTo>
                  <a:lnTo>
                    <a:pt x="685800" y="0"/>
                  </a:lnTo>
                  <a:lnTo>
                    <a:pt x="685800" y="847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66737" y="2049462"/>
              <a:ext cx="695325" cy="857250"/>
            </a:xfrm>
            <a:custGeom>
              <a:avLst/>
              <a:gdLst/>
              <a:ahLst/>
              <a:cxnLst/>
              <a:rect l="l" t="t" r="r" b="b"/>
              <a:pathLst>
                <a:path w="695325" h="857250">
                  <a:moveTo>
                    <a:pt x="695325" y="857250"/>
                  </a:moveTo>
                  <a:lnTo>
                    <a:pt x="0" y="857250"/>
                  </a:lnTo>
                  <a:lnTo>
                    <a:pt x="0" y="0"/>
                  </a:lnTo>
                  <a:lnTo>
                    <a:pt x="695325" y="0"/>
                  </a:lnTo>
                  <a:lnTo>
                    <a:pt x="69532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847725"/>
                  </a:lnTo>
                  <a:lnTo>
                    <a:pt x="4762" y="847725"/>
                  </a:lnTo>
                  <a:lnTo>
                    <a:pt x="9525" y="852487"/>
                  </a:lnTo>
                  <a:lnTo>
                    <a:pt x="695325" y="852487"/>
                  </a:lnTo>
                  <a:lnTo>
                    <a:pt x="695325" y="857250"/>
                  </a:lnTo>
                  <a:close/>
                </a:path>
                <a:path w="695325" h="857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695325" h="857250">
                  <a:moveTo>
                    <a:pt x="68580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685800" y="4762"/>
                  </a:lnTo>
                  <a:lnTo>
                    <a:pt x="685800" y="9525"/>
                  </a:lnTo>
                  <a:close/>
                </a:path>
                <a:path w="695325" h="857250">
                  <a:moveTo>
                    <a:pt x="685800" y="852487"/>
                  </a:moveTo>
                  <a:lnTo>
                    <a:pt x="685800" y="4762"/>
                  </a:lnTo>
                  <a:lnTo>
                    <a:pt x="690562" y="9525"/>
                  </a:lnTo>
                  <a:lnTo>
                    <a:pt x="695325" y="9525"/>
                  </a:lnTo>
                  <a:lnTo>
                    <a:pt x="695325" y="847725"/>
                  </a:lnTo>
                  <a:lnTo>
                    <a:pt x="690562" y="847725"/>
                  </a:lnTo>
                  <a:lnTo>
                    <a:pt x="685800" y="852487"/>
                  </a:lnTo>
                  <a:close/>
                </a:path>
                <a:path w="695325" h="857250">
                  <a:moveTo>
                    <a:pt x="695325" y="9525"/>
                  </a:moveTo>
                  <a:lnTo>
                    <a:pt x="690562" y="9525"/>
                  </a:lnTo>
                  <a:lnTo>
                    <a:pt x="685800" y="4762"/>
                  </a:lnTo>
                  <a:lnTo>
                    <a:pt x="695325" y="4762"/>
                  </a:lnTo>
                  <a:lnTo>
                    <a:pt x="695325" y="9525"/>
                  </a:lnTo>
                  <a:close/>
                </a:path>
                <a:path w="695325" h="857250">
                  <a:moveTo>
                    <a:pt x="9525" y="852487"/>
                  </a:moveTo>
                  <a:lnTo>
                    <a:pt x="4762" y="847725"/>
                  </a:lnTo>
                  <a:lnTo>
                    <a:pt x="9525" y="847725"/>
                  </a:lnTo>
                  <a:lnTo>
                    <a:pt x="9525" y="852487"/>
                  </a:lnTo>
                  <a:close/>
                </a:path>
                <a:path w="695325" h="857250">
                  <a:moveTo>
                    <a:pt x="685800" y="852487"/>
                  </a:moveTo>
                  <a:lnTo>
                    <a:pt x="9525" y="852487"/>
                  </a:lnTo>
                  <a:lnTo>
                    <a:pt x="9525" y="847725"/>
                  </a:lnTo>
                  <a:lnTo>
                    <a:pt x="685800" y="847725"/>
                  </a:lnTo>
                  <a:lnTo>
                    <a:pt x="685800" y="852487"/>
                  </a:lnTo>
                  <a:close/>
                </a:path>
                <a:path w="695325" h="857250">
                  <a:moveTo>
                    <a:pt x="695325" y="852487"/>
                  </a:moveTo>
                  <a:lnTo>
                    <a:pt x="685800" y="852487"/>
                  </a:lnTo>
                  <a:lnTo>
                    <a:pt x="690562" y="847725"/>
                  </a:lnTo>
                  <a:lnTo>
                    <a:pt x="695325" y="847725"/>
                  </a:lnTo>
                  <a:lnTo>
                    <a:pt x="695325" y="8524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98500" y="2088514"/>
            <a:ext cx="43116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Droid Sans Fallback"/>
                <a:cs typeface="Droid Sans Fallback"/>
              </a:rPr>
              <a:t>前导礼仪认知</a:t>
            </a:r>
            <a:endParaRPr sz="1600">
              <a:latin typeface="Droid Sans Fallback"/>
              <a:cs typeface="Droid Sans Fallb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54125" y="2182812"/>
            <a:ext cx="1840230" cy="730250"/>
            <a:chOff x="1254125" y="2182812"/>
            <a:chExt cx="1840230" cy="730250"/>
          </a:xfrm>
        </p:grpSpPr>
        <p:sp>
          <p:nvSpPr>
            <p:cNvPr id="9" name="object 9"/>
            <p:cNvSpPr/>
            <p:nvPr/>
          </p:nvSpPr>
          <p:spPr>
            <a:xfrm>
              <a:off x="1258824" y="2186939"/>
              <a:ext cx="1830705" cy="721360"/>
            </a:xfrm>
            <a:custGeom>
              <a:avLst/>
              <a:gdLst/>
              <a:ahLst/>
              <a:cxnLst/>
              <a:rect l="l" t="t" r="r" b="b"/>
              <a:pathLst>
                <a:path w="1830705" h="721360">
                  <a:moveTo>
                    <a:pt x="1830324" y="720851"/>
                  </a:moveTo>
                  <a:lnTo>
                    <a:pt x="0" y="720851"/>
                  </a:lnTo>
                  <a:lnTo>
                    <a:pt x="0" y="0"/>
                  </a:lnTo>
                  <a:lnTo>
                    <a:pt x="1830324" y="0"/>
                  </a:lnTo>
                  <a:lnTo>
                    <a:pt x="1830324" y="720851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54125" y="2182812"/>
              <a:ext cx="1840230" cy="730250"/>
            </a:xfrm>
            <a:custGeom>
              <a:avLst/>
              <a:gdLst/>
              <a:ahLst/>
              <a:cxnLst/>
              <a:rect l="l" t="t" r="r" b="b"/>
              <a:pathLst>
                <a:path w="1840230" h="730250">
                  <a:moveTo>
                    <a:pt x="1839912" y="730250"/>
                  </a:moveTo>
                  <a:lnTo>
                    <a:pt x="0" y="730250"/>
                  </a:lnTo>
                  <a:lnTo>
                    <a:pt x="0" y="0"/>
                  </a:lnTo>
                  <a:lnTo>
                    <a:pt x="1839912" y="0"/>
                  </a:lnTo>
                  <a:lnTo>
                    <a:pt x="183991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20725"/>
                  </a:lnTo>
                  <a:lnTo>
                    <a:pt x="4762" y="720725"/>
                  </a:lnTo>
                  <a:lnTo>
                    <a:pt x="9525" y="725487"/>
                  </a:lnTo>
                  <a:lnTo>
                    <a:pt x="1839912" y="725487"/>
                  </a:lnTo>
                  <a:lnTo>
                    <a:pt x="1839912" y="730250"/>
                  </a:lnTo>
                  <a:close/>
                </a:path>
                <a:path w="1840230" h="7302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840230" h="730250">
                  <a:moveTo>
                    <a:pt x="183038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830387" y="4762"/>
                  </a:lnTo>
                  <a:lnTo>
                    <a:pt x="1830387" y="9525"/>
                  </a:lnTo>
                  <a:close/>
                </a:path>
                <a:path w="1840230" h="730250">
                  <a:moveTo>
                    <a:pt x="1830387" y="725487"/>
                  </a:moveTo>
                  <a:lnTo>
                    <a:pt x="1830387" y="4762"/>
                  </a:lnTo>
                  <a:lnTo>
                    <a:pt x="1835150" y="9525"/>
                  </a:lnTo>
                  <a:lnTo>
                    <a:pt x="1839912" y="9525"/>
                  </a:lnTo>
                  <a:lnTo>
                    <a:pt x="1839912" y="720725"/>
                  </a:lnTo>
                  <a:lnTo>
                    <a:pt x="1835150" y="720725"/>
                  </a:lnTo>
                  <a:lnTo>
                    <a:pt x="1830387" y="725487"/>
                  </a:lnTo>
                  <a:close/>
                </a:path>
                <a:path w="1840230" h="730250">
                  <a:moveTo>
                    <a:pt x="1839912" y="9525"/>
                  </a:moveTo>
                  <a:lnTo>
                    <a:pt x="1835150" y="9525"/>
                  </a:lnTo>
                  <a:lnTo>
                    <a:pt x="1830387" y="4762"/>
                  </a:lnTo>
                  <a:lnTo>
                    <a:pt x="1839912" y="4762"/>
                  </a:lnTo>
                  <a:lnTo>
                    <a:pt x="1839912" y="9525"/>
                  </a:lnTo>
                  <a:close/>
                </a:path>
                <a:path w="1840230" h="730250">
                  <a:moveTo>
                    <a:pt x="9525" y="725487"/>
                  </a:moveTo>
                  <a:lnTo>
                    <a:pt x="4762" y="720725"/>
                  </a:lnTo>
                  <a:lnTo>
                    <a:pt x="9525" y="720725"/>
                  </a:lnTo>
                  <a:lnTo>
                    <a:pt x="9525" y="725487"/>
                  </a:lnTo>
                  <a:close/>
                </a:path>
                <a:path w="1840230" h="730250">
                  <a:moveTo>
                    <a:pt x="1830387" y="725487"/>
                  </a:moveTo>
                  <a:lnTo>
                    <a:pt x="9525" y="725487"/>
                  </a:lnTo>
                  <a:lnTo>
                    <a:pt x="9525" y="720725"/>
                  </a:lnTo>
                  <a:lnTo>
                    <a:pt x="1830387" y="720725"/>
                  </a:lnTo>
                  <a:lnTo>
                    <a:pt x="1830387" y="725487"/>
                  </a:lnTo>
                  <a:close/>
                </a:path>
                <a:path w="1840230" h="730250">
                  <a:moveTo>
                    <a:pt x="1839912" y="725487"/>
                  </a:moveTo>
                  <a:lnTo>
                    <a:pt x="1830387" y="725487"/>
                  </a:lnTo>
                  <a:lnTo>
                    <a:pt x="1835150" y="720725"/>
                  </a:lnTo>
                  <a:lnTo>
                    <a:pt x="1839912" y="720725"/>
                  </a:lnTo>
                  <a:lnTo>
                    <a:pt x="1839912" y="7254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475422" y="2385059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职业形象礼仪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84512" y="2176462"/>
            <a:ext cx="1066800" cy="730250"/>
          </a:xfrm>
          <a:custGeom>
            <a:avLst/>
            <a:gdLst/>
            <a:ahLst/>
            <a:cxnLst/>
            <a:rect l="l" t="t" r="r" b="b"/>
            <a:pathLst>
              <a:path w="1066800" h="730250">
                <a:moveTo>
                  <a:pt x="1066800" y="0"/>
                </a:moveTo>
                <a:lnTo>
                  <a:pt x="0" y="0"/>
                </a:lnTo>
                <a:lnTo>
                  <a:pt x="0" y="730250"/>
                </a:lnTo>
                <a:lnTo>
                  <a:pt x="1066800" y="730250"/>
                </a:lnTo>
                <a:lnTo>
                  <a:pt x="1066800" y="725487"/>
                </a:lnTo>
                <a:lnTo>
                  <a:pt x="1066800" y="720725"/>
                </a:lnTo>
                <a:lnTo>
                  <a:pt x="1066800" y="9525"/>
                </a:lnTo>
                <a:lnTo>
                  <a:pt x="1066800" y="4762"/>
                </a:lnTo>
                <a:lnTo>
                  <a:pt x="1066800" y="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00095" y="2273935"/>
            <a:ext cx="6343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Droid Sans Fallback"/>
                <a:cs typeface="Droid Sans Fallback"/>
              </a:rPr>
              <a:t>商务会议礼仪</a:t>
            </a:r>
            <a:endParaRPr sz="1600">
              <a:latin typeface="Droid Sans Fallback"/>
              <a:cs typeface="Droid Sans Fallb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46550" y="2176462"/>
            <a:ext cx="1073150" cy="730250"/>
          </a:xfrm>
          <a:custGeom>
            <a:avLst/>
            <a:gdLst/>
            <a:ahLst/>
            <a:cxnLst/>
            <a:rect l="l" t="t" r="r" b="b"/>
            <a:pathLst>
              <a:path w="1073150" h="730250">
                <a:moveTo>
                  <a:pt x="1073150" y="0"/>
                </a:moveTo>
                <a:lnTo>
                  <a:pt x="0" y="0"/>
                </a:lnTo>
                <a:lnTo>
                  <a:pt x="0" y="730250"/>
                </a:lnTo>
                <a:lnTo>
                  <a:pt x="1073150" y="730250"/>
                </a:lnTo>
                <a:lnTo>
                  <a:pt x="1073150" y="725487"/>
                </a:lnTo>
                <a:lnTo>
                  <a:pt x="1073150" y="720725"/>
                </a:lnTo>
                <a:lnTo>
                  <a:pt x="1073150" y="9525"/>
                </a:lnTo>
                <a:lnTo>
                  <a:pt x="1073150" y="4762"/>
                </a:lnTo>
                <a:lnTo>
                  <a:pt x="1073150" y="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327207" y="2241550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商务活动礼仪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08587" y="2176462"/>
            <a:ext cx="1692275" cy="730250"/>
          </a:xfrm>
          <a:custGeom>
            <a:avLst/>
            <a:gdLst/>
            <a:ahLst/>
            <a:cxnLst/>
            <a:rect l="l" t="t" r="r" b="b"/>
            <a:pathLst>
              <a:path w="1692275" h="730250">
                <a:moveTo>
                  <a:pt x="1692275" y="0"/>
                </a:moveTo>
                <a:lnTo>
                  <a:pt x="0" y="0"/>
                </a:lnTo>
                <a:lnTo>
                  <a:pt x="0" y="730250"/>
                </a:lnTo>
                <a:lnTo>
                  <a:pt x="1692275" y="730250"/>
                </a:lnTo>
                <a:lnTo>
                  <a:pt x="1692275" y="725487"/>
                </a:lnTo>
                <a:lnTo>
                  <a:pt x="1692275" y="720725"/>
                </a:lnTo>
                <a:lnTo>
                  <a:pt x="1692275" y="9525"/>
                </a:lnTo>
                <a:lnTo>
                  <a:pt x="1692275" y="4762"/>
                </a:lnTo>
                <a:lnTo>
                  <a:pt x="1692275" y="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470525" y="2241550"/>
            <a:ext cx="116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客户接待</a:t>
            </a: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与拜访礼仪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92925" y="2182812"/>
            <a:ext cx="2251075" cy="730250"/>
          </a:xfrm>
          <a:custGeom>
            <a:avLst/>
            <a:gdLst/>
            <a:ahLst/>
            <a:cxnLst/>
            <a:rect l="l" t="t" r="r" b="b"/>
            <a:pathLst>
              <a:path w="2251075" h="730250">
                <a:moveTo>
                  <a:pt x="2251075" y="0"/>
                </a:moveTo>
                <a:lnTo>
                  <a:pt x="1090612" y="0"/>
                </a:lnTo>
                <a:lnTo>
                  <a:pt x="1081087" y="0"/>
                </a:lnTo>
                <a:lnTo>
                  <a:pt x="1081087" y="712787"/>
                </a:lnTo>
                <a:lnTo>
                  <a:pt x="1081087" y="720725"/>
                </a:lnTo>
                <a:lnTo>
                  <a:pt x="9525" y="720725"/>
                </a:lnTo>
                <a:lnTo>
                  <a:pt x="9525" y="712787"/>
                </a:lnTo>
                <a:lnTo>
                  <a:pt x="1081087" y="712787"/>
                </a:lnTo>
                <a:lnTo>
                  <a:pt x="1081087" y="0"/>
                </a:lnTo>
                <a:lnTo>
                  <a:pt x="0" y="0"/>
                </a:lnTo>
                <a:lnTo>
                  <a:pt x="0" y="730250"/>
                </a:lnTo>
                <a:lnTo>
                  <a:pt x="1081087" y="730250"/>
                </a:lnTo>
                <a:lnTo>
                  <a:pt x="1090612" y="730250"/>
                </a:lnTo>
                <a:lnTo>
                  <a:pt x="2251075" y="730250"/>
                </a:lnTo>
                <a:lnTo>
                  <a:pt x="2251075" y="725487"/>
                </a:lnTo>
                <a:lnTo>
                  <a:pt x="2251075" y="720725"/>
                </a:lnTo>
                <a:lnTo>
                  <a:pt x="1090612" y="720725"/>
                </a:lnTo>
                <a:lnTo>
                  <a:pt x="1090612" y="714311"/>
                </a:lnTo>
                <a:lnTo>
                  <a:pt x="2251075" y="714311"/>
                </a:lnTo>
                <a:lnTo>
                  <a:pt x="2251075" y="9525"/>
                </a:lnTo>
                <a:lnTo>
                  <a:pt x="2251075" y="4762"/>
                </a:lnTo>
                <a:lnTo>
                  <a:pt x="2251075" y="4127"/>
                </a:lnTo>
                <a:lnTo>
                  <a:pt x="2251075" y="0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110219" y="224790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形象设计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5919" y="2522220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Droid Sans Fallback"/>
                <a:cs typeface="Droid Sans Fallback"/>
              </a:rPr>
              <a:t>考核及复习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6737" y="1749425"/>
            <a:ext cx="8085455" cy="2624455"/>
            <a:chOff x="566737" y="1749425"/>
            <a:chExt cx="8085455" cy="2624455"/>
          </a:xfrm>
        </p:grpSpPr>
        <p:sp>
          <p:nvSpPr>
            <p:cNvPr id="22" name="object 22"/>
            <p:cNvSpPr/>
            <p:nvPr/>
          </p:nvSpPr>
          <p:spPr>
            <a:xfrm>
              <a:off x="1557337" y="1749424"/>
              <a:ext cx="7094855" cy="431800"/>
            </a:xfrm>
            <a:custGeom>
              <a:avLst/>
              <a:gdLst/>
              <a:ahLst/>
              <a:cxnLst/>
              <a:rect l="l" t="t" r="r" b="b"/>
              <a:pathLst>
                <a:path w="7094855" h="431800">
                  <a:moveTo>
                    <a:pt x="9525" y="215900"/>
                  </a:moveTo>
                  <a:lnTo>
                    <a:pt x="0" y="215900"/>
                  </a:lnTo>
                  <a:lnTo>
                    <a:pt x="0" y="431800"/>
                  </a:lnTo>
                  <a:lnTo>
                    <a:pt x="9525" y="431800"/>
                  </a:lnTo>
                  <a:lnTo>
                    <a:pt x="9525" y="215900"/>
                  </a:lnTo>
                  <a:close/>
                </a:path>
                <a:path w="7094855" h="431800">
                  <a:moveTo>
                    <a:pt x="3205162" y="0"/>
                  </a:moveTo>
                  <a:lnTo>
                    <a:pt x="3195637" y="0"/>
                  </a:lnTo>
                  <a:lnTo>
                    <a:pt x="3195637" y="215900"/>
                  </a:lnTo>
                  <a:lnTo>
                    <a:pt x="3205162" y="215900"/>
                  </a:lnTo>
                  <a:lnTo>
                    <a:pt x="3205162" y="0"/>
                  </a:lnTo>
                  <a:close/>
                </a:path>
                <a:path w="7094855" h="431800">
                  <a:moveTo>
                    <a:pt x="7094537" y="215900"/>
                  </a:moveTo>
                  <a:lnTo>
                    <a:pt x="7085012" y="215900"/>
                  </a:lnTo>
                  <a:lnTo>
                    <a:pt x="7085012" y="231762"/>
                  </a:lnTo>
                  <a:lnTo>
                    <a:pt x="33350" y="211137"/>
                  </a:lnTo>
                  <a:lnTo>
                    <a:pt x="33324" y="220662"/>
                  </a:lnTo>
                  <a:lnTo>
                    <a:pt x="7085012" y="241287"/>
                  </a:lnTo>
                  <a:lnTo>
                    <a:pt x="7085012" y="431800"/>
                  </a:lnTo>
                  <a:lnTo>
                    <a:pt x="7094537" y="431800"/>
                  </a:lnTo>
                  <a:lnTo>
                    <a:pt x="7094537" y="21590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71500" y="2904744"/>
              <a:ext cx="687705" cy="1464945"/>
            </a:xfrm>
            <a:custGeom>
              <a:avLst/>
              <a:gdLst/>
              <a:ahLst/>
              <a:cxnLst/>
              <a:rect l="l" t="t" r="r" b="b"/>
              <a:pathLst>
                <a:path w="687705" h="1464945">
                  <a:moveTo>
                    <a:pt x="687324" y="1464563"/>
                  </a:moveTo>
                  <a:lnTo>
                    <a:pt x="0" y="1464563"/>
                  </a:lnTo>
                  <a:lnTo>
                    <a:pt x="0" y="0"/>
                  </a:lnTo>
                  <a:lnTo>
                    <a:pt x="687324" y="0"/>
                  </a:lnTo>
                  <a:lnTo>
                    <a:pt x="687324" y="1464563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66737" y="2900362"/>
              <a:ext cx="697230" cy="1473200"/>
            </a:xfrm>
            <a:custGeom>
              <a:avLst/>
              <a:gdLst/>
              <a:ahLst/>
              <a:cxnLst/>
              <a:rect l="l" t="t" r="r" b="b"/>
              <a:pathLst>
                <a:path w="697230" h="1473200">
                  <a:moveTo>
                    <a:pt x="696912" y="1473200"/>
                  </a:moveTo>
                  <a:lnTo>
                    <a:pt x="0" y="1473200"/>
                  </a:lnTo>
                  <a:lnTo>
                    <a:pt x="0" y="0"/>
                  </a:lnTo>
                  <a:lnTo>
                    <a:pt x="696912" y="0"/>
                  </a:lnTo>
                  <a:lnTo>
                    <a:pt x="69691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3675"/>
                  </a:lnTo>
                  <a:lnTo>
                    <a:pt x="4762" y="1463675"/>
                  </a:lnTo>
                  <a:lnTo>
                    <a:pt x="9525" y="1468437"/>
                  </a:lnTo>
                  <a:lnTo>
                    <a:pt x="696912" y="1468437"/>
                  </a:lnTo>
                  <a:lnTo>
                    <a:pt x="696912" y="1473200"/>
                  </a:lnTo>
                  <a:close/>
                </a:path>
                <a:path w="697230" h="147320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697230" h="1473200">
                  <a:moveTo>
                    <a:pt x="68738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687387" y="4762"/>
                  </a:lnTo>
                  <a:lnTo>
                    <a:pt x="687387" y="9525"/>
                  </a:lnTo>
                  <a:close/>
                </a:path>
                <a:path w="697230" h="1473200">
                  <a:moveTo>
                    <a:pt x="687387" y="1468437"/>
                  </a:moveTo>
                  <a:lnTo>
                    <a:pt x="687387" y="4762"/>
                  </a:lnTo>
                  <a:lnTo>
                    <a:pt x="692150" y="9525"/>
                  </a:lnTo>
                  <a:lnTo>
                    <a:pt x="696912" y="9525"/>
                  </a:lnTo>
                  <a:lnTo>
                    <a:pt x="696912" y="1463675"/>
                  </a:lnTo>
                  <a:lnTo>
                    <a:pt x="692150" y="1463675"/>
                  </a:lnTo>
                  <a:lnTo>
                    <a:pt x="687387" y="1468437"/>
                  </a:lnTo>
                  <a:close/>
                </a:path>
                <a:path w="697230" h="1473200">
                  <a:moveTo>
                    <a:pt x="696912" y="9525"/>
                  </a:moveTo>
                  <a:lnTo>
                    <a:pt x="692150" y="9525"/>
                  </a:lnTo>
                  <a:lnTo>
                    <a:pt x="687387" y="4762"/>
                  </a:lnTo>
                  <a:lnTo>
                    <a:pt x="696912" y="4762"/>
                  </a:lnTo>
                  <a:lnTo>
                    <a:pt x="696912" y="9525"/>
                  </a:lnTo>
                  <a:close/>
                </a:path>
                <a:path w="697230" h="1473200">
                  <a:moveTo>
                    <a:pt x="9525" y="1468437"/>
                  </a:moveTo>
                  <a:lnTo>
                    <a:pt x="4762" y="1463675"/>
                  </a:lnTo>
                  <a:lnTo>
                    <a:pt x="9525" y="1463675"/>
                  </a:lnTo>
                  <a:lnTo>
                    <a:pt x="9525" y="1468437"/>
                  </a:lnTo>
                  <a:close/>
                </a:path>
                <a:path w="697230" h="1473200">
                  <a:moveTo>
                    <a:pt x="687387" y="1468437"/>
                  </a:moveTo>
                  <a:lnTo>
                    <a:pt x="9525" y="1468437"/>
                  </a:lnTo>
                  <a:lnTo>
                    <a:pt x="9525" y="1463675"/>
                  </a:lnTo>
                  <a:lnTo>
                    <a:pt x="687387" y="1463675"/>
                  </a:lnTo>
                  <a:lnTo>
                    <a:pt x="687387" y="1468437"/>
                  </a:lnTo>
                  <a:close/>
                </a:path>
                <a:path w="697230" h="1473200">
                  <a:moveTo>
                    <a:pt x="696912" y="1468437"/>
                  </a:moveTo>
                  <a:lnTo>
                    <a:pt x="687387" y="1468437"/>
                  </a:lnTo>
                  <a:lnTo>
                    <a:pt x="692150" y="1463675"/>
                  </a:lnTo>
                  <a:lnTo>
                    <a:pt x="696912" y="1463675"/>
                  </a:lnTo>
                  <a:lnTo>
                    <a:pt x="696912" y="146843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50240" y="3158490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基础知识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72539" y="3192621"/>
            <a:ext cx="152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：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52537" y="2897187"/>
            <a:ext cx="1841500" cy="1476375"/>
            <a:chOff x="1252537" y="2897187"/>
            <a:chExt cx="1841500" cy="1476375"/>
          </a:xfrm>
        </p:grpSpPr>
        <p:sp>
          <p:nvSpPr>
            <p:cNvPr id="28" name="object 28"/>
            <p:cNvSpPr/>
            <p:nvPr/>
          </p:nvSpPr>
          <p:spPr>
            <a:xfrm>
              <a:off x="1257300" y="2901695"/>
              <a:ext cx="1831975" cy="1468120"/>
            </a:xfrm>
            <a:custGeom>
              <a:avLst/>
              <a:gdLst/>
              <a:ahLst/>
              <a:cxnLst/>
              <a:rect l="l" t="t" r="r" b="b"/>
              <a:pathLst>
                <a:path w="1831975" h="1468120">
                  <a:moveTo>
                    <a:pt x="1831848" y="1467611"/>
                  </a:moveTo>
                  <a:lnTo>
                    <a:pt x="0" y="1467611"/>
                  </a:lnTo>
                  <a:lnTo>
                    <a:pt x="0" y="0"/>
                  </a:lnTo>
                  <a:lnTo>
                    <a:pt x="1831848" y="0"/>
                  </a:lnTo>
                  <a:lnTo>
                    <a:pt x="1831848" y="1467611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252537" y="2897187"/>
              <a:ext cx="1841500" cy="1476375"/>
            </a:xfrm>
            <a:custGeom>
              <a:avLst/>
              <a:gdLst/>
              <a:ahLst/>
              <a:cxnLst/>
              <a:rect l="l" t="t" r="r" b="b"/>
              <a:pathLst>
                <a:path w="1841500" h="1476375">
                  <a:moveTo>
                    <a:pt x="1841500" y="1476375"/>
                  </a:moveTo>
                  <a:lnTo>
                    <a:pt x="0" y="1476375"/>
                  </a:lnTo>
                  <a:lnTo>
                    <a:pt x="0" y="0"/>
                  </a:lnTo>
                  <a:lnTo>
                    <a:pt x="1841500" y="0"/>
                  </a:lnTo>
                  <a:lnTo>
                    <a:pt x="184150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6850"/>
                  </a:lnTo>
                  <a:lnTo>
                    <a:pt x="4762" y="1466850"/>
                  </a:lnTo>
                  <a:lnTo>
                    <a:pt x="9525" y="1471612"/>
                  </a:lnTo>
                  <a:lnTo>
                    <a:pt x="1841500" y="1471612"/>
                  </a:lnTo>
                  <a:lnTo>
                    <a:pt x="1841500" y="1476375"/>
                  </a:lnTo>
                  <a:close/>
                </a:path>
                <a:path w="1841500" h="147637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841500" h="1476375">
                  <a:moveTo>
                    <a:pt x="183197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831975" y="4762"/>
                  </a:lnTo>
                  <a:lnTo>
                    <a:pt x="1831975" y="9525"/>
                  </a:lnTo>
                  <a:close/>
                </a:path>
                <a:path w="1841500" h="1476375">
                  <a:moveTo>
                    <a:pt x="1831975" y="1471612"/>
                  </a:moveTo>
                  <a:lnTo>
                    <a:pt x="1831975" y="4762"/>
                  </a:lnTo>
                  <a:lnTo>
                    <a:pt x="1836737" y="9525"/>
                  </a:lnTo>
                  <a:lnTo>
                    <a:pt x="1841500" y="9525"/>
                  </a:lnTo>
                  <a:lnTo>
                    <a:pt x="1841500" y="1466850"/>
                  </a:lnTo>
                  <a:lnTo>
                    <a:pt x="1836737" y="1466850"/>
                  </a:lnTo>
                  <a:lnTo>
                    <a:pt x="1831975" y="1471612"/>
                  </a:lnTo>
                  <a:close/>
                </a:path>
                <a:path w="1841500" h="1476375">
                  <a:moveTo>
                    <a:pt x="1841500" y="9525"/>
                  </a:moveTo>
                  <a:lnTo>
                    <a:pt x="1836737" y="9525"/>
                  </a:lnTo>
                  <a:lnTo>
                    <a:pt x="1831975" y="4762"/>
                  </a:lnTo>
                  <a:lnTo>
                    <a:pt x="1841500" y="4762"/>
                  </a:lnTo>
                  <a:lnTo>
                    <a:pt x="1841500" y="9525"/>
                  </a:lnTo>
                  <a:close/>
                </a:path>
                <a:path w="1841500" h="1476375">
                  <a:moveTo>
                    <a:pt x="9525" y="1471612"/>
                  </a:moveTo>
                  <a:lnTo>
                    <a:pt x="4762" y="1466850"/>
                  </a:lnTo>
                  <a:lnTo>
                    <a:pt x="9525" y="1466850"/>
                  </a:lnTo>
                  <a:lnTo>
                    <a:pt x="9525" y="1471612"/>
                  </a:lnTo>
                  <a:close/>
                </a:path>
                <a:path w="1841500" h="1476375">
                  <a:moveTo>
                    <a:pt x="1831975" y="1471612"/>
                  </a:moveTo>
                  <a:lnTo>
                    <a:pt x="9525" y="1471612"/>
                  </a:lnTo>
                  <a:lnTo>
                    <a:pt x="9525" y="1466850"/>
                  </a:lnTo>
                  <a:lnTo>
                    <a:pt x="1831975" y="1466850"/>
                  </a:lnTo>
                  <a:lnTo>
                    <a:pt x="1831975" y="1471612"/>
                  </a:lnTo>
                  <a:close/>
                </a:path>
                <a:path w="1841500" h="1476375">
                  <a:moveTo>
                    <a:pt x="1841500" y="1471612"/>
                  </a:moveTo>
                  <a:lnTo>
                    <a:pt x="1831975" y="1471612"/>
                  </a:lnTo>
                  <a:lnTo>
                    <a:pt x="1836737" y="1466850"/>
                  </a:lnTo>
                  <a:lnTo>
                    <a:pt x="1841500" y="1466850"/>
                  </a:lnTo>
                  <a:lnTo>
                    <a:pt x="1841500" y="147161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378585" y="3157854"/>
            <a:ext cx="137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电商员职位的化妆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240" y="3524250"/>
            <a:ext cx="2099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153793"/>
                </a:solidFill>
                <a:latin typeface="Noto Serif CJK JP"/>
                <a:cs typeface="Noto Serif CJK JP"/>
              </a:rPr>
              <a:t>礼仪与商 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电商员职位的着装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务礼仪认</a:t>
            </a:r>
            <a:endParaRPr sz="12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知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78585" y="3889375"/>
            <a:ext cx="142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dirty="0">
                <a:solidFill>
                  <a:srgbClr val="153793"/>
                </a:solidFill>
                <a:latin typeface="Noto Serif CJK JP"/>
                <a:cs typeface="Noto Serif CJK JP"/>
              </a:rPr>
              <a:t>电商员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的求职面试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84512" y="2903537"/>
            <a:ext cx="1066800" cy="1468755"/>
            <a:chOff x="3084512" y="2903537"/>
            <a:chExt cx="1066800" cy="1468755"/>
          </a:xfrm>
        </p:grpSpPr>
        <p:sp>
          <p:nvSpPr>
            <p:cNvPr id="34" name="object 34"/>
            <p:cNvSpPr/>
            <p:nvPr/>
          </p:nvSpPr>
          <p:spPr>
            <a:xfrm>
              <a:off x="3089148" y="2907792"/>
              <a:ext cx="1057910" cy="1460500"/>
            </a:xfrm>
            <a:custGeom>
              <a:avLst/>
              <a:gdLst/>
              <a:ahLst/>
              <a:cxnLst/>
              <a:rect l="l" t="t" r="r" b="b"/>
              <a:pathLst>
                <a:path w="1057910" h="1460500">
                  <a:moveTo>
                    <a:pt x="1057655" y="1459991"/>
                  </a:moveTo>
                  <a:lnTo>
                    <a:pt x="0" y="1459991"/>
                  </a:lnTo>
                  <a:lnTo>
                    <a:pt x="0" y="0"/>
                  </a:lnTo>
                  <a:lnTo>
                    <a:pt x="1057655" y="0"/>
                  </a:lnTo>
                  <a:lnTo>
                    <a:pt x="1057655" y="1459991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84512" y="2903537"/>
              <a:ext cx="1066800" cy="1468755"/>
            </a:xfrm>
            <a:custGeom>
              <a:avLst/>
              <a:gdLst/>
              <a:ahLst/>
              <a:cxnLst/>
              <a:rect l="l" t="t" r="r" b="b"/>
              <a:pathLst>
                <a:path w="1066800" h="1468754">
                  <a:moveTo>
                    <a:pt x="1066800" y="1468437"/>
                  </a:moveTo>
                  <a:lnTo>
                    <a:pt x="0" y="1468437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06680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58912"/>
                  </a:lnTo>
                  <a:lnTo>
                    <a:pt x="4762" y="1458912"/>
                  </a:lnTo>
                  <a:lnTo>
                    <a:pt x="9525" y="1463675"/>
                  </a:lnTo>
                  <a:lnTo>
                    <a:pt x="1066800" y="1463675"/>
                  </a:lnTo>
                  <a:lnTo>
                    <a:pt x="1066800" y="1468437"/>
                  </a:lnTo>
                  <a:close/>
                </a:path>
                <a:path w="1066800" h="146875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66800" h="1468754">
                  <a:moveTo>
                    <a:pt x="105727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57275" y="4762"/>
                  </a:lnTo>
                  <a:lnTo>
                    <a:pt x="1057275" y="9525"/>
                  </a:lnTo>
                  <a:close/>
                </a:path>
                <a:path w="1066800" h="1468754">
                  <a:moveTo>
                    <a:pt x="1057275" y="1463675"/>
                  </a:moveTo>
                  <a:lnTo>
                    <a:pt x="1057275" y="4762"/>
                  </a:lnTo>
                  <a:lnTo>
                    <a:pt x="1062037" y="9525"/>
                  </a:lnTo>
                  <a:lnTo>
                    <a:pt x="1066800" y="9525"/>
                  </a:lnTo>
                  <a:lnTo>
                    <a:pt x="1066800" y="1458912"/>
                  </a:lnTo>
                  <a:lnTo>
                    <a:pt x="1062037" y="1458912"/>
                  </a:lnTo>
                  <a:lnTo>
                    <a:pt x="1057275" y="1463675"/>
                  </a:lnTo>
                  <a:close/>
                </a:path>
                <a:path w="1066800" h="1468754">
                  <a:moveTo>
                    <a:pt x="1066800" y="9525"/>
                  </a:moveTo>
                  <a:lnTo>
                    <a:pt x="1062037" y="9525"/>
                  </a:lnTo>
                  <a:lnTo>
                    <a:pt x="1057275" y="4762"/>
                  </a:lnTo>
                  <a:lnTo>
                    <a:pt x="1066800" y="4762"/>
                  </a:lnTo>
                  <a:lnTo>
                    <a:pt x="1066800" y="9525"/>
                  </a:lnTo>
                  <a:close/>
                </a:path>
                <a:path w="1066800" h="1468754">
                  <a:moveTo>
                    <a:pt x="9525" y="1463675"/>
                  </a:moveTo>
                  <a:lnTo>
                    <a:pt x="4762" y="1458912"/>
                  </a:lnTo>
                  <a:lnTo>
                    <a:pt x="9525" y="1458912"/>
                  </a:lnTo>
                  <a:lnTo>
                    <a:pt x="9525" y="1463675"/>
                  </a:lnTo>
                  <a:close/>
                </a:path>
                <a:path w="1066800" h="1468754">
                  <a:moveTo>
                    <a:pt x="1057275" y="1463675"/>
                  </a:moveTo>
                  <a:lnTo>
                    <a:pt x="9525" y="1463675"/>
                  </a:lnTo>
                  <a:lnTo>
                    <a:pt x="9525" y="1458912"/>
                  </a:lnTo>
                  <a:lnTo>
                    <a:pt x="1057275" y="1458912"/>
                  </a:lnTo>
                  <a:lnTo>
                    <a:pt x="1057275" y="1463675"/>
                  </a:lnTo>
                  <a:close/>
                </a:path>
                <a:path w="1066800" h="1468754">
                  <a:moveTo>
                    <a:pt x="1066800" y="1463675"/>
                  </a:moveTo>
                  <a:lnTo>
                    <a:pt x="1057275" y="1463675"/>
                  </a:lnTo>
                  <a:lnTo>
                    <a:pt x="1062037" y="1458912"/>
                  </a:lnTo>
                  <a:lnTo>
                    <a:pt x="1066800" y="1458912"/>
                  </a:lnTo>
                  <a:lnTo>
                    <a:pt x="1066800" y="1463675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3168014" y="2976879"/>
            <a:ext cx="78740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年度商务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会议布置设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计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68014" y="3708400"/>
            <a:ext cx="78740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商务洽谈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会议策划设</a:t>
            </a:r>
            <a:r>
              <a:rPr sz="12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计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122737" y="2897187"/>
            <a:ext cx="1071880" cy="1475105"/>
            <a:chOff x="4122737" y="2897187"/>
            <a:chExt cx="1071880" cy="1475105"/>
          </a:xfrm>
        </p:grpSpPr>
        <p:sp>
          <p:nvSpPr>
            <p:cNvPr id="39" name="object 39"/>
            <p:cNvSpPr/>
            <p:nvPr/>
          </p:nvSpPr>
          <p:spPr>
            <a:xfrm>
              <a:off x="4126992" y="2901695"/>
              <a:ext cx="1062355" cy="1466215"/>
            </a:xfrm>
            <a:custGeom>
              <a:avLst/>
              <a:gdLst/>
              <a:ahLst/>
              <a:cxnLst/>
              <a:rect l="l" t="t" r="r" b="b"/>
              <a:pathLst>
                <a:path w="1062354" h="1466214">
                  <a:moveTo>
                    <a:pt x="1062227" y="1466087"/>
                  </a:moveTo>
                  <a:lnTo>
                    <a:pt x="0" y="1466087"/>
                  </a:lnTo>
                  <a:lnTo>
                    <a:pt x="0" y="0"/>
                  </a:lnTo>
                  <a:lnTo>
                    <a:pt x="1062227" y="0"/>
                  </a:lnTo>
                  <a:lnTo>
                    <a:pt x="1062227" y="1466087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122737" y="2897187"/>
              <a:ext cx="1071880" cy="1475105"/>
            </a:xfrm>
            <a:custGeom>
              <a:avLst/>
              <a:gdLst/>
              <a:ahLst/>
              <a:cxnLst/>
              <a:rect l="l" t="t" r="r" b="b"/>
              <a:pathLst>
                <a:path w="1071879" h="1475104">
                  <a:moveTo>
                    <a:pt x="1071562" y="1474787"/>
                  </a:moveTo>
                  <a:lnTo>
                    <a:pt x="0" y="1474787"/>
                  </a:lnTo>
                  <a:lnTo>
                    <a:pt x="0" y="0"/>
                  </a:lnTo>
                  <a:lnTo>
                    <a:pt x="1071562" y="0"/>
                  </a:lnTo>
                  <a:lnTo>
                    <a:pt x="107156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5262"/>
                  </a:lnTo>
                  <a:lnTo>
                    <a:pt x="4762" y="1465262"/>
                  </a:lnTo>
                  <a:lnTo>
                    <a:pt x="9525" y="1470025"/>
                  </a:lnTo>
                  <a:lnTo>
                    <a:pt x="1071562" y="1470025"/>
                  </a:lnTo>
                  <a:lnTo>
                    <a:pt x="1071562" y="1474787"/>
                  </a:lnTo>
                  <a:close/>
                </a:path>
                <a:path w="1071879" h="147510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71879" h="1475104">
                  <a:moveTo>
                    <a:pt x="106203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62037" y="4762"/>
                  </a:lnTo>
                  <a:lnTo>
                    <a:pt x="1062037" y="9525"/>
                  </a:lnTo>
                  <a:close/>
                </a:path>
                <a:path w="1071879" h="1475104">
                  <a:moveTo>
                    <a:pt x="1062037" y="1470025"/>
                  </a:moveTo>
                  <a:lnTo>
                    <a:pt x="1062037" y="4762"/>
                  </a:lnTo>
                  <a:lnTo>
                    <a:pt x="1066800" y="9525"/>
                  </a:lnTo>
                  <a:lnTo>
                    <a:pt x="1071562" y="9525"/>
                  </a:lnTo>
                  <a:lnTo>
                    <a:pt x="1071562" y="1465262"/>
                  </a:lnTo>
                  <a:lnTo>
                    <a:pt x="1066800" y="1465262"/>
                  </a:lnTo>
                  <a:lnTo>
                    <a:pt x="1062037" y="1470025"/>
                  </a:lnTo>
                  <a:close/>
                </a:path>
                <a:path w="1071879" h="1475104">
                  <a:moveTo>
                    <a:pt x="1071562" y="9525"/>
                  </a:moveTo>
                  <a:lnTo>
                    <a:pt x="1066800" y="9525"/>
                  </a:lnTo>
                  <a:lnTo>
                    <a:pt x="1062037" y="4762"/>
                  </a:lnTo>
                  <a:lnTo>
                    <a:pt x="1071562" y="4762"/>
                  </a:lnTo>
                  <a:lnTo>
                    <a:pt x="1071562" y="9525"/>
                  </a:lnTo>
                  <a:close/>
                </a:path>
                <a:path w="1071879" h="1475104">
                  <a:moveTo>
                    <a:pt x="9525" y="1470025"/>
                  </a:moveTo>
                  <a:lnTo>
                    <a:pt x="4762" y="1465262"/>
                  </a:lnTo>
                  <a:lnTo>
                    <a:pt x="9525" y="1465262"/>
                  </a:lnTo>
                  <a:lnTo>
                    <a:pt x="9525" y="1470025"/>
                  </a:lnTo>
                  <a:close/>
                </a:path>
                <a:path w="1071879" h="1475104">
                  <a:moveTo>
                    <a:pt x="1062037" y="1470025"/>
                  </a:moveTo>
                  <a:lnTo>
                    <a:pt x="9525" y="1470025"/>
                  </a:lnTo>
                  <a:lnTo>
                    <a:pt x="9525" y="1465262"/>
                  </a:lnTo>
                  <a:lnTo>
                    <a:pt x="1062037" y="1465262"/>
                  </a:lnTo>
                  <a:lnTo>
                    <a:pt x="1062037" y="1470025"/>
                  </a:lnTo>
                  <a:close/>
                </a:path>
                <a:path w="1071879" h="1475104">
                  <a:moveTo>
                    <a:pt x="1071562" y="1470025"/>
                  </a:moveTo>
                  <a:lnTo>
                    <a:pt x="1062037" y="1470025"/>
                  </a:lnTo>
                  <a:lnTo>
                    <a:pt x="1066800" y="1465262"/>
                  </a:lnTo>
                  <a:lnTo>
                    <a:pt x="1071562" y="1465262"/>
                  </a:lnTo>
                  <a:lnTo>
                    <a:pt x="1071562" y="1470025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4206240" y="2973704"/>
            <a:ext cx="762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签字仪式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流程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06240" y="3522345"/>
            <a:ext cx="762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开业庆典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06240" y="3888104"/>
            <a:ext cx="762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庆典剪彩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仪式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184775" y="2897187"/>
            <a:ext cx="1716405" cy="1473200"/>
            <a:chOff x="5184775" y="2897187"/>
            <a:chExt cx="1716405" cy="1473200"/>
          </a:xfrm>
        </p:grpSpPr>
        <p:sp>
          <p:nvSpPr>
            <p:cNvPr id="45" name="object 45"/>
            <p:cNvSpPr/>
            <p:nvPr/>
          </p:nvSpPr>
          <p:spPr>
            <a:xfrm>
              <a:off x="5189219" y="2901695"/>
              <a:ext cx="1706880" cy="1464945"/>
            </a:xfrm>
            <a:custGeom>
              <a:avLst/>
              <a:gdLst/>
              <a:ahLst/>
              <a:cxnLst/>
              <a:rect l="l" t="t" r="r" b="b"/>
              <a:pathLst>
                <a:path w="1706879" h="1464945">
                  <a:moveTo>
                    <a:pt x="1706879" y="1464563"/>
                  </a:moveTo>
                  <a:lnTo>
                    <a:pt x="0" y="1464563"/>
                  </a:lnTo>
                  <a:lnTo>
                    <a:pt x="0" y="0"/>
                  </a:lnTo>
                  <a:lnTo>
                    <a:pt x="1706879" y="0"/>
                  </a:lnTo>
                  <a:lnTo>
                    <a:pt x="1706879" y="1464563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184775" y="2897187"/>
              <a:ext cx="1716405" cy="1473200"/>
            </a:xfrm>
            <a:custGeom>
              <a:avLst/>
              <a:gdLst/>
              <a:ahLst/>
              <a:cxnLst/>
              <a:rect l="l" t="t" r="r" b="b"/>
              <a:pathLst>
                <a:path w="1716404" h="1473200">
                  <a:moveTo>
                    <a:pt x="1716087" y="1473200"/>
                  </a:moveTo>
                  <a:lnTo>
                    <a:pt x="0" y="1473200"/>
                  </a:lnTo>
                  <a:lnTo>
                    <a:pt x="0" y="0"/>
                  </a:lnTo>
                  <a:lnTo>
                    <a:pt x="1716087" y="0"/>
                  </a:lnTo>
                  <a:lnTo>
                    <a:pt x="1716087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63675"/>
                  </a:lnTo>
                  <a:lnTo>
                    <a:pt x="4762" y="1463675"/>
                  </a:lnTo>
                  <a:lnTo>
                    <a:pt x="9525" y="1468437"/>
                  </a:lnTo>
                  <a:lnTo>
                    <a:pt x="1716087" y="1468437"/>
                  </a:lnTo>
                  <a:lnTo>
                    <a:pt x="1716087" y="1473200"/>
                  </a:lnTo>
                  <a:close/>
                </a:path>
                <a:path w="1716404" h="147320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716404" h="1473200">
                  <a:moveTo>
                    <a:pt x="1706562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706562" y="4762"/>
                  </a:lnTo>
                  <a:lnTo>
                    <a:pt x="1706562" y="9525"/>
                  </a:lnTo>
                  <a:close/>
                </a:path>
                <a:path w="1716404" h="1473200">
                  <a:moveTo>
                    <a:pt x="1706562" y="1468437"/>
                  </a:moveTo>
                  <a:lnTo>
                    <a:pt x="1706562" y="4762"/>
                  </a:lnTo>
                  <a:lnTo>
                    <a:pt x="1711325" y="9525"/>
                  </a:lnTo>
                  <a:lnTo>
                    <a:pt x="1716087" y="9525"/>
                  </a:lnTo>
                  <a:lnTo>
                    <a:pt x="1716087" y="1463675"/>
                  </a:lnTo>
                  <a:lnTo>
                    <a:pt x="1711325" y="1463675"/>
                  </a:lnTo>
                  <a:lnTo>
                    <a:pt x="1706562" y="1468437"/>
                  </a:lnTo>
                  <a:close/>
                </a:path>
                <a:path w="1716404" h="1473200">
                  <a:moveTo>
                    <a:pt x="1716087" y="9525"/>
                  </a:moveTo>
                  <a:lnTo>
                    <a:pt x="1711325" y="9525"/>
                  </a:lnTo>
                  <a:lnTo>
                    <a:pt x="1706562" y="4762"/>
                  </a:lnTo>
                  <a:lnTo>
                    <a:pt x="1716087" y="4762"/>
                  </a:lnTo>
                  <a:lnTo>
                    <a:pt x="1716087" y="9525"/>
                  </a:lnTo>
                  <a:close/>
                </a:path>
                <a:path w="1716404" h="1473200">
                  <a:moveTo>
                    <a:pt x="9525" y="1468437"/>
                  </a:moveTo>
                  <a:lnTo>
                    <a:pt x="4762" y="1463675"/>
                  </a:lnTo>
                  <a:lnTo>
                    <a:pt x="9525" y="1463675"/>
                  </a:lnTo>
                  <a:lnTo>
                    <a:pt x="9525" y="1468437"/>
                  </a:lnTo>
                  <a:close/>
                </a:path>
                <a:path w="1716404" h="1473200">
                  <a:moveTo>
                    <a:pt x="1706562" y="1468437"/>
                  </a:moveTo>
                  <a:lnTo>
                    <a:pt x="9525" y="1468437"/>
                  </a:lnTo>
                  <a:lnTo>
                    <a:pt x="9525" y="1463675"/>
                  </a:lnTo>
                  <a:lnTo>
                    <a:pt x="1706562" y="1463675"/>
                  </a:lnTo>
                  <a:lnTo>
                    <a:pt x="1706562" y="1468437"/>
                  </a:lnTo>
                  <a:close/>
                </a:path>
                <a:path w="1716404" h="1473200">
                  <a:moveTo>
                    <a:pt x="1716087" y="1468437"/>
                  </a:moveTo>
                  <a:lnTo>
                    <a:pt x="1706562" y="1468437"/>
                  </a:lnTo>
                  <a:lnTo>
                    <a:pt x="1711325" y="1463675"/>
                  </a:lnTo>
                  <a:lnTo>
                    <a:pt x="1716087" y="1463675"/>
                  </a:lnTo>
                  <a:lnTo>
                    <a:pt x="1716087" y="146843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5268277" y="2973070"/>
            <a:ext cx="1219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接待前准备工作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68277" y="3338829"/>
            <a:ext cx="13716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接待工作具体实施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内容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68277" y="3887470"/>
            <a:ext cx="1524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商务接待活动中迎送致意的礼仪规范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892925" y="2890837"/>
            <a:ext cx="1090930" cy="1482725"/>
            <a:chOff x="6892925" y="2890837"/>
            <a:chExt cx="1090930" cy="1482725"/>
          </a:xfrm>
        </p:grpSpPr>
        <p:sp>
          <p:nvSpPr>
            <p:cNvPr id="51" name="object 51"/>
            <p:cNvSpPr/>
            <p:nvPr/>
          </p:nvSpPr>
          <p:spPr>
            <a:xfrm>
              <a:off x="6897624" y="2895600"/>
              <a:ext cx="1080770" cy="1473835"/>
            </a:xfrm>
            <a:custGeom>
              <a:avLst/>
              <a:gdLst/>
              <a:ahLst/>
              <a:cxnLst/>
              <a:rect l="l" t="t" r="r" b="b"/>
              <a:pathLst>
                <a:path w="1080770" h="1473835">
                  <a:moveTo>
                    <a:pt x="1080516" y="1473708"/>
                  </a:moveTo>
                  <a:lnTo>
                    <a:pt x="0" y="1473708"/>
                  </a:lnTo>
                  <a:lnTo>
                    <a:pt x="0" y="0"/>
                  </a:lnTo>
                  <a:lnTo>
                    <a:pt x="1080516" y="0"/>
                  </a:lnTo>
                  <a:lnTo>
                    <a:pt x="1080516" y="1473708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892925" y="2890837"/>
              <a:ext cx="1090930" cy="1482725"/>
            </a:xfrm>
            <a:custGeom>
              <a:avLst/>
              <a:gdLst/>
              <a:ahLst/>
              <a:cxnLst/>
              <a:rect l="l" t="t" r="r" b="b"/>
              <a:pathLst>
                <a:path w="1090929" h="1482725">
                  <a:moveTo>
                    <a:pt x="1090612" y="1482725"/>
                  </a:moveTo>
                  <a:lnTo>
                    <a:pt x="0" y="1482725"/>
                  </a:lnTo>
                  <a:lnTo>
                    <a:pt x="0" y="0"/>
                  </a:lnTo>
                  <a:lnTo>
                    <a:pt x="1090612" y="0"/>
                  </a:lnTo>
                  <a:lnTo>
                    <a:pt x="1090612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73200"/>
                  </a:lnTo>
                  <a:lnTo>
                    <a:pt x="4762" y="1473200"/>
                  </a:lnTo>
                  <a:lnTo>
                    <a:pt x="9525" y="1477962"/>
                  </a:lnTo>
                  <a:lnTo>
                    <a:pt x="1090612" y="1477962"/>
                  </a:lnTo>
                  <a:lnTo>
                    <a:pt x="1090612" y="1482725"/>
                  </a:lnTo>
                  <a:close/>
                </a:path>
                <a:path w="1090929" h="148272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090929" h="1482725">
                  <a:moveTo>
                    <a:pt x="108108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81087" y="4762"/>
                  </a:lnTo>
                  <a:lnTo>
                    <a:pt x="1081087" y="9525"/>
                  </a:lnTo>
                  <a:close/>
                </a:path>
                <a:path w="1090929" h="1482725">
                  <a:moveTo>
                    <a:pt x="1081087" y="1477962"/>
                  </a:moveTo>
                  <a:lnTo>
                    <a:pt x="1081087" y="4762"/>
                  </a:lnTo>
                  <a:lnTo>
                    <a:pt x="1085850" y="9525"/>
                  </a:lnTo>
                  <a:lnTo>
                    <a:pt x="1090612" y="9525"/>
                  </a:lnTo>
                  <a:lnTo>
                    <a:pt x="1090612" y="1473200"/>
                  </a:lnTo>
                  <a:lnTo>
                    <a:pt x="1085850" y="1473200"/>
                  </a:lnTo>
                  <a:lnTo>
                    <a:pt x="1081087" y="1477962"/>
                  </a:lnTo>
                  <a:close/>
                </a:path>
                <a:path w="1090929" h="1482725">
                  <a:moveTo>
                    <a:pt x="1090612" y="9525"/>
                  </a:moveTo>
                  <a:lnTo>
                    <a:pt x="1085850" y="9525"/>
                  </a:lnTo>
                  <a:lnTo>
                    <a:pt x="1081087" y="4762"/>
                  </a:lnTo>
                  <a:lnTo>
                    <a:pt x="1090612" y="4762"/>
                  </a:lnTo>
                  <a:lnTo>
                    <a:pt x="1090612" y="9525"/>
                  </a:lnTo>
                  <a:close/>
                </a:path>
                <a:path w="1090929" h="1482725">
                  <a:moveTo>
                    <a:pt x="9525" y="1477962"/>
                  </a:moveTo>
                  <a:lnTo>
                    <a:pt x="4762" y="1473200"/>
                  </a:lnTo>
                  <a:lnTo>
                    <a:pt x="9525" y="1473200"/>
                  </a:lnTo>
                  <a:lnTo>
                    <a:pt x="9525" y="1477962"/>
                  </a:lnTo>
                  <a:close/>
                </a:path>
                <a:path w="1090929" h="1482725">
                  <a:moveTo>
                    <a:pt x="1081087" y="1477962"/>
                  </a:moveTo>
                  <a:lnTo>
                    <a:pt x="9525" y="1477962"/>
                  </a:lnTo>
                  <a:lnTo>
                    <a:pt x="9525" y="1473200"/>
                  </a:lnTo>
                  <a:lnTo>
                    <a:pt x="1081087" y="1473200"/>
                  </a:lnTo>
                  <a:lnTo>
                    <a:pt x="1081087" y="1477962"/>
                  </a:lnTo>
                  <a:close/>
                </a:path>
                <a:path w="1090929" h="1482725">
                  <a:moveTo>
                    <a:pt x="1090612" y="1477962"/>
                  </a:moveTo>
                  <a:lnTo>
                    <a:pt x="1081087" y="1477962"/>
                  </a:lnTo>
                  <a:lnTo>
                    <a:pt x="1085850" y="1473200"/>
                  </a:lnTo>
                  <a:lnTo>
                    <a:pt x="1090612" y="1473200"/>
                  </a:lnTo>
                  <a:lnTo>
                    <a:pt x="1090612" y="147796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6968172" y="2247900"/>
            <a:ext cx="939800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商务宴请</a:t>
            </a: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礼仪</a:t>
            </a:r>
            <a:endParaRPr sz="1800">
              <a:latin typeface="Droid Sans Fallback"/>
              <a:cs typeface="Droid Sans Fallback"/>
            </a:endParaRPr>
          </a:p>
          <a:p>
            <a:pPr marL="20955" marR="233680">
              <a:lnSpc>
                <a:spcPct val="100000"/>
              </a:lnSpc>
              <a:spcBef>
                <a:spcPts val="665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1.“</a:t>
            </a:r>
            <a:r>
              <a:rPr sz="1200" spc="-35" dirty="0">
                <a:solidFill>
                  <a:srgbClr val="153793"/>
                </a:solidFill>
                <a:latin typeface="Noto Serif CJK JP"/>
                <a:cs typeface="Noto Serif CJK JP"/>
              </a:rPr>
              <a:t>中式 宴</a:t>
            </a:r>
            <a:r>
              <a:rPr sz="1200" dirty="0">
                <a:solidFill>
                  <a:srgbClr val="153793"/>
                </a:solidFill>
                <a:latin typeface="Noto Serif CJK JP"/>
                <a:cs typeface="Noto Serif CJK JP"/>
              </a:rPr>
              <a:t>请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76427" y="3429634"/>
            <a:ext cx="68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2.“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西式</a:t>
            </a:r>
            <a:r>
              <a:rPr sz="1200" spc="50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200" dirty="0">
                <a:solidFill>
                  <a:srgbClr val="153793"/>
                </a:solidFill>
                <a:latin typeface="Noto Serif CJK JP"/>
                <a:cs typeface="Noto Serif CJK JP"/>
              </a:rPr>
              <a:t>宴请</a:t>
            </a: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礼仪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76427" y="3978275"/>
            <a:ext cx="6350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西餐</a:t>
            </a:r>
            <a:r>
              <a:rPr sz="1200" spc="50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酒水礼仪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974012" y="2892425"/>
            <a:ext cx="1170305" cy="1479550"/>
            <a:chOff x="7974012" y="2892425"/>
            <a:chExt cx="1170305" cy="1479550"/>
          </a:xfrm>
        </p:grpSpPr>
        <p:sp>
          <p:nvSpPr>
            <p:cNvPr id="57" name="object 57"/>
            <p:cNvSpPr/>
            <p:nvPr/>
          </p:nvSpPr>
          <p:spPr>
            <a:xfrm>
              <a:off x="7978139" y="2897124"/>
              <a:ext cx="1165860" cy="1470660"/>
            </a:xfrm>
            <a:custGeom>
              <a:avLst/>
              <a:gdLst/>
              <a:ahLst/>
              <a:cxnLst/>
              <a:rect l="l" t="t" r="r" b="b"/>
              <a:pathLst>
                <a:path w="1165859" h="1470660">
                  <a:moveTo>
                    <a:pt x="0" y="0"/>
                  </a:moveTo>
                  <a:lnTo>
                    <a:pt x="1165859" y="0"/>
                  </a:lnTo>
                  <a:lnTo>
                    <a:pt x="1165859" y="1470660"/>
                  </a:lnTo>
                  <a:lnTo>
                    <a:pt x="0" y="1470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974012" y="2892425"/>
              <a:ext cx="1170305" cy="1479550"/>
            </a:xfrm>
            <a:custGeom>
              <a:avLst/>
              <a:gdLst/>
              <a:ahLst/>
              <a:cxnLst/>
              <a:rect l="l" t="t" r="r" b="b"/>
              <a:pathLst>
                <a:path w="1170304" h="1479550">
                  <a:moveTo>
                    <a:pt x="1169987" y="1479550"/>
                  </a:moveTo>
                  <a:lnTo>
                    <a:pt x="0" y="1479550"/>
                  </a:lnTo>
                  <a:lnTo>
                    <a:pt x="0" y="0"/>
                  </a:lnTo>
                  <a:lnTo>
                    <a:pt x="1169987" y="0"/>
                  </a:lnTo>
                  <a:lnTo>
                    <a:pt x="1169987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1470025"/>
                  </a:lnTo>
                  <a:lnTo>
                    <a:pt x="4762" y="1470025"/>
                  </a:lnTo>
                  <a:lnTo>
                    <a:pt x="9525" y="1474787"/>
                  </a:lnTo>
                  <a:lnTo>
                    <a:pt x="1169987" y="1474787"/>
                  </a:lnTo>
                  <a:lnTo>
                    <a:pt x="1169987" y="1479550"/>
                  </a:lnTo>
                  <a:close/>
                </a:path>
                <a:path w="1170304" h="147955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170304" h="1479550">
                  <a:moveTo>
                    <a:pt x="1169987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169987" y="4762"/>
                  </a:lnTo>
                  <a:lnTo>
                    <a:pt x="1169987" y="9525"/>
                  </a:lnTo>
                  <a:close/>
                </a:path>
                <a:path w="1170304" h="1479550">
                  <a:moveTo>
                    <a:pt x="9525" y="1474787"/>
                  </a:moveTo>
                  <a:lnTo>
                    <a:pt x="4762" y="1470025"/>
                  </a:lnTo>
                  <a:lnTo>
                    <a:pt x="9525" y="1470025"/>
                  </a:lnTo>
                  <a:lnTo>
                    <a:pt x="9525" y="1474787"/>
                  </a:lnTo>
                  <a:close/>
                </a:path>
                <a:path w="1170304" h="1479550">
                  <a:moveTo>
                    <a:pt x="1169987" y="1474787"/>
                  </a:moveTo>
                  <a:lnTo>
                    <a:pt x="9525" y="1474787"/>
                  </a:lnTo>
                  <a:lnTo>
                    <a:pt x="9525" y="1470025"/>
                  </a:lnTo>
                  <a:lnTo>
                    <a:pt x="1169987" y="1470025"/>
                  </a:lnTo>
                  <a:lnTo>
                    <a:pt x="1169987" y="147478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8057515" y="2971482"/>
            <a:ext cx="1066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形象设计考核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57515" y="3337242"/>
            <a:ext cx="91440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1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情景剧模拟</a:t>
            </a:r>
            <a:r>
              <a:rPr sz="12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表演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57515" y="3885882"/>
            <a:ext cx="762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3.</a:t>
            </a:r>
            <a:r>
              <a:rPr sz="1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情境演练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01712" y="4471670"/>
            <a:ext cx="24130" cy="216535"/>
          </a:xfrm>
          <a:custGeom>
            <a:avLst/>
            <a:gdLst/>
            <a:ahLst/>
            <a:cxnLst/>
            <a:rect l="l" t="t" r="r" b="b"/>
            <a:pathLst>
              <a:path w="24130" h="216535">
                <a:moveTo>
                  <a:pt x="14287" y="216534"/>
                </a:moveTo>
                <a:lnTo>
                  <a:pt x="0" y="634"/>
                </a:lnTo>
                <a:lnTo>
                  <a:pt x="9499" y="0"/>
                </a:lnTo>
                <a:lnTo>
                  <a:pt x="23787" y="215900"/>
                </a:lnTo>
                <a:lnTo>
                  <a:pt x="14287" y="216534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567749" y="4471670"/>
            <a:ext cx="24130" cy="216535"/>
          </a:xfrm>
          <a:custGeom>
            <a:avLst/>
            <a:gdLst/>
            <a:ahLst/>
            <a:cxnLst/>
            <a:rect l="l" t="t" r="r" b="b"/>
            <a:pathLst>
              <a:path w="24129" h="216535">
                <a:moveTo>
                  <a:pt x="14287" y="216534"/>
                </a:moveTo>
                <a:lnTo>
                  <a:pt x="0" y="634"/>
                </a:lnTo>
                <a:lnTo>
                  <a:pt x="9499" y="0"/>
                </a:lnTo>
                <a:lnTo>
                  <a:pt x="23787" y="215900"/>
                </a:lnTo>
                <a:lnTo>
                  <a:pt x="14287" y="216534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594237" y="4471746"/>
            <a:ext cx="20955" cy="216535"/>
          </a:xfrm>
          <a:custGeom>
            <a:avLst/>
            <a:gdLst/>
            <a:ahLst/>
            <a:cxnLst/>
            <a:rect l="l" t="t" r="r" b="b"/>
            <a:pathLst>
              <a:path w="20954" h="216535">
                <a:moveTo>
                  <a:pt x="11099" y="216382"/>
                </a:moveTo>
                <a:lnTo>
                  <a:pt x="0" y="482"/>
                </a:lnTo>
                <a:lnTo>
                  <a:pt x="9512" y="0"/>
                </a:lnTo>
                <a:lnTo>
                  <a:pt x="20612" y="215900"/>
                </a:lnTo>
                <a:lnTo>
                  <a:pt x="11099" y="216382"/>
                </a:lnTo>
                <a:close/>
              </a:path>
            </a:pathLst>
          </a:custGeom>
          <a:solidFill>
            <a:srgbClr val="15379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736600" y="1271587"/>
          <a:ext cx="7920355" cy="43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30"/>
                <a:gridCol w="574675"/>
                <a:gridCol w="559434"/>
                <a:gridCol w="588644"/>
                <a:gridCol w="513715"/>
                <a:gridCol w="559435"/>
                <a:gridCol w="575945"/>
                <a:gridCol w="544829"/>
                <a:gridCol w="558800"/>
                <a:gridCol w="560704"/>
                <a:gridCol w="563245"/>
                <a:gridCol w="561339"/>
                <a:gridCol w="563245"/>
                <a:gridCol w="562609"/>
              </a:tblGrid>
              <a:tr h="43624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0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9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11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13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25" dirty="0">
                          <a:solidFill>
                            <a:srgbClr val="153793"/>
                          </a:solidFill>
                          <a:latin typeface="Arial" panose="020B0604020202020204"/>
                          <a:cs typeface="Arial" panose="020B0604020202020204"/>
                        </a:rPr>
                        <a:t>14</a:t>
                      </a:r>
                      <a:endParaRPr sz="19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</a:tbl>
          </a:graphicData>
        </a:graphic>
      </p:graphicFrame>
      <p:sp>
        <p:nvSpPr>
          <p:cNvPr id="66" name="object 66"/>
          <p:cNvSpPr txBox="1"/>
          <p:nvPr/>
        </p:nvSpPr>
        <p:spPr>
          <a:xfrm>
            <a:off x="78739" y="2260600"/>
            <a:ext cx="4311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153793"/>
                </a:solidFill>
                <a:latin typeface="Noto Serif CJK JP"/>
                <a:cs typeface="Noto Serif CJK JP"/>
              </a:rPr>
              <a:t>项目</a:t>
            </a:r>
            <a:endParaRPr sz="16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60" y="1752600"/>
            <a:ext cx="2319655" cy="4725670"/>
            <a:chOff x="2651760" y="1752600"/>
            <a:chExt cx="2319655" cy="4725670"/>
          </a:xfrm>
        </p:grpSpPr>
        <p:sp>
          <p:nvSpPr>
            <p:cNvPr id="3" name="object 3"/>
            <p:cNvSpPr/>
            <p:nvPr/>
          </p:nvSpPr>
          <p:spPr>
            <a:xfrm>
              <a:off x="2667000" y="1752600"/>
              <a:ext cx="2057400" cy="3886200"/>
            </a:xfrm>
            <a:custGeom>
              <a:avLst/>
              <a:gdLst/>
              <a:ahLst/>
              <a:cxnLst/>
              <a:rect l="l" t="t" r="r" b="b"/>
              <a:pathLst>
                <a:path w="2057400" h="3886200">
                  <a:moveTo>
                    <a:pt x="1860803" y="3886200"/>
                  </a:moveTo>
                  <a:lnTo>
                    <a:pt x="196595" y="3886200"/>
                  </a:lnTo>
                  <a:lnTo>
                    <a:pt x="151423" y="3881023"/>
                  </a:lnTo>
                  <a:lnTo>
                    <a:pt x="110006" y="3866270"/>
                  </a:lnTo>
                  <a:lnTo>
                    <a:pt x="73509" y="3843104"/>
                  </a:lnTo>
                  <a:lnTo>
                    <a:pt x="43095" y="3812690"/>
                  </a:lnTo>
                  <a:lnTo>
                    <a:pt x="19929" y="3776193"/>
                  </a:lnTo>
                  <a:lnTo>
                    <a:pt x="5176" y="3734776"/>
                  </a:lnTo>
                  <a:lnTo>
                    <a:pt x="0" y="3689604"/>
                  </a:lnTo>
                  <a:lnTo>
                    <a:pt x="0" y="196595"/>
                  </a:lnTo>
                  <a:lnTo>
                    <a:pt x="5176" y="151423"/>
                  </a:lnTo>
                  <a:lnTo>
                    <a:pt x="19929" y="110006"/>
                  </a:lnTo>
                  <a:lnTo>
                    <a:pt x="43095" y="73509"/>
                  </a:lnTo>
                  <a:lnTo>
                    <a:pt x="73509" y="43095"/>
                  </a:lnTo>
                  <a:lnTo>
                    <a:pt x="110006" y="19929"/>
                  </a:lnTo>
                  <a:lnTo>
                    <a:pt x="151423" y="5176"/>
                  </a:lnTo>
                  <a:lnTo>
                    <a:pt x="196595" y="0"/>
                  </a:lnTo>
                  <a:lnTo>
                    <a:pt x="1860803" y="0"/>
                  </a:lnTo>
                  <a:lnTo>
                    <a:pt x="1905976" y="5176"/>
                  </a:lnTo>
                  <a:lnTo>
                    <a:pt x="1947393" y="19929"/>
                  </a:lnTo>
                  <a:lnTo>
                    <a:pt x="1983890" y="43095"/>
                  </a:lnTo>
                  <a:lnTo>
                    <a:pt x="2014304" y="73509"/>
                  </a:lnTo>
                  <a:lnTo>
                    <a:pt x="2037470" y="110006"/>
                  </a:lnTo>
                  <a:lnTo>
                    <a:pt x="2052223" y="151423"/>
                  </a:lnTo>
                  <a:lnTo>
                    <a:pt x="2057400" y="196595"/>
                  </a:lnTo>
                  <a:lnTo>
                    <a:pt x="2057400" y="3689604"/>
                  </a:lnTo>
                  <a:lnTo>
                    <a:pt x="2052223" y="3734776"/>
                  </a:lnTo>
                  <a:lnTo>
                    <a:pt x="2037470" y="3776193"/>
                  </a:lnTo>
                  <a:lnTo>
                    <a:pt x="2014304" y="3812690"/>
                  </a:lnTo>
                  <a:lnTo>
                    <a:pt x="1983890" y="3843104"/>
                  </a:lnTo>
                  <a:lnTo>
                    <a:pt x="1947393" y="3866270"/>
                  </a:lnTo>
                  <a:lnTo>
                    <a:pt x="1905976" y="3881023"/>
                  </a:lnTo>
                  <a:lnTo>
                    <a:pt x="1860803" y="388620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51760" y="3828097"/>
              <a:ext cx="2319147" cy="26498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12951" y="4641024"/>
            <a:ext cx="19653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50000"/>
              </a:lnSpc>
              <a:spcBef>
                <a:spcPts val="100"/>
              </a:spcBef>
            </a:pPr>
            <a:r>
              <a:rPr sz="1650" u="sng" spc="-5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Sans CJK HK"/>
                <a:cs typeface="Noto Sans CJK HK"/>
              </a:rPr>
              <a:t>知识目标：</a:t>
            </a:r>
            <a:r>
              <a:rPr sz="1800" u="none" spc="-15" dirty="0">
                <a:solidFill>
                  <a:srgbClr val="FFFFFF"/>
                </a:solidFill>
                <a:latin typeface="Noto Serif CJK JP"/>
                <a:cs typeface="Noto Serif CJK JP"/>
              </a:rPr>
              <a:t>了解招聘</a:t>
            </a:r>
            <a:r>
              <a:rPr sz="1800" u="none" spc="500" dirty="0">
                <a:solidFill>
                  <a:srgbClr val="FFFFFF"/>
                </a:solidFill>
                <a:latin typeface="Noto Serif CJK JP"/>
                <a:cs typeface="Noto Serif CJK JP"/>
              </a:rPr>
              <a:t>  </a:t>
            </a:r>
            <a:r>
              <a:rPr sz="1800" u="none" spc="-10" dirty="0">
                <a:solidFill>
                  <a:srgbClr val="FFFFFF"/>
                </a:solidFill>
                <a:latin typeface="Noto Serif CJK JP"/>
                <a:cs typeface="Noto Serif CJK JP"/>
              </a:rPr>
              <a:t>面试化妆、着装搭配技巧及形象整体</a:t>
            </a:r>
            <a:r>
              <a:rPr sz="1800" u="none" spc="-25" dirty="0">
                <a:solidFill>
                  <a:srgbClr val="FFFFFF"/>
                </a:solidFill>
                <a:latin typeface="Noto Serif CJK JP"/>
                <a:cs typeface="Noto Serif CJK JP"/>
              </a:rPr>
              <a:t>设计</a:t>
            </a:r>
            <a:endParaRPr sz="1800">
              <a:latin typeface="Noto Serif CJK JP"/>
              <a:cs typeface="Noto Serif CJK JP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53347" y="1737360"/>
            <a:ext cx="4179570" cy="4620260"/>
            <a:chOff x="2653347" y="1737360"/>
            <a:chExt cx="4179570" cy="4620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3347" y="1737360"/>
              <a:ext cx="2085898" cy="1971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5328" y="1737360"/>
              <a:ext cx="2085898" cy="1050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3347" y="2542222"/>
              <a:ext cx="2085898" cy="1955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3347" y="2372360"/>
              <a:ext cx="2087879" cy="2743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3347" y="2178685"/>
              <a:ext cx="2087879" cy="2981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3347" y="2008708"/>
              <a:ext cx="2087879" cy="2744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5234" y="1904047"/>
              <a:ext cx="2085898" cy="1044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00600" y="1795272"/>
              <a:ext cx="2019300" cy="3691254"/>
            </a:xfrm>
            <a:custGeom>
              <a:avLst/>
              <a:gdLst/>
              <a:ahLst/>
              <a:cxnLst/>
              <a:rect l="l" t="t" r="r" b="b"/>
              <a:pathLst>
                <a:path w="2019300" h="3691254">
                  <a:moveTo>
                    <a:pt x="1827276" y="3691128"/>
                  </a:moveTo>
                  <a:lnTo>
                    <a:pt x="192024" y="3691128"/>
                  </a:lnTo>
                  <a:lnTo>
                    <a:pt x="148032" y="3686050"/>
                  </a:lnTo>
                  <a:lnTo>
                    <a:pt x="107629" y="3671589"/>
                  </a:lnTo>
                  <a:lnTo>
                    <a:pt x="71973" y="3648904"/>
                  </a:lnTo>
                  <a:lnTo>
                    <a:pt x="42223" y="3619154"/>
                  </a:lnTo>
                  <a:lnTo>
                    <a:pt x="19538" y="3583498"/>
                  </a:lnTo>
                  <a:lnTo>
                    <a:pt x="5077" y="3543095"/>
                  </a:lnTo>
                  <a:lnTo>
                    <a:pt x="0" y="3499104"/>
                  </a:lnTo>
                  <a:lnTo>
                    <a:pt x="0" y="192023"/>
                  </a:lnTo>
                  <a:lnTo>
                    <a:pt x="5077" y="148102"/>
                  </a:lnTo>
                  <a:lnTo>
                    <a:pt x="19538" y="107746"/>
                  </a:lnTo>
                  <a:lnTo>
                    <a:pt x="42223" y="72113"/>
                  </a:lnTo>
                  <a:lnTo>
                    <a:pt x="71973" y="42363"/>
                  </a:lnTo>
                  <a:lnTo>
                    <a:pt x="107629" y="19655"/>
                  </a:lnTo>
                  <a:lnTo>
                    <a:pt x="148032" y="5147"/>
                  </a:lnTo>
                  <a:lnTo>
                    <a:pt x="192024" y="0"/>
                  </a:lnTo>
                  <a:lnTo>
                    <a:pt x="1827276" y="0"/>
                  </a:lnTo>
                  <a:lnTo>
                    <a:pt x="1871267" y="5147"/>
                  </a:lnTo>
                  <a:lnTo>
                    <a:pt x="1911670" y="19655"/>
                  </a:lnTo>
                  <a:lnTo>
                    <a:pt x="1947326" y="42363"/>
                  </a:lnTo>
                  <a:lnTo>
                    <a:pt x="1977076" y="72113"/>
                  </a:lnTo>
                  <a:lnTo>
                    <a:pt x="1999761" y="107746"/>
                  </a:lnTo>
                  <a:lnTo>
                    <a:pt x="2014222" y="148102"/>
                  </a:lnTo>
                  <a:lnTo>
                    <a:pt x="2019300" y="192023"/>
                  </a:lnTo>
                  <a:lnTo>
                    <a:pt x="2019300" y="3499104"/>
                  </a:lnTo>
                  <a:lnTo>
                    <a:pt x="2014222" y="3543095"/>
                  </a:lnTo>
                  <a:lnTo>
                    <a:pt x="1999761" y="3583498"/>
                  </a:lnTo>
                  <a:lnTo>
                    <a:pt x="1977076" y="3619154"/>
                  </a:lnTo>
                  <a:lnTo>
                    <a:pt x="1947326" y="3648904"/>
                  </a:lnTo>
                  <a:lnTo>
                    <a:pt x="1911670" y="3671589"/>
                  </a:lnTo>
                  <a:lnTo>
                    <a:pt x="1871267" y="3686050"/>
                  </a:lnTo>
                  <a:lnTo>
                    <a:pt x="1827276" y="36911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3297" y="3947541"/>
              <a:ext cx="2039416" cy="240976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787551" y="3818064"/>
            <a:ext cx="3992245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80"/>
              </a:spcBef>
            </a:pPr>
            <a:r>
              <a:rPr sz="1650" u="sng" spc="-5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Sans CJK HK"/>
                <a:cs typeface="Noto Sans CJK HK"/>
              </a:rPr>
              <a:t>能力目标：</a:t>
            </a:r>
            <a:r>
              <a:rPr sz="1800" u="none" spc="-15" dirty="0">
                <a:solidFill>
                  <a:srgbClr val="FFFFFF"/>
                </a:solidFill>
                <a:latin typeface="Noto Serif CJK JP"/>
                <a:cs typeface="Noto Serif CJK JP"/>
              </a:rPr>
              <a:t>能够参与</a:t>
            </a:r>
            <a:endParaRPr sz="1800">
              <a:latin typeface="Noto Serif CJK JP"/>
              <a:cs typeface="Noto Serif CJK JP"/>
            </a:endParaRPr>
          </a:p>
          <a:p>
            <a:pPr marL="46990">
              <a:lnSpc>
                <a:spcPct val="100000"/>
              </a:lnSpc>
              <a:spcBef>
                <a:spcPts val="1080"/>
              </a:spcBef>
            </a:pPr>
            <a:r>
              <a:rPr sz="1800" spc="-80" dirty="0">
                <a:solidFill>
                  <a:srgbClr val="FFFFFF"/>
                </a:solidFill>
                <a:latin typeface="Noto Serif CJK JP"/>
                <a:cs typeface="Noto Serif CJK JP"/>
              </a:rPr>
              <a:t>商务管理员招聘面试</a:t>
            </a:r>
            <a:r>
              <a:rPr sz="2475" u="sng" spc="-847" baseline="-19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Sans CJK HK"/>
                <a:cs typeface="Noto Sans CJK HK"/>
              </a:rPr>
              <a:t>能力目标：</a:t>
            </a:r>
            <a:r>
              <a:rPr sz="2700" u="none" spc="-22" baseline="-17000" dirty="0">
                <a:solidFill>
                  <a:srgbClr val="FFFFFF"/>
                </a:solidFill>
                <a:latin typeface="Noto Serif CJK JP"/>
                <a:cs typeface="Noto Serif CJK JP"/>
              </a:rPr>
              <a:t>能够组织</a:t>
            </a:r>
            <a:endParaRPr sz="2700" baseline="-17000">
              <a:latin typeface="Noto Serif CJK JP"/>
              <a:cs typeface="Noto Serif CJK JP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6358" y="4709337"/>
            <a:ext cx="1990725" cy="12598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180"/>
              </a:spcBef>
            </a:pPr>
            <a:r>
              <a:rPr sz="1800" spc="-10" dirty="0">
                <a:solidFill>
                  <a:srgbClr val="FFFFFF"/>
                </a:solidFill>
                <a:latin typeface="Noto Serif CJK JP"/>
                <a:cs typeface="Noto Serif CJK JP"/>
              </a:rPr>
              <a:t>人员招聘面试</a:t>
            </a:r>
            <a:endParaRPr sz="1800">
              <a:latin typeface="Noto Serif CJK JP"/>
              <a:cs typeface="Noto Serif CJK JP"/>
            </a:endParaRPr>
          </a:p>
          <a:p>
            <a:pPr marL="12065" marR="5080" algn="ctr">
              <a:lnSpc>
                <a:spcPct val="150000"/>
              </a:lnSpc>
            </a:pPr>
            <a:r>
              <a:rPr sz="1650" u="sng" spc="-5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Sans CJK HK"/>
                <a:cs typeface="Noto Sans CJK HK"/>
              </a:rPr>
              <a:t>知识目标</a:t>
            </a:r>
            <a:r>
              <a:rPr sz="1800" u="none" spc="-10" dirty="0">
                <a:solidFill>
                  <a:srgbClr val="FFFFFF"/>
                </a:solidFill>
                <a:latin typeface="Noto Serif CJK JP"/>
                <a:cs typeface="Noto Serif CJK JP"/>
              </a:rPr>
              <a:t>：掌握招聘</a:t>
            </a:r>
            <a:r>
              <a:rPr sz="1800" u="none" spc="500" dirty="0">
                <a:solidFill>
                  <a:srgbClr val="FFFFFF"/>
                </a:solidFill>
                <a:latin typeface="Noto Serif CJK JP"/>
                <a:cs typeface="Noto Serif CJK JP"/>
              </a:rPr>
              <a:t> </a:t>
            </a:r>
            <a:r>
              <a:rPr sz="1800" u="none" spc="-10" dirty="0">
                <a:solidFill>
                  <a:srgbClr val="FFFFFF"/>
                </a:solidFill>
                <a:latin typeface="Noto Serif CJK JP"/>
                <a:cs typeface="Noto Serif CJK JP"/>
              </a:rPr>
              <a:t>面试技巧及步骤</a:t>
            </a:r>
            <a:endParaRPr sz="1800">
              <a:latin typeface="Noto Serif CJK JP"/>
              <a:cs typeface="Noto Serif CJK JP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2900" y="1268412"/>
            <a:ext cx="8458200" cy="929005"/>
            <a:chOff x="342900" y="1268412"/>
            <a:chExt cx="8458200" cy="92900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3297" y="1737359"/>
              <a:ext cx="2048192" cy="4595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09744" y="1901951"/>
              <a:ext cx="2004060" cy="73660"/>
            </a:xfrm>
            <a:custGeom>
              <a:avLst/>
              <a:gdLst/>
              <a:ahLst/>
              <a:cxnLst/>
              <a:rect l="l" t="t" r="r" b="b"/>
              <a:pathLst>
                <a:path w="2004059" h="73660">
                  <a:moveTo>
                    <a:pt x="1967483" y="73152"/>
                  </a:moveTo>
                  <a:lnTo>
                    <a:pt x="36575" y="73152"/>
                  </a:lnTo>
                  <a:lnTo>
                    <a:pt x="22729" y="70190"/>
                  </a:lnTo>
                  <a:lnTo>
                    <a:pt x="11244" y="62331"/>
                  </a:lnTo>
                  <a:lnTo>
                    <a:pt x="3280" y="50738"/>
                  </a:lnTo>
                  <a:lnTo>
                    <a:pt x="0" y="36575"/>
                  </a:lnTo>
                  <a:lnTo>
                    <a:pt x="3280" y="22351"/>
                  </a:lnTo>
                  <a:lnTo>
                    <a:pt x="11244" y="10739"/>
                  </a:lnTo>
                  <a:lnTo>
                    <a:pt x="22729" y="2902"/>
                  </a:lnTo>
                  <a:lnTo>
                    <a:pt x="36575" y="0"/>
                  </a:lnTo>
                  <a:lnTo>
                    <a:pt x="1967483" y="0"/>
                  </a:lnTo>
                  <a:lnTo>
                    <a:pt x="1981597" y="2901"/>
                  </a:lnTo>
                  <a:lnTo>
                    <a:pt x="1993145" y="10733"/>
                  </a:lnTo>
                  <a:lnTo>
                    <a:pt x="2000943" y="22329"/>
                  </a:lnTo>
                  <a:lnTo>
                    <a:pt x="2003805" y="36525"/>
                  </a:lnTo>
                  <a:lnTo>
                    <a:pt x="2000943" y="50717"/>
                  </a:lnTo>
                  <a:lnTo>
                    <a:pt x="1993145" y="62325"/>
                  </a:lnTo>
                  <a:lnTo>
                    <a:pt x="1981597" y="70190"/>
                  </a:lnTo>
                  <a:lnTo>
                    <a:pt x="1967483" y="73152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2900" y="1268412"/>
              <a:ext cx="8458200" cy="563880"/>
            </a:xfrm>
            <a:custGeom>
              <a:avLst/>
              <a:gdLst/>
              <a:ahLst/>
              <a:cxnLst/>
              <a:rect l="l" t="t" r="r" b="b"/>
              <a:pathLst>
                <a:path w="8458200" h="563880">
                  <a:moveTo>
                    <a:pt x="8458200" y="563562"/>
                  </a:moveTo>
                  <a:lnTo>
                    <a:pt x="0" y="563562"/>
                  </a:lnTo>
                  <a:lnTo>
                    <a:pt x="0" y="0"/>
                  </a:lnTo>
                  <a:lnTo>
                    <a:pt x="8458200" y="0"/>
                  </a:lnTo>
                  <a:lnTo>
                    <a:pt x="8458200" y="563562"/>
                  </a:lnTo>
                  <a:close/>
                </a:path>
              </a:pathLst>
            </a:custGeom>
            <a:solidFill>
              <a:srgbClr val="CCDFD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181985" y="1237297"/>
            <a:ext cx="2778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0000"/>
                </a:solidFill>
                <a:latin typeface="Noto Sans CJK HK"/>
                <a:cs typeface="Noto Sans CJK HK"/>
              </a:rPr>
              <a:t>二、单元目标</a:t>
            </a:r>
            <a:endParaRPr sz="3600">
              <a:latin typeface="Noto Sans CJK HK"/>
              <a:cs typeface="Noto Sans CJK H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3400" y="1752600"/>
            <a:ext cx="2018030" cy="3886200"/>
            <a:chOff x="533400" y="1752600"/>
            <a:chExt cx="2018030" cy="3886200"/>
          </a:xfrm>
        </p:grpSpPr>
        <p:sp>
          <p:nvSpPr>
            <p:cNvPr id="24" name="object 24"/>
            <p:cNvSpPr/>
            <p:nvPr/>
          </p:nvSpPr>
          <p:spPr>
            <a:xfrm>
              <a:off x="533400" y="1752600"/>
              <a:ext cx="2018030" cy="3886200"/>
            </a:xfrm>
            <a:custGeom>
              <a:avLst/>
              <a:gdLst/>
              <a:ahLst/>
              <a:cxnLst/>
              <a:rect l="l" t="t" r="r" b="b"/>
              <a:pathLst>
                <a:path w="2018030" h="3886200">
                  <a:moveTo>
                    <a:pt x="1825752" y="3886200"/>
                  </a:moveTo>
                  <a:lnTo>
                    <a:pt x="192023" y="3886200"/>
                  </a:lnTo>
                  <a:lnTo>
                    <a:pt x="148012" y="3881125"/>
                  </a:lnTo>
                  <a:lnTo>
                    <a:pt x="107601" y="3866672"/>
                  </a:lnTo>
                  <a:lnTo>
                    <a:pt x="71947" y="3843996"/>
                  </a:lnTo>
                  <a:lnTo>
                    <a:pt x="42203" y="3814252"/>
                  </a:lnTo>
                  <a:lnTo>
                    <a:pt x="19527" y="3778598"/>
                  </a:lnTo>
                  <a:lnTo>
                    <a:pt x="5074" y="3738187"/>
                  </a:lnTo>
                  <a:lnTo>
                    <a:pt x="0" y="3694176"/>
                  </a:lnTo>
                  <a:lnTo>
                    <a:pt x="0" y="192024"/>
                  </a:lnTo>
                  <a:lnTo>
                    <a:pt x="5074" y="148012"/>
                  </a:lnTo>
                  <a:lnTo>
                    <a:pt x="19527" y="107601"/>
                  </a:lnTo>
                  <a:lnTo>
                    <a:pt x="42203" y="71947"/>
                  </a:lnTo>
                  <a:lnTo>
                    <a:pt x="71947" y="42203"/>
                  </a:lnTo>
                  <a:lnTo>
                    <a:pt x="107601" y="19527"/>
                  </a:lnTo>
                  <a:lnTo>
                    <a:pt x="148012" y="5074"/>
                  </a:lnTo>
                  <a:lnTo>
                    <a:pt x="192023" y="0"/>
                  </a:lnTo>
                  <a:lnTo>
                    <a:pt x="1825752" y="0"/>
                  </a:lnTo>
                  <a:lnTo>
                    <a:pt x="1869739" y="5074"/>
                  </a:lnTo>
                  <a:lnTo>
                    <a:pt x="1910135" y="19527"/>
                  </a:lnTo>
                  <a:lnTo>
                    <a:pt x="1945782" y="42203"/>
                  </a:lnTo>
                  <a:lnTo>
                    <a:pt x="1975525" y="71947"/>
                  </a:lnTo>
                  <a:lnTo>
                    <a:pt x="1998209" y="107601"/>
                  </a:lnTo>
                  <a:lnTo>
                    <a:pt x="2012678" y="148012"/>
                  </a:lnTo>
                  <a:lnTo>
                    <a:pt x="2017776" y="192024"/>
                  </a:lnTo>
                  <a:lnTo>
                    <a:pt x="2017776" y="3694176"/>
                  </a:lnTo>
                  <a:lnTo>
                    <a:pt x="2012678" y="3738187"/>
                  </a:lnTo>
                  <a:lnTo>
                    <a:pt x="1998209" y="3778598"/>
                  </a:lnTo>
                  <a:lnTo>
                    <a:pt x="1975525" y="3814252"/>
                  </a:lnTo>
                  <a:lnTo>
                    <a:pt x="1945782" y="3843996"/>
                  </a:lnTo>
                  <a:lnTo>
                    <a:pt x="1910135" y="3866672"/>
                  </a:lnTo>
                  <a:lnTo>
                    <a:pt x="1869739" y="3881125"/>
                  </a:lnTo>
                  <a:lnTo>
                    <a:pt x="1825752" y="388620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22604" y="3276600"/>
              <a:ext cx="882650" cy="685800"/>
            </a:xfrm>
            <a:custGeom>
              <a:avLst/>
              <a:gdLst/>
              <a:ahLst/>
              <a:cxnLst/>
              <a:rect l="l" t="t" r="r" b="b"/>
              <a:pathLst>
                <a:path w="882650" h="685800">
                  <a:moveTo>
                    <a:pt x="783335" y="685800"/>
                  </a:moveTo>
                  <a:lnTo>
                    <a:pt x="97536" y="685800"/>
                  </a:lnTo>
                  <a:lnTo>
                    <a:pt x="97536" y="291084"/>
                  </a:lnTo>
                  <a:lnTo>
                    <a:pt x="0" y="291084"/>
                  </a:lnTo>
                  <a:lnTo>
                    <a:pt x="440436" y="0"/>
                  </a:lnTo>
                  <a:lnTo>
                    <a:pt x="882396" y="291084"/>
                  </a:lnTo>
                  <a:lnTo>
                    <a:pt x="783335" y="291084"/>
                  </a:lnTo>
                  <a:lnTo>
                    <a:pt x="783335" y="68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168400" y="3370579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70707"/>
                </a:solidFill>
                <a:latin typeface="Arial" panose="020B0604020202020204"/>
                <a:cs typeface="Arial" panose="020B0604020202020204"/>
              </a:rPr>
              <a:t>90%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76600" y="2362199"/>
            <a:ext cx="3032760" cy="1602105"/>
          </a:xfrm>
          <a:custGeom>
            <a:avLst/>
            <a:gdLst/>
            <a:ahLst/>
            <a:cxnLst/>
            <a:rect l="l" t="t" r="r" b="b"/>
            <a:pathLst>
              <a:path w="3032760" h="1602104">
                <a:moveTo>
                  <a:pt x="838200" y="926592"/>
                </a:moveTo>
                <a:lnTo>
                  <a:pt x="419100" y="685800"/>
                </a:lnTo>
                <a:lnTo>
                  <a:pt x="0" y="926592"/>
                </a:lnTo>
                <a:lnTo>
                  <a:pt x="96012" y="926592"/>
                </a:lnTo>
                <a:lnTo>
                  <a:pt x="96012" y="1600200"/>
                </a:lnTo>
                <a:lnTo>
                  <a:pt x="742188" y="1600200"/>
                </a:lnTo>
                <a:lnTo>
                  <a:pt x="742188" y="926592"/>
                </a:lnTo>
                <a:lnTo>
                  <a:pt x="838200" y="926592"/>
                </a:lnTo>
                <a:close/>
              </a:path>
              <a:path w="3032760" h="1602104">
                <a:moveTo>
                  <a:pt x="3032760" y="338328"/>
                </a:moveTo>
                <a:lnTo>
                  <a:pt x="2563368" y="0"/>
                </a:lnTo>
                <a:lnTo>
                  <a:pt x="2095500" y="338328"/>
                </a:lnTo>
                <a:lnTo>
                  <a:pt x="2202180" y="338328"/>
                </a:lnTo>
                <a:lnTo>
                  <a:pt x="2202180" y="1601724"/>
                </a:lnTo>
                <a:lnTo>
                  <a:pt x="2926080" y="1601724"/>
                </a:lnTo>
                <a:lnTo>
                  <a:pt x="2926080" y="338328"/>
                </a:lnTo>
                <a:lnTo>
                  <a:pt x="3032760" y="338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377565" y="3141979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70707"/>
                </a:solidFill>
                <a:latin typeface="Arial" panose="020B0604020202020204"/>
                <a:cs typeface="Arial" panose="020B0604020202020204"/>
              </a:rPr>
              <a:t>50%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32754" y="2837179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70707"/>
                </a:solidFill>
                <a:latin typeface="Arial" panose="020B0604020202020204"/>
                <a:cs typeface="Arial" panose="020B0604020202020204"/>
              </a:rPr>
              <a:t>20%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097" y="3690873"/>
            <a:ext cx="2079561" cy="240792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82018" y="3929354"/>
            <a:ext cx="1863089" cy="18688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148000"/>
              </a:lnSpc>
              <a:spcBef>
                <a:spcPts val="165"/>
              </a:spcBef>
            </a:pPr>
            <a:r>
              <a:rPr sz="1650" u="sng" spc="-5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Sans CJK HK"/>
                <a:cs typeface="Noto Sans CJK HK"/>
              </a:rPr>
              <a:t>能力目标：</a:t>
            </a:r>
            <a:r>
              <a:rPr sz="1600" u="none" spc="-30" dirty="0">
                <a:solidFill>
                  <a:srgbClr val="FFFFFF"/>
                </a:solidFill>
                <a:latin typeface="Noto Serif CJK JP"/>
                <a:cs typeface="Noto Serif CJK JP"/>
              </a:rPr>
              <a:t>能够参与</a:t>
            </a:r>
            <a:r>
              <a:rPr sz="1600" u="none" spc="500" dirty="0">
                <a:solidFill>
                  <a:srgbClr val="FFFFFF"/>
                </a:solidFill>
                <a:latin typeface="Noto Serif CJK JP"/>
                <a:cs typeface="Noto Serif CJK JP"/>
              </a:rPr>
              <a:t>  </a:t>
            </a:r>
            <a:r>
              <a:rPr sz="1600" u="none" spc="-25" dirty="0">
                <a:solidFill>
                  <a:srgbClr val="FFFFFF"/>
                </a:solidFill>
                <a:latin typeface="Noto Serif CJK JP"/>
                <a:cs typeface="Noto Serif CJK JP"/>
              </a:rPr>
              <a:t>营销管理员招聘面试</a:t>
            </a:r>
            <a:r>
              <a:rPr sz="1650" u="sng" spc="-5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Sans CJK HK"/>
                <a:cs typeface="Noto Sans CJK HK"/>
              </a:rPr>
              <a:t>知识目标：</a:t>
            </a:r>
            <a:r>
              <a:rPr sz="1600" u="none" spc="-30" dirty="0">
                <a:solidFill>
                  <a:srgbClr val="FFFFFF"/>
                </a:solidFill>
                <a:latin typeface="Noto Serif CJK JP"/>
                <a:cs typeface="Noto Serif CJK JP"/>
              </a:rPr>
              <a:t>了解面试化妆、着装及形象设计</a:t>
            </a:r>
            <a:endParaRPr sz="1600">
              <a:latin typeface="Noto Serif CJK JP"/>
              <a:cs typeface="Noto Serif CJK JP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9272" y="1737360"/>
            <a:ext cx="8551545" cy="4199255"/>
            <a:chOff x="529272" y="1737360"/>
            <a:chExt cx="8551545" cy="419925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622" y="2618422"/>
              <a:ext cx="2046249" cy="1971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211" y="2633472"/>
              <a:ext cx="2002663" cy="624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5622" y="2923222"/>
              <a:ext cx="2046249" cy="1955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622" y="2161222"/>
              <a:ext cx="2046249" cy="19716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211" y="2176272"/>
              <a:ext cx="2002663" cy="6248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622" y="2770822"/>
              <a:ext cx="2046249" cy="2284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211" y="2785872"/>
              <a:ext cx="2002663" cy="6248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9272" y="2340610"/>
              <a:ext cx="2046249" cy="19716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7115" y="2356104"/>
              <a:ext cx="2002409" cy="609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5622" y="2466022"/>
              <a:ext cx="2046249" cy="197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211" y="2481072"/>
              <a:ext cx="2002663" cy="624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272" y="1965960"/>
              <a:ext cx="2046249" cy="19716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7115" y="1981200"/>
              <a:ext cx="2002409" cy="6248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272" y="1737360"/>
              <a:ext cx="2046249" cy="1971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7115" y="1752600"/>
              <a:ext cx="2002409" cy="624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858000" y="1752600"/>
              <a:ext cx="2209800" cy="3660775"/>
            </a:xfrm>
            <a:custGeom>
              <a:avLst/>
              <a:gdLst/>
              <a:ahLst/>
              <a:cxnLst/>
              <a:rect l="l" t="t" r="r" b="b"/>
              <a:pathLst>
                <a:path w="2209800" h="3660775">
                  <a:moveTo>
                    <a:pt x="1999488" y="3660648"/>
                  </a:moveTo>
                  <a:lnTo>
                    <a:pt x="210311" y="3660648"/>
                  </a:lnTo>
                  <a:lnTo>
                    <a:pt x="162108" y="3655136"/>
                  </a:lnTo>
                  <a:lnTo>
                    <a:pt x="117848" y="3639338"/>
                  </a:lnTo>
                  <a:lnTo>
                    <a:pt x="78798" y="3614518"/>
                  </a:lnTo>
                  <a:lnTo>
                    <a:pt x="46222" y="3581942"/>
                  </a:lnTo>
                  <a:lnTo>
                    <a:pt x="21387" y="3542876"/>
                  </a:lnTo>
                  <a:lnTo>
                    <a:pt x="5557" y="3498585"/>
                  </a:lnTo>
                  <a:lnTo>
                    <a:pt x="0" y="3450336"/>
                  </a:lnTo>
                  <a:lnTo>
                    <a:pt x="0" y="210312"/>
                  </a:lnTo>
                  <a:lnTo>
                    <a:pt x="5557" y="162108"/>
                  </a:lnTo>
                  <a:lnTo>
                    <a:pt x="21387" y="117848"/>
                  </a:lnTo>
                  <a:lnTo>
                    <a:pt x="46222" y="78798"/>
                  </a:lnTo>
                  <a:lnTo>
                    <a:pt x="78798" y="46222"/>
                  </a:lnTo>
                  <a:lnTo>
                    <a:pt x="117848" y="21387"/>
                  </a:lnTo>
                  <a:lnTo>
                    <a:pt x="162108" y="5557"/>
                  </a:lnTo>
                  <a:lnTo>
                    <a:pt x="210311" y="0"/>
                  </a:lnTo>
                  <a:lnTo>
                    <a:pt x="1999488" y="0"/>
                  </a:lnTo>
                  <a:lnTo>
                    <a:pt x="2047691" y="5557"/>
                  </a:lnTo>
                  <a:lnTo>
                    <a:pt x="2091951" y="21387"/>
                  </a:lnTo>
                  <a:lnTo>
                    <a:pt x="2131001" y="46222"/>
                  </a:lnTo>
                  <a:lnTo>
                    <a:pt x="2163577" y="78798"/>
                  </a:lnTo>
                  <a:lnTo>
                    <a:pt x="2188412" y="117848"/>
                  </a:lnTo>
                  <a:lnTo>
                    <a:pt x="2204242" y="162108"/>
                  </a:lnTo>
                  <a:lnTo>
                    <a:pt x="2209800" y="210312"/>
                  </a:lnTo>
                  <a:lnTo>
                    <a:pt x="2209800" y="3450336"/>
                  </a:lnTo>
                  <a:lnTo>
                    <a:pt x="2204242" y="3498585"/>
                  </a:lnTo>
                  <a:lnTo>
                    <a:pt x="2188412" y="3542876"/>
                  </a:lnTo>
                  <a:lnTo>
                    <a:pt x="2163577" y="3581942"/>
                  </a:lnTo>
                  <a:lnTo>
                    <a:pt x="2131001" y="3614518"/>
                  </a:lnTo>
                  <a:lnTo>
                    <a:pt x="2091951" y="3639338"/>
                  </a:lnTo>
                  <a:lnTo>
                    <a:pt x="2047691" y="3655136"/>
                  </a:lnTo>
                  <a:lnTo>
                    <a:pt x="1999488" y="3660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845300" y="1739900"/>
              <a:ext cx="2235200" cy="3683000"/>
            </a:xfrm>
            <a:custGeom>
              <a:avLst/>
              <a:gdLst/>
              <a:ahLst/>
              <a:cxnLst/>
              <a:rect l="l" t="t" r="r" b="b"/>
              <a:pathLst>
                <a:path w="2235200" h="3683000">
                  <a:moveTo>
                    <a:pt x="2088489" y="12700"/>
                  </a:moveTo>
                  <a:lnTo>
                    <a:pt x="146710" y="12700"/>
                  </a:lnTo>
                  <a:lnTo>
                    <a:pt x="157086" y="0"/>
                  </a:lnTo>
                  <a:lnTo>
                    <a:pt x="2078113" y="0"/>
                  </a:lnTo>
                  <a:lnTo>
                    <a:pt x="2088489" y="12700"/>
                  </a:lnTo>
                  <a:close/>
                </a:path>
                <a:path w="2235200" h="3683000">
                  <a:moveTo>
                    <a:pt x="2118702" y="25400"/>
                  </a:moveTo>
                  <a:lnTo>
                    <a:pt x="116497" y="25400"/>
                  </a:lnTo>
                  <a:lnTo>
                    <a:pt x="126110" y="12700"/>
                  </a:lnTo>
                  <a:lnTo>
                    <a:pt x="2109089" y="12700"/>
                  </a:lnTo>
                  <a:lnTo>
                    <a:pt x="2118702" y="25400"/>
                  </a:lnTo>
                  <a:close/>
                </a:path>
                <a:path w="2235200" h="3683000">
                  <a:moveTo>
                    <a:pt x="145884" y="38100"/>
                  </a:moveTo>
                  <a:lnTo>
                    <a:pt x="98120" y="38100"/>
                  </a:lnTo>
                  <a:lnTo>
                    <a:pt x="98628" y="25400"/>
                  </a:lnTo>
                  <a:lnTo>
                    <a:pt x="155448" y="25400"/>
                  </a:lnTo>
                  <a:lnTo>
                    <a:pt x="145884" y="38100"/>
                  </a:lnTo>
                  <a:close/>
                </a:path>
                <a:path w="2235200" h="3683000">
                  <a:moveTo>
                    <a:pt x="2137079" y="38100"/>
                  </a:moveTo>
                  <a:lnTo>
                    <a:pt x="2089315" y="38100"/>
                  </a:lnTo>
                  <a:lnTo>
                    <a:pt x="2079752" y="25400"/>
                  </a:lnTo>
                  <a:lnTo>
                    <a:pt x="2136571" y="25400"/>
                  </a:lnTo>
                  <a:lnTo>
                    <a:pt x="2137079" y="38100"/>
                  </a:lnTo>
                  <a:close/>
                </a:path>
                <a:path w="2235200" h="3683000">
                  <a:moveTo>
                    <a:pt x="120345" y="50800"/>
                  </a:moveTo>
                  <a:lnTo>
                    <a:pt x="80962" y="50800"/>
                  </a:lnTo>
                  <a:lnTo>
                    <a:pt x="89865" y="38100"/>
                  </a:lnTo>
                  <a:lnTo>
                    <a:pt x="129158" y="38100"/>
                  </a:lnTo>
                  <a:lnTo>
                    <a:pt x="120345" y="50800"/>
                  </a:lnTo>
                  <a:close/>
                </a:path>
                <a:path w="2235200" h="3683000">
                  <a:moveTo>
                    <a:pt x="2154237" y="50800"/>
                  </a:moveTo>
                  <a:lnTo>
                    <a:pt x="2114854" y="50800"/>
                  </a:lnTo>
                  <a:lnTo>
                    <a:pt x="2106041" y="38100"/>
                  </a:lnTo>
                  <a:lnTo>
                    <a:pt x="2145334" y="38100"/>
                  </a:lnTo>
                  <a:lnTo>
                    <a:pt x="2154237" y="50800"/>
                  </a:lnTo>
                  <a:close/>
                </a:path>
                <a:path w="2235200" h="3683000">
                  <a:moveTo>
                    <a:pt x="104584" y="63500"/>
                  </a:moveTo>
                  <a:lnTo>
                    <a:pt x="65570" y="63500"/>
                  </a:lnTo>
                  <a:lnTo>
                    <a:pt x="73329" y="50800"/>
                  </a:lnTo>
                  <a:lnTo>
                    <a:pt x="112839" y="50800"/>
                  </a:lnTo>
                  <a:lnTo>
                    <a:pt x="104584" y="63500"/>
                  </a:lnTo>
                  <a:close/>
                </a:path>
                <a:path w="2235200" h="3683000">
                  <a:moveTo>
                    <a:pt x="2169629" y="63500"/>
                  </a:moveTo>
                  <a:lnTo>
                    <a:pt x="2130615" y="63500"/>
                  </a:lnTo>
                  <a:lnTo>
                    <a:pt x="2122360" y="50800"/>
                  </a:lnTo>
                  <a:lnTo>
                    <a:pt x="2161870" y="50800"/>
                  </a:lnTo>
                  <a:lnTo>
                    <a:pt x="2169629" y="63500"/>
                  </a:lnTo>
                  <a:close/>
                </a:path>
                <a:path w="2235200" h="3683000">
                  <a:moveTo>
                    <a:pt x="76555" y="88900"/>
                  </a:moveTo>
                  <a:lnTo>
                    <a:pt x="44157" y="88900"/>
                  </a:lnTo>
                  <a:lnTo>
                    <a:pt x="50761" y="76200"/>
                  </a:lnTo>
                  <a:lnTo>
                    <a:pt x="57772" y="63500"/>
                  </a:lnTo>
                  <a:lnTo>
                    <a:pt x="97599" y="63500"/>
                  </a:lnTo>
                  <a:lnTo>
                    <a:pt x="89954" y="76200"/>
                  </a:lnTo>
                  <a:lnTo>
                    <a:pt x="83527" y="76200"/>
                  </a:lnTo>
                  <a:lnTo>
                    <a:pt x="76555" y="88900"/>
                  </a:lnTo>
                  <a:close/>
                </a:path>
                <a:path w="2235200" h="3683000">
                  <a:moveTo>
                    <a:pt x="2191042" y="88900"/>
                  </a:moveTo>
                  <a:lnTo>
                    <a:pt x="2158644" y="88900"/>
                  </a:lnTo>
                  <a:lnTo>
                    <a:pt x="2151672" y="76200"/>
                  </a:lnTo>
                  <a:lnTo>
                    <a:pt x="2145245" y="76200"/>
                  </a:lnTo>
                  <a:lnTo>
                    <a:pt x="2137600" y="63500"/>
                  </a:lnTo>
                  <a:lnTo>
                    <a:pt x="2177427" y="63500"/>
                  </a:lnTo>
                  <a:lnTo>
                    <a:pt x="2184044" y="76200"/>
                  </a:lnTo>
                  <a:lnTo>
                    <a:pt x="2191042" y="88900"/>
                  </a:lnTo>
                  <a:close/>
                </a:path>
                <a:path w="2235200" h="3683000">
                  <a:moveTo>
                    <a:pt x="64490" y="101600"/>
                  </a:moveTo>
                  <a:lnTo>
                    <a:pt x="32473" y="101600"/>
                  </a:lnTo>
                  <a:lnTo>
                    <a:pt x="37947" y="88900"/>
                  </a:lnTo>
                  <a:lnTo>
                    <a:pt x="70739" y="88900"/>
                  </a:lnTo>
                  <a:lnTo>
                    <a:pt x="64490" y="101600"/>
                  </a:lnTo>
                  <a:close/>
                </a:path>
                <a:path w="2235200" h="3683000">
                  <a:moveTo>
                    <a:pt x="2202726" y="101600"/>
                  </a:moveTo>
                  <a:lnTo>
                    <a:pt x="2170709" y="101600"/>
                  </a:lnTo>
                  <a:lnTo>
                    <a:pt x="2164460" y="88900"/>
                  </a:lnTo>
                  <a:lnTo>
                    <a:pt x="2197252" y="88900"/>
                  </a:lnTo>
                  <a:lnTo>
                    <a:pt x="2202726" y="101600"/>
                  </a:lnTo>
                  <a:close/>
                </a:path>
                <a:path w="2235200" h="3683000">
                  <a:moveTo>
                    <a:pt x="53860" y="114300"/>
                  </a:moveTo>
                  <a:lnTo>
                    <a:pt x="27089" y="114300"/>
                  </a:lnTo>
                  <a:lnTo>
                    <a:pt x="32156" y="101600"/>
                  </a:lnTo>
                  <a:lnTo>
                    <a:pt x="59334" y="101600"/>
                  </a:lnTo>
                  <a:lnTo>
                    <a:pt x="53860" y="114300"/>
                  </a:lnTo>
                  <a:close/>
                </a:path>
                <a:path w="2235200" h="3683000">
                  <a:moveTo>
                    <a:pt x="2208110" y="114300"/>
                  </a:moveTo>
                  <a:lnTo>
                    <a:pt x="2181339" y="114300"/>
                  </a:lnTo>
                  <a:lnTo>
                    <a:pt x="2175865" y="101600"/>
                  </a:lnTo>
                  <a:lnTo>
                    <a:pt x="2203043" y="101600"/>
                  </a:lnTo>
                  <a:lnTo>
                    <a:pt x="2208110" y="114300"/>
                  </a:lnTo>
                  <a:close/>
                </a:path>
                <a:path w="2235200" h="3683000">
                  <a:moveTo>
                    <a:pt x="49110" y="127000"/>
                  </a:moveTo>
                  <a:lnTo>
                    <a:pt x="17665" y="127000"/>
                  </a:lnTo>
                  <a:lnTo>
                    <a:pt x="22148" y="114300"/>
                  </a:lnTo>
                  <a:lnTo>
                    <a:pt x="54178" y="114300"/>
                  </a:lnTo>
                  <a:lnTo>
                    <a:pt x="49110" y="127000"/>
                  </a:lnTo>
                  <a:close/>
                </a:path>
                <a:path w="2235200" h="3683000">
                  <a:moveTo>
                    <a:pt x="2217534" y="127000"/>
                  </a:moveTo>
                  <a:lnTo>
                    <a:pt x="2186089" y="127000"/>
                  </a:lnTo>
                  <a:lnTo>
                    <a:pt x="2181021" y="114300"/>
                  </a:lnTo>
                  <a:lnTo>
                    <a:pt x="2213051" y="114300"/>
                  </a:lnTo>
                  <a:lnTo>
                    <a:pt x="2217534" y="127000"/>
                  </a:lnTo>
                  <a:close/>
                </a:path>
                <a:path w="2235200" h="3683000">
                  <a:moveTo>
                    <a:pt x="40805" y="139700"/>
                  </a:moveTo>
                  <a:lnTo>
                    <a:pt x="13652" y="139700"/>
                  </a:lnTo>
                  <a:lnTo>
                    <a:pt x="17424" y="127000"/>
                  </a:lnTo>
                  <a:lnTo>
                    <a:pt x="45021" y="127000"/>
                  </a:lnTo>
                  <a:lnTo>
                    <a:pt x="40805" y="139700"/>
                  </a:lnTo>
                  <a:close/>
                </a:path>
                <a:path w="2235200" h="3683000">
                  <a:moveTo>
                    <a:pt x="2221547" y="139700"/>
                  </a:moveTo>
                  <a:lnTo>
                    <a:pt x="2194394" y="139700"/>
                  </a:lnTo>
                  <a:lnTo>
                    <a:pt x="2190178" y="127000"/>
                  </a:lnTo>
                  <a:lnTo>
                    <a:pt x="2217775" y="127000"/>
                  </a:lnTo>
                  <a:lnTo>
                    <a:pt x="2221547" y="139700"/>
                  </a:lnTo>
                  <a:close/>
                </a:path>
                <a:path w="2235200" h="3683000">
                  <a:moveTo>
                    <a:pt x="29349" y="177800"/>
                  </a:moveTo>
                  <a:lnTo>
                    <a:pt x="4597" y="177800"/>
                  </a:lnTo>
                  <a:lnTo>
                    <a:pt x="6946" y="165100"/>
                  </a:lnTo>
                  <a:lnTo>
                    <a:pt x="9944" y="152400"/>
                  </a:lnTo>
                  <a:lnTo>
                    <a:pt x="13436" y="139700"/>
                  </a:lnTo>
                  <a:lnTo>
                    <a:pt x="41046" y="139700"/>
                  </a:lnTo>
                  <a:lnTo>
                    <a:pt x="37287" y="152400"/>
                  </a:lnTo>
                  <a:lnTo>
                    <a:pt x="34378" y="152400"/>
                  </a:lnTo>
                  <a:lnTo>
                    <a:pt x="31546" y="165100"/>
                  </a:lnTo>
                  <a:lnTo>
                    <a:pt x="31699" y="165100"/>
                  </a:lnTo>
                  <a:lnTo>
                    <a:pt x="29349" y="177800"/>
                  </a:lnTo>
                  <a:close/>
                </a:path>
                <a:path w="2235200" h="3683000">
                  <a:moveTo>
                    <a:pt x="2230602" y="177800"/>
                  </a:moveTo>
                  <a:lnTo>
                    <a:pt x="2205850" y="177800"/>
                  </a:lnTo>
                  <a:lnTo>
                    <a:pt x="2203500" y="165100"/>
                  </a:lnTo>
                  <a:lnTo>
                    <a:pt x="2203653" y="165100"/>
                  </a:lnTo>
                  <a:lnTo>
                    <a:pt x="2200821" y="152400"/>
                  </a:lnTo>
                  <a:lnTo>
                    <a:pt x="2197912" y="152400"/>
                  </a:lnTo>
                  <a:lnTo>
                    <a:pt x="2194153" y="139700"/>
                  </a:lnTo>
                  <a:lnTo>
                    <a:pt x="2221763" y="139700"/>
                  </a:lnTo>
                  <a:lnTo>
                    <a:pt x="2225255" y="152400"/>
                  </a:lnTo>
                  <a:lnTo>
                    <a:pt x="2228253" y="165100"/>
                  </a:lnTo>
                  <a:lnTo>
                    <a:pt x="2230602" y="177800"/>
                  </a:lnTo>
                  <a:close/>
                </a:path>
                <a:path w="2235200" h="3683000">
                  <a:moveTo>
                    <a:pt x="27622" y="190500"/>
                  </a:moveTo>
                  <a:lnTo>
                    <a:pt x="1816" y="190500"/>
                  </a:lnTo>
                  <a:lnTo>
                    <a:pt x="2616" y="177800"/>
                  </a:lnTo>
                  <a:lnTo>
                    <a:pt x="29476" y="177800"/>
                  </a:lnTo>
                  <a:lnTo>
                    <a:pt x="27622" y="190500"/>
                  </a:lnTo>
                  <a:close/>
                </a:path>
                <a:path w="2235200" h="3683000">
                  <a:moveTo>
                    <a:pt x="2233422" y="190500"/>
                  </a:moveTo>
                  <a:lnTo>
                    <a:pt x="2207577" y="190500"/>
                  </a:lnTo>
                  <a:lnTo>
                    <a:pt x="2205723" y="177800"/>
                  </a:lnTo>
                  <a:lnTo>
                    <a:pt x="2232583" y="177800"/>
                  </a:lnTo>
                  <a:lnTo>
                    <a:pt x="2233422" y="190500"/>
                  </a:lnTo>
                  <a:close/>
                </a:path>
                <a:path w="2235200" h="3683000">
                  <a:moveTo>
                    <a:pt x="25958" y="203200"/>
                  </a:moveTo>
                  <a:lnTo>
                    <a:pt x="660" y="203200"/>
                  </a:lnTo>
                  <a:lnTo>
                    <a:pt x="1168" y="190500"/>
                  </a:lnTo>
                  <a:lnTo>
                    <a:pt x="26441" y="190500"/>
                  </a:lnTo>
                  <a:lnTo>
                    <a:pt x="25958" y="203200"/>
                  </a:lnTo>
                  <a:close/>
                </a:path>
                <a:path w="2235200" h="3683000">
                  <a:moveTo>
                    <a:pt x="2234565" y="203200"/>
                  </a:moveTo>
                  <a:lnTo>
                    <a:pt x="2209241" y="203200"/>
                  </a:lnTo>
                  <a:lnTo>
                    <a:pt x="2208758" y="190500"/>
                  </a:lnTo>
                  <a:lnTo>
                    <a:pt x="2234069" y="190500"/>
                  </a:lnTo>
                  <a:lnTo>
                    <a:pt x="2234565" y="203200"/>
                  </a:lnTo>
                  <a:close/>
                </a:path>
                <a:path w="2235200" h="3683000">
                  <a:moveTo>
                    <a:pt x="25463" y="215900"/>
                  </a:moveTo>
                  <a:lnTo>
                    <a:pt x="63" y="215900"/>
                  </a:lnTo>
                  <a:lnTo>
                    <a:pt x="279" y="203200"/>
                  </a:lnTo>
                  <a:lnTo>
                    <a:pt x="25666" y="203200"/>
                  </a:lnTo>
                  <a:lnTo>
                    <a:pt x="25463" y="215900"/>
                  </a:lnTo>
                  <a:close/>
                </a:path>
                <a:path w="2235200" h="3683000">
                  <a:moveTo>
                    <a:pt x="2235136" y="215900"/>
                  </a:moveTo>
                  <a:lnTo>
                    <a:pt x="2209736" y="215900"/>
                  </a:lnTo>
                  <a:lnTo>
                    <a:pt x="2209533" y="203200"/>
                  </a:lnTo>
                  <a:lnTo>
                    <a:pt x="2234920" y="203200"/>
                  </a:lnTo>
                  <a:lnTo>
                    <a:pt x="2235136" y="215900"/>
                  </a:lnTo>
                  <a:close/>
                </a:path>
                <a:path w="2235200" h="3683000">
                  <a:moveTo>
                    <a:pt x="25463" y="3467100"/>
                  </a:moveTo>
                  <a:lnTo>
                    <a:pt x="63" y="3467100"/>
                  </a:lnTo>
                  <a:lnTo>
                    <a:pt x="0" y="215900"/>
                  </a:lnTo>
                  <a:lnTo>
                    <a:pt x="25400" y="215900"/>
                  </a:lnTo>
                  <a:lnTo>
                    <a:pt x="25463" y="3467100"/>
                  </a:lnTo>
                  <a:close/>
                </a:path>
                <a:path w="2235200" h="3683000">
                  <a:moveTo>
                    <a:pt x="2235123" y="3467100"/>
                  </a:moveTo>
                  <a:lnTo>
                    <a:pt x="2209736" y="3467100"/>
                  </a:lnTo>
                  <a:lnTo>
                    <a:pt x="2209800" y="215900"/>
                  </a:lnTo>
                  <a:lnTo>
                    <a:pt x="2235200" y="215900"/>
                  </a:lnTo>
                  <a:lnTo>
                    <a:pt x="2235123" y="3467100"/>
                  </a:lnTo>
                  <a:close/>
                </a:path>
                <a:path w="2235200" h="3683000">
                  <a:moveTo>
                    <a:pt x="26441" y="3479800"/>
                  </a:moveTo>
                  <a:lnTo>
                    <a:pt x="634" y="3479800"/>
                  </a:lnTo>
                  <a:lnTo>
                    <a:pt x="279" y="3467100"/>
                  </a:lnTo>
                  <a:lnTo>
                    <a:pt x="25958" y="3467100"/>
                  </a:lnTo>
                  <a:lnTo>
                    <a:pt x="26441" y="3479800"/>
                  </a:lnTo>
                  <a:close/>
                </a:path>
                <a:path w="2235200" h="3683000">
                  <a:moveTo>
                    <a:pt x="2234539" y="3479800"/>
                  </a:moveTo>
                  <a:lnTo>
                    <a:pt x="2208758" y="3479800"/>
                  </a:lnTo>
                  <a:lnTo>
                    <a:pt x="2209241" y="3467100"/>
                  </a:lnTo>
                  <a:lnTo>
                    <a:pt x="2234895" y="3467100"/>
                  </a:lnTo>
                  <a:lnTo>
                    <a:pt x="2234539" y="3479800"/>
                  </a:lnTo>
                  <a:close/>
                </a:path>
                <a:path w="2235200" h="3683000">
                  <a:moveTo>
                    <a:pt x="31699" y="3505200"/>
                  </a:moveTo>
                  <a:lnTo>
                    <a:pt x="4470" y="3505200"/>
                  </a:lnTo>
                  <a:lnTo>
                    <a:pt x="2616" y="3492500"/>
                  </a:lnTo>
                  <a:lnTo>
                    <a:pt x="1777" y="3479800"/>
                  </a:lnTo>
                  <a:lnTo>
                    <a:pt x="26962" y="3479800"/>
                  </a:lnTo>
                  <a:lnTo>
                    <a:pt x="27698" y="3492500"/>
                  </a:lnTo>
                  <a:lnTo>
                    <a:pt x="29349" y="3492500"/>
                  </a:lnTo>
                  <a:lnTo>
                    <a:pt x="31699" y="3505200"/>
                  </a:lnTo>
                  <a:close/>
                </a:path>
                <a:path w="2235200" h="3683000">
                  <a:moveTo>
                    <a:pt x="2230729" y="3505200"/>
                  </a:moveTo>
                  <a:lnTo>
                    <a:pt x="2203500" y="3505200"/>
                  </a:lnTo>
                  <a:lnTo>
                    <a:pt x="2205850" y="3492500"/>
                  </a:lnTo>
                  <a:lnTo>
                    <a:pt x="2207501" y="3492500"/>
                  </a:lnTo>
                  <a:lnTo>
                    <a:pt x="2208237" y="3479800"/>
                  </a:lnTo>
                  <a:lnTo>
                    <a:pt x="2233383" y="3479800"/>
                  </a:lnTo>
                  <a:lnTo>
                    <a:pt x="2232583" y="3492500"/>
                  </a:lnTo>
                  <a:lnTo>
                    <a:pt x="2230729" y="3505200"/>
                  </a:lnTo>
                  <a:close/>
                </a:path>
                <a:path w="2235200" h="3683000">
                  <a:moveTo>
                    <a:pt x="34378" y="3517900"/>
                  </a:moveTo>
                  <a:lnTo>
                    <a:pt x="6946" y="3517900"/>
                  </a:lnTo>
                  <a:lnTo>
                    <a:pt x="4597" y="3505200"/>
                  </a:lnTo>
                  <a:lnTo>
                    <a:pt x="31546" y="3505200"/>
                  </a:lnTo>
                  <a:lnTo>
                    <a:pt x="34378" y="3517900"/>
                  </a:lnTo>
                  <a:close/>
                </a:path>
                <a:path w="2235200" h="3683000">
                  <a:moveTo>
                    <a:pt x="2228253" y="3517900"/>
                  </a:moveTo>
                  <a:lnTo>
                    <a:pt x="2200821" y="3517900"/>
                  </a:lnTo>
                  <a:lnTo>
                    <a:pt x="2203653" y="3505200"/>
                  </a:lnTo>
                  <a:lnTo>
                    <a:pt x="2230602" y="3505200"/>
                  </a:lnTo>
                  <a:lnTo>
                    <a:pt x="2228253" y="3517900"/>
                  </a:lnTo>
                  <a:close/>
                </a:path>
                <a:path w="2235200" h="3683000">
                  <a:moveTo>
                    <a:pt x="37503" y="3530600"/>
                  </a:moveTo>
                  <a:lnTo>
                    <a:pt x="13436" y="3530600"/>
                  </a:lnTo>
                  <a:lnTo>
                    <a:pt x="9944" y="3517900"/>
                  </a:lnTo>
                  <a:lnTo>
                    <a:pt x="34188" y="3517900"/>
                  </a:lnTo>
                  <a:lnTo>
                    <a:pt x="37503" y="3530600"/>
                  </a:lnTo>
                  <a:close/>
                </a:path>
                <a:path w="2235200" h="3683000">
                  <a:moveTo>
                    <a:pt x="2221763" y="3530600"/>
                  </a:moveTo>
                  <a:lnTo>
                    <a:pt x="2197696" y="3530600"/>
                  </a:lnTo>
                  <a:lnTo>
                    <a:pt x="2201011" y="3517900"/>
                  </a:lnTo>
                  <a:lnTo>
                    <a:pt x="2225255" y="3517900"/>
                  </a:lnTo>
                  <a:lnTo>
                    <a:pt x="2221763" y="3530600"/>
                  </a:lnTo>
                  <a:close/>
                </a:path>
                <a:path w="2235200" h="3683000">
                  <a:moveTo>
                    <a:pt x="45021" y="3543300"/>
                  </a:moveTo>
                  <a:lnTo>
                    <a:pt x="17424" y="3543300"/>
                  </a:lnTo>
                  <a:lnTo>
                    <a:pt x="13652" y="3530600"/>
                  </a:lnTo>
                  <a:lnTo>
                    <a:pt x="40805" y="3530600"/>
                  </a:lnTo>
                  <a:lnTo>
                    <a:pt x="45021" y="3543300"/>
                  </a:lnTo>
                  <a:close/>
                </a:path>
                <a:path w="2235200" h="3683000">
                  <a:moveTo>
                    <a:pt x="2217775" y="3543300"/>
                  </a:moveTo>
                  <a:lnTo>
                    <a:pt x="2190178" y="3543300"/>
                  </a:lnTo>
                  <a:lnTo>
                    <a:pt x="2194394" y="3530600"/>
                  </a:lnTo>
                  <a:lnTo>
                    <a:pt x="2221547" y="3530600"/>
                  </a:lnTo>
                  <a:lnTo>
                    <a:pt x="2217775" y="3543300"/>
                  </a:lnTo>
                  <a:close/>
                </a:path>
                <a:path w="2235200" h="3683000">
                  <a:moveTo>
                    <a:pt x="59334" y="3568700"/>
                  </a:moveTo>
                  <a:lnTo>
                    <a:pt x="27089" y="3568700"/>
                  </a:lnTo>
                  <a:lnTo>
                    <a:pt x="22148" y="3556000"/>
                  </a:lnTo>
                  <a:lnTo>
                    <a:pt x="17665" y="3543300"/>
                  </a:lnTo>
                  <a:lnTo>
                    <a:pt x="44754" y="3543300"/>
                  </a:lnTo>
                  <a:lnTo>
                    <a:pt x="49402" y="3556000"/>
                  </a:lnTo>
                  <a:lnTo>
                    <a:pt x="53860" y="3556000"/>
                  </a:lnTo>
                  <a:lnTo>
                    <a:pt x="59334" y="3568700"/>
                  </a:lnTo>
                  <a:close/>
                </a:path>
                <a:path w="2235200" h="3683000">
                  <a:moveTo>
                    <a:pt x="2208110" y="3568700"/>
                  </a:moveTo>
                  <a:lnTo>
                    <a:pt x="2175865" y="3568700"/>
                  </a:lnTo>
                  <a:lnTo>
                    <a:pt x="2181339" y="3556000"/>
                  </a:lnTo>
                  <a:lnTo>
                    <a:pt x="2185797" y="3556000"/>
                  </a:lnTo>
                  <a:lnTo>
                    <a:pt x="2190445" y="3543300"/>
                  </a:lnTo>
                  <a:lnTo>
                    <a:pt x="2217534" y="3543300"/>
                  </a:lnTo>
                  <a:lnTo>
                    <a:pt x="2213051" y="3556000"/>
                  </a:lnTo>
                  <a:lnTo>
                    <a:pt x="2208110" y="3568700"/>
                  </a:lnTo>
                  <a:close/>
                </a:path>
                <a:path w="2235200" h="3683000">
                  <a:moveTo>
                    <a:pt x="64858" y="3581400"/>
                  </a:moveTo>
                  <a:lnTo>
                    <a:pt x="37947" y="3581400"/>
                  </a:lnTo>
                  <a:lnTo>
                    <a:pt x="32473" y="3568700"/>
                  </a:lnTo>
                  <a:lnTo>
                    <a:pt x="58991" y="3568700"/>
                  </a:lnTo>
                  <a:lnTo>
                    <a:pt x="64858" y="3581400"/>
                  </a:lnTo>
                  <a:close/>
                </a:path>
                <a:path w="2235200" h="3683000">
                  <a:moveTo>
                    <a:pt x="70739" y="3581400"/>
                  </a:moveTo>
                  <a:lnTo>
                    <a:pt x="64858" y="3581400"/>
                  </a:lnTo>
                  <a:lnTo>
                    <a:pt x="64490" y="3568700"/>
                  </a:lnTo>
                  <a:lnTo>
                    <a:pt x="70739" y="3581400"/>
                  </a:lnTo>
                  <a:close/>
                </a:path>
                <a:path w="2235200" h="3683000">
                  <a:moveTo>
                    <a:pt x="2170341" y="3581400"/>
                  </a:moveTo>
                  <a:lnTo>
                    <a:pt x="2164460" y="3581400"/>
                  </a:lnTo>
                  <a:lnTo>
                    <a:pt x="2170709" y="3568700"/>
                  </a:lnTo>
                  <a:lnTo>
                    <a:pt x="2170341" y="3581400"/>
                  </a:lnTo>
                  <a:close/>
                </a:path>
                <a:path w="2235200" h="3683000">
                  <a:moveTo>
                    <a:pt x="2197252" y="3581400"/>
                  </a:moveTo>
                  <a:lnTo>
                    <a:pt x="2170341" y="3581400"/>
                  </a:lnTo>
                  <a:lnTo>
                    <a:pt x="2176208" y="3568700"/>
                  </a:lnTo>
                  <a:lnTo>
                    <a:pt x="2202726" y="3568700"/>
                  </a:lnTo>
                  <a:lnTo>
                    <a:pt x="2197252" y="3581400"/>
                  </a:lnTo>
                  <a:close/>
                </a:path>
                <a:path w="2235200" h="3683000">
                  <a:moveTo>
                    <a:pt x="76961" y="3594100"/>
                  </a:moveTo>
                  <a:lnTo>
                    <a:pt x="44157" y="3594100"/>
                  </a:lnTo>
                  <a:lnTo>
                    <a:pt x="38290" y="3581400"/>
                  </a:lnTo>
                  <a:lnTo>
                    <a:pt x="70357" y="3581400"/>
                  </a:lnTo>
                  <a:lnTo>
                    <a:pt x="76961" y="3594100"/>
                  </a:lnTo>
                  <a:close/>
                </a:path>
                <a:path w="2235200" h="3683000">
                  <a:moveTo>
                    <a:pt x="2191042" y="3594100"/>
                  </a:moveTo>
                  <a:lnTo>
                    <a:pt x="2158238" y="3594100"/>
                  </a:lnTo>
                  <a:lnTo>
                    <a:pt x="2164842" y="3581400"/>
                  </a:lnTo>
                  <a:lnTo>
                    <a:pt x="2196909" y="3581400"/>
                  </a:lnTo>
                  <a:lnTo>
                    <a:pt x="2191042" y="3594100"/>
                  </a:lnTo>
                  <a:close/>
                </a:path>
                <a:path w="2235200" h="3683000">
                  <a:moveTo>
                    <a:pt x="105079" y="3619500"/>
                  </a:moveTo>
                  <a:lnTo>
                    <a:pt x="65138" y="3619500"/>
                  </a:lnTo>
                  <a:lnTo>
                    <a:pt x="57772" y="3606800"/>
                  </a:lnTo>
                  <a:lnTo>
                    <a:pt x="50761" y="3594100"/>
                  </a:lnTo>
                  <a:lnTo>
                    <a:pt x="83096" y="3594100"/>
                  </a:lnTo>
                  <a:lnTo>
                    <a:pt x="90411" y="3606800"/>
                  </a:lnTo>
                  <a:lnTo>
                    <a:pt x="97129" y="3606800"/>
                  </a:lnTo>
                  <a:lnTo>
                    <a:pt x="105079" y="3619500"/>
                  </a:lnTo>
                  <a:close/>
                </a:path>
                <a:path w="2235200" h="3683000">
                  <a:moveTo>
                    <a:pt x="2170049" y="3619500"/>
                  </a:moveTo>
                  <a:lnTo>
                    <a:pt x="2130120" y="3619500"/>
                  </a:lnTo>
                  <a:lnTo>
                    <a:pt x="2138070" y="3606800"/>
                  </a:lnTo>
                  <a:lnTo>
                    <a:pt x="2144788" y="3606800"/>
                  </a:lnTo>
                  <a:lnTo>
                    <a:pt x="2152103" y="3594100"/>
                  </a:lnTo>
                  <a:lnTo>
                    <a:pt x="2184044" y="3594100"/>
                  </a:lnTo>
                  <a:lnTo>
                    <a:pt x="2177427" y="3606800"/>
                  </a:lnTo>
                  <a:lnTo>
                    <a:pt x="2170049" y="3619500"/>
                  </a:lnTo>
                  <a:close/>
                </a:path>
                <a:path w="2235200" h="3683000">
                  <a:moveTo>
                    <a:pt x="120878" y="3632200"/>
                  </a:moveTo>
                  <a:lnTo>
                    <a:pt x="80962" y="3632200"/>
                  </a:lnTo>
                  <a:lnTo>
                    <a:pt x="73329" y="3619500"/>
                  </a:lnTo>
                  <a:lnTo>
                    <a:pt x="112331" y="3619500"/>
                  </a:lnTo>
                  <a:lnTo>
                    <a:pt x="120878" y="3632200"/>
                  </a:lnTo>
                  <a:close/>
                </a:path>
                <a:path w="2235200" h="3683000">
                  <a:moveTo>
                    <a:pt x="129158" y="3632200"/>
                  </a:moveTo>
                  <a:lnTo>
                    <a:pt x="120878" y="3632200"/>
                  </a:lnTo>
                  <a:lnTo>
                    <a:pt x="120345" y="3619500"/>
                  </a:lnTo>
                  <a:lnTo>
                    <a:pt x="129158" y="3632200"/>
                  </a:lnTo>
                  <a:close/>
                </a:path>
                <a:path w="2235200" h="3683000">
                  <a:moveTo>
                    <a:pt x="2114321" y="3632200"/>
                  </a:moveTo>
                  <a:lnTo>
                    <a:pt x="2106041" y="3632200"/>
                  </a:lnTo>
                  <a:lnTo>
                    <a:pt x="2114854" y="3619500"/>
                  </a:lnTo>
                  <a:lnTo>
                    <a:pt x="2114321" y="3632200"/>
                  </a:lnTo>
                  <a:close/>
                </a:path>
                <a:path w="2235200" h="3683000">
                  <a:moveTo>
                    <a:pt x="2154237" y="3632200"/>
                  </a:moveTo>
                  <a:lnTo>
                    <a:pt x="2114321" y="3632200"/>
                  </a:lnTo>
                  <a:lnTo>
                    <a:pt x="2122868" y="3619500"/>
                  </a:lnTo>
                  <a:lnTo>
                    <a:pt x="2161870" y="3619500"/>
                  </a:lnTo>
                  <a:lnTo>
                    <a:pt x="2154237" y="3632200"/>
                  </a:lnTo>
                  <a:close/>
                </a:path>
                <a:path w="2235200" h="3683000">
                  <a:moveTo>
                    <a:pt x="146456" y="3644900"/>
                  </a:moveTo>
                  <a:lnTo>
                    <a:pt x="98120" y="3644900"/>
                  </a:lnTo>
                  <a:lnTo>
                    <a:pt x="89865" y="3632200"/>
                  </a:lnTo>
                  <a:lnTo>
                    <a:pt x="137134" y="3632200"/>
                  </a:lnTo>
                  <a:lnTo>
                    <a:pt x="146456" y="3644900"/>
                  </a:lnTo>
                  <a:close/>
                </a:path>
                <a:path w="2235200" h="3683000">
                  <a:moveTo>
                    <a:pt x="2137079" y="3644900"/>
                  </a:moveTo>
                  <a:lnTo>
                    <a:pt x="2088743" y="3644900"/>
                  </a:lnTo>
                  <a:lnTo>
                    <a:pt x="2098065" y="3632200"/>
                  </a:lnTo>
                  <a:lnTo>
                    <a:pt x="2145334" y="3632200"/>
                  </a:lnTo>
                  <a:lnTo>
                    <a:pt x="2137079" y="3644900"/>
                  </a:lnTo>
                  <a:close/>
                </a:path>
                <a:path w="2235200" h="3683000">
                  <a:moveTo>
                    <a:pt x="193319" y="3657600"/>
                  </a:moveTo>
                  <a:lnTo>
                    <a:pt x="116497" y="3657600"/>
                  </a:lnTo>
                  <a:lnTo>
                    <a:pt x="107683" y="3644900"/>
                  </a:lnTo>
                  <a:lnTo>
                    <a:pt x="182956" y="3644900"/>
                  </a:lnTo>
                  <a:lnTo>
                    <a:pt x="193319" y="3657600"/>
                  </a:lnTo>
                  <a:close/>
                </a:path>
                <a:path w="2235200" h="3683000">
                  <a:moveTo>
                    <a:pt x="2118702" y="3657600"/>
                  </a:moveTo>
                  <a:lnTo>
                    <a:pt x="2041880" y="3657600"/>
                  </a:lnTo>
                  <a:lnTo>
                    <a:pt x="2052243" y="3644900"/>
                  </a:lnTo>
                  <a:lnTo>
                    <a:pt x="2127516" y="3644900"/>
                  </a:lnTo>
                  <a:lnTo>
                    <a:pt x="2118702" y="3657600"/>
                  </a:lnTo>
                  <a:close/>
                </a:path>
                <a:path w="2235200" h="3683000">
                  <a:moveTo>
                    <a:pt x="2089073" y="3670300"/>
                  </a:moveTo>
                  <a:lnTo>
                    <a:pt x="146126" y="3670300"/>
                  </a:lnTo>
                  <a:lnTo>
                    <a:pt x="136563" y="3657600"/>
                  </a:lnTo>
                  <a:lnTo>
                    <a:pt x="2098636" y="3657600"/>
                  </a:lnTo>
                  <a:lnTo>
                    <a:pt x="2089073" y="3670300"/>
                  </a:lnTo>
                  <a:close/>
                </a:path>
                <a:path w="2235200" h="3683000">
                  <a:moveTo>
                    <a:pt x="2045868" y="3683000"/>
                  </a:moveTo>
                  <a:lnTo>
                    <a:pt x="188861" y="3683000"/>
                  </a:lnTo>
                  <a:lnTo>
                    <a:pt x="178498" y="3670300"/>
                  </a:lnTo>
                  <a:lnTo>
                    <a:pt x="2056701" y="3670300"/>
                  </a:lnTo>
                  <a:lnTo>
                    <a:pt x="2045868" y="3683000"/>
                  </a:lnTo>
                  <a:close/>
                </a:path>
              </a:pathLst>
            </a:custGeom>
            <a:solidFill>
              <a:srgbClr val="112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96722" y="4369435"/>
              <a:ext cx="2251392" cy="156718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7383764" y="4953945"/>
            <a:ext cx="11239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u="sng" spc="-5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o Sans CJK HK"/>
                <a:cs typeface="Noto Sans CJK HK"/>
              </a:rPr>
              <a:t>素质目标</a:t>
            </a:r>
            <a:endParaRPr sz="2100">
              <a:latin typeface="Noto Sans CJK HK"/>
              <a:cs typeface="Noto Sans CJK H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93255" y="2001520"/>
            <a:ext cx="18542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培养学生思维能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 </a:t>
            </a:r>
            <a:r>
              <a:rPr sz="18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力、自学能力、组织能力、表达能力、与人沟通能力、创新能力、职业意识、团队合作意识、良好的职业道德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。</a:t>
            </a:r>
            <a:endParaRPr sz="1800">
              <a:latin typeface="Noto Serif CJK JP"/>
              <a:cs typeface="Noto Serif CJK JP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5622" y="3075622"/>
            <a:ext cx="2046604" cy="195579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359727" y="374967"/>
            <a:ext cx="114617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latin typeface="Noto Sans CJK HK"/>
                <a:cs typeface="Noto Sans CJK HK"/>
              </a:rPr>
              <a:t>教学目标</a:t>
            </a:r>
            <a:endParaRPr sz="22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027872"/>
            <a:ext cx="8216265" cy="3001645"/>
            <a:chOff x="304800" y="2027872"/>
            <a:chExt cx="8216265" cy="300164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62276" y="2351087"/>
              <a:ext cx="977950" cy="3936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357437"/>
              <a:ext cx="2673350" cy="26717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584" y="2530475"/>
              <a:ext cx="2333244" cy="2337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884" y="2647950"/>
              <a:ext cx="2090165" cy="2089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608" y="2708148"/>
              <a:ext cx="1885188" cy="1853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336" y="2761488"/>
              <a:ext cx="1677924" cy="15057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100" y="2919984"/>
              <a:ext cx="1604772" cy="1592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8035" y="2027872"/>
              <a:ext cx="5193030" cy="652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6850" y="3642360"/>
              <a:ext cx="5774690" cy="5765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5485" y="3788410"/>
              <a:ext cx="328929" cy="3162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0650" y="3098800"/>
              <a:ext cx="673226" cy="12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1685" y="2866072"/>
              <a:ext cx="5193030" cy="576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2785" y="3004185"/>
              <a:ext cx="328929" cy="31622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88740" y="3758564"/>
            <a:ext cx="32251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153793"/>
                </a:solidFill>
                <a:latin typeface="UKIJ CJK"/>
                <a:cs typeface="UKIJ CJK"/>
              </a:rPr>
              <a:t>单元任务与教学实施</a:t>
            </a:r>
            <a:endParaRPr sz="2800">
              <a:latin typeface="UKIJ CJK"/>
              <a:cs typeface="UKIJ CJ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12540" y="2153602"/>
            <a:ext cx="1447165" cy="129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UKIJ CJK"/>
                <a:cs typeface="UKIJ CJK"/>
              </a:rPr>
              <a:t>课程定位</a:t>
            </a:r>
            <a:endParaRPr sz="28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3275"/>
              </a:spcBef>
            </a:pPr>
            <a:r>
              <a:rPr sz="2800" spc="-35" dirty="0">
                <a:latin typeface="UKIJ CJK"/>
                <a:cs typeface="UKIJ CJK"/>
              </a:rPr>
              <a:t>教学目标</a:t>
            </a:r>
            <a:endParaRPr sz="2800">
              <a:latin typeface="UKIJ CJK"/>
              <a:cs typeface="UKIJ CJK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75635" y="2180272"/>
            <a:ext cx="328929" cy="316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37919"/>
            <a:ext cx="7988300" cy="4011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6699FF"/>
              </a:buClr>
              <a:buFont typeface="Wingdings" panose="05000000000000000000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为深化教育教学改革，加快信息技术与课程教学的深度融合，结合《商务礼仪》课程信息化教学工作具体情况，特制定本课程信息化建设方案。具体措施如下：</a:t>
            </a:r>
            <a:endParaRPr sz="2400">
              <a:latin typeface="Noto Serif CJK JP"/>
              <a:cs typeface="Noto Serif CJK JP"/>
            </a:endParaRPr>
          </a:p>
          <a:p>
            <a:pPr marL="355600" marR="5080" indent="-342900">
              <a:lnSpc>
                <a:spcPct val="150000"/>
              </a:lnSpc>
              <a:spcBef>
                <a:spcPts val="595"/>
              </a:spcBef>
              <a:buFont typeface="Wingdings" panose="05000000000000000000"/>
              <a:buChar char=""/>
              <a:tabLst>
                <a:tab pos="355600" algn="l"/>
                <a:tab pos="439420" algn="l"/>
              </a:tabLst>
            </a:pPr>
            <a:r>
              <a:rPr sz="2400" dirty="0">
                <a:solidFill>
                  <a:srgbClr val="6699F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第一步：在网络教学平台发布课程教师信息、课程整体设计、课程标准、单元设计、教案、课件、学习方案、考核办法、参考资料等教学基本信息和主要教学材料。</a:t>
            </a:r>
            <a:endParaRPr sz="2400">
              <a:latin typeface="Noto Serif CJK JP"/>
              <a:cs typeface="Noto Serif CJK JP"/>
            </a:endParaRPr>
          </a:p>
          <a:p>
            <a:pPr marL="354965" indent="-342265">
              <a:lnSpc>
                <a:spcPct val="100000"/>
              </a:lnSpc>
              <a:spcBef>
                <a:spcPts val="2015"/>
              </a:spcBef>
              <a:buClr>
                <a:srgbClr val="6699FF"/>
              </a:buClr>
              <a:buFont typeface="Wingdings" panose="05000000000000000000"/>
              <a:buChar char=""/>
              <a:tabLst>
                <a:tab pos="354965" algn="l"/>
              </a:tabLst>
            </a:pPr>
            <a:r>
              <a:rPr sz="24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本环节已完成，并将持续更新和完善。</a:t>
            </a:r>
            <a:endParaRPr sz="2400">
              <a:latin typeface="Noto Serif CJK JP"/>
              <a:cs typeface="Noto Serif CJK JP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682" y="343534"/>
            <a:ext cx="63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Noto Sans CJK HK"/>
                <a:cs typeface="Noto Sans CJK HK"/>
              </a:rPr>
              <a:t>重点</a:t>
            </a:r>
            <a:endParaRPr sz="2400">
              <a:latin typeface="Noto Sans CJK HK"/>
              <a:cs typeface="Noto Sans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4525" y="297179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Noto Serif CJK JP"/>
                <a:cs typeface="Noto Serif CJK JP"/>
              </a:rPr>
              <a:t>信息化建设方案</a:t>
            </a:r>
            <a:endParaRPr sz="24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308862"/>
            <a:ext cx="7910195" cy="26562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200" b="1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3200" b="1" spc="-15" dirty="0">
                <a:solidFill>
                  <a:srgbClr val="153793"/>
                </a:solidFill>
                <a:latin typeface="Noto Sans CJK HK"/>
                <a:cs typeface="Noto Sans CJK HK"/>
              </a:rPr>
              <a:t>任务情景</a:t>
            </a:r>
            <a:endParaRPr sz="3200">
              <a:latin typeface="Noto Sans CJK HK"/>
              <a:cs typeface="Noto Sans CJK HK"/>
            </a:endParaRPr>
          </a:p>
          <a:p>
            <a:pPr marL="355600" marR="5080" indent="-3810">
              <a:lnSpc>
                <a:spcPct val="100000"/>
              </a:lnSpc>
              <a:spcBef>
                <a:spcPts val="770"/>
              </a:spcBef>
            </a:pPr>
            <a:r>
              <a:rPr sz="3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根据目前某公司制定的企业招聘方案，需</a:t>
            </a:r>
            <a:r>
              <a:rPr sz="32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要招聘</a:t>
            </a:r>
            <a:r>
              <a:rPr sz="32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32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名商务管理人员，请模拟应聘者参加本次求职应聘活动的整体形象设计；或模拟应聘专员实施活动设计。</a:t>
            </a:r>
            <a:endParaRPr sz="32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8439" y="2603500"/>
            <a:ext cx="3691890" cy="2190750"/>
            <a:chOff x="2758439" y="2603500"/>
            <a:chExt cx="3691890" cy="2190750"/>
          </a:xfrm>
        </p:grpSpPr>
        <p:sp>
          <p:nvSpPr>
            <p:cNvPr id="3" name="object 3"/>
            <p:cNvSpPr/>
            <p:nvPr/>
          </p:nvSpPr>
          <p:spPr>
            <a:xfrm>
              <a:off x="2758439" y="2603500"/>
              <a:ext cx="3691890" cy="2190750"/>
            </a:xfrm>
            <a:custGeom>
              <a:avLst/>
              <a:gdLst/>
              <a:ahLst/>
              <a:cxnLst/>
              <a:rect l="l" t="t" r="r" b="b"/>
              <a:pathLst>
                <a:path w="3691890" h="2190750">
                  <a:moveTo>
                    <a:pt x="1846110" y="2190750"/>
                  </a:moveTo>
                  <a:lnTo>
                    <a:pt x="1786382" y="2190187"/>
                  </a:lnTo>
                  <a:lnTo>
                    <a:pt x="1727129" y="2188510"/>
                  </a:lnTo>
                  <a:lnTo>
                    <a:pt x="1668378" y="2185735"/>
                  </a:lnTo>
                  <a:lnTo>
                    <a:pt x="1610158" y="2181881"/>
                  </a:lnTo>
                  <a:lnTo>
                    <a:pt x="1552498" y="2176963"/>
                  </a:lnTo>
                  <a:lnTo>
                    <a:pt x="1495426" y="2170998"/>
                  </a:lnTo>
                  <a:lnTo>
                    <a:pt x="1438971" y="2164005"/>
                  </a:lnTo>
                  <a:lnTo>
                    <a:pt x="1383161" y="2155999"/>
                  </a:lnTo>
                  <a:lnTo>
                    <a:pt x="1328025" y="2146997"/>
                  </a:lnTo>
                  <a:lnTo>
                    <a:pt x="1273592" y="2137018"/>
                  </a:lnTo>
                  <a:lnTo>
                    <a:pt x="1219890" y="2126077"/>
                  </a:lnTo>
                  <a:lnTo>
                    <a:pt x="1166949" y="2114192"/>
                  </a:lnTo>
                  <a:lnTo>
                    <a:pt x="1114795" y="2101379"/>
                  </a:lnTo>
                  <a:lnTo>
                    <a:pt x="1063459" y="2087656"/>
                  </a:lnTo>
                  <a:lnTo>
                    <a:pt x="1012969" y="2073040"/>
                  </a:lnTo>
                  <a:lnTo>
                    <a:pt x="963353" y="2057547"/>
                  </a:lnTo>
                  <a:lnTo>
                    <a:pt x="914640" y="2041195"/>
                  </a:lnTo>
                  <a:lnTo>
                    <a:pt x="866859" y="2024001"/>
                  </a:lnTo>
                  <a:lnTo>
                    <a:pt x="820038" y="2005981"/>
                  </a:lnTo>
                  <a:lnTo>
                    <a:pt x="774206" y="1987153"/>
                  </a:lnTo>
                  <a:lnTo>
                    <a:pt x="729391" y="1967533"/>
                  </a:lnTo>
                  <a:lnTo>
                    <a:pt x="685622" y="1947139"/>
                  </a:lnTo>
                  <a:lnTo>
                    <a:pt x="642928" y="1925988"/>
                  </a:lnTo>
                  <a:lnTo>
                    <a:pt x="601338" y="1904096"/>
                  </a:lnTo>
                  <a:lnTo>
                    <a:pt x="560879" y="1881481"/>
                  </a:lnTo>
                  <a:lnTo>
                    <a:pt x="521581" y="1858160"/>
                  </a:lnTo>
                  <a:lnTo>
                    <a:pt x="483472" y="1834149"/>
                  </a:lnTo>
                  <a:lnTo>
                    <a:pt x="446580" y="1809465"/>
                  </a:lnTo>
                  <a:lnTo>
                    <a:pt x="410935" y="1784127"/>
                  </a:lnTo>
                  <a:lnTo>
                    <a:pt x="376566" y="1758149"/>
                  </a:lnTo>
                  <a:lnTo>
                    <a:pt x="343499" y="1731551"/>
                  </a:lnTo>
                  <a:lnTo>
                    <a:pt x="311765" y="1704348"/>
                  </a:lnTo>
                  <a:lnTo>
                    <a:pt x="281392" y="1676557"/>
                  </a:lnTo>
                  <a:lnTo>
                    <a:pt x="252408" y="1648196"/>
                  </a:lnTo>
                  <a:lnTo>
                    <a:pt x="224843" y="1619282"/>
                  </a:lnTo>
                  <a:lnTo>
                    <a:pt x="198724" y="1589831"/>
                  </a:lnTo>
                  <a:lnTo>
                    <a:pt x="174080" y="1559860"/>
                  </a:lnTo>
                  <a:lnTo>
                    <a:pt x="150940" y="1529387"/>
                  </a:lnTo>
                  <a:lnTo>
                    <a:pt x="109287" y="1467002"/>
                  </a:lnTo>
                  <a:lnTo>
                    <a:pt x="73992" y="1402811"/>
                  </a:lnTo>
                  <a:lnTo>
                    <a:pt x="45286" y="1336950"/>
                  </a:lnTo>
                  <a:lnTo>
                    <a:pt x="23397" y="1269555"/>
                  </a:lnTo>
                  <a:lnTo>
                    <a:pt x="8553" y="1200761"/>
                  </a:lnTo>
                  <a:lnTo>
                    <a:pt x="984" y="1130706"/>
                  </a:lnTo>
                  <a:lnTo>
                    <a:pt x="0" y="1095248"/>
                  </a:lnTo>
                  <a:lnTo>
                    <a:pt x="984" y="1059804"/>
                  </a:lnTo>
                  <a:lnTo>
                    <a:pt x="8553" y="989776"/>
                  </a:lnTo>
                  <a:lnTo>
                    <a:pt x="23397" y="921008"/>
                  </a:lnTo>
                  <a:lnTo>
                    <a:pt x="45286" y="853636"/>
                  </a:lnTo>
                  <a:lnTo>
                    <a:pt x="73992" y="787796"/>
                  </a:lnTo>
                  <a:lnTo>
                    <a:pt x="109287" y="723624"/>
                  </a:lnTo>
                  <a:lnTo>
                    <a:pt x="150940" y="661257"/>
                  </a:lnTo>
                  <a:lnTo>
                    <a:pt x="174080" y="630792"/>
                  </a:lnTo>
                  <a:lnTo>
                    <a:pt x="198724" y="600829"/>
                  </a:lnTo>
                  <a:lnTo>
                    <a:pt x="224843" y="571385"/>
                  </a:lnTo>
                  <a:lnTo>
                    <a:pt x="252408" y="542478"/>
                  </a:lnTo>
                  <a:lnTo>
                    <a:pt x="281392" y="514123"/>
                  </a:lnTo>
                  <a:lnTo>
                    <a:pt x="311765" y="486339"/>
                  </a:lnTo>
                  <a:lnTo>
                    <a:pt x="343499" y="459141"/>
                  </a:lnTo>
                  <a:lnTo>
                    <a:pt x="376566" y="432548"/>
                  </a:lnTo>
                  <a:lnTo>
                    <a:pt x="410935" y="406576"/>
                  </a:lnTo>
                  <a:lnTo>
                    <a:pt x="446580" y="381241"/>
                  </a:lnTo>
                  <a:lnTo>
                    <a:pt x="483472" y="356562"/>
                  </a:lnTo>
                  <a:lnTo>
                    <a:pt x="521581" y="332556"/>
                  </a:lnTo>
                  <a:lnTo>
                    <a:pt x="560879" y="309238"/>
                  </a:lnTo>
                  <a:lnTo>
                    <a:pt x="601338" y="286626"/>
                  </a:lnTo>
                  <a:lnTo>
                    <a:pt x="642928" y="264738"/>
                  </a:lnTo>
                  <a:lnTo>
                    <a:pt x="685622" y="243589"/>
                  </a:lnTo>
                  <a:lnTo>
                    <a:pt x="729391" y="223198"/>
                  </a:lnTo>
                  <a:lnTo>
                    <a:pt x="774206" y="203581"/>
                  </a:lnTo>
                  <a:lnTo>
                    <a:pt x="820038" y="184755"/>
                  </a:lnTo>
                  <a:lnTo>
                    <a:pt x="866859" y="166737"/>
                  </a:lnTo>
                  <a:lnTo>
                    <a:pt x="914640" y="149544"/>
                  </a:lnTo>
                  <a:lnTo>
                    <a:pt x="963353" y="133194"/>
                  </a:lnTo>
                  <a:lnTo>
                    <a:pt x="1012969" y="117703"/>
                  </a:lnTo>
                  <a:lnTo>
                    <a:pt x="1063459" y="103088"/>
                  </a:lnTo>
                  <a:lnTo>
                    <a:pt x="1114795" y="89366"/>
                  </a:lnTo>
                  <a:lnTo>
                    <a:pt x="1166949" y="76554"/>
                  </a:lnTo>
                  <a:lnTo>
                    <a:pt x="1219890" y="64669"/>
                  </a:lnTo>
                  <a:lnTo>
                    <a:pt x="1273592" y="53729"/>
                  </a:lnTo>
                  <a:lnTo>
                    <a:pt x="1328025" y="43750"/>
                  </a:lnTo>
                  <a:lnTo>
                    <a:pt x="1383161" y="34749"/>
                  </a:lnTo>
                  <a:lnTo>
                    <a:pt x="1438971" y="26744"/>
                  </a:lnTo>
                  <a:lnTo>
                    <a:pt x="1495426" y="19750"/>
                  </a:lnTo>
                  <a:lnTo>
                    <a:pt x="1552498" y="13786"/>
                  </a:lnTo>
                  <a:lnTo>
                    <a:pt x="1610158" y="8868"/>
                  </a:lnTo>
                  <a:lnTo>
                    <a:pt x="1668378" y="5014"/>
                  </a:lnTo>
                  <a:lnTo>
                    <a:pt x="1727129" y="2239"/>
                  </a:lnTo>
                  <a:lnTo>
                    <a:pt x="1786382" y="562"/>
                  </a:lnTo>
                  <a:lnTo>
                    <a:pt x="1846110" y="0"/>
                  </a:lnTo>
                  <a:lnTo>
                    <a:pt x="1905836" y="562"/>
                  </a:lnTo>
                  <a:lnTo>
                    <a:pt x="1965089" y="2239"/>
                  </a:lnTo>
                  <a:lnTo>
                    <a:pt x="2023839" y="5014"/>
                  </a:lnTo>
                  <a:lnTo>
                    <a:pt x="2082058" y="8868"/>
                  </a:lnTo>
                  <a:lnTo>
                    <a:pt x="2139717" y="13786"/>
                  </a:lnTo>
                  <a:lnTo>
                    <a:pt x="2196788" y="19751"/>
                  </a:lnTo>
                  <a:lnTo>
                    <a:pt x="2253242" y="26744"/>
                  </a:lnTo>
                  <a:lnTo>
                    <a:pt x="2309051" y="34750"/>
                  </a:lnTo>
                  <a:lnTo>
                    <a:pt x="2364185" y="43751"/>
                  </a:lnTo>
                  <a:lnTo>
                    <a:pt x="2418616" y="53730"/>
                  </a:lnTo>
                  <a:lnTo>
                    <a:pt x="2472316" y="64671"/>
                  </a:lnTo>
                  <a:lnTo>
                    <a:pt x="2525255" y="76556"/>
                  </a:lnTo>
                  <a:lnTo>
                    <a:pt x="2577406" y="89368"/>
                  </a:lnTo>
                  <a:lnTo>
                    <a:pt x="2628739" y="103090"/>
                  </a:lnTo>
                  <a:lnTo>
                    <a:pt x="2679226" y="117706"/>
                  </a:lnTo>
                  <a:lnTo>
                    <a:pt x="2728838" y="133198"/>
                  </a:lnTo>
                  <a:lnTo>
                    <a:pt x="2777546" y="149549"/>
                  </a:lnTo>
                  <a:lnTo>
                    <a:pt x="2825323" y="166743"/>
                  </a:lnTo>
                  <a:lnTo>
                    <a:pt x="2872139" y="184761"/>
                  </a:lnTo>
                  <a:lnTo>
                    <a:pt x="2917965" y="203588"/>
                  </a:lnTo>
                  <a:lnTo>
                    <a:pt x="2962774" y="223207"/>
                  </a:lnTo>
                  <a:lnTo>
                    <a:pt x="3006536" y="243599"/>
                  </a:lnTo>
                  <a:lnTo>
                    <a:pt x="3049222" y="264749"/>
                  </a:lnTo>
                  <a:lnTo>
                    <a:pt x="3090804" y="286639"/>
                  </a:lnTo>
                  <a:lnTo>
                    <a:pt x="3131254" y="309253"/>
                  </a:lnTo>
                  <a:lnTo>
                    <a:pt x="3170543" y="332572"/>
                  </a:lnTo>
                  <a:lnTo>
                    <a:pt x="3208642" y="356581"/>
                  </a:lnTo>
                  <a:lnTo>
                    <a:pt x="3245522" y="381263"/>
                  </a:lnTo>
                  <a:lnTo>
                    <a:pt x="3281155" y="406599"/>
                  </a:lnTo>
                  <a:lnTo>
                    <a:pt x="3315513" y="432574"/>
                  </a:lnTo>
                  <a:lnTo>
                    <a:pt x="3348565" y="459170"/>
                  </a:lnTo>
                  <a:lnTo>
                    <a:pt x="3380285" y="486370"/>
                  </a:lnTo>
                  <a:lnTo>
                    <a:pt x="3410643" y="514157"/>
                  </a:lnTo>
                  <a:lnTo>
                    <a:pt x="3439611" y="542515"/>
                  </a:lnTo>
                  <a:lnTo>
                    <a:pt x="3467159" y="571426"/>
                  </a:lnTo>
                  <a:lnTo>
                    <a:pt x="3493260" y="600874"/>
                  </a:lnTo>
                  <a:lnTo>
                    <a:pt x="3517884" y="630840"/>
                  </a:lnTo>
                  <a:lnTo>
                    <a:pt x="3541004" y="661309"/>
                  </a:lnTo>
                  <a:lnTo>
                    <a:pt x="3582614" y="723686"/>
                  </a:lnTo>
                  <a:lnTo>
                    <a:pt x="3617859" y="787867"/>
                  </a:lnTo>
                  <a:lnTo>
                    <a:pt x="3646513" y="853718"/>
                  </a:lnTo>
                  <a:lnTo>
                    <a:pt x="3668344" y="921101"/>
                  </a:lnTo>
                  <a:lnTo>
                    <a:pt x="3683124" y="989882"/>
                  </a:lnTo>
                  <a:lnTo>
                    <a:pt x="3690624" y="1059923"/>
                  </a:lnTo>
                  <a:lnTo>
                    <a:pt x="3691572" y="1095375"/>
                  </a:lnTo>
                  <a:lnTo>
                    <a:pt x="3690624" y="1130826"/>
                  </a:lnTo>
                  <a:lnTo>
                    <a:pt x="3683124" y="1200867"/>
                  </a:lnTo>
                  <a:lnTo>
                    <a:pt x="3668344" y="1269648"/>
                  </a:lnTo>
                  <a:lnTo>
                    <a:pt x="3646513" y="1337031"/>
                  </a:lnTo>
                  <a:lnTo>
                    <a:pt x="3617859" y="1402882"/>
                  </a:lnTo>
                  <a:lnTo>
                    <a:pt x="3582614" y="1467063"/>
                  </a:lnTo>
                  <a:lnTo>
                    <a:pt x="3541004" y="1529440"/>
                  </a:lnTo>
                  <a:lnTo>
                    <a:pt x="3517884" y="1559909"/>
                  </a:lnTo>
                  <a:lnTo>
                    <a:pt x="3493260" y="1589875"/>
                  </a:lnTo>
                  <a:lnTo>
                    <a:pt x="3467159" y="1619323"/>
                  </a:lnTo>
                  <a:lnTo>
                    <a:pt x="3439611" y="1648234"/>
                  </a:lnTo>
                  <a:lnTo>
                    <a:pt x="3410643" y="1676592"/>
                  </a:lnTo>
                  <a:lnTo>
                    <a:pt x="3380285" y="1704379"/>
                  </a:lnTo>
                  <a:lnTo>
                    <a:pt x="3348565" y="1731579"/>
                  </a:lnTo>
                  <a:lnTo>
                    <a:pt x="3315513" y="1758175"/>
                  </a:lnTo>
                  <a:lnTo>
                    <a:pt x="3281155" y="1784150"/>
                  </a:lnTo>
                  <a:lnTo>
                    <a:pt x="3245522" y="1809486"/>
                  </a:lnTo>
                  <a:lnTo>
                    <a:pt x="3208642" y="1834168"/>
                  </a:lnTo>
                  <a:lnTo>
                    <a:pt x="3170543" y="1858177"/>
                  </a:lnTo>
                  <a:lnTo>
                    <a:pt x="3131254" y="1881496"/>
                  </a:lnTo>
                  <a:lnTo>
                    <a:pt x="3090804" y="1904110"/>
                  </a:lnTo>
                  <a:lnTo>
                    <a:pt x="3049222" y="1926000"/>
                  </a:lnTo>
                  <a:lnTo>
                    <a:pt x="3006536" y="1947150"/>
                  </a:lnTo>
                  <a:lnTo>
                    <a:pt x="2962774" y="1967542"/>
                  </a:lnTo>
                  <a:lnTo>
                    <a:pt x="2917965" y="1987161"/>
                  </a:lnTo>
                  <a:lnTo>
                    <a:pt x="2872139" y="2005988"/>
                  </a:lnTo>
                  <a:lnTo>
                    <a:pt x="2825323" y="2024006"/>
                  </a:lnTo>
                  <a:lnTo>
                    <a:pt x="2777546" y="2041200"/>
                  </a:lnTo>
                  <a:lnTo>
                    <a:pt x="2728838" y="2057551"/>
                  </a:lnTo>
                  <a:lnTo>
                    <a:pt x="2679226" y="2073043"/>
                  </a:lnTo>
                  <a:lnTo>
                    <a:pt x="2628739" y="2087659"/>
                  </a:lnTo>
                  <a:lnTo>
                    <a:pt x="2577406" y="2101381"/>
                  </a:lnTo>
                  <a:lnTo>
                    <a:pt x="2525255" y="2114193"/>
                  </a:lnTo>
                  <a:lnTo>
                    <a:pt x="2472316" y="2126078"/>
                  </a:lnTo>
                  <a:lnTo>
                    <a:pt x="2418616" y="2137019"/>
                  </a:lnTo>
                  <a:lnTo>
                    <a:pt x="2364185" y="2146998"/>
                  </a:lnTo>
                  <a:lnTo>
                    <a:pt x="2309051" y="2155999"/>
                  </a:lnTo>
                  <a:lnTo>
                    <a:pt x="2253242" y="2164005"/>
                  </a:lnTo>
                  <a:lnTo>
                    <a:pt x="2196788" y="2170998"/>
                  </a:lnTo>
                  <a:lnTo>
                    <a:pt x="2139717" y="2176963"/>
                  </a:lnTo>
                  <a:lnTo>
                    <a:pt x="2082058" y="2181881"/>
                  </a:lnTo>
                  <a:lnTo>
                    <a:pt x="2023839" y="2185735"/>
                  </a:lnTo>
                  <a:lnTo>
                    <a:pt x="1965089" y="2188510"/>
                  </a:lnTo>
                  <a:lnTo>
                    <a:pt x="1905836" y="2190187"/>
                  </a:lnTo>
                  <a:lnTo>
                    <a:pt x="1846110" y="2190750"/>
                  </a:lnTo>
                  <a:close/>
                </a:path>
              </a:pathLst>
            </a:custGeom>
            <a:solidFill>
              <a:srgbClr val="9999FF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53383" y="3135464"/>
              <a:ext cx="2487930" cy="1073785"/>
            </a:xfrm>
            <a:custGeom>
              <a:avLst/>
              <a:gdLst/>
              <a:ahLst/>
              <a:cxnLst/>
              <a:rect l="l" t="t" r="r" b="b"/>
              <a:pathLst>
                <a:path w="2487929" h="1073785">
                  <a:moveTo>
                    <a:pt x="1243622" y="1073518"/>
                  </a:moveTo>
                  <a:lnTo>
                    <a:pt x="1177548" y="1072774"/>
                  </a:lnTo>
                  <a:lnTo>
                    <a:pt x="1112372" y="1070567"/>
                  </a:lnTo>
                  <a:lnTo>
                    <a:pt x="1048181" y="1066934"/>
                  </a:lnTo>
                  <a:lnTo>
                    <a:pt x="985060" y="1061912"/>
                  </a:lnTo>
                  <a:lnTo>
                    <a:pt x="923096" y="1055539"/>
                  </a:lnTo>
                  <a:lnTo>
                    <a:pt x="862374" y="1047851"/>
                  </a:lnTo>
                  <a:lnTo>
                    <a:pt x="802981" y="1038886"/>
                  </a:lnTo>
                  <a:lnTo>
                    <a:pt x="745003" y="1028682"/>
                  </a:lnTo>
                  <a:lnTo>
                    <a:pt x="688526" y="1017275"/>
                  </a:lnTo>
                  <a:lnTo>
                    <a:pt x="633636" y="1004702"/>
                  </a:lnTo>
                  <a:lnTo>
                    <a:pt x="580419" y="991001"/>
                  </a:lnTo>
                  <a:lnTo>
                    <a:pt x="528961" y="976209"/>
                  </a:lnTo>
                  <a:lnTo>
                    <a:pt x="479348" y="960364"/>
                  </a:lnTo>
                  <a:lnTo>
                    <a:pt x="431667" y="943502"/>
                  </a:lnTo>
                  <a:lnTo>
                    <a:pt x="386003" y="925660"/>
                  </a:lnTo>
                  <a:lnTo>
                    <a:pt x="342443" y="906877"/>
                  </a:lnTo>
                  <a:lnTo>
                    <a:pt x="301072" y="887188"/>
                  </a:lnTo>
                  <a:lnTo>
                    <a:pt x="261977" y="866632"/>
                  </a:lnTo>
                  <a:lnTo>
                    <a:pt x="225243" y="845245"/>
                  </a:lnTo>
                  <a:lnTo>
                    <a:pt x="190958" y="823065"/>
                  </a:lnTo>
                  <a:lnTo>
                    <a:pt x="159207" y="800129"/>
                  </a:lnTo>
                  <a:lnTo>
                    <a:pt x="103650" y="752138"/>
                  </a:lnTo>
                  <a:lnTo>
                    <a:pt x="59262" y="701569"/>
                  </a:lnTo>
                  <a:lnTo>
                    <a:pt x="26732" y="648721"/>
                  </a:lnTo>
                  <a:lnTo>
                    <a:pt x="6748" y="593890"/>
                  </a:lnTo>
                  <a:lnTo>
                    <a:pt x="0" y="537375"/>
                  </a:lnTo>
                  <a:lnTo>
                    <a:pt x="1676" y="508810"/>
                  </a:lnTo>
                  <a:lnTo>
                    <a:pt x="15129" y="452891"/>
                  </a:lnTo>
                  <a:lnTo>
                    <a:pt x="41472" y="398833"/>
                  </a:lnTo>
                  <a:lnTo>
                    <a:pt x="80017" y="346932"/>
                  </a:lnTo>
                  <a:lnTo>
                    <a:pt x="130075" y="297483"/>
                  </a:lnTo>
                  <a:lnTo>
                    <a:pt x="190958" y="250783"/>
                  </a:lnTo>
                  <a:lnTo>
                    <a:pt x="225243" y="228556"/>
                  </a:lnTo>
                  <a:lnTo>
                    <a:pt x="261977" y="207127"/>
                  </a:lnTo>
                  <a:lnTo>
                    <a:pt x="301072" y="186532"/>
                  </a:lnTo>
                  <a:lnTo>
                    <a:pt x="342443" y="166810"/>
                  </a:lnTo>
                  <a:lnTo>
                    <a:pt x="386003" y="147997"/>
                  </a:lnTo>
                  <a:lnTo>
                    <a:pt x="431667" y="130129"/>
                  </a:lnTo>
                  <a:lnTo>
                    <a:pt x="479348" y="113244"/>
                  </a:lnTo>
                  <a:lnTo>
                    <a:pt x="528961" y="97379"/>
                  </a:lnTo>
                  <a:lnTo>
                    <a:pt x="580419" y="82571"/>
                  </a:lnTo>
                  <a:lnTo>
                    <a:pt x="633636" y="68857"/>
                  </a:lnTo>
                  <a:lnTo>
                    <a:pt x="688526" y="56273"/>
                  </a:lnTo>
                  <a:lnTo>
                    <a:pt x="745003" y="44857"/>
                  </a:lnTo>
                  <a:lnTo>
                    <a:pt x="802981" y="34645"/>
                  </a:lnTo>
                  <a:lnTo>
                    <a:pt x="862374" y="25675"/>
                  </a:lnTo>
                  <a:lnTo>
                    <a:pt x="923096" y="17984"/>
                  </a:lnTo>
                  <a:lnTo>
                    <a:pt x="985060" y="11608"/>
                  </a:lnTo>
                  <a:lnTo>
                    <a:pt x="1048181" y="6585"/>
                  </a:lnTo>
                  <a:lnTo>
                    <a:pt x="1112372" y="2951"/>
                  </a:lnTo>
                  <a:lnTo>
                    <a:pt x="1177548" y="744"/>
                  </a:lnTo>
                  <a:lnTo>
                    <a:pt x="1243622" y="0"/>
                  </a:lnTo>
                  <a:lnTo>
                    <a:pt x="1309697" y="744"/>
                  </a:lnTo>
                  <a:lnTo>
                    <a:pt x="1374873" y="2951"/>
                  </a:lnTo>
                  <a:lnTo>
                    <a:pt x="1439066" y="6584"/>
                  </a:lnTo>
                  <a:lnTo>
                    <a:pt x="1502188" y="11607"/>
                  </a:lnTo>
                  <a:lnTo>
                    <a:pt x="1564154" y="17981"/>
                  </a:lnTo>
                  <a:lnTo>
                    <a:pt x="1624877" y="25671"/>
                  </a:lnTo>
                  <a:lnTo>
                    <a:pt x="1684273" y="34638"/>
                  </a:lnTo>
                  <a:lnTo>
                    <a:pt x="1742254" y="44846"/>
                  </a:lnTo>
                  <a:lnTo>
                    <a:pt x="1798735" y="56258"/>
                  </a:lnTo>
                  <a:lnTo>
                    <a:pt x="1853630" y="68836"/>
                  </a:lnTo>
                  <a:lnTo>
                    <a:pt x="1906853" y="82543"/>
                  </a:lnTo>
                  <a:lnTo>
                    <a:pt x="1958317" y="97343"/>
                  </a:lnTo>
                  <a:lnTo>
                    <a:pt x="2007938" y="113198"/>
                  </a:lnTo>
                  <a:lnTo>
                    <a:pt x="2055628" y="130072"/>
                  </a:lnTo>
                  <a:lnTo>
                    <a:pt x="2101303" y="147926"/>
                  </a:lnTo>
                  <a:lnTo>
                    <a:pt x="2144875" y="166724"/>
                  </a:lnTo>
                  <a:lnTo>
                    <a:pt x="2186259" y="186430"/>
                  </a:lnTo>
                  <a:lnTo>
                    <a:pt x="2225370" y="207005"/>
                  </a:lnTo>
                  <a:lnTo>
                    <a:pt x="2262120" y="228412"/>
                  </a:lnTo>
                  <a:lnTo>
                    <a:pt x="2296425" y="250616"/>
                  </a:lnTo>
                  <a:lnTo>
                    <a:pt x="2328197" y="273577"/>
                  </a:lnTo>
                  <a:lnTo>
                    <a:pt x="2383803" y="321628"/>
                  </a:lnTo>
                  <a:lnTo>
                    <a:pt x="2428249" y="372268"/>
                  </a:lnTo>
                  <a:lnTo>
                    <a:pt x="2460847" y="425199"/>
                  </a:lnTo>
                  <a:lnTo>
                    <a:pt x="2480911" y="480127"/>
                  </a:lnTo>
                  <a:lnTo>
                    <a:pt x="2487752" y="536752"/>
                  </a:lnTo>
                  <a:lnTo>
                    <a:pt x="2486027" y="565260"/>
                  </a:lnTo>
                  <a:lnTo>
                    <a:pt x="2472489" y="621076"/>
                  </a:lnTo>
                  <a:lnTo>
                    <a:pt x="2446072" y="675044"/>
                  </a:lnTo>
                  <a:lnTo>
                    <a:pt x="2407464" y="726869"/>
                  </a:lnTo>
                  <a:lnTo>
                    <a:pt x="2357352" y="776252"/>
                  </a:lnTo>
                  <a:lnTo>
                    <a:pt x="2296425" y="822898"/>
                  </a:lnTo>
                  <a:lnTo>
                    <a:pt x="2262120" y="845102"/>
                  </a:lnTo>
                  <a:lnTo>
                    <a:pt x="2225370" y="866510"/>
                  </a:lnTo>
                  <a:lnTo>
                    <a:pt x="2186259" y="887086"/>
                  </a:lnTo>
                  <a:lnTo>
                    <a:pt x="2144875" y="906791"/>
                  </a:lnTo>
                  <a:lnTo>
                    <a:pt x="2101303" y="925590"/>
                  </a:lnTo>
                  <a:lnTo>
                    <a:pt x="2055628" y="943444"/>
                  </a:lnTo>
                  <a:lnTo>
                    <a:pt x="2007938" y="960318"/>
                  </a:lnTo>
                  <a:lnTo>
                    <a:pt x="1958317" y="976173"/>
                  </a:lnTo>
                  <a:lnTo>
                    <a:pt x="1906853" y="990973"/>
                  </a:lnTo>
                  <a:lnTo>
                    <a:pt x="1853630" y="1004681"/>
                  </a:lnTo>
                  <a:lnTo>
                    <a:pt x="1798735" y="1017259"/>
                  </a:lnTo>
                  <a:lnTo>
                    <a:pt x="1742254" y="1028671"/>
                  </a:lnTo>
                  <a:lnTo>
                    <a:pt x="1684273" y="1038879"/>
                  </a:lnTo>
                  <a:lnTo>
                    <a:pt x="1624877" y="1047846"/>
                  </a:lnTo>
                  <a:lnTo>
                    <a:pt x="1564154" y="1055536"/>
                  </a:lnTo>
                  <a:lnTo>
                    <a:pt x="1502188" y="1061910"/>
                  </a:lnTo>
                  <a:lnTo>
                    <a:pt x="1439066" y="1066933"/>
                  </a:lnTo>
                  <a:lnTo>
                    <a:pt x="1374873" y="1070567"/>
                  </a:lnTo>
                  <a:lnTo>
                    <a:pt x="1309697" y="1072774"/>
                  </a:lnTo>
                  <a:lnTo>
                    <a:pt x="1243622" y="1073518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074452" y="3276803"/>
            <a:ext cx="1244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求职面试整体设计</a:t>
            </a:r>
            <a:endParaRPr sz="2400">
              <a:latin typeface="Noto Serif CJK JP"/>
              <a:cs typeface="Noto Serif CJK JP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339431" y="3755075"/>
            <a:ext cx="1618412" cy="107957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808666" y="1402791"/>
            <a:ext cx="3378835" cy="3932554"/>
            <a:chOff x="3808666" y="1402791"/>
            <a:chExt cx="3378835" cy="393255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0256" y="2342197"/>
              <a:ext cx="127508" cy="821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7716" y="3093084"/>
              <a:ext cx="394385" cy="4321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2911" y="4257711"/>
              <a:ext cx="544218" cy="1793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3468" y="4832816"/>
              <a:ext cx="205664" cy="50227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8666" y="1402791"/>
              <a:ext cx="1848929" cy="102819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525867" y="3870350"/>
            <a:ext cx="1244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Noto Serif CJK JP"/>
                <a:cs typeface="Noto Serif CJK JP"/>
              </a:rPr>
              <a:t>求职</a:t>
            </a:r>
            <a:r>
              <a:rPr sz="24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沟通礼仪</a:t>
            </a:r>
            <a:endParaRPr sz="2400">
              <a:latin typeface="Droid Sans Fallback"/>
              <a:cs typeface="Droid Sans Fallb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0240" y="1498307"/>
            <a:ext cx="1244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求职着装</a:t>
            </a:r>
            <a:r>
              <a:rPr sz="2400" spc="-25" dirty="0">
                <a:solidFill>
                  <a:srgbClr val="FFFFFF"/>
                </a:solidFill>
                <a:latin typeface="Noto Serif CJK JP"/>
                <a:cs typeface="Noto Serif CJK JP"/>
              </a:rPr>
              <a:t>搭配</a:t>
            </a:r>
            <a:endParaRPr sz="2400">
              <a:latin typeface="Noto Serif CJK JP"/>
              <a:cs typeface="Noto Serif CJK JP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5125" y="5483863"/>
            <a:ext cx="1907297" cy="9795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238494" y="5552744"/>
            <a:ext cx="93980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面试后的礼仪</a:t>
            </a:r>
            <a:endParaRPr sz="2400">
              <a:latin typeface="Droid Sans Fallback"/>
              <a:cs typeface="Droid Sans Fallback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47249" y="1954851"/>
            <a:ext cx="1791488" cy="97956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820636" y="2019922"/>
            <a:ext cx="1244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求职言谈</a:t>
            </a:r>
            <a:r>
              <a:rPr sz="2400" spc="-25" dirty="0">
                <a:solidFill>
                  <a:srgbClr val="FFFFFF"/>
                </a:solidFill>
                <a:latin typeface="Noto Serif CJK JP"/>
                <a:cs typeface="Noto Serif CJK JP"/>
              </a:rPr>
              <a:t>举止</a:t>
            </a:r>
            <a:endParaRPr sz="2400">
              <a:latin typeface="Noto Serif CJK JP"/>
              <a:cs typeface="Noto Serif CJK JP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34142" y="5767011"/>
            <a:ext cx="1850214" cy="107433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536454" y="5887681"/>
            <a:ext cx="124460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求职面试言行规范</a:t>
            </a:r>
            <a:endParaRPr sz="2400">
              <a:latin typeface="Droid Sans Fallback"/>
              <a:cs typeface="Droid Sans Fallback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9256" y="4398596"/>
            <a:ext cx="1772398" cy="1079001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125791" y="2002866"/>
            <a:ext cx="3559175" cy="3500754"/>
            <a:chOff x="1125791" y="2002866"/>
            <a:chExt cx="3559175" cy="3500754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59734" y="4528438"/>
              <a:ext cx="622541" cy="2532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9232" y="4904418"/>
              <a:ext cx="215707" cy="5990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4484" y="3027997"/>
              <a:ext cx="507949" cy="38357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5791" y="2002866"/>
              <a:ext cx="1929892" cy="111232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122857" y="4519256"/>
            <a:ext cx="124460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7500" marR="5080" indent="-304800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求职面试</a:t>
            </a:r>
            <a:r>
              <a:rPr sz="24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准备</a:t>
            </a:r>
            <a:endParaRPr sz="2400">
              <a:latin typeface="Droid Sans Fallback"/>
              <a:cs typeface="Droid Sans Fallb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33537" y="2199919"/>
            <a:ext cx="914400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5"/>
              </a:lnSpc>
            </a:pPr>
            <a:r>
              <a:rPr sz="2400" spc="-20" dirty="0">
                <a:solidFill>
                  <a:srgbClr val="FFFFFF"/>
                </a:solidFill>
                <a:latin typeface="Noto Serif CJK JP"/>
                <a:cs typeface="Noto Serif CJK JP"/>
              </a:rPr>
              <a:t>举例式</a:t>
            </a:r>
            <a:endParaRPr sz="2400">
              <a:latin typeface="Noto Serif CJK JP"/>
              <a:cs typeface="Noto Serif CJK JP"/>
            </a:endParaRPr>
          </a:p>
          <a:p>
            <a:pPr marL="152400">
              <a:lnSpc>
                <a:spcPts val="2595"/>
              </a:lnSpc>
            </a:pPr>
            <a:r>
              <a:rPr sz="2400" spc="-25" dirty="0">
                <a:solidFill>
                  <a:srgbClr val="FFFFFF"/>
                </a:solidFill>
                <a:latin typeface="Noto Serif CJK JP"/>
                <a:cs typeface="Noto Serif CJK JP"/>
              </a:rPr>
              <a:t>提问</a:t>
            </a:r>
            <a:endParaRPr sz="2400">
              <a:latin typeface="Noto Serif CJK JP"/>
              <a:cs typeface="Noto Serif CJK JP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6903" y="2026678"/>
            <a:ext cx="1929892" cy="111232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479550" y="2168169"/>
            <a:ext cx="124460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求职仪容仪表设计</a:t>
            </a:r>
            <a:endParaRPr sz="2400">
              <a:latin typeface="Droid Sans Fallback"/>
              <a:cs typeface="Droid Sans Fallback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97865" y="1306512"/>
            <a:ext cx="2092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2.</a:t>
            </a:r>
            <a:r>
              <a:rPr sz="3200" b="1" spc="-15" dirty="0">
                <a:solidFill>
                  <a:srgbClr val="000000"/>
                </a:solidFill>
                <a:latin typeface="Noto Sans CJK HK"/>
                <a:cs typeface="Noto Sans CJK HK"/>
              </a:rPr>
              <a:t>知识链接</a:t>
            </a:r>
            <a:endParaRPr sz="32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700" y="245110"/>
            <a:ext cx="5359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3.</a:t>
            </a:r>
            <a:r>
              <a:rPr sz="3200" b="1" spc="-5" dirty="0">
                <a:solidFill>
                  <a:srgbClr val="000000"/>
                </a:solidFill>
                <a:latin typeface="Noto Sans CJK HK"/>
                <a:cs typeface="Noto Sans CJK HK"/>
              </a:rPr>
              <a:t>求职面试整体形象设计举例</a:t>
            </a:r>
            <a:endParaRPr sz="3200">
              <a:latin typeface="Noto Sans CJK HK"/>
              <a:cs typeface="Noto Sans CJK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88237"/>
            <a:ext cx="7988934" cy="45974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6699FF"/>
              </a:buClr>
              <a:buFont typeface="Wingdings" panose="05000000000000000000"/>
              <a:buChar char=""/>
              <a:tabLst>
                <a:tab pos="354965" algn="l"/>
              </a:tabLst>
            </a:pPr>
            <a:r>
              <a:rPr sz="20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求职形象设计重要性（职场</a:t>
            </a:r>
            <a:r>
              <a:rPr sz="200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20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从形象开始</a:t>
            </a:r>
            <a:r>
              <a:rPr sz="20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）</a:t>
            </a:r>
            <a:endParaRPr sz="2000">
              <a:latin typeface="Noto Serif CJK JP"/>
              <a:cs typeface="Noto Serif CJK JP"/>
            </a:endParaRPr>
          </a:p>
          <a:p>
            <a:pPr marL="12700" marR="66040" indent="281940">
              <a:lnSpc>
                <a:spcPts val="2390"/>
              </a:lnSpc>
              <a:spcBef>
                <a:spcPts val="570"/>
              </a:spcBef>
            </a:pP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如何根据自己的气质、五官、身材、职业等特点，选择职业服饰，职</a:t>
            </a:r>
            <a:r>
              <a:rPr sz="20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业妆容技巧</a:t>
            </a:r>
            <a:endParaRPr sz="2000">
              <a:latin typeface="Noto Serif CJK JP"/>
              <a:cs typeface="Noto Serif CJK JP"/>
            </a:endParaRPr>
          </a:p>
          <a:p>
            <a:pPr marL="294640" marR="5080" indent="-281940">
              <a:lnSpc>
                <a:spcPts val="2890"/>
              </a:lnSpc>
              <a:spcBef>
                <a:spcPts val="90"/>
              </a:spcBef>
              <a:buFont typeface="Wingdings" panose="05000000000000000000"/>
              <a:buChar char=""/>
              <a:tabLst>
                <a:tab pos="294640" algn="l"/>
                <a:tab pos="354965" algn="l"/>
              </a:tabLst>
            </a:pPr>
            <a:r>
              <a:rPr sz="2000" dirty="0">
                <a:solidFill>
                  <a:srgbClr val="6699FF"/>
                </a:solidFill>
                <a:latin typeface="Noto Serif CJK JP"/>
                <a:cs typeface="Noto Serif CJK JP"/>
              </a:rPr>
              <a:t>	</a:t>
            </a:r>
            <a:r>
              <a:rPr sz="20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面试举止职业化举止训练（站姿、坐姿、走姿、手势、握手、交谈</a:t>
            </a:r>
            <a:r>
              <a:rPr sz="20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）</a:t>
            </a: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阳光自信的表情神态：微笑训练、和面试官交谈时的眼神、表情、致</a:t>
            </a:r>
            <a:endParaRPr sz="2000">
              <a:latin typeface="Noto Serif CJK JP"/>
              <a:cs typeface="Noto Serif CJK JP"/>
            </a:endParaRPr>
          </a:p>
          <a:p>
            <a:pPr marL="12700">
              <a:lnSpc>
                <a:spcPts val="2210"/>
              </a:lnSpc>
            </a:pPr>
            <a:r>
              <a:rPr sz="20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意礼仪</a:t>
            </a:r>
            <a:endParaRPr sz="2000">
              <a:latin typeface="Noto Serif CJK JP"/>
              <a:cs typeface="Noto Serif CJK JP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6699FF"/>
              </a:buClr>
              <a:buFont typeface="Wingdings" panose="05000000000000000000"/>
              <a:buChar char=""/>
              <a:tabLst>
                <a:tab pos="355600" algn="l"/>
              </a:tabLst>
            </a:pP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面试交谈礼仪：注意声音形象、称呼和自我介绍、倾听、表达感想的</a:t>
            </a:r>
            <a:r>
              <a:rPr sz="20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礼节</a:t>
            </a:r>
            <a:endParaRPr sz="2000">
              <a:latin typeface="Noto Serif CJK JP"/>
              <a:cs typeface="Noto Serif CJK JP"/>
            </a:endParaRPr>
          </a:p>
          <a:p>
            <a:pPr marL="294640">
              <a:lnSpc>
                <a:spcPct val="100000"/>
              </a:lnSpc>
              <a:spcBef>
                <a:spcPts val="490"/>
              </a:spcBef>
            </a:pPr>
            <a:r>
              <a:rPr sz="20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经典面试问题的应答技巧，如何应对面试中的</a:t>
            </a:r>
            <a:r>
              <a:rPr sz="2000" spc="540" dirty="0">
                <a:solidFill>
                  <a:srgbClr val="153793"/>
                </a:solidFill>
                <a:latin typeface="Noto Serif CJK JP"/>
                <a:cs typeface="Noto Serif CJK JP"/>
              </a:rPr>
              <a:t>“陷阱”</a:t>
            </a:r>
            <a:endParaRPr sz="2000">
              <a:latin typeface="Noto Serif CJK JP"/>
              <a:cs typeface="Noto Serif CJK JP"/>
            </a:endParaRPr>
          </a:p>
          <a:p>
            <a:pPr marL="365125" marR="5776595" indent="-352425">
              <a:lnSpc>
                <a:spcPct val="120000"/>
              </a:lnSpc>
              <a:buFont typeface="Wingdings" panose="05000000000000000000"/>
              <a:buChar char=""/>
              <a:tabLst>
                <a:tab pos="365125" algn="l"/>
                <a:tab pos="425450" algn="l"/>
              </a:tabLst>
            </a:pPr>
            <a:r>
              <a:rPr sz="2000" dirty="0">
                <a:solidFill>
                  <a:srgbClr val="6699F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0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面试中应急处理紧张时的礼仪</a:t>
            </a:r>
            <a:endParaRPr sz="2000">
              <a:latin typeface="Noto Serif CJK JP"/>
              <a:cs typeface="Noto Serif CJK JP"/>
            </a:endParaRPr>
          </a:p>
          <a:p>
            <a:pPr marL="294640" marR="4059555" indent="70485">
              <a:lnSpc>
                <a:spcPct val="120000"/>
              </a:lnSpc>
            </a:pP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被面试官问及尴尬问题时的礼仪突然忘记接下去如何说时的礼仪</a:t>
            </a:r>
            <a:endParaRPr sz="20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019" y="2126297"/>
            <a:ext cx="5106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以项目小组为单位，情境模拟训练，实战演练</a:t>
            </a:r>
            <a:endParaRPr sz="2000">
              <a:latin typeface="Noto Serif CJK JP"/>
              <a:cs typeface="Noto Serif CJK JP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4</a:t>
            </a:r>
            <a:r>
              <a:rPr sz="3600" spc="-19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. </a:t>
            </a:r>
            <a:r>
              <a:rPr sz="3600" spc="-10" dirty="0">
                <a:solidFill>
                  <a:srgbClr val="000000"/>
                </a:solidFill>
                <a:latin typeface="Noto Serif CJK JP"/>
                <a:cs typeface="Noto Serif CJK JP"/>
              </a:rPr>
              <a:t>综合实战演练</a:t>
            </a:r>
            <a:endParaRPr sz="3600">
              <a:latin typeface="Noto Serif CJK JP"/>
              <a:cs typeface="Noto Serif CJK JP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67611" y="2816351"/>
            <a:ext cx="2645664" cy="17053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0891" y="2816351"/>
            <a:ext cx="2010156" cy="1714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4808220"/>
            <a:ext cx="2683764" cy="17434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0391" y="4664964"/>
            <a:ext cx="3514344" cy="202844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879" y="182879"/>
            <a:ext cx="3268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5.</a:t>
            </a:r>
            <a:r>
              <a:rPr sz="3600" b="1" spc="-10" dirty="0">
                <a:solidFill>
                  <a:srgbClr val="000000"/>
                </a:solidFill>
                <a:latin typeface="Noto Sans CJK HK"/>
                <a:cs typeface="Noto Sans CJK HK"/>
              </a:rPr>
              <a:t>情境模拟面试</a:t>
            </a:r>
            <a:endParaRPr sz="3600">
              <a:latin typeface="Noto Sans CJK HK"/>
              <a:cs typeface="Noto Sans CJK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165" y="1224787"/>
            <a:ext cx="5556250" cy="10490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25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800" spc="-35" dirty="0">
                <a:solidFill>
                  <a:srgbClr val="153793"/>
                </a:solidFill>
                <a:latin typeface="Noto Serif CJK JP"/>
                <a:cs typeface="Noto Serif CJK JP"/>
              </a:rPr>
              <a:t>、你将是一名营销管理岗位求职者</a:t>
            </a:r>
            <a:endParaRPr sz="28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800" spc="-35" dirty="0">
                <a:solidFill>
                  <a:srgbClr val="153793"/>
                </a:solidFill>
                <a:latin typeface="Noto Serif CJK JP"/>
                <a:cs typeface="Noto Serif CJK JP"/>
              </a:rPr>
              <a:t>、你将是一名求职面试工作人员</a:t>
            </a:r>
            <a:endParaRPr sz="2800">
              <a:latin typeface="Noto Serif CJK JP"/>
              <a:cs typeface="Noto Serif CJK JP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28800" y="2667000"/>
            <a:ext cx="5495544" cy="334365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8729" y="231140"/>
            <a:ext cx="2909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6.</a:t>
            </a:r>
            <a:r>
              <a:rPr sz="3200" b="1" spc="-10" dirty="0">
                <a:solidFill>
                  <a:srgbClr val="000000"/>
                </a:solidFill>
                <a:latin typeface="Noto Sans CJK HK"/>
                <a:cs typeface="Noto Sans CJK HK"/>
              </a:rPr>
              <a:t>任务小组分配</a:t>
            </a:r>
            <a:endParaRPr sz="3200">
              <a:latin typeface="Noto Sans CJK HK"/>
              <a:cs typeface="Noto Sans CJK H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97280" y="3609975"/>
            <a:ext cx="1041400" cy="1052830"/>
            <a:chOff x="1097280" y="3609975"/>
            <a:chExt cx="1041400" cy="105283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97280" y="3610355"/>
              <a:ext cx="1040892" cy="10515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4" y="3609975"/>
              <a:ext cx="1034723" cy="1052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6464" y="4344923"/>
              <a:ext cx="817244" cy="300355"/>
            </a:xfrm>
            <a:custGeom>
              <a:avLst/>
              <a:gdLst/>
              <a:ahLst/>
              <a:cxnLst/>
              <a:rect l="l" t="t" r="r" b="b"/>
              <a:pathLst>
                <a:path w="817244" h="300354">
                  <a:moveTo>
                    <a:pt x="817118" y="31483"/>
                  </a:moveTo>
                  <a:lnTo>
                    <a:pt x="811123" y="0"/>
                  </a:lnTo>
                  <a:lnTo>
                    <a:pt x="787730" y="31597"/>
                  </a:lnTo>
                  <a:lnTo>
                    <a:pt x="758190" y="62928"/>
                  </a:lnTo>
                  <a:lnTo>
                    <a:pt x="722947" y="93383"/>
                  </a:lnTo>
                  <a:lnTo>
                    <a:pt x="682510" y="122389"/>
                  </a:lnTo>
                  <a:lnTo>
                    <a:pt x="637349" y="149326"/>
                  </a:lnTo>
                  <a:lnTo>
                    <a:pt x="587971" y="173609"/>
                  </a:lnTo>
                  <a:lnTo>
                    <a:pt x="536816" y="193903"/>
                  </a:lnTo>
                  <a:lnTo>
                    <a:pt x="487908" y="208826"/>
                  </a:lnTo>
                  <a:lnTo>
                    <a:pt x="395541" y="216852"/>
                  </a:lnTo>
                  <a:lnTo>
                    <a:pt x="350545" y="215646"/>
                  </a:lnTo>
                  <a:lnTo>
                    <a:pt x="281076" y="204343"/>
                  </a:lnTo>
                  <a:lnTo>
                    <a:pt x="231965" y="189191"/>
                  </a:lnTo>
                  <a:lnTo>
                    <a:pt x="190944" y="170853"/>
                  </a:lnTo>
                  <a:lnTo>
                    <a:pt x="131038" y="133731"/>
                  </a:lnTo>
                  <a:lnTo>
                    <a:pt x="91732" y="103225"/>
                  </a:lnTo>
                  <a:lnTo>
                    <a:pt x="57683" y="71424"/>
                  </a:lnTo>
                  <a:lnTo>
                    <a:pt x="29362" y="38938"/>
                  </a:lnTo>
                  <a:lnTo>
                    <a:pt x="7251" y="6375"/>
                  </a:lnTo>
                  <a:lnTo>
                    <a:pt x="0" y="37706"/>
                  </a:lnTo>
                  <a:lnTo>
                    <a:pt x="23888" y="109613"/>
                  </a:lnTo>
                  <a:lnTo>
                    <a:pt x="52768" y="147269"/>
                  </a:lnTo>
                  <a:lnTo>
                    <a:pt x="91452" y="184124"/>
                  </a:lnTo>
                  <a:lnTo>
                    <a:pt x="138811" y="218706"/>
                  </a:lnTo>
                  <a:lnTo>
                    <a:pt x="193751" y="249555"/>
                  </a:lnTo>
                  <a:lnTo>
                    <a:pt x="251841" y="273926"/>
                  </a:lnTo>
                  <a:lnTo>
                    <a:pt x="308229" y="290042"/>
                  </a:lnTo>
                  <a:lnTo>
                    <a:pt x="361073" y="297891"/>
                  </a:lnTo>
                  <a:lnTo>
                    <a:pt x="381596" y="297726"/>
                  </a:lnTo>
                  <a:lnTo>
                    <a:pt x="382562" y="297865"/>
                  </a:lnTo>
                  <a:lnTo>
                    <a:pt x="441172" y="300075"/>
                  </a:lnTo>
                  <a:lnTo>
                    <a:pt x="494372" y="295148"/>
                  </a:lnTo>
                  <a:lnTo>
                    <a:pt x="540397" y="283552"/>
                  </a:lnTo>
                  <a:lnTo>
                    <a:pt x="577456" y="265747"/>
                  </a:lnTo>
                  <a:lnTo>
                    <a:pt x="580097" y="263372"/>
                  </a:lnTo>
                  <a:lnTo>
                    <a:pt x="598614" y="257022"/>
                  </a:lnTo>
                  <a:lnTo>
                    <a:pt x="640524" y="234848"/>
                  </a:lnTo>
                  <a:lnTo>
                    <a:pt x="643013" y="232791"/>
                  </a:lnTo>
                  <a:lnTo>
                    <a:pt x="678510" y="214045"/>
                  </a:lnTo>
                  <a:lnTo>
                    <a:pt x="716559" y="185699"/>
                  </a:lnTo>
                  <a:lnTo>
                    <a:pt x="743940" y="155079"/>
                  </a:lnTo>
                  <a:lnTo>
                    <a:pt x="745464" y="151892"/>
                  </a:lnTo>
                  <a:lnTo>
                    <a:pt x="760222" y="138861"/>
                  </a:lnTo>
                  <a:lnTo>
                    <a:pt x="790498" y="102323"/>
                  </a:lnTo>
                  <a:lnTo>
                    <a:pt x="809853" y="66065"/>
                  </a:lnTo>
                  <a:lnTo>
                    <a:pt x="817118" y="31483"/>
                  </a:lnTo>
                  <a:close/>
                </a:path>
              </a:pathLst>
            </a:custGeom>
            <a:solidFill>
              <a:srgbClr val="FFFFFF">
                <a:alpha val="38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60192" y="3602037"/>
            <a:ext cx="1041400" cy="1052830"/>
            <a:chOff x="3060192" y="3602037"/>
            <a:chExt cx="1041400" cy="1052830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0192" y="3602735"/>
              <a:ext cx="1040892" cy="1051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0192" y="3602037"/>
              <a:ext cx="1035557" cy="10525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90202" y="4337303"/>
              <a:ext cx="816610" cy="300355"/>
            </a:xfrm>
            <a:custGeom>
              <a:avLst/>
              <a:gdLst/>
              <a:ahLst/>
              <a:cxnLst/>
              <a:rect l="l" t="t" r="r" b="b"/>
              <a:pathLst>
                <a:path w="816610" h="300354">
                  <a:moveTo>
                    <a:pt x="816597" y="31369"/>
                  </a:moveTo>
                  <a:lnTo>
                    <a:pt x="810298" y="0"/>
                  </a:lnTo>
                  <a:lnTo>
                    <a:pt x="787260" y="31470"/>
                  </a:lnTo>
                  <a:lnTo>
                    <a:pt x="757936" y="62699"/>
                  </a:lnTo>
                  <a:lnTo>
                    <a:pt x="722845" y="93103"/>
                  </a:lnTo>
                  <a:lnTo>
                    <a:pt x="682485" y="122085"/>
                  </a:lnTo>
                  <a:lnTo>
                    <a:pt x="637349" y="149009"/>
                  </a:lnTo>
                  <a:lnTo>
                    <a:pt x="587971" y="173291"/>
                  </a:lnTo>
                  <a:lnTo>
                    <a:pt x="536803" y="193586"/>
                  </a:lnTo>
                  <a:lnTo>
                    <a:pt x="487908" y="208508"/>
                  </a:lnTo>
                  <a:lnTo>
                    <a:pt x="395541" y="216535"/>
                  </a:lnTo>
                  <a:lnTo>
                    <a:pt x="350545" y="215328"/>
                  </a:lnTo>
                  <a:lnTo>
                    <a:pt x="281076" y="204025"/>
                  </a:lnTo>
                  <a:lnTo>
                    <a:pt x="231965" y="188874"/>
                  </a:lnTo>
                  <a:lnTo>
                    <a:pt x="190944" y="170535"/>
                  </a:lnTo>
                  <a:lnTo>
                    <a:pt x="131038" y="133413"/>
                  </a:lnTo>
                  <a:lnTo>
                    <a:pt x="91732" y="102908"/>
                  </a:lnTo>
                  <a:lnTo>
                    <a:pt x="57683" y="71107"/>
                  </a:lnTo>
                  <a:lnTo>
                    <a:pt x="29362" y="38620"/>
                  </a:lnTo>
                  <a:lnTo>
                    <a:pt x="7251" y="6057"/>
                  </a:lnTo>
                  <a:lnTo>
                    <a:pt x="0" y="37388"/>
                  </a:lnTo>
                  <a:lnTo>
                    <a:pt x="23888" y="109296"/>
                  </a:lnTo>
                  <a:lnTo>
                    <a:pt x="52768" y="146951"/>
                  </a:lnTo>
                  <a:lnTo>
                    <a:pt x="91452" y="183807"/>
                  </a:lnTo>
                  <a:lnTo>
                    <a:pt x="138811" y="218389"/>
                  </a:lnTo>
                  <a:lnTo>
                    <a:pt x="193751" y="249237"/>
                  </a:lnTo>
                  <a:lnTo>
                    <a:pt x="251841" y="273608"/>
                  </a:lnTo>
                  <a:lnTo>
                    <a:pt x="308241" y="289725"/>
                  </a:lnTo>
                  <a:lnTo>
                    <a:pt x="361124" y="297586"/>
                  </a:lnTo>
                  <a:lnTo>
                    <a:pt x="381812" y="297434"/>
                  </a:lnTo>
                  <a:lnTo>
                    <a:pt x="382562" y="297548"/>
                  </a:lnTo>
                  <a:lnTo>
                    <a:pt x="441147" y="299732"/>
                  </a:lnTo>
                  <a:lnTo>
                    <a:pt x="494309" y="294741"/>
                  </a:lnTo>
                  <a:lnTo>
                    <a:pt x="540245" y="283006"/>
                  </a:lnTo>
                  <a:lnTo>
                    <a:pt x="577151" y="264985"/>
                  </a:lnTo>
                  <a:lnTo>
                    <a:pt x="578688" y="263575"/>
                  </a:lnTo>
                  <a:lnTo>
                    <a:pt x="598665" y="256730"/>
                  </a:lnTo>
                  <a:lnTo>
                    <a:pt x="640651" y="234594"/>
                  </a:lnTo>
                  <a:lnTo>
                    <a:pt x="643851" y="231965"/>
                  </a:lnTo>
                  <a:lnTo>
                    <a:pt x="678446" y="213626"/>
                  </a:lnTo>
                  <a:lnTo>
                    <a:pt x="716407" y="185153"/>
                  </a:lnTo>
                  <a:lnTo>
                    <a:pt x="743635" y="154317"/>
                  </a:lnTo>
                  <a:lnTo>
                    <a:pt x="744562" y="152336"/>
                  </a:lnTo>
                  <a:lnTo>
                    <a:pt x="760145" y="138557"/>
                  </a:lnTo>
                  <a:lnTo>
                    <a:pt x="790346" y="102069"/>
                  </a:lnTo>
                  <a:lnTo>
                    <a:pt x="809561" y="65862"/>
                  </a:lnTo>
                  <a:lnTo>
                    <a:pt x="816597" y="31369"/>
                  </a:lnTo>
                  <a:close/>
                </a:path>
              </a:pathLst>
            </a:custGeom>
            <a:solidFill>
              <a:srgbClr val="FFFFFF">
                <a:alpha val="38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4998720" y="3613150"/>
            <a:ext cx="1041400" cy="1050925"/>
            <a:chOff x="4998720" y="3613150"/>
            <a:chExt cx="1041400" cy="10509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8720" y="3613403"/>
              <a:ext cx="1040891" cy="10500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8720" y="3613150"/>
              <a:ext cx="1035367" cy="10509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28692" y="4346447"/>
              <a:ext cx="817244" cy="301625"/>
            </a:xfrm>
            <a:custGeom>
              <a:avLst/>
              <a:gdLst/>
              <a:ahLst/>
              <a:cxnLst/>
              <a:rect l="l" t="t" r="r" b="b"/>
              <a:pathLst>
                <a:path w="817245" h="301625">
                  <a:moveTo>
                    <a:pt x="816622" y="31902"/>
                  </a:moveTo>
                  <a:lnTo>
                    <a:pt x="810336" y="0"/>
                  </a:lnTo>
                  <a:lnTo>
                    <a:pt x="787209" y="31940"/>
                  </a:lnTo>
                  <a:lnTo>
                    <a:pt x="757847" y="63525"/>
                  </a:lnTo>
                  <a:lnTo>
                    <a:pt x="722744" y="94183"/>
                  </a:lnTo>
                  <a:lnTo>
                    <a:pt x="682383" y="123304"/>
                  </a:lnTo>
                  <a:lnTo>
                    <a:pt x="637260" y="150317"/>
                  </a:lnTo>
                  <a:lnTo>
                    <a:pt x="587895" y="174612"/>
                  </a:lnTo>
                  <a:lnTo>
                    <a:pt x="536727" y="194881"/>
                  </a:lnTo>
                  <a:lnTo>
                    <a:pt x="488175" y="209651"/>
                  </a:lnTo>
                  <a:lnTo>
                    <a:pt x="450380" y="214744"/>
                  </a:lnTo>
                  <a:lnTo>
                    <a:pt x="395414" y="217716"/>
                  </a:lnTo>
                  <a:lnTo>
                    <a:pt x="351421" y="216484"/>
                  </a:lnTo>
                  <a:lnTo>
                    <a:pt x="280898" y="205016"/>
                  </a:lnTo>
                  <a:lnTo>
                    <a:pt x="231813" y="190131"/>
                  </a:lnTo>
                  <a:lnTo>
                    <a:pt x="191820" y="172199"/>
                  </a:lnTo>
                  <a:lnTo>
                    <a:pt x="130924" y="134467"/>
                  </a:lnTo>
                  <a:lnTo>
                    <a:pt x="91655" y="103873"/>
                  </a:lnTo>
                  <a:lnTo>
                    <a:pt x="57658" y="71958"/>
                  </a:lnTo>
                  <a:lnTo>
                    <a:pt x="29413" y="39344"/>
                  </a:lnTo>
                  <a:lnTo>
                    <a:pt x="7378" y="6616"/>
                  </a:lnTo>
                  <a:lnTo>
                    <a:pt x="0" y="38201"/>
                  </a:lnTo>
                  <a:lnTo>
                    <a:pt x="23660" y="110540"/>
                  </a:lnTo>
                  <a:lnTo>
                    <a:pt x="52463" y="148374"/>
                  </a:lnTo>
                  <a:lnTo>
                    <a:pt x="91071" y="185356"/>
                  </a:lnTo>
                  <a:lnTo>
                    <a:pt x="138404" y="220027"/>
                  </a:lnTo>
                  <a:lnTo>
                    <a:pt x="193319" y="250901"/>
                  </a:lnTo>
                  <a:lnTo>
                    <a:pt x="251421" y="275247"/>
                  </a:lnTo>
                  <a:lnTo>
                    <a:pt x="307873" y="291261"/>
                  </a:lnTo>
                  <a:lnTo>
                    <a:pt x="360807" y="298970"/>
                  </a:lnTo>
                  <a:lnTo>
                    <a:pt x="377532" y="298767"/>
                  </a:lnTo>
                  <a:lnTo>
                    <a:pt x="382270" y="299504"/>
                  </a:lnTo>
                  <a:lnTo>
                    <a:pt x="440880" y="301612"/>
                  </a:lnTo>
                  <a:lnTo>
                    <a:pt x="494080" y="296519"/>
                  </a:lnTo>
                  <a:lnTo>
                    <a:pt x="540067" y="284683"/>
                  </a:lnTo>
                  <a:lnTo>
                    <a:pt x="577037" y="266573"/>
                  </a:lnTo>
                  <a:lnTo>
                    <a:pt x="578281" y="265430"/>
                  </a:lnTo>
                  <a:lnTo>
                    <a:pt x="598538" y="258419"/>
                  </a:lnTo>
                  <a:lnTo>
                    <a:pt x="640537" y="236004"/>
                  </a:lnTo>
                  <a:lnTo>
                    <a:pt x="642073" y="234734"/>
                  </a:lnTo>
                  <a:lnTo>
                    <a:pt x="678446" y="215353"/>
                  </a:lnTo>
                  <a:lnTo>
                    <a:pt x="716394" y="186778"/>
                  </a:lnTo>
                  <a:lnTo>
                    <a:pt x="743623" y="155867"/>
                  </a:lnTo>
                  <a:lnTo>
                    <a:pt x="744372" y="154254"/>
                  </a:lnTo>
                  <a:lnTo>
                    <a:pt x="760247" y="140144"/>
                  </a:lnTo>
                  <a:lnTo>
                    <a:pt x="790397" y="103390"/>
                  </a:lnTo>
                  <a:lnTo>
                    <a:pt x="809586" y="66840"/>
                  </a:lnTo>
                  <a:lnTo>
                    <a:pt x="816622" y="31902"/>
                  </a:lnTo>
                  <a:close/>
                </a:path>
              </a:pathLst>
            </a:custGeom>
            <a:solidFill>
              <a:srgbClr val="FFFFFF">
                <a:alpha val="38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6961631" y="3605212"/>
            <a:ext cx="1041400" cy="1050925"/>
            <a:chOff x="6961631" y="3605212"/>
            <a:chExt cx="1041400" cy="105092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1631" y="3605784"/>
              <a:ext cx="1040892" cy="10500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1631" y="3605212"/>
              <a:ext cx="1034605" cy="10509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90841" y="4338827"/>
              <a:ext cx="817244" cy="301625"/>
            </a:xfrm>
            <a:custGeom>
              <a:avLst/>
              <a:gdLst/>
              <a:ahLst/>
              <a:cxnLst/>
              <a:rect l="l" t="t" r="r" b="b"/>
              <a:pathLst>
                <a:path w="817245" h="301625">
                  <a:moveTo>
                    <a:pt x="817092" y="31788"/>
                  </a:moveTo>
                  <a:lnTo>
                    <a:pt x="811098" y="0"/>
                  </a:lnTo>
                  <a:lnTo>
                    <a:pt x="787654" y="31813"/>
                  </a:lnTo>
                  <a:lnTo>
                    <a:pt x="758075" y="63309"/>
                  </a:lnTo>
                  <a:lnTo>
                    <a:pt x="722833" y="93903"/>
                  </a:lnTo>
                  <a:lnTo>
                    <a:pt x="682409" y="122999"/>
                  </a:lnTo>
                  <a:lnTo>
                    <a:pt x="637273" y="149999"/>
                  </a:lnTo>
                  <a:lnTo>
                    <a:pt x="587895" y="174294"/>
                  </a:lnTo>
                  <a:lnTo>
                    <a:pt x="536727" y="194564"/>
                  </a:lnTo>
                  <a:lnTo>
                    <a:pt x="488175" y="209334"/>
                  </a:lnTo>
                  <a:lnTo>
                    <a:pt x="450380" y="214426"/>
                  </a:lnTo>
                  <a:lnTo>
                    <a:pt x="395414" y="217398"/>
                  </a:lnTo>
                  <a:lnTo>
                    <a:pt x="351574" y="216192"/>
                  </a:lnTo>
                  <a:lnTo>
                    <a:pt x="280898" y="204698"/>
                  </a:lnTo>
                  <a:lnTo>
                    <a:pt x="231813" y="189814"/>
                  </a:lnTo>
                  <a:lnTo>
                    <a:pt x="191820" y="171881"/>
                  </a:lnTo>
                  <a:lnTo>
                    <a:pt x="130924" y="134150"/>
                  </a:lnTo>
                  <a:lnTo>
                    <a:pt x="91655" y="103555"/>
                  </a:lnTo>
                  <a:lnTo>
                    <a:pt x="57658" y="71640"/>
                  </a:lnTo>
                  <a:lnTo>
                    <a:pt x="29413" y="39027"/>
                  </a:lnTo>
                  <a:lnTo>
                    <a:pt x="7378" y="6299"/>
                  </a:lnTo>
                  <a:lnTo>
                    <a:pt x="0" y="37884"/>
                  </a:lnTo>
                  <a:lnTo>
                    <a:pt x="23660" y="110223"/>
                  </a:lnTo>
                  <a:lnTo>
                    <a:pt x="52463" y="148056"/>
                  </a:lnTo>
                  <a:lnTo>
                    <a:pt x="91071" y="185039"/>
                  </a:lnTo>
                  <a:lnTo>
                    <a:pt x="138404" y="219710"/>
                  </a:lnTo>
                  <a:lnTo>
                    <a:pt x="193319" y="250583"/>
                  </a:lnTo>
                  <a:lnTo>
                    <a:pt x="251421" y="274929"/>
                  </a:lnTo>
                  <a:lnTo>
                    <a:pt x="307848" y="290957"/>
                  </a:lnTo>
                  <a:lnTo>
                    <a:pt x="360756" y="298678"/>
                  </a:lnTo>
                  <a:lnTo>
                    <a:pt x="377761" y="298488"/>
                  </a:lnTo>
                  <a:lnTo>
                    <a:pt x="382270" y="299186"/>
                  </a:lnTo>
                  <a:lnTo>
                    <a:pt x="440905" y="301307"/>
                  </a:lnTo>
                  <a:lnTo>
                    <a:pt x="494144" y="296227"/>
                  </a:lnTo>
                  <a:lnTo>
                    <a:pt x="540207" y="284429"/>
                  </a:lnTo>
                  <a:lnTo>
                    <a:pt x="577316" y="266369"/>
                  </a:lnTo>
                  <a:lnTo>
                    <a:pt x="578967" y="264883"/>
                  </a:lnTo>
                  <a:lnTo>
                    <a:pt x="598474" y="258127"/>
                  </a:lnTo>
                  <a:lnTo>
                    <a:pt x="640397" y="235737"/>
                  </a:lnTo>
                  <a:lnTo>
                    <a:pt x="641756" y="234607"/>
                  </a:lnTo>
                  <a:lnTo>
                    <a:pt x="678510" y="215061"/>
                  </a:lnTo>
                  <a:lnTo>
                    <a:pt x="716534" y="186524"/>
                  </a:lnTo>
                  <a:lnTo>
                    <a:pt x="743902" y="155663"/>
                  </a:lnTo>
                  <a:lnTo>
                    <a:pt x="744931" y="153504"/>
                  </a:lnTo>
                  <a:lnTo>
                    <a:pt x="760298" y="139852"/>
                  </a:lnTo>
                  <a:lnTo>
                    <a:pt x="790536" y="103136"/>
                  </a:lnTo>
                  <a:lnTo>
                    <a:pt x="809853" y="66636"/>
                  </a:lnTo>
                  <a:lnTo>
                    <a:pt x="817092" y="31788"/>
                  </a:lnTo>
                  <a:close/>
                </a:path>
              </a:pathLst>
            </a:custGeom>
            <a:solidFill>
              <a:srgbClr val="FFFFFF">
                <a:alpha val="38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857250" y="4757737"/>
            <a:ext cx="1495425" cy="354330"/>
            <a:chOff x="857250" y="4757737"/>
            <a:chExt cx="1495425" cy="354330"/>
          </a:xfrm>
        </p:grpSpPr>
        <p:sp>
          <p:nvSpPr>
            <p:cNvPr id="20" name="object 20"/>
            <p:cNvSpPr/>
            <p:nvPr/>
          </p:nvSpPr>
          <p:spPr>
            <a:xfrm>
              <a:off x="1603375" y="4757737"/>
              <a:ext cx="19050" cy="335280"/>
            </a:xfrm>
            <a:custGeom>
              <a:avLst/>
              <a:gdLst/>
              <a:ahLst/>
              <a:cxnLst/>
              <a:rect l="l" t="t" r="r" b="b"/>
              <a:pathLst>
                <a:path w="19050" h="335279">
                  <a:moveTo>
                    <a:pt x="19050" y="334962"/>
                  </a:moveTo>
                  <a:lnTo>
                    <a:pt x="0" y="334962"/>
                  </a:lnTo>
                  <a:lnTo>
                    <a:pt x="0" y="0"/>
                  </a:lnTo>
                  <a:lnTo>
                    <a:pt x="19050" y="0"/>
                  </a:lnTo>
                  <a:lnTo>
                    <a:pt x="19050" y="334962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57250" y="5102225"/>
              <a:ext cx="1495425" cy="0"/>
            </a:xfrm>
            <a:custGeom>
              <a:avLst/>
              <a:gdLst/>
              <a:ahLst/>
              <a:cxnLst/>
              <a:rect l="l" t="t" r="r" b="b"/>
              <a:pathLst>
                <a:path w="1495425">
                  <a:moveTo>
                    <a:pt x="0" y="0"/>
                  </a:moveTo>
                  <a:lnTo>
                    <a:pt x="1495425" y="0"/>
                  </a:lnTo>
                </a:path>
              </a:pathLst>
            </a:custGeom>
            <a:ln w="19050">
              <a:solidFill>
                <a:srgbClr val="15379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80377" y="5177790"/>
            <a:ext cx="22898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indent="-88900">
              <a:lnSpc>
                <a:spcPct val="100000"/>
              </a:lnSpc>
              <a:spcBef>
                <a:spcPts val="100"/>
              </a:spcBef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面试经理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名</a:t>
            </a:r>
            <a:endParaRPr sz="1800">
              <a:latin typeface="Noto Serif CJK JP"/>
              <a:cs typeface="Noto Serif CJK JP"/>
            </a:endParaRPr>
          </a:p>
          <a:p>
            <a:pPr marL="92075" indent="-88900">
              <a:lnSpc>
                <a:spcPct val="100000"/>
              </a:lnSpc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相关技术招聘顾问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名</a:t>
            </a:r>
            <a:endParaRPr sz="1800">
              <a:latin typeface="Noto Serif CJK JP"/>
              <a:cs typeface="Noto Serif CJK JP"/>
            </a:endParaRPr>
          </a:p>
          <a:p>
            <a:pPr marL="92075" indent="-88900">
              <a:lnSpc>
                <a:spcPct val="100000"/>
              </a:lnSpc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面试主管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名</a:t>
            </a:r>
            <a:endParaRPr sz="1800">
              <a:latin typeface="Noto Serif CJK JP"/>
              <a:cs typeface="Noto Serif CJK JP"/>
            </a:endParaRPr>
          </a:p>
          <a:p>
            <a:pPr marL="92075" indent="-88900">
              <a:lnSpc>
                <a:spcPct val="100000"/>
              </a:lnSpc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助理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名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60157" y="371221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solidFill>
                  <a:srgbClr val="1C1C1C"/>
                </a:solidFill>
                <a:latin typeface="Noto Serif CJK JP"/>
                <a:cs typeface="Noto Serif CJK JP"/>
              </a:rPr>
              <a:t>成立</a:t>
            </a:r>
            <a:r>
              <a:rPr sz="1800" spc="-20" dirty="0">
                <a:solidFill>
                  <a:srgbClr val="1C1C1C"/>
                </a:solidFill>
                <a:latin typeface="Noto Serif CJK JP"/>
                <a:cs typeface="Noto Serif CJK JP"/>
              </a:rPr>
              <a:t>面试组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15957" y="3849370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892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C1C1C"/>
                </a:solidFill>
                <a:latin typeface="Noto Serif CJK JP"/>
                <a:cs typeface="Noto Serif CJK JP"/>
              </a:rPr>
              <a:t>分组说</a:t>
            </a:r>
            <a:r>
              <a:rPr sz="1800" spc="-50" dirty="0">
                <a:solidFill>
                  <a:srgbClr val="1C1C1C"/>
                </a:solidFill>
                <a:latin typeface="Noto Serif CJK JP"/>
                <a:cs typeface="Noto Serif CJK JP"/>
              </a:rPr>
              <a:t>明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63820" y="3849370"/>
            <a:ext cx="771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32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C1C1C"/>
                </a:solidFill>
                <a:latin typeface="Noto Serif CJK JP"/>
                <a:cs typeface="Noto Serif CJK JP"/>
              </a:rPr>
              <a:t>面试时间安排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11682" y="3849370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892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C1C1C"/>
                </a:solidFill>
                <a:latin typeface="Noto Serif CJK JP"/>
                <a:cs typeface="Noto Serif CJK JP"/>
              </a:rPr>
              <a:t>小组考</a:t>
            </a:r>
            <a:r>
              <a:rPr sz="1800" spc="-50" dirty="0">
                <a:solidFill>
                  <a:srgbClr val="1C1C1C"/>
                </a:solidFill>
                <a:latin typeface="Noto Serif CJK JP"/>
                <a:cs typeface="Noto Serif CJK JP"/>
              </a:rPr>
              <a:t>核</a:t>
            </a:r>
            <a:endParaRPr sz="1800">
              <a:latin typeface="Noto Serif CJK JP"/>
              <a:cs typeface="Noto Serif CJK JP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629400" y="3171825"/>
            <a:ext cx="1619250" cy="346075"/>
            <a:chOff x="6629400" y="3171825"/>
            <a:chExt cx="1619250" cy="346075"/>
          </a:xfrm>
        </p:grpSpPr>
        <p:sp>
          <p:nvSpPr>
            <p:cNvPr id="28" name="object 28"/>
            <p:cNvSpPr/>
            <p:nvPr/>
          </p:nvSpPr>
          <p:spPr>
            <a:xfrm>
              <a:off x="7470775" y="3171824"/>
              <a:ext cx="777875" cy="346075"/>
            </a:xfrm>
            <a:custGeom>
              <a:avLst/>
              <a:gdLst/>
              <a:ahLst/>
              <a:cxnLst/>
              <a:rect l="l" t="t" r="r" b="b"/>
              <a:pathLst>
                <a:path w="777875" h="346075">
                  <a:moveTo>
                    <a:pt x="19050" y="11112"/>
                  </a:moveTo>
                  <a:lnTo>
                    <a:pt x="0" y="11112"/>
                  </a:lnTo>
                  <a:lnTo>
                    <a:pt x="0" y="346075"/>
                  </a:lnTo>
                  <a:lnTo>
                    <a:pt x="19050" y="346075"/>
                  </a:lnTo>
                  <a:lnTo>
                    <a:pt x="19050" y="11112"/>
                  </a:lnTo>
                  <a:close/>
                </a:path>
                <a:path w="777875" h="346075">
                  <a:moveTo>
                    <a:pt x="777875" y="0"/>
                  </a:moveTo>
                  <a:lnTo>
                    <a:pt x="758825" y="0"/>
                  </a:lnTo>
                  <a:lnTo>
                    <a:pt x="758825" y="19050"/>
                  </a:lnTo>
                  <a:lnTo>
                    <a:pt x="777875" y="19050"/>
                  </a:lnTo>
                  <a:lnTo>
                    <a:pt x="777875" y="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629400" y="3181350"/>
              <a:ext cx="1581150" cy="0"/>
            </a:xfrm>
            <a:custGeom>
              <a:avLst/>
              <a:gdLst/>
              <a:ahLst/>
              <a:cxnLst/>
              <a:rect l="l" t="t" r="r" b="b"/>
              <a:pathLst>
                <a:path w="1581150">
                  <a:moveTo>
                    <a:pt x="0" y="0"/>
                  </a:moveTo>
                  <a:lnTo>
                    <a:pt x="1581150" y="0"/>
                  </a:lnTo>
                </a:path>
              </a:pathLst>
            </a:custGeom>
            <a:ln w="19050">
              <a:solidFill>
                <a:srgbClr val="15379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6784340" y="2003425"/>
            <a:ext cx="172148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185" indent="-79375">
              <a:lnSpc>
                <a:spcPct val="100000"/>
              </a:lnSpc>
              <a:spcBef>
                <a:spcPts val="95"/>
              </a:spcBef>
              <a:buSzPct val="94000"/>
              <a:buFont typeface="Arial" panose="020B0604020202020204"/>
              <a:buChar char="•"/>
              <a:tabLst>
                <a:tab pos="83185" algn="l"/>
              </a:tabLst>
            </a:pP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面试仪容的设计</a:t>
            </a:r>
            <a:endParaRPr sz="1600">
              <a:latin typeface="Noto Serif CJK JP"/>
              <a:cs typeface="Noto Serif CJK JP"/>
            </a:endParaRPr>
          </a:p>
          <a:p>
            <a:pPr marL="83185" indent="-79375">
              <a:lnSpc>
                <a:spcPct val="100000"/>
              </a:lnSpc>
              <a:buSzPct val="94000"/>
              <a:buFont typeface="Arial" panose="020B0604020202020204"/>
              <a:buChar char="•"/>
              <a:tabLst>
                <a:tab pos="83185" algn="l"/>
              </a:tabLst>
            </a:pP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面试仪表设计</a:t>
            </a:r>
            <a:endParaRPr sz="1600">
              <a:latin typeface="Noto Serif CJK JP"/>
              <a:cs typeface="Noto Serif CJK JP"/>
            </a:endParaRPr>
          </a:p>
          <a:p>
            <a:pPr marL="12700" marR="5080" indent="-8890">
              <a:lnSpc>
                <a:spcPct val="100000"/>
              </a:lnSpc>
              <a:buSzPct val="94000"/>
              <a:buFont typeface="Arial" panose="020B0604020202020204"/>
              <a:buChar char="•"/>
              <a:tabLst>
                <a:tab pos="83185" algn="l"/>
              </a:tabLst>
            </a:pP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	</a:t>
            </a: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面试中容易存在的</a:t>
            </a:r>
            <a:r>
              <a:rPr sz="1600" spc="-35" dirty="0">
                <a:solidFill>
                  <a:srgbClr val="153793"/>
                </a:solidFill>
                <a:latin typeface="Noto Serif CJK JP"/>
                <a:cs typeface="Noto Serif CJK JP"/>
              </a:rPr>
              <a:t>问题</a:t>
            </a:r>
            <a:endParaRPr sz="1600">
              <a:latin typeface="Noto Serif CJK JP"/>
              <a:cs typeface="Noto Serif CJK JP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57475" y="3171825"/>
            <a:ext cx="1771650" cy="346075"/>
            <a:chOff x="2657475" y="3171825"/>
            <a:chExt cx="1771650" cy="346075"/>
          </a:xfrm>
        </p:grpSpPr>
        <p:sp>
          <p:nvSpPr>
            <p:cNvPr id="32" name="object 32"/>
            <p:cNvSpPr/>
            <p:nvPr/>
          </p:nvSpPr>
          <p:spPr>
            <a:xfrm>
              <a:off x="3571875" y="3171824"/>
              <a:ext cx="857250" cy="346075"/>
            </a:xfrm>
            <a:custGeom>
              <a:avLst/>
              <a:gdLst/>
              <a:ahLst/>
              <a:cxnLst/>
              <a:rect l="l" t="t" r="r" b="b"/>
              <a:pathLst>
                <a:path w="857250" h="346075">
                  <a:moveTo>
                    <a:pt x="19050" y="11112"/>
                  </a:moveTo>
                  <a:lnTo>
                    <a:pt x="0" y="11112"/>
                  </a:lnTo>
                  <a:lnTo>
                    <a:pt x="0" y="346075"/>
                  </a:lnTo>
                  <a:lnTo>
                    <a:pt x="19050" y="346075"/>
                  </a:lnTo>
                  <a:lnTo>
                    <a:pt x="19050" y="11112"/>
                  </a:lnTo>
                  <a:close/>
                </a:path>
                <a:path w="857250" h="346075">
                  <a:moveTo>
                    <a:pt x="857250" y="0"/>
                  </a:moveTo>
                  <a:lnTo>
                    <a:pt x="838200" y="0"/>
                  </a:lnTo>
                  <a:lnTo>
                    <a:pt x="838200" y="19050"/>
                  </a:lnTo>
                  <a:lnTo>
                    <a:pt x="857250" y="190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657475" y="3181350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19050">
              <a:solidFill>
                <a:srgbClr val="15379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878839" y="1283525"/>
            <a:ext cx="3908425" cy="160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7620">
              <a:lnSpc>
                <a:spcPct val="130000"/>
              </a:lnSpc>
              <a:spcBef>
                <a:spcPts val="100"/>
              </a:spcBef>
              <a:buClr>
                <a:srgbClr val="990000"/>
              </a:buClr>
              <a:buSzPct val="94000"/>
              <a:buFont typeface="Wingdings" panose="05000000000000000000"/>
              <a:buChar char=""/>
              <a:tabLst>
                <a:tab pos="104775" algn="l"/>
              </a:tabLst>
            </a:pP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	</a:t>
            </a: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全班共分为若干组，各组的角色分配为求职者与求职面试者两类。各组的求职面试工</a:t>
            </a:r>
            <a:r>
              <a:rPr sz="16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作人员</a:t>
            </a:r>
            <a:r>
              <a:rPr sz="16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16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人，其余</a:t>
            </a:r>
            <a:r>
              <a:rPr sz="16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16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人为求职者</a:t>
            </a:r>
            <a:r>
              <a:rPr sz="16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16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最终每组将</a:t>
            </a:r>
            <a:r>
              <a:rPr sz="16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从</a:t>
            </a:r>
            <a:r>
              <a:rPr sz="16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16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名应聘者中选择</a:t>
            </a:r>
            <a:r>
              <a:rPr sz="16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6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名录用（</a:t>
            </a: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如果没有符合</a:t>
            </a:r>
            <a:r>
              <a:rPr sz="16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条件的可以放弃</a:t>
            </a:r>
            <a:r>
              <a:rPr sz="16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）</a:t>
            </a:r>
            <a:endParaRPr sz="1600">
              <a:latin typeface="Noto Serif CJK JP"/>
              <a:cs typeface="Noto Serif CJK JP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91062" y="4757737"/>
            <a:ext cx="1581150" cy="344805"/>
            <a:chOff x="4691062" y="4757737"/>
            <a:chExt cx="1581150" cy="344805"/>
          </a:xfrm>
        </p:grpSpPr>
        <p:sp>
          <p:nvSpPr>
            <p:cNvPr id="36" name="object 36"/>
            <p:cNvSpPr/>
            <p:nvPr/>
          </p:nvSpPr>
          <p:spPr>
            <a:xfrm>
              <a:off x="5486400" y="4757737"/>
              <a:ext cx="786130" cy="344805"/>
            </a:xfrm>
            <a:custGeom>
              <a:avLst/>
              <a:gdLst/>
              <a:ahLst/>
              <a:cxnLst/>
              <a:rect l="l" t="t" r="r" b="b"/>
              <a:pathLst>
                <a:path w="786129" h="344804">
                  <a:moveTo>
                    <a:pt x="19050" y="0"/>
                  </a:moveTo>
                  <a:lnTo>
                    <a:pt x="0" y="0"/>
                  </a:lnTo>
                  <a:lnTo>
                    <a:pt x="0" y="334962"/>
                  </a:lnTo>
                  <a:lnTo>
                    <a:pt x="19050" y="334962"/>
                  </a:lnTo>
                  <a:lnTo>
                    <a:pt x="19050" y="0"/>
                  </a:lnTo>
                  <a:close/>
                </a:path>
                <a:path w="786129" h="344804">
                  <a:moveTo>
                    <a:pt x="785812" y="325437"/>
                  </a:moveTo>
                  <a:lnTo>
                    <a:pt x="766762" y="325437"/>
                  </a:lnTo>
                  <a:lnTo>
                    <a:pt x="766762" y="344487"/>
                  </a:lnTo>
                  <a:lnTo>
                    <a:pt x="785812" y="344487"/>
                  </a:lnTo>
                  <a:lnTo>
                    <a:pt x="785812" y="325437"/>
                  </a:lnTo>
                  <a:close/>
                </a:path>
              </a:pathLst>
            </a:custGeom>
            <a:solidFill>
              <a:srgbClr val="1537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691062" y="5092700"/>
              <a:ext cx="1543050" cy="0"/>
            </a:xfrm>
            <a:custGeom>
              <a:avLst/>
              <a:gdLst/>
              <a:ahLst/>
              <a:cxnLst/>
              <a:rect l="l" t="t" r="r" b="b"/>
              <a:pathLst>
                <a:path w="1543050">
                  <a:moveTo>
                    <a:pt x="0" y="0"/>
                  </a:moveTo>
                  <a:lnTo>
                    <a:pt x="1543050" y="0"/>
                  </a:lnTo>
                </a:path>
              </a:pathLst>
            </a:custGeom>
            <a:ln w="19050">
              <a:solidFill>
                <a:srgbClr val="153793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4107815" y="5050790"/>
            <a:ext cx="4702810" cy="167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indent="-88900">
              <a:lnSpc>
                <a:spcPct val="100000"/>
              </a:lnSpc>
              <a:spcBef>
                <a:spcPts val="100"/>
              </a:spcBef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招聘小组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15</a:t>
            </a: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分钟（其中包括应聘者咨询问题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）</a:t>
            </a:r>
            <a:endParaRPr sz="1800">
              <a:latin typeface="Noto Serif CJK JP"/>
              <a:cs typeface="Noto Serif CJK JP"/>
            </a:endParaRPr>
          </a:p>
          <a:p>
            <a:pPr marL="92075" indent="-88900">
              <a:lnSpc>
                <a:spcPct val="100000"/>
              </a:lnSpc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应聘者自述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分钟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人</a:t>
            </a:r>
            <a:endParaRPr sz="1800">
              <a:latin typeface="Noto Serif CJK JP"/>
              <a:cs typeface="Noto Serif CJK JP"/>
            </a:endParaRPr>
          </a:p>
          <a:p>
            <a:pPr marL="92075" indent="-88900">
              <a:lnSpc>
                <a:spcPts val="2155"/>
              </a:lnSpc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应聘者面试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1800" dirty="0">
                <a:solidFill>
                  <a:srgbClr val="153793"/>
                </a:solidFill>
                <a:latin typeface="Noto Serif CJK JP"/>
                <a:cs typeface="Noto Serif CJK JP"/>
              </a:rPr>
              <a:t>分钟</a:t>
            </a:r>
            <a:r>
              <a:rPr sz="18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8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人</a:t>
            </a:r>
            <a:endParaRPr sz="1800">
              <a:latin typeface="Noto Serif CJK JP"/>
              <a:cs typeface="Noto Serif CJK JP"/>
            </a:endParaRPr>
          </a:p>
          <a:p>
            <a:pPr marL="92075" indent="-88900">
              <a:lnSpc>
                <a:spcPts val="2155"/>
              </a:lnSpc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招聘小组确定拟录用人员并进行总结给出原因</a:t>
            </a:r>
            <a:endParaRPr sz="1800">
              <a:latin typeface="Noto Serif CJK JP"/>
              <a:cs typeface="Noto Serif CJK JP"/>
            </a:endParaRPr>
          </a:p>
          <a:p>
            <a:pPr marL="92075" indent="-88900">
              <a:lnSpc>
                <a:spcPct val="100000"/>
              </a:lnSpc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应聘者总结</a:t>
            </a:r>
            <a:endParaRPr sz="1800">
              <a:latin typeface="Noto Serif CJK JP"/>
              <a:cs typeface="Noto Serif CJK JP"/>
            </a:endParaRPr>
          </a:p>
          <a:p>
            <a:pPr marL="92075" indent="-88900">
              <a:lnSpc>
                <a:spcPct val="100000"/>
              </a:lnSpc>
              <a:buSzPct val="94000"/>
              <a:buFont typeface="Arial" panose="020B0604020202020204"/>
              <a:buChar char="•"/>
              <a:tabLst>
                <a:tab pos="92075" algn="l"/>
              </a:tabLst>
            </a:pPr>
            <a:r>
              <a:rPr sz="18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其他同学评价</a:t>
            </a:r>
            <a:endParaRPr sz="1800">
              <a:latin typeface="Noto Serif CJK JP"/>
              <a:cs typeface="Noto Serif CJK JP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0" y="3449637"/>
            <a:ext cx="9144000" cy="1355725"/>
            <a:chOff x="0" y="3449637"/>
            <a:chExt cx="9144000" cy="1355725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5483" y="3621023"/>
              <a:ext cx="826008" cy="3779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2111" y="3611879"/>
              <a:ext cx="826008" cy="3779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4544" y="3630168"/>
              <a:ext cx="826008" cy="3779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7456" y="3621023"/>
              <a:ext cx="826007" cy="37795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0" y="3449637"/>
              <a:ext cx="9144000" cy="1355725"/>
            </a:xfrm>
            <a:custGeom>
              <a:avLst/>
              <a:gdLst/>
              <a:ahLst/>
              <a:cxnLst/>
              <a:rect l="l" t="t" r="r" b="b"/>
              <a:pathLst>
                <a:path w="9144000" h="1355725">
                  <a:moveTo>
                    <a:pt x="9144000" y="633158"/>
                  </a:moveTo>
                  <a:lnTo>
                    <a:pt x="8135213" y="633158"/>
                  </a:lnTo>
                  <a:lnTo>
                    <a:pt x="8132927" y="612025"/>
                  </a:lnTo>
                  <a:lnTo>
                    <a:pt x="8124444" y="563016"/>
                  </a:lnTo>
                  <a:lnTo>
                    <a:pt x="8113001" y="515239"/>
                  </a:lnTo>
                  <a:lnTo>
                    <a:pt x="8098726" y="468820"/>
                  </a:lnTo>
                  <a:lnTo>
                    <a:pt x="8081721" y="423875"/>
                  </a:lnTo>
                  <a:lnTo>
                    <a:pt x="8062100" y="380517"/>
                  </a:lnTo>
                  <a:lnTo>
                    <a:pt x="8039963" y="338874"/>
                  </a:lnTo>
                  <a:lnTo>
                    <a:pt x="8015414" y="299059"/>
                  </a:lnTo>
                  <a:lnTo>
                    <a:pt x="7988592" y="261200"/>
                  </a:lnTo>
                  <a:lnTo>
                    <a:pt x="7959572" y="225386"/>
                  </a:lnTo>
                  <a:lnTo>
                    <a:pt x="7928496" y="191770"/>
                  </a:lnTo>
                  <a:lnTo>
                    <a:pt x="7895437" y="160464"/>
                  </a:lnTo>
                  <a:lnTo>
                    <a:pt x="7860538" y="131559"/>
                  </a:lnTo>
                  <a:lnTo>
                    <a:pt x="7823886" y="105206"/>
                  </a:lnTo>
                  <a:lnTo>
                    <a:pt x="7785608" y="81508"/>
                  </a:lnTo>
                  <a:lnTo>
                    <a:pt x="7745793" y="60591"/>
                  </a:lnTo>
                  <a:lnTo>
                    <a:pt x="7704569" y="42570"/>
                  </a:lnTo>
                  <a:lnTo>
                    <a:pt x="7662037" y="27559"/>
                  </a:lnTo>
                  <a:lnTo>
                    <a:pt x="7618311" y="15671"/>
                  </a:lnTo>
                  <a:lnTo>
                    <a:pt x="7573492" y="7048"/>
                  </a:lnTo>
                  <a:lnTo>
                    <a:pt x="7527696" y="1778"/>
                  </a:lnTo>
                  <a:lnTo>
                    <a:pt x="7481036" y="0"/>
                  </a:lnTo>
                  <a:lnTo>
                    <a:pt x="7434377" y="1790"/>
                  </a:lnTo>
                  <a:lnTo>
                    <a:pt x="7388580" y="7061"/>
                  </a:lnTo>
                  <a:lnTo>
                    <a:pt x="7343762" y="15697"/>
                  </a:lnTo>
                  <a:lnTo>
                    <a:pt x="7300049" y="27571"/>
                  </a:lnTo>
                  <a:lnTo>
                    <a:pt x="7257516" y="42595"/>
                  </a:lnTo>
                  <a:lnTo>
                    <a:pt x="7216292" y="60617"/>
                  </a:lnTo>
                  <a:lnTo>
                    <a:pt x="7176490" y="81546"/>
                  </a:lnTo>
                  <a:lnTo>
                    <a:pt x="7138213" y="105244"/>
                  </a:lnTo>
                  <a:lnTo>
                    <a:pt x="7101560" y="131597"/>
                  </a:lnTo>
                  <a:lnTo>
                    <a:pt x="7066661" y="160489"/>
                  </a:lnTo>
                  <a:lnTo>
                    <a:pt x="7033615" y="191795"/>
                  </a:lnTo>
                  <a:lnTo>
                    <a:pt x="7002526" y="225412"/>
                  </a:lnTo>
                  <a:lnTo>
                    <a:pt x="6973519" y="261213"/>
                  </a:lnTo>
                  <a:lnTo>
                    <a:pt x="6946684" y="299085"/>
                  </a:lnTo>
                  <a:lnTo>
                    <a:pt x="6922148" y="338886"/>
                  </a:lnTo>
                  <a:lnTo>
                    <a:pt x="6900011" y="380530"/>
                  </a:lnTo>
                  <a:lnTo>
                    <a:pt x="6880390" y="423887"/>
                  </a:lnTo>
                  <a:lnTo>
                    <a:pt x="6863385" y="468820"/>
                  </a:lnTo>
                  <a:lnTo>
                    <a:pt x="6849110" y="515239"/>
                  </a:lnTo>
                  <a:lnTo>
                    <a:pt x="6837667" y="563016"/>
                  </a:lnTo>
                  <a:lnTo>
                    <a:pt x="6829184" y="612025"/>
                  </a:lnTo>
                  <a:lnTo>
                    <a:pt x="6826224" y="639254"/>
                  </a:lnTo>
                  <a:lnTo>
                    <a:pt x="6129528" y="639254"/>
                  </a:lnTo>
                  <a:lnTo>
                    <a:pt x="6129528" y="641667"/>
                  </a:lnTo>
                  <a:lnTo>
                    <a:pt x="6107582" y="641324"/>
                  </a:lnTo>
                  <a:lnTo>
                    <a:pt x="6105233" y="690994"/>
                  </a:lnTo>
                  <a:lnTo>
                    <a:pt x="6099530" y="739584"/>
                  </a:lnTo>
                  <a:lnTo>
                    <a:pt x="6090590" y="786955"/>
                  </a:lnTo>
                  <a:lnTo>
                    <a:pt x="6078537" y="832980"/>
                  </a:lnTo>
                  <a:lnTo>
                    <a:pt x="6063513" y="877506"/>
                  </a:lnTo>
                  <a:lnTo>
                    <a:pt x="6045632" y="920407"/>
                  </a:lnTo>
                  <a:lnTo>
                    <a:pt x="6025032" y="961529"/>
                  </a:lnTo>
                  <a:lnTo>
                    <a:pt x="6001829" y="1000760"/>
                  </a:lnTo>
                  <a:lnTo>
                    <a:pt x="5976163" y="1037945"/>
                  </a:lnTo>
                  <a:lnTo>
                    <a:pt x="5948159" y="1072946"/>
                  </a:lnTo>
                  <a:lnTo>
                    <a:pt x="5917946" y="1105623"/>
                  </a:lnTo>
                  <a:lnTo>
                    <a:pt x="5885637" y="1135849"/>
                  </a:lnTo>
                  <a:lnTo>
                    <a:pt x="5851372" y="1163485"/>
                  </a:lnTo>
                  <a:lnTo>
                    <a:pt x="5815279" y="1188377"/>
                  </a:lnTo>
                  <a:lnTo>
                    <a:pt x="5777484" y="1210398"/>
                  </a:lnTo>
                  <a:lnTo>
                    <a:pt x="5738114" y="1229423"/>
                  </a:lnTo>
                  <a:lnTo>
                    <a:pt x="5697296" y="1245285"/>
                  </a:lnTo>
                  <a:lnTo>
                    <a:pt x="5655170" y="1257871"/>
                  </a:lnTo>
                  <a:lnTo>
                    <a:pt x="5611838" y="1267028"/>
                  </a:lnTo>
                  <a:lnTo>
                    <a:pt x="5567451" y="1272616"/>
                  </a:lnTo>
                  <a:lnTo>
                    <a:pt x="5522125" y="1274508"/>
                  </a:lnTo>
                  <a:lnTo>
                    <a:pt x="5476786" y="1272628"/>
                  </a:lnTo>
                  <a:lnTo>
                    <a:pt x="5432387" y="1267040"/>
                  </a:lnTo>
                  <a:lnTo>
                    <a:pt x="5389042" y="1257884"/>
                  </a:lnTo>
                  <a:lnTo>
                    <a:pt x="5346903" y="1245311"/>
                  </a:lnTo>
                  <a:lnTo>
                    <a:pt x="5306072" y="1229448"/>
                  </a:lnTo>
                  <a:lnTo>
                    <a:pt x="5266702" y="1210437"/>
                  </a:lnTo>
                  <a:lnTo>
                    <a:pt x="5228907" y="1188402"/>
                  </a:lnTo>
                  <a:lnTo>
                    <a:pt x="5192801" y="1163510"/>
                  </a:lnTo>
                  <a:lnTo>
                    <a:pt x="5158537" y="1135875"/>
                  </a:lnTo>
                  <a:lnTo>
                    <a:pt x="5126228" y="1105649"/>
                  </a:lnTo>
                  <a:lnTo>
                    <a:pt x="5096014" y="1072972"/>
                  </a:lnTo>
                  <a:lnTo>
                    <a:pt x="5067998" y="1037971"/>
                  </a:lnTo>
                  <a:lnTo>
                    <a:pt x="5042332" y="1000785"/>
                  </a:lnTo>
                  <a:lnTo>
                    <a:pt x="5019129" y="961555"/>
                  </a:lnTo>
                  <a:lnTo>
                    <a:pt x="4998529" y="920419"/>
                  </a:lnTo>
                  <a:lnTo>
                    <a:pt x="4980648" y="877519"/>
                  </a:lnTo>
                  <a:lnTo>
                    <a:pt x="4965624" y="832980"/>
                  </a:lnTo>
                  <a:lnTo>
                    <a:pt x="4953571" y="786955"/>
                  </a:lnTo>
                  <a:lnTo>
                    <a:pt x="4944630" y="739584"/>
                  </a:lnTo>
                  <a:lnTo>
                    <a:pt x="4938928" y="690994"/>
                  </a:lnTo>
                  <a:lnTo>
                    <a:pt x="4936591" y="641324"/>
                  </a:lnTo>
                  <a:lnTo>
                    <a:pt x="4914900" y="641667"/>
                  </a:lnTo>
                  <a:lnTo>
                    <a:pt x="4914900" y="639254"/>
                  </a:lnTo>
                  <a:lnTo>
                    <a:pt x="4233799" y="639254"/>
                  </a:lnTo>
                  <a:lnTo>
                    <a:pt x="4230852" y="612025"/>
                  </a:lnTo>
                  <a:lnTo>
                    <a:pt x="4222369" y="563016"/>
                  </a:lnTo>
                  <a:lnTo>
                    <a:pt x="4210926" y="515239"/>
                  </a:lnTo>
                  <a:lnTo>
                    <a:pt x="4196651" y="468820"/>
                  </a:lnTo>
                  <a:lnTo>
                    <a:pt x="4179646" y="423875"/>
                  </a:lnTo>
                  <a:lnTo>
                    <a:pt x="4160024" y="380517"/>
                  </a:lnTo>
                  <a:lnTo>
                    <a:pt x="4137888" y="338874"/>
                  </a:lnTo>
                  <a:lnTo>
                    <a:pt x="4113339" y="299059"/>
                  </a:lnTo>
                  <a:lnTo>
                    <a:pt x="4086517" y="261200"/>
                  </a:lnTo>
                  <a:lnTo>
                    <a:pt x="4057497" y="225386"/>
                  </a:lnTo>
                  <a:lnTo>
                    <a:pt x="4026420" y="191770"/>
                  </a:lnTo>
                  <a:lnTo>
                    <a:pt x="3993362" y="160464"/>
                  </a:lnTo>
                  <a:lnTo>
                    <a:pt x="3958463" y="131559"/>
                  </a:lnTo>
                  <a:lnTo>
                    <a:pt x="3921810" y="105206"/>
                  </a:lnTo>
                  <a:lnTo>
                    <a:pt x="3883533" y="81508"/>
                  </a:lnTo>
                  <a:lnTo>
                    <a:pt x="3843718" y="60591"/>
                  </a:lnTo>
                  <a:lnTo>
                    <a:pt x="3802494" y="42570"/>
                  </a:lnTo>
                  <a:lnTo>
                    <a:pt x="3759962" y="27559"/>
                  </a:lnTo>
                  <a:lnTo>
                    <a:pt x="3716236" y="15671"/>
                  </a:lnTo>
                  <a:lnTo>
                    <a:pt x="3671417" y="7048"/>
                  </a:lnTo>
                  <a:lnTo>
                    <a:pt x="3625621" y="1778"/>
                  </a:lnTo>
                  <a:lnTo>
                    <a:pt x="3578961" y="0"/>
                  </a:lnTo>
                  <a:lnTo>
                    <a:pt x="3532301" y="1790"/>
                  </a:lnTo>
                  <a:lnTo>
                    <a:pt x="3486505" y="7061"/>
                  </a:lnTo>
                  <a:lnTo>
                    <a:pt x="3441700" y="15697"/>
                  </a:lnTo>
                  <a:lnTo>
                    <a:pt x="3397974" y="27571"/>
                  </a:lnTo>
                  <a:lnTo>
                    <a:pt x="3355441" y="42595"/>
                  </a:lnTo>
                  <a:lnTo>
                    <a:pt x="3314217" y="60617"/>
                  </a:lnTo>
                  <a:lnTo>
                    <a:pt x="3274415" y="81546"/>
                  </a:lnTo>
                  <a:lnTo>
                    <a:pt x="3236137" y="105244"/>
                  </a:lnTo>
                  <a:lnTo>
                    <a:pt x="3199485" y="131597"/>
                  </a:lnTo>
                  <a:lnTo>
                    <a:pt x="3164586" y="160489"/>
                  </a:lnTo>
                  <a:lnTo>
                    <a:pt x="3131540" y="191795"/>
                  </a:lnTo>
                  <a:lnTo>
                    <a:pt x="3100463" y="225412"/>
                  </a:lnTo>
                  <a:lnTo>
                    <a:pt x="3071444" y="261213"/>
                  </a:lnTo>
                  <a:lnTo>
                    <a:pt x="3044621" y="299085"/>
                  </a:lnTo>
                  <a:lnTo>
                    <a:pt x="3020085" y="338886"/>
                  </a:lnTo>
                  <a:lnTo>
                    <a:pt x="2997949" y="380530"/>
                  </a:lnTo>
                  <a:lnTo>
                    <a:pt x="2978315" y="423887"/>
                  </a:lnTo>
                  <a:lnTo>
                    <a:pt x="2961309" y="468820"/>
                  </a:lnTo>
                  <a:lnTo>
                    <a:pt x="2947035" y="515239"/>
                  </a:lnTo>
                  <a:lnTo>
                    <a:pt x="2935592" y="563016"/>
                  </a:lnTo>
                  <a:lnTo>
                    <a:pt x="2927108" y="612025"/>
                  </a:lnTo>
                  <a:lnTo>
                    <a:pt x="2924149" y="639254"/>
                  </a:lnTo>
                  <a:lnTo>
                    <a:pt x="2196084" y="639254"/>
                  </a:lnTo>
                  <a:lnTo>
                    <a:pt x="2196084" y="713930"/>
                  </a:lnTo>
                  <a:lnTo>
                    <a:pt x="2197290" y="713930"/>
                  </a:lnTo>
                  <a:lnTo>
                    <a:pt x="2194280" y="739584"/>
                  </a:lnTo>
                  <a:lnTo>
                    <a:pt x="2185339" y="786955"/>
                  </a:lnTo>
                  <a:lnTo>
                    <a:pt x="2173287" y="832980"/>
                  </a:lnTo>
                  <a:lnTo>
                    <a:pt x="2158263" y="877506"/>
                  </a:lnTo>
                  <a:lnTo>
                    <a:pt x="2140381" y="920407"/>
                  </a:lnTo>
                  <a:lnTo>
                    <a:pt x="2119782" y="961529"/>
                  </a:lnTo>
                  <a:lnTo>
                    <a:pt x="2096579" y="1000760"/>
                  </a:lnTo>
                  <a:lnTo>
                    <a:pt x="2070912" y="1037945"/>
                  </a:lnTo>
                  <a:lnTo>
                    <a:pt x="2042909" y="1072946"/>
                  </a:lnTo>
                  <a:lnTo>
                    <a:pt x="2012696" y="1105623"/>
                  </a:lnTo>
                  <a:lnTo>
                    <a:pt x="1980387" y="1135849"/>
                  </a:lnTo>
                  <a:lnTo>
                    <a:pt x="1946122" y="1163485"/>
                  </a:lnTo>
                  <a:lnTo>
                    <a:pt x="1910029" y="1188377"/>
                  </a:lnTo>
                  <a:lnTo>
                    <a:pt x="1872234" y="1210398"/>
                  </a:lnTo>
                  <a:lnTo>
                    <a:pt x="1832864" y="1229423"/>
                  </a:lnTo>
                  <a:lnTo>
                    <a:pt x="1792046" y="1245285"/>
                  </a:lnTo>
                  <a:lnTo>
                    <a:pt x="1749920" y="1257871"/>
                  </a:lnTo>
                  <a:lnTo>
                    <a:pt x="1706587" y="1267028"/>
                  </a:lnTo>
                  <a:lnTo>
                    <a:pt x="1662201" y="1272616"/>
                  </a:lnTo>
                  <a:lnTo>
                    <a:pt x="1616875" y="1274508"/>
                  </a:lnTo>
                  <a:lnTo>
                    <a:pt x="1571536" y="1272628"/>
                  </a:lnTo>
                  <a:lnTo>
                    <a:pt x="1527136" y="1267040"/>
                  </a:lnTo>
                  <a:lnTo>
                    <a:pt x="1483791" y="1257884"/>
                  </a:lnTo>
                  <a:lnTo>
                    <a:pt x="1441653" y="1245311"/>
                  </a:lnTo>
                  <a:lnTo>
                    <a:pt x="1400822" y="1229448"/>
                  </a:lnTo>
                  <a:lnTo>
                    <a:pt x="1361452" y="1210437"/>
                  </a:lnTo>
                  <a:lnTo>
                    <a:pt x="1323657" y="1188402"/>
                  </a:lnTo>
                  <a:lnTo>
                    <a:pt x="1287551" y="1163510"/>
                  </a:lnTo>
                  <a:lnTo>
                    <a:pt x="1253286" y="1135875"/>
                  </a:lnTo>
                  <a:lnTo>
                    <a:pt x="1220978" y="1105649"/>
                  </a:lnTo>
                  <a:lnTo>
                    <a:pt x="1190764" y="1072972"/>
                  </a:lnTo>
                  <a:lnTo>
                    <a:pt x="1162748" y="1037971"/>
                  </a:lnTo>
                  <a:lnTo>
                    <a:pt x="1137081" y="1000785"/>
                  </a:lnTo>
                  <a:lnTo>
                    <a:pt x="1113878" y="961555"/>
                  </a:lnTo>
                  <a:lnTo>
                    <a:pt x="1093279" y="920419"/>
                  </a:lnTo>
                  <a:lnTo>
                    <a:pt x="1075397" y="877519"/>
                  </a:lnTo>
                  <a:lnTo>
                    <a:pt x="1060373" y="832980"/>
                  </a:lnTo>
                  <a:lnTo>
                    <a:pt x="1048321" y="786955"/>
                  </a:lnTo>
                  <a:lnTo>
                    <a:pt x="1039380" y="739584"/>
                  </a:lnTo>
                  <a:lnTo>
                    <a:pt x="1033678" y="690994"/>
                  </a:lnTo>
                  <a:lnTo>
                    <a:pt x="1031341" y="641324"/>
                  </a:lnTo>
                  <a:lnTo>
                    <a:pt x="990600" y="641946"/>
                  </a:lnTo>
                  <a:lnTo>
                    <a:pt x="990600" y="639254"/>
                  </a:lnTo>
                  <a:lnTo>
                    <a:pt x="0" y="639254"/>
                  </a:lnTo>
                  <a:lnTo>
                    <a:pt x="0" y="715454"/>
                  </a:lnTo>
                  <a:lnTo>
                    <a:pt x="961885" y="715454"/>
                  </a:lnTo>
                  <a:lnTo>
                    <a:pt x="964958" y="743712"/>
                  </a:lnTo>
                  <a:lnTo>
                    <a:pt x="973442" y="792721"/>
                  </a:lnTo>
                  <a:lnTo>
                    <a:pt x="984885" y="840498"/>
                  </a:lnTo>
                  <a:lnTo>
                    <a:pt x="999159" y="886917"/>
                  </a:lnTo>
                  <a:lnTo>
                    <a:pt x="1016165" y="931849"/>
                  </a:lnTo>
                  <a:lnTo>
                    <a:pt x="1035799" y="975207"/>
                  </a:lnTo>
                  <a:lnTo>
                    <a:pt x="1057935" y="1016850"/>
                  </a:lnTo>
                  <a:lnTo>
                    <a:pt x="1082471" y="1056652"/>
                  </a:lnTo>
                  <a:lnTo>
                    <a:pt x="1109294" y="1094524"/>
                  </a:lnTo>
                  <a:lnTo>
                    <a:pt x="1138313" y="1130325"/>
                  </a:lnTo>
                  <a:lnTo>
                    <a:pt x="1169390" y="1163942"/>
                  </a:lnTo>
                  <a:lnTo>
                    <a:pt x="1202436" y="1195247"/>
                  </a:lnTo>
                  <a:lnTo>
                    <a:pt x="1237335" y="1224140"/>
                  </a:lnTo>
                  <a:lnTo>
                    <a:pt x="1273987" y="1250492"/>
                  </a:lnTo>
                  <a:lnTo>
                    <a:pt x="1312265" y="1274191"/>
                  </a:lnTo>
                  <a:lnTo>
                    <a:pt x="1352067" y="1295120"/>
                  </a:lnTo>
                  <a:lnTo>
                    <a:pt x="1393291" y="1313141"/>
                  </a:lnTo>
                  <a:lnTo>
                    <a:pt x="1435823" y="1328166"/>
                  </a:lnTo>
                  <a:lnTo>
                    <a:pt x="1479550" y="1340040"/>
                  </a:lnTo>
                  <a:lnTo>
                    <a:pt x="1524355" y="1348676"/>
                  </a:lnTo>
                  <a:lnTo>
                    <a:pt x="1570151" y="1353947"/>
                  </a:lnTo>
                  <a:lnTo>
                    <a:pt x="1616811" y="1355725"/>
                  </a:lnTo>
                  <a:lnTo>
                    <a:pt x="1663471" y="1353959"/>
                  </a:lnTo>
                  <a:lnTo>
                    <a:pt x="1709267" y="1348689"/>
                  </a:lnTo>
                  <a:lnTo>
                    <a:pt x="1754085" y="1340065"/>
                  </a:lnTo>
                  <a:lnTo>
                    <a:pt x="1797812" y="1328178"/>
                  </a:lnTo>
                  <a:lnTo>
                    <a:pt x="1840344" y="1313167"/>
                  </a:lnTo>
                  <a:lnTo>
                    <a:pt x="1881568" y="1295146"/>
                  </a:lnTo>
                  <a:lnTo>
                    <a:pt x="1921383" y="1274229"/>
                  </a:lnTo>
                  <a:lnTo>
                    <a:pt x="1959660" y="1250530"/>
                  </a:lnTo>
                  <a:lnTo>
                    <a:pt x="1996313" y="1224178"/>
                  </a:lnTo>
                  <a:lnTo>
                    <a:pt x="2031212" y="1195273"/>
                  </a:lnTo>
                  <a:lnTo>
                    <a:pt x="2064270" y="1163967"/>
                  </a:lnTo>
                  <a:lnTo>
                    <a:pt x="2095347" y="1130350"/>
                  </a:lnTo>
                  <a:lnTo>
                    <a:pt x="2124367" y="1094536"/>
                  </a:lnTo>
                  <a:lnTo>
                    <a:pt x="2151189" y="1056678"/>
                  </a:lnTo>
                  <a:lnTo>
                    <a:pt x="2175738" y="1016863"/>
                  </a:lnTo>
                  <a:lnTo>
                    <a:pt x="2197874" y="975220"/>
                  </a:lnTo>
                  <a:lnTo>
                    <a:pt x="2217496" y="931862"/>
                  </a:lnTo>
                  <a:lnTo>
                    <a:pt x="2234501" y="886917"/>
                  </a:lnTo>
                  <a:lnTo>
                    <a:pt x="2248776" y="840498"/>
                  </a:lnTo>
                  <a:lnTo>
                    <a:pt x="2260219" y="792721"/>
                  </a:lnTo>
                  <a:lnTo>
                    <a:pt x="2268702" y="743712"/>
                  </a:lnTo>
                  <a:lnTo>
                    <a:pt x="2271928" y="713930"/>
                  </a:lnTo>
                  <a:lnTo>
                    <a:pt x="2962694" y="713930"/>
                  </a:lnTo>
                  <a:lnTo>
                    <a:pt x="2993491" y="714400"/>
                  </a:lnTo>
                  <a:lnTo>
                    <a:pt x="2995828" y="664743"/>
                  </a:lnTo>
                  <a:lnTo>
                    <a:pt x="3001530" y="616153"/>
                  </a:lnTo>
                  <a:lnTo>
                    <a:pt x="3010471" y="568782"/>
                  </a:lnTo>
                  <a:lnTo>
                    <a:pt x="3022523" y="522757"/>
                  </a:lnTo>
                  <a:lnTo>
                    <a:pt x="3037548" y="478218"/>
                  </a:lnTo>
                  <a:lnTo>
                    <a:pt x="3055429" y="435317"/>
                  </a:lnTo>
                  <a:lnTo>
                    <a:pt x="3076029" y="394182"/>
                  </a:lnTo>
                  <a:lnTo>
                    <a:pt x="3099231" y="354952"/>
                  </a:lnTo>
                  <a:lnTo>
                    <a:pt x="3124898" y="317766"/>
                  </a:lnTo>
                  <a:lnTo>
                    <a:pt x="3152914" y="282765"/>
                  </a:lnTo>
                  <a:lnTo>
                    <a:pt x="3183128" y="250088"/>
                  </a:lnTo>
                  <a:lnTo>
                    <a:pt x="3215436" y="219862"/>
                  </a:lnTo>
                  <a:lnTo>
                    <a:pt x="3249701" y="192227"/>
                  </a:lnTo>
                  <a:lnTo>
                    <a:pt x="3285807" y="167335"/>
                  </a:lnTo>
                  <a:lnTo>
                    <a:pt x="3323602" y="145300"/>
                  </a:lnTo>
                  <a:lnTo>
                    <a:pt x="3362972" y="126288"/>
                  </a:lnTo>
                  <a:lnTo>
                    <a:pt x="3403803" y="110426"/>
                  </a:lnTo>
                  <a:lnTo>
                    <a:pt x="3445941" y="97853"/>
                  </a:lnTo>
                  <a:lnTo>
                    <a:pt x="3489287" y="88696"/>
                  </a:lnTo>
                  <a:lnTo>
                    <a:pt x="3533686" y="83108"/>
                  </a:lnTo>
                  <a:lnTo>
                    <a:pt x="3579025" y="81216"/>
                  </a:lnTo>
                  <a:lnTo>
                    <a:pt x="3624351" y="83121"/>
                  </a:lnTo>
                  <a:lnTo>
                    <a:pt x="3668738" y="88709"/>
                  </a:lnTo>
                  <a:lnTo>
                    <a:pt x="3712070" y="97866"/>
                  </a:lnTo>
                  <a:lnTo>
                    <a:pt x="3754196" y="110451"/>
                  </a:lnTo>
                  <a:lnTo>
                    <a:pt x="3795014" y="126314"/>
                  </a:lnTo>
                  <a:lnTo>
                    <a:pt x="3834384" y="145338"/>
                  </a:lnTo>
                  <a:lnTo>
                    <a:pt x="3872179" y="167360"/>
                  </a:lnTo>
                  <a:lnTo>
                    <a:pt x="3908272" y="192252"/>
                  </a:lnTo>
                  <a:lnTo>
                    <a:pt x="3942537" y="219887"/>
                  </a:lnTo>
                  <a:lnTo>
                    <a:pt x="3974846" y="250113"/>
                  </a:lnTo>
                  <a:lnTo>
                    <a:pt x="4005059" y="282790"/>
                  </a:lnTo>
                  <a:lnTo>
                    <a:pt x="4033062" y="317792"/>
                  </a:lnTo>
                  <a:lnTo>
                    <a:pt x="4058729" y="354977"/>
                  </a:lnTo>
                  <a:lnTo>
                    <a:pt x="4081932" y="394195"/>
                  </a:lnTo>
                  <a:lnTo>
                    <a:pt x="4102531" y="435330"/>
                  </a:lnTo>
                  <a:lnTo>
                    <a:pt x="4120413" y="478231"/>
                  </a:lnTo>
                  <a:lnTo>
                    <a:pt x="4135437" y="522757"/>
                  </a:lnTo>
                  <a:lnTo>
                    <a:pt x="4147489" y="568782"/>
                  </a:lnTo>
                  <a:lnTo>
                    <a:pt x="4156430" y="616153"/>
                  </a:lnTo>
                  <a:lnTo>
                    <a:pt x="4162133" y="664743"/>
                  </a:lnTo>
                  <a:lnTo>
                    <a:pt x="4164482" y="714400"/>
                  </a:lnTo>
                  <a:lnTo>
                    <a:pt x="4195267" y="713930"/>
                  </a:lnTo>
                  <a:lnTo>
                    <a:pt x="4866970" y="713930"/>
                  </a:lnTo>
                  <a:lnTo>
                    <a:pt x="4870208" y="743712"/>
                  </a:lnTo>
                  <a:lnTo>
                    <a:pt x="4878692" y="792721"/>
                  </a:lnTo>
                  <a:lnTo>
                    <a:pt x="4890135" y="840498"/>
                  </a:lnTo>
                  <a:lnTo>
                    <a:pt x="4904410" y="886917"/>
                  </a:lnTo>
                  <a:lnTo>
                    <a:pt x="4921415" y="931849"/>
                  </a:lnTo>
                  <a:lnTo>
                    <a:pt x="4941049" y="975207"/>
                  </a:lnTo>
                  <a:lnTo>
                    <a:pt x="4963185" y="1016850"/>
                  </a:lnTo>
                  <a:lnTo>
                    <a:pt x="4987722" y="1056652"/>
                  </a:lnTo>
                  <a:lnTo>
                    <a:pt x="5014544" y="1094524"/>
                  </a:lnTo>
                  <a:lnTo>
                    <a:pt x="5043563" y="1130325"/>
                  </a:lnTo>
                  <a:lnTo>
                    <a:pt x="5074640" y="1163942"/>
                  </a:lnTo>
                  <a:lnTo>
                    <a:pt x="5107686" y="1195247"/>
                  </a:lnTo>
                  <a:lnTo>
                    <a:pt x="5142585" y="1224140"/>
                  </a:lnTo>
                  <a:lnTo>
                    <a:pt x="5179238" y="1250492"/>
                  </a:lnTo>
                  <a:lnTo>
                    <a:pt x="5217515" y="1274191"/>
                  </a:lnTo>
                  <a:lnTo>
                    <a:pt x="5257317" y="1295120"/>
                  </a:lnTo>
                  <a:lnTo>
                    <a:pt x="5298541" y="1313141"/>
                  </a:lnTo>
                  <a:lnTo>
                    <a:pt x="5341074" y="1328166"/>
                  </a:lnTo>
                  <a:lnTo>
                    <a:pt x="5384800" y="1340040"/>
                  </a:lnTo>
                  <a:lnTo>
                    <a:pt x="5429605" y="1348676"/>
                  </a:lnTo>
                  <a:lnTo>
                    <a:pt x="5475402" y="1353947"/>
                  </a:lnTo>
                  <a:lnTo>
                    <a:pt x="5522061" y="1355725"/>
                  </a:lnTo>
                  <a:lnTo>
                    <a:pt x="5568721" y="1353959"/>
                  </a:lnTo>
                  <a:lnTo>
                    <a:pt x="5614517" y="1348689"/>
                  </a:lnTo>
                  <a:lnTo>
                    <a:pt x="5659336" y="1340065"/>
                  </a:lnTo>
                  <a:lnTo>
                    <a:pt x="5703062" y="1328178"/>
                  </a:lnTo>
                  <a:lnTo>
                    <a:pt x="5745594" y="1313167"/>
                  </a:lnTo>
                  <a:lnTo>
                    <a:pt x="5786818" y="1295146"/>
                  </a:lnTo>
                  <a:lnTo>
                    <a:pt x="5826633" y="1274229"/>
                  </a:lnTo>
                  <a:lnTo>
                    <a:pt x="5864911" y="1250530"/>
                  </a:lnTo>
                  <a:lnTo>
                    <a:pt x="5901563" y="1224178"/>
                  </a:lnTo>
                  <a:lnTo>
                    <a:pt x="5936462" y="1195273"/>
                  </a:lnTo>
                  <a:lnTo>
                    <a:pt x="5969520" y="1163967"/>
                  </a:lnTo>
                  <a:lnTo>
                    <a:pt x="6000597" y="1130350"/>
                  </a:lnTo>
                  <a:lnTo>
                    <a:pt x="6029617" y="1094536"/>
                  </a:lnTo>
                  <a:lnTo>
                    <a:pt x="6056439" y="1056678"/>
                  </a:lnTo>
                  <a:lnTo>
                    <a:pt x="6080988" y="1016863"/>
                  </a:lnTo>
                  <a:lnTo>
                    <a:pt x="6103124" y="975220"/>
                  </a:lnTo>
                  <a:lnTo>
                    <a:pt x="6122746" y="931862"/>
                  </a:lnTo>
                  <a:lnTo>
                    <a:pt x="6139751" y="886917"/>
                  </a:lnTo>
                  <a:lnTo>
                    <a:pt x="6154026" y="840498"/>
                  </a:lnTo>
                  <a:lnTo>
                    <a:pt x="6165469" y="792721"/>
                  </a:lnTo>
                  <a:lnTo>
                    <a:pt x="6173952" y="743712"/>
                  </a:lnTo>
                  <a:lnTo>
                    <a:pt x="6177178" y="713930"/>
                  </a:lnTo>
                  <a:lnTo>
                    <a:pt x="6864769" y="713930"/>
                  </a:lnTo>
                  <a:lnTo>
                    <a:pt x="6895566" y="714400"/>
                  </a:lnTo>
                  <a:lnTo>
                    <a:pt x="6897903" y="664743"/>
                  </a:lnTo>
                  <a:lnTo>
                    <a:pt x="6903606" y="616153"/>
                  </a:lnTo>
                  <a:lnTo>
                    <a:pt x="6912546" y="568782"/>
                  </a:lnTo>
                  <a:lnTo>
                    <a:pt x="6924599" y="522757"/>
                  </a:lnTo>
                  <a:lnTo>
                    <a:pt x="6939623" y="478218"/>
                  </a:lnTo>
                  <a:lnTo>
                    <a:pt x="6957504" y="435317"/>
                  </a:lnTo>
                  <a:lnTo>
                    <a:pt x="6978104" y="394182"/>
                  </a:lnTo>
                  <a:lnTo>
                    <a:pt x="7001307" y="354952"/>
                  </a:lnTo>
                  <a:lnTo>
                    <a:pt x="7026973" y="317766"/>
                  </a:lnTo>
                  <a:lnTo>
                    <a:pt x="7054977" y="282765"/>
                  </a:lnTo>
                  <a:lnTo>
                    <a:pt x="7085203" y="250088"/>
                  </a:lnTo>
                  <a:lnTo>
                    <a:pt x="7117512" y="219862"/>
                  </a:lnTo>
                  <a:lnTo>
                    <a:pt x="7151776" y="192227"/>
                  </a:lnTo>
                  <a:lnTo>
                    <a:pt x="7187870" y="167335"/>
                  </a:lnTo>
                  <a:lnTo>
                    <a:pt x="7225678" y="145300"/>
                  </a:lnTo>
                  <a:lnTo>
                    <a:pt x="7265048" y="126288"/>
                  </a:lnTo>
                  <a:lnTo>
                    <a:pt x="7305865" y="110426"/>
                  </a:lnTo>
                  <a:lnTo>
                    <a:pt x="7348017" y="97853"/>
                  </a:lnTo>
                  <a:lnTo>
                    <a:pt x="7391349" y="88696"/>
                  </a:lnTo>
                  <a:lnTo>
                    <a:pt x="7435748" y="83108"/>
                  </a:lnTo>
                  <a:lnTo>
                    <a:pt x="7481087" y="81216"/>
                  </a:lnTo>
                  <a:lnTo>
                    <a:pt x="7526414" y="83121"/>
                  </a:lnTo>
                  <a:lnTo>
                    <a:pt x="7570800" y="88709"/>
                  </a:lnTo>
                  <a:lnTo>
                    <a:pt x="7614132" y="97866"/>
                  </a:lnTo>
                  <a:lnTo>
                    <a:pt x="7656271" y="110451"/>
                  </a:lnTo>
                  <a:lnTo>
                    <a:pt x="7697089" y="126314"/>
                  </a:lnTo>
                  <a:lnTo>
                    <a:pt x="7736459" y="145338"/>
                  </a:lnTo>
                  <a:lnTo>
                    <a:pt x="7774254" y="167360"/>
                  </a:lnTo>
                  <a:lnTo>
                    <a:pt x="7810347" y="192252"/>
                  </a:lnTo>
                  <a:lnTo>
                    <a:pt x="7844612" y="219887"/>
                  </a:lnTo>
                  <a:lnTo>
                    <a:pt x="7876908" y="250113"/>
                  </a:lnTo>
                  <a:lnTo>
                    <a:pt x="7907134" y="282790"/>
                  </a:lnTo>
                  <a:lnTo>
                    <a:pt x="7935138" y="317792"/>
                  </a:lnTo>
                  <a:lnTo>
                    <a:pt x="7960804" y="354977"/>
                  </a:lnTo>
                  <a:lnTo>
                    <a:pt x="7984007" y="394195"/>
                  </a:lnTo>
                  <a:lnTo>
                    <a:pt x="8004607" y="435330"/>
                  </a:lnTo>
                  <a:lnTo>
                    <a:pt x="8022488" y="478231"/>
                  </a:lnTo>
                  <a:lnTo>
                    <a:pt x="8037512" y="522757"/>
                  </a:lnTo>
                  <a:lnTo>
                    <a:pt x="8049565" y="568782"/>
                  </a:lnTo>
                  <a:lnTo>
                    <a:pt x="8058505" y="616153"/>
                  </a:lnTo>
                  <a:lnTo>
                    <a:pt x="8064208" y="664743"/>
                  </a:lnTo>
                  <a:lnTo>
                    <a:pt x="8066557" y="714400"/>
                  </a:lnTo>
                  <a:lnTo>
                    <a:pt x="8140636" y="713270"/>
                  </a:lnTo>
                  <a:lnTo>
                    <a:pt x="8140459" y="709358"/>
                  </a:lnTo>
                  <a:lnTo>
                    <a:pt x="9144000" y="709358"/>
                  </a:lnTo>
                  <a:lnTo>
                    <a:pt x="9144000" y="633158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2751" y="1802892"/>
            <a:ext cx="7129780" cy="3660140"/>
            <a:chOff x="682751" y="1802892"/>
            <a:chExt cx="7129780" cy="366014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82751" y="1802892"/>
              <a:ext cx="7129538" cy="36596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5188" y="2371725"/>
              <a:ext cx="4772152" cy="285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0567" y="271779"/>
            <a:ext cx="6242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Verdana" panose="020B0604030504040204"/>
                <a:cs typeface="Verdana" panose="020B0604030504040204"/>
              </a:rPr>
              <a:t>7.</a:t>
            </a:r>
            <a:r>
              <a:rPr sz="3600" b="1" dirty="0">
                <a:latin typeface="Noto Sans CJK HK"/>
                <a:cs typeface="Noto Sans CJK HK"/>
              </a:rPr>
              <a:t>总结</a:t>
            </a:r>
            <a:r>
              <a:rPr sz="3600" b="1" dirty="0">
                <a:latin typeface="Verdana" panose="020B0604030504040204"/>
                <a:cs typeface="Verdana" panose="020B0604030504040204"/>
              </a:rPr>
              <a:t>-</a:t>
            </a:r>
            <a:r>
              <a:rPr sz="3600" b="1" spc="-5" dirty="0">
                <a:latin typeface="Noto Sans CJK HK"/>
                <a:cs typeface="Noto Sans CJK HK"/>
              </a:rPr>
              <a:t>人员招聘面试基本步骤</a:t>
            </a:r>
            <a:endParaRPr sz="3600">
              <a:latin typeface="Noto Sans CJK HK"/>
              <a:cs typeface="Noto Sans CJK H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2315" y="1673225"/>
            <a:ext cx="49015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153793"/>
                </a:solidFill>
                <a:latin typeface="Noto Serif CJK JP"/>
                <a:cs typeface="Noto Serif CJK JP"/>
              </a:rPr>
              <a:t>穿着方面：不一定非得要选择正装或套装，但要注意整体协调性，另外，衣饰要简洁大方，颜色要素雅一些</a:t>
            </a:r>
            <a:endParaRPr sz="1600">
              <a:latin typeface="Noto Serif CJK JP"/>
              <a:cs typeface="Noto Serif CJK JP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22804" y="1952244"/>
            <a:ext cx="5768975" cy="3542029"/>
            <a:chOff x="2622804" y="1952244"/>
            <a:chExt cx="5768975" cy="354202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276" y="3130550"/>
              <a:ext cx="4772152" cy="285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9576" y="3990975"/>
              <a:ext cx="4772152" cy="285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276" y="4813300"/>
              <a:ext cx="4772152" cy="285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2804" y="1952244"/>
              <a:ext cx="476948" cy="4807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3284" y="1978152"/>
              <a:ext cx="280416" cy="256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6812" y="2007108"/>
              <a:ext cx="339851" cy="3505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0568" y="2709672"/>
              <a:ext cx="477646" cy="4805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1048" y="2735580"/>
              <a:ext cx="280415" cy="2560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6" y="2764536"/>
              <a:ext cx="339851" cy="3505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7372" y="3569208"/>
              <a:ext cx="477392" cy="4814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7852" y="3596639"/>
              <a:ext cx="280415" cy="2560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2904" y="3624072"/>
              <a:ext cx="339851" cy="3505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1924" y="4393692"/>
              <a:ext cx="477265" cy="4808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2404" y="4419600"/>
              <a:ext cx="280416" cy="2560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5932" y="4448555"/>
              <a:ext cx="339851" cy="3505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5100" y="5016639"/>
              <a:ext cx="475615" cy="47706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74303" y="5083825"/>
              <a:ext cx="330835" cy="331470"/>
            </a:xfrm>
            <a:custGeom>
              <a:avLst/>
              <a:gdLst/>
              <a:ahLst/>
              <a:cxnLst/>
              <a:rect l="l" t="t" r="r" b="b"/>
              <a:pathLst>
                <a:path w="330835" h="331470">
                  <a:moveTo>
                    <a:pt x="189584" y="331446"/>
                  </a:moveTo>
                  <a:lnTo>
                    <a:pt x="147135" y="331270"/>
                  </a:lnTo>
                  <a:lnTo>
                    <a:pt x="105890" y="320274"/>
                  </a:lnTo>
                  <a:lnTo>
                    <a:pt x="68084" y="298737"/>
                  </a:lnTo>
                  <a:lnTo>
                    <a:pt x="35952" y="266938"/>
                  </a:lnTo>
                  <a:lnTo>
                    <a:pt x="12767" y="228291"/>
                  </a:lnTo>
                  <a:lnTo>
                    <a:pt x="867" y="186528"/>
                  </a:lnTo>
                  <a:lnTo>
                    <a:pt x="0" y="143896"/>
                  </a:lnTo>
                  <a:lnTo>
                    <a:pt x="9911" y="102640"/>
                  </a:lnTo>
                  <a:lnTo>
                    <a:pt x="30349" y="65008"/>
                  </a:lnTo>
                  <a:lnTo>
                    <a:pt x="61060" y="33245"/>
                  </a:lnTo>
                  <a:lnTo>
                    <a:pt x="99210" y="10940"/>
                  </a:lnTo>
                  <a:lnTo>
                    <a:pt x="140638" y="0"/>
                  </a:lnTo>
                  <a:lnTo>
                    <a:pt x="183119" y="132"/>
                  </a:lnTo>
                  <a:lnTo>
                    <a:pt x="224428" y="11043"/>
                  </a:lnTo>
                  <a:lnTo>
                    <a:pt x="262338" y="32440"/>
                  </a:lnTo>
                  <a:lnTo>
                    <a:pt x="294625" y="64030"/>
                  </a:lnTo>
                  <a:lnTo>
                    <a:pt x="317655" y="102886"/>
                  </a:lnTo>
                  <a:lnTo>
                    <a:pt x="329450" y="144789"/>
                  </a:lnTo>
                  <a:lnTo>
                    <a:pt x="330255" y="187506"/>
                  </a:lnTo>
                  <a:lnTo>
                    <a:pt x="320311" y="228805"/>
                  </a:lnTo>
                  <a:lnTo>
                    <a:pt x="299862" y="266453"/>
                  </a:lnTo>
                  <a:lnTo>
                    <a:pt x="269149" y="298218"/>
                  </a:lnTo>
                  <a:lnTo>
                    <a:pt x="231000" y="320521"/>
                  </a:lnTo>
                  <a:lnTo>
                    <a:pt x="189584" y="331446"/>
                  </a:lnTo>
                  <a:close/>
                </a:path>
              </a:pathLst>
            </a:custGeom>
            <a:solidFill>
              <a:srgbClr val="FA4F2C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4056" y="5038344"/>
              <a:ext cx="280416" cy="2560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7584" y="5067300"/>
              <a:ext cx="339851" cy="350519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494788" y="5673852"/>
            <a:ext cx="5222240" cy="480695"/>
            <a:chOff x="2494788" y="5673852"/>
            <a:chExt cx="5222240" cy="48069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4788" y="5673852"/>
              <a:ext cx="477964" cy="480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5268" y="5699760"/>
              <a:ext cx="280416" cy="2560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1844" y="5728716"/>
              <a:ext cx="5154904" cy="42443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90290" y="2724150"/>
            <a:ext cx="4446270" cy="330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化个适合自己的淡妆</a:t>
            </a:r>
            <a:endParaRPr sz="2400">
              <a:latin typeface="Noto Serif CJK JP"/>
              <a:cs typeface="Noto Serif CJK JP"/>
            </a:endParaRPr>
          </a:p>
          <a:p>
            <a:pPr marL="554355" marR="5080" indent="221615">
              <a:lnSpc>
                <a:spcPct val="250000"/>
              </a:lnSpc>
              <a:spcBef>
                <a:spcPts val="400"/>
              </a:spcBef>
            </a:pP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发言时不要抢话，音调不宜过高过尖要注意自己的坐势。面试之前要</a:t>
            </a:r>
            <a:endParaRPr sz="1800">
              <a:latin typeface="Noto Serif CJK JP"/>
              <a:cs typeface="Noto Serif CJK JP"/>
            </a:endParaRPr>
          </a:p>
          <a:p>
            <a:pPr marR="130175" algn="ctr">
              <a:lnSpc>
                <a:spcPct val="100000"/>
              </a:lnSpc>
            </a:pP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对各位评委行礼，以示礼貌</a:t>
            </a:r>
            <a:endParaRPr sz="1800">
              <a:latin typeface="Noto Serif CJK JP"/>
              <a:cs typeface="Noto Serif CJK JP"/>
            </a:endParaRPr>
          </a:p>
          <a:p>
            <a:pPr marL="601980">
              <a:lnSpc>
                <a:spcPct val="100000"/>
              </a:lnSpc>
              <a:spcBef>
                <a:spcPts val="2335"/>
              </a:spcBef>
            </a:pPr>
            <a:r>
              <a:rPr sz="24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重视非语言交流</a:t>
            </a:r>
            <a:endParaRPr sz="24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1800" spc="-5" dirty="0">
                <a:solidFill>
                  <a:srgbClr val="153793"/>
                </a:solidFill>
                <a:latin typeface="Noto Serif CJK JP"/>
                <a:cs typeface="Noto Serif CJK JP"/>
              </a:rPr>
              <a:t>注意面试后的礼仪处理</a:t>
            </a:r>
            <a:endParaRPr sz="180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750" y="1200150"/>
            <a:ext cx="2094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3695" algn="l"/>
              </a:tabLst>
            </a:pPr>
            <a:r>
              <a:rPr sz="3600" b="1" dirty="0">
                <a:solidFill>
                  <a:srgbClr val="000000"/>
                </a:solidFill>
                <a:latin typeface="Noto Sans Mono CJK HK"/>
                <a:cs typeface="Noto Sans Mono CJK HK"/>
              </a:rPr>
              <a:t>8.</a:t>
            </a:r>
            <a:r>
              <a:rPr sz="3600" b="1" spc="-50" dirty="0">
                <a:solidFill>
                  <a:srgbClr val="000000"/>
                </a:solidFill>
                <a:latin typeface="Noto Sans Mono CJK HK"/>
                <a:cs typeface="Noto Sans Mono CJK HK"/>
              </a:rPr>
              <a:t>作</a:t>
            </a:r>
            <a:r>
              <a:rPr sz="3600" b="1" dirty="0">
                <a:solidFill>
                  <a:srgbClr val="000000"/>
                </a:solidFill>
                <a:latin typeface="Noto Sans Mono CJK HK"/>
                <a:cs typeface="Noto Sans Mono CJK HK"/>
              </a:rPr>
              <a:t>	</a:t>
            </a:r>
            <a:r>
              <a:rPr sz="3600" b="1" spc="-50" dirty="0">
                <a:solidFill>
                  <a:srgbClr val="000000"/>
                </a:solidFill>
                <a:latin typeface="Noto Sans Mono CJK HK"/>
                <a:cs typeface="Noto Sans Mono CJK HK"/>
              </a:rPr>
              <a:t>业</a:t>
            </a:r>
            <a:endParaRPr sz="3600">
              <a:latin typeface="Noto Sans Mono CJK HK"/>
              <a:cs typeface="Noto Sans Mono CJK H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4900" y="2241550"/>
            <a:ext cx="5130800" cy="2332355"/>
          </a:xfrm>
          <a:custGeom>
            <a:avLst/>
            <a:gdLst/>
            <a:ahLst/>
            <a:cxnLst/>
            <a:rect l="l" t="t" r="r" b="b"/>
            <a:pathLst>
              <a:path w="5130800" h="2332354">
                <a:moveTo>
                  <a:pt x="5118100" y="2332037"/>
                </a:moveTo>
                <a:lnTo>
                  <a:pt x="12700" y="2332037"/>
                </a:lnTo>
                <a:lnTo>
                  <a:pt x="10223" y="2331796"/>
                </a:lnTo>
                <a:lnTo>
                  <a:pt x="0" y="2319337"/>
                </a:lnTo>
                <a:lnTo>
                  <a:pt x="0" y="12700"/>
                </a:lnTo>
                <a:lnTo>
                  <a:pt x="12700" y="0"/>
                </a:lnTo>
                <a:lnTo>
                  <a:pt x="5118100" y="0"/>
                </a:lnTo>
                <a:lnTo>
                  <a:pt x="51308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2306637"/>
                </a:lnTo>
                <a:lnTo>
                  <a:pt x="12700" y="2306637"/>
                </a:lnTo>
                <a:lnTo>
                  <a:pt x="25400" y="2319337"/>
                </a:lnTo>
                <a:lnTo>
                  <a:pt x="5130800" y="2319337"/>
                </a:lnTo>
                <a:lnTo>
                  <a:pt x="5130558" y="2321814"/>
                </a:lnTo>
                <a:lnTo>
                  <a:pt x="5120576" y="2331796"/>
                </a:lnTo>
                <a:lnTo>
                  <a:pt x="5118100" y="2332037"/>
                </a:lnTo>
                <a:close/>
              </a:path>
              <a:path w="5130800" h="2332354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5130800" h="2332354">
                <a:moveTo>
                  <a:pt x="51054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5105400" y="12700"/>
                </a:lnTo>
                <a:lnTo>
                  <a:pt x="5105400" y="25400"/>
                </a:lnTo>
                <a:close/>
              </a:path>
              <a:path w="5130800" h="2332354">
                <a:moveTo>
                  <a:pt x="5105400" y="2319337"/>
                </a:moveTo>
                <a:lnTo>
                  <a:pt x="5105400" y="12700"/>
                </a:lnTo>
                <a:lnTo>
                  <a:pt x="5118100" y="25400"/>
                </a:lnTo>
                <a:lnTo>
                  <a:pt x="5130800" y="25400"/>
                </a:lnTo>
                <a:lnTo>
                  <a:pt x="5130800" y="2306637"/>
                </a:lnTo>
                <a:lnTo>
                  <a:pt x="5118100" y="2306637"/>
                </a:lnTo>
                <a:lnTo>
                  <a:pt x="5105400" y="2319337"/>
                </a:lnTo>
                <a:close/>
              </a:path>
              <a:path w="5130800" h="2332354">
                <a:moveTo>
                  <a:pt x="5130800" y="25400"/>
                </a:moveTo>
                <a:lnTo>
                  <a:pt x="5118100" y="25400"/>
                </a:lnTo>
                <a:lnTo>
                  <a:pt x="5105400" y="12700"/>
                </a:lnTo>
                <a:lnTo>
                  <a:pt x="5130800" y="12700"/>
                </a:lnTo>
                <a:lnTo>
                  <a:pt x="5130800" y="25400"/>
                </a:lnTo>
                <a:close/>
              </a:path>
              <a:path w="5130800" h="2332354">
                <a:moveTo>
                  <a:pt x="25400" y="2319337"/>
                </a:moveTo>
                <a:lnTo>
                  <a:pt x="12700" y="2306637"/>
                </a:lnTo>
                <a:lnTo>
                  <a:pt x="25400" y="2306637"/>
                </a:lnTo>
                <a:lnTo>
                  <a:pt x="25400" y="2319337"/>
                </a:lnTo>
                <a:close/>
              </a:path>
              <a:path w="5130800" h="2332354">
                <a:moveTo>
                  <a:pt x="5105400" y="2319337"/>
                </a:moveTo>
                <a:lnTo>
                  <a:pt x="25400" y="2319337"/>
                </a:lnTo>
                <a:lnTo>
                  <a:pt x="25400" y="2306637"/>
                </a:lnTo>
                <a:lnTo>
                  <a:pt x="5105400" y="2306637"/>
                </a:lnTo>
                <a:lnTo>
                  <a:pt x="5105400" y="2319337"/>
                </a:lnTo>
                <a:close/>
              </a:path>
              <a:path w="5130800" h="2332354">
                <a:moveTo>
                  <a:pt x="5130800" y="2319337"/>
                </a:moveTo>
                <a:lnTo>
                  <a:pt x="5105400" y="2319337"/>
                </a:lnTo>
                <a:lnTo>
                  <a:pt x="5118100" y="2306637"/>
                </a:lnTo>
                <a:lnTo>
                  <a:pt x="5130800" y="2306637"/>
                </a:lnTo>
                <a:lnTo>
                  <a:pt x="5130800" y="2319337"/>
                </a:lnTo>
                <a:close/>
              </a:path>
            </a:pathLst>
          </a:custGeom>
          <a:solidFill>
            <a:srgbClr val="112C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作业内容：</a:t>
            </a:r>
            <a:r>
              <a:rPr spc="-5" dirty="0"/>
              <a:t>设计一份求职面试整体形</a:t>
            </a:r>
            <a:r>
              <a:rPr spc="-10" dirty="0"/>
              <a:t>象设计方案</a:t>
            </a:r>
            <a:endParaRPr spc="-10" dirty="0"/>
          </a:p>
          <a:p>
            <a:pPr marL="12700" marR="44450">
              <a:lnSpc>
                <a:spcPts val="2890"/>
              </a:lnSpc>
              <a:spcBef>
                <a:spcPts val="75"/>
              </a:spcBef>
            </a:pPr>
            <a:r>
              <a:rPr dirty="0">
                <a:solidFill>
                  <a:srgbClr val="FF0000"/>
                </a:solidFill>
              </a:rPr>
              <a:t>要求：</a:t>
            </a:r>
            <a:r>
              <a:rPr dirty="0"/>
              <a:t>上交</a:t>
            </a:r>
            <a:r>
              <a:rPr spc="-10" dirty="0">
                <a:latin typeface="Times New Roman" panose="02020603050405020304"/>
                <a:cs typeface="Times New Roman" panose="02020603050405020304"/>
              </a:rPr>
              <a:t>word</a:t>
            </a:r>
            <a:r>
              <a:rPr spc="-65" dirty="0"/>
              <a:t>版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pc="-10" dirty="0"/>
              <a:t>配图，电子版上传课程网站</a:t>
            </a:r>
            <a:endParaRPr spc="-10" dirty="0"/>
          </a:p>
          <a:p>
            <a:pPr marL="12700">
              <a:lnSpc>
                <a:spcPts val="2780"/>
              </a:lnSpc>
            </a:pPr>
            <a:r>
              <a:rPr dirty="0">
                <a:solidFill>
                  <a:srgbClr val="FF0000"/>
                </a:solidFill>
              </a:rPr>
              <a:t>提交时间：</a:t>
            </a:r>
            <a:r>
              <a:rPr spc="-5" dirty="0"/>
              <a:t>下周上课前交给班长，再</a:t>
            </a:r>
            <a:endParaRPr spc="-5" dirty="0"/>
          </a:p>
          <a:p>
            <a:pPr marL="12700">
              <a:lnSpc>
                <a:spcPct val="100000"/>
              </a:lnSpc>
            </a:pPr>
            <a:r>
              <a:rPr spc="-10" dirty="0"/>
              <a:t>转交给老师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3127" y="2332991"/>
            <a:ext cx="2743200" cy="40114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2438717"/>
            <a:ext cx="7340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  <a:latin typeface="UKIJ CJK"/>
                <a:cs typeface="UKIJ CJK"/>
              </a:rPr>
              <a:t>欢迎大家批评指正，谢谢！</a:t>
            </a:r>
            <a:endParaRPr sz="48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15389"/>
            <a:ext cx="807275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9535" indent="-342900" algn="just">
              <a:lnSpc>
                <a:spcPct val="100000"/>
              </a:lnSpc>
              <a:spcBef>
                <a:spcPts val="105"/>
              </a:spcBef>
              <a:buClr>
                <a:srgbClr val="6699FF"/>
              </a:buClr>
              <a:buFont typeface="Wingdings" panose="05000000000000000000"/>
              <a:buChar char=""/>
              <a:tabLst>
                <a:tab pos="355600" algn="l"/>
              </a:tabLst>
            </a:pP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第二步：在共享教学资源的同时，利用学校网络教学平台发布课程通知、开展学情调查、布置批改作业、组织网上讨论答疑、完善试题库和在线测试等；利用大数据人工智能等信息技术进行教学评价。</a:t>
            </a:r>
            <a:endParaRPr sz="2000">
              <a:latin typeface="Noto Serif CJK JP"/>
              <a:cs typeface="Noto Serif CJK JP"/>
            </a:endParaRPr>
          </a:p>
          <a:p>
            <a:pPr marL="354965" indent="-342265" algn="just">
              <a:lnSpc>
                <a:spcPct val="100000"/>
              </a:lnSpc>
              <a:spcBef>
                <a:spcPts val="3360"/>
              </a:spcBef>
              <a:buClr>
                <a:srgbClr val="6699FF"/>
              </a:buClr>
              <a:buFont typeface="Wingdings" panose="05000000000000000000"/>
              <a:buChar char=""/>
              <a:tabLst>
                <a:tab pos="354965" algn="l"/>
              </a:tabLst>
            </a:pP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本环节贯通整个课程教学过程。</a:t>
            </a:r>
            <a:endParaRPr sz="2000">
              <a:latin typeface="Noto Serif CJK JP"/>
              <a:cs typeface="Noto Serif CJK JP"/>
            </a:endParaRPr>
          </a:p>
          <a:p>
            <a:pPr marL="354965" indent="-342265" algn="just">
              <a:lnSpc>
                <a:spcPts val="2395"/>
              </a:lnSpc>
              <a:spcBef>
                <a:spcPts val="3370"/>
              </a:spcBef>
              <a:buClr>
                <a:srgbClr val="6699FF"/>
              </a:buClr>
              <a:buFont typeface="Wingdings" panose="05000000000000000000"/>
              <a:buChar char=""/>
              <a:tabLst>
                <a:tab pos="354965" algn="l"/>
              </a:tabLst>
            </a:pPr>
            <a:r>
              <a:rPr sz="20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第三步：授课教师充分利用网络学习空间进行</a:t>
            </a:r>
            <a:r>
              <a:rPr sz="20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0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教</a:t>
            </a:r>
            <a:r>
              <a:rPr sz="20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0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与</a:t>
            </a:r>
            <a:r>
              <a:rPr sz="20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“</a:t>
            </a:r>
            <a:r>
              <a:rPr sz="2000" spc="-10" dirty="0">
                <a:solidFill>
                  <a:srgbClr val="153793"/>
                </a:solidFill>
                <a:latin typeface="Noto Serif CJK JP"/>
                <a:cs typeface="Noto Serif CJK JP"/>
              </a:rPr>
              <a:t>学</a:t>
            </a:r>
            <a:r>
              <a:rPr sz="20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”</a:t>
            </a:r>
            <a:r>
              <a:rPr sz="20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的研究和实践</a:t>
            </a:r>
            <a:endParaRPr sz="2000">
              <a:latin typeface="Noto Serif CJK JP"/>
              <a:cs typeface="Noto Serif CJK JP"/>
            </a:endParaRPr>
          </a:p>
          <a:p>
            <a:pPr marL="355600" marR="89535" algn="just">
              <a:lnSpc>
                <a:spcPts val="2400"/>
              </a:lnSpc>
              <a:spcBef>
                <a:spcPts val="75"/>
              </a:spcBef>
            </a:pP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。课程组全体教师共建课程资源，开展协同备课、授课，形成课程建设合力；强化教学设计，及时更新教学内容，实现学生考核过程精细化、教学效果分析与反馈即时化；灵活运用翻转课堂、自主课堂、场景课堂等，积极开展研讨式教学，形成具有一定特色的信息化教学模</a:t>
            </a:r>
            <a:r>
              <a:rPr sz="2000" spc="-30" dirty="0">
                <a:solidFill>
                  <a:srgbClr val="153793"/>
                </a:solidFill>
                <a:latin typeface="Noto Serif CJK JP"/>
                <a:cs typeface="Noto Serif CJK JP"/>
              </a:rPr>
              <a:t>式。</a:t>
            </a:r>
            <a:endParaRPr sz="2000">
              <a:latin typeface="Noto Serif CJK JP"/>
              <a:cs typeface="Noto Serif CJK JP"/>
            </a:endParaRPr>
          </a:p>
          <a:p>
            <a:pPr marL="354965" indent="-342265" algn="just">
              <a:lnSpc>
                <a:spcPct val="100000"/>
              </a:lnSpc>
              <a:spcBef>
                <a:spcPts val="400"/>
              </a:spcBef>
              <a:buClr>
                <a:srgbClr val="6699FF"/>
              </a:buClr>
              <a:buFont typeface="Wingdings" panose="05000000000000000000"/>
              <a:buChar char=""/>
              <a:tabLst>
                <a:tab pos="354965" algn="l"/>
              </a:tabLst>
            </a:pPr>
            <a:r>
              <a:rPr sz="2000" spc="-15" dirty="0">
                <a:solidFill>
                  <a:srgbClr val="153793"/>
                </a:solidFill>
                <a:latin typeface="Noto Serif CJK JP"/>
                <a:cs typeface="Noto Serif CJK JP"/>
              </a:rPr>
              <a:t>本环节贯通整个课程教学过程。</a:t>
            </a:r>
            <a:endParaRPr sz="2000">
              <a:latin typeface="Noto Serif CJK JP"/>
              <a:cs typeface="Noto Serif CJK JP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012" y="208915"/>
            <a:ext cx="943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9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0000"/>
                </a:solidFill>
                <a:latin typeface="Noto Sans CJK HK"/>
                <a:cs typeface="Noto Sans CJK HK"/>
              </a:rPr>
              <a:t>信息化</a:t>
            </a:r>
            <a:r>
              <a:rPr sz="1800" b="1" spc="-15" dirty="0">
                <a:solidFill>
                  <a:srgbClr val="000000"/>
                </a:solidFill>
                <a:latin typeface="Noto Sans CJK HK"/>
                <a:cs typeface="Noto Sans CJK HK"/>
              </a:rPr>
              <a:t>建设方案</a:t>
            </a:r>
            <a:endParaRPr sz="18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942" y="287020"/>
            <a:ext cx="1173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2987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00"/>
                </a:solidFill>
                <a:latin typeface="Noto Sans CJK HK"/>
                <a:cs typeface="Noto Sans CJK HK"/>
              </a:rPr>
              <a:t>一、课程基</a:t>
            </a:r>
            <a:r>
              <a:rPr sz="1800" b="1" spc="-20" dirty="0">
                <a:solidFill>
                  <a:srgbClr val="000000"/>
                </a:solidFill>
                <a:latin typeface="Noto Sans CJK HK"/>
                <a:cs typeface="Noto Sans CJK HK"/>
              </a:rPr>
              <a:t>本信息</a:t>
            </a:r>
            <a:endParaRPr sz="1800">
              <a:latin typeface="Noto Sans CJK HK"/>
              <a:cs typeface="Noto Sans CJK H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36637" y="1630362"/>
          <a:ext cx="7145020" cy="357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0825"/>
                <a:gridCol w="2131695"/>
                <a:gridCol w="2133600"/>
              </a:tblGrid>
              <a:tr h="102361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001F5F"/>
                          </a:solidFill>
                          <a:latin typeface="Noto Sans CJK HK"/>
                          <a:cs typeface="Noto Sans CJK HK"/>
                        </a:rPr>
                        <a:t>课程名称：商务礼仪</a:t>
                      </a:r>
                      <a:endParaRPr sz="1700">
                        <a:latin typeface="Noto Sans CJK HK"/>
                        <a:cs typeface="Noto Sans CJK HK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solidFill>
                      <a:srgbClr val="4AACC5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9626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700" spc="-20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课程代码：</a:t>
                      </a:r>
                      <a:endParaRPr sz="1700">
                        <a:latin typeface="Noto Serif CJK JP"/>
                        <a:cs typeface="Noto Serif CJK JP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700" spc="-20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学分：</a:t>
                      </a:r>
                      <a:r>
                        <a:rPr sz="1700" spc="-25" dirty="0">
                          <a:solidFill>
                            <a:srgbClr val="001F5F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7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700" spc="-20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学时：</a:t>
                      </a:r>
                      <a:r>
                        <a:rPr sz="1700" spc="-25" dirty="0">
                          <a:solidFill>
                            <a:srgbClr val="001F5F"/>
                          </a:solidFill>
                          <a:latin typeface="Arial" panose="020B0604020202020204"/>
                          <a:cs typeface="Arial" panose="020B0604020202020204"/>
                        </a:rPr>
                        <a:t>28</a:t>
                      </a:r>
                      <a:endParaRPr sz="17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39999"/>
                      </a:srgb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700" spc="-10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授课时间：第</a:t>
                      </a:r>
                      <a:r>
                        <a:rPr sz="1700" spc="-20" dirty="0">
                          <a:solidFill>
                            <a:srgbClr val="001F5F"/>
                          </a:solidFill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700" spc="-30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学期</a:t>
                      </a:r>
                      <a:endParaRPr sz="1700">
                        <a:latin typeface="Noto Serif CJK JP"/>
                        <a:cs typeface="Noto Serif CJK JP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700" spc="-15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授课对象：电子商务、市场营销等专业</a:t>
                      </a:r>
                      <a:endParaRPr sz="1700">
                        <a:latin typeface="Noto Serif CJK JP"/>
                        <a:cs typeface="Noto Serif CJK JP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543560">
                <a:tc gridSpan="3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700" spc="-15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课程类型：市场营销专业必修课程</a:t>
                      </a:r>
                      <a:endParaRPr sz="1700">
                        <a:latin typeface="Noto Serif CJK JP"/>
                        <a:cs typeface="Noto Serif CJK JP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39999"/>
                      </a:srgbClr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810260">
                <a:tc>
                  <a:txBody>
                    <a:bodyPr/>
                    <a:lstStyle/>
                    <a:p>
                      <a:pPr marL="74930">
                        <a:lnSpc>
                          <a:spcPts val="2035"/>
                        </a:lnSpc>
                        <a:spcBef>
                          <a:spcPts val="220"/>
                        </a:spcBef>
                      </a:pPr>
                      <a:r>
                        <a:rPr sz="1700" spc="-10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先修课程</a:t>
                      </a:r>
                      <a:r>
                        <a:rPr sz="1700" spc="-50" dirty="0">
                          <a:solidFill>
                            <a:srgbClr val="001F5F"/>
                          </a:solidFill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endParaRPr sz="17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74930">
                        <a:lnSpc>
                          <a:spcPts val="2035"/>
                        </a:lnSpc>
                      </a:pPr>
                      <a:r>
                        <a:rPr sz="1700" spc="-15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经济学、工商企业管理等</a:t>
                      </a:r>
                      <a:endParaRPr sz="1700">
                        <a:latin typeface="Noto Serif CJK JP"/>
                        <a:cs typeface="Noto Serif CJK JP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700" spc="-15" dirty="0">
                          <a:solidFill>
                            <a:srgbClr val="001F5F"/>
                          </a:solidFill>
                          <a:latin typeface="Noto Serif CJK JP"/>
                          <a:cs typeface="Noto Serif CJK JP"/>
                        </a:rPr>
                        <a:t>客户关系管理、推销与谈判等</a:t>
                      </a:r>
                      <a:endParaRPr sz="1700">
                        <a:latin typeface="Noto Serif CJK JP"/>
                        <a:cs typeface="Noto Serif CJK JP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06500" y="1654175"/>
          <a:ext cx="7276465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730"/>
                <a:gridCol w="5791835"/>
              </a:tblGrid>
              <a:tr h="392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层次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区别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786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5"/>
                        </a:spcBef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本科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243204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298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8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本科该课程以选修课的形式出现，并不列入专业培养重</a:t>
                      </a:r>
                      <a:r>
                        <a:rPr sz="18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点内容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中职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 marR="22987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中职主要介绍形象设计这部分内容，重在练习仪容仪态和职业着装，而在商务会议与商务活动等方面涉猎很少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  <a:tr h="1179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培训班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53793"/>
                          </a:solidFill>
                          <a:latin typeface="Noto Serif CJK JP"/>
                          <a:cs typeface="Noto Serif CJK JP"/>
                        </a:rPr>
                        <a:t>培训班集中训练几个知识点，如训练站姿，如训练握手，并不是以企业真实的商务活动为依托</a:t>
                      </a:r>
                      <a:endParaRPr sz="1800">
                        <a:latin typeface="Noto Serif CJK JP"/>
                        <a:cs typeface="Noto Serif CJK JP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70000"/>
                      </a:solidFill>
                      <a:prstDash val="solid"/>
                    </a:lnL>
                    <a:lnR w="12700">
                      <a:solidFill>
                        <a:srgbClr val="070000"/>
                      </a:solidFill>
                      <a:prstDash val="solid"/>
                    </a:lnR>
                    <a:lnT w="12700">
                      <a:solidFill>
                        <a:srgbClr val="070000"/>
                      </a:solidFill>
                      <a:prstDash val="solid"/>
                    </a:lnT>
                    <a:lnB w="12700">
                      <a:solidFill>
                        <a:srgbClr val="07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2777" y="298450"/>
            <a:ext cx="673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Noto Serif CJK JP"/>
                <a:cs typeface="Noto Serif CJK JP"/>
              </a:rPr>
              <a:t>二、本课程与中职、本科、培训班同类课程的区别</a:t>
            </a:r>
            <a:endParaRPr spc="-5" dirty="0">
              <a:latin typeface="Noto Serif CJK JP"/>
              <a:cs typeface="Noto Serif CJK JP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852" y="340677"/>
            <a:ext cx="104584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Noto Sans CJK HK"/>
                <a:cs typeface="Noto Sans CJK HK"/>
              </a:rPr>
              <a:t>三、课程</a:t>
            </a:r>
            <a:r>
              <a:rPr sz="2000" b="1" spc="-25" dirty="0">
                <a:latin typeface="Noto Sans CJK HK"/>
                <a:cs typeface="Noto Sans CJK HK"/>
              </a:rPr>
              <a:t>定位</a:t>
            </a:r>
            <a:endParaRPr sz="2000">
              <a:latin typeface="Noto Sans CJK HK"/>
              <a:cs typeface="Noto Sans CJK H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9970" y="363220"/>
            <a:ext cx="5532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Noto Sans CJK HK"/>
                <a:cs typeface="Noto Sans CJK HK"/>
              </a:rPr>
              <a:t>课程面向的岗位（分析图</a:t>
            </a:r>
            <a:r>
              <a:rPr sz="3600" b="1" spc="-50" dirty="0">
                <a:solidFill>
                  <a:srgbClr val="FFFFFF"/>
                </a:solidFill>
                <a:latin typeface="Noto Sans CJK HK"/>
                <a:cs typeface="Noto Sans CJK HK"/>
              </a:rPr>
              <a:t>）</a:t>
            </a:r>
            <a:endParaRPr sz="3600">
              <a:latin typeface="Noto Sans CJK HK"/>
              <a:cs typeface="Noto Sans CJK H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872" y="2948841"/>
            <a:ext cx="8009255" cy="2689860"/>
            <a:chOff x="144872" y="2948841"/>
            <a:chExt cx="8009255" cy="268986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4872" y="2948841"/>
              <a:ext cx="8009100" cy="2689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59" y="5172455"/>
              <a:ext cx="420623" cy="2240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235" y="5082539"/>
              <a:ext cx="457200" cy="2270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8655" y="5228844"/>
              <a:ext cx="388619" cy="1813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269" y="4507064"/>
              <a:ext cx="324891" cy="7857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5194" y="4507064"/>
              <a:ext cx="324891" cy="78571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3442" y="5729093"/>
            <a:ext cx="1839595" cy="657225"/>
            <a:chOff x="73442" y="5729093"/>
            <a:chExt cx="1839595" cy="65722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42" y="5729093"/>
              <a:ext cx="1839077" cy="6570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0700" y="5777484"/>
              <a:ext cx="86868" cy="5349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20" y="5780532"/>
              <a:ext cx="86868" cy="5242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25425" y="5557837"/>
            <a:ext cx="146113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175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Noto Serif CJK JP"/>
                <a:cs typeface="Noto Serif CJK JP"/>
              </a:rPr>
              <a:t>商务管理专员</a:t>
            </a:r>
            <a:r>
              <a:rPr sz="1800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800" spc="-10" dirty="0">
                <a:solidFill>
                  <a:srgbClr val="FFFFFF"/>
                </a:solidFill>
                <a:latin typeface="Noto Serif CJK JP"/>
                <a:cs typeface="Noto Serif CJK JP"/>
              </a:rPr>
              <a:t>商务管理助理</a:t>
            </a:r>
            <a:endParaRPr sz="1800">
              <a:latin typeface="Noto Serif CJK JP"/>
              <a:cs typeface="Noto Serif CJK JP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88827" y="5217477"/>
            <a:ext cx="38360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Droid Sans Fallback"/>
                <a:cs typeface="Droid Sans Fallback"/>
              </a:rPr>
              <a:t>如果企业规模较大，初次就业商务管理专员岗位，还可以细分为：营销专员、促销专员、商务谈判专员</a:t>
            </a:r>
            <a:endParaRPr sz="2000"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Droid Sans Fallback"/>
                <a:cs typeface="Droid Sans Fallback"/>
              </a:rPr>
              <a:t>、营销经理助理等岗位。</a:t>
            </a:r>
            <a:endParaRPr sz="2000">
              <a:latin typeface="Droid Sans Fallback"/>
              <a:cs typeface="Droid Sans Fallb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91385" y="4101147"/>
            <a:ext cx="3894454" cy="1181735"/>
            <a:chOff x="2191385" y="4101147"/>
            <a:chExt cx="3894454" cy="118173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1385" y="4913947"/>
              <a:ext cx="1864042" cy="3686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1252" y="4952999"/>
              <a:ext cx="86867" cy="2682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14372" y="4954523"/>
              <a:ext cx="86868" cy="2621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1797" y="4101147"/>
              <a:ext cx="1864042" cy="37020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2744" y="4140707"/>
              <a:ext cx="86867" cy="2682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44339" y="4140707"/>
              <a:ext cx="86867" cy="2651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609850" y="4114482"/>
            <a:ext cx="296989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商务经理</a:t>
            </a:r>
            <a:endParaRPr sz="1800">
              <a:latin typeface="Noto Serif CJK JP"/>
              <a:cs typeface="Noto Serif CJK JP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8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商务主管</a:t>
            </a:r>
            <a:endParaRPr sz="1800">
              <a:latin typeface="Noto Serif CJK JP"/>
              <a:cs typeface="Noto Serif CJK JP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339522" y="3310572"/>
            <a:ext cx="1864360" cy="370205"/>
            <a:chOff x="6339522" y="3310572"/>
            <a:chExt cx="1864360" cy="370205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39522" y="3310572"/>
              <a:ext cx="1864042" cy="3702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69579" y="3349751"/>
              <a:ext cx="86868" cy="2682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62699" y="3351275"/>
              <a:ext cx="86867" cy="26365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757669" y="332390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Noto Serif CJK JP"/>
                <a:cs typeface="Noto Serif CJK JP"/>
              </a:rPr>
              <a:t>商务总监</a:t>
            </a:r>
            <a:endParaRPr sz="1800">
              <a:latin typeface="Noto Serif CJK JP"/>
              <a:cs typeface="Noto Serif CJK JP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72679" y="2761068"/>
            <a:ext cx="3375660" cy="2496820"/>
            <a:chOff x="1272679" y="2761068"/>
            <a:chExt cx="3375660" cy="249682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11552" y="4425695"/>
              <a:ext cx="420624" cy="2240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4827" y="4335779"/>
              <a:ext cx="457200" cy="2270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7248" y="4480560"/>
              <a:ext cx="388620" cy="1813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3837" y="4506912"/>
              <a:ext cx="263982" cy="75039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72679" y="2761068"/>
              <a:ext cx="3375660" cy="1584960"/>
            </a:xfrm>
            <a:custGeom>
              <a:avLst/>
              <a:gdLst/>
              <a:ahLst/>
              <a:cxnLst/>
              <a:rect l="l" t="t" r="r" b="b"/>
              <a:pathLst>
                <a:path w="3375660" h="1584960">
                  <a:moveTo>
                    <a:pt x="1394320" y="853668"/>
                  </a:moveTo>
                  <a:lnTo>
                    <a:pt x="1053541" y="853668"/>
                  </a:lnTo>
                  <a:lnTo>
                    <a:pt x="1098969" y="944549"/>
                  </a:lnTo>
                  <a:lnTo>
                    <a:pt x="0" y="1494028"/>
                  </a:lnTo>
                  <a:lnTo>
                    <a:pt x="45440" y="1584909"/>
                  </a:lnTo>
                  <a:lnTo>
                    <a:pt x="1144409" y="1035431"/>
                  </a:lnTo>
                  <a:lnTo>
                    <a:pt x="1189850" y="1126286"/>
                  </a:lnTo>
                  <a:lnTo>
                    <a:pt x="1351711" y="910463"/>
                  </a:lnTo>
                  <a:lnTo>
                    <a:pt x="1394320" y="853668"/>
                  </a:lnTo>
                  <a:close/>
                </a:path>
                <a:path w="3375660" h="1584960">
                  <a:moveTo>
                    <a:pt x="3375520" y="15468"/>
                  </a:moveTo>
                  <a:lnTo>
                    <a:pt x="3035096" y="0"/>
                  </a:lnTo>
                  <a:lnTo>
                    <a:pt x="3076346" y="92837"/>
                  </a:lnTo>
                  <a:lnTo>
                    <a:pt x="1983282" y="578650"/>
                  </a:lnTo>
                  <a:lnTo>
                    <a:pt x="2024557" y="671487"/>
                  </a:lnTo>
                  <a:lnTo>
                    <a:pt x="3117621" y="185686"/>
                  </a:lnTo>
                  <a:lnTo>
                    <a:pt x="3158883" y="278523"/>
                  </a:lnTo>
                  <a:lnTo>
                    <a:pt x="3337280" y="61887"/>
                  </a:lnTo>
                  <a:lnTo>
                    <a:pt x="3375520" y="15468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5391784" y="1982977"/>
            <a:ext cx="1390015" cy="612775"/>
          </a:xfrm>
          <a:custGeom>
            <a:avLst/>
            <a:gdLst/>
            <a:ahLst/>
            <a:cxnLst/>
            <a:rect l="l" t="t" r="r" b="b"/>
            <a:pathLst>
              <a:path w="1390015" h="612775">
                <a:moveTo>
                  <a:pt x="1087528" y="94686"/>
                </a:moveTo>
                <a:lnTo>
                  <a:pt x="1050709" y="0"/>
                </a:lnTo>
                <a:lnTo>
                  <a:pt x="1390014" y="31559"/>
                </a:lnTo>
                <a:lnTo>
                  <a:pt x="1357834" y="67068"/>
                </a:lnTo>
                <a:lnTo>
                  <a:pt x="1158544" y="67068"/>
                </a:lnTo>
                <a:lnTo>
                  <a:pt x="1087528" y="94686"/>
                </a:lnTo>
                <a:close/>
              </a:path>
              <a:path w="1390015" h="612775">
                <a:moveTo>
                  <a:pt x="1124351" y="189380"/>
                </a:moveTo>
                <a:lnTo>
                  <a:pt x="1087528" y="94686"/>
                </a:lnTo>
                <a:lnTo>
                  <a:pt x="1158544" y="67068"/>
                </a:lnTo>
                <a:lnTo>
                  <a:pt x="1195374" y="161759"/>
                </a:lnTo>
                <a:lnTo>
                  <a:pt x="1124351" y="189380"/>
                </a:lnTo>
                <a:close/>
              </a:path>
              <a:path w="1390015" h="612775">
                <a:moveTo>
                  <a:pt x="1161173" y="284073"/>
                </a:moveTo>
                <a:lnTo>
                  <a:pt x="1124351" y="189380"/>
                </a:lnTo>
                <a:lnTo>
                  <a:pt x="1195374" y="161759"/>
                </a:lnTo>
                <a:lnTo>
                  <a:pt x="1158544" y="67068"/>
                </a:lnTo>
                <a:lnTo>
                  <a:pt x="1357834" y="67068"/>
                </a:lnTo>
                <a:lnTo>
                  <a:pt x="1161173" y="284073"/>
                </a:lnTo>
                <a:close/>
              </a:path>
              <a:path w="1390015" h="612775">
                <a:moveTo>
                  <a:pt x="36829" y="612305"/>
                </a:moveTo>
                <a:lnTo>
                  <a:pt x="0" y="517613"/>
                </a:lnTo>
                <a:lnTo>
                  <a:pt x="1087528" y="94686"/>
                </a:lnTo>
                <a:lnTo>
                  <a:pt x="1124351" y="189380"/>
                </a:lnTo>
                <a:lnTo>
                  <a:pt x="36829" y="61230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93139" y="3373754"/>
            <a:ext cx="107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400" dirty="0">
                <a:solidFill>
                  <a:srgbClr val="153793"/>
                </a:solidFill>
                <a:latin typeface="Noto Serif CJK JP"/>
                <a:cs typeface="Noto Serif CJK JP"/>
              </a:rPr>
              <a:t>年</a:t>
            </a:r>
            <a:r>
              <a:rPr sz="2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2400" spc="-2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年</a:t>
            </a:r>
            <a:endParaRPr sz="2400">
              <a:latin typeface="Noto Serif CJK JP"/>
              <a:cs typeface="Noto Serif CJK JP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50539" y="1651317"/>
            <a:ext cx="3242945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3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2400" spc="-20" dirty="0">
                <a:solidFill>
                  <a:srgbClr val="153793"/>
                </a:solidFill>
                <a:latin typeface="Noto Serif CJK JP"/>
                <a:cs typeface="Noto Serif CJK JP"/>
              </a:rPr>
              <a:t>年以上</a:t>
            </a:r>
            <a:endParaRPr sz="2400">
              <a:latin typeface="Noto Serif CJK JP"/>
              <a:cs typeface="Noto Serif CJK JP"/>
            </a:endParaRPr>
          </a:p>
          <a:p>
            <a:pPr marL="12700">
              <a:lnSpc>
                <a:spcPct val="100000"/>
              </a:lnSpc>
              <a:spcBef>
                <a:spcPts val="3720"/>
              </a:spcBef>
            </a:pPr>
            <a:r>
              <a:rPr sz="2400" spc="-2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400" dirty="0">
                <a:solidFill>
                  <a:srgbClr val="153793"/>
                </a:solidFill>
                <a:latin typeface="Noto Serif CJK JP"/>
                <a:cs typeface="Noto Serif CJK JP"/>
              </a:rPr>
              <a:t>年</a:t>
            </a:r>
            <a:r>
              <a:rPr sz="2400" spc="-1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2400" spc="-20" dirty="0">
                <a:solidFill>
                  <a:srgbClr val="153793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400" spc="-50" dirty="0">
                <a:solidFill>
                  <a:srgbClr val="153793"/>
                </a:solidFill>
                <a:latin typeface="Noto Serif CJK JP"/>
                <a:cs typeface="Noto Serif CJK JP"/>
              </a:rPr>
              <a:t>年</a:t>
            </a:r>
            <a:endParaRPr sz="2400">
              <a:latin typeface="Noto Serif CJK JP"/>
              <a:cs typeface="Noto Serif CJK JP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29869" y="1993353"/>
            <a:ext cx="7102475" cy="3583940"/>
            <a:chOff x="529869" y="1993353"/>
            <a:chExt cx="7102475" cy="3583940"/>
          </a:xfrm>
        </p:grpSpPr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9869" y="4775352"/>
              <a:ext cx="324891" cy="78571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91869" y="4791227"/>
              <a:ext cx="324891" cy="78571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3837" y="4659312"/>
              <a:ext cx="263982" cy="7503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72794" y="4599139"/>
              <a:ext cx="324891" cy="7857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0869" y="4751539"/>
              <a:ext cx="324891" cy="7857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22437" y="4506912"/>
              <a:ext cx="263982" cy="7503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93694" y="3897464"/>
              <a:ext cx="324891" cy="78571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25394" y="3745064"/>
              <a:ext cx="324891" cy="78571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87269" y="3897464"/>
              <a:ext cx="324891" cy="78571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21665" y="1993353"/>
              <a:ext cx="610539" cy="105775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63807" y="2831236"/>
              <a:ext cx="324891" cy="11141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82807" y="2831071"/>
              <a:ext cx="324891" cy="101417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25482" y="3821264"/>
              <a:ext cx="324891" cy="785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4050" y="4921250"/>
            <a:ext cx="273050" cy="641350"/>
          </a:xfrm>
          <a:custGeom>
            <a:avLst/>
            <a:gdLst/>
            <a:ahLst/>
            <a:cxnLst/>
            <a:rect l="l" t="t" r="r" b="b"/>
            <a:pathLst>
              <a:path w="273050" h="641350">
                <a:moveTo>
                  <a:pt x="225425" y="319100"/>
                </a:moveTo>
                <a:lnTo>
                  <a:pt x="0" y="319100"/>
                </a:lnTo>
                <a:lnTo>
                  <a:pt x="0" y="0"/>
                </a:lnTo>
                <a:lnTo>
                  <a:pt x="19050" y="0"/>
                </a:lnTo>
                <a:lnTo>
                  <a:pt x="19050" y="300050"/>
                </a:lnTo>
                <a:lnTo>
                  <a:pt x="9525" y="300050"/>
                </a:lnTo>
                <a:lnTo>
                  <a:pt x="19050" y="309575"/>
                </a:lnTo>
                <a:lnTo>
                  <a:pt x="225425" y="309575"/>
                </a:lnTo>
                <a:lnTo>
                  <a:pt x="225425" y="319100"/>
                </a:lnTo>
                <a:close/>
              </a:path>
              <a:path w="273050" h="641350">
                <a:moveTo>
                  <a:pt x="19050" y="309575"/>
                </a:moveTo>
                <a:lnTo>
                  <a:pt x="9525" y="300050"/>
                </a:lnTo>
                <a:lnTo>
                  <a:pt x="19050" y="300050"/>
                </a:lnTo>
                <a:lnTo>
                  <a:pt x="19050" y="309575"/>
                </a:lnTo>
                <a:close/>
              </a:path>
              <a:path w="273050" h="641350">
                <a:moveTo>
                  <a:pt x="244475" y="319100"/>
                </a:moveTo>
                <a:lnTo>
                  <a:pt x="234950" y="319100"/>
                </a:lnTo>
                <a:lnTo>
                  <a:pt x="225425" y="309575"/>
                </a:lnTo>
                <a:lnTo>
                  <a:pt x="19050" y="309575"/>
                </a:lnTo>
                <a:lnTo>
                  <a:pt x="19050" y="300050"/>
                </a:lnTo>
                <a:lnTo>
                  <a:pt x="244475" y="300050"/>
                </a:lnTo>
                <a:lnTo>
                  <a:pt x="244475" y="319100"/>
                </a:lnTo>
                <a:close/>
              </a:path>
              <a:path w="273050" h="641350">
                <a:moveTo>
                  <a:pt x="244475" y="584200"/>
                </a:moveTo>
                <a:lnTo>
                  <a:pt x="225425" y="584200"/>
                </a:lnTo>
                <a:lnTo>
                  <a:pt x="225425" y="309575"/>
                </a:lnTo>
                <a:lnTo>
                  <a:pt x="234950" y="319100"/>
                </a:lnTo>
                <a:lnTo>
                  <a:pt x="244475" y="319100"/>
                </a:lnTo>
                <a:lnTo>
                  <a:pt x="244475" y="584200"/>
                </a:lnTo>
                <a:close/>
              </a:path>
              <a:path w="273050" h="641350">
                <a:moveTo>
                  <a:pt x="234950" y="641350"/>
                </a:moveTo>
                <a:lnTo>
                  <a:pt x="196850" y="565150"/>
                </a:lnTo>
                <a:lnTo>
                  <a:pt x="225425" y="565150"/>
                </a:lnTo>
                <a:lnTo>
                  <a:pt x="225425" y="584200"/>
                </a:lnTo>
                <a:lnTo>
                  <a:pt x="263525" y="584200"/>
                </a:lnTo>
                <a:lnTo>
                  <a:pt x="234950" y="641350"/>
                </a:lnTo>
                <a:close/>
              </a:path>
              <a:path w="273050" h="641350">
                <a:moveTo>
                  <a:pt x="263525" y="584200"/>
                </a:moveTo>
                <a:lnTo>
                  <a:pt x="244475" y="584200"/>
                </a:lnTo>
                <a:lnTo>
                  <a:pt x="244475" y="565150"/>
                </a:lnTo>
                <a:lnTo>
                  <a:pt x="273050" y="565150"/>
                </a:lnTo>
                <a:lnTo>
                  <a:pt x="263525" y="584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2362" y="2492375"/>
            <a:ext cx="1544955" cy="288925"/>
          </a:xfrm>
          <a:custGeom>
            <a:avLst/>
            <a:gdLst/>
            <a:ahLst/>
            <a:cxnLst/>
            <a:rect l="l" t="t" r="r" b="b"/>
            <a:pathLst>
              <a:path w="1544954" h="288925">
                <a:moveTo>
                  <a:pt x="762800" y="250825"/>
                </a:moveTo>
                <a:lnTo>
                  <a:pt x="762800" y="0"/>
                </a:lnTo>
                <a:lnTo>
                  <a:pt x="1544637" y="0"/>
                </a:lnTo>
                <a:lnTo>
                  <a:pt x="1544637" y="9525"/>
                </a:lnTo>
                <a:lnTo>
                  <a:pt x="781850" y="9525"/>
                </a:lnTo>
                <a:lnTo>
                  <a:pt x="772325" y="19050"/>
                </a:lnTo>
                <a:lnTo>
                  <a:pt x="781850" y="19050"/>
                </a:lnTo>
                <a:lnTo>
                  <a:pt x="781850" y="241300"/>
                </a:lnTo>
                <a:lnTo>
                  <a:pt x="772325" y="241300"/>
                </a:lnTo>
                <a:lnTo>
                  <a:pt x="762800" y="250825"/>
                </a:lnTo>
                <a:close/>
              </a:path>
              <a:path w="1544954" h="288925">
                <a:moveTo>
                  <a:pt x="781850" y="19050"/>
                </a:moveTo>
                <a:lnTo>
                  <a:pt x="772325" y="19050"/>
                </a:lnTo>
                <a:lnTo>
                  <a:pt x="781850" y="9525"/>
                </a:lnTo>
                <a:lnTo>
                  <a:pt x="781850" y="19050"/>
                </a:lnTo>
                <a:close/>
              </a:path>
              <a:path w="1544954" h="288925">
                <a:moveTo>
                  <a:pt x="1544637" y="19050"/>
                </a:moveTo>
                <a:lnTo>
                  <a:pt x="781850" y="19050"/>
                </a:lnTo>
                <a:lnTo>
                  <a:pt x="781850" y="9525"/>
                </a:lnTo>
                <a:lnTo>
                  <a:pt x="1544637" y="9525"/>
                </a:lnTo>
                <a:lnTo>
                  <a:pt x="1544637" y="19050"/>
                </a:lnTo>
                <a:close/>
              </a:path>
              <a:path w="1544954" h="288925">
                <a:moveTo>
                  <a:pt x="76200" y="288925"/>
                </a:moveTo>
                <a:lnTo>
                  <a:pt x="0" y="250825"/>
                </a:lnTo>
                <a:lnTo>
                  <a:pt x="76200" y="212725"/>
                </a:lnTo>
                <a:lnTo>
                  <a:pt x="76200" y="241300"/>
                </a:lnTo>
                <a:lnTo>
                  <a:pt x="57150" y="241300"/>
                </a:lnTo>
                <a:lnTo>
                  <a:pt x="57150" y="260350"/>
                </a:lnTo>
                <a:lnTo>
                  <a:pt x="76200" y="260350"/>
                </a:lnTo>
                <a:lnTo>
                  <a:pt x="76200" y="288925"/>
                </a:lnTo>
                <a:close/>
              </a:path>
              <a:path w="1544954" h="288925">
                <a:moveTo>
                  <a:pt x="76200" y="260350"/>
                </a:moveTo>
                <a:lnTo>
                  <a:pt x="57150" y="260350"/>
                </a:lnTo>
                <a:lnTo>
                  <a:pt x="57150" y="241300"/>
                </a:lnTo>
                <a:lnTo>
                  <a:pt x="76200" y="241300"/>
                </a:lnTo>
                <a:lnTo>
                  <a:pt x="76200" y="260350"/>
                </a:lnTo>
                <a:close/>
              </a:path>
              <a:path w="1544954" h="288925">
                <a:moveTo>
                  <a:pt x="781850" y="260350"/>
                </a:moveTo>
                <a:lnTo>
                  <a:pt x="76200" y="260350"/>
                </a:lnTo>
                <a:lnTo>
                  <a:pt x="76200" y="241300"/>
                </a:lnTo>
                <a:lnTo>
                  <a:pt x="762800" y="241300"/>
                </a:lnTo>
                <a:lnTo>
                  <a:pt x="762800" y="250825"/>
                </a:lnTo>
                <a:lnTo>
                  <a:pt x="781850" y="250825"/>
                </a:lnTo>
                <a:lnTo>
                  <a:pt x="781850" y="260350"/>
                </a:lnTo>
                <a:close/>
              </a:path>
              <a:path w="1544954" h="288925">
                <a:moveTo>
                  <a:pt x="781850" y="250825"/>
                </a:moveTo>
                <a:lnTo>
                  <a:pt x="762800" y="250825"/>
                </a:lnTo>
                <a:lnTo>
                  <a:pt x="772325" y="241300"/>
                </a:lnTo>
                <a:lnTo>
                  <a:pt x="781850" y="241300"/>
                </a:lnTo>
                <a:lnTo>
                  <a:pt x="781850" y="2508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05625" y="2438400"/>
            <a:ext cx="76200" cy="1098550"/>
          </a:xfrm>
          <a:custGeom>
            <a:avLst/>
            <a:gdLst/>
            <a:ahLst/>
            <a:cxnLst/>
            <a:rect l="l" t="t" r="r" b="b"/>
            <a:pathLst>
              <a:path w="76200" h="1098550">
                <a:moveTo>
                  <a:pt x="47625" y="1041400"/>
                </a:moveTo>
                <a:lnTo>
                  <a:pt x="28575" y="1041400"/>
                </a:lnTo>
                <a:lnTo>
                  <a:pt x="28575" y="0"/>
                </a:lnTo>
                <a:lnTo>
                  <a:pt x="47625" y="0"/>
                </a:lnTo>
                <a:lnTo>
                  <a:pt x="47625" y="1041400"/>
                </a:lnTo>
                <a:close/>
              </a:path>
              <a:path w="76200" h="1098550">
                <a:moveTo>
                  <a:pt x="38100" y="1098550"/>
                </a:moveTo>
                <a:lnTo>
                  <a:pt x="0" y="1022350"/>
                </a:lnTo>
                <a:lnTo>
                  <a:pt x="28575" y="1022350"/>
                </a:lnTo>
                <a:lnTo>
                  <a:pt x="28575" y="1041400"/>
                </a:lnTo>
                <a:lnTo>
                  <a:pt x="66675" y="1041400"/>
                </a:lnTo>
                <a:lnTo>
                  <a:pt x="38100" y="1098550"/>
                </a:lnTo>
                <a:close/>
              </a:path>
              <a:path w="76200" h="1098550">
                <a:moveTo>
                  <a:pt x="66675" y="1041400"/>
                </a:moveTo>
                <a:lnTo>
                  <a:pt x="47625" y="1041400"/>
                </a:lnTo>
                <a:lnTo>
                  <a:pt x="47625" y="1022350"/>
                </a:lnTo>
                <a:lnTo>
                  <a:pt x="76200" y="1022350"/>
                </a:lnTo>
                <a:lnTo>
                  <a:pt x="66675" y="1041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86350" y="4746625"/>
            <a:ext cx="1647825" cy="1314450"/>
          </a:xfrm>
          <a:custGeom>
            <a:avLst/>
            <a:gdLst/>
            <a:ahLst/>
            <a:cxnLst/>
            <a:rect l="l" t="t" r="r" b="b"/>
            <a:pathLst>
              <a:path w="1647825" h="1314450">
                <a:moveTo>
                  <a:pt x="803325" y="1276350"/>
                </a:moveTo>
                <a:lnTo>
                  <a:pt x="803325" y="0"/>
                </a:lnTo>
                <a:lnTo>
                  <a:pt x="1647825" y="0"/>
                </a:lnTo>
                <a:lnTo>
                  <a:pt x="1647825" y="9525"/>
                </a:lnTo>
                <a:lnTo>
                  <a:pt x="822375" y="9525"/>
                </a:lnTo>
                <a:lnTo>
                  <a:pt x="812850" y="19050"/>
                </a:lnTo>
                <a:lnTo>
                  <a:pt x="822375" y="19050"/>
                </a:lnTo>
                <a:lnTo>
                  <a:pt x="822375" y="1266825"/>
                </a:lnTo>
                <a:lnTo>
                  <a:pt x="812850" y="1266825"/>
                </a:lnTo>
                <a:lnTo>
                  <a:pt x="803325" y="1276350"/>
                </a:lnTo>
                <a:close/>
              </a:path>
              <a:path w="1647825" h="1314450">
                <a:moveTo>
                  <a:pt x="822375" y="19050"/>
                </a:moveTo>
                <a:lnTo>
                  <a:pt x="812850" y="19050"/>
                </a:lnTo>
                <a:lnTo>
                  <a:pt x="822375" y="9525"/>
                </a:lnTo>
                <a:lnTo>
                  <a:pt x="822375" y="19050"/>
                </a:lnTo>
                <a:close/>
              </a:path>
              <a:path w="1647825" h="1314450">
                <a:moveTo>
                  <a:pt x="1647825" y="19050"/>
                </a:moveTo>
                <a:lnTo>
                  <a:pt x="822375" y="19050"/>
                </a:lnTo>
                <a:lnTo>
                  <a:pt x="822375" y="9525"/>
                </a:lnTo>
                <a:lnTo>
                  <a:pt x="1647825" y="9525"/>
                </a:lnTo>
                <a:lnTo>
                  <a:pt x="1647825" y="19050"/>
                </a:lnTo>
                <a:close/>
              </a:path>
              <a:path w="1647825" h="1314450">
                <a:moveTo>
                  <a:pt x="76200" y="1314450"/>
                </a:moveTo>
                <a:lnTo>
                  <a:pt x="0" y="1276350"/>
                </a:lnTo>
                <a:lnTo>
                  <a:pt x="76200" y="1238250"/>
                </a:lnTo>
                <a:lnTo>
                  <a:pt x="76200" y="1266825"/>
                </a:lnTo>
                <a:lnTo>
                  <a:pt x="57150" y="1266825"/>
                </a:lnTo>
                <a:lnTo>
                  <a:pt x="57150" y="1285875"/>
                </a:lnTo>
                <a:lnTo>
                  <a:pt x="76200" y="1285875"/>
                </a:lnTo>
                <a:lnTo>
                  <a:pt x="76200" y="1314450"/>
                </a:lnTo>
                <a:close/>
              </a:path>
              <a:path w="1647825" h="1314450">
                <a:moveTo>
                  <a:pt x="76200" y="1285875"/>
                </a:moveTo>
                <a:lnTo>
                  <a:pt x="57150" y="1285875"/>
                </a:lnTo>
                <a:lnTo>
                  <a:pt x="57150" y="1266825"/>
                </a:lnTo>
                <a:lnTo>
                  <a:pt x="76200" y="1266825"/>
                </a:lnTo>
                <a:lnTo>
                  <a:pt x="76200" y="1285875"/>
                </a:lnTo>
                <a:close/>
              </a:path>
              <a:path w="1647825" h="1314450">
                <a:moveTo>
                  <a:pt x="822375" y="1285875"/>
                </a:moveTo>
                <a:lnTo>
                  <a:pt x="76200" y="1285875"/>
                </a:lnTo>
                <a:lnTo>
                  <a:pt x="76200" y="1266825"/>
                </a:lnTo>
                <a:lnTo>
                  <a:pt x="803325" y="1266825"/>
                </a:lnTo>
                <a:lnTo>
                  <a:pt x="803325" y="1276350"/>
                </a:lnTo>
                <a:lnTo>
                  <a:pt x="822375" y="1276350"/>
                </a:lnTo>
                <a:lnTo>
                  <a:pt x="822375" y="1285875"/>
                </a:lnTo>
                <a:close/>
              </a:path>
              <a:path w="1647825" h="1314450">
                <a:moveTo>
                  <a:pt x="822375" y="1276350"/>
                </a:moveTo>
                <a:lnTo>
                  <a:pt x="803325" y="1276350"/>
                </a:lnTo>
                <a:lnTo>
                  <a:pt x="812850" y="1266825"/>
                </a:lnTo>
                <a:lnTo>
                  <a:pt x="822375" y="1266825"/>
                </a:lnTo>
                <a:lnTo>
                  <a:pt x="822375" y="12763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38298" y="2706382"/>
            <a:ext cx="1702435" cy="76200"/>
          </a:xfrm>
          <a:custGeom>
            <a:avLst/>
            <a:gdLst/>
            <a:ahLst/>
            <a:cxnLst/>
            <a:rect l="l" t="t" r="r" b="b"/>
            <a:pathLst>
              <a:path w="1702435" h="76200">
                <a:moveTo>
                  <a:pt x="1626349" y="76187"/>
                </a:moveTo>
                <a:lnTo>
                  <a:pt x="1625814" y="44439"/>
                </a:lnTo>
                <a:lnTo>
                  <a:pt x="1644865" y="44119"/>
                </a:lnTo>
                <a:lnTo>
                  <a:pt x="1644650" y="31432"/>
                </a:lnTo>
                <a:lnTo>
                  <a:pt x="1625595" y="31432"/>
                </a:lnTo>
                <a:lnTo>
                  <a:pt x="1625066" y="0"/>
                </a:lnTo>
                <a:lnTo>
                  <a:pt x="1690663" y="31432"/>
                </a:lnTo>
                <a:lnTo>
                  <a:pt x="1644650" y="31432"/>
                </a:lnTo>
                <a:lnTo>
                  <a:pt x="1625601" y="31752"/>
                </a:lnTo>
                <a:lnTo>
                  <a:pt x="1691331" y="31752"/>
                </a:lnTo>
                <a:lnTo>
                  <a:pt x="1701901" y="36817"/>
                </a:lnTo>
                <a:lnTo>
                  <a:pt x="1626349" y="76187"/>
                </a:lnTo>
                <a:close/>
              </a:path>
              <a:path w="1702435" h="76200">
                <a:moveTo>
                  <a:pt x="1625814" y="44439"/>
                </a:moveTo>
                <a:lnTo>
                  <a:pt x="1625601" y="31752"/>
                </a:lnTo>
                <a:lnTo>
                  <a:pt x="1644650" y="31432"/>
                </a:lnTo>
                <a:lnTo>
                  <a:pt x="1644865" y="44119"/>
                </a:lnTo>
                <a:lnTo>
                  <a:pt x="1625814" y="44439"/>
                </a:lnTo>
                <a:close/>
              </a:path>
              <a:path w="1702435" h="76200">
                <a:moveTo>
                  <a:pt x="203" y="71742"/>
                </a:moveTo>
                <a:lnTo>
                  <a:pt x="0" y="59042"/>
                </a:lnTo>
                <a:lnTo>
                  <a:pt x="1625601" y="31752"/>
                </a:lnTo>
                <a:lnTo>
                  <a:pt x="1625814" y="44439"/>
                </a:lnTo>
                <a:lnTo>
                  <a:pt x="203" y="717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3095625" y="4003675"/>
            <a:ext cx="2343150" cy="1111250"/>
            <a:chOff x="3095625" y="4003675"/>
            <a:chExt cx="2343150" cy="1111250"/>
          </a:xfrm>
        </p:grpSpPr>
        <p:sp>
          <p:nvSpPr>
            <p:cNvPr id="8" name="object 8"/>
            <p:cNvSpPr/>
            <p:nvPr/>
          </p:nvSpPr>
          <p:spPr>
            <a:xfrm>
              <a:off x="3095625" y="4003675"/>
              <a:ext cx="2343150" cy="1111250"/>
            </a:xfrm>
            <a:custGeom>
              <a:avLst/>
              <a:gdLst/>
              <a:ahLst/>
              <a:cxnLst/>
              <a:rect l="l" t="t" r="r" b="b"/>
              <a:pathLst>
                <a:path w="2343150" h="1111250">
                  <a:moveTo>
                    <a:pt x="28575" y="1082675"/>
                  </a:moveTo>
                  <a:lnTo>
                    <a:pt x="0" y="1082675"/>
                  </a:lnTo>
                  <a:lnTo>
                    <a:pt x="0" y="1025525"/>
                  </a:lnTo>
                  <a:lnTo>
                    <a:pt x="57150" y="1025525"/>
                  </a:lnTo>
                  <a:lnTo>
                    <a:pt x="57150" y="1054100"/>
                  </a:lnTo>
                  <a:lnTo>
                    <a:pt x="28575" y="1054100"/>
                  </a:lnTo>
                  <a:lnTo>
                    <a:pt x="28575" y="1082675"/>
                  </a:lnTo>
                  <a:close/>
                </a:path>
                <a:path w="2343150" h="1111250">
                  <a:moveTo>
                    <a:pt x="79375" y="1111250"/>
                  </a:moveTo>
                  <a:lnTo>
                    <a:pt x="28575" y="1111250"/>
                  </a:lnTo>
                  <a:lnTo>
                    <a:pt x="28575" y="1054100"/>
                  </a:lnTo>
                  <a:lnTo>
                    <a:pt x="57150" y="1054100"/>
                  </a:lnTo>
                  <a:lnTo>
                    <a:pt x="57150" y="1082675"/>
                  </a:lnTo>
                  <a:lnTo>
                    <a:pt x="79375" y="1082675"/>
                  </a:lnTo>
                  <a:lnTo>
                    <a:pt x="79375" y="1111250"/>
                  </a:lnTo>
                  <a:close/>
                </a:path>
                <a:path w="2343150" h="1111250">
                  <a:moveTo>
                    <a:pt x="79375" y="1082675"/>
                  </a:moveTo>
                  <a:lnTo>
                    <a:pt x="57150" y="1082675"/>
                  </a:lnTo>
                  <a:lnTo>
                    <a:pt x="57150" y="1054100"/>
                  </a:lnTo>
                  <a:lnTo>
                    <a:pt x="79375" y="1054100"/>
                  </a:lnTo>
                  <a:lnTo>
                    <a:pt x="79375" y="1082675"/>
                  </a:lnTo>
                  <a:close/>
                </a:path>
                <a:path w="2343150" h="1111250">
                  <a:moveTo>
                    <a:pt x="57150" y="968375"/>
                  </a:moveTo>
                  <a:lnTo>
                    <a:pt x="0" y="968375"/>
                  </a:lnTo>
                  <a:lnTo>
                    <a:pt x="0" y="911225"/>
                  </a:lnTo>
                  <a:lnTo>
                    <a:pt x="57150" y="911225"/>
                  </a:lnTo>
                  <a:lnTo>
                    <a:pt x="57150" y="968375"/>
                  </a:lnTo>
                  <a:close/>
                </a:path>
                <a:path w="2343150" h="1111250">
                  <a:moveTo>
                    <a:pt x="57150" y="854075"/>
                  </a:moveTo>
                  <a:lnTo>
                    <a:pt x="0" y="854075"/>
                  </a:lnTo>
                  <a:lnTo>
                    <a:pt x="0" y="796925"/>
                  </a:lnTo>
                  <a:lnTo>
                    <a:pt x="57150" y="796925"/>
                  </a:lnTo>
                  <a:lnTo>
                    <a:pt x="57150" y="854075"/>
                  </a:lnTo>
                  <a:close/>
                </a:path>
                <a:path w="2343150" h="1111250">
                  <a:moveTo>
                    <a:pt x="57150" y="739775"/>
                  </a:moveTo>
                  <a:lnTo>
                    <a:pt x="0" y="739775"/>
                  </a:lnTo>
                  <a:lnTo>
                    <a:pt x="0" y="682625"/>
                  </a:lnTo>
                  <a:lnTo>
                    <a:pt x="57150" y="682625"/>
                  </a:lnTo>
                  <a:lnTo>
                    <a:pt x="57150" y="739775"/>
                  </a:lnTo>
                  <a:close/>
                </a:path>
                <a:path w="2343150" h="1111250">
                  <a:moveTo>
                    <a:pt x="57150" y="625475"/>
                  </a:moveTo>
                  <a:lnTo>
                    <a:pt x="0" y="625475"/>
                  </a:lnTo>
                  <a:lnTo>
                    <a:pt x="0" y="568325"/>
                  </a:lnTo>
                  <a:lnTo>
                    <a:pt x="57150" y="568325"/>
                  </a:lnTo>
                  <a:lnTo>
                    <a:pt x="57150" y="625475"/>
                  </a:lnTo>
                  <a:close/>
                </a:path>
                <a:path w="2343150" h="1111250">
                  <a:moveTo>
                    <a:pt x="57150" y="511175"/>
                  </a:moveTo>
                  <a:lnTo>
                    <a:pt x="0" y="511175"/>
                  </a:lnTo>
                  <a:lnTo>
                    <a:pt x="0" y="454025"/>
                  </a:lnTo>
                  <a:lnTo>
                    <a:pt x="57150" y="454025"/>
                  </a:lnTo>
                  <a:lnTo>
                    <a:pt x="57150" y="511175"/>
                  </a:lnTo>
                  <a:close/>
                </a:path>
                <a:path w="2343150" h="1111250">
                  <a:moveTo>
                    <a:pt x="57150" y="396875"/>
                  </a:moveTo>
                  <a:lnTo>
                    <a:pt x="0" y="396875"/>
                  </a:lnTo>
                  <a:lnTo>
                    <a:pt x="0" y="339725"/>
                  </a:lnTo>
                  <a:lnTo>
                    <a:pt x="57150" y="339725"/>
                  </a:lnTo>
                  <a:lnTo>
                    <a:pt x="57150" y="396875"/>
                  </a:lnTo>
                  <a:close/>
                </a:path>
                <a:path w="2343150" h="1111250">
                  <a:moveTo>
                    <a:pt x="57150" y="282575"/>
                  </a:moveTo>
                  <a:lnTo>
                    <a:pt x="0" y="282575"/>
                  </a:lnTo>
                  <a:lnTo>
                    <a:pt x="0" y="225425"/>
                  </a:lnTo>
                  <a:lnTo>
                    <a:pt x="57150" y="225425"/>
                  </a:lnTo>
                  <a:lnTo>
                    <a:pt x="57150" y="282575"/>
                  </a:lnTo>
                  <a:close/>
                </a:path>
                <a:path w="2343150" h="1111250">
                  <a:moveTo>
                    <a:pt x="57150" y="168275"/>
                  </a:moveTo>
                  <a:lnTo>
                    <a:pt x="0" y="168275"/>
                  </a:lnTo>
                  <a:lnTo>
                    <a:pt x="0" y="111125"/>
                  </a:lnTo>
                  <a:lnTo>
                    <a:pt x="57150" y="111125"/>
                  </a:lnTo>
                  <a:lnTo>
                    <a:pt x="57150" y="168275"/>
                  </a:lnTo>
                  <a:close/>
                </a:path>
                <a:path w="2343150" h="1111250">
                  <a:moveTo>
                    <a:pt x="31750" y="53975"/>
                  </a:moveTo>
                  <a:lnTo>
                    <a:pt x="0" y="53975"/>
                  </a:lnTo>
                  <a:lnTo>
                    <a:pt x="0" y="0"/>
                  </a:lnTo>
                  <a:lnTo>
                    <a:pt x="60325" y="0"/>
                  </a:lnTo>
                  <a:lnTo>
                    <a:pt x="60325" y="28575"/>
                  </a:lnTo>
                  <a:lnTo>
                    <a:pt x="57150" y="28575"/>
                  </a:lnTo>
                  <a:lnTo>
                    <a:pt x="31750" y="53975"/>
                  </a:lnTo>
                  <a:close/>
                </a:path>
                <a:path w="2343150" h="1111250">
                  <a:moveTo>
                    <a:pt x="57150" y="57150"/>
                  </a:moveTo>
                  <a:lnTo>
                    <a:pt x="28575" y="57150"/>
                  </a:lnTo>
                  <a:lnTo>
                    <a:pt x="57150" y="28575"/>
                  </a:lnTo>
                  <a:lnTo>
                    <a:pt x="57150" y="57150"/>
                  </a:lnTo>
                  <a:close/>
                </a:path>
                <a:path w="2343150" h="1111250">
                  <a:moveTo>
                    <a:pt x="60325" y="57150"/>
                  </a:moveTo>
                  <a:lnTo>
                    <a:pt x="57150" y="57150"/>
                  </a:lnTo>
                  <a:lnTo>
                    <a:pt x="57150" y="28575"/>
                  </a:lnTo>
                  <a:lnTo>
                    <a:pt x="60325" y="28575"/>
                  </a:lnTo>
                  <a:lnTo>
                    <a:pt x="60325" y="57150"/>
                  </a:lnTo>
                  <a:close/>
                </a:path>
                <a:path w="2343150" h="1111250">
                  <a:moveTo>
                    <a:pt x="174625" y="57150"/>
                  </a:moveTo>
                  <a:lnTo>
                    <a:pt x="117475" y="57150"/>
                  </a:lnTo>
                  <a:lnTo>
                    <a:pt x="117475" y="0"/>
                  </a:lnTo>
                  <a:lnTo>
                    <a:pt x="174625" y="0"/>
                  </a:lnTo>
                  <a:lnTo>
                    <a:pt x="174625" y="57150"/>
                  </a:lnTo>
                  <a:close/>
                </a:path>
                <a:path w="2343150" h="1111250">
                  <a:moveTo>
                    <a:pt x="288925" y="57150"/>
                  </a:moveTo>
                  <a:lnTo>
                    <a:pt x="231775" y="57150"/>
                  </a:lnTo>
                  <a:lnTo>
                    <a:pt x="231775" y="0"/>
                  </a:lnTo>
                  <a:lnTo>
                    <a:pt x="288925" y="0"/>
                  </a:lnTo>
                  <a:lnTo>
                    <a:pt x="288925" y="57150"/>
                  </a:lnTo>
                  <a:close/>
                </a:path>
                <a:path w="2343150" h="1111250">
                  <a:moveTo>
                    <a:pt x="403225" y="57150"/>
                  </a:moveTo>
                  <a:lnTo>
                    <a:pt x="346075" y="57150"/>
                  </a:lnTo>
                  <a:lnTo>
                    <a:pt x="346075" y="0"/>
                  </a:lnTo>
                  <a:lnTo>
                    <a:pt x="403225" y="0"/>
                  </a:lnTo>
                  <a:lnTo>
                    <a:pt x="403225" y="57150"/>
                  </a:lnTo>
                  <a:close/>
                </a:path>
                <a:path w="2343150" h="1111250">
                  <a:moveTo>
                    <a:pt x="517525" y="57150"/>
                  </a:moveTo>
                  <a:lnTo>
                    <a:pt x="460375" y="57150"/>
                  </a:lnTo>
                  <a:lnTo>
                    <a:pt x="460375" y="0"/>
                  </a:lnTo>
                  <a:lnTo>
                    <a:pt x="517525" y="0"/>
                  </a:lnTo>
                  <a:lnTo>
                    <a:pt x="517525" y="57150"/>
                  </a:lnTo>
                  <a:close/>
                </a:path>
                <a:path w="2343150" h="1111250">
                  <a:moveTo>
                    <a:pt x="631825" y="57150"/>
                  </a:moveTo>
                  <a:lnTo>
                    <a:pt x="574675" y="57150"/>
                  </a:lnTo>
                  <a:lnTo>
                    <a:pt x="574675" y="0"/>
                  </a:lnTo>
                  <a:lnTo>
                    <a:pt x="631825" y="0"/>
                  </a:lnTo>
                  <a:lnTo>
                    <a:pt x="631825" y="57150"/>
                  </a:lnTo>
                  <a:close/>
                </a:path>
                <a:path w="2343150" h="1111250">
                  <a:moveTo>
                    <a:pt x="746125" y="57150"/>
                  </a:moveTo>
                  <a:lnTo>
                    <a:pt x="688975" y="57150"/>
                  </a:lnTo>
                  <a:lnTo>
                    <a:pt x="688975" y="0"/>
                  </a:lnTo>
                  <a:lnTo>
                    <a:pt x="746125" y="0"/>
                  </a:lnTo>
                  <a:lnTo>
                    <a:pt x="746125" y="57150"/>
                  </a:lnTo>
                  <a:close/>
                </a:path>
                <a:path w="2343150" h="1111250">
                  <a:moveTo>
                    <a:pt x="860425" y="57150"/>
                  </a:moveTo>
                  <a:lnTo>
                    <a:pt x="803275" y="57150"/>
                  </a:lnTo>
                  <a:lnTo>
                    <a:pt x="803275" y="0"/>
                  </a:lnTo>
                  <a:lnTo>
                    <a:pt x="860425" y="0"/>
                  </a:lnTo>
                  <a:lnTo>
                    <a:pt x="860425" y="57150"/>
                  </a:lnTo>
                  <a:close/>
                </a:path>
                <a:path w="2343150" h="1111250">
                  <a:moveTo>
                    <a:pt x="974725" y="57150"/>
                  </a:moveTo>
                  <a:lnTo>
                    <a:pt x="917575" y="57150"/>
                  </a:lnTo>
                  <a:lnTo>
                    <a:pt x="917575" y="0"/>
                  </a:lnTo>
                  <a:lnTo>
                    <a:pt x="974725" y="0"/>
                  </a:lnTo>
                  <a:lnTo>
                    <a:pt x="974725" y="57150"/>
                  </a:lnTo>
                  <a:close/>
                </a:path>
                <a:path w="2343150" h="1111250">
                  <a:moveTo>
                    <a:pt x="1089025" y="57150"/>
                  </a:moveTo>
                  <a:lnTo>
                    <a:pt x="1031875" y="57150"/>
                  </a:lnTo>
                  <a:lnTo>
                    <a:pt x="1031875" y="0"/>
                  </a:lnTo>
                  <a:lnTo>
                    <a:pt x="1089025" y="0"/>
                  </a:lnTo>
                  <a:lnTo>
                    <a:pt x="1089025" y="57150"/>
                  </a:lnTo>
                  <a:close/>
                </a:path>
                <a:path w="2343150" h="1111250">
                  <a:moveTo>
                    <a:pt x="1203325" y="57150"/>
                  </a:moveTo>
                  <a:lnTo>
                    <a:pt x="1146175" y="57150"/>
                  </a:lnTo>
                  <a:lnTo>
                    <a:pt x="1146175" y="0"/>
                  </a:lnTo>
                  <a:lnTo>
                    <a:pt x="1203325" y="0"/>
                  </a:lnTo>
                  <a:lnTo>
                    <a:pt x="1203325" y="57150"/>
                  </a:lnTo>
                  <a:close/>
                </a:path>
                <a:path w="2343150" h="1111250">
                  <a:moveTo>
                    <a:pt x="1317625" y="57150"/>
                  </a:moveTo>
                  <a:lnTo>
                    <a:pt x="1260475" y="57150"/>
                  </a:lnTo>
                  <a:lnTo>
                    <a:pt x="1260475" y="0"/>
                  </a:lnTo>
                  <a:lnTo>
                    <a:pt x="1317625" y="0"/>
                  </a:lnTo>
                  <a:lnTo>
                    <a:pt x="1317625" y="57150"/>
                  </a:lnTo>
                  <a:close/>
                </a:path>
                <a:path w="2343150" h="1111250">
                  <a:moveTo>
                    <a:pt x="1431925" y="57150"/>
                  </a:moveTo>
                  <a:lnTo>
                    <a:pt x="1374775" y="57150"/>
                  </a:lnTo>
                  <a:lnTo>
                    <a:pt x="1374775" y="0"/>
                  </a:lnTo>
                  <a:lnTo>
                    <a:pt x="1431925" y="0"/>
                  </a:lnTo>
                  <a:lnTo>
                    <a:pt x="1431925" y="57150"/>
                  </a:lnTo>
                  <a:close/>
                </a:path>
                <a:path w="2343150" h="1111250">
                  <a:moveTo>
                    <a:pt x="1546225" y="57150"/>
                  </a:moveTo>
                  <a:lnTo>
                    <a:pt x="1489075" y="57150"/>
                  </a:lnTo>
                  <a:lnTo>
                    <a:pt x="1489075" y="0"/>
                  </a:lnTo>
                  <a:lnTo>
                    <a:pt x="1546225" y="0"/>
                  </a:lnTo>
                  <a:lnTo>
                    <a:pt x="1546225" y="57150"/>
                  </a:lnTo>
                  <a:close/>
                </a:path>
                <a:path w="2343150" h="1111250">
                  <a:moveTo>
                    <a:pt x="1660525" y="57150"/>
                  </a:moveTo>
                  <a:lnTo>
                    <a:pt x="1603375" y="57150"/>
                  </a:lnTo>
                  <a:lnTo>
                    <a:pt x="1603375" y="0"/>
                  </a:lnTo>
                  <a:lnTo>
                    <a:pt x="1660525" y="0"/>
                  </a:lnTo>
                  <a:lnTo>
                    <a:pt x="1660525" y="57150"/>
                  </a:lnTo>
                  <a:close/>
                </a:path>
                <a:path w="2343150" h="1111250">
                  <a:moveTo>
                    <a:pt x="1774825" y="57150"/>
                  </a:moveTo>
                  <a:lnTo>
                    <a:pt x="1717675" y="57150"/>
                  </a:lnTo>
                  <a:lnTo>
                    <a:pt x="1717675" y="0"/>
                  </a:lnTo>
                  <a:lnTo>
                    <a:pt x="1774825" y="0"/>
                  </a:lnTo>
                  <a:lnTo>
                    <a:pt x="1774825" y="57150"/>
                  </a:lnTo>
                  <a:close/>
                </a:path>
                <a:path w="2343150" h="1111250">
                  <a:moveTo>
                    <a:pt x="1889125" y="57150"/>
                  </a:moveTo>
                  <a:lnTo>
                    <a:pt x="1831975" y="57150"/>
                  </a:lnTo>
                  <a:lnTo>
                    <a:pt x="1831975" y="0"/>
                  </a:lnTo>
                  <a:lnTo>
                    <a:pt x="1889125" y="0"/>
                  </a:lnTo>
                  <a:lnTo>
                    <a:pt x="1889125" y="57150"/>
                  </a:lnTo>
                  <a:close/>
                </a:path>
                <a:path w="2343150" h="1111250">
                  <a:moveTo>
                    <a:pt x="2003425" y="57150"/>
                  </a:moveTo>
                  <a:lnTo>
                    <a:pt x="1946275" y="57150"/>
                  </a:lnTo>
                  <a:lnTo>
                    <a:pt x="1946275" y="0"/>
                  </a:lnTo>
                  <a:lnTo>
                    <a:pt x="2003425" y="0"/>
                  </a:lnTo>
                  <a:lnTo>
                    <a:pt x="2003425" y="57150"/>
                  </a:lnTo>
                  <a:close/>
                </a:path>
                <a:path w="2343150" h="1111250">
                  <a:moveTo>
                    <a:pt x="2117725" y="57150"/>
                  </a:moveTo>
                  <a:lnTo>
                    <a:pt x="2060575" y="57150"/>
                  </a:lnTo>
                  <a:lnTo>
                    <a:pt x="2060575" y="0"/>
                  </a:lnTo>
                  <a:lnTo>
                    <a:pt x="2117725" y="0"/>
                  </a:lnTo>
                  <a:lnTo>
                    <a:pt x="2117725" y="57150"/>
                  </a:lnTo>
                  <a:close/>
                </a:path>
                <a:path w="2343150" h="1111250">
                  <a:moveTo>
                    <a:pt x="2232025" y="57150"/>
                  </a:moveTo>
                  <a:lnTo>
                    <a:pt x="2174875" y="57150"/>
                  </a:lnTo>
                  <a:lnTo>
                    <a:pt x="2174875" y="0"/>
                  </a:lnTo>
                  <a:lnTo>
                    <a:pt x="2232025" y="0"/>
                  </a:lnTo>
                  <a:lnTo>
                    <a:pt x="2232025" y="57150"/>
                  </a:lnTo>
                  <a:close/>
                </a:path>
                <a:path w="2343150" h="1111250">
                  <a:moveTo>
                    <a:pt x="2343150" y="57150"/>
                  </a:moveTo>
                  <a:lnTo>
                    <a:pt x="2314575" y="57150"/>
                  </a:lnTo>
                  <a:lnTo>
                    <a:pt x="2289175" y="31750"/>
                  </a:lnTo>
                  <a:lnTo>
                    <a:pt x="2289175" y="0"/>
                  </a:lnTo>
                  <a:lnTo>
                    <a:pt x="2343150" y="0"/>
                  </a:lnTo>
                  <a:lnTo>
                    <a:pt x="2343150" y="57150"/>
                  </a:lnTo>
                  <a:close/>
                </a:path>
                <a:path w="2343150" h="1111250">
                  <a:moveTo>
                    <a:pt x="2343150" y="60325"/>
                  </a:moveTo>
                  <a:lnTo>
                    <a:pt x="2286000" y="60325"/>
                  </a:lnTo>
                  <a:lnTo>
                    <a:pt x="2286000" y="28575"/>
                  </a:lnTo>
                  <a:lnTo>
                    <a:pt x="2289175" y="31750"/>
                  </a:lnTo>
                  <a:lnTo>
                    <a:pt x="2289175" y="57150"/>
                  </a:lnTo>
                  <a:lnTo>
                    <a:pt x="2343150" y="57150"/>
                  </a:lnTo>
                  <a:lnTo>
                    <a:pt x="2343150" y="60325"/>
                  </a:lnTo>
                  <a:close/>
                </a:path>
                <a:path w="2343150" h="1111250">
                  <a:moveTo>
                    <a:pt x="2314575" y="57150"/>
                  </a:moveTo>
                  <a:lnTo>
                    <a:pt x="2289175" y="57150"/>
                  </a:lnTo>
                  <a:lnTo>
                    <a:pt x="2289175" y="31750"/>
                  </a:lnTo>
                  <a:lnTo>
                    <a:pt x="2314575" y="57150"/>
                  </a:lnTo>
                  <a:close/>
                </a:path>
                <a:path w="2343150" h="1111250">
                  <a:moveTo>
                    <a:pt x="2343150" y="174625"/>
                  </a:moveTo>
                  <a:lnTo>
                    <a:pt x="2286000" y="174625"/>
                  </a:lnTo>
                  <a:lnTo>
                    <a:pt x="2286000" y="117475"/>
                  </a:lnTo>
                  <a:lnTo>
                    <a:pt x="2343150" y="117475"/>
                  </a:lnTo>
                  <a:lnTo>
                    <a:pt x="2343150" y="174625"/>
                  </a:lnTo>
                  <a:close/>
                </a:path>
                <a:path w="2343150" h="1111250">
                  <a:moveTo>
                    <a:pt x="2343150" y="288925"/>
                  </a:moveTo>
                  <a:lnTo>
                    <a:pt x="2286000" y="288925"/>
                  </a:lnTo>
                  <a:lnTo>
                    <a:pt x="2286000" y="231775"/>
                  </a:lnTo>
                  <a:lnTo>
                    <a:pt x="2343150" y="231775"/>
                  </a:lnTo>
                  <a:lnTo>
                    <a:pt x="2343150" y="288925"/>
                  </a:lnTo>
                  <a:close/>
                </a:path>
                <a:path w="2343150" h="1111250">
                  <a:moveTo>
                    <a:pt x="2343150" y="403225"/>
                  </a:moveTo>
                  <a:lnTo>
                    <a:pt x="2286000" y="403225"/>
                  </a:lnTo>
                  <a:lnTo>
                    <a:pt x="2286000" y="346075"/>
                  </a:lnTo>
                  <a:lnTo>
                    <a:pt x="2343150" y="346075"/>
                  </a:lnTo>
                  <a:lnTo>
                    <a:pt x="2343150" y="403225"/>
                  </a:lnTo>
                  <a:close/>
                </a:path>
                <a:path w="2343150" h="1111250">
                  <a:moveTo>
                    <a:pt x="2343150" y="517525"/>
                  </a:moveTo>
                  <a:lnTo>
                    <a:pt x="2286000" y="517525"/>
                  </a:lnTo>
                  <a:lnTo>
                    <a:pt x="2286000" y="460375"/>
                  </a:lnTo>
                  <a:lnTo>
                    <a:pt x="2343150" y="460375"/>
                  </a:lnTo>
                  <a:lnTo>
                    <a:pt x="2343150" y="517525"/>
                  </a:lnTo>
                  <a:close/>
                </a:path>
                <a:path w="2343150" h="1111250">
                  <a:moveTo>
                    <a:pt x="2343150" y="631825"/>
                  </a:moveTo>
                  <a:lnTo>
                    <a:pt x="2286000" y="631825"/>
                  </a:lnTo>
                  <a:lnTo>
                    <a:pt x="2286000" y="574675"/>
                  </a:lnTo>
                  <a:lnTo>
                    <a:pt x="2343150" y="574675"/>
                  </a:lnTo>
                  <a:lnTo>
                    <a:pt x="2343150" y="631825"/>
                  </a:lnTo>
                  <a:close/>
                </a:path>
                <a:path w="2343150" h="1111250">
                  <a:moveTo>
                    <a:pt x="2343150" y="746125"/>
                  </a:moveTo>
                  <a:lnTo>
                    <a:pt x="2286000" y="746125"/>
                  </a:lnTo>
                  <a:lnTo>
                    <a:pt x="2286000" y="688975"/>
                  </a:lnTo>
                  <a:lnTo>
                    <a:pt x="2343150" y="688975"/>
                  </a:lnTo>
                  <a:lnTo>
                    <a:pt x="2343150" y="746125"/>
                  </a:lnTo>
                  <a:close/>
                </a:path>
                <a:path w="2343150" h="1111250">
                  <a:moveTo>
                    <a:pt x="2343150" y="860425"/>
                  </a:moveTo>
                  <a:lnTo>
                    <a:pt x="2286000" y="860425"/>
                  </a:lnTo>
                  <a:lnTo>
                    <a:pt x="2286000" y="803275"/>
                  </a:lnTo>
                  <a:lnTo>
                    <a:pt x="2343150" y="803275"/>
                  </a:lnTo>
                  <a:lnTo>
                    <a:pt x="2343150" y="860425"/>
                  </a:lnTo>
                  <a:close/>
                </a:path>
                <a:path w="2343150" h="1111250">
                  <a:moveTo>
                    <a:pt x="2343150" y="974725"/>
                  </a:moveTo>
                  <a:lnTo>
                    <a:pt x="2286000" y="974725"/>
                  </a:lnTo>
                  <a:lnTo>
                    <a:pt x="2286000" y="917575"/>
                  </a:lnTo>
                  <a:lnTo>
                    <a:pt x="2343150" y="917575"/>
                  </a:lnTo>
                  <a:lnTo>
                    <a:pt x="2343150" y="974725"/>
                  </a:lnTo>
                  <a:close/>
                </a:path>
                <a:path w="2343150" h="1111250">
                  <a:moveTo>
                    <a:pt x="2286000" y="1082675"/>
                  </a:moveTo>
                  <a:lnTo>
                    <a:pt x="2286000" y="1031875"/>
                  </a:lnTo>
                  <a:lnTo>
                    <a:pt x="2343150" y="1031875"/>
                  </a:lnTo>
                  <a:lnTo>
                    <a:pt x="2343150" y="1054100"/>
                  </a:lnTo>
                  <a:lnTo>
                    <a:pt x="2308225" y="1054100"/>
                  </a:lnTo>
                  <a:lnTo>
                    <a:pt x="2308225" y="1060450"/>
                  </a:lnTo>
                  <a:lnTo>
                    <a:pt x="2286000" y="1082675"/>
                  </a:lnTo>
                  <a:close/>
                </a:path>
                <a:path w="2343150" h="1111250">
                  <a:moveTo>
                    <a:pt x="2308225" y="1060450"/>
                  </a:moveTo>
                  <a:lnTo>
                    <a:pt x="2308225" y="1054100"/>
                  </a:lnTo>
                  <a:lnTo>
                    <a:pt x="2314575" y="1054100"/>
                  </a:lnTo>
                  <a:lnTo>
                    <a:pt x="2308225" y="1060450"/>
                  </a:lnTo>
                  <a:close/>
                </a:path>
                <a:path w="2343150" h="1111250">
                  <a:moveTo>
                    <a:pt x="2343150" y="1111250"/>
                  </a:moveTo>
                  <a:lnTo>
                    <a:pt x="2308225" y="1111250"/>
                  </a:lnTo>
                  <a:lnTo>
                    <a:pt x="2308225" y="1060450"/>
                  </a:lnTo>
                  <a:lnTo>
                    <a:pt x="2314575" y="1054100"/>
                  </a:lnTo>
                  <a:lnTo>
                    <a:pt x="2343150" y="1054100"/>
                  </a:lnTo>
                  <a:lnTo>
                    <a:pt x="2343150" y="1111250"/>
                  </a:lnTo>
                  <a:close/>
                </a:path>
                <a:path w="2343150" h="1111250">
                  <a:moveTo>
                    <a:pt x="2251075" y="1111250"/>
                  </a:moveTo>
                  <a:lnTo>
                    <a:pt x="2193925" y="1111250"/>
                  </a:lnTo>
                  <a:lnTo>
                    <a:pt x="2193925" y="1054100"/>
                  </a:lnTo>
                  <a:lnTo>
                    <a:pt x="2251075" y="1054100"/>
                  </a:lnTo>
                  <a:lnTo>
                    <a:pt x="2251075" y="1111250"/>
                  </a:lnTo>
                  <a:close/>
                </a:path>
                <a:path w="2343150" h="1111250">
                  <a:moveTo>
                    <a:pt x="2136775" y="1111250"/>
                  </a:moveTo>
                  <a:lnTo>
                    <a:pt x="2079625" y="1111250"/>
                  </a:lnTo>
                  <a:lnTo>
                    <a:pt x="2079625" y="1054100"/>
                  </a:lnTo>
                  <a:lnTo>
                    <a:pt x="2136775" y="1054100"/>
                  </a:lnTo>
                  <a:lnTo>
                    <a:pt x="2136775" y="1111250"/>
                  </a:lnTo>
                  <a:close/>
                </a:path>
                <a:path w="2343150" h="1111250">
                  <a:moveTo>
                    <a:pt x="2022475" y="1111250"/>
                  </a:moveTo>
                  <a:lnTo>
                    <a:pt x="1965325" y="1111250"/>
                  </a:lnTo>
                  <a:lnTo>
                    <a:pt x="1965325" y="1054100"/>
                  </a:lnTo>
                  <a:lnTo>
                    <a:pt x="2022475" y="1054100"/>
                  </a:lnTo>
                  <a:lnTo>
                    <a:pt x="2022475" y="1111250"/>
                  </a:lnTo>
                  <a:close/>
                </a:path>
                <a:path w="2343150" h="1111250">
                  <a:moveTo>
                    <a:pt x="1908175" y="1111250"/>
                  </a:moveTo>
                  <a:lnTo>
                    <a:pt x="1851025" y="1111250"/>
                  </a:lnTo>
                  <a:lnTo>
                    <a:pt x="1851025" y="1054100"/>
                  </a:lnTo>
                  <a:lnTo>
                    <a:pt x="1908175" y="1054100"/>
                  </a:lnTo>
                  <a:lnTo>
                    <a:pt x="1908175" y="1111250"/>
                  </a:lnTo>
                  <a:close/>
                </a:path>
                <a:path w="2343150" h="1111250">
                  <a:moveTo>
                    <a:pt x="1793875" y="1111250"/>
                  </a:moveTo>
                  <a:lnTo>
                    <a:pt x="1736725" y="1111250"/>
                  </a:lnTo>
                  <a:lnTo>
                    <a:pt x="1736725" y="1054100"/>
                  </a:lnTo>
                  <a:lnTo>
                    <a:pt x="1793875" y="1054100"/>
                  </a:lnTo>
                  <a:lnTo>
                    <a:pt x="1793875" y="1111250"/>
                  </a:lnTo>
                  <a:close/>
                </a:path>
                <a:path w="2343150" h="1111250">
                  <a:moveTo>
                    <a:pt x="1679575" y="1111250"/>
                  </a:moveTo>
                  <a:lnTo>
                    <a:pt x="1622425" y="1111250"/>
                  </a:lnTo>
                  <a:lnTo>
                    <a:pt x="1622425" y="1054100"/>
                  </a:lnTo>
                  <a:lnTo>
                    <a:pt x="1679575" y="1054100"/>
                  </a:lnTo>
                  <a:lnTo>
                    <a:pt x="1679575" y="1111250"/>
                  </a:lnTo>
                  <a:close/>
                </a:path>
                <a:path w="2343150" h="1111250">
                  <a:moveTo>
                    <a:pt x="1565275" y="1111250"/>
                  </a:moveTo>
                  <a:lnTo>
                    <a:pt x="1508125" y="1111250"/>
                  </a:lnTo>
                  <a:lnTo>
                    <a:pt x="1508125" y="1054100"/>
                  </a:lnTo>
                  <a:lnTo>
                    <a:pt x="1565275" y="1054100"/>
                  </a:lnTo>
                  <a:lnTo>
                    <a:pt x="1565275" y="1111250"/>
                  </a:lnTo>
                  <a:close/>
                </a:path>
                <a:path w="2343150" h="1111250">
                  <a:moveTo>
                    <a:pt x="1450975" y="1111250"/>
                  </a:moveTo>
                  <a:lnTo>
                    <a:pt x="1393825" y="1111250"/>
                  </a:lnTo>
                  <a:lnTo>
                    <a:pt x="1393825" y="1054100"/>
                  </a:lnTo>
                  <a:lnTo>
                    <a:pt x="1450975" y="1054100"/>
                  </a:lnTo>
                  <a:lnTo>
                    <a:pt x="1450975" y="1111250"/>
                  </a:lnTo>
                  <a:close/>
                </a:path>
                <a:path w="2343150" h="1111250">
                  <a:moveTo>
                    <a:pt x="1336675" y="1111250"/>
                  </a:moveTo>
                  <a:lnTo>
                    <a:pt x="1279525" y="1111250"/>
                  </a:lnTo>
                  <a:lnTo>
                    <a:pt x="1279525" y="1054100"/>
                  </a:lnTo>
                  <a:lnTo>
                    <a:pt x="1336675" y="1054100"/>
                  </a:lnTo>
                  <a:lnTo>
                    <a:pt x="1336675" y="1111250"/>
                  </a:lnTo>
                  <a:close/>
                </a:path>
                <a:path w="2343150" h="1111250">
                  <a:moveTo>
                    <a:pt x="1222375" y="1111250"/>
                  </a:moveTo>
                  <a:lnTo>
                    <a:pt x="1165225" y="1111250"/>
                  </a:lnTo>
                  <a:lnTo>
                    <a:pt x="1165225" y="1054100"/>
                  </a:lnTo>
                  <a:lnTo>
                    <a:pt x="1222375" y="1054100"/>
                  </a:lnTo>
                  <a:lnTo>
                    <a:pt x="1222375" y="1111250"/>
                  </a:lnTo>
                  <a:close/>
                </a:path>
                <a:path w="2343150" h="1111250">
                  <a:moveTo>
                    <a:pt x="1108075" y="1111250"/>
                  </a:moveTo>
                  <a:lnTo>
                    <a:pt x="1050925" y="1111250"/>
                  </a:lnTo>
                  <a:lnTo>
                    <a:pt x="1050925" y="1054100"/>
                  </a:lnTo>
                  <a:lnTo>
                    <a:pt x="1108075" y="1054100"/>
                  </a:lnTo>
                  <a:lnTo>
                    <a:pt x="1108075" y="1111250"/>
                  </a:lnTo>
                  <a:close/>
                </a:path>
                <a:path w="2343150" h="1111250">
                  <a:moveTo>
                    <a:pt x="993775" y="1111250"/>
                  </a:moveTo>
                  <a:lnTo>
                    <a:pt x="936625" y="1111250"/>
                  </a:lnTo>
                  <a:lnTo>
                    <a:pt x="936625" y="1054100"/>
                  </a:lnTo>
                  <a:lnTo>
                    <a:pt x="993775" y="1054100"/>
                  </a:lnTo>
                  <a:lnTo>
                    <a:pt x="993775" y="1111250"/>
                  </a:lnTo>
                  <a:close/>
                </a:path>
                <a:path w="2343150" h="1111250">
                  <a:moveTo>
                    <a:pt x="879475" y="1111250"/>
                  </a:moveTo>
                  <a:lnTo>
                    <a:pt x="822325" y="1111250"/>
                  </a:lnTo>
                  <a:lnTo>
                    <a:pt x="822325" y="1054100"/>
                  </a:lnTo>
                  <a:lnTo>
                    <a:pt x="879475" y="1054100"/>
                  </a:lnTo>
                  <a:lnTo>
                    <a:pt x="879475" y="1111250"/>
                  </a:lnTo>
                  <a:close/>
                </a:path>
                <a:path w="2343150" h="1111250">
                  <a:moveTo>
                    <a:pt x="765175" y="1111250"/>
                  </a:moveTo>
                  <a:lnTo>
                    <a:pt x="708025" y="1111250"/>
                  </a:lnTo>
                  <a:lnTo>
                    <a:pt x="708025" y="1054100"/>
                  </a:lnTo>
                  <a:lnTo>
                    <a:pt x="765175" y="1054100"/>
                  </a:lnTo>
                  <a:lnTo>
                    <a:pt x="765175" y="1111250"/>
                  </a:lnTo>
                  <a:close/>
                </a:path>
                <a:path w="2343150" h="1111250">
                  <a:moveTo>
                    <a:pt x="650875" y="1111250"/>
                  </a:moveTo>
                  <a:lnTo>
                    <a:pt x="593725" y="1111250"/>
                  </a:lnTo>
                  <a:lnTo>
                    <a:pt x="593725" y="1054100"/>
                  </a:lnTo>
                  <a:lnTo>
                    <a:pt x="650875" y="1054100"/>
                  </a:lnTo>
                  <a:lnTo>
                    <a:pt x="650875" y="1111250"/>
                  </a:lnTo>
                  <a:close/>
                </a:path>
                <a:path w="2343150" h="1111250">
                  <a:moveTo>
                    <a:pt x="536575" y="1111250"/>
                  </a:moveTo>
                  <a:lnTo>
                    <a:pt x="479425" y="1111250"/>
                  </a:lnTo>
                  <a:lnTo>
                    <a:pt x="479425" y="1054100"/>
                  </a:lnTo>
                  <a:lnTo>
                    <a:pt x="536575" y="1054100"/>
                  </a:lnTo>
                  <a:lnTo>
                    <a:pt x="536575" y="1111250"/>
                  </a:lnTo>
                  <a:close/>
                </a:path>
                <a:path w="2343150" h="1111250">
                  <a:moveTo>
                    <a:pt x="422275" y="1111250"/>
                  </a:moveTo>
                  <a:lnTo>
                    <a:pt x="365125" y="1111250"/>
                  </a:lnTo>
                  <a:lnTo>
                    <a:pt x="365125" y="1054100"/>
                  </a:lnTo>
                  <a:lnTo>
                    <a:pt x="422275" y="1054100"/>
                  </a:lnTo>
                  <a:lnTo>
                    <a:pt x="422275" y="1111250"/>
                  </a:lnTo>
                  <a:close/>
                </a:path>
                <a:path w="2343150" h="1111250">
                  <a:moveTo>
                    <a:pt x="307975" y="1111250"/>
                  </a:moveTo>
                  <a:lnTo>
                    <a:pt x="250825" y="1111250"/>
                  </a:lnTo>
                  <a:lnTo>
                    <a:pt x="250825" y="1054100"/>
                  </a:lnTo>
                  <a:lnTo>
                    <a:pt x="307975" y="1054100"/>
                  </a:lnTo>
                  <a:lnTo>
                    <a:pt x="307975" y="1111250"/>
                  </a:lnTo>
                  <a:close/>
                </a:path>
                <a:path w="2343150" h="1111250">
                  <a:moveTo>
                    <a:pt x="193675" y="1111250"/>
                  </a:moveTo>
                  <a:lnTo>
                    <a:pt x="136525" y="1111250"/>
                  </a:lnTo>
                  <a:lnTo>
                    <a:pt x="136525" y="1054100"/>
                  </a:lnTo>
                  <a:lnTo>
                    <a:pt x="193675" y="1054100"/>
                  </a:lnTo>
                  <a:lnTo>
                    <a:pt x="193675" y="111125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6015" y="4049267"/>
              <a:ext cx="1243965" cy="277495"/>
            </a:xfrm>
            <a:custGeom>
              <a:avLst/>
              <a:gdLst/>
              <a:ahLst/>
              <a:cxnLst/>
              <a:rect l="l" t="t" r="r" b="b"/>
              <a:pathLst>
                <a:path w="1243964" h="277495">
                  <a:moveTo>
                    <a:pt x="1243583" y="277367"/>
                  </a:moveTo>
                  <a:lnTo>
                    <a:pt x="0" y="277367"/>
                  </a:lnTo>
                  <a:lnTo>
                    <a:pt x="0" y="0"/>
                  </a:lnTo>
                  <a:lnTo>
                    <a:pt x="1243583" y="0"/>
                  </a:lnTo>
                  <a:lnTo>
                    <a:pt x="1243583" y="277367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255327" y="4074477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3300"/>
                </a:solidFill>
                <a:latin typeface="Noto Serif CJK JP"/>
                <a:cs typeface="Noto Serif CJK JP"/>
              </a:rPr>
              <a:t>市场开拓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26125" y="1739900"/>
            <a:ext cx="3244850" cy="1260475"/>
            <a:chOff x="5826125" y="1739900"/>
            <a:chExt cx="3244850" cy="1260475"/>
          </a:xfrm>
        </p:grpSpPr>
        <p:sp>
          <p:nvSpPr>
            <p:cNvPr id="12" name="object 12"/>
            <p:cNvSpPr/>
            <p:nvPr/>
          </p:nvSpPr>
          <p:spPr>
            <a:xfrm>
              <a:off x="5826125" y="1739900"/>
              <a:ext cx="3244850" cy="1260475"/>
            </a:xfrm>
            <a:custGeom>
              <a:avLst/>
              <a:gdLst/>
              <a:ahLst/>
              <a:cxnLst/>
              <a:rect l="l" t="t" r="r" b="b"/>
              <a:pathLst>
                <a:path w="3244850" h="1260475">
                  <a:moveTo>
                    <a:pt x="57150" y="1231900"/>
                  </a:moveTo>
                  <a:lnTo>
                    <a:pt x="0" y="1231900"/>
                  </a:lnTo>
                  <a:lnTo>
                    <a:pt x="0" y="1174750"/>
                  </a:lnTo>
                  <a:lnTo>
                    <a:pt x="57150" y="1174750"/>
                  </a:lnTo>
                  <a:lnTo>
                    <a:pt x="57150" y="1231900"/>
                  </a:lnTo>
                  <a:close/>
                </a:path>
                <a:path w="3244850" h="1260475">
                  <a:moveTo>
                    <a:pt x="57150" y="1117600"/>
                  </a:moveTo>
                  <a:lnTo>
                    <a:pt x="0" y="1117600"/>
                  </a:lnTo>
                  <a:lnTo>
                    <a:pt x="0" y="1060450"/>
                  </a:lnTo>
                  <a:lnTo>
                    <a:pt x="57150" y="1060450"/>
                  </a:lnTo>
                  <a:lnTo>
                    <a:pt x="57150" y="1117600"/>
                  </a:lnTo>
                  <a:close/>
                </a:path>
                <a:path w="3244850" h="1260475">
                  <a:moveTo>
                    <a:pt x="57150" y="1003300"/>
                  </a:moveTo>
                  <a:lnTo>
                    <a:pt x="0" y="1003300"/>
                  </a:lnTo>
                  <a:lnTo>
                    <a:pt x="0" y="946150"/>
                  </a:lnTo>
                  <a:lnTo>
                    <a:pt x="57150" y="946150"/>
                  </a:lnTo>
                  <a:lnTo>
                    <a:pt x="57150" y="1003300"/>
                  </a:lnTo>
                  <a:close/>
                </a:path>
                <a:path w="3244850" h="1260475">
                  <a:moveTo>
                    <a:pt x="57150" y="889000"/>
                  </a:moveTo>
                  <a:lnTo>
                    <a:pt x="0" y="889000"/>
                  </a:lnTo>
                  <a:lnTo>
                    <a:pt x="0" y="831850"/>
                  </a:lnTo>
                  <a:lnTo>
                    <a:pt x="57150" y="831850"/>
                  </a:lnTo>
                  <a:lnTo>
                    <a:pt x="57150" y="889000"/>
                  </a:lnTo>
                  <a:close/>
                </a:path>
                <a:path w="3244850" h="1260475">
                  <a:moveTo>
                    <a:pt x="57150" y="774700"/>
                  </a:moveTo>
                  <a:lnTo>
                    <a:pt x="0" y="774700"/>
                  </a:lnTo>
                  <a:lnTo>
                    <a:pt x="0" y="717550"/>
                  </a:lnTo>
                  <a:lnTo>
                    <a:pt x="57150" y="717550"/>
                  </a:lnTo>
                  <a:lnTo>
                    <a:pt x="57150" y="774700"/>
                  </a:lnTo>
                  <a:close/>
                </a:path>
                <a:path w="3244850" h="1260475">
                  <a:moveTo>
                    <a:pt x="57150" y="660400"/>
                  </a:moveTo>
                  <a:lnTo>
                    <a:pt x="0" y="660400"/>
                  </a:lnTo>
                  <a:lnTo>
                    <a:pt x="0" y="603250"/>
                  </a:lnTo>
                  <a:lnTo>
                    <a:pt x="57150" y="603250"/>
                  </a:lnTo>
                  <a:lnTo>
                    <a:pt x="57150" y="660400"/>
                  </a:lnTo>
                  <a:close/>
                </a:path>
                <a:path w="3244850" h="1260475">
                  <a:moveTo>
                    <a:pt x="57150" y="546100"/>
                  </a:moveTo>
                  <a:lnTo>
                    <a:pt x="0" y="546100"/>
                  </a:lnTo>
                  <a:lnTo>
                    <a:pt x="0" y="488950"/>
                  </a:lnTo>
                  <a:lnTo>
                    <a:pt x="57150" y="488950"/>
                  </a:lnTo>
                  <a:lnTo>
                    <a:pt x="57150" y="546100"/>
                  </a:lnTo>
                  <a:close/>
                </a:path>
                <a:path w="3244850" h="1260475">
                  <a:moveTo>
                    <a:pt x="57150" y="431800"/>
                  </a:moveTo>
                  <a:lnTo>
                    <a:pt x="0" y="431800"/>
                  </a:lnTo>
                  <a:lnTo>
                    <a:pt x="0" y="374650"/>
                  </a:lnTo>
                  <a:lnTo>
                    <a:pt x="57150" y="374650"/>
                  </a:lnTo>
                  <a:lnTo>
                    <a:pt x="57150" y="431800"/>
                  </a:lnTo>
                  <a:close/>
                </a:path>
                <a:path w="3244850" h="1260475">
                  <a:moveTo>
                    <a:pt x="57150" y="317500"/>
                  </a:moveTo>
                  <a:lnTo>
                    <a:pt x="0" y="317500"/>
                  </a:lnTo>
                  <a:lnTo>
                    <a:pt x="0" y="260350"/>
                  </a:lnTo>
                  <a:lnTo>
                    <a:pt x="57150" y="260350"/>
                  </a:lnTo>
                  <a:lnTo>
                    <a:pt x="57150" y="317500"/>
                  </a:lnTo>
                  <a:close/>
                </a:path>
                <a:path w="3244850" h="1260475">
                  <a:moveTo>
                    <a:pt x="57150" y="203200"/>
                  </a:moveTo>
                  <a:lnTo>
                    <a:pt x="0" y="203200"/>
                  </a:lnTo>
                  <a:lnTo>
                    <a:pt x="0" y="146050"/>
                  </a:lnTo>
                  <a:lnTo>
                    <a:pt x="57150" y="146050"/>
                  </a:lnTo>
                  <a:lnTo>
                    <a:pt x="57150" y="203200"/>
                  </a:lnTo>
                  <a:close/>
                </a:path>
                <a:path w="3244850" h="1260475">
                  <a:moveTo>
                    <a:pt x="57150" y="88900"/>
                  </a:moveTo>
                  <a:lnTo>
                    <a:pt x="0" y="88900"/>
                  </a:lnTo>
                  <a:lnTo>
                    <a:pt x="0" y="31750"/>
                  </a:lnTo>
                  <a:lnTo>
                    <a:pt x="57150" y="31750"/>
                  </a:lnTo>
                  <a:lnTo>
                    <a:pt x="57150" y="88900"/>
                  </a:lnTo>
                  <a:close/>
                </a:path>
                <a:path w="3244850" h="1260475">
                  <a:moveTo>
                    <a:pt x="139700" y="57150"/>
                  </a:moveTo>
                  <a:lnTo>
                    <a:pt x="82550" y="57150"/>
                  </a:lnTo>
                  <a:lnTo>
                    <a:pt x="82550" y="0"/>
                  </a:lnTo>
                  <a:lnTo>
                    <a:pt x="139700" y="0"/>
                  </a:lnTo>
                  <a:lnTo>
                    <a:pt x="139700" y="57150"/>
                  </a:lnTo>
                  <a:close/>
                </a:path>
                <a:path w="3244850" h="1260475">
                  <a:moveTo>
                    <a:pt x="254000" y="57150"/>
                  </a:moveTo>
                  <a:lnTo>
                    <a:pt x="196850" y="57150"/>
                  </a:lnTo>
                  <a:lnTo>
                    <a:pt x="196850" y="0"/>
                  </a:lnTo>
                  <a:lnTo>
                    <a:pt x="254000" y="0"/>
                  </a:lnTo>
                  <a:lnTo>
                    <a:pt x="254000" y="57150"/>
                  </a:lnTo>
                  <a:close/>
                </a:path>
                <a:path w="3244850" h="1260475">
                  <a:moveTo>
                    <a:pt x="368300" y="57150"/>
                  </a:moveTo>
                  <a:lnTo>
                    <a:pt x="311150" y="57150"/>
                  </a:lnTo>
                  <a:lnTo>
                    <a:pt x="311150" y="0"/>
                  </a:lnTo>
                  <a:lnTo>
                    <a:pt x="368300" y="0"/>
                  </a:lnTo>
                  <a:lnTo>
                    <a:pt x="368300" y="57150"/>
                  </a:lnTo>
                  <a:close/>
                </a:path>
                <a:path w="3244850" h="1260475">
                  <a:moveTo>
                    <a:pt x="482600" y="57150"/>
                  </a:moveTo>
                  <a:lnTo>
                    <a:pt x="425450" y="57150"/>
                  </a:lnTo>
                  <a:lnTo>
                    <a:pt x="425450" y="0"/>
                  </a:lnTo>
                  <a:lnTo>
                    <a:pt x="482600" y="0"/>
                  </a:lnTo>
                  <a:lnTo>
                    <a:pt x="482600" y="57150"/>
                  </a:lnTo>
                  <a:close/>
                </a:path>
                <a:path w="3244850" h="1260475">
                  <a:moveTo>
                    <a:pt x="596900" y="57150"/>
                  </a:moveTo>
                  <a:lnTo>
                    <a:pt x="539750" y="57150"/>
                  </a:lnTo>
                  <a:lnTo>
                    <a:pt x="539750" y="0"/>
                  </a:lnTo>
                  <a:lnTo>
                    <a:pt x="596900" y="0"/>
                  </a:lnTo>
                  <a:lnTo>
                    <a:pt x="596900" y="57150"/>
                  </a:lnTo>
                  <a:close/>
                </a:path>
                <a:path w="3244850" h="1260475">
                  <a:moveTo>
                    <a:pt x="711200" y="57150"/>
                  </a:moveTo>
                  <a:lnTo>
                    <a:pt x="654050" y="57150"/>
                  </a:lnTo>
                  <a:lnTo>
                    <a:pt x="654050" y="0"/>
                  </a:lnTo>
                  <a:lnTo>
                    <a:pt x="711200" y="0"/>
                  </a:lnTo>
                  <a:lnTo>
                    <a:pt x="711200" y="57150"/>
                  </a:lnTo>
                  <a:close/>
                </a:path>
                <a:path w="3244850" h="1260475">
                  <a:moveTo>
                    <a:pt x="825500" y="57150"/>
                  </a:moveTo>
                  <a:lnTo>
                    <a:pt x="768350" y="57150"/>
                  </a:lnTo>
                  <a:lnTo>
                    <a:pt x="768350" y="0"/>
                  </a:lnTo>
                  <a:lnTo>
                    <a:pt x="825500" y="0"/>
                  </a:lnTo>
                  <a:lnTo>
                    <a:pt x="825500" y="57150"/>
                  </a:lnTo>
                  <a:close/>
                </a:path>
                <a:path w="3244850" h="1260475">
                  <a:moveTo>
                    <a:pt x="939800" y="57150"/>
                  </a:moveTo>
                  <a:lnTo>
                    <a:pt x="882650" y="57150"/>
                  </a:lnTo>
                  <a:lnTo>
                    <a:pt x="882650" y="0"/>
                  </a:lnTo>
                  <a:lnTo>
                    <a:pt x="939800" y="0"/>
                  </a:lnTo>
                  <a:lnTo>
                    <a:pt x="939800" y="57150"/>
                  </a:lnTo>
                  <a:close/>
                </a:path>
                <a:path w="3244850" h="1260475">
                  <a:moveTo>
                    <a:pt x="1054100" y="57150"/>
                  </a:moveTo>
                  <a:lnTo>
                    <a:pt x="996950" y="57150"/>
                  </a:lnTo>
                  <a:lnTo>
                    <a:pt x="996950" y="0"/>
                  </a:lnTo>
                  <a:lnTo>
                    <a:pt x="1054100" y="0"/>
                  </a:lnTo>
                  <a:lnTo>
                    <a:pt x="1054100" y="57150"/>
                  </a:lnTo>
                  <a:close/>
                </a:path>
                <a:path w="3244850" h="1260475">
                  <a:moveTo>
                    <a:pt x="1168400" y="57150"/>
                  </a:moveTo>
                  <a:lnTo>
                    <a:pt x="1111250" y="57150"/>
                  </a:lnTo>
                  <a:lnTo>
                    <a:pt x="1111250" y="0"/>
                  </a:lnTo>
                  <a:lnTo>
                    <a:pt x="1168400" y="0"/>
                  </a:lnTo>
                  <a:lnTo>
                    <a:pt x="1168400" y="57150"/>
                  </a:lnTo>
                  <a:close/>
                </a:path>
                <a:path w="3244850" h="1260475">
                  <a:moveTo>
                    <a:pt x="1282700" y="57150"/>
                  </a:moveTo>
                  <a:lnTo>
                    <a:pt x="1225550" y="57150"/>
                  </a:lnTo>
                  <a:lnTo>
                    <a:pt x="1225550" y="0"/>
                  </a:lnTo>
                  <a:lnTo>
                    <a:pt x="1282700" y="0"/>
                  </a:lnTo>
                  <a:lnTo>
                    <a:pt x="1282700" y="57150"/>
                  </a:lnTo>
                  <a:close/>
                </a:path>
                <a:path w="3244850" h="1260475">
                  <a:moveTo>
                    <a:pt x="1397000" y="57150"/>
                  </a:moveTo>
                  <a:lnTo>
                    <a:pt x="1339850" y="57150"/>
                  </a:lnTo>
                  <a:lnTo>
                    <a:pt x="1339850" y="0"/>
                  </a:lnTo>
                  <a:lnTo>
                    <a:pt x="1397000" y="0"/>
                  </a:lnTo>
                  <a:lnTo>
                    <a:pt x="1397000" y="57150"/>
                  </a:lnTo>
                  <a:close/>
                </a:path>
                <a:path w="3244850" h="1260475">
                  <a:moveTo>
                    <a:pt x="1511300" y="57150"/>
                  </a:moveTo>
                  <a:lnTo>
                    <a:pt x="1454150" y="57150"/>
                  </a:lnTo>
                  <a:lnTo>
                    <a:pt x="1454150" y="0"/>
                  </a:lnTo>
                  <a:lnTo>
                    <a:pt x="1511300" y="0"/>
                  </a:lnTo>
                  <a:lnTo>
                    <a:pt x="1511300" y="57150"/>
                  </a:lnTo>
                  <a:close/>
                </a:path>
                <a:path w="3244850" h="1260475">
                  <a:moveTo>
                    <a:pt x="1625600" y="57150"/>
                  </a:moveTo>
                  <a:lnTo>
                    <a:pt x="1568450" y="57150"/>
                  </a:lnTo>
                  <a:lnTo>
                    <a:pt x="1568450" y="0"/>
                  </a:lnTo>
                  <a:lnTo>
                    <a:pt x="1625600" y="0"/>
                  </a:lnTo>
                  <a:lnTo>
                    <a:pt x="1625600" y="57150"/>
                  </a:lnTo>
                  <a:close/>
                </a:path>
                <a:path w="3244850" h="1260475">
                  <a:moveTo>
                    <a:pt x="1739900" y="57150"/>
                  </a:moveTo>
                  <a:lnTo>
                    <a:pt x="1682750" y="57150"/>
                  </a:lnTo>
                  <a:lnTo>
                    <a:pt x="1682750" y="0"/>
                  </a:lnTo>
                  <a:lnTo>
                    <a:pt x="1739900" y="0"/>
                  </a:lnTo>
                  <a:lnTo>
                    <a:pt x="1739900" y="57150"/>
                  </a:lnTo>
                  <a:close/>
                </a:path>
                <a:path w="3244850" h="1260475">
                  <a:moveTo>
                    <a:pt x="1854200" y="57150"/>
                  </a:moveTo>
                  <a:lnTo>
                    <a:pt x="1797050" y="57150"/>
                  </a:lnTo>
                  <a:lnTo>
                    <a:pt x="1797050" y="0"/>
                  </a:lnTo>
                  <a:lnTo>
                    <a:pt x="1854200" y="0"/>
                  </a:lnTo>
                  <a:lnTo>
                    <a:pt x="1854200" y="57150"/>
                  </a:lnTo>
                  <a:close/>
                </a:path>
                <a:path w="3244850" h="1260475">
                  <a:moveTo>
                    <a:pt x="1968500" y="57150"/>
                  </a:moveTo>
                  <a:lnTo>
                    <a:pt x="1911350" y="57150"/>
                  </a:lnTo>
                  <a:lnTo>
                    <a:pt x="1911350" y="0"/>
                  </a:lnTo>
                  <a:lnTo>
                    <a:pt x="1968500" y="0"/>
                  </a:lnTo>
                  <a:lnTo>
                    <a:pt x="1968500" y="57150"/>
                  </a:lnTo>
                  <a:close/>
                </a:path>
                <a:path w="3244850" h="1260475">
                  <a:moveTo>
                    <a:pt x="2082800" y="57150"/>
                  </a:moveTo>
                  <a:lnTo>
                    <a:pt x="2025650" y="57150"/>
                  </a:lnTo>
                  <a:lnTo>
                    <a:pt x="2025650" y="0"/>
                  </a:lnTo>
                  <a:lnTo>
                    <a:pt x="2082800" y="0"/>
                  </a:lnTo>
                  <a:lnTo>
                    <a:pt x="2082800" y="57150"/>
                  </a:lnTo>
                  <a:close/>
                </a:path>
                <a:path w="3244850" h="1260475">
                  <a:moveTo>
                    <a:pt x="2197100" y="57150"/>
                  </a:moveTo>
                  <a:lnTo>
                    <a:pt x="2139950" y="57150"/>
                  </a:lnTo>
                  <a:lnTo>
                    <a:pt x="2139950" y="0"/>
                  </a:lnTo>
                  <a:lnTo>
                    <a:pt x="2197100" y="0"/>
                  </a:lnTo>
                  <a:lnTo>
                    <a:pt x="2197100" y="57150"/>
                  </a:lnTo>
                  <a:close/>
                </a:path>
                <a:path w="3244850" h="1260475">
                  <a:moveTo>
                    <a:pt x="2311400" y="57150"/>
                  </a:moveTo>
                  <a:lnTo>
                    <a:pt x="2254250" y="57150"/>
                  </a:lnTo>
                  <a:lnTo>
                    <a:pt x="2254250" y="0"/>
                  </a:lnTo>
                  <a:lnTo>
                    <a:pt x="2311400" y="0"/>
                  </a:lnTo>
                  <a:lnTo>
                    <a:pt x="2311400" y="57150"/>
                  </a:lnTo>
                  <a:close/>
                </a:path>
                <a:path w="3244850" h="1260475">
                  <a:moveTo>
                    <a:pt x="2425700" y="57150"/>
                  </a:moveTo>
                  <a:lnTo>
                    <a:pt x="2368550" y="57150"/>
                  </a:lnTo>
                  <a:lnTo>
                    <a:pt x="2368550" y="0"/>
                  </a:lnTo>
                  <a:lnTo>
                    <a:pt x="2425700" y="0"/>
                  </a:lnTo>
                  <a:lnTo>
                    <a:pt x="2425700" y="57150"/>
                  </a:lnTo>
                  <a:close/>
                </a:path>
                <a:path w="3244850" h="1260475">
                  <a:moveTo>
                    <a:pt x="2540000" y="57150"/>
                  </a:moveTo>
                  <a:lnTo>
                    <a:pt x="2482850" y="57150"/>
                  </a:lnTo>
                  <a:lnTo>
                    <a:pt x="2482850" y="0"/>
                  </a:lnTo>
                  <a:lnTo>
                    <a:pt x="2540000" y="0"/>
                  </a:lnTo>
                  <a:lnTo>
                    <a:pt x="2540000" y="57150"/>
                  </a:lnTo>
                  <a:close/>
                </a:path>
                <a:path w="3244850" h="1260475">
                  <a:moveTo>
                    <a:pt x="2654300" y="57150"/>
                  </a:moveTo>
                  <a:lnTo>
                    <a:pt x="2597150" y="57150"/>
                  </a:lnTo>
                  <a:lnTo>
                    <a:pt x="2597150" y="0"/>
                  </a:lnTo>
                  <a:lnTo>
                    <a:pt x="2654300" y="0"/>
                  </a:lnTo>
                  <a:lnTo>
                    <a:pt x="2654300" y="57150"/>
                  </a:lnTo>
                  <a:close/>
                </a:path>
                <a:path w="3244850" h="1260475">
                  <a:moveTo>
                    <a:pt x="2768600" y="57150"/>
                  </a:moveTo>
                  <a:lnTo>
                    <a:pt x="2711450" y="57150"/>
                  </a:lnTo>
                  <a:lnTo>
                    <a:pt x="2711450" y="0"/>
                  </a:lnTo>
                  <a:lnTo>
                    <a:pt x="2768600" y="0"/>
                  </a:lnTo>
                  <a:lnTo>
                    <a:pt x="2768600" y="57150"/>
                  </a:lnTo>
                  <a:close/>
                </a:path>
                <a:path w="3244850" h="1260475">
                  <a:moveTo>
                    <a:pt x="2882900" y="57150"/>
                  </a:moveTo>
                  <a:lnTo>
                    <a:pt x="2825750" y="57150"/>
                  </a:lnTo>
                  <a:lnTo>
                    <a:pt x="2825750" y="0"/>
                  </a:lnTo>
                  <a:lnTo>
                    <a:pt x="2882900" y="0"/>
                  </a:lnTo>
                  <a:lnTo>
                    <a:pt x="2882900" y="57150"/>
                  </a:lnTo>
                  <a:close/>
                </a:path>
                <a:path w="3244850" h="1260475">
                  <a:moveTo>
                    <a:pt x="2997200" y="57150"/>
                  </a:moveTo>
                  <a:lnTo>
                    <a:pt x="2940050" y="57150"/>
                  </a:lnTo>
                  <a:lnTo>
                    <a:pt x="2940050" y="0"/>
                  </a:lnTo>
                  <a:lnTo>
                    <a:pt x="2997200" y="0"/>
                  </a:lnTo>
                  <a:lnTo>
                    <a:pt x="2997200" y="57150"/>
                  </a:lnTo>
                  <a:close/>
                </a:path>
                <a:path w="3244850" h="1260475">
                  <a:moveTo>
                    <a:pt x="3111500" y="57150"/>
                  </a:moveTo>
                  <a:lnTo>
                    <a:pt x="3054350" y="57150"/>
                  </a:lnTo>
                  <a:lnTo>
                    <a:pt x="3054350" y="0"/>
                  </a:lnTo>
                  <a:lnTo>
                    <a:pt x="3111500" y="0"/>
                  </a:lnTo>
                  <a:lnTo>
                    <a:pt x="3111500" y="57150"/>
                  </a:lnTo>
                  <a:close/>
                </a:path>
                <a:path w="3244850" h="1260475">
                  <a:moveTo>
                    <a:pt x="3187700" y="57150"/>
                  </a:moveTo>
                  <a:lnTo>
                    <a:pt x="3168650" y="57150"/>
                  </a:lnTo>
                  <a:lnTo>
                    <a:pt x="3168650" y="0"/>
                  </a:lnTo>
                  <a:lnTo>
                    <a:pt x="3244850" y="0"/>
                  </a:lnTo>
                  <a:lnTo>
                    <a:pt x="3244850" y="28575"/>
                  </a:lnTo>
                  <a:lnTo>
                    <a:pt x="3187700" y="28575"/>
                  </a:lnTo>
                  <a:lnTo>
                    <a:pt x="3187700" y="57150"/>
                  </a:lnTo>
                  <a:close/>
                </a:path>
                <a:path w="3244850" h="1260475">
                  <a:moveTo>
                    <a:pt x="3216275" y="57150"/>
                  </a:moveTo>
                  <a:lnTo>
                    <a:pt x="3187700" y="57150"/>
                  </a:lnTo>
                  <a:lnTo>
                    <a:pt x="3187700" y="28575"/>
                  </a:lnTo>
                  <a:lnTo>
                    <a:pt x="3216275" y="57150"/>
                  </a:lnTo>
                  <a:close/>
                </a:path>
                <a:path w="3244850" h="1260475">
                  <a:moveTo>
                    <a:pt x="3244850" y="38100"/>
                  </a:moveTo>
                  <a:lnTo>
                    <a:pt x="3197225" y="38100"/>
                  </a:lnTo>
                  <a:lnTo>
                    <a:pt x="3187700" y="28575"/>
                  </a:lnTo>
                  <a:lnTo>
                    <a:pt x="3244850" y="28575"/>
                  </a:lnTo>
                  <a:lnTo>
                    <a:pt x="3244850" y="38100"/>
                  </a:lnTo>
                  <a:close/>
                </a:path>
                <a:path w="3244850" h="1260475">
                  <a:moveTo>
                    <a:pt x="3244850" y="152400"/>
                  </a:moveTo>
                  <a:lnTo>
                    <a:pt x="3187700" y="152400"/>
                  </a:lnTo>
                  <a:lnTo>
                    <a:pt x="3187700" y="95250"/>
                  </a:lnTo>
                  <a:lnTo>
                    <a:pt x="3244850" y="95250"/>
                  </a:lnTo>
                  <a:lnTo>
                    <a:pt x="3244850" y="152400"/>
                  </a:lnTo>
                  <a:close/>
                </a:path>
                <a:path w="3244850" h="1260475">
                  <a:moveTo>
                    <a:pt x="3244850" y="266700"/>
                  </a:moveTo>
                  <a:lnTo>
                    <a:pt x="3187700" y="266700"/>
                  </a:lnTo>
                  <a:lnTo>
                    <a:pt x="3187700" y="209550"/>
                  </a:lnTo>
                  <a:lnTo>
                    <a:pt x="3244850" y="209550"/>
                  </a:lnTo>
                  <a:lnTo>
                    <a:pt x="3244850" y="266700"/>
                  </a:lnTo>
                  <a:close/>
                </a:path>
                <a:path w="3244850" h="1260475">
                  <a:moveTo>
                    <a:pt x="3244850" y="381000"/>
                  </a:moveTo>
                  <a:lnTo>
                    <a:pt x="3187700" y="381000"/>
                  </a:lnTo>
                  <a:lnTo>
                    <a:pt x="3187700" y="323850"/>
                  </a:lnTo>
                  <a:lnTo>
                    <a:pt x="3244850" y="323850"/>
                  </a:lnTo>
                  <a:lnTo>
                    <a:pt x="3244850" y="381000"/>
                  </a:lnTo>
                  <a:close/>
                </a:path>
                <a:path w="3244850" h="1260475">
                  <a:moveTo>
                    <a:pt x="3244850" y="495300"/>
                  </a:moveTo>
                  <a:lnTo>
                    <a:pt x="3187700" y="495300"/>
                  </a:lnTo>
                  <a:lnTo>
                    <a:pt x="3187700" y="438150"/>
                  </a:lnTo>
                  <a:lnTo>
                    <a:pt x="3244850" y="438150"/>
                  </a:lnTo>
                  <a:lnTo>
                    <a:pt x="3244850" y="495300"/>
                  </a:lnTo>
                  <a:close/>
                </a:path>
                <a:path w="3244850" h="1260475">
                  <a:moveTo>
                    <a:pt x="3244850" y="609600"/>
                  </a:moveTo>
                  <a:lnTo>
                    <a:pt x="3187700" y="609600"/>
                  </a:lnTo>
                  <a:lnTo>
                    <a:pt x="3187700" y="552450"/>
                  </a:lnTo>
                  <a:lnTo>
                    <a:pt x="3244850" y="552450"/>
                  </a:lnTo>
                  <a:lnTo>
                    <a:pt x="3244850" y="609600"/>
                  </a:lnTo>
                  <a:close/>
                </a:path>
                <a:path w="3244850" h="1260475">
                  <a:moveTo>
                    <a:pt x="3244850" y="723900"/>
                  </a:moveTo>
                  <a:lnTo>
                    <a:pt x="3187700" y="723900"/>
                  </a:lnTo>
                  <a:lnTo>
                    <a:pt x="3187700" y="666750"/>
                  </a:lnTo>
                  <a:lnTo>
                    <a:pt x="3244850" y="666750"/>
                  </a:lnTo>
                  <a:lnTo>
                    <a:pt x="3244850" y="723900"/>
                  </a:lnTo>
                  <a:close/>
                </a:path>
                <a:path w="3244850" h="1260475">
                  <a:moveTo>
                    <a:pt x="3244850" y="838200"/>
                  </a:moveTo>
                  <a:lnTo>
                    <a:pt x="3187700" y="838200"/>
                  </a:lnTo>
                  <a:lnTo>
                    <a:pt x="3187700" y="781050"/>
                  </a:lnTo>
                  <a:lnTo>
                    <a:pt x="3244850" y="781050"/>
                  </a:lnTo>
                  <a:lnTo>
                    <a:pt x="3244850" y="838200"/>
                  </a:lnTo>
                  <a:close/>
                </a:path>
                <a:path w="3244850" h="1260475">
                  <a:moveTo>
                    <a:pt x="3244850" y="952500"/>
                  </a:moveTo>
                  <a:lnTo>
                    <a:pt x="3187700" y="952500"/>
                  </a:lnTo>
                  <a:lnTo>
                    <a:pt x="3187700" y="895350"/>
                  </a:lnTo>
                  <a:lnTo>
                    <a:pt x="3244850" y="895350"/>
                  </a:lnTo>
                  <a:lnTo>
                    <a:pt x="3244850" y="952500"/>
                  </a:lnTo>
                  <a:close/>
                </a:path>
                <a:path w="3244850" h="1260475">
                  <a:moveTo>
                    <a:pt x="3244850" y="1066800"/>
                  </a:moveTo>
                  <a:lnTo>
                    <a:pt x="3187700" y="1066800"/>
                  </a:lnTo>
                  <a:lnTo>
                    <a:pt x="3187700" y="1009650"/>
                  </a:lnTo>
                  <a:lnTo>
                    <a:pt x="3244850" y="1009650"/>
                  </a:lnTo>
                  <a:lnTo>
                    <a:pt x="3244850" y="1066800"/>
                  </a:lnTo>
                  <a:close/>
                </a:path>
                <a:path w="3244850" h="1260475">
                  <a:moveTo>
                    <a:pt x="3244850" y="1181100"/>
                  </a:moveTo>
                  <a:lnTo>
                    <a:pt x="3187700" y="1181100"/>
                  </a:lnTo>
                  <a:lnTo>
                    <a:pt x="3187700" y="1123950"/>
                  </a:lnTo>
                  <a:lnTo>
                    <a:pt x="3244850" y="1123950"/>
                  </a:lnTo>
                  <a:lnTo>
                    <a:pt x="3244850" y="1181100"/>
                  </a:lnTo>
                  <a:close/>
                </a:path>
                <a:path w="3244850" h="1260475">
                  <a:moveTo>
                    <a:pt x="3209925" y="1260475"/>
                  </a:moveTo>
                  <a:lnTo>
                    <a:pt x="3152775" y="1260475"/>
                  </a:lnTo>
                  <a:lnTo>
                    <a:pt x="3152775" y="1203325"/>
                  </a:lnTo>
                  <a:lnTo>
                    <a:pt x="3209925" y="1203325"/>
                  </a:lnTo>
                  <a:lnTo>
                    <a:pt x="3209925" y="1260475"/>
                  </a:lnTo>
                  <a:close/>
                </a:path>
                <a:path w="3244850" h="1260475">
                  <a:moveTo>
                    <a:pt x="3095625" y="1260475"/>
                  </a:moveTo>
                  <a:lnTo>
                    <a:pt x="3038475" y="1260475"/>
                  </a:lnTo>
                  <a:lnTo>
                    <a:pt x="3038475" y="1203325"/>
                  </a:lnTo>
                  <a:lnTo>
                    <a:pt x="3095625" y="1203325"/>
                  </a:lnTo>
                  <a:lnTo>
                    <a:pt x="3095625" y="1260475"/>
                  </a:lnTo>
                  <a:close/>
                </a:path>
                <a:path w="3244850" h="1260475">
                  <a:moveTo>
                    <a:pt x="2981325" y="1260475"/>
                  </a:moveTo>
                  <a:lnTo>
                    <a:pt x="2924175" y="1260475"/>
                  </a:lnTo>
                  <a:lnTo>
                    <a:pt x="2924175" y="1203325"/>
                  </a:lnTo>
                  <a:lnTo>
                    <a:pt x="2981325" y="1203325"/>
                  </a:lnTo>
                  <a:lnTo>
                    <a:pt x="2981325" y="1260475"/>
                  </a:lnTo>
                  <a:close/>
                </a:path>
                <a:path w="3244850" h="1260475">
                  <a:moveTo>
                    <a:pt x="2867025" y="1260475"/>
                  </a:moveTo>
                  <a:lnTo>
                    <a:pt x="2809875" y="1260475"/>
                  </a:lnTo>
                  <a:lnTo>
                    <a:pt x="2809875" y="1203325"/>
                  </a:lnTo>
                  <a:lnTo>
                    <a:pt x="2867025" y="1203325"/>
                  </a:lnTo>
                  <a:lnTo>
                    <a:pt x="2867025" y="1260475"/>
                  </a:lnTo>
                  <a:close/>
                </a:path>
                <a:path w="3244850" h="1260475">
                  <a:moveTo>
                    <a:pt x="2752725" y="1260475"/>
                  </a:moveTo>
                  <a:lnTo>
                    <a:pt x="2695575" y="1260475"/>
                  </a:lnTo>
                  <a:lnTo>
                    <a:pt x="2695575" y="1203325"/>
                  </a:lnTo>
                  <a:lnTo>
                    <a:pt x="2752725" y="1203325"/>
                  </a:lnTo>
                  <a:lnTo>
                    <a:pt x="2752725" y="1260475"/>
                  </a:lnTo>
                  <a:close/>
                </a:path>
                <a:path w="3244850" h="1260475">
                  <a:moveTo>
                    <a:pt x="2638425" y="1260475"/>
                  </a:moveTo>
                  <a:lnTo>
                    <a:pt x="2581275" y="1260475"/>
                  </a:lnTo>
                  <a:lnTo>
                    <a:pt x="2581275" y="1203325"/>
                  </a:lnTo>
                  <a:lnTo>
                    <a:pt x="2638425" y="1203325"/>
                  </a:lnTo>
                  <a:lnTo>
                    <a:pt x="2638425" y="1260475"/>
                  </a:lnTo>
                  <a:close/>
                </a:path>
                <a:path w="3244850" h="1260475">
                  <a:moveTo>
                    <a:pt x="2524125" y="1260475"/>
                  </a:moveTo>
                  <a:lnTo>
                    <a:pt x="2466975" y="1260475"/>
                  </a:lnTo>
                  <a:lnTo>
                    <a:pt x="2466975" y="1203325"/>
                  </a:lnTo>
                  <a:lnTo>
                    <a:pt x="2524125" y="1203325"/>
                  </a:lnTo>
                  <a:lnTo>
                    <a:pt x="2524125" y="1260475"/>
                  </a:lnTo>
                  <a:close/>
                </a:path>
                <a:path w="3244850" h="1260475">
                  <a:moveTo>
                    <a:pt x="2409825" y="1260475"/>
                  </a:moveTo>
                  <a:lnTo>
                    <a:pt x="2352675" y="1260475"/>
                  </a:lnTo>
                  <a:lnTo>
                    <a:pt x="2352675" y="1203325"/>
                  </a:lnTo>
                  <a:lnTo>
                    <a:pt x="2409825" y="1203325"/>
                  </a:lnTo>
                  <a:lnTo>
                    <a:pt x="2409825" y="1260475"/>
                  </a:lnTo>
                  <a:close/>
                </a:path>
                <a:path w="3244850" h="1260475">
                  <a:moveTo>
                    <a:pt x="2295525" y="1260475"/>
                  </a:moveTo>
                  <a:lnTo>
                    <a:pt x="2238375" y="1260475"/>
                  </a:lnTo>
                  <a:lnTo>
                    <a:pt x="2238375" y="1203325"/>
                  </a:lnTo>
                  <a:lnTo>
                    <a:pt x="2295525" y="1203325"/>
                  </a:lnTo>
                  <a:lnTo>
                    <a:pt x="2295525" y="1260475"/>
                  </a:lnTo>
                  <a:close/>
                </a:path>
                <a:path w="3244850" h="1260475">
                  <a:moveTo>
                    <a:pt x="2181225" y="1260475"/>
                  </a:moveTo>
                  <a:lnTo>
                    <a:pt x="2124075" y="1260475"/>
                  </a:lnTo>
                  <a:lnTo>
                    <a:pt x="2124075" y="1203325"/>
                  </a:lnTo>
                  <a:lnTo>
                    <a:pt x="2181225" y="1203325"/>
                  </a:lnTo>
                  <a:lnTo>
                    <a:pt x="2181225" y="1260475"/>
                  </a:lnTo>
                  <a:close/>
                </a:path>
                <a:path w="3244850" h="1260475">
                  <a:moveTo>
                    <a:pt x="2066925" y="1260475"/>
                  </a:moveTo>
                  <a:lnTo>
                    <a:pt x="2009775" y="1260475"/>
                  </a:lnTo>
                  <a:lnTo>
                    <a:pt x="2009775" y="1203325"/>
                  </a:lnTo>
                  <a:lnTo>
                    <a:pt x="2066925" y="1203325"/>
                  </a:lnTo>
                  <a:lnTo>
                    <a:pt x="2066925" y="1260475"/>
                  </a:lnTo>
                  <a:close/>
                </a:path>
                <a:path w="3244850" h="1260475">
                  <a:moveTo>
                    <a:pt x="1952625" y="1260475"/>
                  </a:moveTo>
                  <a:lnTo>
                    <a:pt x="1895475" y="1260475"/>
                  </a:lnTo>
                  <a:lnTo>
                    <a:pt x="1895475" y="1203325"/>
                  </a:lnTo>
                  <a:lnTo>
                    <a:pt x="1952625" y="1203325"/>
                  </a:lnTo>
                  <a:lnTo>
                    <a:pt x="1952625" y="1260475"/>
                  </a:lnTo>
                  <a:close/>
                </a:path>
                <a:path w="3244850" h="1260475">
                  <a:moveTo>
                    <a:pt x="1838325" y="1260475"/>
                  </a:moveTo>
                  <a:lnTo>
                    <a:pt x="1781175" y="1260475"/>
                  </a:lnTo>
                  <a:lnTo>
                    <a:pt x="1781175" y="1203325"/>
                  </a:lnTo>
                  <a:lnTo>
                    <a:pt x="1838325" y="1203325"/>
                  </a:lnTo>
                  <a:lnTo>
                    <a:pt x="1838325" y="1260475"/>
                  </a:lnTo>
                  <a:close/>
                </a:path>
                <a:path w="3244850" h="1260475">
                  <a:moveTo>
                    <a:pt x="1724025" y="1260475"/>
                  </a:moveTo>
                  <a:lnTo>
                    <a:pt x="1666875" y="1260475"/>
                  </a:lnTo>
                  <a:lnTo>
                    <a:pt x="1666875" y="1203325"/>
                  </a:lnTo>
                  <a:lnTo>
                    <a:pt x="1724025" y="1203325"/>
                  </a:lnTo>
                  <a:lnTo>
                    <a:pt x="1724025" y="1260475"/>
                  </a:lnTo>
                  <a:close/>
                </a:path>
                <a:path w="3244850" h="1260475">
                  <a:moveTo>
                    <a:pt x="1609725" y="1260475"/>
                  </a:moveTo>
                  <a:lnTo>
                    <a:pt x="1552575" y="1260475"/>
                  </a:lnTo>
                  <a:lnTo>
                    <a:pt x="1552575" y="1203325"/>
                  </a:lnTo>
                  <a:lnTo>
                    <a:pt x="1609725" y="1203325"/>
                  </a:lnTo>
                  <a:lnTo>
                    <a:pt x="1609725" y="1260475"/>
                  </a:lnTo>
                  <a:close/>
                </a:path>
                <a:path w="3244850" h="1260475">
                  <a:moveTo>
                    <a:pt x="1495425" y="1260475"/>
                  </a:moveTo>
                  <a:lnTo>
                    <a:pt x="1438275" y="1260475"/>
                  </a:lnTo>
                  <a:lnTo>
                    <a:pt x="1438275" y="1203325"/>
                  </a:lnTo>
                  <a:lnTo>
                    <a:pt x="1495425" y="1203325"/>
                  </a:lnTo>
                  <a:lnTo>
                    <a:pt x="1495425" y="1260475"/>
                  </a:lnTo>
                  <a:close/>
                </a:path>
                <a:path w="3244850" h="1260475">
                  <a:moveTo>
                    <a:pt x="1381125" y="1260475"/>
                  </a:moveTo>
                  <a:lnTo>
                    <a:pt x="1323975" y="1260475"/>
                  </a:lnTo>
                  <a:lnTo>
                    <a:pt x="1323975" y="1203325"/>
                  </a:lnTo>
                  <a:lnTo>
                    <a:pt x="1381125" y="1203325"/>
                  </a:lnTo>
                  <a:lnTo>
                    <a:pt x="1381125" y="1260475"/>
                  </a:lnTo>
                  <a:close/>
                </a:path>
                <a:path w="3244850" h="1260475">
                  <a:moveTo>
                    <a:pt x="1266825" y="1260475"/>
                  </a:moveTo>
                  <a:lnTo>
                    <a:pt x="1209675" y="1260475"/>
                  </a:lnTo>
                  <a:lnTo>
                    <a:pt x="1209675" y="1203325"/>
                  </a:lnTo>
                  <a:lnTo>
                    <a:pt x="1266825" y="1203325"/>
                  </a:lnTo>
                  <a:lnTo>
                    <a:pt x="1266825" y="1260475"/>
                  </a:lnTo>
                  <a:close/>
                </a:path>
                <a:path w="3244850" h="1260475">
                  <a:moveTo>
                    <a:pt x="1152525" y="1260475"/>
                  </a:moveTo>
                  <a:lnTo>
                    <a:pt x="1095375" y="1260475"/>
                  </a:lnTo>
                  <a:lnTo>
                    <a:pt x="1095375" y="1203325"/>
                  </a:lnTo>
                  <a:lnTo>
                    <a:pt x="1152525" y="1203325"/>
                  </a:lnTo>
                  <a:lnTo>
                    <a:pt x="1152525" y="1260475"/>
                  </a:lnTo>
                  <a:close/>
                </a:path>
                <a:path w="3244850" h="1260475">
                  <a:moveTo>
                    <a:pt x="1038225" y="1260475"/>
                  </a:moveTo>
                  <a:lnTo>
                    <a:pt x="981075" y="1260475"/>
                  </a:lnTo>
                  <a:lnTo>
                    <a:pt x="981075" y="1203325"/>
                  </a:lnTo>
                  <a:lnTo>
                    <a:pt x="1038225" y="1203325"/>
                  </a:lnTo>
                  <a:lnTo>
                    <a:pt x="1038225" y="1260475"/>
                  </a:lnTo>
                  <a:close/>
                </a:path>
                <a:path w="3244850" h="1260475">
                  <a:moveTo>
                    <a:pt x="923925" y="1260475"/>
                  </a:moveTo>
                  <a:lnTo>
                    <a:pt x="866775" y="1260475"/>
                  </a:lnTo>
                  <a:lnTo>
                    <a:pt x="866775" y="1203325"/>
                  </a:lnTo>
                  <a:lnTo>
                    <a:pt x="923925" y="1203325"/>
                  </a:lnTo>
                  <a:lnTo>
                    <a:pt x="923925" y="1260475"/>
                  </a:lnTo>
                  <a:close/>
                </a:path>
                <a:path w="3244850" h="1260475">
                  <a:moveTo>
                    <a:pt x="809625" y="1260475"/>
                  </a:moveTo>
                  <a:lnTo>
                    <a:pt x="752475" y="1260475"/>
                  </a:lnTo>
                  <a:lnTo>
                    <a:pt x="752475" y="1203325"/>
                  </a:lnTo>
                  <a:lnTo>
                    <a:pt x="809625" y="1203325"/>
                  </a:lnTo>
                  <a:lnTo>
                    <a:pt x="809625" y="1260475"/>
                  </a:lnTo>
                  <a:close/>
                </a:path>
                <a:path w="3244850" h="1260475">
                  <a:moveTo>
                    <a:pt x="695325" y="1260475"/>
                  </a:moveTo>
                  <a:lnTo>
                    <a:pt x="638175" y="1260475"/>
                  </a:lnTo>
                  <a:lnTo>
                    <a:pt x="638175" y="1203325"/>
                  </a:lnTo>
                  <a:lnTo>
                    <a:pt x="695325" y="1203325"/>
                  </a:lnTo>
                  <a:lnTo>
                    <a:pt x="695325" y="1260475"/>
                  </a:lnTo>
                  <a:close/>
                </a:path>
                <a:path w="3244850" h="1260475">
                  <a:moveTo>
                    <a:pt x="581025" y="1260475"/>
                  </a:moveTo>
                  <a:lnTo>
                    <a:pt x="523875" y="1260475"/>
                  </a:lnTo>
                  <a:lnTo>
                    <a:pt x="523875" y="1203325"/>
                  </a:lnTo>
                  <a:lnTo>
                    <a:pt x="581025" y="1203325"/>
                  </a:lnTo>
                  <a:lnTo>
                    <a:pt x="581025" y="1260475"/>
                  </a:lnTo>
                  <a:close/>
                </a:path>
                <a:path w="3244850" h="1260475">
                  <a:moveTo>
                    <a:pt x="466725" y="1260475"/>
                  </a:moveTo>
                  <a:lnTo>
                    <a:pt x="409575" y="1260475"/>
                  </a:lnTo>
                  <a:lnTo>
                    <a:pt x="409575" y="1203325"/>
                  </a:lnTo>
                  <a:lnTo>
                    <a:pt x="466725" y="1203325"/>
                  </a:lnTo>
                  <a:lnTo>
                    <a:pt x="466725" y="1260475"/>
                  </a:lnTo>
                  <a:close/>
                </a:path>
                <a:path w="3244850" h="1260475">
                  <a:moveTo>
                    <a:pt x="352425" y="1260475"/>
                  </a:moveTo>
                  <a:lnTo>
                    <a:pt x="295275" y="1260475"/>
                  </a:lnTo>
                  <a:lnTo>
                    <a:pt x="295275" y="1203325"/>
                  </a:lnTo>
                  <a:lnTo>
                    <a:pt x="352425" y="1203325"/>
                  </a:lnTo>
                  <a:lnTo>
                    <a:pt x="352425" y="1260475"/>
                  </a:lnTo>
                  <a:close/>
                </a:path>
                <a:path w="3244850" h="1260475">
                  <a:moveTo>
                    <a:pt x="238125" y="1260475"/>
                  </a:moveTo>
                  <a:lnTo>
                    <a:pt x="180975" y="1260475"/>
                  </a:lnTo>
                  <a:lnTo>
                    <a:pt x="180975" y="1203325"/>
                  </a:lnTo>
                  <a:lnTo>
                    <a:pt x="238125" y="1203325"/>
                  </a:lnTo>
                  <a:lnTo>
                    <a:pt x="238125" y="1260475"/>
                  </a:lnTo>
                  <a:close/>
                </a:path>
                <a:path w="3244850" h="1260475">
                  <a:moveTo>
                    <a:pt x="123825" y="1260475"/>
                  </a:moveTo>
                  <a:lnTo>
                    <a:pt x="66675" y="1260475"/>
                  </a:lnTo>
                  <a:lnTo>
                    <a:pt x="66675" y="1203325"/>
                  </a:lnTo>
                  <a:lnTo>
                    <a:pt x="123825" y="1203325"/>
                  </a:lnTo>
                  <a:lnTo>
                    <a:pt x="123825" y="126047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77000" y="2106168"/>
              <a:ext cx="792480" cy="782955"/>
            </a:xfrm>
            <a:custGeom>
              <a:avLst/>
              <a:gdLst/>
              <a:ahLst/>
              <a:cxnLst/>
              <a:rect l="l" t="t" r="r" b="b"/>
              <a:pathLst>
                <a:path w="792479" h="782955">
                  <a:moveTo>
                    <a:pt x="226254" y="782491"/>
                  </a:moveTo>
                  <a:lnTo>
                    <a:pt x="147812" y="778017"/>
                  </a:lnTo>
                  <a:lnTo>
                    <a:pt x="103074" y="770053"/>
                  </a:lnTo>
                  <a:lnTo>
                    <a:pt x="53975" y="757737"/>
                  </a:lnTo>
                  <a:lnTo>
                    <a:pt x="0" y="740663"/>
                  </a:lnTo>
                  <a:lnTo>
                    <a:pt x="0" y="0"/>
                  </a:lnTo>
                  <a:lnTo>
                    <a:pt x="792479" y="0"/>
                  </a:lnTo>
                  <a:lnTo>
                    <a:pt x="792479" y="635507"/>
                  </a:lnTo>
                  <a:lnTo>
                    <a:pt x="738463" y="637115"/>
                  </a:lnTo>
                  <a:lnTo>
                    <a:pt x="689326" y="641610"/>
                  </a:lnTo>
                  <a:lnTo>
                    <a:pt x="644556" y="648591"/>
                  </a:lnTo>
                  <a:lnTo>
                    <a:pt x="603638" y="657656"/>
                  </a:lnTo>
                  <a:lnTo>
                    <a:pt x="566059" y="668401"/>
                  </a:lnTo>
                  <a:lnTo>
                    <a:pt x="498867" y="693326"/>
                  </a:lnTo>
                  <a:lnTo>
                    <a:pt x="410288" y="733264"/>
                  </a:lnTo>
                  <a:lnTo>
                    <a:pt x="381963" y="745648"/>
                  </a:lnTo>
                  <a:lnTo>
                    <a:pt x="353384" y="756896"/>
                  </a:lnTo>
                  <a:lnTo>
                    <a:pt x="324037" y="766607"/>
                  </a:lnTo>
                  <a:lnTo>
                    <a:pt x="293409" y="774378"/>
                  </a:lnTo>
                  <a:lnTo>
                    <a:pt x="260986" y="779807"/>
                  </a:lnTo>
                  <a:lnTo>
                    <a:pt x="226254" y="782491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472237" y="2101850"/>
              <a:ext cx="802005" cy="791845"/>
            </a:xfrm>
            <a:custGeom>
              <a:avLst/>
              <a:gdLst/>
              <a:ahLst/>
              <a:cxnLst/>
              <a:rect l="l" t="t" r="r" b="b"/>
              <a:pathLst>
                <a:path w="802004" h="791844">
                  <a:moveTo>
                    <a:pt x="216103" y="791591"/>
                  </a:moveTo>
                  <a:lnTo>
                    <a:pt x="177482" y="789724"/>
                  </a:lnTo>
                  <a:lnTo>
                    <a:pt x="135483" y="784250"/>
                  </a:lnTo>
                  <a:lnTo>
                    <a:pt x="88997" y="774611"/>
                  </a:lnTo>
                  <a:lnTo>
                    <a:pt x="39357" y="760907"/>
                  </a:lnTo>
                  <a:lnTo>
                    <a:pt x="0" y="747979"/>
                  </a:lnTo>
                  <a:lnTo>
                    <a:pt x="0" y="0"/>
                  </a:lnTo>
                  <a:lnTo>
                    <a:pt x="801687" y="0"/>
                  </a:lnTo>
                  <a:lnTo>
                    <a:pt x="801687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40041"/>
                  </a:lnTo>
                  <a:lnTo>
                    <a:pt x="6286" y="740041"/>
                  </a:lnTo>
                  <a:lnTo>
                    <a:pt x="9525" y="744550"/>
                  </a:lnTo>
                  <a:lnTo>
                    <a:pt x="19635" y="744550"/>
                  </a:lnTo>
                  <a:lnTo>
                    <a:pt x="24486" y="746188"/>
                  </a:lnTo>
                  <a:lnTo>
                    <a:pt x="42122" y="751789"/>
                  </a:lnTo>
                  <a:lnTo>
                    <a:pt x="59198" y="756869"/>
                  </a:lnTo>
                  <a:lnTo>
                    <a:pt x="75855" y="761453"/>
                  </a:lnTo>
                  <a:lnTo>
                    <a:pt x="91784" y="765492"/>
                  </a:lnTo>
                  <a:lnTo>
                    <a:pt x="107331" y="769073"/>
                  </a:lnTo>
                  <a:lnTo>
                    <a:pt x="122516" y="772210"/>
                  </a:lnTo>
                  <a:lnTo>
                    <a:pt x="137121" y="774865"/>
                  </a:lnTo>
                  <a:lnTo>
                    <a:pt x="151213" y="777062"/>
                  </a:lnTo>
                  <a:lnTo>
                    <a:pt x="164951" y="778852"/>
                  </a:lnTo>
                  <a:lnTo>
                    <a:pt x="178274" y="780237"/>
                  </a:lnTo>
                  <a:lnTo>
                    <a:pt x="191363" y="781227"/>
                  </a:lnTo>
                  <a:lnTo>
                    <a:pt x="203961" y="781824"/>
                  </a:lnTo>
                  <a:lnTo>
                    <a:pt x="203822" y="781824"/>
                  </a:lnTo>
                  <a:lnTo>
                    <a:pt x="216168" y="782065"/>
                  </a:lnTo>
                  <a:lnTo>
                    <a:pt x="304409" y="782066"/>
                  </a:lnTo>
                  <a:lnTo>
                    <a:pt x="263131" y="789076"/>
                  </a:lnTo>
                  <a:lnTo>
                    <a:pt x="228295" y="791463"/>
                  </a:lnTo>
                  <a:lnTo>
                    <a:pt x="216103" y="791591"/>
                  </a:lnTo>
                  <a:close/>
                </a:path>
                <a:path w="802004" h="79184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802004" h="791844">
                  <a:moveTo>
                    <a:pt x="792162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92162" y="4762"/>
                  </a:lnTo>
                  <a:lnTo>
                    <a:pt x="792162" y="9525"/>
                  </a:lnTo>
                  <a:close/>
                </a:path>
                <a:path w="802004" h="791844">
                  <a:moveTo>
                    <a:pt x="792162" y="635312"/>
                  </a:moveTo>
                  <a:lnTo>
                    <a:pt x="792162" y="4762"/>
                  </a:lnTo>
                  <a:lnTo>
                    <a:pt x="796925" y="9525"/>
                  </a:lnTo>
                  <a:lnTo>
                    <a:pt x="801687" y="9525"/>
                  </a:lnTo>
                  <a:lnTo>
                    <a:pt x="801687" y="635266"/>
                  </a:lnTo>
                  <a:lnTo>
                    <a:pt x="796874" y="635266"/>
                  </a:lnTo>
                  <a:lnTo>
                    <a:pt x="792162" y="635312"/>
                  </a:lnTo>
                  <a:close/>
                </a:path>
                <a:path w="802004" h="791844">
                  <a:moveTo>
                    <a:pt x="801687" y="9525"/>
                  </a:moveTo>
                  <a:lnTo>
                    <a:pt x="796925" y="9525"/>
                  </a:lnTo>
                  <a:lnTo>
                    <a:pt x="792162" y="4762"/>
                  </a:lnTo>
                  <a:lnTo>
                    <a:pt x="801687" y="4762"/>
                  </a:lnTo>
                  <a:lnTo>
                    <a:pt x="801687" y="9525"/>
                  </a:lnTo>
                  <a:close/>
                </a:path>
                <a:path w="802004" h="791844">
                  <a:moveTo>
                    <a:pt x="792162" y="640029"/>
                  </a:moveTo>
                  <a:lnTo>
                    <a:pt x="792162" y="635312"/>
                  </a:lnTo>
                  <a:lnTo>
                    <a:pt x="796874" y="635266"/>
                  </a:lnTo>
                  <a:lnTo>
                    <a:pt x="792162" y="640029"/>
                  </a:lnTo>
                  <a:close/>
                </a:path>
                <a:path w="802004" h="791844">
                  <a:moveTo>
                    <a:pt x="801687" y="640029"/>
                  </a:moveTo>
                  <a:lnTo>
                    <a:pt x="792162" y="640029"/>
                  </a:lnTo>
                  <a:lnTo>
                    <a:pt x="796874" y="635266"/>
                  </a:lnTo>
                  <a:lnTo>
                    <a:pt x="801687" y="635266"/>
                  </a:lnTo>
                  <a:lnTo>
                    <a:pt x="801687" y="640029"/>
                  </a:lnTo>
                  <a:close/>
                </a:path>
                <a:path w="802004" h="791844">
                  <a:moveTo>
                    <a:pt x="422228" y="739520"/>
                  </a:moveTo>
                  <a:lnTo>
                    <a:pt x="398906" y="739520"/>
                  </a:lnTo>
                  <a:lnTo>
                    <a:pt x="417487" y="731215"/>
                  </a:lnTo>
                  <a:lnTo>
                    <a:pt x="474858" y="704951"/>
                  </a:lnTo>
                  <a:lnTo>
                    <a:pt x="515683" y="687565"/>
                  </a:lnTo>
                  <a:lnTo>
                    <a:pt x="560247" y="671182"/>
                  </a:lnTo>
                  <a:lnTo>
                    <a:pt x="597245" y="660044"/>
                  </a:lnTo>
                  <a:lnTo>
                    <a:pt x="636800" y="650620"/>
                  </a:lnTo>
                  <a:lnTo>
                    <a:pt x="679462" y="643191"/>
                  </a:lnTo>
                  <a:lnTo>
                    <a:pt x="726732" y="637971"/>
                  </a:lnTo>
                  <a:lnTo>
                    <a:pt x="778548" y="635444"/>
                  </a:lnTo>
                  <a:lnTo>
                    <a:pt x="792162" y="635312"/>
                  </a:lnTo>
                  <a:lnTo>
                    <a:pt x="792162" y="640029"/>
                  </a:lnTo>
                  <a:lnTo>
                    <a:pt x="801687" y="640029"/>
                  </a:lnTo>
                  <a:lnTo>
                    <a:pt x="801687" y="644753"/>
                  </a:lnTo>
                  <a:lnTo>
                    <a:pt x="778687" y="644969"/>
                  </a:lnTo>
                  <a:lnTo>
                    <a:pt x="761072" y="645477"/>
                  </a:lnTo>
                  <a:lnTo>
                    <a:pt x="743991" y="646315"/>
                  </a:lnTo>
                  <a:lnTo>
                    <a:pt x="727626" y="647458"/>
                  </a:lnTo>
                  <a:lnTo>
                    <a:pt x="711390" y="648906"/>
                  </a:lnTo>
                  <a:lnTo>
                    <a:pt x="695851" y="650633"/>
                  </a:lnTo>
                  <a:lnTo>
                    <a:pt x="680777" y="652627"/>
                  </a:lnTo>
                  <a:lnTo>
                    <a:pt x="666305" y="654850"/>
                  </a:lnTo>
                  <a:lnTo>
                    <a:pt x="651978" y="657351"/>
                  </a:lnTo>
                  <a:lnTo>
                    <a:pt x="611837" y="666089"/>
                  </a:lnTo>
                  <a:lnTo>
                    <a:pt x="574888" y="676478"/>
                  </a:lnTo>
                  <a:lnTo>
                    <a:pt x="529842" y="692226"/>
                  </a:lnTo>
                  <a:lnTo>
                    <a:pt x="478582" y="713727"/>
                  </a:lnTo>
                  <a:lnTo>
                    <a:pt x="440128" y="731304"/>
                  </a:lnTo>
                  <a:lnTo>
                    <a:pt x="422228" y="739520"/>
                  </a:lnTo>
                  <a:close/>
                </a:path>
                <a:path w="802004" h="791844">
                  <a:moveTo>
                    <a:pt x="727443" y="647471"/>
                  </a:moveTo>
                  <a:lnTo>
                    <a:pt x="727626" y="647458"/>
                  </a:lnTo>
                  <a:lnTo>
                    <a:pt x="727443" y="647471"/>
                  </a:lnTo>
                  <a:close/>
                </a:path>
                <a:path w="802004" h="791844">
                  <a:moveTo>
                    <a:pt x="695878" y="650630"/>
                  </a:moveTo>
                  <a:close/>
                </a:path>
                <a:path w="802004" h="791844">
                  <a:moveTo>
                    <a:pt x="695851" y="650633"/>
                  </a:moveTo>
                  <a:close/>
                </a:path>
                <a:path w="802004" h="791844">
                  <a:moveTo>
                    <a:pt x="680777" y="652627"/>
                  </a:moveTo>
                  <a:close/>
                </a:path>
                <a:path w="802004" h="791844">
                  <a:moveTo>
                    <a:pt x="666140" y="654875"/>
                  </a:moveTo>
                  <a:lnTo>
                    <a:pt x="666305" y="654850"/>
                  </a:lnTo>
                  <a:lnTo>
                    <a:pt x="666140" y="654875"/>
                  </a:lnTo>
                  <a:close/>
                </a:path>
                <a:path w="802004" h="791844">
                  <a:moveTo>
                    <a:pt x="651978" y="657351"/>
                  </a:moveTo>
                  <a:close/>
                </a:path>
                <a:path w="802004" h="791844">
                  <a:moveTo>
                    <a:pt x="638205" y="660057"/>
                  </a:moveTo>
                  <a:close/>
                </a:path>
                <a:path w="802004" h="791844">
                  <a:moveTo>
                    <a:pt x="624837" y="662978"/>
                  </a:moveTo>
                  <a:close/>
                </a:path>
                <a:path w="802004" h="791844">
                  <a:moveTo>
                    <a:pt x="611837" y="666089"/>
                  </a:moveTo>
                  <a:close/>
                </a:path>
                <a:path w="802004" h="791844">
                  <a:moveTo>
                    <a:pt x="599147" y="669391"/>
                  </a:moveTo>
                  <a:close/>
                </a:path>
                <a:path w="802004" h="791844">
                  <a:moveTo>
                    <a:pt x="586926" y="672838"/>
                  </a:moveTo>
                  <a:close/>
                </a:path>
                <a:path w="802004" h="791844">
                  <a:moveTo>
                    <a:pt x="586859" y="672858"/>
                  </a:moveTo>
                  <a:close/>
                </a:path>
                <a:path w="802004" h="791844">
                  <a:moveTo>
                    <a:pt x="574888" y="676478"/>
                  </a:moveTo>
                  <a:close/>
                </a:path>
                <a:path w="802004" h="791844">
                  <a:moveTo>
                    <a:pt x="563221" y="680237"/>
                  </a:moveTo>
                  <a:close/>
                </a:path>
                <a:path w="802004" h="791844">
                  <a:moveTo>
                    <a:pt x="551833" y="684123"/>
                  </a:moveTo>
                  <a:close/>
                </a:path>
                <a:path w="802004" h="791844">
                  <a:moveTo>
                    <a:pt x="540715" y="688124"/>
                  </a:moveTo>
                  <a:close/>
                </a:path>
                <a:path w="802004" h="791844">
                  <a:moveTo>
                    <a:pt x="529844" y="692226"/>
                  </a:moveTo>
                  <a:close/>
                </a:path>
                <a:path w="802004" h="791844">
                  <a:moveTo>
                    <a:pt x="519229" y="696404"/>
                  </a:moveTo>
                  <a:close/>
                </a:path>
                <a:path w="802004" h="791844">
                  <a:moveTo>
                    <a:pt x="498525" y="704989"/>
                  </a:moveTo>
                  <a:close/>
                </a:path>
                <a:path w="802004" h="791844">
                  <a:moveTo>
                    <a:pt x="478582" y="713727"/>
                  </a:moveTo>
                  <a:close/>
                </a:path>
                <a:path w="802004" h="791844">
                  <a:moveTo>
                    <a:pt x="417449" y="731227"/>
                  </a:moveTo>
                  <a:close/>
                </a:path>
                <a:path w="802004" h="791844">
                  <a:moveTo>
                    <a:pt x="440156" y="731304"/>
                  </a:moveTo>
                  <a:close/>
                </a:path>
                <a:path w="802004" h="791844">
                  <a:moveTo>
                    <a:pt x="354902" y="767359"/>
                  </a:moveTo>
                  <a:lnTo>
                    <a:pt x="323672" y="767359"/>
                  </a:lnTo>
                  <a:lnTo>
                    <a:pt x="333476" y="764451"/>
                  </a:lnTo>
                  <a:lnTo>
                    <a:pt x="343039" y="761377"/>
                  </a:lnTo>
                  <a:lnTo>
                    <a:pt x="352501" y="758113"/>
                  </a:lnTo>
                  <a:lnTo>
                    <a:pt x="361886" y="754684"/>
                  </a:lnTo>
                  <a:lnTo>
                    <a:pt x="380504" y="747344"/>
                  </a:lnTo>
                  <a:lnTo>
                    <a:pt x="398983" y="739482"/>
                  </a:lnTo>
                  <a:lnTo>
                    <a:pt x="422228" y="739520"/>
                  </a:lnTo>
                  <a:lnTo>
                    <a:pt x="402742" y="748233"/>
                  </a:lnTo>
                  <a:lnTo>
                    <a:pt x="384060" y="756170"/>
                  </a:lnTo>
                  <a:lnTo>
                    <a:pt x="365213" y="763612"/>
                  </a:lnTo>
                  <a:lnTo>
                    <a:pt x="354902" y="767359"/>
                  </a:lnTo>
                  <a:close/>
                </a:path>
                <a:path w="802004" h="791844">
                  <a:moveTo>
                    <a:pt x="9525" y="744550"/>
                  </a:moveTo>
                  <a:lnTo>
                    <a:pt x="6286" y="740041"/>
                  </a:lnTo>
                  <a:lnTo>
                    <a:pt x="9525" y="741135"/>
                  </a:lnTo>
                  <a:lnTo>
                    <a:pt x="9525" y="744550"/>
                  </a:lnTo>
                  <a:close/>
                </a:path>
                <a:path w="802004" h="791844">
                  <a:moveTo>
                    <a:pt x="9525" y="741135"/>
                  </a:moveTo>
                  <a:lnTo>
                    <a:pt x="6286" y="740041"/>
                  </a:lnTo>
                  <a:lnTo>
                    <a:pt x="9525" y="740041"/>
                  </a:lnTo>
                  <a:lnTo>
                    <a:pt x="9525" y="741135"/>
                  </a:lnTo>
                  <a:close/>
                </a:path>
                <a:path w="802004" h="791844">
                  <a:moveTo>
                    <a:pt x="19635" y="744550"/>
                  </a:moveTo>
                  <a:lnTo>
                    <a:pt x="9525" y="744550"/>
                  </a:lnTo>
                  <a:lnTo>
                    <a:pt x="9525" y="741135"/>
                  </a:lnTo>
                  <a:lnTo>
                    <a:pt x="19635" y="744550"/>
                  </a:lnTo>
                  <a:close/>
                </a:path>
                <a:path w="802004" h="791844">
                  <a:moveTo>
                    <a:pt x="380390" y="747382"/>
                  </a:moveTo>
                  <a:close/>
                </a:path>
                <a:path w="802004" h="791844">
                  <a:moveTo>
                    <a:pt x="361772" y="754722"/>
                  </a:moveTo>
                  <a:close/>
                </a:path>
                <a:path w="802004" h="791844">
                  <a:moveTo>
                    <a:pt x="352412" y="758139"/>
                  </a:moveTo>
                  <a:close/>
                </a:path>
                <a:path w="802004" h="791844">
                  <a:moveTo>
                    <a:pt x="342938" y="761403"/>
                  </a:moveTo>
                  <a:close/>
                </a:path>
                <a:path w="802004" h="791844">
                  <a:moveTo>
                    <a:pt x="333375" y="764476"/>
                  </a:moveTo>
                  <a:close/>
                </a:path>
                <a:path w="802004" h="791844">
                  <a:moveTo>
                    <a:pt x="332630" y="774636"/>
                  </a:moveTo>
                  <a:lnTo>
                    <a:pt x="293700" y="774636"/>
                  </a:lnTo>
                  <a:lnTo>
                    <a:pt x="303987" y="772413"/>
                  </a:lnTo>
                  <a:lnTo>
                    <a:pt x="313969" y="769988"/>
                  </a:lnTo>
                  <a:lnTo>
                    <a:pt x="323786" y="767321"/>
                  </a:lnTo>
                  <a:lnTo>
                    <a:pt x="354902" y="767359"/>
                  </a:lnTo>
                  <a:lnTo>
                    <a:pt x="345998" y="770432"/>
                  </a:lnTo>
                  <a:lnTo>
                    <a:pt x="336232" y="773569"/>
                  </a:lnTo>
                  <a:lnTo>
                    <a:pt x="332630" y="774636"/>
                  </a:lnTo>
                  <a:close/>
                </a:path>
                <a:path w="802004" h="791844">
                  <a:moveTo>
                    <a:pt x="313842" y="770013"/>
                  </a:moveTo>
                  <a:close/>
                </a:path>
                <a:path w="802004" h="791844">
                  <a:moveTo>
                    <a:pt x="303860" y="772439"/>
                  </a:moveTo>
                  <a:close/>
                </a:path>
                <a:path w="802004" h="791844">
                  <a:moveTo>
                    <a:pt x="293757" y="774624"/>
                  </a:moveTo>
                  <a:close/>
                </a:path>
                <a:path w="802004" h="791844">
                  <a:moveTo>
                    <a:pt x="319895" y="778243"/>
                  </a:moveTo>
                  <a:lnTo>
                    <a:pt x="272783" y="778243"/>
                  </a:lnTo>
                  <a:lnTo>
                    <a:pt x="283476" y="776554"/>
                  </a:lnTo>
                  <a:lnTo>
                    <a:pt x="293757" y="774624"/>
                  </a:lnTo>
                  <a:lnTo>
                    <a:pt x="332630" y="774636"/>
                  </a:lnTo>
                  <a:lnTo>
                    <a:pt x="326091" y="776566"/>
                  </a:lnTo>
                  <a:lnTo>
                    <a:pt x="319895" y="778243"/>
                  </a:lnTo>
                  <a:close/>
                </a:path>
                <a:path w="802004" h="791844">
                  <a:moveTo>
                    <a:pt x="283349" y="776566"/>
                  </a:moveTo>
                  <a:close/>
                </a:path>
                <a:path w="802004" h="791844">
                  <a:moveTo>
                    <a:pt x="314611" y="779627"/>
                  </a:moveTo>
                  <a:lnTo>
                    <a:pt x="261975" y="779627"/>
                  </a:lnTo>
                  <a:lnTo>
                    <a:pt x="272923" y="778217"/>
                  </a:lnTo>
                  <a:lnTo>
                    <a:pt x="272783" y="778243"/>
                  </a:lnTo>
                  <a:lnTo>
                    <a:pt x="319895" y="778243"/>
                  </a:lnTo>
                  <a:lnTo>
                    <a:pt x="316280" y="779221"/>
                  </a:lnTo>
                  <a:lnTo>
                    <a:pt x="314611" y="779627"/>
                  </a:lnTo>
                  <a:close/>
                </a:path>
                <a:path w="802004" h="791844">
                  <a:moveTo>
                    <a:pt x="306944" y="781494"/>
                  </a:moveTo>
                  <a:lnTo>
                    <a:pt x="239610" y="781494"/>
                  </a:lnTo>
                  <a:lnTo>
                    <a:pt x="251066" y="780707"/>
                  </a:lnTo>
                  <a:lnTo>
                    <a:pt x="250926" y="780707"/>
                  </a:lnTo>
                  <a:lnTo>
                    <a:pt x="262115" y="779602"/>
                  </a:lnTo>
                  <a:lnTo>
                    <a:pt x="261975" y="779627"/>
                  </a:lnTo>
                  <a:lnTo>
                    <a:pt x="314611" y="779627"/>
                  </a:lnTo>
                  <a:lnTo>
                    <a:pt x="306944" y="781494"/>
                  </a:lnTo>
                  <a:close/>
                </a:path>
                <a:path w="802004" h="791844">
                  <a:moveTo>
                    <a:pt x="304939" y="781951"/>
                  </a:moveTo>
                  <a:lnTo>
                    <a:pt x="228003" y="781951"/>
                  </a:lnTo>
                  <a:lnTo>
                    <a:pt x="239750" y="781481"/>
                  </a:lnTo>
                  <a:lnTo>
                    <a:pt x="239610" y="781494"/>
                  </a:lnTo>
                  <a:lnTo>
                    <a:pt x="306944" y="781494"/>
                  </a:lnTo>
                  <a:lnTo>
                    <a:pt x="306057" y="781710"/>
                  </a:lnTo>
                  <a:lnTo>
                    <a:pt x="304939" y="781951"/>
                  </a:lnTo>
                  <a:close/>
                </a:path>
                <a:path w="802004" h="791844">
                  <a:moveTo>
                    <a:pt x="304409" y="782066"/>
                  </a:moveTo>
                  <a:lnTo>
                    <a:pt x="216168" y="782065"/>
                  </a:lnTo>
                  <a:lnTo>
                    <a:pt x="228142" y="781938"/>
                  </a:lnTo>
                  <a:lnTo>
                    <a:pt x="228003" y="781951"/>
                  </a:lnTo>
                  <a:lnTo>
                    <a:pt x="304939" y="781951"/>
                  </a:lnTo>
                  <a:lnTo>
                    <a:pt x="304409" y="782066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631305" y="2125027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核心能力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96025" y="3476625"/>
            <a:ext cx="1646555" cy="1460500"/>
            <a:chOff x="6296025" y="3476625"/>
            <a:chExt cx="1646555" cy="1460500"/>
          </a:xfrm>
        </p:grpSpPr>
        <p:sp>
          <p:nvSpPr>
            <p:cNvPr id="17" name="object 17"/>
            <p:cNvSpPr/>
            <p:nvPr/>
          </p:nvSpPr>
          <p:spPr>
            <a:xfrm>
              <a:off x="6296025" y="3476625"/>
              <a:ext cx="1646555" cy="1460500"/>
            </a:xfrm>
            <a:custGeom>
              <a:avLst/>
              <a:gdLst/>
              <a:ahLst/>
              <a:cxnLst/>
              <a:rect l="l" t="t" r="r" b="b"/>
              <a:pathLst>
                <a:path w="1646554" h="1460500">
                  <a:moveTo>
                    <a:pt x="28575" y="1431925"/>
                  </a:moveTo>
                  <a:lnTo>
                    <a:pt x="0" y="1431925"/>
                  </a:lnTo>
                  <a:lnTo>
                    <a:pt x="0" y="1374775"/>
                  </a:lnTo>
                  <a:lnTo>
                    <a:pt x="57150" y="1374775"/>
                  </a:lnTo>
                  <a:lnTo>
                    <a:pt x="57150" y="1403350"/>
                  </a:lnTo>
                  <a:lnTo>
                    <a:pt x="28575" y="1403350"/>
                  </a:lnTo>
                  <a:lnTo>
                    <a:pt x="28575" y="1431925"/>
                  </a:lnTo>
                  <a:close/>
                </a:path>
                <a:path w="1646554" h="1460500">
                  <a:moveTo>
                    <a:pt x="69850" y="1460500"/>
                  </a:moveTo>
                  <a:lnTo>
                    <a:pt x="28575" y="1460500"/>
                  </a:lnTo>
                  <a:lnTo>
                    <a:pt x="28575" y="1403350"/>
                  </a:lnTo>
                  <a:lnTo>
                    <a:pt x="57150" y="1403350"/>
                  </a:lnTo>
                  <a:lnTo>
                    <a:pt x="57150" y="1431925"/>
                  </a:lnTo>
                  <a:lnTo>
                    <a:pt x="69850" y="1431925"/>
                  </a:lnTo>
                  <a:lnTo>
                    <a:pt x="69850" y="1460500"/>
                  </a:lnTo>
                  <a:close/>
                </a:path>
                <a:path w="1646554" h="1460500">
                  <a:moveTo>
                    <a:pt x="69850" y="1431925"/>
                  </a:moveTo>
                  <a:lnTo>
                    <a:pt x="57150" y="1431925"/>
                  </a:lnTo>
                  <a:lnTo>
                    <a:pt x="57150" y="1403350"/>
                  </a:lnTo>
                  <a:lnTo>
                    <a:pt x="69850" y="1403350"/>
                  </a:lnTo>
                  <a:lnTo>
                    <a:pt x="69850" y="1431925"/>
                  </a:lnTo>
                  <a:close/>
                </a:path>
                <a:path w="1646554" h="1460500">
                  <a:moveTo>
                    <a:pt x="57150" y="1317625"/>
                  </a:moveTo>
                  <a:lnTo>
                    <a:pt x="0" y="1317625"/>
                  </a:lnTo>
                  <a:lnTo>
                    <a:pt x="0" y="1260475"/>
                  </a:lnTo>
                  <a:lnTo>
                    <a:pt x="57150" y="1260475"/>
                  </a:lnTo>
                  <a:lnTo>
                    <a:pt x="57150" y="1317625"/>
                  </a:lnTo>
                  <a:close/>
                </a:path>
                <a:path w="1646554" h="1460500">
                  <a:moveTo>
                    <a:pt x="57150" y="1203325"/>
                  </a:moveTo>
                  <a:lnTo>
                    <a:pt x="0" y="1203325"/>
                  </a:lnTo>
                  <a:lnTo>
                    <a:pt x="0" y="1146175"/>
                  </a:lnTo>
                  <a:lnTo>
                    <a:pt x="57150" y="1146175"/>
                  </a:lnTo>
                  <a:lnTo>
                    <a:pt x="57150" y="1203325"/>
                  </a:lnTo>
                  <a:close/>
                </a:path>
                <a:path w="1646554" h="1460500">
                  <a:moveTo>
                    <a:pt x="57150" y="1089025"/>
                  </a:moveTo>
                  <a:lnTo>
                    <a:pt x="0" y="1089025"/>
                  </a:lnTo>
                  <a:lnTo>
                    <a:pt x="0" y="1031875"/>
                  </a:lnTo>
                  <a:lnTo>
                    <a:pt x="57150" y="1031875"/>
                  </a:lnTo>
                  <a:lnTo>
                    <a:pt x="57150" y="1089025"/>
                  </a:lnTo>
                  <a:close/>
                </a:path>
                <a:path w="1646554" h="1460500">
                  <a:moveTo>
                    <a:pt x="57150" y="974725"/>
                  </a:moveTo>
                  <a:lnTo>
                    <a:pt x="0" y="974725"/>
                  </a:lnTo>
                  <a:lnTo>
                    <a:pt x="0" y="917575"/>
                  </a:lnTo>
                  <a:lnTo>
                    <a:pt x="57150" y="917575"/>
                  </a:lnTo>
                  <a:lnTo>
                    <a:pt x="57150" y="974725"/>
                  </a:lnTo>
                  <a:close/>
                </a:path>
                <a:path w="1646554" h="1460500">
                  <a:moveTo>
                    <a:pt x="57150" y="860425"/>
                  </a:moveTo>
                  <a:lnTo>
                    <a:pt x="0" y="860425"/>
                  </a:lnTo>
                  <a:lnTo>
                    <a:pt x="0" y="803275"/>
                  </a:lnTo>
                  <a:lnTo>
                    <a:pt x="57150" y="803275"/>
                  </a:lnTo>
                  <a:lnTo>
                    <a:pt x="57150" y="860425"/>
                  </a:lnTo>
                  <a:close/>
                </a:path>
                <a:path w="1646554" h="1460500">
                  <a:moveTo>
                    <a:pt x="57150" y="746125"/>
                  </a:moveTo>
                  <a:lnTo>
                    <a:pt x="0" y="746125"/>
                  </a:lnTo>
                  <a:lnTo>
                    <a:pt x="0" y="688975"/>
                  </a:lnTo>
                  <a:lnTo>
                    <a:pt x="57150" y="688975"/>
                  </a:lnTo>
                  <a:lnTo>
                    <a:pt x="57150" y="746125"/>
                  </a:lnTo>
                  <a:close/>
                </a:path>
                <a:path w="1646554" h="1460500">
                  <a:moveTo>
                    <a:pt x="57150" y="631825"/>
                  </a:moveTo>
                  <a:lnTo>
                    <a:pt x="0" y="631825"/>
                  </a:lnTo>
                  <a:lnTo>
                    <a:pt x="0" y="574675"/>
                  </a:lnTo>
                  <a:lnTo>
                    <a:pt x="57150" y="574675"/>
                  </a:lnTo>
                  <a:lnTo>
                    <a:pt x="57150" y="631825"/>
                  </a:lnTo>
                  <a:close/>
                </a:path>
                <a:path w="1646554" h="1460500">
                  <a:moveTo>
                    <a:pt x="57150" y="517525"/>
                  </a:moveTo>
                  <a:lnTo>
                    <a:pt x="0" y="517525"/>
                  </a:lnTo>
                  <a:lnTo>
                    <a:pt x="0" y="460375"/>
                  </a:lnTo>
                  <a:lnTo>
                    <a:pt x="57150" y="460375"/>
                  </a:lnTo>
                  <a:lnTo>
                    <a:pt x="57150" y="517525"/>
                  </a:lnTo>
                  <a:close/>
                </a:path>
                <a:path w="1646554" h="1460500">
                  <a:moveTo>
                    <a:pt x="57150" y="403225"/>
                  </a:moveTo>
                  <a:lnTo>
                    <a:pt x="0" y="403225"/>
                  </a:lnTo>
                  <a:lnTo>
                    <a:pt x="0" y="346075"/>
                  </a:lnTo>
                  <a:lnTo>
                    <a:pt x="57150" y="346075"/>
                  </a:lnTo>
                  <a:lnTo>
                    <a:pt x="57150" y="403225"/>
                  </a:lnTo>
                  <a:close/>
                </a:path>
                <a:path w="1646554" h="1460500">
                  <a:moveTo>
                    <a:pt x="57150" y="288925"/>
                  </a:moveTo>
                  <a:lnTo>
                    <a:pt x="0" y="288925"/>
                  </a:lnTo>
                  <a:lnTo>
                    <a:pt x="0" y="231775"/>
                  </a:lnTo>
                  <a:lnTo>
                    <a:pt x="57150" y="231775"/>
                  </a:lnTo>
                  <a:lnTo>
                    <a:pt x="57150" y="288925"/>
                  </a:lnTo>
                  <a:close/>
                </a:path>
                <a:path w="1646554" h="1460500">
                  <a:moveTo>
                    <a:pt x="57150" y="174625"/>
                  </a:moveTo>
                  <a:lnTo>
                    <a:pt x="0" y="174625"/>
                  </a:lnTo>
                  <a:lnTo>
                    <a:pt x="0" y="117475"/>
                  </a:lnTo>
                  <a:lnTo>
                    <a:pt x="57150" y="117475"/>
                  </a:lnTo>
                  <a:lnTo>
                    <a:pt x="57150" y="174625"/>
                  </a:lnTo>
                  <a:close/>
                </a:path>
                <a:path w="1646554" h="1460500">
                  <a:moveTo>
                    <a:pt x="57150" y="60325"/>
                  </a:moveTo>
                  <a:lnTo>
                    <a:pt x="0" y="60325"/>
                  </a:lnTo>
                  <a:lnTo>
                    <a:pt x="0" y="0"/>
                  </a:lnTo>
                  <a:lnTo>
                    <a:pt x="53975" y="0"/>
                  </a:lnTo>
                  <a:lnTo>
                    <a:pt x="53975" y="31750"/>
                  </a:lnTo>
                  <a:lnTo>
                    <a:pt x="28575" y="57150"/>
                  </a:lnTo>
                  <a:lnTo>
                    <a:pt x="57150" y="57150"/>
                  </a:lnTo>
                  <a:lnTo>
                    <a:pt x="57150" y="60325"/>
                  </a:lnTo>
                  <a:close/>
                </a:path>
                <a:path w="1646554" h="1460500">
                  <a:moveTo>
                    <a:pt x="57150" y="57150"/>
                  </a:moveTo>
                  <a:lnTo>
                    <a:pt x="53975" y="57150"/>
                  </a:lnTo>
                  <a:lnTo>
                    <a:pt x="53975" y="31750"/>
                  </a:lnTo>
                  <a:lnTo>
                    <a:pt x="57150" y="28575"/>
                  </a:lnTo>
                  <a:lnTo>
                    <a:pt x="57150" y="57150"/>
                  </a:lnTo>
                  <a:close/>
                </a:path>
                <a:path w="1646554" h="1460500">
                  <a:moveTo>
                    <a:pt x="53975" y="57150"/>
                  </a:moveTo>
                  <a:lnTo>
                    <a:pt x="28575" y="57150"/>
                  </a:lnTo>
                  <a:lnTo>
                    <a:pt x="53975" y="31750"/>
                  </a:lnTo>
                  <a:lnTo>
                    <a:pt x="53975" y="57150"/>
                  </a:lnTo>
                  <a:close/>
                </a:path>
                <a:path w="1646554" h="1460500">
                  <a:moveTo>
                    <a:pt x="168275" y="57150"/>
                  </a:moveTo>
                  <a:lnTo>
                    <a:pt x="111125" y="57150"/>
                  </a:lnTo>
                  <a:lnTo>
                    <a:pt x="111125" y="0"/>
                  </a:lnTo>
                  <a:lnTo>
                    <a:pt x="168275" y="0"/>
                  </a:lnTo>
                  <a:lnTo>
                    <a:pt x="168275" y="57150"/>
                  </a:lnTo>
                  <a:close/>
                </a:path>
                <a:path w="1646554" h="1460500">
                  <a:moveTo>
                    <a:pt x="282575" y="57150"/>
                  </a:moveTo>
                  <a:lnTo>
                    <a:pt x="225425" y="57150"/>
                  </a:lnTo>
                  <a:lnTo>
                    <a:pt x="225425" y="0"/>
                  </a:lnTo>
                  <a:lnTo>
                    <a:pt x="282575" y="0"/>
                  </a:lnTo>
                  <a:lnTo>
                    <a:pt x="282575" y="57150"/>
                  </a:lnTo>
                  <a:close/>
                </a:path>
                <a:path w="1646554" h="1460500">
                  <a:moveTo>
                    <a:pt x="396875" y="57150"/>
                  </a:moveTo>
                  <a:lnTo>
                    <a:pt x="339725" y="57150"/>
                  </a:lnTo>
                  <a:lnTo>
                    <a:pt x="339725" y="0"/>
                  </a:lnTo>
                  <a:lnTo>
                    <a:pt x="396875" y="0"/>
                  </a:lnTo>
                  <a:lnTo>
                    <a:pt x="396875" y="57150"/>
                  </a:lnTo>
                  <a:close/>
                </a:path>
                <a:path w="1646554" h="1460500">
                  <a:moveTo>
                    <a:pt x="511175" y="57150"/>
                  </a:moveTo>
                  <a:lnTo>
                    <a:pt x="454025" y="57150"/>
                  </a:lnTo>
                  <a:lnTo>
                    <a:pt x="454025" y="0"/>
                  </a:lnTo>
                  <a:lnTo>
                    <a:pt x="511175" y="0"/>
                  </a:lnTo>
                  <a:lnTo>
                    <a:pt x="511175" y="57150"/>
                  </a:lnTo>
                  <a:close/>
                </a:path>
                <a:path w="1646554" h="1460500">
                  <a:moveTo>
                    <a:pt x="625475" y="57150"/>
                  </a:moveTo>
                  <a:lnTo>
                    <a:pt x="568325" y="57150"/>
                  </a:lnTo>
                  <a:lnTo>
                    <a:pt x="568325" y="0"/>
                  </a:lnTo>
                  <a:lnTo>
                    <a:pt x="625475" y="0"/>
                  </a:lnTo>
                  <a:lnTo>
                    <a:pt x="625475" y="57150"/>
                  </a:lnTo>
                  <a:close/>
                </a:path>
                <a:path w="1646554" h="1460500">
                  <a:moveTo>
                    <a:pt x="739775" y="57150"/>
                  </a:moveTo>
                  <a:lnTo>
                    <a:pt x="682625" y="57150"/>
                  </a:lnTo>
                  <a:lnTo>
                    <a:pt x="682625" y="0"/>
                  </a:lnTo>
                  <a:lnTo>
                    <a:pt x="739775" y="0"/>
                  </a:lnTo>
                  <a:lnTo>
                    <a:pt x="739775" y="57150"/>
                  </a:lnTo>
                  <a:close/>
                </a:path>
                <a:path w="1646554" h="1460500">
                  <a:moveTo>
                    <a:pt x="854075" y="57150"/>
                  </a:moveTo>
                  <a:lnTo>
                    <a:pt x="796925" y="57150"/>
                  </a:lnTo>
                  <a:lnTo>
                    <a:pt x="796925" y="0"/>
                  </a:lnTo>
                  <a:lnTo>
                    <a:pt x="854075" y="0"/>
                  </a:lnTo>
                  <a:lnTo>
                    <a:pt x="854075" y="57150"/>
                  </a:lnTo>
                  <a:close/>
                </a:path>
                <a:path w="1646554" h="1460500">
                  <a:moveTo>
                    <a:pt x="968375" y="57150"/>
                  </a:moveTo>
                  <a:lnTo>
                    <a:pt x="911225" y="57150"/>
                  </a:lnTo>
                  <a:lnTo>
                    <a:pt x="911225" y="0"/>
                  </a:lnTo>
                  <a:lnTo>
                    <a:pt x="968375" y="0"/>
                  </a:lnTo>
                  <a:lnTo>
                    <a:pt x="968375" y="57150"/>
                  </a:lnTo>
                  <a:close/>
                </a:path>
                <a:path w="1646554" h="1460500">
                  <a:moveTo>
                    <a:pt x="1082675" y="57150"/>
                  </a:moveTo>
                  <a:lnTo>
                    <a:pt x="1025525" y="57150"/>
                  </a:lnTo>
                  <a:lnTo>
                    <a:pt x="1025525" y="0"/>
                  </a:lnTo>
                  <a:lnTo>
                    <a:pt x="1082675" y="0"/>
                  </a:lnTo>
                  <a:lnTo>
                    <a:pt x="1082675" y="57150"/>
                  </a:lnTo>
                  <a:close/>
                </a:path>
                <a:path w="1646554" h="1460500">
                  <a:moveTo>
                    <a:pt x="1196975" y="57150"/>
                  </a:moveTo>
                  <a:lnTo>
                    <a:pt x="1139825" y="57150"/>
                  </a:lnTo>
                  <a:lnTo>
                    <a:pt x="1139825" y="0"/>
                  </a:lnTo>
                  <a:lnTo>
                    <a:pt x="1196975" y="0"/>
                  </a:lnTo>
                  <a:lnTo>
                    <a:pt x="1196975" y="57150"/>
                  </a:lnTo>
                  <a:close/>
                </a:path>
                <a:path w="1646554" h="1460500">
                  <a:moveTo>
                    <a:pt x="1311275" y="57150"/>
                  </a:moveTo>
                  <a:lnTo>
                    <a:pt x="1254125" y="57150"/>
                  </a:lnTo>
                  <a:lnTo>
                    <a:pt x="1254125" y="0"/>
                  </a:lnTo>
                  <a:lnTo>
                    <a:pt x="1311275" y="0"/>
                  </a:lnTo>
                  <a:lnTo>
                    <a:pt x="1311275" y="57150"/>
                  </a:lnTo>
                  <a:close/>
                </a:path>
                <a:path w="1646554" h="1460500">
                  <a:moveTo>
                    <a:pt x="1425575" y="57150"/>
                  </a:moveTo>
                  <a:lnTo>
                    <a:pt x="1368425" y="57150"/>
                  </a:lnTo>
                  <a:lnTo>
                    <a:pt x="1368425" y="0"/>
                  </a:lnTo>
                  <a:lnTo>
                    <a:pt x="1425575" y="0"/>
                  </a:lnTo>
                  <a:lnTo>
                    <a:pt x="1425575" y="57150"/>
                  </a:lnTo>
                  <a:close/>
                </a:path>
                <a:path w="1646554" h="1460500">
                  <a:moveTo>
                    <a:pt x="1539875" y="57150"/>
                  </a:moveTo>
                  <a:lnTo>
                    <a:pt x="1482725" y="57150"/>
                  </a:lnTo>
                  <a:lnTo>
                    <a:pt x="1482725" y="0"/>
                  </a:lnTo>
                  <a:lnTo>
                    <a:pt x="1539875" y="0"/>
                  </a:lnTo>
                  <a:lnTo>
                    <a:pt x="1539875" y="57150"/>
                  </a:lnTo>
                  <a:close/>
                </a:path>
                <a:path w="1646554" h="1460500">
                  <a:moveTo>
                    <a:pt x="1646237" y="57150"/>
                  </a:moveTo>
                  <a:lnTo>
                    <a:pt x="1617662" y="57150"/>
                  </a:lnTo>
                  <a:lnTo>
                    <a:pt x="1597025" y="36512"/>
                  </a:lnTo>
                  <a:lnTo>
                    <a:pt x="1597025" y="0"/>
                  </a:lnTo>
                  <a:lnTo>
                    <a:pt x="1646237" y="0"/>
                  </a:lnTo>
                  <a:lnTo>
                    <a:pt x="1646237" y="57150"/>
                  </a:lnTo>
                  <a:close/>
                </a:path>
                <a:path w="1646554" h="1460500">
                  <a:moveTo>
                    <a:pt x="1646237" y="65087"/>
                  </a:moveTo>
                  <a:lnTo>
                    <a:pt x="1589087" y="65087"/>
                  </a:lnTo>
                  <a:lnTo>
                    <a:pt x="1589087" y="28575"/>
                  </a:lnTo>
                  <a:lnTo>
                    <a:pt x="1597025" y="36512"/>
                  </a:lnTo>
                  <a:lnTo>
                    <a:pt x="1597025" y="57150"/>
                  </a:lnTo>
                  <a:lnTo>
                    <a:pt x="1646237" y="57150"/>
                  </a:lnTo>
                  <a:lnTo>
                    <a:pt x="1646237" y="65087"/>
                  </a:lnTo>
                  <a:close/>
                </a:path>
                <a:path w="1646554" h="1460500">
                  <a:moveTo>
                    <a:pt x="1617662" y="57150"/>
                  </a:moveTo>
                  <a:lnTo>
                    <a:pt x="1597025" y="57150"/>
                  </a:lnTo>
                  <a:lnTo>
                    <a:pt x="1597025" y="36512"/>
                  </a:lnTo>
                  <a:lnTo>
                    <a:pt x="1617662" y="57150"/>
                  </a:lnTo>
                  <a:close/>
                </a:path>
                <a:path w="1646554" h="1460500">
                  <a:moveTo>
                    <a:pt x="1646237" y="179387"/>
                  </a:moveTo>
                  <a:lnTo>
                    <a:pt x="1589087" y="179387"/>
                  </a:lnTo>
                  <a:lnTo>
                    <a:pt x="1589087" y="122237"/>
                  </a:lnTo>
                  <a:lnTo>
                    <a:pt x="1646237" y="122237"/>
                  </a:lnTo>
                  <a:lnTo>
                    <a:pt x="1646237" y="179387"/>
                  </a:lnTo>
                  <a:close/>
                </a:path>
                <a:path w="1646554" h="1460500">
                  <a:moveTo>
                    <a:pt x="1646237" y="293687"/>
                  </a:moveTo>
                  <a:lnTo>
                    <a:pt x="1589087" y="293687"/>
                  </a:lnTo>
                  <a:lnTo>
                    <a:pt x="1589087" y="236537"/>
                  </a:lnTo>
                  <a:lnTo>
                    <a:pt x="1646237" y="236537"/>
                  </a:lnTo>
                  <a:lnTo>
                    <a:pt x="1646237" y="293687"/>
                  </a:lnTo>
                  <a:close/>
                </a:path>
                <a:path w="1646554" h="1460500">
                  <a:moveTo>
                    <a:pt x="1646237" y="407987"/>
                  </a:moveTo>
                  <a:lnTo>
                    <a:pt x="1589087" y="407987"/>
                  </a:lnTo>
                  <a:lnTo>
                    <a:pt x="1589087" y="350837"/>
                  </a:lnTo>
                  <a:lnTo>
                    <a:pt x="1646237" y="350837"/>
                  </a:lnTo>
                  <a:lnTo>
                    <a:pt x="1646237" y="407987"/>
                  </a:lnTo>
                  <a:close/>
                </a:path>
                <a:path w="1646554" h="1460500">
                  <a:moveTo>
                    <a:pt x="1646237" y="522287"/>
                  </a:moveTo>
                  <a:lnTo>
                    <a:pt x="1589087" y="522287"/>
                  </a:lnTo>
                  <a:lnTo>
                    <a:pt x="1589087" y="465137"/>
                  </a:lnTo>
                  <a:lnTo>
                    <a:pt x="1646237" y="465137"/>
                  </a:lnTo>
                  <a:lnTo>
                    <a:pt x="1646237" y="522287"/>
                  </a:lnTo>
                  <a:close/>
                </a:path>
                <a:path w="1646554" h="1460500">
                  <a:moveTo>
                    <a:pt x="1646237" y="636587"/>
                  </a:moveTo>
                  <a:lnTo>
                    <a:pt x="1589087" y="636587"/>
                  </a:lnTo>
                  <a:lnTo>
                    <a:pt x="1589087" y="579437"/>
                  </a:lnTo>
                  <a:lnTo>
                    <a:pt x="1646237" y="579437"/>
                  </a:lnTo>
                  <a:lnTo>
                    <a:pt x="1646237" y="636587"/>
                  </a:lnTo>
                  <a:close/>
                </a:path>
                <a:path w="1646554" h="1460500">
                  <a:moveTo>
                    <a:pt x="1646237" y="750887"/>
                  </a:moveTo>
                  <a:lnTo>
                    <a:pt x="1589087" y="750887"/>
                  </a:lnTo>
                  <a:lnTo>
                    <a:pt x="1589087" y="693737"/>
                  </a:lnTo>
                  <a:lnTo>
                    <a:pt x="1646237" y="693737"/>
                  </a:lnTo>
                  <a:lnTo>
                    <a:pt x="1646237" y="750887"/>
                  </a:lnTo>
                  <a:close/>
                </a:path>
                <a:path w="1646554" h="1460500">
                  <a:moveTo>
                    <a:pt x="1646237" y="865187"/>
                  </a:moveTo>
                  <a:lnTo>
                    <a:pt x="1589087" y="865187"/>
                  </a:lnTo>
                  <a:lnTo>
                    <a:pt x="1589087" y="808037"/>
                  </a:lnTo>
                  <a:lnTo>
                    <a:pt x="1646237" y="808037"/>
                  </a:lnTo>
                  <a:lnTo>
                    <a:pt x="1646237" y="865187"/>
                  </a:lnTo>
                  <a:close/>
                </a:path>
                <a:path w="1646554" h="1460500">
                  <a:moveTo>
                    <a:pt x="1646237" y="979487"/>
                  </a:moveTo>
                  <a:lnTo>
                    <a:pt x="1589087" y="979487"/>
                  </a:lnTo>
                  <a:lnTo>
                    <a:pt x="1589087" y="922337"/>
                  </a:lnTo>
                  <a:lnTo>
                    <a:pt x="1646237" y="922337"/>
                  </a:lnTo>
                  <a:lnTo>
                    <a:pt x="1646237" y="979487"/>
                  </a:lnTo>
                  <a:close/>
                </a:path>
                <a:path w="1646554" h="1460500">
                  <a:moveTo>
                    <a:pt x="1646237" y="1093787"/>
                  </a:moveTo>
                  <a:lnTo>
                    <a:pt x="1589087" y="1093787"/>
                  </a:lnTo>
                  <a:lnTo>
                    <a:pt x="1589087" y="1036637"/>
                  </a:lnTo>
                  <a:lnTo>
                    <a:pt x="1646237" y="1036637"/>
                  </a:lnTo>
                  <a:lnTo>
                    <a:pt x="1646237" y="1093787"/>
                  </a:lnTo>
                  <a:close/>
                </a:path>
                <a:path w="1646554" h="1460500">
                  <a:moveTo>
                    <a:pt x="1646237" y="1208087"/>
                  </a:moveTo>
                  <a:lnTo>
                    <a:pt x="1589087" y="1208087"/>
                  </a:lnTo>
                  <a:lnTo>
                    <a:pt x="1589087" y="1150937"/>
                  </a:lnTo>
                  <a:lnTo>
                    <a:pt x="1646237" y="1150937"/>
                  </a:lnTo>
                  <a:lnTo>
                    <a:pt x="1646237" y="1208087"/>
                  </a:lnTo>
                  <a:close/>
                </a:path>
                <a:path w="1646554" h="1460500">
                  <a:moveTo>
                    <a:pt x="1646237" y="1322387"/>
                  </a:moveTo>
                  <a:lnTo>
                    <a:pt x="1589087" y="1322387"/>
                  </a:lnTo>
                  <a:lnTo>
                    <a:pt x="1589087" y="1265237"/>
                  </a:lnTo>
                  <a:lnTo>
                    <a:pt x="1646237" y="1265237"/>
                  </a:lnTo>
                  <a:lnTo>
                    <a:pt x="1646237" y="1322387"/>
                  </a:lnTo>
                  <a:close/>
                </a:path>
                <a:path w="1646554" h="1460500">
                  <a:moveTo>
                    <a:pt x="1589087" y="1431925"/>
                  </a:moveTo>
                  <a:lnTo>
                    <a:pt x="1589087" y="1379537"/>
                  </a:lnTo>
                  <a:lnTo>
                    <a:pt x="1646237" y="1379537"/>
                  </a:lnTo>
                  <a:lnTo>
                    <a:pt x="1646237" y="1403350"/>
                  </a:lnTo>
                  <a:lnTo>
                    <a:pt x="1612900" y="1403350"/>
                  </a:lnTo>
                  <a:lnTo>
                    <a:pt x="1612900" y="1408112"/>
                  </a:lnTo>
                  <a:lnTo>
                    <a:pt x="1589087" y="1431925"/>
                  </a:lnTo>
                  <a:close/>
                </a:path>
                <a:path w="1646554" h="1460500">
                  <a:moveTo>
                    <a:pt x="1612900" y="1408112"/>
                  </a:moveTo>
                  <a:lnTo>
                    <a:pt x="1612900" y="1403350"/>
                  </a:lnTo>
                  <a:lnTo>
                    <a:pt x="1617662" y="1403350"/>
                  </a:lnTo>
                  <a:lnTo>
                    <a:pt x="1612900" y="1408112"/>
                  </a:lnTo>
                  <a:close/>
                </a:path>
                <a:path w="1646554" h="1460500">
                  <a:moveTo>
                    <a:pt x="1646237" y="1460500"/>
                  </a:moveTo>
                  <a:lnTo>
                    <a:pt x="1612900" y="1460500"/>
                  </a:lnTo>
                  <a:lnTo>
                    <a:pt x="1612900" y="1408112"/>
                  </a:lnTo>
                  <a:lnTo>
                    <a:pt x="1617662" y="1403350"/>
                  </a:lnTo>
                  <a:lnTo>
                    <a:pt x="1646237" y="1403350"/>
                  </a:lnTo>
                  <a:lnTo>
                    <a:pt x="1646237" y="1460500"/>
                  </a:lnTo>
                  <a:close/>
                </a:path>
                <a:path w="1646554" h="1460500">
                  <a:moveTo>
                    <a:pt x="1555750" y="1460500"/>
                  </a:moveTo>
                  <a:lnTo>
                    <a:pt x="1498600" y="1460500"/>
                  </a:lnTo>
                  <a:lnTo>
                    <a:pt x="1498600" y="1403350"/>
                  </a:lnTo>
                  <a:lnTo>
                    <a:pt x="1555750" y="1403350"/>
                  </a:lnTo>
                  <a:lnTo>
                    <a:pt x="1555750" y="1460500"/>
                  </a:lnTo>
                  <a:close/>
                </a:path>
                <a:path w="1646554" h="1460500">
                  <a:moveTo>
                    <a:pt x="1441450" y="1460500"/>
                  </a:moveTo>
                  <a:lnTo>
                    <a:pt x="1384300" y="1460500"/>
                  </a:lnTo>
                  <a:lnTo>
                    <a:pt x="1384300" y="1403350"/>
                  </a:lnTo>
                  <a:lnTo>
                    <a:pt x="1441450" y="1403350"/>
                  </a:lnTo>
                  <a:lnTo>
                    <a:pt x="1441450" y="1460500"/>
                  </a:lnTo>
                  <a:close/>
                </a:path>
                <a:path w="1646554" h="1460500">
                  <a:moveTo>
                    <a:pt x="1327150" y="1460500"/>
                  </a:moveTo>
                  <a:lnTo>
                    <a:pt x="1270000" y="1460500"/>
                  </a:lnTo>
                  <a:lnTo>
                    <a:pt x="1270000" y="1403350"/>
                  </a:lnTo>
                  <a:lnTo>
                    <a:pt x="1327150" y="1403350"/>
                  </a:lnTo>
                  <a:lnTo>
                    <a:pt x="1327150" y="1460500"/>
                  </a:lnTo>
                  <a:close/>
                </a:path>
                <a:path w="1646554" h="1460500">
                  <a:moveTo>
                    <a:pt x="1212850" y="1460500"/>
                  </a:moveTo>
                  <a:lnTo>
                    <a:pt x="1155700" y="1460500"/>
                  </a:lnTo>
                  <a:lnTo>
                    <a:pt x="1155700" y="1403350"/>
                  </a:lnTo>
                  <a:lnTo>
                    <a:pt x="1212850" y="1403350"/>
                  </a:lnTo>
                  <a:lnTo>
                    <a:pt x="1212850" y="1460500"/>
                  </a:lnTo>
                  <a:close/>
                </a:path>
                <a:path w="1646554" h="1460500">
                  <a:moveTo>
                    <a:pt x="1098550" y="1460500"/>
                  </a:moveTo>
                  <a:lnTo>
                    <a:pt x="1041400" y="1460500"/>
                  </a:lnTo>
                  <a:lnTo>
                    <a:pt x="1041400" y="1403350"/>
                  </a:lnTo>
                  <a:lnTo>
                    <a:pt x="1098550" y="1403350"/>
                  </a:lnTo>
                  <a:lnTo>
                    <a:pt x="1098550" y="1460500"/>
                  </a:lnTo>
                  <a:close/>
                </a:path>
                <a:path w="1646554" h="1460500">
                  <a:moveTo>
                    <a:pt x="984250" y="1460500"/>
                  </a:moveTo>
                  <a:lnTo>
                    <a:pt x="927100" y="1460500"/>
                  </a:lnTo>
                  <a:lnTo>
                    <a:pt x="927100" y="1403350"/>
                  </a:lnTo>
                  <a:lnTo>
                    <a:pt x="984250" y="1403350"/>
                  </a:lnTo>
                  <a:lnTo>
                    <a:pt x="984250" y="1460500"/>
                  </a:lnTo>
                  <a:close/>
                </a:path>
                <a:path w="1646554" h="1460500">
                  <a:moveTo>
                    <a:pt x="869950" y="1460500"/>
                  </a:moveTo>
                  <a:lnTo>
                    <a:pt x="812800" y="1460500"/>
                  </a:lnTo>
                  <a:lnTo>
                    <a:pt x="812800" y="1403350"/>
                  </a:lnTo>
                  <a:lnTo>
                    <a:pt x="869950" y="1403350"/>
                  </a:lnTo>
                  <a:lnTo>
                    <a:pt x="869950" y="1460500"/>
                  </a:lnTo>
                  <a:close/>
                </a:path>
                <a:path w="1646554" h="1460500">
                  <a:moveTo>
                    <a:pt x="755650" y="1460500"/>
                  </a:moveTo>
                  <a:lnTo>
                    <a:pt x="698500" y="1460500"/>
                  </a:lnTo>
                  <a:lnTo>
                    <a:pt x="698500" y="1403350"/>
                  </a:lnTo>
                  <a:lnTo>
                    <a:pt x="755650" y="1403350"/>
                  </a:lnTo>
                  <a:lnTo>
                    <a:pt x="755650" y="1460500"/>
                  </a:lnTo>
                  <a:close/>
                </a:path>
                <a:path w="1646554" h="1460500">
                  <a:moveTo>
                    <a:pt x="641350" y="1460500"/>
                  </a:moveTo>
                  <a:lnTo>
                    <a:pt x="584200" y="1460500"/>
                  </a:lnTo>
                  <a:lnTo>
                    <a:pt x="584200" y="1403350"/>
                  </a:lnTo>
                  <a:lnTo>
                    <a:pt x="641350" y="1403350"/>
                  </a:lnTo>
                  <a:lnTo>
                    <a:pt x="641350" y="1460500"/>
                  </a:lnTo>
                  <a:close/>
                </a:path>
                <a:path w="1646554" h="1460500">
                  <a:moveTo>
                    <a:pt x="527050" y="1460500"/>
                  </a:moveTo>
                  <a:lnTo>
                    <a:pt x="469900" y="1460500"/>
                  </a:lnTo>
                  <a:lnTo>
                    <a:pt x="469900" y="1403350"/>
                  </a:lnTo>
                  <a:lnTo>
                    <a:pt x="527050" y="1403350"/>
                  </a:lnTo>
                  <a:lnTo>
                    <a:pt x="527050" y="1460500"/>
                  </a:lnTo>
                  <a:close/>
                </a:path>
                <a:path w="1646554" h="1460500">
                  <a:moveTo>
                    <a:pt x="412750" y="1460500"/>
                  </a:moveTo>
                  <a:lnTo>
                    <a:pt x="355600" y="1460500"/>
                  </a:lnTo>
                  <a:lnTo>
                    <a:pt x="355600" y="1403350"/>
                  </a:lnTo>
                  <a:lnTo>
                    <a:pt x="412750" y="1403350"/>
                  </a:lnTo>
                  <a:lnTo>
                    <a:pt x="412750" y="1460500"/>
                  </a:lnTo>
                  <a:close/>
                </a:path>
                <a:path w="1646554" h="1460500">
                  <a:moveTo>
                    <a:pt x="298450" y="1460500"/>
                  </a:moveTo>
                  <a:lnTo>
                    <a:pt x="241300" y="1460500"/>
                  </a:lnTo>
                  <a:lnTo>
                    <a:pt x="241300" y="1403350"/>
                  </a:lnTo>
                  <a:lnTo>
                    <a:pt x="298450" y="1403350"/>
                  </a:lnTo>
                  <a:lnTo>
                    <a:pt x="298450" y="1460500"/>
                  </a:lnTo>
                  <a:close/>
                </a:path>
                <a:path w="1646554" h="1460500">
                  <a:moveTo>
                    <a:pt x="184150" y="1460500"/>
                  </a:moveTo>
                  <a:lnTo>
                    <a:pt x="127000" y="1460500"/>
                  </a:lnTo>
                  <a:lnTo>
                    <a:pt x="127000" y="1403350"/>
                  </a:lnTo>
                  <a:lnTo>
                    <a:pt x="184150" y="1403350"/>
                  </a:lnTo>
                  <a:lnTo>
                    <a:pt x="184150" y="14605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00443" y="4076700"/>
              <a:ext cx="826135" cy="573405"/>
            </a:xfrm>
            <a:custGeom>
              <a:avLst/>
              <a:gdLst/>
              <a:ahLst/>
              <a:cxnLst/>
              <a:rect l="l" t="t" r="r" b="b"/>
              <a:pathLst>
                <a:path w="826134" h="573404">
                  <a:moveTo>
                    <a:pt x="729996" y="573024"/>
                  </a:moveTo>
                  <a:lnTo>
                    <a:pt x="96011" y="573024"/>
                  </a:lnTo>
                  <a:lnTo>
                    <a:pt x="58759" y="565546"/>
                  </a:lnTo>
                  <a:lnTo>
                    <a:pt x="28322" y="545034"/>
                  </a:lnTo>
                  <a:lnTo>
                    <a:pt x="7727" y="514514"/>
                  </a:lnTo>
                  <a:lnTo>
                    <a:pt x="0" y="477012"/>
                  </a:lnTo>
                  <a:lnTo>
                    <a:pt x="0" y="96012"/>
                  </a:lnTo>
                  <a:lnTo>
                    <a:pt x="7727" y="58544"/>
                  </a:lnTo>
                  <a:lnTo>
                    <a:pt x="28322" y="28036"/>
                  </a:lnTo>
                  <a:lnTo>
                    <a:pt x="58759" y="7513"/>
                  </a:lnTo>
                  <a:lnTo>
                    <a:pt x="96011" y="0"/>
                  </a:lnTo>
                  <a:lnTo>
                    <a:pt x="729996" y="0"/>
                  </a:lnTo>
                  <a:lnTo>
                    <a:pt x="767391" y="7513"/>
                  </a:lnTo>
                  <a:lnTo>
                    <a:pt x="797875" y="28036"/>
                  </a:lnTo>
                  <a:lnTo>
                    <a:pt x="818423" y="58544"/>
                  </a:lnTo>
                  <a:lnTo>
                    <a:pt x="826007" y="96012"/>
                  </a:lnTo>
                  <a:lnTo>
                    <a:pt x="826007" y="477012"/>
                  </a:lnTo>
                  <a:lnTo>
                    <a:pt x="818423" y="514514"/>
                  </a:lnTo>
                  <a:lnTo>
                    <a:pt x="797875" y="545034"/>
                  </a:lnTo>
                  <a:lnTo>
                    <a:pt x="767391" y="565546"/>
                  </a:lnTo>
                  <a:lnTo>
                    <a:pt x="729996" y="573024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96189" y="4071937"/>
              <a:ext cx="835025" cy="581660"/>
            </a:xfrm>
            <a:custGeom>
              <a:avLst/>
              <a:gdLst/>
              <a:ahLst/>
              <a:cxnLst/>
              <a:rect l="l" t="t" r="r" b="b"/>
              <a:pathLst>
                <a:path w="835025" h="581660">
                  <a:moveTo>
                    <a:pt x="754938" y="580389"/>
                  </a:moveTo>
                  <a:lnTo>
                    <a:pt x="79832" y="580389"/>
                  </a:lnTo>
                  <a:lnTo>
                    <a:pt x="70218" y="577850"/>
                  </a:lnTo>
                  <a:lnTo>
                    <a:pt x="65557" y="575310"/>
                  </a:lnTo>
                  <a:lnTo>
                    <a:pt x="61010" y="574039"/>
                  </a:lnTo>
                  <a:lnTo>
                    <a:pt x="56565" y="571500"/>
                  </a:lnTo>
                  <a:lnTo>
                    <a:pt x="52247" y="570229"/>
                  </a:lnTo>
                  <a:lnTo>
                    <a:pt x="48056" y="567689"/>
                  </a:lnTo>
                  <a:lnTo>
                    <a:pt x="43992" y="565150"/>
                  </a:lnTo>
                  <a:lnTo>
                    <a:pt x="40055" y="562610"/>
                  </a:lnTo>
                  <a:lnTo>
                    <a:pt x="36271" y="558800"/>
                  </a:lnTo>
                  <a:lnTo>
                    <a:pt x="32639" y="556260"/>
                  </a:lnTo>
                  <a:lnTo>
                    <a:pt x="29159" y="552450"/>
                  </a:lnTo>
                  <a:lnTo>
                    <a:pt x="25844" y="548639"/>
                  </a:lnTo>
                  <a:lnTo>
                    <a:pt x="22707" y="544829"/>
                  </a:lnTo>
                  <a:lnTo>
                    <a:pt x="19862" y="542289"/>
                  </a:lnTo>
                  <a:lnTo>
                    <a:pt x="16941" y="537210"/>
                  </a:lnTo>
                  <a:lnTo>
                    <a:pt x="14338" y="533400"/>
                  </a:lnTo>
                  <a:lnTo>
                    <a:pt x="11925" y="529589"/>
                  </a:lnTo>
                  <a:lnTo>
                    <a:pt x="9715" y="524510"/>
                  </a:lnTo>
                  <a:lnTo>
                    <a:pt x="7708" y="520700"/>
                  </a:lnTo>
                  <a:lnTo>
                    <a:pt x="5918" y="515620"/>
                  </a:lnTo>
                  <a:lnTo>
                    <a:pt x="0" y="486410"/>
                  </a:lnTo>
                  <a:lnTo>
                    <a:pt x="0" y="93979"/>
                  </a:lnTo>
                  <a:lnTo>
                    <a:pt x="406" y="88900"/>
                  </a:lnTo>
                  <a:lnTo>
                    <a:pt x="1054" y="83820"/>
                  </a:lnTo>
                  <a:lnTo>
                    <a:pt x="1930" y="78739"/>
                  </a:lnTo>
                  <a:lnTo>
                    <a:pt x="3060" y="74929"/>
                  </a:lnTo>
                  <a:lnTo>
                    <a:pt x="4419" y="69850"/>
                  </a:lnTo>
                  <a:lnTo>
                    <a:pt x="5994" y="64770"/>
                  </a:lnTo>
                  <a:lnTo>
                    <a:pt x="7797" y="60960"/>
                  </a:lnTo>
                  <a:lnTo>
                    <a:pt x="9817" y="55879"/>
                  </a:lnTo>
                  <a:lnTo>
                    <a:pt x="12039" y="52070"/>
                  </a:lnTo>
                  <a:lnTo>
                    <a:pt x="14452" y="46989"/>
                  </a:lnTo>
                  <a:lnTo>
                    <a:pt x="17068" y="43179"/>
                  </a:lnTo>
                  <a:lnTo>
                    <a:pt x="19862" y="39370"/>
                  </a:lnTo>
                  <a:lnTo>
                    <a:pt x="22847" y="35560"/>
                  </a:lnTo>
                  <a:lnTo>
                    <a:pt x="25996" y="31750"/>
                  </a:lnTo>
                  <a:lnTo>
                    <a:pt x="29324" y="29210"/>
                  </a:lnTo>
                  <a:lnTo>
                    <a:pt x="32816" y="25400"/>
                  </a:lnTo>
                  <a:lnTo>
                    <a:pt x="61226" y="7620"/>
                  </a:lnTo>
                  <a:lnTo>
                    <a:pt x="65786" y="5079"/>
                  </a:lnTo>
                  <a:lnTo>
                    <a:pt x="79832" y="1270"/>
                  </a:lnTo>
                  <a:lnTo>
                    <a:pt x="84772" y="0"/>
                  </a:lnTo>
                  <a:lnTo>
                    <a:pt x="749998" y="0"/>
                  </a:lnTo>
                  <a:lnTo>
                    <a:pt x="764552" y="3810"/>
                  </a:lnTo>
                  <a:lnTo>
                    <a:pt x="769213" y="5079"/>
                  </a:lnTo>
                  <a:lnTo>
                    <a:pt x="773760" y="7620"/>
                  </a:lnTo>
                  <a:lnTo>
                    <a:pt x="778205" y="8889"/>
                  </a:lnTo>
                  <a:lnTo>
                    <a:pt x="90982" y="8889"/>
                  </a:lnTo>
                  <a:lnTo>
                    <a:pt x="86207" y="10160"/>
                  </a:lnTo>
                  <a:lnTo>
                    <a:pt x="81978" y="10160"/>
                  </a:lnTo>
                  <a:lnTo>
                    <a:pt x="77355" y="11429"/>
                  </a:lnTo>
                  <a:lnTo>
                    <a:pt x="77584" y="11429"/>
                  </a:lnTo>
                  <a:lnTo>
                    <a:pt x="73050" y="12700"/>
                  </a:lnTo>
                  <a:lnTo>
                    <a:pt x="73278" y="12700"/>
                  </a:lnTo>
                  <a:lnTo>
                    <a:pt x="68833" y="13970"/>
                  </a:lnTo>
                  <a:lnTo>
                    <a:pt x="69062" y="13970"/>
                  </a:lnTo>
                  <a:lnTo>
                    <a:pt x="64719" y="16510"/>
                  </a:lnTo>
                  <a:lnTo>
                    <a:pt x="64935" y="16510"/>
                  </a:lnTo>
                  <a:lnTo>
                    <a:pt x="60705" y="17779"/>
                  </a:lnTo>
                  <a:lnTo>
                    <a:pt x="60909" y="17779"/>
                  </a:lnTo>
                  <a:lnTo>
                    <a:pt x="56794" y="20320"/>
                  </a:lnTo>
                  <a:lnTo>
                    <a:pt x="56997" y="20320"/>
                  </a:lnTo>
                  <a:lnTo>
                    <a:pt x="52997" y="21589"/>
                  </a:lnTo>
                  <a:lnTo>
                    <a:pt x="53187" y="21589"/>
                  </a:lnTo>
                  <a:lnTo>
                    <a:pt x="49314" y="24129"/>
                  </a:lnTo>
                  <a:lnTo>
                    <a:pt x="49504" y="24129"/>
                  </a:lnTo>
                  <a:lnTo>
                    <a:pt x="45758" y="26670"/>
                  </a:lnTo>
                  <a:lnTo>
                    <a:pt x="45948" y="26670"/>
                  </a:lnTo>
                  <a:lnTo>
                    <a:pt x="42341" y="29210"/>
                  </a:lnTo>
                  <a:lnTo>
                    <a:pt x="42506" y="29210"/>
                  </a:lnTo>
                  <a:lnTo>
                    <a:pt x="39052" y="33020"/>
                  </a:lnTo>
                  <a:lnTo>
                    <a:pt x="39217" y="33020"/>
                  </a:lnTo>
                  <a:lnTo>
                    <a:pt x="35902" y="35560"/>
                  </a:lnTo>
                  <a:lnTo>
                    <a:pt x="36055" y="35560"/>
                  </a:lnTo>
                  <a:lnTo>
                    <a:pt x="32893" y="38100"/>
                  </a:lnTo>
                  <a:lnTo>
                    <a:pt x="33045" y="38100"/>
                  </a:lnTo>
                  <a:lnTo>
                    <a:pt x="30048" y="41910"/>
                  </a:lnTo>
                  <a:lnTo>
                    <a:pt x="30187" y="41910"/>
                  </a:lnTo>
                  <a:lnTo>
                    <a:pt x="27355" y="45720"/>
                  </a:lnTo>
                  <a:lnTo>
                    <a:pt x="27495" y="45720"/>
                  </a:lnTo>
                  <a:lnTo>
                    <a:pt x="25717" y="48260"/>
                  </a:lnTo>
                  <a:lnTo>
                    <a:pt x="24955" y="48260"/>
                  </a:lnTo>
                  <a:lnTo>
                    <a:pt x="22478" y="52070"/>
                  </a:lnTo>
                  <a:lnTo>
                    <a:pt x="20294" y="55879"/>
                  </a:lnTo>
                  <a:lnTo>
                    <a:pt x="18818" y="59689"/>
                  </a:lnTo>
                  <a:lnTo>
                    <a:pt x="18389" y="59689"/>
                  </a:lnTo>
                  <a:lnTo>
                    <a:pt x="16484" y="64770"/>
                  </a:lnTo>
                  <a:lnTo>
                    <a:pt x="14858" y="68579"/>
                  </a:lnTo>
                  <a:lnTo>
                    <a:pt x="13436" y="72389"/>
                  </a:lnTo>
                  <a:lnTo>
                    <a:pt x="12230" y="77470"/>
                  </a:lnTo>
                  <a:lnTo>
                    <a:pt x="11214" y="81279"/>
                  </a:lnTo>
                  <a:lnTo>
                    <a:pt x="10636" y="85089"/>
                  </a:lnTo>
                  <a:lnTo>
                    <a:pt x="10464" y="85089"/>
                  </a:lnTo>
                  <a:lnTo>
                    <a:pt x="9855" y="90170"/>
                  </a:lnTo>
                  <a:lnTo>
                    <a:pt x="9525" y="95250"/>
                  </a:lnTo>
                  <a:lnTo>
                    <a:pt x="9398" y="99060"/>
                  </a:lnTo>
                  <a:lnTo>
                    <a:pt x="9512" y="486410"/>
                  </a:lnTo>
                  <a:lnTo>
                    <a:pt x="9880" y="491489"/>
                  </a:lnTo>
                  <a:lnTo>
                    <a:pt x="10464" y="495300"/>
                  </a:lnTo>
                  <a:lnTo>
                    <a:pt x="11264" y="500379"/>
                  </a:lnTo>
                  <a:lnTo>
                    <a:pt x="12280" y="504189"/>
                  </a:lnTo>
                  <a:lnTo>
                    <a:pt x="13512" y="509270"/>
                  </a:lnTo>
                  <a:lnTo>
                    <a:pt x="13814" y="509270"/>
                  </a:lnTo>
                  <a:lnTo>
                    <a:pt x="14947" y="513079"/>
                  </a:lnTo>
                  <a:lnTo>
                    <a:pt x="16573" y="516889"/>
                  </a:lnTo>
                  <a:lnTo>
                    <a:pt x="18389" y="520700"/>
                  </a:lnTo>
                  <a:lnTo>
                    <a:pt x="20408" y="524510"/>
                  </a:lnTo>
                  <a:lnTo>
                    <a:pt x="22593" y="528320"/>
                  </a:lnTo>
                  <a:lnTo>
                    <a:pt x="24955" y="532129"/>
                  </a:lnTo>
                  <a:lnTo>
                    <a:pt x="27495" y="535939"/>
                  </a:lnTo>
                  <a:lnTo>
                    <a:pt x="27355" y="535939"/>
                  </a:lnTo>
                  <a:lnTo>
                    <a:pt x="30187" y="539750"/>
                  </a:lnTo>
                  <a:lnTo>
                    <a:pt x="30048" y="539750"/>
                  </a:lnTo>
                  <a:lnTo>
                    <a:pt x="33045" y="542289"/>
                  </a:lnTo>
                  <a:lnTo>
                    <a:pt x="32893" y="542289"/>
                  </a:lnTo>
                  <a:lnTo>
                    <a:pt x="36055" y="546100"/>
                  </a:lnTo>
                  <a:lnTo>
                    <a:pt x="35902" y="546100"/>
                  </a:lnTo>
                  <a:lnTo>
                    <a:pt x="39217" y="548639"/>
                  </a:lnTo>
                  <a:lnTo>
                    <a:pt x="39052" y="548639"/>
                  </a:lnTo>
                  <a:lnTo>
                    <a:pt x="42506" y="551179"/>
                  </a:lnTo>
                  <a:lnTo>
                    <a:pt x="42341" y="551179"/>
                  </a:lnTo>
                  <a:lnTo>
                    <a:pt x="45948" y="554989"/>
                  </a:lnTo>
                  <a:lnTo>
                    <a:pt x="47006" y="554989"/>
                  </a:lnTo>
                  <a:lnTo>
                    <a:pt x="49504" y="557529"/>
                  </a:lnTo>
                  <a:lnTo>
                    <a:pt x="51250" y="557529"/>
                  </a:lnTo>
                  <a:lnTo>
                    <a:pt x="53187" y="558800"/>
                  </a:lnTo>
                  <a:lnTo>
                    <a:pt x="52997" y="558800"/>
                  </a:lnTo>
                  <a:lnTo>
                    <a:pt x="56997" y="561339"/>
                  </a:lnTo>
                  <a:lnTo>
                    <a:pt x="56794" y="561339"/>
                  </a:lnTo>
                  <a:lnTo>
                    <a:pt x="60909" y="563879"/>
                  </a:lnTo>
                  <a:lnTo>
                    <a:pt x="60705" y="563879"/>
                  </a:lnTo>
                  <a:lnTo>
                    <a:pt x="64935" y="565150"/>
                  </a:lnTo>
                  <a:lnTo>
                    <a:pt x="64719" y="565150"/>
                  </a:lnTo>
                  <a:lnTo>
                    <a:pt x="69062" y="566420"/>
                  </a:lnTo>
                  <a:lnTo>
                    <a:pt x="68833" y="566420"/>
                  </a:lnTo>
                  <a:lnTo>
                    <a:pt x="73278" y="568960"/>
                  </a:lnTo>
                  <a:lnTo>
                    <a:pt x="73050" y="568960"/>
                  </a:lnTo>
                  <a:lnTo>
                    <a:pt x="77584" y="570229"/>
                  </a:lnTo>
                  <a:lnTo>
                    <a:pt x="81737" y="570229"/>
                  </a:lnTo>
                  <a:lnTo>
                    <a:pt x="86448" y="571500"/>
                  </a:lnTo>
                  <a:lnTo>
                    <a:pt x="90741" y="571500"/>
                  </a:lnTo>
                  <a:lnTo>
                    <a:pt x="95592" y="572770"/>
                  </a:lnTo>
                  <a:lnTo>
                    <a:pt x="777989" y="572770"/>
                  </a:lnTo>
                  <a:lnTo>
                    <a:pt x="768984" y="575310"/>
                  </a:lnTo>
                  <a:lnTo>
                    <a:pt x="764324" y="577850"/>
                  </a:lnTo>
                  <a:lnTo>
                    <a:pt x="754938" y="580389"/>
                  </a:lnTo>
                  <a:close/>
                </a:path>
                <a:path w="835025" h="581660">
                  <a:moveTo>
                    <a:pt x="809942" y="49529"/>
                  </a:moveTo>
                  <a:lnTo>
                    <a:pt x="807275" y="45720"/>
                  </a:lnTo>
                  <a:lnTo>
                    <a:pt x="807415" y="45720"/>
                  </a:lnTo>
                  <a:lnTo>
                    <a:pt x="804583" y="41910"/>
                  </a:lnTo>
                  <a:lnTo>
                    <a:pt x="804722" y="41910"/>
                  </a:lnTo>
                  <a:lnTo>
                    <a:pt x="801725" y="38100"/>
                  </a:lnTo>
                  <a:lnTo>
                    <a:pt x="801877" y="38100"/>
                  </a:lnTo>
                  <a:lnTo>
                    <a:pt x="798715" y="35560"/>
                  </a:lnTo>
                  <a:lnTo>
                    <a:pt x="798868" y="35560"/>
                  </a:lnTo>
                  <a:lnTo>
                    <a:pt x="795553" y="33020"/>
                  </a:lnTo>
                  <a:lnTo>
                    <a:pt x="795718" y="33020"/>
                  </a:lnTo>
                  <a:lnTo>
                    <a:pt x="792264" y="29210"/>
                  </a:lnTo>
                  <a:lnTo>
                    <a:pt x="792429" y="29210"/>
                  </a:lnTo>
                  <a:lnTo>
                    <a:pt x="788822" y="26670"/>
                  </a:lnTo>
                  <a:lnTo>
                    <a:pt x="789012" y="26670"/>
                  </a:lnTo>
                  <a:lnTo>
                    <a:pt x="785266" y="24129"/>
                  </a:lnTo>
                  <a:lnTo>
                    <a:pt x="785456" y="24129"/>
                  </a:lnTo>
                  <a:lnTo>
                    <a:pt x="781583" y="21589"/>
                  </a:lnTo>
                  <a:lnTo>
                    <a:pt x="781773" y="21589"/>
                  </a:lnTo>
                  <a:lnTo>
                    <a:pt x="777773" y="20320"/>
                  </a:lnTo>
                  <a:lnTo>
                    <a:pt x="777976" y="20320"/>
                  </a:lnTo>
                  <a:lnTo>
                    <a:pt x="773861" y="17779"/>
                  </a:lnTo>
                  <a:lnTo>
                    <a:pt x="774065" y="17779"/>
                  </a:lnTo>
                  <a:lnTo>
                    <a:pt x="769835" y="16510"/>
                  </a:lnTo>
                  <a:lnTo>
                    <a:pt x="770051" y="16510"/>
                  </a:lnTo>
                  <a:lnTo>
                    <a:pt x="765708" y="13970"/>
                  </a:lnTo>
                  <a:lnTo>
                    <a:pt x="765937" y="13970"/>
                  </a:lnTo>
                  <a:lnTo>
                    <a:pt x="761492" y="12700"/>
                  </a:lnTo>
                  <a:lnTo>
                    <a:pt x="761720" y="12700"/>
                  </a:lnTo>
                  <a:lnTo>
                    <a:pt x="757186" y="11429"/>
                  </a:lnTo>
                  <a:lnTo>
                    <a:pt x="757415" y="11429"/>
                  </a:lnTo>
                  <a:lnTo>
                    <a:pt x="752792" y="10160"/>
                  </a:lnTo>
                  <a:lnTo>
                    <a:pt x="748563" y="10160"/>
                  </a:lnTo>
                  <a:lnTo>
                    <a:pt x="743788" y="8889"/>
                  </a:lnTo>
                  <a:lnTo>
                    <a:pt x="778205" y="8889"/>
                  </a:lnTo>
                  <a:lnTo>
                    <a:pt x="782523" y="11429"/>
                  </a:lnTo>
                  <a:lnTo>
                    <a:pt x="786714" y="13970"/>
                  </a:lnTo>
                  <a:lnTo>
                    <a:pt x="790778" y="16510"/>
                  </a:lnTo>
                  <a:lnTo>
                    <a:pt x="794715" y="19050"/>
                  </a:lnTo>
                  <a:lnTo>
                    <a:pt x="798499" y="22860"/>
                  </a:lnTo>
                  <a:lnTo>
                    <a:pt x="802131" y="25400"/>
                  </a:lnTo>
                  <a:lnTo>
                    <a:pt x="805611" y="29210"/>
                  </a:lnTo>
                  <a:lnTo>
                    <a:pt x="808926" y="31750"/>
                  </a:lnTo>
                  <a:lnTo>
                    <a:pt x="812063" y="35560"/>
                  </a:lnTo>
                  <a:lnTo>
                    <a:pt x="814908" y="39370"/>
                  </a:lnTo>
                  <a:lnTo>
                    <a:pt x="817829" y="43179"/>
                  </a:lnTo>
                  <a:lnTo>
                    <a:pt x="820432" y="48260"/>
                  </a:lnTo>
                  <a:lnTo>
                    <a:pt x="809815" y="48260"/>
                  </a:lnTo>
                  <a:lnTo>
                    <a:pt x="809942" y="49529"/>
                  </a:lnTo>
                  <a:close/>
                </a:path>
                <a:path w="835025" h="581660">
                  <a:moveTo>
                    <a:pt x="24828" y="49529"/>
                  </a:moveTo>
                  <a:lnTo>
                    <a:pt x="24955" y="48260"/>
                  </a:lnTo>
                  <a:lnTo>
                    <a:pt x="25717" y="48260"/>
                  </a:lnTo>
                  <a:lnTo>
                    <a:pt x="24828" y="49529"/>
                  </a:lnTo>
                  <a:close/>
                </a:path>
                <a:path w="835025" h="581660">
                  <a:moveTo>
                    <a:pt x="816482" y="60960"/>
                  </a:moveTo>
                  <a:lnTo>
                    <a:pt x="814362" y="55879"/>
                  </a:lnTo>
                  <a:lnTo>
                    <a:pt x="812177" y="52070"/>
                  </a:lnTo>
                  <a:lnTo>
                    <a:pt x="809815" y="48260"/>
                  </a:lnTo>
                  <a:lnTo>
                    <a:pt x="820432" y="48260"/>
                  </a:lnTo>
                  <a:lnTo>
                    <a:pt x="822845" y="52070"/>
                  </a:lnTo>
                  <a:lnTo>
                    <a:pt x="825055" y="55879"/>
                  </a:lnTo>
                  <a:lnTo>
                    <a:pt x="826560" y="59689"/>
                  </a:lnTo>
                  <a:lnTo>
                    <a:pt x="816381" y="59689"/>
                  </a:lnTo>
                  <a:lnTo>
                    <a:pt x="816482" y="60960"/>
                  </a:lnTo>
                  <a:close/>
                </a:path>
                <a:path w="835025" h="581660">
                  <a:moveTo>
                    <a:pt x="18288" y="60960"/>
                  </a:moveTo>
                  <a:lnTo>
                    <a:pt x="18389" y="59689"/>
                  </a:lnTo>
                  <a:lnTo>
                    <a:pt x="18818" y="59689"/>
                  </a:lnTo>
                  <a:lnTo>
                    <a:pt x="18288" y="60960"/>
                  </a:lnTo>
                  <a:close/>
                </a:path>
                <a:path w="835025" h="581660">
                  <a:moveTo>
                    <a:pt x="824344" y="86360"/>
                  </a:moveTo>
                  <a:lnTo>
                    <a:pt x="823506" y="81279"/>
                  </a:lnTo>
                  <a:lnTo>
                    <a:pt x="822490" y="77470"/>
                  </a:lnTo>
                  <a:lnTo>
                    <a:pt x="821258" y="72389"/>
                  </a:lnTo>
                  <a:lnTo>
                    <a:pt x="819823" y="68579"/>
                  </a:lnTo>
                  <a:lnTo>
                    <a:pt x="818197" y="64770"/>
                  </a:lnTo>
                  <a:lnTo>
                    <a:pt x="816381" y="59689"/>
                  </a:lnTo>
                  <a:lnTo>
                    <a:pt x="826560" y="59689"/>
                  </a:lnTo>
                  <a:lnTo>
                    <a:pt x="827062" y="60960"/>
                  </a:lnTo>
                  <a:lnTo>
                    <a:pt x="828852" y="64770"/>
                  </a:lnTo>
                  <a:lnTo>
                    <a:pt x="830427" y="69850"/>
                  </a:lnTo>
                  <a:lnTo>
                    <a:pt x="831773" y="74929"/>
                  </a:lnTo>
                  <a:lnTo>
                    <a:pt x="832840" y="78739"/>
                  </a:lnTo>
                  <a:lnTo>
                    <a:pt x="833754" y="85089"/>
                  </a:lnTo>
                  <a:lnTo>
                    <a:pt x="824306" y="85089"/>
                  </a:lnTo>
                  <a:lnTo>
                    <a:pt x="824344" y="86360"/>
                  </a:lnTo>
                  <a:close/>
                </a:path>
                <a:path w="835025" h="581660">
                  <a:moveTo>
                    <a:pt x="10426" y="86360"/>
                  </a:moveTo>
                  <a:lnTo>
                    <a:pt x="10464" y="85089"/>
                  </a:lnTo>
                  <a:lnTo>
                    <a:pt x="10636" y="85089"/>
                  </a:lnTo>
                  <a:lnTo>
                    <a:pt x="10426" y="86360"/>
                  </a:lnTo>
                  <a:close/>
                </a:path>
                <a:path w="835025" h="581660">
                  <a:moveTo>
                    <a:pt x="831030" y="509270"/>
                  </a:moveTo>
                  <a:lnTo>
                    <a:pt x="821258" y="509270"/>
                  </a:lnTo>
                  <a:lnTo>
                    <a:pt x="822540" y="504189"/>
                  </a:lnTo>
                  <a:lnTo>
                    <a:pt x="823556" y="500379"/>
                  </a:lnTo>
                  <a:lnTo>
                    <a:pt x="824344" y="495300"/>
                  </a:lnTo>
                  <a:lnTo>
                    <a:pt x="824915" y="491489"/>
                  </a:lnTo>
                  <a:lnTo>
                    <a:pt x="825258" y="486410"/>
                  </a:lnTo>
                  <a:lnTo>
                    <a:pt x="825373" y="99060"/>
                  </a:lnTo>
                  <a:lnTo>
                    <a:pt x="825246" y="95250"/>
                  </a:lnTo>
                  <a:lnTo>
                    <a:pt x="824890" y="90170"/>
                  </a:lnTo>
                  <a:lnTo>
                    <a:pt x="824306" y="85089"/>
                  </a:lnTo>
                  <a:lnTo>
                    <a:pt x="833754" y="85089"/>
                  </a:lnTo>
                  <a:lnTo>
                    <a:pt x="834390" y="88900"/>
                  </a:lnTo>
                  <a:lnTo>
                    <a:pt x="834771" y="93979"/>
                  </a:lnTo>
                  <a:lnTo>
                    <a:pt x="834898" y="481329"/>
                  </a:lnTo>
                  <a:lnTo>
                    <a:pt x="834758" y="486410"/>
                  </a:lnTo>
                  <a:lnTo>
                    <a:pt x="834364" y="491489"/>
                  </a:lnTo>
                  <a:lnTo>
                    <a:pt x="833716" y="496570"/>
                  </a:lnTo>
                  <a:lnTo>
                    <a:pt x="832840" y="501650"/>
                  </a:lnTo>
                  <a:lnTo>
                    <a:pt x="831710" y="506729"/>
                  </a:lnTo>
                  <a:lnTo>
                    <a:pt x="831030" y="509270"/>
                  </a:lnTo>
                  <a:close/>
                </a:path>
                <a:path w="835025" h="581660">
                  <a:moveTo>
                    <a:pt x="9398" y="100329"/>
                  </a:moveTo>
                  <a:lnTo>
                    <a:pt x="9398" y="99060"/>
                  </a:lnTo>
                  <a:lnTo>
                    <a:pt x="9398" y="100329"/>
                  </a:lnTo>
                  <a:close/>
                </a:path>
                <a:path w="835025" h="581660">
                  <a:moveTo>
                    <a:pt x="825373" y="100329"/>
                  </a:moveTo>
                  <a:lnTo>
                    <a:pt x="825341" y="99060"/>
                  </a:lnTo>
                  <a:lnTo>
                    <a:pt x="825373" y="100329"/>
                  </a:lnTo>
                  <a:close/>
                </a:path>
                <a:path w="835025" h="581660">
                  <a:moveTo>
                    <a:pt x="13814" y="509270"/>
                  </a:moveTo>
                  <a:lnTo>
                    <a:pt x="13512" y="509270"/>
                  </a:lnTo>
                  <a:lnTo>
                    <a:pt x="13436" y="508000"/>
                  </a:lnTo>
                  <a:lnTo>
                    <a:pt x="13814" y="509270"/>
                  </a:lnTo>
                  <a:close/>
                </a:path>
                <a:path w="835025" h="581660">
                  <a:moveTo>
                    <a:pt x="803118" y="554989"/>
                  </a:moveTo>
                  <a:lnTo>
                    <a:pt x="788822" y="554989"/>
                  </a:lnTo>
                  <a:lnTo>
                    <a:pt x="792429" y="551179"/>
                  </a:lnTo>
                  <a:lnTo>
                    <a:pt x="792264" y="551179"/>
                  </a:lnTo>
                  <a:lnTo>
                    <a:pt x="795718" y="548639"/>
                  </a:lnTo>
                  <a:lnTo>
                    <a:pt x="795553" y="548639"/>
                  </a:lnTo>
                  <a:lnTo>
                    <a:pt x="798868" y="546100"/>
                  </a:lnTo>
                  <a:lnTo>
                    <a:pt x="798715" y="546100"/>
                  </a:lnTo>
                  <a:lnTo>
                    <a:pt x="801877" y="542289"/>
                  </a:lnTo>
                  <a:lnTo>
                    <a:pt x="801725" y="542289"/>
                  </a:lnTo>
                  <a:lnTo>
                    <a:pt x="804722" y="539750"/>
                  </a:lnTo>
                  <a:lnTo>
                    <a:pt x="804583" y="539750"/>
                  </a:lnTo>
                  <a:lnTo>
                    <a:pt x="807415" y="535939"/>
                  </a:lnTo>
                  <a:lnTo>
                    <a:pt x="807275" y="535939"/>
                  </a:lnTo>
                  <a:lnTo>
                    <a:pt x="809942" y="532129"/>
                  </a:lnTo>
                  <a:lnTo>
                    <a:pt x="812292" y="528320"/>
                  </a:lnTo>
                  <a:lnTo>
                    <a:pt x="814476" y="524510"/>
                  </a:lnTo>
                  <a:lnTo>
                    <a:pt x="816482" y="520700"/>
                  </a:lnTo>
                  <a:lnTo>
                    <a:pt x="818286" y="516889"/>
                  </a:lnTo>
                  <a:lnTo>
                    <a:pt x="819912" y="513079"/>
                  </a:lnTo>
                  <a:lnTo>
                    <a:pt x="821334" y="508000"/>
                  </a:lnTo>
                  <a:lnTo>
                    <a:pt x="821258" y="509270"/>
                  </a:lnTo>
                  <a:lnTo>
                    <a:pt x="831030" y="509270"/>
                  </a:lnTo>
                  <a:lnTo>
                    <a:pt x="830351" y="511810"/>
                  </a:lnTo>
                  <a:lnTo>
                    <a:pt x="828776" y="516889"/>
                  </a:lnTo>
                  <a:lnTo>
                    <a:pt x="826973" y="520700"/>
                  </a:lnTo>
                  <a:lnTo>
                    <a:pt x="824953" y="525779"/>
                  </a:lnTo>
                  <a:lnTo>
                    <a:pt x="822731" y="529589"/>
                  </a:lnTo>
                  <a:lnTo>
                    <a:pt x="820318" y="533400"/>
                  </a:lnTo>
                  <a:lnTo>
                    <a:pt x="817702" y="538479"/>
                  </a:lnTo>
                  <a:lnTo>
                    <a:pt x="814908" y="542289"/>
                  </a:lnTo>
                  <a:lnTo>
                    <a:pt x="811923" y="546100"/>
                  </a:lnTo>
                  <a:lnTo>
                    <a:pt x="808774" y="548639"/>
                  </a:lnTo>
                  <a:lnTo>
                    <a:pt x="805446" y="552450"/>
                  </a:lnTo>
                  <a:lnTo>
                    <a:pt x="803118" y="554989"/>
                  </a:lnTo>
                  <a:close/>
                </a:path>
                <a:path w="835025" h="581660">
                  <a:moveTo>
                    <a:pt x="47006" y="554989"/>
                  </a:moveTo>
                  <a:lnTo>
                    <a:pt x="45948" y="554989"/>
                  </a:lnTo>
                  <a:lnTo>
                    <a:pt x="45758" y="553720"/>
                  </a:lnTo>
                  <a:lnTo>
                    <a:pt x="47006" y="554989"/>
                  </a:lnTo>
                  <a:close/>
                </a:path>
                <a:path w="835025" h="581660">
                  <a:moveTo>
                    <a:pt x="800138" y="557529"/>
                  </a:moveTo>
                  <a:lnTo>
                    <a:pt x="785266" y="557529"/>
                  </a:lnTo>
                  <a:lnTo>
                    <a:pt x="789012" y="553720"/>
                  </a:lnTo>
                  <a:lnTo>
                    <a:pt x="788822" y="554989"/>
                  </a:lnTo>
                  <a:lnTo>
                    <a:pt x="803118" y="554989"/>
                  </a:lnTo>
                  <a:lnTo>
                    <a:pt x="801954" y="556260"/>
                  </a:lnTo>
                  <a:lnTo>
                    <a:pt x="800138" y="557529"/>
                  </a:lnTo>
                  <a:close/>
                </a:path>
                <a:path w="835025" h="581660">
                  <a:moveTo>
                    <a:pt x="51250" y="557529"/>
                  </a:moveTo>
                  <a:lnTo>
                    <a:pt x="49504" y="557529"/>
                  </a:lnTo>
                  <a:lnTo>
                    <a:pt x="49314" y="556260"/>
                  </a:lnTo>
                  <a:lnTo>
                    <a:pt x="51250" y="557529"/>
                  </a:lnTo>
                  <a:close/>
                </a:path>
                <a:path w="835025" h="581660">
                  <a:moveTo>
                    <a:pt x="777989" y="572770"/>
                  </a:moveTo>
                  <a:lnTo>
                    <a:pt x="739178" y="572770"/>
                  </a:lnTo>
                  <a:lnTo>
                    <a:pt x="744029" y="571500"/>
                  </a:lnTo>
                  <a:lnTo>
                    <a:pt x="748322" y="571500"/>
                  </a:lnTo>
                  <a:lnTo>
                    <a:pt x="753033" y="570229"/>
                  </a:lnTo>
                  <a:lnTo>
                    <a:pt x="757186" y="570229"/>
                  </a:lnTo>
                  <a:lnTo>
                    <a:pt x="761720" y="568960"/>
                  </a:lnTo>
                  <a:lnTo>
                    <a:pt x="761492" y="568960"/>
                  </a:lnTo>
                  <a:lnTo>
                    <a:pt x="765937" y="566420"/>
                  </a:lnTo>
                  <a:lnTo>
                    <a:pt x="765708" y="566420"/>
                  </a:lnTo>
                  <a:lnTo>
                    <a:pt x="770051" y="565150"/>
                  </a:lnTo>
                  <a:lnTo>
                    <a:pt x="769835" y="565150"/>
                  </a:lnTo>
                  <a:lnTo>
                    <a:pt x="774065" y="563879"/>
                  </a:lnTo>
                  <a:lnTo>
                    <a:pt x="773861" y="563879"/>
                  </a:lnTo>
                  <a:lnTo>
                    <a:pt x="777976" y="561339"/>
                  </a:lnTo>
                  <a:lnTo>
                    <a:pt x="777773" y="561339"/>
                  </a:lnTo>
                  <a:lnTo>
                    <a:pt x="781773" y="558800"/>
                  </a:lnTo>
                  <a:lnTo>
                    <a:pt x="781583" y="558800"/>
                  </a:lnTo>
                  <a:lnTo>
                    <a:pt x="785456" y="556260"/>
                  </a:lnTo>
                  <a:lnTo>
                    <a:pt x="785266" y="557529"/>
                  </a:lnTo>
                  <a:lnTo>
                    <a:pt x="800138" y="557529"/>
                  </a:lnTo>
                  <a:lnTo>
                    <a:pt x="798322" y="558800"/>
                  </a:lnTo>
                  <a:lnTo>
                    <a:pt x="794715" y="562610"/>
                  </a:lnTo>
                  <a:lnTo>
                    <a:pt x="786523" y="567689"/>
                  </a:lnTo>
                  <a:lnTo>
                    <a:pt x="782320" y="570229"/>
                  </a:lnTo>
                  <a:lnTo>
                    <a:pt x="777989" y="572770"/>
                  </a:lnTo>
                  <a:close/>
                </a:path>
                <a:path w="835025" h="581660">
                  <a:moveTo>
                    <a:pt x="81978" y="570229"/>
                  </a:moveTo>
                  <a:lnTo>
                    <a:pt x="77584" y="570229"/>
                  </a:lnTo>
                  <a:lnTo>
                    <a:pt x="77355" y="568960"/>
                  </a:lnTo>
                  <a:lnTo>
                    <a:pt x="81978" y="570229"/>
                  </a:lnTo>
                  <a:close/>
                </a:path>
                <a:path w="835025" h="581660">
                  <a:moveTo>
                    <a:pt x="757186" y="570229"/>
                  </a:moveTo>
                  <a:lnTo>
                    <a:pt x="752792" y="570229"/>
                  </a:lnTo>
                  <a:lnTo>
                    <a:pt x="757415" y="568960"/>
                  </a:lnTo>
                  <a:lnTo>
                    <a:pt x="757186" y="570229"/>
                  </a:lnTo>
                  <a:close/>
                </a:path>
                <a:path w="835025" h="581660">
                  <a:moveTo>
                    <a:pt x="744740" y="581660"/>
                  </a:moveTo>
                  <a:lnTo>
                    <a:pt x="89789" y="581660"/>
                  </a:lnTo>
                  <a:lnTo>
                    <a:pt x="84772" y="580389"/>
                  </a:lnTo>
                  <a:lnTo>
                    <a:pt x="749998" y="580389"/>
                  </a:lnTo>
                  <a:lnTo>
                    <a:pt x="744740" y="58166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771678" y="4064037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考核评价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24600" y="3537203"/>
            <a:ext cx="1236345" cy="276225"/>
          </a:xfrm>
          <a:custGeom>
            <a:avLst/>
            <a:gdLst/>
            <a:ahLst/>
            <a:cxnLst/>
            <a:rect l="l" t="t" r="r" b="b"/>
            <a:pathLst>
              <a:path w="1236345" h="276225">
                <a:moveTo>
                  <a:pt x="1235963" y="275844"/>
                </a:moveTo>
                <a:lnTo>
                  <a:pt x="0" y="275844"/>
                </a:lnTo>
                <a:lnTo>
                  <a:pt x="0" y="0"/>
                </a:lnTo>
                <a:lnTo>
                  <a:pt x="1235963" y="0"/>
                </a:lnTo>
                <a:lnTo>
                  <a:pt x="1235963" y="27584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403340" y="3561715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3300"/>
                </a:solidFill>
                <a:latin typeface="Noto Serif CJK JP"/>
                <a:cs typeface="Noto Serif CJK JP"/>
              </a:rPr>
              <a:t>商务沟通技巧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2562" y="2206625"/>
            <a:ext cx="2284730" cy="1174750"/>
          </a:xfrm>
          <a:custGeom>
            <a:avLst/>
            <a:gdLst/>
            <a:ahLst/>
            <a:cxnLst/>
            <a:rect l="l" t="t" r="r" b="b"/>
            <a:pathLst>
              <a:path w="2284730" h="1174750">
                <a:moveTo>
                  <a:pt x="31750" y="1146175"/>
                </a:moveTo>
                <a:lnTo>
                  <a:pt x="0" y="1146175"/>
                </a:lnTo>
                <a:lnTo>
                  <a:pt x="0" y="1089025"/>
                </a:lnTo>
                <a:lnTo>
                  <a:pt x="57150" y="1089025"/>
                </a:lnTo>
                <a:lnTo>
                  <a:pt x="57150" y="1117600"/>
                </a:lnTo>
                <a:lnTo>
                  <a:pt x="31750" y="1117600"/>
                </a:lnTo>
                <a:lnTo>
                  <a:pt x="31750" y="1146175"/>
                </a:lnTo>
                <a:close/>
              </a:path>
              <a:path w="2284730" h="1174750">
                <a:moveTo>
                  <a:pt x="88900" y="1174750"/>
                </a:moveTo>
                <a:lnTo>
                  <a:pt x="31750" y="1174750"/>
                </a:lnTo>
                <a:lnTo>
                  <a:pt x="31750" y="1117600"/>
                </a:lnTo>
                <a:lnTo>
                  <a:pt x="57150" y="1117600"/>
                </a:lnTo>
                <a:lnTo>
                  <a:pt x="57150" y="1146175"/>
                </a:lnTo>
                <a:lnTo>
                  <a:pt x="88900" y="1146175"/>
                </a:lnTo>
                <a:lnTo>
                  <a:pt x="88900" y="1174750"/>
                </a:lnTo>
                <a:close/>
              </a:path>
              <a:path w="2284730" h="1174750">
                <a:moveTo>
                  <a:pt x="88900" y="1146175"/>
                </a:moveTo>
                <a:lnTo>
                  <a:pt x="57150" y="1146175"/>
                </a:lnTo>
                <a:lnTo>
                  <a:pt x="57150" y="1117600"/>
                </a:lnTo>
                <a:lnTo>
                  <a:pt x="88900" y="1117600"/>
                </a:lnTo>
                <a:lnTo>
                  <a:pt x="88900" y="1146175"/>
                </a:lnTo>
                <a:close/>
              </a:path>
              <a:path w="2284730" h="1174750">
                <a:moveTo>
                  <a:pt x="57150" y="1031875"/>
                </a:moveTo>
                <a:lnTo>
                  <a:pt x="0" y="1031875"/>
                </a:lnTo>
                <a:lnTo>
                  <a:pt x="0" y="974725"/>
                </a:lnTo>
                <a:lnTo>
                  <a:pt x="57150" y="974725"/>
                </a:lnTo>
                <a:lnTo>
                  <a:pt x="57150" y="1031875"/>
                </a:lnTo>
                <a:close/>
              </a:path>
              <a:path w="2284730" h="1174750">
                <a:moveTo>
                  <a:pt x="57150" y="917575"/>
                </a:moveTo>
                <a:lnTo>
                  <a:pt x="0" y="917575"/>
                </a:lnTo>
                <a:lnTo>
                  <a:pt x="0" y="860425"/>
                </a:lnTo>
                <a:lnTo>
                  <a:pt x="57150" y="860425"/>
                </a:lnTo>
                <a:lnTo>
                  <a:pt x="57150" y="917575"/>
                </a:lnTo>
                <a:close/>
              </a:path>
              <a:path w="2284730" h="1174750">
                <a:moveTo>
                  <a:pt x="57150" y="803275"/>
                </a:moveTo>
                <a:lnTo>
                  <a:pt x="0" y="803275"/>
                </a:lnTo>
                <a:lnTo>
                  <a:pt x="0" y="746125"/>
                </a:lnTo>
                <a:lnTo>
                  <a:pt x="57150" y="746125"/>
                </a:lnTo>
                <a:lnTo>
                  <a:pt x="57150" y="803275"/>
                </a:lnTo>
                <a:close/>
              </a:path>
              <a:path w="2284730" h="1174750">
                <a:moveTo>
                  <a:pt x="57150" y="688975"/>
                </a:moveTo>
                <a:lnTo>
                  <a:pt x="0" y="688975"/>
                </a:lnTo>
                <a:lnTo>
                  <a:pt x="0" y="631825"/>
                </a:lnTo>
                <a:lnTo>
                  <a:pt x="57150" y="631825"/>
                </a:lnTo>
                <a:lnTo>
                  <a:pt x="57150" y="688975"/>
                </a:lnTo>
                <a:close/>
              </a:path>
              <a:path w="2284730" h="1174750">
                <a:moveTo>
                  <a:pt x="57150" y="574675"/>
                </a:moveTo>
                <a:lnTo>
                  <a:pt x="0" y="574675"/>
                </a:lnTo>
                <a:lnTo>
                  <a:pt x="0" y="517525"/>
                </a:lnTo>
                <a:lnTo>
                  <a:pt x="57150" y="517525"/>
                </a:lnTo>
                <a:lnTo>
                  <a:pt x="57150" y="574675"/>
                </a:lnTo>
                <a:close/>
              </a:path>
              <a:path w="2284730" h="1174750">
                <a:moveTo>
                  <a:pt x="57150" y="460375"/>
                </a:moveTo>
                <a:lnTo>
                  <a:pt x="0" y="460375"/>
                </a:lnTo>
                <a:lnTo>
                  <a:pt x="0" y="403225"/>
                </a:lnTo>
                <a:lnTo>
                  <a:pt x="57150" y="403225"/>
                </a:lnTo>
                <a:lnTo>
                  <a:pt x="57150" y="460375"/>
                </a:lnTo>
                <a:close/>
              </a:path>
              <a:path w="2284730" h="1174750">
                <a:moveTo>
                  <a:pt x="57150" y="346075"/>
                </a:moveTo>
                <a:lnTo>
                  <a:pt x="0" y="346075"/>
                </a:lnTo>
                <a:lnTo>
                  <a:pt x="0" y="288925"/>
                </a:lnTo>
                <a:lnTo>
                  <a:pt x="57150" y="288925"/>
                </a:lnTo>
                <a:lnTo>
                  <a:pt x="57150" y="346075"/>
                </a:lnTo>
                <a:close/>
              </a:path>
              <a:path w="2284730" h="1174750">
                <a:moveTo>
                  <a:pt x="57150" y="231775"/>
                </a:moveTo>
                <a:lnTo>
                  <a:pt x="0" y="231775"/>
                </a:lnTo>
                <a:lnTo>
                  <a:pt x="0" y="174625"/>
                </a:lnTo>
                <a:lnTo>
                  <a:pt x="57150" y="174625"/>
                </a:lnTo>
                <a:lnTo>
                  <a:pt x="57150" y="231775"/>
                </a:lnTo>
                <a:close/>
              </a:path>
              <a:path w="2284730" h="1174750">
                <a:moveTo>
                  <a:pt x="57150" y="117475"/>
                </a:moveTo>
                <a:lnTo>
                  <a:pt x="0" y="117475"/>
                </a:lnTo>
                <a:lnTo>
                  <a:pt x="0" y="60325"/>
                </a:lnTo>
                <a:lnTo>
                  <a:pt x="57150" y="60325"/>
                </a:lnTo>
                <a:lnTo>
                  <a:pt x="57150" y="117475"/>
                </a:lnTo>
                <a:close/>
              </a:path>
              <a:path w="2284730" h="1174750">
                <a:moveTo>
                  <a:pt x="111125" y="57150"/>
                </a:moveTo>
                <a:lnTo>
                  <a:pt x="53975" y="57150"/>
                </a:lnTo>
                <a:lnTo>
                  <a:pt x="53975" y="0"/>
                </a:lnTo>
                <a:lnTo>
                  <a:pt x="111125" y="0"/>
                </a:lnTo>
                <a:lnTo>
                  <a:pt x="111125" y="57150"/>
                </a:lnTo>
                <a:close/>
              </a:path>
              <a:path w="2284730" h="1174750">
                <a:moveTo>
                  <a:pt x="225425" y="57150"/>
                </a:moveTo>
                <a:lnTo>
                  <a:pt x="168275" y="57150"/>
                </a:lnTo>
                <a:lnTo>
                  <a:pt x="168275" y="0"/>
                </a:lnTo>
                <a:lnTo>
                  <a:pt x="225425" y="0"/>
                </a:lnTo>
                <a:lnTo>
                  <a:pt x="225425" y="57150"/>
                </a:lnTo>
                <a:close/>
              </a:path>
              <a:path w="2284730" h="1174750">
                <a:moveTo>
                  <a:pt x="339725" y="57150"/>
                </a:moveTo>
                <a:lnTo>
                  <a:pt x="282575" y="57150"/>
                </a:lnTo>
                <a:lnTo>
                  <a:pt x="282575" y="0"/>
                </a:lnTo>
                <a:lnTo>
                  <a:pt x="339725" y="0"/>
                </a:lnTo>
                <a:lnTo>
                  <a:pt x="339725" y="57150"/>
                </a:lnTo>
                <a:close/>
              </a:path>
              <a:path w="2284730" h="1174750">
                <a:moveTo>
                  <a:pt x="454025" y="57150"/>
                </a:moveTo>
                <a:lnTo>
                  <a:pt x="396875" y="57150"/>
                </a:lnTo>
                <a:lnTo>
                  <a:pt x="396875" y="0"/>
                </a:lnTo>
                <a:lnTo>
                  <a:pt x="454025" y="0"/>
                </a:lnTo>
                <a:lnTo>
                  <a:pt x="454025" y="57150"/>
                </a:lnTo>
                <a:close/>
              </a:path>
              <a:path w="2284730" h="1174750">
                <a:moveTo>
                  <a:pt x="568325" y="57150"/>
                </a:moveTo>
                <a:lnTo>
                  <a:pt x="511175" y="57150"/>
                </a:lnTo>
                <a:lnTo>
                  <a:pt x="511175" y="0"/>
                </a:lnTo>
                <a:lnTo>
                  <a:pt x="568325" y="0"/>
                </a:lnTo>
                <a:lnTo>
                  <a:pt x="568325" y="57150"/>
                </a:lnTo>
                <a:close/>
              </a:path>
              <a:path w="2284730" h="1174750">
                <a:moveTo>
                  <a:pt x="682625" y="57150"/>
                </a:moveTo>
                <a:lnTo>
                  <a:pt x="625475" y="57150"/>
                </a:lnTo>
                <a:lnTo>
                  <a:pt x="625475" y="0"/>
                </a:lnTo>
                <a:lnTo>
                  <a:pt x="682625" y="0"/>
                </a:lnTo>
                <a:lnTo>
                  <a:pt x="682625" y="57150"/>
                </a:lnTo>
                <a:close/>
              </a:path>
              <a:path w="2284730" h="1174750">
                <a:moveTo>
                  <a:pt x="796925" y="57150"/>
                </a:moveTo>
                <a:lnTo>
                  <a:pt x="739775" y="57150"/>
                </a:lnTo>
                <a:lnTo>
                  <a:pt x="739775" y="0"/>
                </a:lnTo>
                <a:lnTo>
                  <a:pt x="796925" y="0"/>
                </a:lnTo>
                <a:lnTo>
                  <a:pt x="796925" y="57150"/>
                </a:lnTo>
                <a:close/>
              </a:path>
              <a:path w="2284730" h="1174750">
                <a:moveTo>
                  <a:pt x="911225" y="57150"/>
                </a:moveTo>
                <a:lnTo>
                  <a:pt x="854075" y="57150"/>
                </a:lnTo>
                <a:lnTo>
                  <a:pt x="854075" y="0"/>
                </a:lnTo>
                <a:lnTo>
                  <a:pt x="911225" y="0"/>
                </a:lnTo>
                <a:lnTo>
                  <a:pt x="911225" y="57150"/>
                </a:lnTo>
                <a:close/>
              </a:path>
              <a:path w="2284730" h="1174750">
                <a:moveTo>
                  <a:pt x="1025525" y="57150"/>
                </a:moveTo>
                <a:lnTo>
                  <a:pt x="968375" y="57150"/>
                </a:lnTo>
                <a:lnTo>
                  <a:pt x="968375" y="0"/>
                </a:lnTo>
                <a:lnTo>
                  <a:pt x="1025525" y="0"/>
                </a:lnTo>
                <a:lnTo>
                  <a:pt x="1025525" y="57150"/>
                </a:lnTo>
                <a:close/>
              </a:path>
              <a:path w="2284730" h="1174750">
                <a:moveTo>
                  <a:pt x="1139825" y="57150"/>
                </a:moveTo>
                <a:lnTo>
                  <a:pt x="1082675" y="57150"/>
                </a:lnTo>
                <a:lnTo>
                  <a:pt x="1082675" y="0"/>
                </a:lnTo>
                <a:lnTo>
                  <a:pt x="1139825" y="0"/>
                </a:lnTo>
                <a:lnTo>
                  <a:pt x="1139825" y="57150"/>
                </a:lnTo>
                <a:close/>
              </a:path>
              <a:path w="2284730" h="1174750">
                <a:moveTo>
                  <a:pt x="1254125" y="57150"/>
                </a:moveTo>
                <a:lnTo>
                  <a:pt x="1196975" y="57150"/>
                </a:lnTo>
                <a:lnTo>
                  <a:pt x="1196975" y="0"/>
                </a:lnTo>
                <a:lnTo>
                  <a:pt x="1254125" y="0"/>
                </a:lnTo>
                <a:lnTo>
                  <a:pt x="1254125" y="57150"/>
                </a:lnTo>
                <a:close/>
              </a:path>
              <a:path w="2284730" h="1174750">
                <a:moveTo>
                  <a:pt x="1368425" y="57150"/>
                </a:moveTo>
                <a:lnTo>
                  <a:pt x="1311275" y="57150"/>
                </a:lnTo>
                <a:lnTo>
                  <a:pt x="1311275" y="0"/>
                </a:lnTo>
                <a:lnTo>
                  <a:pt x="1368425" y="0"/>
                </a:lnTo>
                <a:lnTo>
                  <a:pt x="1368425" y="57150"/>
                </a:lnTo>
                <a:close/>
              </a:path>
              <a:path w="2284730" h="1174750">
                <a:moveTo>
                  <a:pt x="1482725" y="57150"/>
                </a:moveTo>
                <a:lnTo>
                  <a:pt x="1425575" y="57150"/>
                </a:lnTo>
                <a:lnTo>
                  <a:pt x="1425575" y="0"/>
                </a:lnTo>
                <a:lnTo>
                  <a:pt x="1482725" y="0"/>
                </a:lnTo>
                <a:lnTo>
                  <a:pt x="1482725" y="57150"/>
                </a:lnTo>
                <a:close/>
              </a:path>
              <a:path w="2284730" h="1174750">
                <a:moveTo>
                  <a:pt x="1597025" y="57150"/>
                </a:moveTo>
                <a:lnTo>
                  <a:pt x="1539875" y="57150"/>
                </a:lnTo>
                <a:lnTo>
                  <a:pt x="1539875" y="0"/>
                </a:lnTo>
                <a:lnTo>
                  <a:pt x="1597025" y="0"/>
                </a:lnTo>
                <a:lnTo>
                  <a:pt x="1597025" y="57150"/>
                </a:lnTo>
                <a:close/>
              </a:path>
              <a:path w="2284730" h="1174750">
                <a:moveTo>
                  <a:pt x="1711325" y="57150"/>
                </a:moveTo>
                <a:lnTo>
                  <a:pt x="1654175" y="57150"/>
                </a:lnTo>
                <a:lnTo>
                  <a:pt x="1654175" y="0"/>
                </a:lnTo>
                <a:lnTo>
                  <a:pt x="1711325" y="0"/>
                </a:lnTo>
                <a:lnTo>
                  <a:pt x="1711325" y="57150"/>
                </a:lnTo>
                <a:close/>
              </a:path>
              <a:path w="2284730" h="1174750">
                <a:moveTo>
                  <a:pt x="1825625" y="57150"/>
                </a:moveTo>
                <a:lnTo>
                  <a:pt x="1768475" y="57150"/>
                </a:lnTo>
                <a:lnTo>
                  <a:pt x="1768475" y="0"/>
                </a:lnTo>
                <a:lnTo>
                  <a:pt x="1825625" y="0"/>
                </a:lnTo>
                <a:lnTo>
                  <a:pt x="1825625" y="57150"/>
                </a:lnTo>
                <a:close/>
              </a:path>
              <a:path w="2284730" h="1174750">
                <a:moveTo>
                  <a:pt x="1939925" y="57150"/>
                </a:moveTo>
                <a:lnTo>
                  <a:pt x="1882775" y="57150"/>
                </a:lnTo>
                <a:lnTo>
                  <a:pt x="1882775" y="0"/>
                </a:lnTo>
                <a:lnTo>
                  <a:pt x="1939925" y="0"/>
                </a:lnTo>
                <a:lnTo>
                  <a:pt x="1939925" y="57150"/>
                </a:lnTo>
                <a:close/>
              </a:path>
              <a:path w="2284730" h="1174750">
                <a:moveTo>
                  <a:pt x="2054225" y="57150"/>
                </a:moveTo>
                <a:lnTo>
                  <a:pt x="1997075" y="57150"/>
                </a:lnTo>
                <a:lnTo>
                  <a:pt x="1997075" y="0"/>
                </a:lnTo>
                <a:lnTo>
                  <a:pt x="2054225" y="0"/>
                </a:lnTo>
                <a:lnTo>
                  <a:pt x="2054225" y="57150"/>
                </a:lnTo>
                <a:close/>
              </a:path>
              <a:path w="2284730" h="1174750">
                <a:moveTo>
                  <a:pt x="2168525" y="57150"/>
                </a:moveTo>
                <a:lnTo>
                  <a:pt x="2111375" y="57150"/>
                </a:lnTo>
                <a:lnTo>
                  <a:pt x="2111375" y="0"/>
                </a:lnTo>
                <a:lnTo>
                  <a:pt x="2168525" y="0"/>
                </a:lnTo>
                <a:lnTo>
                  <a:pt x="2168525" y="57150"/>
                </a:lnTo>
                <a:close/>
              </a:path>
              <a:path w="2284730" h="1174750">
                <a:moveTo>
                  <a:pt x="2227262" y="57150"/>
                </a:moveTo>
                <a:lnTo>
                  <a:pt x="2225675" y="57150"/>
                </a:lnTo>
                <a:lnTo>
                  <a:pt x="2225675" y="0"/>
                </a:lnTo>
                <a:lnTo>
                  <a:pt x="2284412" y="0"/>
                </a:lnTo>
                <a:lnTo>
                  <a:pt x="2284412" y="28575"/>
                </a:lnTo>
                <a:lnTo>
                  <a:pt x="2227262" y="28575"/>
                </a:lnTo>
                <a:lnTo>
                  <a:pt x="2227262" y="57150"/>
                </a:lnTo>
                <a:close/>
              </a:path>
              <a:path w="2284730" h="1174750">
                <a:moveTo>
                  <a:pt x="2255837" y="57150"/>
                </a:moveTo>
                <a:lnTo>
                  <a:pt x="2227262" y="57150"/>
                </a:lnTo>
                <a:lnTo>
                  <a:pt x="2227262" y="28575"/>
                </a:lnTo>
                <a:lnTo>
                  <a:pt x="2255837" y="57150"/>
                </a:lnTo>
                <a:close/>
              </a:path>
              <a:path w="2284730" h="1174750">
                <a:moveTo>
                  <a:pt x="2284412" y="55562"/>
                </a:moveTo>
                <a:lnTo>
                  <a:pt x="2254250" y="55562"/>
                </a:lnTo>
                <a:lnTo>
                  <a:pt x="2227262" y="28575"/>
                </a:lnTo>
                <a:lnTo>
                  <a:pt x="2284412" y="28575"/>
                </a:lnTo>
                <a:lnTo>
                  <a:pt x="2284412" y="55562"/>
                </a:lnTo>
                <a:close/>
              </a:path>
              <a:path w="2284730" h="1174750">
                <a:moveTo>
                  <a:pt x="2284412" y="169862"/>
                </a:moveTo>
                <a:lnTo>
                  <a:pt x="2227262" y="169862"/>
                </a:lnTo>
                <a:lnTo>
                  <a:pt x="2227262" y="112712"/>
                </a:lnTo>
                <a:lnTo>
                  <a:pt x="2284412" y="112712"/>
                </a:lnTo>
                <a:lnTo>
                  <a:pt x="2284412" y="169862"/>
                </a:lnTo>
                <a:close/>
              </a:path>
              <a:path w="2284730" h="1174750">
                <a:moveTo>
                  <a:pt x="2284412" y="284162"/>
                </a:moveTo>
                <a:lnTo>
                  <a:pt x="2227262" y="284162"/>
                </a:lnTo>
                <a:lnTo>
                  <a:pt x="2227262" y="227012"/>
                </a:lnTo>
                <a:lnTo>
                  <a:pt x="2284412" y="227012"/>
                </a:lnTo>
                <a:lnTo>
                  <a:pt x="2284412" y="284162"/>
                </a:lnTo>
                <a:close/>
              </a:path>
              <a:path w="2284730" h="1174750">
                <a:moveTo>
                  <a:pt x="2284412" y="398462"/>
                </a:moveTo>
                <a:lnTo>
                  <a:pt x="2227262" y="398462"/>
                </a:lnTo>
                <a:lnTo>
                  <a:pt x="2227262" y="341312"/>
                </a:lnTo>
                <a:lnTo>
                  <a:pt x="2284412" y="341312"/>
                </a:lnTo>
                <a:lnTo>
                  <a:pt x="2284412" y="398462"/>
                </a:lnTo>
                <a:close/>
              </a:path>
              <a:path w="2284730" h="1174750">
                <a:moveTo>
                  <a:pt x="2284412" y="512762"/>
                </a:moveTo>
                <a:lnTo>
                  <a:pt x="2227262" y="512762"/>
                </a:lnTo>
                <a:lnTo>
                  <a:pt x="2227262" y="455612"/>
                </a:lnTo>
                <a:lnTo>
                  <a:pt x="2284412" y="455612"/>
                </a:lnTo>
                <a:lnTo>
                  <a:pt x="2284412" y="512762"/>
                </a:lnTo>
                <a:close/>
              </a:path>
              <a:path w="2284730" h="1174750">
                <a:moveTo>
                  <a:pt x="2284412" y="627062"/>
                </a:moveTo>
                <a:lnTo>
                  <a:pt x="2227262" y="627062"/>
                </a:lnTo>
                <a:lnTo>
                  <a:pt x="2227262" y="569912"/>
                </a:lnTo>
                <a:lnTo>
                  <a:pt x="2284412" y="569912"/>
                </a:lnTo>
                <a:lnTo>
                  <a:pt x="2284412" y="627062"/>
                </a:lnTo>
                <a:close/>
              </a:path>
              <a:path w="2284730" h="1174750">
                <a:moveTo>
                  <a:pt x="2284412" y="741362"/>
                </a:moveTo>
                <a:lnTo>
                  <a:pt x="2227262" y="741362"/>
                </a:lnTo>
                <a:lnTo>
                  <a:pt x="2227262" y="684212"/>
                </a:lnTo>
                <a:lnTo>
                  <a:pt x="2284412" y="684212"/>
                </a:lnTo>
                <a:lnTo>
                  <a:pt x="2284412" y="741362"/>
                </a:lnTo>
                <a:close/>
              </a:path>
              <a:path w="2284730" h="1174750">
                <a:moveTo>
                  <a:pt x="2284412" y="855662"/>
                </a:moveTo>
                <a:lnTo>
                  <a:pt x="2227262" y="855662"/>
                </a:lnTo>
                <a:lnTo>
                  <a:pt x="2227262" y="798512"/>
                </a:lnTo>
                <a:lnTo>
                  <a:pt x="2284412" y="798512"/>
                </a:lnTo>
                <a:lnTo>
                  <a:pt x="2284412" y="855662"/>
                </a:lnTo>
                <a:close/>
              </a:path>
              <a:path w="2284730" h="1174750">
                <a:moveTo>
                  <a:pt x="2284412" y="969962"/>
                </a:moveTo>
                <a:lnTo>
                  <a:pt x="2227262" y="969962"/>
                </a:lnTo>
                <a:lnTo>
                  <a:pt x="2227262" y="912812"/>
                </a:lnTo>
                <a:lnTo>
                  <a:pt x="2284412" y="912812"/>
                </a:lnTo>
                <a:lnTo>
                  <a:pt x="2284412" y="969962"/>
                </a:lnTo>
                <a:close/>
              </a:path>
              <a:path w="2284730" h="1174750">
                <a:moveTo>
                  <a:pt x="2284412" y="1084262"/>
                </a:moveTo>
                <a:lnTo>
                  <a:pt x="2227262" y="1084262"/>
                </a:lnTo>
                <a:lnTo>
                  <a:pt x="2227262" y="1027112"/>
                </a:lnTo>
                <a:lnTo>
                  <a:pt x="2284412" y="1027112"/>
                </a:lnTo>
                <a:lnTo>
                  <a:pt x="2284412" y="1084262"/>
                </a:lnTo>
                <a:close/>
              </a:path>
              <a:path w="2284730" h="1174750">
                <a:moveTo>
                  <a:pt x="2284412" y="1174750"/>
                </a:moveTo>
                <a:lnTo>
                  <a:pt x="2203450" y="1174750"/>
                </a:lnTo>
                <a:lnTo>
                  <a:pt x="2203450" y="1117600"/>
                </a:lnTo>
                <a:lnTo>
                  <a:pt x="2227262" y="1117600"/>
                </a:lnTo>
                <a:lnTo>
                  <a:pt x="2227262" y="1146175"/>
                </a:lnTo>
                <a:lnTo>
                  <a:pt x="2284412" y="1146175"/>
                </a:lnTo>
                <a:lnTo>
                  <a:pt x="2284412" y="1174750"/>
                </a:lnTo>
                <a:close/>
              </a:path>
              <a:path w="2284730" h="1174750">
                <a:moveTo>
                  <a:pt x="2227262" y="1146175"/>
                </a:moveTo>
                <a:lnTo>
                  <a:pt x="2227262" y="1117600"/>
                </a:lnTo>
                <a:lnTo>
                  <a:pt x="2255837" y="1117600"/>
                </a:lnTo>
                <a:lnTo>
                  <a:pt x="2227262" y="1146175"/>
                </a:lnTo>
                <a:close/>
              </a:path>
              <a:path w="2284730" h="1174750">
                <a:moveTo>
                  <a:pt x="2284412" y="1146175"/>
                </a:moveTo>
                <a:lnTo>
                  <a:pt x="2227262" y="1146175"/>
                </a:lnTo>
                <a:lnTo>
                  <a:pt x="2232025" y="1141412"/>
                </a:lnTo>
                <a:lnTo>
                  <a:pt x="2284412" y="1141412"/>
                </a:lnTo>
                <a:lnTo>
                  <a:pt x="2284412" y="1146175"/>
                </a:lnTo>
                <a:close/>
              </a:path>
              <a:path w="2284730" h="1174750">
                <a:moveTo>
                  <a:pt x="2146300" y="1174750"/>
                </a:moveTo>
                <a:lnTo>
                  <a:pt x="2089150" y="1174750"/>
                </a:lnTo>
                <a:lnTo>
                  <a:pt x="2089150" y="1117600"/>
                </a:lnTo>
                <a:lnTo>
                  <a:pt x="2146300" y="1117600"/>
                </a:lnTo>
                <a:lnTo>
                  <a:pt x="2146300" y="1174750"/>
                </a:lnTo>
                <a:close/>
              </a:path>
              <a:path w="2284730" h="1174750">
                <a:moveTo>
                  <a:pt x="2032000" y="1174750"/>
                </a:moveTo>
                <a:lnTo>
                  <a:pt x="1974850" y="1174750"/>
                </a:lnTo>
                <a:lnTo>
                  <a:pt x="1974850" y="1117600"/>
                </a:lnTo>
                <a:lnTo>
                  <a:pt x="2032000" y="1117600"/>
                </a:lnTo>
                <a:lnTo>
                  <a:pt x="2032000" y="1174750"/>
                </a:lnTo>
                <a:close/>
              </a:path>
              <a:path w="2284730" h="1174750">
                <a:moveTo>
                  <a:pt x="1917700" y="1174750"/>
                </a:moveTo>
                <a:lnTo>
                  <a:pt x="1860550" y="1174750"/>
                </a:lnTo>
                <a:lnTo>
                  <a:pt x="1860550" y="1117600"/>
                </a:lnTo>
                <a:lnTo>
                  <a:pt x="1917700" y="1117600"/>
                </a:lnTo>
                <a:lnTo>
                  <a:pt x="1917700" y="1174750"/>
                </a:lnTo>
                <a:close/>
              </a:path>
              <a:path w="2284730" h="1174750">
                <a:moveTo>
                  <a:pt x="1803400" y="1174750"/>
                </a:moveTo>
                <a:lnTo>
                  <a:pt x="1746250" y="1174750"/>
                </a:lnTo>
                <a:lnTo>
                  <a:pt x="1746250" y="1117600"/>
                </a:lnTo>
                <a:lnTo>
                  <a:pt x="1803400" y="1117600"/>
                </a:lnTo>
                <a:lnTo>
                  <a:pt x="1803400" y="1174750"/>
                </a:lnTo>
                <a:close/>
              </a:path>
              <a:path w="2284730" h="1174750">
                <a:moveTo>
                  <a:pt x="1689100" y="1174750"/>
                </a:moveTo>
                <a:lnTo>
                  <a:pt x="1631950" y="1174750"/>
                </a:lnTo>
                <a:lnTo>
                  <a:pt x="1631950" y="1117600"/>
                </a:lnTo>
                <a:lnTo>
                  <a:pt x="1689100" y="1117600"/>
                </a:lnTo>
                <a:lnTo>
                  <a:pt x="1689100" y="1174750"/>
                </a:lnTo>
                <a:close/>
              </a:path>
              <a:path w="2284730" h="1174750">
                <a:moveTo>
                  <a:pt x="1574800" y="1174750"/>
                </a:moveTo>
                <a:lnTo>
                  <a:pt x="1517650" y="1174750"/>
                </a:lnTo>
                <a:lnTo>
                  <a:pt x="1517650" y="1117600"/>
                </a:lnTo>
                <a:lnTo>
                  <a:pt x="1574800" y="1117600"/>
                </a:lnTo>
                <a:lnTo>
                  <a:pt x="1574800" y="1174750"/>
                </a:lnTo>
                <a:close/>
              </a:path>
              <a:path w="2284730" h="1174750">
                <a:moveTo>
                  <a:pt x="1460500" y="1174750"/>
                </a:moveTo>
                <a:lnTo>
                  <a:pt x="1403350" y="1174750"/>
                </a:lnTo>
                <a:lnTo>
                  <a:pt x="1403350" y="1117600"/>
                </a:lnTo>
                <a:lnTo>
                  <a:pt x="1460500" y="1117600"/>
                </a:lnTo>
                <a:lnTo>
                  <a:pt x="1460500" y="1174750"/>
                </a:lnTo>
                <a:close/>
              </a:path>
              <a:path w="2284730" h="1174750">
                <a:moveTo>
                  <a:pt x="1346200" y="1174750"/>
                </a:moveTo>
                <a:lnTo>
                  <a:pt x="1289050" y="1174750"/>
                </a:lnTo>
                <a:lnTo>
                  <a:pt x="1289050" y="1117600"/>
                </a:lnTo>
                <a:lnTo>
                  <a:pt x="1346200" y="1117600"/>
                </a:lnTo>
                <a:lnTo>
                  <a:pt x="1346200" y="1174750"/>
                </a:lnTo>
                <a:close/>
              </a:path>
              <a:path w="2284730" h="1174750">
                <a:moveTo>
                  <a:pt x="1231900" y="1174750"/>
                </a:moveTo>
                <a:lnTo>
                  <a:pt x="1174750" y="1174750"/>
                </a:lnTo>
                <a:lnTo>
                  <a:pt x="1174750" y="1117600"/>
                </a:lnTo>
                <a:lnTo>
                  <a:pt x="1231900" y="1117600"/>
                </a:lnTo>
                <a:lnTo>
                  <a:pt x="1231900" y="1174750"/>
                </a:lnTo>
                <a:close/>
              </a:path>
              <a:path w="2284730" h="1174750">
                <a:moveTo>
                  <a:pt x="1117600" y="1174750"/>
                </a:moveTo>
                <a:lnTo>
                  <a:pt x="1060450" y="1174750"/>
                </a:lnTo>
                <a:lnTo>
                  <a:pt x="1060450" y="1117600"/>
                </a:lnTo>
                <a:lnTo>
                  <a:pt x="1117600" y="1117600"/>
                </a:lnTo>
                <a:lnTo>
                  <a:pt x="1117600" y="1174750"/>
                </a:lnTo>
                <a:close/>
              </a:path>
              <a:path w="2284730" h="1174750">
                <a:moveTo>
                  <a:pt x="1003300" y="1174750"/>
                </a:moveTo>
                <a:lnTo>
                  <a:pt x="946150" y="1174750"/>
                </a:lnTo>
                <a:lnTo>
                  <a:pt x="946150" y="1117600"/>
                </a:lnTo>
                <a:lnTo>
                  <a:pt x="1003300" y="1117600"/>
                </a:lnTo>
                <a:lnTo>
                  <a:pt x="1003300" y="1174750"/>
                </a:lnTo>
                <a:close/>
              </a:path>
              <a:path w="2284730" h="1174750">
                <a:moveTo>
                  <a:pt x="889000" y="1174750"/>
                </a:moveTo>
                <a:lnTo>
                  <a:pt x="831850" y="1174750"/>
                </a:lnTo>
                <a:lnTo>
                  <a:pt x="831850" y="1117600"/>
                </a:lnTo>
                <a:lnTo>
                  <a:pt x="889000" y="1117600"/>
                </a:lnTo>
                <a:lnTo>
                  <a:pt x="889000" y="1174750"/>
                </a:lnTo>
                <a:close/>
              </a:path>
              <a:path w="2284730" h="1174750">
                <a:moveTo>
                  <a:pt x="774700" y="1174750"/>
                </a:moveTo>
                <a:lnTo>
                  <a:pt x="717550" y="1174750"/>
                </a:lnTo>
                <a:lnTo>
                  <a:pt x="717550" y="1117600"/>
                </a:lnTo>
                <a:lnTo>
                  <a:pt x="774700" y="1117600"/>
                </a:lnTo>
                <a:lnTo>
                  <a:pt x="774700" y="1174750"/>
                </a:lnTo>
                <a:close/>
              </a:path>
              <a:path w="2284730" h="1174750">
                <a:moveTo>
                  <a:pt x="660400" y="1174750"/>
                </a:moveTo>
                <a:lnTo>
                  <a:pt x="603250" y="1174750"/>
                </a:lnTo>
                <a:lnTo>
                  <a:pt x="603250" y="1117600"/>
                </a:lnTo>
                <a:lnTo>
                  <a:pt x="660400" y="1117600"/>
                </a:lnTo>
                <a:lnTo>
                  <a:pt x="660400" y="1174750"/>
                </a:lnTo>
                <a:close/>
              </a:path>
              <a:path w="2284730" h="1174750">
                <a:moveTo>
                  <a:pt x="546100" y="1174750"/>
                </a:moveTo>
                <a:lnTo>
                  <a:pt x="488950" y="1174750"/>
                </a:lnTo>
                <a:lnTo>
                  <a:pt x="488950" y="1117600"/>
                </a:lnTo>
                <a:lnTo>
                  <a:pt x="546100" y="1117600"/>
                </a:lnTo>
                <a:lnTo>
                  <a:pt x="546100" y="1174750"/>
                </a:lnTo>
                <a:close/>
              </a:path>
              <a:path w="2284730" h="1174750">
                <a:moveTo>
                  <a:pt x="431800" y="1174750"/>
                </a:moveTo>
                <a:lnTo>
                  <a:pt x="374650" y="1174750"/>
                </a:lnTo>
                <a:lnTo>
                  <a:pt x="374650" y="1117600"/>
                </a:lnTo>
                <a:lnTo>
                  <a:pt x="431800" y="1117600"/>
                </a:lnTo>
                <a:lnTo>
                  <a:pt x="431800" y="1174750"/>
                </a:lnTo>
                <a:close/>
              </a:path>
              <a:path w="2284730" h="1174750">
                <a:moveTo>
                  <a:pt x="317500" y="1174750"/>
                </a:moveTo>
                <a:lnTo>
                  <a:pt x="260350" y="1174750"/>
                </a:lnTo>
                <a:lnTo>
                  <a:pt x="260350" y="1117600"/>
                </a:lnTo>
                <a:lnTo>
                  <a:pt x="317500" y="1117600"/>
                </a:lnTo>
                <a:lnTo>
                  <a:pt x="317500" y="1174750"/>
                </a:lnTo>
                <a:close/>
              </a:path>
              <a:path w="2284730" h="1174750">
                <a:moveTo>
                  <a:pt x="203200" y="1174750"/>
                </a:moveTo>
                <a:lnTo>
                  <a:pt x="146050" y="1174750"/>
                </a:lnTo>
                <a:lnTo>
                  <a:pt x="146050" y="1117600"/>
                </a:lnTo>
                <a:lnTo>
                  <a:pt x="203200" y="1117600"/>
                </a:lnTo>
                <a:lnTo>
                  <a:pt x="203200" y="11747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867400" y="1752600"/>
            <a:ext cx="838200" cy="27432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200" spc="-15" dirty="0">
                <a:solidFill>
                  <a:srgbClr val="FF3300"/>
                </a:solidFill>
                <a:latin typeface="Noto Serif CJK JP"/>
                <a:cs typeface="Noto Serif CJK JP"/>
              </a:rPr>
              <a:t>工作分析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29362" y="5534025"/>
            <a:ext cx="1624330" cy="800100"/>
          </a:xfrm>
          <a:custGeom>
            <a:avLst/>
            <a:gdLst/>
            <a:ahLst/>
            <a:cxnLst/>
            <a:rect l="l" t="t" r="r" b="b"/>
            <a:pathLst>
              <a:path w="1624329" h="800100">
                <a:moveTo>
                  <a:pt x="28575" y="771525"/>
                </a:moveTo>
                <a:lnTo>
                  <a:pt x="0" y="771525"/>
                </a:lnTo>
                <a:lnTo>
                  <a:pt x="0" y="714375"/>
                </a:lnTo>
                <a:lnTo>
                  <a:pt x="57150" y="714375"/>
                </a:lnTo>
                <a:lnTo>
                  <a:pt x="57150" y="742950"/>
                </a:lnTo>
                <a:lnTo>
                  <a:pt x="28575" y="742950"/>
                </a:lnTo>
                <a:lnTo>
                  <a:pt x="28575" y="771525"/>
                </a:lnTo>
                <a:close/>
              </a:path>
              <a:path w="1624329" h="800100">
                <a:moveTo>
                  <a:pt x="76200" y="800100"/>
                </a:moveTo>
                <a:lnTo>
                  <a:pt x="28575" y="800100"/>
                </a:lnTo>
                <a:lnTo>
                  <a:pt x="28575" y="742950"/>
                </a:lnTo>
                <a:lnTo>
                  <a:pt x="57150" y="742950"/>
                </a:lnTo>
                <a:lnTo>
                  <a:pt x="57150" y="771525"/>
                </a:lnTo>
                <a:lnTo>
                  <a:pt x="76200" y="771525"/>
                </a:lnTo>
                <a:lnTo>
                  <a:pt x="76200" y="800100"/>
                </a:lnTo>
                <a:close/>
              </a:path>
              <a:path w="1624329" h="800100">
                <a:moveTo>
                  <a:pt x="76200" y="771525"/>
                </a:moveTo>
                <a:lnTo>
                  <a:pt x="57150" y="771525"/>
                </a:lnTo>
                <a:lnTo>
                  <a:pt x="57150" y="742950"/>
                </a:lnTo>
                <a:lnTo>
                  <a:pt x="76200" y="742950"/>
                </a:lnTo>
                <a:lnTo>
                  <a:pt x="76200" y="771525"/>
                </a:lnTo>
                <a:close/>
              </a:path>
              <a:path w="1624329" h="800100">
                <a:moveTo>
                  <a:pt x="57150" y="657225"/>
                </a:moveTo>
                <a:lnTo>
                  <a:pt x="0" y="657225"/>
                </a:lnTo>
                <a:lnTo>
                  <a:pt x="0" y="600075"/>
                </a:lnTo>
                <a:lnTo>
                  <a:pt x="57150" y="600075"/>
                </a:lnTo>
                <a:lnTo>
                  <a:pt x="57150" y="657225"/>
                </a:lnTo>
                <a:close/>
              </a:path>
              <a:path w="1624329" h="800100">
                <a:moveTo>
                  <a:pt x="57150" y="542925"/>
                </a:moveTo>
                <a:lnTo>
                  <a:pt x="0" y="542925"/>
                </a:lnTo>
                <a:lnTo>
                  <a:pt x="0" y="485775"/>
                </a:lnTo>
                <a:lnTo>
                  <a:pt x="57150" y="485775"/>
                </a:lnTo>
                <a:lnTo>
                  <a:pt x="57150" y="542925"/>
                </a:lnTo>
                <a:close/>
              </a:path>
              <a:path w="1624329" h="800100">
                <a:moveTo>
                  <a:pt x="57150" y="428625"/>
                </a:moveTo>
                <a:lnTo>
                  <a:pt x="0" y="428625"/>
                </a:lnTo>
                <a:lnTo>
                  <a:pt x="0" y="371475"/>
                </a:lnTo>
                <a:lnTo>
                  <a:pt x="57150" y="371475"/>
                </a:lnTo>
                <a:lnTo>
                  <a:pt x="57150" y="428625"/>
                </a:lnTo>
                <a:close/>
              </a:path>
              <a:path w="1624329" h="800100">
                <a:moveTo>
                  <a:pt x="57150" y="314325"/>
                </a:moveTo>
                <a:lnTo>
                  <a:pt x="0" y="314325"/>
                </a:lnTo>
                <a:lnTo>
                  <a:pt x="0" y="257175"/>
                </a:lnTo>
                <a:lnTo>
                  <a:pt x="57150" y="257175"/>
                </a:lnTo>
                <a:lnTo>
                  <a:pt x="57150" y="314325"/>
                </a:lnTo>
                <a:close/>
              </a:path>
              <a:path w="1624329" h="800100">
                <a:moveTo>
                  <a:pt x="57150" y="200025"/>
                </a:moveTo>
                <a:lnTo>
                  <a:pt x="0" y="200025"/>
                </a:lnTo>
                <a:lnTo>
                  <a:pt x="0" y="142875"/>
                </a:lnTo>
                <a:lnTo>
                  <a:pt x="57150" y="142875"/>
                </a:lnTo>
                <a:lnTo>
                  <a:pt x="57150" y="200025"/>
                </a:lnTo>
                <a:close/>
              </a:path>
              <a:path w="1624329" h="800100">
                <a:moveTo>
                  <a:pt x="57150" y="85725"/>
                </a:moveTo>
                <a:lnTo>
                  <a:pt x="0" y="85725"/>
                </a:lnTo>
                <a:lnTo>
                  <a:pt x="0" y="28575"/>
                </a:lnTo>
                <a:lnTo>
                  <a:pt x="57150" y="28575"/>
                </a:lnTo>
                <a:lnTo>
                  <a:pt x="57150" y="85725"/>
                </a:lnTo>
                <a:close/>
              </a:path>
              <a:path w="1624329" h="800100">
                <a:moveTo>
                  <a:pt x="142875" y="57150"/>
                </a:moveTo>
                <a:lnTo>
                  <a:pt x="85725" y="57150"/>
                </a:lnTo>
                <a:lnTo>
                  <a:pt x="85725" y="0"/>
                </a:lnTo>
                <a:lnTo>
                  <a:pt x="142875" y="0"/>
                </a:lnTo>
                <a:lnTo>
                  <a:pt x="142875" y="57150"/>
                </a:lnTo>
                <a:close/>
              </a:path>
              <a:path w="1624329" h="800100">
                <a:moveTo>
                  <a:pt x="257175" y="57150"/>
                </a:moveTo>
                <a:lnTo>
                  <a:pt x="200025" y="57150"/>
                </a:lnTo>
                <a:lnTo>
                  <a:pt x="200025" y="0"/>
                </a:lnTo>
                <a:lnTo>
                  <a:pt x="257175" y="0"/>
                </a:lnTo>
                <a:lnTo>
                  <a:pt x="257175" y="57150"/>
                </a:lnTo>
                <a:close/>
              </a:path>
              <a:path w="1624329" h="800100">
                <a:moveTo>
                  <a:pt x="371475" y="57150"/>
                </a:moveTo>
                <a:lnTo>
                  <a:pt x="314325" y="57150"/>
                </a:lnTo>
                <a:lnTo>
                  <a:pt x="314325" y="0"/>
                </a:lnTo>
                <a:lnTo>
                  <a:pt x="371475" y="0"/>
                </a:lnTo>
                <a:lnTo>
                  <a:pt x="371475" y="57150"/>
                </a:lnTo>
                <a:close/>
              </a:path>
              <a:path w="1624329" h="800100">
                <a:moveTo>
                  <a:pt x="485775" y="57150"/>
                </a:moveTo>
                <a:lnTo>
                  <a:pt x="428625" y="57150"/>
                </a:lnTo>
                <a:lnTo>
                  <a:pt x="428625" y="0"/>
                </a:lnTo>
                <a:lnTo>
                  <a:pt x="485775" y="0"/>
                </a:lnTo>
                <a:lnTo>
                  <a:pt x="485775" y="57150"/>
                </a:lnTo>
                <a:close/>
              </a:path>
              <a:path w="1624329" h="800100">
                <a:moveTo>
                  <a:pt x="600075" y="57150"/>
                </a:moveTo>
                <a:lnTo>
                  <a:pt x="542925" y="57150"/>
                </a:lnTo>
                <a:lnTo>
                  <a:pt x="542925" y="0"/>
                </a:lnTo>
                <a:lnTo>
                  <a:pt x="600075" y="0"/>
                </a:lnTo>
                <a:lnTo>
                  <a:pt x="600075" y="57150"/>
                </a:lnTo>
                <a:close/>
              </a:path>
              <a:path w="1624329" h="800100">
                <a:moveTo>
                  <a:pt x="714375" y="57150"/>
                </a:moveTo>
                <a:lnTo>
                  <a:pt x="657225" y="57150"/>
                </a:lnTo>
                <a:lnTo>
                  <a:pt x="657225" y="0"/>
                </a:lnTo>
                <a:lnTo>
                  <a:pt x="714375" y="0"/>
                </a:lnTo>
                <a:lnTo>
                  <a:pt x="714375" y="57150"/>
                </a:lnTo>
                <a:close/>
              </a:path>
              <a:path w="1624329" h="800100">
                <a:moveTo>
                  <a:pt x="828675" y="57150"/>
                </a:moveTo>
                <a:lnTo>
                  <a:pt x="771525" y="57150"/>
                </a:lnTo>
                <a:lnTo>
                  <a:pt x="771525" y="0"/>
                </a:lnTo>
                <a:lnTo>
                  <a:pt x="828675" y="0"/>
                </a:lnTo>
                <a:lnTo>
                  <a:pt x="828675" y="57150"/>
                </a:lnTo>
                <a:close/>
              </a:path>
              <a:path w="1624329" h="800100">
                <a:moveTo>
                  <a:pt x="942975" y="57150"/>
                </a:moveTo>
                <a:lnTo>
                  <a:pt x="885825" y="57150"/>
                </a:lnTo>
                <a:lnTo>
                  <a:pt x="885825" y="0"/>
                </a:lnTo>
                <a:lnTo>
                  <a:pt x="942975" y="0"/>
                </a:lnTo>
                <a:lnTo>
                  <a:pt x="942975" y="57150"/>
                </a:lnTo>
                <a:close/>
              </a:path>
              <a:path w="1624329" h="800100">
                <a:moveTo>
                  <a:pt x="1057275" y="57150"/>
                </a:moveTo>
                <a:lnTo>
                  <a:pt x="1000125" y="57150"/>
                </a:lnTo>
                <a:lnTo>
                  <a:pt x="1000125" y="0"/>
                </a:lnTo>
                <a:lnTo>
                  <a:pt x="1057275" y="0"/>
                </a:lnTo>
                <a:lnTo>
                  <a:pt x="1057275" y="57150"/>
                </a:lnTo>
                <a:close/>
              </a:path>
              <a:path w="1624329" h="800100">
                <a:moveTo>
                  <a:pt x="1171575" y="57150"/>
                </a:moveTo>
                <a:lnTo>
                  <a:pt x="1114425" y="57150"/>
                </a:lnTo>
                <a:lnTo>
                  <a:pt x="1114425" y="0"/>
                </a:lnTo>
                <a:lnTo>
                  <a:pt x="1171575" y="0"/>
                </a:lnTo>
                <a:lnTo>
                  <a:pt x="1171575" y="57150"/>
                </a:lnTo>
                <a:close/>
              </a:path>
              <a:path w="1624329" h="800100">
                <a:moveTo>
                  <a:pt x="1285875" y="57150"/>
                </a:moveTo>
                <a:lnTo>
                  <a:pt x="1228725" y="57150"/>
                </a:lnTo>
                <a:lnTo>
                  <a:pt x="1228725" y="0"/>
                </a:lnTo>
                <a:lnTo>
                  <a:pt x="1285875" y="0"/>
                </a:lnTo>
                <a:lnTo>
                  <a:pt x="1285875" y="57150"/>
                </a:lnTo>
                <a:close/>
              </a:path>
              <a:path w="1624329" h="800100">
                <a:moveTo>
                  <a:pt x="1400175" y="57150"/>
                </a:moveTo>
                <a:lnTo>
                  <a:pt x="1343025" y="57150"/>
                </a:lnTo>
                <a:lnTo>
                  <a:pt x="1343025" y="0"/>
                </a:lnTo>
                <a:lnTo>
                  <a:pt x="1400175" y="0"/>
                </a:lnTo>
                <a:lnTo>
                  <a:pt x="1400175" y="57150"/>
                </a:lnTo>
                <a:close/>
              </a:path>
              <a:path w="1624329" h="800100">
                <a:moveTo>
                  <a:pt x="1514475" y="57150"/>
                </a:moveTo>
                <a:lnTo>
                  <a:pt x="1457325" y="57150"/>
                </a:lnTo>
                <a:lnTo>
                  <a:pt x="1457325" y="0"/>
                </a:lnTo>
                <a:lnTo>
                  <a:pt x="1514475" y="0"/>
                </a:lnTo>
                <a:lnTo>
                  <a:pt x="1514475" y="57150"/>
                </a:lnTo>
                <a:close/>
              </a:path>
              <a:path w="1624329" h="800100">
                <a:moveTo>
                  <a:pt x="1624012" y="57150"/>
                </a:moveTo>
                <a:lnTo>
                  <a:pt x="1595437" y="57150"/>
                </a:lnTo>
                <a:lnTo>
                  <a:pt x="1571625" y="33337"/>
                </a:lnTo>
                <a:lnTo>
                  <a:pt x="1571625" y="0"/>
                </a:lnTo>
                <a:lnTo>
                  <a:pt x="1624012" y="0"/>
                </a:lnTo>
                <a:lnTo>
                  <a:pt x="1624012" y="57150"/>
                </a:lnTo>
                <a:close/>
              </a:path>
              <a:path w="1624329" h="800100">
                <a:moveTo>
                  <a:pt x="1624012" y="61912"/>
                </a:moveTo>
                <a:lnTo>
                  <a:pt x="1566862" y="61912"/>
                </a:lnTo>
                <a:lnTo>
                  <a:pt x="1566862" y="28575"/>
                </a:lnTo>
                <a:lnTo>
                  <a:pt x="1571625" y="33337"/>
                </a:lnTo>
                <a:lnTo>
                  <a:pt x="1571625" y="57150"/>
                </a:lnTo>
                <a:lnTo>
                  <a:pt x="1624012" y="57150"/>
                </a:lnTo>
                <a:lnTo>
                  <a:pt x="1624012" y="61912"/>
                </a:lnTo>
                <a:close/>
              </a:path>
              <a:path w="1624329" h="800100">
                <a:moveTo>
                  <a:pt x="1595437" y="57150"/>
                </a:moveTo>
                <a:lnTo>
                  <a:pt x="1571625" y="57150"/>
                </a:lnTo>
                <a:lnTo>
                  <a:pt x="1571625" y="33337"/>
                </a:lnTo>
                <a:lnTo>
                  <a:pt x="1595437" y="57150"/>
                </a:lnTo>
                <a:close/>
              </a:path>
              <a:path w="1624329" h="800100">
                <a:moveTo>
                  <a:pt x="1624012" y="176212"/>
                </a:moveTo>
                <a:lnTo>
                  <a:pt x="1566862" y="176212"/>
                </a:lnTo>
                <a:lnTo>
                  <a:pt x="1566862" y="119062"/>
                </a:lnTo>
                <a:lnTo>
                  <a:pt x="1624012" y="119062"/>
                </a:lnTo>
                <a:lnTo>
                  <a:pt x="1624012" y="176212"/>
                </a:lnTo>
                <a:close/>
              </a:path>
              <a:path w="1624329" h="800100">
                <a:moveTo>
                  <a:pt x="1624012" y="290512"/>
                </a:moveTo>
                <a:lnTo>
                  <a:pt x="1566862" y="290512"/>
                </a:lnTo>
                <a:lnTo>
                  <a:pt x="1566862" y="233362"/>
                </a:lnTo>
                <a:lnTo>
                  <a:pt x="1624012" y="233362"/>
                </a:lnTo>
                <a:lnTo>
                  <a:pt x="1624012" y="290512"/>
                </a:lnTo>
                <a:close/>
              </a:path>
              <a:path w="1624329" h="800100">
                <a:moveTo>
                  <a:pt x="1624012" y="404812"/>
                </a:moveTo>
                <a:lnTo>
                  <a:pt x="1566862" y="404812"/>
                </a:lnTo>
                <a:lnTo>
                  <a:pt x="1566862" y="347662"/>
                </a:lnTo>
                <a:lnTo>
                  <a:pt x="1624012" y="347662"/>
                </a:lnTo>
                <a:lnTo>
                  <a:pt x="1624012" y="404812"/>
                </a:lnTo>
                <a:close/>
              </a:path>
              <a:path w="1624329" h="800100">
                <a:moveTo>
                  <a:pt x="1624012" y="519112"/>
                </a:moveTo>
                <a:lnTo>
                  <a:pt x="1566862" y="519112"/>
                </a:lnTo>
                <a:lnTo>
                  <a:pt x="1566862" y="461962"/>
                </a:lnTo>
                <a:lnTo>
                  <a:pt x="1624012" y="461962"/>
                </a:lnTo>
                <a:lnTo>
                  <a:pt x="1624012" y="519112"/>
                </a:lnTo>
                <a:close/>
              </a:path>
              <a:path w="1624329" h="800100">
                <a:moveTo>
                  <a:pt x="1624012" y="633412"/>
                </a:moveTo>
                <a:lnTo>
                  <a:pt x="1566862" y="633412"/>
                </a:lnTo>
                <a:lnTo>
                  <a:pt x="1566862" y="576262"/>
                </a:lnTo>
                <a:lnTo>
                  <a:pt x="1624012" y="576262"/>
                </a:lnTo>
                <a:lnTo>
                  <a:pt x="1624012" y="633412"/>
                </a:lnTo>
                <a:close/>
              </a:path>
              <a:path w="1624329" h="800100">
                <a:moveTo>
                  <a:pt x="1624012" y="747712"/>
                </a:moveTo>
                <a:lnTo>
                  <a:pt x="1566862" y="747712"/>
                </a:lnTo>
                <a:lnTo>
                  <a:pt x="1566862" y="690562"/>
                </a:lnTo>
                <a:lnTo>
                  <a:pt x="1624012" y="690562"/>
                </a:lnTo>
                <a:lnTo>
                  <a:pt x="1624012" y="747712"/>
                </a:lnTo>
                <a:close/>
              </a:path>
              <a:path w="1624329" h="800100">
                <a:moveTo>
                  <a:pt x="1562100" y="800100"/>
                </a:moveTo>
                <a:lnTo>
                  <a:pt x="1504950" y="800100"/>
                </a:lnTo>
                <a:lnTo>
                  <a:pt x="1504950" y="742950"/>
                </a:lnTo>
                <a:lnTo>
                  <a:pt x="1562100" y="742950"/>
                </a:lnTo>
                <a:lnTo>
                  <a:pt x="1562100" y="800100"/>
                </a:lnTo>
                <a:close/>
              </a:path>
              <a:path w="1624329" h="800100">
                <a:moveTo>
                  <a:pt x="1447800" y="800100"/>
                </a:moveTo>
                <a:lnTo>
                  <a:pt x="1390650" y="800100"/>
                </a:lnTo>
                <a:lnTo>
                  <a:pt x="1390650" y="742950"/>
                </a:lnTo>
                <a:lnTo>
                  <a:pt x="1447800" y="742950"/>
                </a:lnTo>
                <a:lnTo>
                  <a:pt x="1447800" y="800100"/>
                </a:lnTo>
                <a:close/>
              </a:path>
              <a:path w="1624329" h="800100">
                <a:moveTo>
                  <a:pt x="1333500" y="800100"/>
                </a:moveTo>
                <a:lnTo>
                  <a:pt x="1276350" y="800100"/>
                </a:lnTo>
                <a:lnTo>
                  <a:pt x="1276350" y="742950"/>
                </a:lnTo>
                <a:lnTo>
                  <a:pt x="1333500" y="742950"/>
                </a:lnTo>
                <a:lnTo>
                  <a:pt x="1333500" y="800100"/>
                </a:lnTo>
                <a:close/>
              </a:path>
              <a:path w="1624329" h="800100">
                <a:moveTo>
                  <a:pt x="1219200" y="800100"/>
                </a:moveTo>
                <a:lnTo>
                  <a:pt x="1162050" y="800100"/>
                </a:lnTo>
                <a:lnTo>
                  <a:pt x="1162050" y="742950"/>
                </a:lnTo>
                <a:lnTo>
                  <a:pt x="1219200" y="742950"/>
                </a:lnTo>
                <a:lnTo>
                  <a:pt x="1219200" y="800100"/>
                </a:lnTo>
                <a:close/>
              </a:path>
              <a:path w="1624329" h="800100">
                <a:moveTo>
                  <a:pt x="1104900" y="800100"/>
                </a:moveTo>
                <a:lnTo>
                  <a:pt x="1047750" y="800100"/>
                </a:lnTo>
                <a:lnTo>
                  <a:pt x="1047750" y="742950"/>
                </a:lnTo>
                <a:lnTo>
                  <a:pt x="1104900" y="742950"/>
                </a:lnTo>
                <a:lnTo>
                  <a:pt x="1104900" y="800100"/>
                </a:lnTo>
                <a:close/>
              </a:path>
              <a:path w="1624329" h="800100">
                <a:moveTo>
                  <a:pt x="990600" y="800100"/>
                </a:moveTo>
                <a:lnTo>
                  <a:pt x="933450" y="800100"/>
                </a:lnTo>
                <a:lnTo>
                  <a:pt x="933450" y="742950"/>
                </a:lnTo>
                <a:lnTo>
                  <a:pt x="990600" y="742950"/>
                </a:lnTo>
                <a:lnTo>
                  <a:pt x="990600" y="800100"/>
                </a:lnTo>
                <a:close/>
              </a:path>
              <a:path w="1624329" h="800100">
                <a:moveTo>
                  <a:pt x="876300" y="800100"/>
                </a:moveTo>
                <a:lnTo>
                  <a:pt x="819150" y="800100"/>
                </a:lnTo>
                <a:lnTo>
                  <a:pt x="819150" y="742950"/>
                </a:lnTo>
                <a:lnTo>
                  <a:pt x="876300" y="742950"/>
                </a:lnTo>
                <a:lnTo>
                  <a:pt x="876300" y="800100"/>
                </a:lnTo>
                <a:close/>
              </a:path>
              <a:path w="1624329" h="800100">
                <a:moveTo>
                  <a:pt x="762000" y="800100"/>
                </a:moveTo>
                <a:lnTo>
                  <a:pt x="704850" y="800100"/>
                </a:lnTo>
                <a:lnTo>
                  <a:pt x="704850" y="742950"/>
                </a:lnTo>
                <a:lnTo>
                  <a:pt x="762000" y="742950"/>
                </a:lnTo>
                <a:lnTo>
                  <a:pt x="762000" y="800100"/>
                </a:lnTo>
                <a:close/>
              </a:path>
              <a:path w="1624329" h="800100">
                <a:moveTo>
                  <a:pt x="647700" y="800100"/>
                </a:moveTo>
                <a:lnTo>
                  <a:pt x="590550" y="800100"/>
                </a:lnTo>
                <a:lnTo>
                  <a:pt x="590550" y="742950"/>
                </a:lnTo>
                <a:lnTo>
                  <a:pt x="647700" y="742950"/>
                </a:lnTo>
                <a:lnTo>
                  <a:pt x="647700" y="800100"/>
                </a:lnTo>
                <a:close/>
              </a:path>
              <a:path w="1624329" h="800100">
                <a:moveTo>
                  <a:pt x="533400" y="800100"/>
                </a:moveTo>
                <a:lnTo>
                  <a:pt x="476250" y="800100"/>
                </a:lnTo>
                <a:lnTo>
                  <a:pt x="476250" y="742950"/>
                </a:lnTo>
                <a:lnTo>
                  <a:pt x="533400" y="742950"/>
                </a:lnTo>
                <a:lnTo>
                  <a:pt x="533400" y="800100"/>
                </a:lnTo>
                <a:close/>
              </a:path>
              <a:path w="1624329" h="800100">
                <a:moveTo>
                  <a:pt x="419100" y="800100"/>
                </a:moveTo>
                <a:lnTo>
                  <a:pt x="361950" y="800100"/>
                </a:lnTo>
                <a:lnTo>
                  <a:pt x="361950" y="742950"/>
                </a:lnTo>
                <a:lnTo>
                  <a:pt x="419100" y="742950"/>
                </a:lnTo>
                <a:lnTo>
                  <a:pt x="419100" y="800100"/>
                </a:lnTo>
                <a:close/>
              </a:path>
              <a:path w="1624329" h="800100">
                <a:moveTo>
                  <a:pt x="304800" y="800100"/>
                </a:moveTo>
                <a:lnTo>
                  <a:pt x="247650" y="800100"/>
                </a:lnTo>
                <a:lnTo>
                  <a:pt x="247650" y="742950"/>
                </a:lnTo>
                <a:lnTo>
                  <a:pt x="304800" y="742950"/>
                </a:lnTo>
                <a:lnTo>
                  <a:pt x="304800" y="800100"/>
                </a:lnTo>
                <a:close/>
              </a:path>
              <a:path w="1624329" h="800100">
                <a:moveTo>
                  <a:pt x="190500" y="800100"/>
                </a:moveTo>
                <a:lnTo>
                  <a:pt x="133350" y="800100"/>
                </a:lnTo>
                <a:lnTo>
                  <a:pt x="133350" y="742950"/>
                </a:lnTo>
                <a:lnTo>
                  <a:pt x="190500" y="742950"/>
                </a:lnTo>
                <a:lnTo>
                  <a:pt x="190500" y="800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324600" y="5562600"/>
            <a:ext cx="1371600" cy="27622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200" spc="-10" dirty="0">
                <a:solidFill>
                  <a:srgbClr val="FF3300"/>
                </a:solidFill>
                <a:latin typeface="Noto Serif CJK JP"/>
                <a:cs typeface="Noto Serif CJK JP"/>
              </a:rPr>
              <a:t>大客户营销管理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40708" y="2484120"/>
            <a:ext cx="791210" cy="516890"/>
          </a:xfrm>
          <a:custGeom>
            <a:avLst/>
            <a:gdLst/>
            <a:ahLst/>
            <a:cxnLst/>
            <a:rect l="l" t="t" r="r" b="b"/>
            <a:pathLst>
              <a:path w="791210" h="516889">
                <a:moveTo>
                  <a:pt x="705612" y="516635"/>
                </a:moveTo>
                <a:lnTo>
                  <a:pt x="85343" y="516635"/>
                </a:lnTo>
                <a:lnTo>
                  <a:pt x="51958" y="509651"/>
                </a:lnTo>
                <a:lnTo>
                  <a:pt x="24722" y="491056"/>
                </a:lnTo>
                <a:lnTo>
                  <a:pt x="6460" y="463534"/>
                </a:lnTo>
                <a:lnTo>
                  <a:pt x="0" y="429767"/>
                </a:lnTo>
                <a:lnTo>
                  <a:pt x="0" y="86867"/>
                </a:lnTo>
                <a:lnTo>
                  <a:pt x="6460" y="53065"/>
                </a:lnTo>
                <a:lnTo>
                  <a:pt x="24722" y="25531"/>
                </a:lnTo>
                <a:lnTo>
                  <a:pt x="51958" y="6949"/>
                </a:lnTo>
                <a:lnTo>
                  <a:pt x="85343" y="0"/>
                </a:lnTo>
                <a:lnTo>
                  <a:pt x="705612" y="0"/>
                </a:lnTo>
                <a:lnTo>
                  <a:pt x="739104" y="6949"/>
                </a:lnTo>
                <a:lnTo>
                  <a:pt x="766376" y="25531"/>
                </a:lnTo>
                <a:lnTo>
                  <a:pt x="784602" y="53065"/>
                </a:lnTo>
                <a:lnTo>
                  <a:pt x="790955" y="86867"/>
                </a:lnTo>
                <a:lnTo>
                  <a:pt x="790955" y="429767"/>
                </a:lnTo>
                <a:lnTo>
                  <a:pt x="784602" y="463534"/>
                </a:lnTo>
                <a:lnTo>
                  <a:pt x="766376" y="491056"/>
                </a:lnTo>
                <a:lnTo>
                  <a:pt x="739104" y="509651"/>
                </a:lnTo>
                <a:lnTo>
                  <a:pt x="705612" y="516635"/>
                </a:lnTo>
                <a:close/>
              </a:path>
            </a:pathLst>
          </a:custGeom>
          <a:solidFill>
            <a:srgbClr val="0000FF">
              <a:alpha val="948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294924" y="2442946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市场推广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48239" y="3495675"/>
            <a:ext cx="903605" cy="553720"/>
            <a:chOff x="4048239" y="3495675"/>
            <a:chExt cx="903605" cy="553720"/>
          </a:xfrm>
        </p:grpSpPr>
        <p:sp>
          <p:nvSpPr>
            <p:cNvPr id="30" name="object 30"/>
            <p:cNvSpPr/>
            <p:nvPr/>
          </p:nvSpPr>
          <p:spPr>
            <a:xfrm>
              <a:off x="4067556" y="3514344"/>
              <a:ext cx="864235" cy="516890"/>
            </a:xfrm>
            <a:custGeom>
              <a:avLst/>
              <a:gdLst/>
              <a:ahLst/>
              <a:cxnLst/>
              <a:rect l="l" t="t" r="r" b="b"/>
              <a:pathLst>
                <a:path w="864235" h="516889">
                  <a:moveTo>
                    <a:pt x="778764" y="516635"/>
                  </a:moveTo>
                  <a:lnTo>
                    <a:pt x="85344" y="516635"/>
                  </a:lnTo>
                  <a:lnTo>
                    <a:pt x="52029" y="509686"/>
                  </a:lnTo>
                  <a:lnTo>
                    <a:pt x="24817" y="491104"/>
                  </a:lnTo>
                  <a:lnTo>
                    <a:pt x="6532" y="463570"/>
                  </a:lnTo>
                  <a:lnTo>
                    <a:pt x="0" y="429767"/>
                  </a:lnTo>
                  <a:lnTo>
                    <a:pt x="0" y="86867"/>
                  </a:lnTo>
                  <a:lnTo>
                    <a:pt x="6532" y="53101"/>
                  </a:lnTo>
                  <a:lnTo>
                    <a:pt x="24817" y="25579"/>
                  </a:lnTo>
                  <a:lnTo>
                    <a:pt x="52029" y="6984"/>
                  </a:lnTo>
                  <a:lnTo>
                    <a:pt x="85344" y="0"/>
                  </a:lnTo>
                  <a:lnTo>
                    <a:pt x="778764" y="0"/>
                  </a:lnTo>
                  <a:lnTo>
                    <a:pt x="812256" y="6984"/>
                  </a:lnTo>
                  <a:lnTo>
                    <a:pt x="839528" y="25579"/>
                  </a:lnTo>
                  <a:lnTo>
                    <a:pt x="857754" y="53101"/>
                  </a:lnTo>
                  <a:lnTo>
                    <a:pt x="864108" y="86867"/>
                  </a:lnTo>
                  <a:lnTo>
                    <a:pt x="864108" y="429767"/>
                  </a:lnTo>
                  <a:lnTo>
                    <a:pt x="857754" y="463570"/>
                  </a:lnTo>
                  <a:lnTo>
                    <a:pt x="839528" y="491104"/>
                  </a:lnTo>
                  <a:lnTo>
                    <a:pt x="812256" y="509686"/>
                  </a:lnTo>
                  <a:lnTo>
                    <a:pt x="778764" y="516635"/>
                  </a:lnTo>
                  <a:close/>
                </a:path>
              </a:pathLst>
            </a:custGeom>
            <a:solidFill>
              <a:srgbClr val="0000FF">
                <a:alpha val="96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048239" y="3495675"/>
              <a:ext cx="903605" cy="553720"/>
            </a:xfrm>
            <a:custGeom>
              <a:avLst/>
              <a:gdLst/>
              <a:ahLst/>
              <a:cxnLst/>
              <a:rect l="l" t="t" r="r" b="b"/>
              <a:pathLst>
                <a:path w="903604" h="553720">
                  <a:moveTo>
                    <a:pt x="814577" y="1270"/>
                  </a:moveTo>
                  <a:lnTo>
                    <a:pt x="88480" y="1270"/>
                  </a:lnTo>
                  <a:lnTo>
                    <a:pt x="89433" y="0"/>
                  </a:lnTo>
                  <a:lnTo>
                    <a:pt x="813625" y="0"/>
                  </a:lnTo>
                  <a:lnTo>
                    <a:pt x="814577" y="1270"/>
                  </a:lnTo>
                  <a:close/>
                </a:path>
                <a:path w="903604" h="553720">
                  <a:moveTo>
                    <a:pt x="823912" y="2539"/>
                  </a:moveTo>
                  <a:lnTo>
                    <a:pt x="79146" y="2539"/>
                  </a:lnTo>
                  <a:lnTo>
                    <a:pt x="83312" y="1270"/>
                  </a:lnTo>
                  <a:lnTo>
                    <a:pt x="819746" y="1270"/>
                  </a:lnTo>
                  <a:lnTo>
                    <a:pt x="823912" y="2539"/>
                  </a:lnTo>
                  <a:close/>
                </a:path>
                <a:path w="903604" h="553720">
                  <a:moveTo>
                    <a:pt x="843254" y="10160"/>
                  </a:moveTo>
                  <a:lnTo>
                    <a:pt x="59804" y="10160"/>
                  </a:lnTo>
                  <a:lnTo>
                    <a:pt x="63601" y="7620"/>
                  </a:lnTo>
                  <a:lnTo>
                    <a:pt x="68376" y="6350"/>
                  </a:lnTo>
                  <a:lnTo>
                    <a:pt x="69253" y="5079"/>
                  </a:lnTo>
                  <a:lnTo>
                    <a:pt x="74155" y="3810"/>
                  </a:lnTo>
                  <a:lnTo>
                    <a:pt x="78231" y="2539"/>
                  </a:lnTo>
                  <a:lnTo>
                    <a:pt x="824826" y="2539"/>
                  </a:lnTo>
                  <a:lnTo>
                    <a:pt x="828903" y="3810"/>
                  </a:lnTo>
                  <a:lnTo>
                    <a:pt x="833805" y="5079"/>
                  </a:lnTo>
                  <a:lnTo>
                    <a:pt x="834682" y="6350"/>
                  </a:lnTo>
                  <a:lnTo>
                    <a:pt x="839457" y="7620"/>
                  </a:lnTo>
                  <a:lnTo>
                    <a:pt x="843254" y="10160"/>
                  </a:lnTo>
                  <a:close/>
                </a:path>
                <a:path w="903604" h="553720">
                  <a:moveTo>
                    <a:pt x="82168" y="538479"/>
                  </a:moveTo>
                  <a:lnTo>
                    <a:pt x="50050" y="538479"/>
                  </a:lnTo>
                  <a:lnTo>
                    <a:pt x="45808" y="534670"/>
                  </a:lnTo>
                  <a:lnTo>
                    <a:pt x="42430" y="533400"/>
                  </a:lnTo>
                  <a:lnTo>
                    <a:pt x="41706" y="532129"/>
                  </a:lnTo>
                  <a:lnTo>
                    <a:pt x="38455" y="529589"/>
                  </a:lnTo>
                  <a:lnTo>
                    <a:pt x="37757" y="529589"/>
                  </a:lnTo>
                  <a:lnTo>
                    <a:pt x="34632" y="527050"/>
                  </a:lnTo>
                  <a:lnTo>
                    <a:pt x="33959" y="525779"/>
                  </a:lnTo>
                  <a:lnTo>
                    <a:pt x="30975" y="523239"/>
                  </a:lnTo>
                  <a:lnTo>
                    <a:pt x="27482" y="519429"/>
                  </a:lnTo>
                  <a:lnTo>
                    <a:pt x="26873" y="518160"/>
                  </a:lnTo>
                  <a:lnTo>
                    <a:pt x="24168" y="515620"/>
                  </a:lnTo>
                  <a:lnTo>
                    <a:pt x="23596" y="514350"/>
                  </a:lnTo>
                  <a:lnTo>
                    <a:pt x="21043" y="511810"/>
                  </a:lnTo>
                  <a:lnTo>
                    <a:pt x="20497" y="510539"/>
                  </a:lnTo>
                  <a:lnTo>
                    <a:pt x="18097" y="508000"/>
                  </a:lnTo>
                  <a:lnTo>
                    <a:pt x="15341" y="502920"/>
                  </a:lnTo>
                  <a:lnTo>
                    <a:pt x="14871" y="502920"/>
                  </a:lnTo>
                  <a:lnTo>
                    <a:pt x="12801" y="499110"/>
                  </a:lnTo>
                  <a:lnTo>
                    <a:pt x="12357" y="497839"/>
                  </a:lnTo>
                  <a:lnTo>
                    <a:pt x="10464" y="494029"/>
                  </a:lnTo>
                  <a:lnTo>
                    <a:pt x="10058" y="494029"/>
                  </a:lnTo>
                  <a:lnTo>
                    <a:pt x="8331" y="490220"/>
                  </a:lnTo>
                  <a:lnTo>
                    <a:pt x="6426" y="485139"/>
                  </a:lnTo>
                  <a:lnTo>
                    <a:pt x="6108" y="483870"/>
                  </a:lnTo>
                  <a:lnTo>
                    <a:pt x="4470" y="478789"/>
                  </a:lnTo>
                  <a:lnTo>
                    <a:pt x="3314" y="474979"/>
                  </a:lnTo>
                  <a:lnTo>
                    <a:pt x="3086" y="473710"/>
                  </a:lnTo>
                  <a:lnTo>
                    <a:pt x="2120" y="469900"/>
                  </a:lnTo>
                  <a:lnTo>
                    <a:pt x="1930" y="468629"/>
                  </a:lnTo>
                  <a:lnTo>
                    <a:pt x="1168" y="464820"/>
                  </a:lnTo>
                  <a:lnTo>
                    <a:pt x="1028" y="463550"/>
                  </a:lnTo>
                  <a:lnTo>
                    <a:pt x="482" y="459739"/>
                  </a:lnTo>
                  <a:lnTo>
                    <a:pt x="50" y="454660"/>
                  </a:lnTo>
                  <a:lnTo>
                    <a:pt x="0" y="99060"/>
                  </a:lnTo>
                  <a:lnTo>
                    <a:pt x="380" y="93979"/>
                  </a:lnTo>
                  <a:lnTo>
                    <a:pt x="482" y="92710"/>
                  </a:lnTo>
                  <a:lnTo>
                    <a:pt x="1028" y="88900"/>
                  </a:lnTo>
                  <a:lnTo>
                    <a:pt x="1168" y="87629"/>
                  </a:lnTo>
                  <a:lnTo>
                    <a:pt x="1930" y="83820"/>
                  </a:lnTo>
                  <a:lnTo>
                    <a:pt x="2120" y="82550"/>
                  </a:lnTo>
                  <a:lnTo>
                    <a:pt x="3086" y="78739"/>
                  </a:lnTo>
                  <a:lnTo>
                    <a:pt x="3314" y="77470"/>
                  </a:lnTo>
                  <a:lnTo>
                    <a:pt x="4470" y="73660"/>
                  </a:lnTo>
                  <a:lnTo>
                    <a:pt x="6108" y="68579"/>
                  </a:lnTo>
                  <a:lnTo>
                    <a:pt x="6426" y="67310"/>
                  </a:lnTo>
                  <a:lnTo>
                    <a:pt x="8331" y="63500"/>
                  </a:lnTo>
                  <a:lnTo>
                    <a:pt x="10058" y="59689"/>
                  </a:lnTo>
                  <a:lnTo>
                    <a:pt x="10464" y="58420"/>
                  </a:lnTo>
                  <a:lnTo>
                    <a:pt x="12357" y="54610"/>
                  </a:lnTo>
                  <a:lnTo>
                    <a:pt x="12801" y="53339"/>
                  </a:lnTo>
                  <a:lnTo>
                    <a:pt x="14871" y="50800"/>
                  </a:lnTo>
                  <a:lnTo>
                    <a:pt x="15341" y="49529"/>
                  </a:lnTo>
                  <a:lnTo>
                    <a:pt x="18097" y="45720"/>
                  </a:lnTo>
                  <a:lnTo>
                    <a:pt x="20497" y="41910"/>
                  </a:lnTo>
                  <a:lnTo>
                    <a:pt x="21043" y="40639"/>
                  </a:lnTo>
                  <a:lnTo>
                    <a:pt x="23596" y="38100"/>
                  </a:lnTo>
                  <a:lnTo>
                    <a:pt x="24168" y="36829"/>
                  </a:lnTo>
                  <a:lnTo>
                    <a:pt x="26873" y="34289"/>
                  </a:lnTo>
                  <a:lnTo>
                    <a:pt x="27482" y="33020"/>
                  </a:lnTo>
                  <a:lnTo>
                    <a:pt x="30340" y="30479"/>
                  </a:lnTo>
                  <a:lnTo>
                    <a:pt x="30975" y="29210"/>
                  </a:lnTo>
                  <a:lnTo>
                    <a:pt x="33959" y="26670"/>
                  </a:lnTo>
                  <a:lnTo>
                    <a:pt x="34632" y="26670"/>
                  </a:lnTo>
                  <a:lnTo>
                    <a:pt x="37757" y="24129"/>
                  </a:lnTo>
                  <a:lnTo>
                    <a:pt x="38455" y="22860"/>
                  </a:lnTo>
                  <a:lnTo>
                    <a:pt x="41706" y="20320"/>
                  </a:lnTo>
                  <a:lnTo>
                    <a:pt x="42430" y="20320"/>
                  </a:lnTo>
                  <a:lnTo>
                    <a:pt x="45808" y="17779"/>
                  </a:lnTo>
                  <a:lnTo>
                    <a:pt x="50050" y="15239"/>
                  </a:lnTo>
                  <a:lnTo>
                    <a:pt x="50838" y="13970"/>
                  </a:lnTo>
                  <a:lnTo>
                    <a:pt x="54444" y="12700"/>
                  </a:lnTo>
                  <a:lnTo>
                    <a:pt x="55257" y="11429"/>
                  </a:lnTo>
                  <a:lnTo>
                    <a:pt x="58966" y="10160"/>
                  </a:lnTo>
                  <a:lnTo>
                    <a:pt x="844092" y="10160"/>
                  </a:lnTo>
                  <a:lnTo>
                    <a:pt x="847801" y="11429"/>
                  </a:lnTo>
                  <a:lnTo>
                    <a:pt x="848613" y="12700"/>
                  </a:lnTo>
                  <a:lnTo>
                    <a:pt x="91186" y="12700"/>
                  </a:lnTo>
                  <a:lnTo>
                    <a:pt x="86639" y="13970"/>
                  </a:lnTo>
                  <a:lnTo>
                    <a:pt x="86017" y="13970"/>
                  </a:lnTo>
                  <a:lnTo>
                    <a:pt x="82168" y="15239"/>
                  </a:lnTo>
                  <a:lnTo>
                    <a:pt x="73469" y="17779"/>
                  </a:lnTo>
                  <a:lnTo>
                    <a:pt x="69265" y="19050"/>
                  </a:lnTo>
                  <a:lnTo>
                    <a:pt x="64617" y="21589"/>
                  </a:lnTo>
                  <a:lnTo>
                    <a:pt x="61175" y="22860"/>
                  </a:lnTo>
                  <a:lnTo>
                    <a:pt x="57302" y="25400"/>
                  </a:lnTo>
                  <a:lnTo>
                    <a:pt x="53555" y="27939"/>
                  </a:lnTo>
                  <a:lnTo>
                    <a:pt x="53047" y="27939"/>
                  </a:lnTo>
                  <a:lnTo>
                    <a:pt x="49428" y="30479"/>
                  </a:lnTo>
                  <a:lnTo>
                    <a:pt x="46418" y="33020"/>
                  </a:lnTo>
                  <a:lnTo>
                    <a:pt x="43065" y="35560"/>
                  </a:lnTo>
                  <a:lnTo>
                    <a:pt x="39852" y="39370"/>
                  </a:lnTo>
                  <a:lnTo>
                    <a:pt x="36779" y="41910"/>
                  </a:lnTo>
                  <a:lnTo>
                    <a:pt x="36372" y="41910"/>
                  </a:lnTo>
                  <a:lnTo>
                    <a:pt x="33489" y="45720"/>
                  </a:lnTo>
                  <a:lnTo>
                    <a:pt x="31114" y="49529"/>
                  </a:lnTo>
                  <a:lnTo>
                    <a:pt x="28536" y="52070"/>
                  </a:lnTo>
                  <a:lnTo>
                    <a:pt x="26123" y="55879"/>
                  </a:lnTo>
                  <a:lnTo>
                    <a:pt x="25806" y="57150"/>
                  </a:lnTo>
                  <a:lnTo>
                    <a:pt x="23596" y="60960"/>
                  </a:lnTo>
                  <a:lnTo>
                    <a:pt x="21831" y="63500"/>
                  </a:lnTo>
                  <a:lnTo>
                    <a:pt x="19723" y="68579"/>
                  </a:lnTo>
                  <a:lnTo>
                    <a:pt x="18084" y="72389"/>
                  </a:lnTo>
                  <a:lnTo>
                    <a:pt x="16649" y="77470"/>
                  </a:lnTo>
                  <a:lnTo>
                    <a:pt x="15417" y="81279"/>
                  </a:lnTo>
                  <a:lnTo>
                    <a:pt x="14528" y="85089"/>
                  </a:lnTo>
                  <a:lnTo>
                    <a:pt x="14401" y="86360"/>
                  </a:lnTo>
                  <a:lnTo>
                    <a:pt x="13601" y="90170"/>
                  </a:lnTo>
                  <a:lnTo>
                    <a:pt x="13030" y="95250"/>
                  </a:lnTo>
                  <a:lnTo>
                    <a:pt x="12725" y="99060"/>
                  </a:lnTo>
                  <a:lnTo>
                    <a:pt x="12690" y="100329"/>
                  </a:lnTo>
                  <a:lnTo>
                    <a:pt x="12725" y="453389"/>
                  </a:lnTo>
                  <a:lnTo>
                    <a:pt x="13030" y="457200"/>
                  </a:lnTo>
                  <a:lnTo>
                    <a:pt x="13601" y="462279"/>
                  </a:lnTo>
                  <a:lnTo>
                    <a:pt x="14401" y="466089"/>
                  </a:lnTo>
                  <a:lnTo>
                    <a:pt x="14528" y="467360"/>
                  </a:lnTo>
                  <a:lnTo>
                    <a:pt x="15417" y="471170"/>
                  </a:lnTo>
                  <a:lnTo>
                    <a:pt x="16649" y="474979"/>
                  </a:lnTo>
                  <a:lnTo>
                    <a:pt x="18084" y="480060"/>
                  </a:lnTo>
                  <a:lnTo>
                    <a:pt x="19723" y="483870"/>
                  </a:lnTo>
                  <a:lnTo>
                    <a:pt x="21831" y="488950"/>
                  </a:lnTo>
                  <a:lnTo>
                    <a:pt x="23596" y="491489"/>
                  </a:lnTo>
                  <a:lnTo>
                    <a:pt x="25806" y="496570"/>
                  </a:lnTo>
                  <a:lnTo>
                    <a:pt x="28193" y="499110"/>
                  </a:lnTo>
                  <a:lnTo>
                    <a:pt x="31114" y="504189"/>
                  </a:lnTo>
                  <a:lnTo>
                    <a:pt x="33489" y="506729"/>
                  </a:lnTo>
                  <a:lnTo>
                    <a:pt x="36372" y="510539"/>
                  </a:lnTo>
                  <a:lnTo>
                    <a:pt x="39420" y="513079"/>
                  </a:lnTo>
                  <a:lnTo>
                    <a:pt x="42621" y="516889"/>
                  </a:lnTo>
                  <a:lnTo>
                    <a:pt x="43065" y="516889"/>
                  </a:lnTo>
                  <a:lnTo>
                    <a:pt x="46418" y="519429"/>
                  </a:lnTo>
                  <a:lnTo>
                    <a:pt x="49428" y="521970"/>
                  </a:lnTo>
                  <a:lnTo>
                    <a:pt x="53047" y="524510"/>
                  </a:lnTo>
                  <a:lnTo>
                    <a:pt x="56781" y="527050"/>
                  </a:lnTo>
                  <a:lnTo>
                    <a:pt x="57302" y="527050"/>
                  </a:lnTo>
                  <a:lnTo>
                    <a:pt x="61175" y="529589"/>
                  </a:lnTo>
                  <a:lnTo>
                    <a:pt x="64617" y="530860"/>
                  </a:lnTo>
                  <a:lnTo>
                    <a:pt x="69265" y="533400"/>
                  </a:lnTo>
                  <a:lnTo>
                    <a:pt x="73469" y="534670"/>
                  </a:lnTo>
                  <a:lnTo>
                    <a:pt x="77774" y="537210"/>
                  </a:lnTo>
                  <a:lnTo>
                    <a:pt x="82168" y="538479"/>
                  </a:lnTo>
                  <a:close/>
                </a:path>
                <a:path w="903604" h="553720">
                  <a:moveTo>
                    <a:pt x="853008" y="538479"/>
                  </a:moveTo>
                  <a:lnTo>
                    <a:pt x="820902" y="538479"/>
                  </a:lnTo>
                  <a:lnTo>
                    <a:pt x="825284" y="537210"/>
                  </a:lnTo>
                  <a:lnTo>
                    <a:pt x="829589" y="534670"/>
                  </a:lnTo>
                  <a:lnTo>
                    <a:pt x="833793" y="533400"/>
                  </a:lnTo>
                  <a:lnTo>
                    <a:pt x="838441" y="530860"/>
                  </a:lnTo>
                  <a:lnTo>
                    <a:pt x="841882" y="529589"/>
                  </a:lnTo>
                  <a:lnTo>
                    <a:pt x="845756" y="527050"/>
                  </a:lnTo>
                  <a:lnTo>
                    <a:pt x="849515" y="524510"/>
                  </a:lnTo>
                  <a:lnTo>
                    <a:pt x="853630" y="521970"/>
                  </a:lnTo>
                  <a:lnTo>
                    <a:pt x="856640" y="519429"/>
                  </a:lnTo>
                  <a:lnTo>
                    <a:pt x="859993" y="516889"/>
                  </a:lnTo>
                  <a:lnTo>
                    <a:pt x="863206" y="514350"/>
                  </a:lnTo>
                  <a:lnTo>
                    <a:pt x="866279" y="510539"/>
                  </a:lnTo>
                  <a:lnTo>
                    <a:pt x="866686" y="510539"/>
                  </a:lnTo>
                  <a:lnTo>
                    <a:pt x="869568" y="506729"/>
                  </a:lnTo>
                  <a:lnTo>
                    <a:pt x="871943" y="504189"/>
                  </a:lnTo>
                  <a:lnTo>
                    <a:pt x="874864" y="499110"/>
                  </a:lnTo>
                  <a:lnTo>
                    <a:pt x="877252" y="496570"/>
                  </a:lnTo>
                  <a:lnTo>
                    <a:pt x="879462" y="491489"/>
                  </a:lnTo>
                  <a:lnTo>
                    <a:pt x="881227" y="488950"/>
                  </a:lnTo>
                  <a:lnTo>
                    <a:pt x="883335" y="483870"/>
                  </a:lnTo>
                  <a:lnTo>
                    <a:pt x="884974" y="480060"/>
                  </a:lnTo>
                  <a:lnTo>
                    <a:pt x="886409" y="474979"/>
                  </a:lnTo>
                  <a:lnTo>
                    <a:pt x="887641" y="471170"/>
                  </a:lnTo>
                  <a:lnTo>
                    <a:pt x="888530" y="467360"/>
                  </a:lnTo>
                  <a:lnTo>
                    <a:pt x="888657" y="466089"/>
                  </a:lnTo>
                  <a:lnTo>
                    <a:pt x="889457" y="462279"/>
                  </a:lnTo>
                  <a:lnTo>
                    <a:pt x="889965" y="458470"/>
                  </a:lnTo>
                  <a:lnTo>
                    <a:pt x="890028" y="457200"/>
                  </a:lnTo>
                  <a:lnTo>
                    <a:pt x="890333" y="453389"/>
                  </a:lnTo>
                  <a:lnTo>
                    <a:pt x="890368" y="100329"/>
                  </a:lnTo>
                  <a:lnTo>
                    <a:pt x="890333" y="99060"/>
                  </a:lnTo>
                  <a:lnTo>
                    <a:pt x="890028" y="95250"/>
                  </a:lnTo>
                  <a:lnTo>
                    <a:pt x="889457" y="90170"/>
                  </a:lnTo>
                  <a:lnTo>
                    <a:pt x="888657" y="86360"/>
                  </a:lnTo>
                  <a:lnTo>
                    <a:pt x="888530" y="85089"/>
                  </a:lnTo>
                  <a:lnTo>
                    <a:pt x="887641" y="81279"/>
                  </a:lnTo>
                  <a:lnTo>
                    <a:pt x="886409" y="77470"/>
                  </a:lnTo>
                  <a:lnTo>
                    <a:pt x="884974" y="72389"/>
                  </a:lnTo>
                  <a:lnTo>
                    <a:pt x="883335" y="68579"/>
                  </a:lnTo>
                  <a:lnTo>
                    <a:pt x="881227" y="63500"/>
                  </a:lnTo>
                  <a:lnTo>
                    <a:pt x="879462" y="60960"/>
                  </a:lnTo>
                  <a:lnTo>
                    <a:pt x="877252" y="57150"/>
                  </a:lnTo>
                  <a:lnTo>
                    <a:pt x="874864" y="53339"/>
                  </a:lnTo>
                  <a:lnTo>
                    <a:pt x="874522" y="52070"/>
                  </a:lnTo>
                  <a:lnTo>
                    <a:pt x="871943" y="49529"/>
                  </a:lnTo>
                  <a:lnTo>
                    <a:pt x="869568" y="45720"/>
                  </a:lnTo>
                  <a:lnTo>
                    <a:pt x="866686" y="41910"/>
                  </a:lnTo>
                  <a:lnTo>
                    <a:pt x="863638" y="39370"/>
                  </a:lnTo>
                  <a:lnTo>
                    <a:pt x="860437" y="36829"/>
                  </a:lnTo>
                  <a:lnTo>
                    <a:pt x="859993" y="35560"/>
                  </a:lnTo>
                  <a:lnTo>
                    <a:pt x="856640" y="33020"/>
                  </a:lnTo>
                  <a:lnTo>
                    <a:pt x="853630" y="30479"/>
                  </a:lnTo>
                  <a:lnTo>
                    <a:pt x="849515" y="27939"/>
                  </a:lnTo>
                  <a:lnTo>
                    <a:pt x="845756" y="25400"/>
                  </a:lnTo>
                  <a:lnTo>
                    <a:pt x="841882" y="22860"/>
                  </a:lnTo>
                  <a:lnTo>
                    <a:pt x="838441" y="21589"/>
                  </a:lnTo>
                  <a:lnTo>
                    <a:pt x="833793" y="19050"/>
                  </a:lnTo>
                  <a:lnTo>
                    <a:pt x="820902" y="15239"/>
                  </a:lnTo>
                  <a:lnTo>
                    <a:pt x="817041" y="13970"/>
                  </a:lnTo>
                  <a:lnTo>
                    <a:pt x="816419" y="13970"/>
                  </a:lnTo>
                  <a:lnTo>
                    <a:pt x="811872" y="12700"/>
                  </a:lnTo>
                  <a:lnTo>
                    <a:pt x="848613" y="12700"/>
                  </a:lnTo>
                  <a:lnTo>
                    <a:pt x="852220" y="13970"/>
                  </a:lnTo>
                  <a:lnTo>
                    <a:pt x="853008" y="15239"/>
                  </a:lnTo>
                  <a:lnTo>
                    <a:pt x="857250" y="17779"/>
                  </a:lnTo>
                  <a:lnTo>
                    <a:pt x="860628" y="20320"/>
                  </a:lnTo>
                  <a:lnTo>
                    <a:pt x="861352" y="20320"/>
                  </a:lnTo>
                  <a:lnTo>
                    <a:pt x="864603" y="22860"/>
                  </a:lnTo>
                  <a:lnTo>
                    <a:pt x="865301" y="24129"/>
                  </a:lnTo>
                  <a:lnTo>
                    <a:pt x="868426" y="26670"/>
                  </a:lnTo>
                  <a:lnTo>
                    <a:pt x="869099" y="26670"/>
                  </a:lnTo>
                  <a:lnTo>
                    <a:pt x="872731" y="30479"/>
                  </a:lnTo>
                  <a:lnTo>
                    <a:pt x="875576" y="33020"/>
                  </a:lnTo>
                  <a:lnTo>
                    <a:pt x="876185" y="34289"/>
                  </a:lnTo>
                  <a:lnTo>
                    <a:pt x="878890" y="36829"/>
                  </a:lnTo>
                  <a:lnTo>
                    <a:pt x="879462" y="38100"/>
                  </a:lnTo>
                  <a:lnTo>
                    <a:pt x="882014" y="40639"/>
                  </a:lnTo>
                  <a:lnTo>
                    <a:pt x="882561" y="41910"/>
                  </a:lnTo>
                  <a:lnTo>
                    <a:pt x="884961" y="45720"/>
                  </a:lnTo>
                  <a:lnTo>
                    <a:pt x="887717" y="49529"/>
                  </a:lnTo>
                  <a:lnTo>
                    <a:pt x="888187" y="50800"/>
                  </a:lnTo>
                  <a:lnTo>
                    <a:pt x="890257" y="53339"/>
                  </a:lnTo>
                  <a:lnTo>
                    <a:pt x="890701" y="54610"/>
                  </a:lnTo>
                  <a:lnTo>
                    <a:pt x="892594" y="58420"/>
                  </a:lnTo>
                  <a:lnTo>
                    <a:pt x="893000" y="59689"/>
                  </a:lnTo>
                  <a:lnTo>
                    <a:pt x="894727" y="63500"/>
                  </a:lnTo>
                  <a:lnTo>
                    <a:pt x="896632" y="67310"/>
                  </a:lnTo>
                  <a:lnTo>
                    <a:pt x="896950" y="68579"/>
                  </a:lnTo>
                  <a:lnTo>
                    <a:pt x="898588" y="73660"/>
                  </a:lnTo>
                  <a:lnTo>
                    <a:pt x="899744" y="77470"/>
                  </a:lnTo>
                  <a:lnTo>
                    <a:pt x="899972" y="78739"/>
                  </a:lnTo>
                  <a:lnTo>
                    <a:pt x="900938" y="82550"/>
                  </a:lnTo>
                  <a:lnTo>
                    <a:pt x="901128" y="83820"/>
                  </a:lnTo>
                  <a:lnTo>
                    <a:pt x="901890" y="87629"/>
                  </a:lnTo>
                  <a:lnTo>
                    <a:pt x="902030" y="88900"/>
                  </a:lnTo>
                  <a:lnTo>
                    <a:pt x="902576" y="92710"/>
                  </a:lnTo>
                  <a:lnTo>
                    <a:pt x="903008" y="99060"/>
                  </a:lnTo>
                  <a:lnTo>
                    <a:pt x="903008" y="454660"/>
                  </a:lnTo>
                  <a:lnTo>
                    <a:pt x="902576" y="459739"/>
                  </a:lnTo>
                  <a:lnTo>
                    <a:pt x="902030" y="463550"/>
                  </a:lnTo>
                  <a:lnTo>
                    <a:pt x="901890" y="464820"/>
                  </a:lnTo>
                  <a:lnTo>
                    <a:pt x="901128" y="468629"/>
                  </a:lnTo>
                  <a:lnTo>
                    <a:pt x="900938" y="469900"/>
                  </a:lnTo>
                  <a:lnTo>
                    <a:pt x="899972" y="473710"/>
                  </a:lnTo>
                  <a:lnTo>
                    <a:pt x="899744" y="474979"/>
                  </a:lnTo>
                  <a:lnTo>
                    <a:pt x="898588" y="478789"/>
                  </a:lnTo>
                  <a:lnTo>
                    <a:pt x="896950" y="483870"/>
                  </a:lnTo>
                  <a:lnTo>
                    <a:pt x="896632" y="485139"/>
                  </a:lnTo>
                  <a:lnTo>
                    <a:pt x="894727" y="490220"/>
                  </a:lnTo>
                  <a:lnTo>
                    <a:pt x="893000" y="494029"/>
                  </a:lnTo>
                  <a:lnTo>
                    <a:pt x="892594" y="494029"/>
                  </a:lnTo>
                  <a:lnTo>
                    <a:pt x="890701" y="497839"/>
                  </a:lnTo>
                  <a:lnTo>
                    <a:pt x="890257" y="499110"/>
                  </a:lnTo>
                  <a:lnTo>
                    <a:pt x="888187" y="502920"/>
                  </a:lnTo>
                  <a:lnTo>
                    <a:pt x="887717" y="502920"/>
                  </a:lnTo>
                  <a:lnTo>
                    <a:pt x="884961" y="508000"/>
                  </a:lnTo>
                  <a:lnTo>
                    <a:pt x="882561" y="510539"/>
                  </a:lnTo>
                  <a:lnTo>
                    <a:pt x="882014" y="511810"/>
                  </a:lnTo>
                  <a:lnTo>
                    <a:pt x="879462" y="514350"/>
                  </a:lnTo>
                  <a:lnTo>
                    <a:pt x="878890" y="515620"/>
                  </a:lnTo>
                  <a:lnTo>
                    <a:pt x="876185" y="518160"/>
                  </a:lnTo>
                  <a:lnTo>
                    <a:pt x="875576" y="519429"/>
                  </a:lnTo>
                  <a:lnTo>
                    <a:pt x="872731" y="521970"/>
                  </a:lnTo>
                  <a:lnTo>
                    <a:pt x="872083" y="523239"/>
                  </a:lnTo>
                  <a:lnTo>
                    <a:pt x="869099" y="525779"/>
                  </a:lnTo>
                  <a:lnTo>
                    <a:pt x="868426" y="527050"/>
                  </a:lnTo>
                  <a:lnTo>
                    <a:pt x="865301" y="529589"/>
                  </a:lnTo>
                  <a:lnTo>
                    <a:pt x="864603" y="529589"/>
                  </a:lnTo>
                  <a:lnTo>
                    <a:pt x="861352" y="532129"/>
                  </a:lnTo>
                  <a:lnTo>
                    <a:pt x="860628" y="533400"/>
                  </a:lnTo>
                  <a:lnTo>
                    <a:pt x="857250" y="534670"/>
                  </a:lnTo>
                  <a:lnTo>
                    <a:pt x="853008" y="538479"/>
                  </a:lnTo>
                  <a:close/>
                </a:path>
                <a:path w="903604" h="553720">
                  <a:moveTo>
                    <a:pt x="818197" y="27939"/>
                  </a:moveTo>
                  <a:lnTo>
                    <a:pt x="84861" y="27939"/>
                  </a:lnTo>
                  <a:lnTo>
                    <a:pt x="89026" y="26670"/>
                  </a:lnTo>
                  <a:lnTo>
                    <a:pt x="92951" y="25400"/>
                  </a:lnTo>
                  <a:lnTo>
                    <a:pt x="810425" y="25400"/>
                  </a:lnTo>
                  <a:lnTo>
                    <a:pt x="818197" y="27939"/>
                  </a:lnTo>
                  <a:close/>
                </a:path>
                <a:path w="903604" h="553720">
                  <a:moveTo>
                    <a:pt x="814031" y="527050"/>
                  </a:moveTo>
                  <a:lnTo>
                    <a:pt x="92633" y="527050"/>
                  </a:lnTo>
                  <a:lnTo>
                    <a:pt x="88709" y="525779"/>
                  </a:lnTo>
                  <a:lnTo>
                    <a:pt x="84861" y="525779"/>
                  </a:lnTo>
                  <a:lnTo>
                    <a:pt x="77393" y="523239"/>
                  </a:lnTo>
                  <a:lnTo>
                    <a:pt x="70269" y="520700"/>
                  </a:lnTo>
                  <a:lnTo>
                    <a:pt x="67106" y="518160"/>
                  </a:lnTo>
                  <a:lnTo>
                    <a:pt x="63512" y="516889"/>
                  </a:lnTo>
                  <a:lnTo>
                    <a:pt x="41020" y="495300"/>
                  </a:lnTo>
                  <a:lnTo>
                    <a:pt x="38798" y="492760"/>
                  </a:lnTo>
                  <a:lnTo>
                    <a:pt x="30073" y="474979"/>
                  </a:lnTo>
                  <a:lnTo>
                    <a:pt x="28828" y="472439"/>
                  </a:lnTo>
                  <a:lnTo>
                    <a:pt x="26873" y="464820"/>
                  </a:lnTo>
                  <a:lnTo>
                    <a:pt x="26187" y="459739"/>
                  </a:lnTo>
                  <a:lnTo>
                    <a:pt x="25717" y="457200"/>
                  </a:lnTo>
                  <a:lnTo>
                    <a:pt x="25469" y="453389"/>
                  </a:lnTo>
                  <a:lnTo>
                    <a:pt x="25387" y="100329"/>
                  </a:lnTo>
                  <a:lnTo>
                    <a:pt x="25717" y="96520"/>
                  </a:lnTo>
                  <a:lnTo>
                    <a:pt x="26936" y="87629"/>
                  </a:lnTo>
                  <a:lnTo>
                    <a:pt x="27838" y="83820"/>
                  </a:lnTo>
                  <a:lnTo>
                    <a:pt x="28917" y="80010"/>
                  </a:lnTo>
                  <a:lnTo>
                    <a:pt x="30175" y="77470"/>
                  </a:lnTo>
                  <a:lnTo>
                    <a:pt x="31610" y="73660"/>
                  </a:lnTo>
                  <a:lnTo>
                    <a:pt x="34823" y="66039"/>
                  </a:lnTo>
                  <a:lnTo>
                    <a:pt x="36893" y="63500"/>
                  </a:lnTo>
                  <a:lnTo>
                    <a:pt x="38976" y="59689"/>
                  </a:lnTo>
                  <a:lnTo>
                    <a:pt x="41198" y="57150"/>
                  </a:lnTo>
                  <a:lnTo>
                    <a:pt x="43573" y="53339"/>
                  </a:lnTo>
                  <a:lnTo>
                    <a:pt x="46075" y="50800"/>
                  </a:lnTo>
                  <a:lnTo>
                    <a:pt x="48717" y="48260"/>
                  </a:lnTo>
                  <a:lnTo>
                    <a:pt x="51498" y="45720"/>
                  </a:lnTo>
                  <a:lnTo>
                    <a:pt x="54152" y="43179"/>
                  </a:lnTo>
                  <a:lnTo>
                    <a:pt x="57403" y="40639"/>
                  </a:lnTo>
                  <a:lnTo>
                    <a:pt x="60528" y="38100"/>
                  </a:lnTo>
                  <a:lnTo>
                    <a:pt x="63766" y="36829"/>
                  </a:lnTo>
                  <a:lnTo>
                    <a:pt x="67106" y="34289"/>
                  </a:lnTo>
                  <a:lnTo>
                    <a:pt x="70548" y="33020"/>
                  </a:lnTo>
                  <a:lnTo>
                    <a:pt x="74079" y="30479"/>
                  </a:lnTo>
                  <a:lnTo>
                    <a:pt x="81394" y="27939"/>
                  </a:lnTo>
                  <a:lnTo>
                    <a:pt x="821969" y="27939"/>
                  </a:lnTo>
                  <a:lnTo>
                    <a:pt x="829271" y="30479"/>
                  </a:lnTo>
                  <a:lnTo>
                    <a:pt x="832789" y="33020"/>
                  </a:lnTo>
                  <a:lnTo>
                    <a:pt x="835952" y="34289"/>
                  </a:lnTo>
                  <a:lnTo>
                    <a:pt x="839558" y="36829"/>
                  </a:lnTo>
                  <a:lnTo>
                    <a:pt x="842784" y="38100"/>
                  </a:lnTo>
                  <a:lnTo>
                    <a:pt x="94703" y="38100"/>
                  </a:lnTo>
                  <a:lnTo>
                    <a:pt x="91414" y="39370"/>
                  </a:lnTo>
                  <a:lnTo>
                    <a:pt x="88188" y="39370"/>
                  </a:lnTo>
                  <a:lnTo>
                    <a:pt x="85013" y="40639"/>
                  </a:lnTo>
                  <a:lnTo>
                    <a:pt x="62356" y="53339"/>
                  </a:lnTo>
                  <a:lnTo>
                    <a:pt x="59918" y="54610"/>
                  </a:lnTo>
                  <a:lnTo>
                    <a:pt x="43243" y="78739"/>
                  </a:lnTo>
                  <a:lnTo>
                    <a:pt x="42049" y="81279"/>
                  </a:lnTo>
                  <a:lnTo>
                    <a:pt x="40995" y="85089"/>
                  </a:lnTo>
                  <a:lnTo>
                    <a:pt x="40093" y="87629"/>
                  </a:lnTo>
                  <a:lnTo>
                    <a:pt x="39357" y="91439"/>
                  </a:lnTo>
                  <a:lnTo>
                    <a:pt x="38760" y="93979"/>
                  </a:lnTo>
                  <a:lnTo>
                    <a:pt x="38074" y="100329"/>
                  </a:lnTo>
                  <a:lnTo>
                    <a:pt x="38074" y="452120"/>
                  </a:lnTo>
                  <a:lnTo>
                    <a:pt x="38760" y="458470"/>
                  </a:lnTo>
                  <a:lnTo>
                    <a:pt x="39357" y="462279"/>
                  </a:lnTo>
                  <a:lnTo>
                    <a:pt x="40093" y="464820"/>
                  </a:lnTo>
                  <a:lnTo>
                    <a:pt x="40995" y="468629"/>
                  </a:lnTo>
                  <a:lnTo>
                    <a:pt x="42049" y="471170"/>
                  </a:lnTo>
                  <a:lnTo>
                    <a:pt x="43243" y="474979"/>
                  </a:lnTo>
                  <a:lnTo>
                    <a:pt x="44576" y="477520"/>
                  </a:lnTo>
                  <a:lnTo>
                    <a:pt x="46062" y="480060"/>
                  </a:lnTo>
                  <a:lnTo>
                    <a:pt x="47675" y="482600"/>
                  </a:lnTo>
                  <a:lnTo>
                    <a:pt x="49415" y="486410"/>
                  </a:lnTo>
                  <a:lnTo>
                    <a:pt x="51282" y="488950"/>
                  </a:lnTo>
                  <a:lnTo>
                    <a:pt x="53263" y="491489"/>
                  </a:lnTo>
                  <a:lnTo>
                    <a:pt x="55372" y="492760"/>
                  </a:lnTo>
                  <a:lnTo>
                    <a:pt x="57594" y="495300"/>
                  </a:lnTo>
                  <a:lnTo>
                    <a:pt x="59918" y="497839"/>
                  </a:lnTo>
                  <a:lnTo>
                    <a:pt x="62356" y="500379"/>
                  </a:lnTo>
                  <a:lnTo>
                    <a:pt x="64884" y="501650"/>
                  </a:lnTo>
                  <a:lnTo>
                    <a:pt x="67513" y="504189"/>
                  </a:lnTo>
                  <a:lnTo>
                    <a:pt x="70230" y="505460"/>
                  </a:lnTo>
                  <a:lnTo>
                    <a:pt x="73037" y="506729"/>
                  </a:lnTo>
                  <a:lnTo>
                    <a:pt x="75920" y="509270"/>
                  </a:lnTo>
                  <a:lnTo>
                    <a:pt x="78879" y="510539"/>
                  </a:lnTo>
                  <a:lnTo>
                    <a:pt x="81914" y="511810"/>
                  </a:lnTo>
                  <a:lnTo>
                    <a:pt x="85013" y="511810"/>
                  </a:lnTo>
                  <a:lnTo>
                    <a:pt x="91414" y="514350"/>
                  </a:lnTo>
                  <a:lnTo>
                    <a:pt x="98056" y="514350"/>
                  </a:lnTo>
                  <a:lnTo>
                    <a:pt x="101460" y="515620"/>
                  </a:lnTo>
                  <a:lnTo>
                    <a:pt x="841044" y="515620"/>
                  </a:lnTo>
                  <a:lnTo>
                    <a:pt x="839558" y="516889"/>
                  </a:lnTo>
                  <a:lnTo>
                    <a:pt x="835952" y="518160"/>
                  </a:lnTo>
                  <a:lnTo>
                    <a:pt x="832510" y="520700"/>
                  </a:lnTo>
                  <a:lnTo>
                    <a:pt x="825373" y="523239"/>
                  </a:lnTo>
                  <a:lnTo>
                    <a:pt x="821664" y="524510"/>
                  </a:lnTo>
                  <a:lnTo>
                    <a:pt x="818197" y="525779"/>
                  </a:lnTo>
                  <a:lnTo>
                    <a:pt x="814031" y="527050"/>
                  </a:lnTo>
                  <a:close/>
                </a:path>
                <a:path w="903604" h="553720">
                  <a:moveTo>
                    <a:pt x="841044" y="515620"/>
                  </a:moveTo>
                  <a:lnTo>
                    <a:pt x="801598" y="515620"/>
                  </a:lnTo>
                  <a:lnTo>
                    <a:pt x="805002" y="514350"/>
                  </a:lnTo>
                  <a:lnTo>
                    <a:pt x="811644" y="514350"/>
                  </a:lnTo>
                  <a:lnTo>
                    <a:pt x="818045" y="511810"/>
                  </a:lnTo>
                  <a:lnTo>
                    <a:pt x="821143" y="511810"/>
                  </a:lnTo>
                  <a:lnTo>
                    <a:pt x="824179" y="510539"/>
                  </a:lnTo>
                  <a:lnTo>
                    <a:pt x="827138" y="509270"/>
                  </a:lnTo>
                  <a:lnTo>
                    <a:pt x="830021" y="506729"/>
                  </a:lnTo>
                  <a:lnTo>
                    <a:pt x="832827" y="505460"/>
                  </a:lnTo>
                  <a:lnTo>
                    <a:pt x="835545" y="504189"/>
                  </a:lnTo>
                  <a:lnTo>
                    <a:pt x="838174" y="501650"/>
                  </a:lnTo>
                  <a:lnTo>
                    <a:pt x="840701" y="500379"/>
                  </a:lnTo>
                  <a:lnTo>
                    <a:pt x="843140" y="497839"/>
                  </a:lnTo>
                  <a:lnTo>
                    <a:pt x="845464" y="495300"/>
                  </a:lnTo>
                  <a:lnTo>
                    <a:pt x="847686" y="492760"/>
                  </a:lnTo>
                  <a:lnTo>
                    <a:pt x="849795" y="491489"/>
                  </a:lnTo>
                  <a:lnTo>
                    <a:pt x="851776" y="488950"/>
                  </a:lnTo>
                  <a:lnTo>
                    <a:pt x="853643" y="486410"/>
                  </a:lnTo>
                  <a:lnTo>
                    <a:pt x="855383" y="482600"/>
                  </a:lnTo>
                  <a:lnTo>
                    <a:pt x="856995" y="480060"/>
                  </a:lnTo>
                  <a:lnTo>
                    <a:pt x="858481" y="477520"/>
                  </a:lnTo>
                  <a:lnTo>
                    <a:pt x="859815" y="474979"/>
                  </a:lnTo>
                  <a:lnTo>
                    <a:pt x="861009" y="471170"/>
                  </a:lnTo>
                  <a:lnTo>
                    <a:pt x="862063" y="468629"/>
                  </a:lnTo>
                  <a:lnTo>
                    <a:pt x="862964" y="464820"/>
                  </a:lnTo>
                  <a:lnTo>
                    <a:pt x="863701" y="462279"/>
                  </a:lnTo>
                  <a:lnTo>
                    <a:pt x="864298" y="458470"/>
                  </a:lnTo>
                  <a:lnTo>
                    <a:pt x="864984" y="452120"/>
                  </a:lnTo>
                  <a:lnTo>
                    <a:pt x="864984" y="100329"/>
                  </a:lnTo>
                  <a:lnTo>
                    <a:pt x="864298" y="93979"/>
                  </a:lnTo>
                  <a:lnTo>
                    <a:pt x="863701" y="91439"/>
                  </a:lnTo>
                  <a:lnTo>
                    <a:pt x="862964" y="87629"/>
                  </a:lnTo>
                  <a:lnTo>
                    <a:pt x="862063" y="85089"/>
                  </a:lnTo>
                  <a:lnTo>
                    <a:pt x="861009" y="81279"/>
                  </a:lnTo>
                  <a:lnTo>
                    <a:pt x="859815" y="78739"/>
                  </a:lnTo>
                  <a:lnTo>
                    <a:pt x="840701" y="53339"/>
                  </a:lnTo>
                  <a:lnTo>
                    <a:pt x="838174" y="50800"/>
                  </a:lnTo>
                  <a:lnTo>
                    <a:pt x="814870" y="39370"/>
                  </a:lnTo>
                  <a:lnTo>
                    <a:pt x="811644" y="39370"/>
                  </a:lnTo>
                  <a:lnTo>
                    <a:pt x="808354" y="38100"/>
                  </a:lnTo>
                  <a:lnTo>
                    <a:pt x="842784" y="38100"/>
                  </a:lnTo>
                  <a:lnTo>
                    <a:pt x="845896" y="40639"/>
                  </a:lnTo>
                  <a:lnTo>
                    <a:pt x="862037" y="57150"/>
                  </a:lnTo>
                  <a:lnTo>
                    <a:pt x="864260" y="59689"/>
                  </a:lnTo>
                  <a:lnTo>
                    <a:pt x="866317" y="63500"/>
                  </a:lnTo>
                  <a:lnTo>
                    <a:pt x="868235" y="66039"/>
                  </a:lnTo>
                  <a:lnTo>
                    <a:pt x="869988" y="69850"/>
                  </a:lnTo>
                  <a:lnTo>
                    <a:pt x="871575" y="73660"/>
                  </a:lnTo>
                  <a:lnTo>
                    <a:pt x="872985" y="77470"/>
                  </a:lnTo>
                  <a:lnTo>
                    <a:pt x="874229" y="81279"/>
                  </a:lnTo>
                  <a:lnTo>
                    <a:pt x="875220" y="83820"/>
                  </a:lnTo>
                  <a:lnTo>
                    <a:pt x="876185" y="88900"/>
                  </a:lnTo>
                  <a:lnTo>
                    <a:pt x="876871" y="92710"/>
                  </a:lnTo>
                  <a:lnTo>
                    <a:pt x="877341" y="96520"/>
                  </a:lnTo>
                  <a:lnTo>
                    <a:pt x="877671" y="100329"/>
                  </a:lnTo>
                  <a:lnTo>
                    <a:pt x="877579" y="453389"/>
                  </a:lnTo>
                  <a:lnTo>
                    <a:pt x="869848" y="482600"/>
                  </a:lnTo>
                  <a:lnTo>
                    <a:pt x="868235" y="486410"/>
                  </a:lnTo>
                  <a:lnTo>
                    <a:pt x="866165" y="490220"/>
                  </a:lnTo>
                  <a:lnTo>
                    <a:pt x="864082" y="492760"/>
                  </a:lnTo>
                  <a:lnTo>
                    <a:pt x="861860" y="496570"/>
                  </a:lnTo>
                  <a:lnTo>
                    <a:pt x="859485" y="499110"/>
                  </a:lnTo>
                  <a:lnTo>
                    <a:pt x="856983" y="501650"/>
                  </a:lnTo>
                  <a:lnTo>
                    <a:pt x="854341" y="504189"/>
                  </a:lnTo>
                  <a:lnTo>
                    <a:pt x="851560" y="508000"/>
                  </a:lnTo>
                  <a:lnTo>
                    <a:pt x="848664" y="510539"/>
                  </a:lnTo>
                  <a:lnTo>
                    <a:pt x="845654" y="511810"/>
                  </a:lnTo>
                  <a:lnTo>
                    <a:pt x="842530" y="514350"/>
                  </a:lnTo>
                  <a:lnTo>
                    <a:pt x="841044" y="515620"/>
                  </a:lnTo>
                  <a:close/>
                </a:path>
                <a:path w="903604" h="553720">
                  <a:moveTo>
                    <a:pt x="802081" y="528320"/>
                  </a:moveTo>
                  <a:lnTo>
                    <a:pt x="100660" y="528320"/>
                  </a:lnTo>
                  <a:lnTo>
                    <a:pt x="96621" y="527050"/>
                  </a:lnTo>
                  <a:lnTo>
                    <a:pt x="806437" y="527050"/>
                  </a:lnTo>
                  <a:lnTo>
                    <a:pt x="802081" y="528320"/>
                  </a:lnTo>
                  <a:close/>
                </a:path>
                <a:path w="903604" h="553720">
                  <a:moveTo>
                    <a:pt x="99860" y="541020"/>
                  </a:moveTo>
                  <a:lnTo>
                    <a:pt x="54444" y="541020"/>
                  </a:lnTo>
                  <a:lnTo>
                    <a:pt x="50838" y="538479"/>
                  </a:lnTo>
                  <a:lnTo>
                    <a:pt x="86639" y="538479"/>
                  </a:lnTo>
                  <a:lnTo>
                    <a:pt x="91186" y="539750"/>
                  </a:lnTo>
                  <a:lnTo>
                    <a:pt x="95808" y="539750"/>
                  </a:lnTo>
                  <a:lnTo>
                    <a:pt x="99860" y="541020"/>
                  </a:lnTo>
                  <a:close/>
                </a:path>
                <a:path w="903604" h="553720">
                  <a:moveTo>
                    <a:pt x="848613" y="541020"/>
                  </a:moveTo>
                  <a:lnTo>
                    <a:pt x="803198" y="541020"/>
                  </a:lnTo>
                  <a:lnTo>
                    <a:pt x="807250" y="539750"/>
                  </a:lnTo>
                  <a:lnTo>
                    <a:pt x="811872" y="539750"/>
                  </a:lnTo>
                  <a:lnTo>
                    <a:pt x="816419" y="538479"/>
                  </a:lnTo>
                  <a:lnTo>
                    <a:pt x="852220" y="538479"/>
                  </a:lnTo>
                  <a:lnTo>
                    <a:pt x="848613" y="541020"/>
                  </a:lnTo>
                  <a:close/>
                </a:path>
                <a:path w="903604" h="553720">
                  <a:moveTo>
                    <a:pt x="834682" y="547370"/>
                  </a:moveTo>
                  <a:lnTo>
                    <a:pt x="68376" y="547370"/>
                  </a:lnTo>
                  <a:lnTo>
                    <a:pt x="63601" y="544829"/>
                  </a:lnTo>
                  <a:lnTo>
                    <a:pt x="59804" y="543560"/>
                  </a:lnTo>
                  <a:lnTo>
                    <a:pt x="58966" y="542289"/>
                  </a:lnTo>
                  <a:lnTo>
                    <a:pt x="55257" y="541020"/>
                  </a:lnTo>
                  <a:lnTo>
                    <a:pt x="847801" y="541020"/>
                  </a:lnTo>
                  <a:lnTo>
                    <a:pt x="844092" y="542289"/>
                  </a:lnTo>
                  <a:lnTo>
                    <a:pt x="843254" y="543560"/>
                  </a:lnTo>
                  <a:lnTo>
                    <a:pt x="839457" y="544829"/>
                  </a:lnTo>
                  <a:lnTo>
                    <a:pt x="834682" y="547370"/>
                  </a:lnTo>
                  <a:close/>
                </a:path>
                <a:path w="903604" h="553720">
                  <a:moveTo>
                    <a:pt x="824826" y="549910"/>
                  </a:moveTo>
                  <a:lnTo>
                    <a:pt x="78231" y="549910"/>
                  </a:lnTo>
                  <a:lnTo>
                    <a:pt x="74155" y="548639"/>
                  </a:lnTo>
                  <a:lnTo>
                    <a:pt x="69253" y="547370"/>
                  </a:lnTo>
                  <a:lnTo>
                    <a:pt x="833805" y="547370"/>
                  </a:lnTo>
                  <a:lnTo>
                    <a:pt x="828903" y="548639"/>
                  </a:lnTo>
                  <a:lnTo>
                    <a:pt x="824826" y="549910"/>
                  </a:lnTo>
                  <a:close/>
                </a:path>
                <a:path w="903604" h="553720">
                  <a:moveTo>
                    <a:pt x="819746" y="551179"/>
                  </a:moveTo>
                  <a:lnTo>
                    <a:pt x="83312" y="551179"/>
                  </a:lnTo>
                  <a:lnTo>
                    <a:pt x="79146" y="549910"/>
                  </a:lnTo>
                  <a:lnTo>
                    <a:pt x="823912" y="549910"/>
                  </a:lnTo>
                  <a:lnTo>
                    <a:pt x="819746" y="551179"/>
                  </a:lnTo>
                  <a:close/>
                </a:path>
                <a:path w="903604" h="553720">
                  <a:moveTo>
                    <a:pt x="814577" y="552450"/>
                  </a:moveTo>
                  <a:lnTo>
                    <a:pt x="88480" y="552450"/>
                  </a:lnTo>
                  <a:lnTo>
                    <a:pt x="84251" y="551179"/>
                  </a:lnTo>
                  <a:lnTo>
                    <a:pt x="818807" y="551179"/>
                  </a:lnTo>
                  <a:lnTo>
                    <a:pt x="814577" y="552450"/>
                  </a:lnTo>
                  <a:close/>
                </a:path>
                <a:path w="903604" h="553720">
                  <a:moveTo>
                    <a:pt x="803998" y="553720"/>
                  </a:moveTo>
                  <a:lnTo>
                    <a:pt x="99060" y="553720"/>
                  </a:lnTo>
                  <a:lnTo>
                    <a:pt x="94691" y="552450"/>
                  </a:lnTo>
                  <a:lnTo>
                    <a:pt x="808367" y="552450"/>
                  </a:lnTo>
                  <a:lnTo>
                    <a:pt x="803998" y="55372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4029493" y="3473234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营销管理</a:t>
            </a: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专员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21264" y="3011487"/>
            <a:ext cx="830580" cy="2071370"/>
            <a:chOff x="4121264" y="3011487"/>
            <a:chExt cx="830580" cy="2071370"/>
          </a:xfrm>
        </p:grpSpPr>
        <p:sp>
          <p:nvSpPr>
            <p:cNvPr id="34" name="object 34"/>
            <p:cNvSpPr/>
            <p:nvPr/>
          </p:nvSpPr>
          <p:spPr>
            <a:xfrm>
              <a:off x="4290060" y="3015995"/>
              <a:ext cx="398145" cy="516890"/>
            </a:xfrm>
            <a:custGeom>
              <a:avLst/>
              <a:gdLst/>
              <a:ahLst/>
              <a:cxnLst/>
              <a:rect l="l" t="t" r="r" b="b"/>
              <a:pathLst>
                <a:path w="398145" h="516889">
                  <a:moveTo>
                    <a:pt x="198119" y="516636"/>
                  </a:moveTo>
                  <a:lnTo>
                    <a:pt x="0" y="387095"/>
                  </a:lnTo>
                  <a:lnTo>
                    <a:pt x="99060" y="387095"/>
                  </a:lnTo>
                  <a:lnTo>
                    <a:pt x="99060" y="0"/>
                  </a:lnTo>
                  <a:lnTo>
                    <a:pt x="298703" y="0"/>
                  </a:lnTo>
                  <a:lnTo>
                    <a:pt x="298703" y="387095"/>
                  </a:lnTo>
                  <a:lnTo>
                    <a:pt x="397763" y="387095"/>
                  </a:lnTo>
                  <a:lnTo>
                    <a:pt x="198119" y="516636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273283" y="3011487"/>
              <a:ext cx="431165" cy="526415"/>
            </a:xfrm>
            <a:custGeom>
              <a:avLst/>
              <a:gdLst/>
              <a:ahLst/>
              <a:cxnLst/>
              <a:rect l="l" t="t" r="r" b="b"/>
              <a:pathLst>
                <a:path w="431164" h="526414">
                  <a:moveTo>
                    <a:pt x="110998" y="391909"/>
                  </a:moveTo>
                  <a:lnTo>
                    <a:pt x="110998" y="0"/>
                  </a:lnTo>
                  <a:lnTo>
                    <a:pt x="319747" y="0"/>
                  </a:lnTo>
                  <a:lnTo>
                    <a:pt x="319747" y="4762"/>
                  </a:lnTo>
                  <a:lnTo>
                    <a:pt x="120523" y="4762"/>
                  </a:lnTo>
                  <a:lnTo>
                    <a:pt x="115760" y="9525"/>
                  </a:lnTo>
                  <a:lnTo>
                    <a:pt x="120523" y="9525"/>
                  </a:lnTo>
                  <a:lnTo>
                    <a:pt x="120523" y="387146"/>
                  </a:lnTo>
                  <a:lnTo>
                    <a:pt x="115760" y="387146"/>
                  </a:lnTo>
                  <a:lnTo>
                    <a:pt x="110998" y="391909"/>
                  </a:lnTo>
                  <a:close/>
                </a:path>
                <a:path w="431164" h="526414">
                  <a:moveTo>
                    <a:pt x="120523" y="9525"/>
                  </a:moveTo>
                  <a:lnTo>
                    <a:pt x="115760" y="9525"/>
                  </a:lnTo>
                  <a:lnTo>
                    <a:pt x="120523" y="4762"/>
                  </a:lnTo>
                  <a:lnTo>
                    <a:pt x="120523" y="9525"/>
                  </a:lnTo>
                  <a:close/>
                </a:path>
                <a:path w="431164" h="526414">
                  <a:moveTo>
                    <a:pt x="310222" y="9525"/>
                  </a:moveTo>
                  <a:lnTo>
                    <a:pt x="120523" y="9525"/>
                  </a:lnTo>
                  <a:lnTo>
                    <a:pt x="120523" y="4762"/>
                  </a:lnTo>
                  <a:lnTo>
                    <a:pt x="310222" y="4762"/>
                  </a:lnTo>
                  <a:lnTo>
                    <a:pt x="310222" y="9525"/>
                  </a:lnTo>
                  <a:close/>
                </a:path>
                <a:path w="431164" h="526414">
                  <a:moveTo>
                    <a:pt x="398458" y="396671"/>
                  </a:moveTo>
                  <a:lnTo>
                    <a:pt x="310222" y="396671"/>
                  </a:lnTo>
                  <a:lnTo>
                    <a:pt x="310222" y="4762"/>
                  </a:lnTo>
                  <a:lnTo>
                    <a:pt x="314985" y="9525"/>
                  </a:lnTo>
                  <a:lnTo>
                    <a:pt x="319747" y="9525"/>
                  </a:lnTo>
                  <a:lnTo>
                    <a:pt x="319747" y="387146"/>
                  </a:lnTo>
                  <a:lnTo>
                    <a:pt x="314985" y="387146"/>
                  </a:lnTo>
                  <a:lnTo>
                    <a:pt x="319747" y="391909"/>
                  </a:lnTo>
                  <a:lnTo>
                    <a:pt x="405825" y="391909"/>
                  </a:lnTo>
                  <a:lnTo>
                    <a:pt x="398458" y="396671"/>
                  </a:lnTo>
                  <a:close/>
                </a:path>
                <a:path w="431164" h="526414">
                  <a:moveTo>
                    <a:pt x="319747" y="9525"/>
                  </a:moveTo>
                  <a:lnTo>
                    <a:pt x="314985" y="9525"/>
                  </a:lnTo>
                  <a:lnTo>
                    <a:pt x="310222" y="4762"/>
                  </a:lnTo>
                  <a:lnTo>
                    <a:pt x="319747" y="4762"/>
                  </a:lnTo>
                  <a:lnTo>
                    <a:pt x="319747" y="9525"/>
                  </a:lnTo>
                  <a:close/>
                </a:path>
                <a:path w="431164" h="526414">
                  <a:moveTo>
                    <a:pt x="215379" y="526376"/>
                  </a:moveTo>
                  <a:lnTo>
                    <a:pt x="0" y="387146"/>
                  </a:lnTo>
                  <a:lnTo>
                    <a:pt x="110998" y="387146"/>
                  </a:lnTo>
                  <a:lnTo>
                    <a:pt x="110998" y="387908"/>
                  </a:lnTo>
                  <a:lnTo>
                    <a:pt x="18732" y="387908"/>
                  </a:lnTo>
                  <a:lnTo>
                    <a:pt x="16141" y="396671"/>
                  </a:lnTo>
                  <a:lnTo>
                    <a:pt x="32287" y="396671"/>
                  </a:lnTo>
                  <a:lnTo>
                    <a:pt x="215372" y="515028"/>
                  </a:lnTo>
                  <a:lnTo>
                    <a:pt x="212788" y="516699"/>
                  </a:lnTo>
                  <a:lnTo>
                    <a:pt x="230348" y="516699"/>
                  </a:lnTo>
                  <a:lnTo>
                    <a:pt x="215379" y="526376"/>
                  </a:lnTo>
                  <a:close/>
                </a:path>
                <a:path w="431164" h="526414">
                  <a:moveTo>
                    <a:pt x="120523" y="391909"/>
                  </a:moveTo>
                  <a:lnTo>
                    <a:pt x="110998" y="391909"/>
                  </a:lnTo>
                  <a:lnTo>
                    <a:pt x="115760" y="387146"/>
                  </a:lnTo>
                  <a:lnTo>
                    <a:pt x="120523" y="387146"/>
                  </a:lnTo>
                  <a:lnTo>
                    <a:pt x="120523" y="391909"/>
                  </a:lnTo>
                  <a:close/>
                </a:path>
                <a:path w="431164" h="526414">
                  <a:moveTo>
                    <a:pt x="319747" y="391909"/>
                  </a:moveTo>
                  <a:lnTo>
                    <a:pt x="314985" y="387146"/>
                  </a:lnTo>
                  <a:lnTo>
                    <a:pt x="319747" y="387146"/>
                  </a:lnTo>
                  <a:lnTo>
                    <a:pt x="319747" y="391909"/>
                  </a:lnTo>
                  <a:close/>
                </a:path>
                <a:path w="431164" h="526414">
                  <a:moveTo>
                    <a:pt x="405825" y="391909"/>
                  </a:moveTo>
                  <a:lnTo>
                    <a:pt x="319747" y="391909"/>
                  </a:lnTo>
                  <a:lnTo>
                    <a:pt x="319747" y="387146"/>
                  </a:lnTo>
                  <a:lnTo>
                    <a:pt x="430745" y="387146"/>
                  </a:lnTo>
                  <a:lnTo>
                    <a:pt x="429567" y="387908"/>
                  </a:lnTo>
                  <a:lnTo>
                    <a:pt x="412013" y="387908"/>
                  </a:lnTo>
                  <a:lnTo>
                    <a:pt x="405825" y="391909"/>
                  </a:lnTo>
                  <a:close/>
                </a:path>
                <a:path w="431164" h="526414">
                  <a:moveTo>
                    <a:pt x="32287" y="396671"/>
                  </a:moveTo>
                  <a:lnTo>
                    <a:pt x="16141" y="396671"/>
                  </a:lnTo>
                  <a:lnTo>
                    <a:pt x="18732" y="387908"/>
                  </a:lnTo>
                  <a:lnTo>
                    <a:pt x="32287" y="396671"/>
                  </a:lnTo>
                  <a:close/>
                </a:path>
                <a:path w="431164" h="526414">
                  <a:moveTo>
                    <a:pt x="120523" y="396671"/>
                  </a:moveTo>
                  <a:lnTo>
                    <a:pt x="32287" y="396671"/>
                  </a:lnTo>
                  <a:lnTo>
                    <a:pt x="18732" y="387908"/>
                  </a:lnTo>
                  <a:lnTo>
                    <a:pt x="110998" y="387908"/>
                  </a:lnTo>
                  <a:lnTo>
                    <a:pt x="110998" y="391909"/>
                  </a:lnTo>
                  <a:lnTo>
                    <a:pt x="120523" y="391909"/>
                  </a:lnTo>
                  <a:lnTo>
                    <a:pt x="120523" y="396671"/>
                  </a:lnTo>
                  <a:close/>
                </a:path>
                <a:path w="431164" h="526414">
                  <a:moveTo>
                    <a:pt x="230348" y="516699"/>
                  </a:moveTo>
                  <a:lnTo>
                    <a:pt x="217957" y="516699"/>
                  </a:lnTo>
                  <a:lnTo>
                    <a:pt x="215372" y="515028"/>
                  </a:lnTo>
                  <a:lnTo>
                    <a:pt x="412013" y="387908"/>
                  </a:lnTo>
                  <a:lnTo>
                    <a:pt x="414604" y="396671"/>
                  </a:lnTo>
                  <a:lnTo>
                    <a:pt x="416012" y="396671"/>
                  </a:lnTo>
                  <a:lnTo>
                    <a:pt x="230348" y="516699"/>
                  </a:lnTo>
                  <a:close/>
                </a:path>
                <a:path w="431164" h="526414">
                  <a:moveTo>
                    <a:pt x="416012" y="396671"/>
                  </a:moveTo>
                  <a:lnTo>
                    <a:pt x="414604" y="396671"/>
                  </a:lnTo>
                  <a:lnTo>
                    <a:pt x="412013" y="387908"/>
                  </a:lnTo>
                  <a:lnTo>
                    <a:pt x="429567" y="387908"/>
                  </a:lnTo>
                  <a:lnTo>
                    <a:pt x="416012" y="396671"/>
                  </a:lnTo>
                  <a:close/>
                </a:path>
                <a:path w="431164" h="526414">
                  <a:moveTo>
                    <a:pt x="217957" y="516699"/>
                  </a:moveTo>
                  <a:lnTo>
                    <a:pt x="212788" y="516699"/>
                  </a:lnTo>
                  <a:lnTo>
                    <a:pt x="215372" y="515028"/>
                  </a:lnTo>
                  <a:lnTo>
                    <a:pt x="217957" y="516699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140708" y="4547616"/>
              <a:ext cx="791210" cy="516890"/>
            </a:xfrm>
            <a:custGeom>
              <a:avLst/>
              <a:gdLst/>
              <a:ahLst/>
              <a:cxnLst/>
              <a:rect l="l" t="t" r="r" b="b"/>
              <a:pathLst>
                <a:path w="791210" h="516889">
                  <a:moveTo>
                    <a:pt x="705612" y="516636"/>
                  </a:moveTo>
                  <a:lnTo>
                    <a:pt x="85343" y="516636"/>
                  </a:lnTo>
                  <a:lnTo>
                    <a:pt x="51958" y="509794"/>
                  </a:lnTo>
                  <a:lnTo>
                    <a:pt x="24722" y="491247"/>
                  </a:lnTo>
                  <a:lnTo>
                    <a:pt x="6460" y="463677"/>
                  </a:lnTo>
                  <a:lnTo>
                    <a:pt x="0" y="429768"/>
                  </a:lnTo>
                  <a:lnTo>
                    <a:pt x="0" y="86868"/>
                  </a:lnTo>
                  <a:lnTo>
                    <a:pt x="6460" y="53208"/>
                  </a:lnTo>
                  <a:lnTo>
                    <a:pt x="24722" y="25722"/>
                  </a:lnTo>
                  <a:lnTo>
                    <a:pt x="51958" y="7091"/>
                  </a:lnTo>
                  <a:lnTo>
                    <a:pt x="85343" y="0"/>
                  </a:lnTo>
                  <a:lnTo>
                    <a:pt x="705612" y="0"/>
                  </a:lnTo>
                  <a:lnTo>
                    <a:pt x="739104" y="7091"/>
                  </a:lnTo>
                  <a:lnTo>
                    <a:pt x="766376" y="25722"/>
                  </a:lnTo>
                  <a:lnTo>
                    <a:pt x="784602" y="53208"/>
                  </a:lnTo>
                  <a:lnTo>
                    <a:pt x="790955" y="86868"/>
                  </a:lnTo>
                  <a:lnTo>
                    <a:pt x="790955" y="429768"/>
                  </a:lnTo>
                  <a:lnTo>
                    <a:pt x="784602" y="463677"/>
                  </a:lnTo>
                  <a:lnTo>
                    <a:pt x="766376" y="491247"/>
                  </a:lnTo>
                  <a:lnTo>
                    <a:pt x="739104" y="509794"/>
                  </a:lnTo>
                  <a:lnTo>
                    <a:pt x="705612" y="516636"/>
                  </a:lnTo>
                  <a:close/>
                </a:path>
              </a:pathLst>
            </a:custGeom>
            <a:solidFill>
              <a:srgbClr val="0000FF">
                <a:alpha val="8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121264" y="4529137"/>
              <a:ext cx="830580" cy="553720"/>
            </a:xfrm>
            <a:custGeom>
              <a:avLst/>
              <a:gdLst/>
              <a:ahLst/>
              <a:cxnLst/>
              <a:rect l="l" t="t" r="r" b="b"/>
              <a:pathLst>
                <a:path w="830579" h="553720">
                  <a:moveTo>
                    <a:pt x="741552" y="1270"/>
                  </a:moveTo>
                  <a:lnTo>
                    <a:pt x="88480" y="1270"/>
                  </a:lnTo>
                  <a:lnTo>
                    <a:pt x="89433" y="0"/>
                  </a:lnTo>
                  <a:lnTo>
                    <a:pt x="740600" y="0"/>
                  </a:lnTo>
                  <a:lnTo>
                    <a:pt x="741552" y="1270"/>
                  </a:lnTo>
                  <a:close/>
                </a:path>
                <a:path w="830579" h="553720">
                  <a:moveTo>
                    <a:pt x="750887" y="2539"/>
                  </a:moveTo>
                  <a:lnTo>
                    <a:pt x="79146" y="2539"/>
                  </a:lnTo>
                  <a:lnTo>
                    <a:pt x="83312" y="1270"/>
                  </a:lnTo>
                  <a:lnTo>
                    <a:pt x="746721" y="1270"/>
                  </a:lnTo>
                  <a:lnTo>
                    <a:pt x="750887" y="2539"/>
                  </a:lnTo>
                  <a:close/>
                </a:path>
                <a:path w="830579" h="553720">
                  <a:moveTo>
                    <a:pt x="770229" y="10160"/>
                  </a:moveTo>
                  <a:lnTo>
                    <a:pt x="59804" y="10160"/>
                  </a:lnTo>
                  <a:lnTo>
                    <a:pt x="63601" y="7620"/>
                  </a:lnTo>
                  <a:lnTo>
                    <a:pt x="68376" y="6350"/>
                  </a:lnTo>
                  <a:lnTo>
                    <a:pt x="69253" y="5079"/>
                  </a:lnTo>
                  <a:lnTo>
                    <a:pt x="74155" y="3810"/>
                  </a:lnTo>
                  <a:lnTo>
                    <a:pt x="78231" y="2539"/>
                  </a:lnTo>
                  <a:lnTo>
                    <a:pt x="751801" y="2539"/>
                  </a:lnTo>
                  <a:lnTo>
                    <a:pt x="755878" y="3810"/>
                  </a:lnTo>
                  <a:lnTo>
                    <a:pt x="760780" y="5079"/>
                  </a:lnTo>
                  <a:lnTo>
                    <a:pt x="761657" y="6350"/>
                  </a:lnTo>
                  <a:lnTo>
                    <a:pt x="766432" y="7620"/>
                  </a:lnTo>
                  <a:lnTo>
                    <a:pt x="770229" y="10160"/>
                  </a:lnTo>
                  <a:close/>
                </a:path>
                <a:path w="830579" h="553720">
                  <a:moveTo>
                    <a:pt x="82156" y="538479"/>
                  </a:moveTo>
                  <a:lnTo>
                    <a:pt x="50050" y="538479"/>
                  </a:lnTo>
                  <a:lnTo>
                    <a:pt x="45808" y="534670"/>
                  </a:lnTo>
                  <a:lnTo>
                    <a:pt x="42430" y="533400"/>
                  </a:lnTo>
                  <a:lnTo>
                    <a:pt x="41706" y="532129"/>
                  </a:lnTo>
                  <a:lnTo>
                    <a:pt x="38455" y="529589"/>
                  </a:lnTo>
                  <a:lnTo>
                    <a:pt x="37757" y="529589"/>
                  </a:lnTo>
                  <a:lnTo>
                    <a:pt x="34632" y="527050"/>
                  </a:lnTo>
                  <a:lnTo>
                    <a:pt x="33959" y="525779"/>
                  </a:lnTo>
                  <a:lnTo>
                    <a:pt x="30975" y="523239"/>
                  </a:lnTo>
                  <a:lnTo>
                    <a:pt x="30340" y="521970"/>
                  </a:lnTo>
                  <a:lnTo>
                    <a:pt x="27482" y="519429"/>
                  </a:lnTo>
                  <a:lnTo>
                    <a:pt x="26873" y="518160"/>
                  </a:lnTo>
                  <a:lnTo>
                    <a:pt x="24168" y="515620"/>
                  </a:lnTo>
                  <a:lnTo>
                    <a:pt x="23596" y="514350"/>
                  </a:lnTo>
                  <a:lnTo>
                    <a:pt x="21043" y="511810"/>
                  </a:lnTo>
                  <a:lnTo>
                    <a:pt x="20497" y="510539"/>
                  </a:lnTo>
                  <a:lnTo>
                    <a:pt x="18097" y="508000"/>
                  </a:lnTo>
                  <a:lnTo>
                    <a:pt x="15341" y="502920"/>
                  </a:lnTo>
                  <a:lnTo>
                    <a:pt x="14871" y="502920"/>
                  </a:lnTo>
                  <a:lnTo>
                    <a:pt x="12801" y="499110"/>
                  </a:lnTo>
                  <a:lnTo>
                    <a:pt x="12357" y="497839"/>
                  </a:lnTo>
                  <a:lnTo>
                    <a:pt x="10464" y="494029"/>
                  </a:lnTo>
                  <a:lnTo>
                    <a:pt x="10058" y="494029"/>
                  </a:lnTo>
                  <a:lnTo>
                    <a:pt x="8331" y="490220"/>
                  </a:lnTo>
                  <a:lnTo>
                    <a:pt x="6426" y="485139"/>
                  </a:lnTo>
                  <a:lnTo>
                    <a:pt x="6108" y="483870"/>
                  </a:lnTo>
                  <a:lnTo>
                    <a:pt x="4470" y="478789"/>
                  </a:lnTo>
                  <a:lnTo>
                    <a:pt x="3314" y="474979"/>
                  </a:lnTo>
                  <a:lnTo>
                    <a:pt x="3086" y="473710"/>
                  </a:lnTo>
                  <a:lnTo>
                    <a:pt x="2120" y="469900"/>
                  </a:lnTo>
                  <a:lnTo>
                    <a:pt x="1930" y="468629"/>
                  </a:lnTo>
                  <a:lnTo>
                    <a:pt x="1168" y="464820"/>
                  </a:lnTo>
                  <a:lnTo>
                    <a:pt x="1028" y="463550"/>
                  </a:lnTo>
                  <a:lnTo>
                    <a:pt x="482" y="459739"/>
                  </a:lnTo>
                  <a:lnTo>
                    <a:pt x="50" y="454660"/>
                  </a:lnTo>
                  <a:lnTo>
                    <a:pt x="0" y="99060"/>
                  </a:lnTo>
                  <a:lnTo>
                    <a:pt x="380" y="93979"/>
                  </a:lnTo>
                  <a:lnTo>
                    <a:pt x="482" y="92710"/>
                  </a:lnTo>
                  <a:lnTo>
                    <a:pt x="1028" y="88900"/>
                  </a:lnTo>
                  <a:lnTo>
                    <a:pt x="1168" y="87629"/>
                  </a:lnTo>
                  <a:lnTo>
                    <a:pt x="1930" y="83820"/>
                  </a:lnTo>
                  <a:lnTo>
                    <a:pt x="2120" y="82550"/>
                  </a:lnTo>
                  <a:lnTo>
                    <a:pt x="3086" y="78739"/>
                  </a:lnTo>
                  <a:lnTo>
                    <a:pt x="3314" y="77470"/>
                  </a:lnTo>
                  <a:lnTo>
                    <a:pt x="4470" y="73660"/>
                  </a:lnTo>
                  <a:lnTo>
                    <a:pt x="6108" y="68579"/>
                  </a:lnTo>
                  <a:lnTo>
                    <a:pt x="6426" y="67310"/>
                  </a:lnTo>
                  <a:lnTo>
                    <a:pt x="7975" y="63500"/>
                  </a:lnTo>
                  <a:lnTo>
                    <a:pt x="8331" y="63500"/>
                  </a:lnTo>
                  <a:lnTo>
                    <a:pt x="10058" y="59689"/>
                  </a:lnTo>
                  <a:lnTo>
                    <a:pt x="10464" y="58420"/>
                  </a:lnTo>
                  <a:lnTo>
                    <a:pt x="12357" y="54610"/>
                  </a:lnTo>
                  <a:lnTo>
                    <a:pt x="12801" y="53339"/>
                  </a:lnTo>
                  <a:lnTo>
                    <a:pt x="14871" y="50800"/>
                  </a:lnTo>
                  <a:lnTo>
                    <a:pt x="15341" y="49529"/>
                  </a:lnTo>
                  <a:lnTo>
                    <a:pt x="18097" y="45720"/>
                  </a:lnTo>
                  <a:lnTo>
                    <a:pt x="20497" y="41910"/>
                  </a:lnTo>
                  <a:lnTo>
                    <a:pt x="21043" y="40639"/>
                  </a:lnTo>
                  <a:lnTo>
                    <a:pt x="23596" y="38100"/>
                  </a:lnTo>
                  <a:lnTo>
                    <a:pt x="24168" y="36829"/>
                  </a:lnTo>
                  <a:lnTo>
                    <a:pt x="26873" y="34289"/>
                  </a:lnTo>
                  <a:lnTo>
                    <a:pt x="27482" y="33020"/>
                  </a:lnTo>
                  <a:lnTo>
                    <a:pt x="30340" y="30479"/>
                  </a:lnTo>
                  <a:lnTo>
                    <a:pt x="30975" y="29210"/>
                  </a:lnTo>
                  <a:lnTo>
                    <a:pt x="33959" y="26670"/>
                  </a:lnTo>
                  <a:lnTo>
                    <a:pt x="34632" y="26670"/>
                  </a:lnTo>
                  <a:lnTo>
                    <a:pt x="37757" y="24129"/>
                  </a:lnTo>
                  <a:lnTo>
                    <a:pt x="38455" y="22860"/>
                  </a:lnTo>
                  <a:lnTo>
                    <a:pt x="41706" y="20320"/>
                  </a:lnTo>
                  <a:lnTo>
                    <a:pt x="42430" y="20320"/>
                  </a:lnTo>
                  <a:lnTo>
                    <a:pt x="45808" y="17779"/>
                  </a:lnTo>
                  <a:lnTo>
                    <a:pt x="50050" y="15239"/>
                  </a:lnTo>
                  <a:lnTo>
                    <a:pt x="50838" y="13970"/>
                  </a:lnTo>
                  <a:lnTo>
                    <a:pt x="54444" y="12700"/>
                  </a:lnTo>
                  <a:lnTo>
                    <a:pt x="55257" y="11429"/>
                  </a:lnTo>
                  <a:lnTo>
                    <a:pt x="58966" y="10160"/>
                  </a:lnTo>
                  <a:lnTo>
                    <a:pt x="771067" y="10160"/>
                  </a:lnTo>
                  <a:lnTo>
                    <a:pt x="774776" y="11429"/>
                  </a:lnTo>
                  <a:lnTo>
                    <a:pt x="775588" y="12700"/>
                  </a:lnTo>
                  <a:lnTo>
                    <a:pt x="91186" y="12700"/>
                  </a:lnTo>
                  <a:lnTo>
                    <a:pt x="86639" y="13970"/>
                  </a:lnTo>
                  <a:lnTo>
                    <a:pt x="86017" y="13970"/>
                  </a:lnTo>
                  <a:lnTo>
                    <a:pt x="82156" y="15239"/>
                  </a:lnTo>
                  <a:lnTo>
                    <a:pt x="69265" y="19050"/>
                  </a:lnTo>
                  <a:lnTo>
                    <a:pt x="64617" y="21589"/>
                  </a:lnTo>
                  <a:lnTo>
                    <a:pt x="61175" y="22860"/>
                  </a:lnTo>
                  <a:lnTo>
                    <a:pt x="57302" y="25400"/>
                  </a:lnTo>
                  <a:lnTo>
                    <a:pt x="53555" y="27939"/>
                  </a:lnTo>
                  <a:lnTo>
                    <a:pt x="53047" y="27939"/>
                  </a:lnTo>
                  <a:lnTo>
                    <a:pt x="49428" y="30479"/>
                  </a:lnTo>
                  <a:lnTo>
                    <a:pt x="46418" y="33020"/>
                  </a:lnTo>
                  <a:lnTo>
                    <a:pt x="43065" y="35560"/>
                  </a:lnTo>
                  <a:lnTo>
                    <a:pt x="39852" y="39370"/>
                  </a:lnTo>
                  <a:lnTo>
                    <a:pt x="36779" y="41910"/>
                  </a:lnTo>
                  <a:lnTo>
                    <a:pt x="36372" y="41910"/>
                  </a:lnTo>
                  <a:lnTo>
                    <a:pt x="33489" y="45720"/>
                  </a:lnTo>
                  <a:lnTo>
                    <a:pt x="31114" y="49529"/>
                  </a:lnTo>
                  <a:lnTo>
                    <a:pt x="28536" y="52070"/>
                  </a:lnTo>
                  <a:lnTo>
                    <a:pt x="26123" y="55879"/>
                  </a:lnTo>
                  <a:lnTo>
                    <a:pt x="25806" y="57150"/>
                  </a:lnTo>
                  <a:lnTo>
                    <a:pt x="23596" y="60960"/>
                  </a:lnTo>
                  <a:lnTo>
                    <a:pt x="21831" y="63500"/>
                  </a:lnTo>
                  <a:lnTo>
                    <a:pt x="19723" y="68579"/>
                  </a:lnTo>
                  <a:lnTo>
                    <a:pt x="18084" y="72389"/>
                  </a:lnTo>
                  <a:lnTo>
                    <a:pt x="16649" y="77470"/>
                  </a:lnTo>
                  <a:lnTo>
                    <a:pt x="15417" y="81279"/>
                  </a:lnTo>
                  <a:lnTo>
                    <a:pt x="14528" y="85089"/>
                  </a:lnTo>
                  <a:lnTo>
                    <a:pt x="14401" y="86360"/>
                  </a:lnTo>
                  <a:lnTo>
                    <a:pt x="13601" y="90170"/>
                  </a:lnTo>
                  <a:lnTo>
                    <a:pt x="13030" y="95250"/>
                  </a:lnTo>
                  <a:lnTo>
                    <a:pt x="12725" y="99060"/>
                  </a:lnTo>
                  <a:lnTo>
                    <a:pt x="12690" y="100329"/>
                  </a:lnTo>
                  <a:lnTo>
                    <a:pt x="12725" y="453389"/>
                  </a:lnTo>
                  <a:lnTo>
                    <a:pt x="13030" y="457200"/>
                  </a:lnTo>
                  <a:lnTo>
                    <a:pt x="13601" y="462279"/>
                  </a:lnTo>
                  <a:lnTo>
                    <a:pt x="14401" y="466089"/>
                  </a:lnTo>
                  <a:lnTo>
                    <a:pt x="14528" y="467360"/>
                  </a:lnTo>
                  <a:lnTo>
                    <a:pt x="15417" y="471170"/>
                  </a:lnTo>
                  <a:lnTo>
                    <a:pt x="16649" y="474979"/>
                  </a:lnTo>
                  <a:lnTo>
                    <a:pt x="18084" y="480060"/>
                  </a:lnTo>
                  <a:lnTo>
                    <a:pt x="19723" y="483870"/>
                  </a:lnTo>
                  <a:lnTo>
                    <a:pt x="21831" y="488950"/>
                  </a:lnTo>
                  <a:lnTo>
                    <a:pt x="23596" y="491489"/>
                  </a:lnTo>
                  <a:lnTo>
                    <a:pt x="25806" y="496570"/>
                  </a:lnTo>
                  <a:lnTo>
                    <a:pt x="28193" y="499110"/>
                  </a:lnTo>
                  <a:lnTo>
                    <a:pt x="28536" y="500379"/>
                  </a:lnTo>
                  <a:lnTo>
                    <a:pt x="31114" y="504189"/>
                  </a:lnTo>
                  <a:lnTo>
                    <a:pt x="33489" y="506729"/>
                  </a:lnTo>
                  <a:lnTo>
                    <a:pt x="36372" y="510539"/>
                  </a:lnTo>
                  <a:lnTo>
                    <a:pt x="39420" y="513079"/>
                  </a:lnTo>
                  <a:lnTo>
                    <a:pt x="42621" y="516889"/>
                  </a:lnTo>
                  <a:lnTo>
                    <a:pt x="43065" y="516889"/>
                  </a:lnTo>
                  <a:lnTo>
                    <a:pt x="46418" y="519429"/>
                  </a:lnTo>
                  <a:lnTo>
                    <a:pt x="49428" y="521970"/>
                  </a:lnTo>
                  <a:lnTo>
                    <a:pt x="53047" y="524510"/>
                  </a:lnTo>
                  <a:lnTo>
                    <a:pt x="56781" y="527050"/>
                  </a:lnTo>
                  <a:lnTo>
                    <a:pt x="57302" y="527050"/>
                  </a:lnTo>
                  <a:lnTo>
                    <a:pt x="61175" y="529589"/>
                  </a:lnTo>
                  <a:lnTo>
                    <a:pt x="64617" y="530860"/>
                  </a:lnTo>
                  <a:lnTo>
                    <a:pt x="69265" y="533400"/>
                  </a:lnTo>
                  <a:lnTo>
                    <a:pt x="73469" y="534670"/>
                  </a:lnTo>
                  <a:lnTo>
                    <a:pt x="77774" y="537210"/>
                  </a:lnTo>
                  <a:lnTo>
                    <a:pt x="82156" y="538479"/>
                  </a:lnTo>
                  <a:close/>
                </a:path>
                <a:path w="830579" h="553720">
                  <a:moveTo>
                    <a:pt x="779983" y="538479"/>
                  </a:moveTo>
                  <a:lnTo>
                    <a:pt x="747877" y="538479"/>
                  </a:lnTo>
                  <a:lnTo>
                    <a:pt x="752259" y="537210"/>
                  </a:lnTo>
                  <a:lnTo>
                    <a:pt x="756564" y="534670"/>
                  </a:lnTo>
                  <a:lnTo>
                    <a:pt x="760768" y="533400"/>
                  </a:lnTo>
                  <a:lnTo>
                    <a:pt x="765416" y="530860"/>
                  </a:lnTo>
                  <a:lnTo>
                    <a:pt x="768857" y="529589"/>
                  </a:lnTo>
                  <a:lnTo>
                    <a:pt x="772731" y="527050"/>
                  </a:lnTo>
                  <a:lnTo>
                    <a:pt x="776490" y="524510"/>
                  </a:lnTo>
                  <a:lnTo>
                    <a:pt x="780605" y="521970"/>
                  </a:lnTo>
                  <a:lnTo>
                    <a:pt x="783615" y="519429"/>
                  </a:lnTo>
                  <a:lnTo>
                    <a:pt x="786968" y="516889"/>
                  </a:lnTo>
                  <a:lnTo>
                    <a:pt x="790181" y="514350"/>
                  </a:lnTo>
                  <a:lnTo>
                    <a:pt x="793254" y="510539"/>
                  </a:lnTo>
                  <a:lnTo>
                    <a:pt x="793661" y="510539"/>
                  </a:lnTo>
                  <a:lnTo>
                    <a:pt x="796543" y="506729"/>
                  </a:lnTo>
                  <a:lnTo>
                    <a:pt x="798918" y="504189"/>
                  </a:lnTo>
                  <a:lnTo>
                    <a:pt x="801497" y="500379"/>
                  </a:lnTo>
                  <a:lnTo>
                    <a:pt x="803910" y="496570"/>
                  </a:lnTo>
                  <a:lnTo>
                    <a:pt x="804227" y="496570"/>
                  </a:lnTo>
                  <a:lnTo>
                    <a:pt x="806437" y="491489"/>
                  </a:lnTo>
                  <a:lnTo>
                    <a:pt x="808202" y="488950"/>
                  </a:lnTo>
                  <a:lnTo>
                    <a:pt x="810310" y="483870"/>
                  </a:lnTo>
                  <a:lnTo>
                    <a:pt x="811949" y="480060"/>
                  </a:lnTo>
                  <a:lnTo>
                    <a:pt x="813384" y="474979"/>
                  </a:lnTo>
                  <a:lnTo>
                    <a:pt x="814616" y="471170"/>
                  </a:lnTo>
                  <a:lnTo>
                    <a:pt x="815505" y="467360"/>
                  </a:lnTo>
                  <a:lnTo>
                    <a:pt x="815632" y="466089"/>
                  </a:lnTo>
                  <a:lnTo>
                    <a:pt x="816432" y="462279"/>
                  </a:lnTo>
                  <a:lnTo>
                    <a:pt x="816940" y="458470"/>
                  </a:lnTo>
                  <a:lnTo>
                    <a:pt x="817003" y="457200"/>
                  </a:lnTo>
                  <a:lnTo>
                    <a:pt x="817308" y="453389"/>
                  </a:lnTo>
                  <a:lnTo>
                    <a:pt x="817343" y="100329"/>
                  </a:lnTo>
                  <a:lnTo>
                    <a:pt x="817308" y="99060"/>
                  </a:lnTo>
                  <a:lnTo>
                    <a:pt x="817003" y="95250"/>
                  </a:lnTo>
                  <a:lnTo>
                    <a:pt x="816432" y="90170"/>
                  </a:lnTo>
                  <a:lnTo>
                    <a:pt x="815632" y="86360"/>
                  </a:lnTo>
                  <a:lnTo>
                    <a:pt x="815505" y="85089"/>
                  </a:lnTo>
                  <a:lnTo>
                    <a:pt x="814616" y="81279"/>
                  </a:lnTo>
                  <a:lnTo>
                    <a:pt x="813384" y="77470"/>
                  </a:lnTo>
                  <a:lnTo>
                    <a:pt x="811949" y="72389"/>
                  </a:lnTo>
                  <a:lnTo>
                    <a:pt x="810310" y="68579"/>
                  </a:lnTo>
                  <a:lnTo>
                    <a:pt x="808202" y="63500"/>
                  </a:lnTo>
                  <a:lnTo>
                    <a:pt x="806437" y="60960"/>
                  </a:lnTo>
                  <a:lnTo>
                    <a:pt x="804227" y="57150"/>
                  </a:lnTo>
                  <a:lnTo>
                    <a:pt x="801839" y="53339"/>
                  </a:lnTo>
                  <a:lnTo>
                    <a:pt x="801497" y="52070"/>
                  </a:lnTo>
                  <a:lnTo>
                    <a:pt x="798918" y="49529"/>
                  </a:lnTo>
                  <a:lnTo>
                    <a:pt x="796543" y="45720"/>
                  </a:lnTo>
                  <a:lnTo>
                    <a:pt x="793661" y="41910"/>
                  </a:lnTo>
                  <a:lnTo>
                    <a:pt x="790613" y="39370"/>
                  </a:lnTo>
                  <a:lnTo>
                    <a:pt x="787412" y="36829"/>
                  </a:lnTo>
                  <a:lnTo>
                    <a:pt x="786968" y="35560"/>
                  </a:lnTo>
                  <a:lnTo>
                    <a:pt x="783615" y="33020"/>
                  </a:lnTo>
                  <a:lnTo>
                    <a:pt x="780605" y="30479"/>
                  </a:lnTo>
                  <a:lnTo>
                    <a:pt x="776490" y="27939"/>
                  </a:lnTo>
                  <a:lnTo>
                    <a:pt x="772731" y="25400"/>
                  </a:lnTo>
                  <a:lnTo>
                    <a:pt x="768857" y="22860"/>
                  </a:lnTo>
                  <a:lnTo>
                    <a:pt x="765416" y="21589"/>
                  </a:lnTo>
                  <a:lnTo>
                    <a:pt x="760768" y="19050"/>
                  </a:lnTo>
                  <a:lnTo>
                    <a:pt x="747877" y="15239"/>
                  </a:lnTo>
                  <a:lnTo>
                    <a:pt x="744016" y="13970"/>
                  </a:lnTo>
                  <a:lnTo>
                    <a:pt x="743394" y="13970"/>
                  </a:lnTo>
                  <a:lnTo>
                    <a:pt x="738847" y="12700"/>
                  </a:lnTo>
                  <a:lnTo>
                    <a:pt x="775588" y="12700"/>
                  </a:lnTo>
                  <a:lnTo>
                    <a:pt x="779195" y="13970"/>
                  </a:lnTo>
                  <a:lnTo>
                    <a:pt x="779983" y="15239"/>
                  </a:lnTo>
                  <a:lnTo>
                    <a:pt x="784225" y="17779"/>
                  </a:lnTo>
                  <a:lnTo>
                    <a:pt x="787603" y="20320"/>
                  </a:lnTo>
                  <a:lnTo>
                    <a:pt x="788327" y="20320"/>
                  </a:lnTo>
                  <a:lnTo>
                    <a:pt x="791578" y="22860"/>
                  </a:lnTo>
                  <a:lnTo>
                    <a:pt x="792276" y="24129"/>
                  </a:lnTo>
                  <a:lnTo>
                    <a:pt x="795401" y="26670"/>
                  </a:lnTo>
                  <a:lnTo>
                    <a:pt x="796074" y="26670"/>
                  </a:lnTo>
                  <a:lnTo>
                    <a:pt x="799706" y="30479"/>
                  </a:lnTo>
                  <a:lnTo>
                    <a:pt x="802551" y="33020"/>
                  </a:lnTo>
                  <a:lnTo>
                    <a:pt x="803160" y="34289"/>
                  </a:lnTo>
                  <a:lnTo>
                    <a:pt x="805865" y="36829"/>
                  </a:lnTo>
                  <a:lnTo>
                    <a:pt x="806437" y="38100"/>
                  </a:lnTo>
                  <a:lnTo>
                    <a:pt x="808989" y="40639"/>
                  </a:lnTo>
                  <a:lnTo>
                    <a:pt x="809536" y="41910"/>
                  </a:lnTo>
                  <a:lnTo>
                    <a:pt x="811936" y="45720"/>
                  </a:lnTo>
                  <a:lnTo>
                    <a:pt x="814692" y="49529"/>
                  </a:lnTo>
                  <a:lnTo>
                    <a:pt x="815162" y="50800"/>
                  </a:lnTo>
                  <a:lnTo>
                    <a:pt x="817232" y="53339"/>
                  </a:lnTo>
                  <a:lnTo>
                    <a:pt x="817676" y="54610"/>
                  </a:lnTo>
                  <a:lnTo>
                    <a:pt x="819569" y="58420"/>
                  </a:lnTo>
                  <a:lnTo>
                    <a:pt x="819975" y="59689"/>
                  </a:lnTo>
                  <a:lnTo>
                    <a:pt x="821702" y="63500"/>
                  </a:lnTo>
                  <a:lnTo>
                    <a:pt x="822058" y="63500"/>
                  </a:lnTo>
                  <a:lnTo>
                    <a:pt x="823607" y="67310"/>
                  </a:lnTo>
                  <a:lnTo>
                    <a:pt x="823925" y="68579"/>
                  </a:lnTo>
                  <a:lnTo>
                    <a:pt x="825563" y="73660"/>
                  </a:lnTo>
                  <a:lnTo>
                    <a:pt x="826719" y="77470"/>
                  </a:lnTo>
                  <a:lnTo>
                    <a:pt x="826947" y="78739"/>
                  </a:lnTo>
                  <a:lnTo>
                    <a:pt x="827913" y="82550"/>
                  </a:lnTo>
                  <a:lnTo>
                    <a:pt x="828103" y="83820"/>
                  </a:lnTo>
                  <a:lnTo>
                    <a:pt x="828865" y="87629"/>
                  </a:lnTo>
                  <a:lnTo>
                    <a:pt x="829005" y="88900"/>
                  </a:lnTo>
                  <a:lnTo>
                    <a:pt x="829551" y="92710"/>
                  </a:lnTo>
                  <a:lnTo>
                    <a:pt x="829983" y="99060"/>
                  </a:lnTo>
                  <a:lnTo>
                    <a:pt x="829983" y="454660"/>
                  </a:lnTo>
                  <a:lnTo>
                    <a:pt x="829551" y="459739"/>
                  </a:lnTo>
                  <a:lnTo>
                    <a:pt x="829005" y="463550"/>
                  </a:lnTo>
                  <a:lnTo>
                    <a:pt x="828865" y="464820"/>
                  </a:lnTo>
                  <a:lnTo>
                    <a:pt x="828103" y="468629"/>
                  </a:lnTo>
                  <a:lnTo>
                    <a:pt x="827913" y="469900"/>
                  </a:lnTo>
                  <a:lnTo>
                    <a:pt x="826947" y="473710"/>
                  </a:lnTo>
                  <a:lnTo>
                    <a:pt x="826719" y="474979"/>
                  </a:lnTo>
                  <a:lnTo>
                    <a:pt x="825563" y="478789"/>
                  </a:lnTo>
                  <a:lnTo>
                    <a:pt x="823925" y="483870"/>
                  </a:lnTo>
                  <a:lnTo>
                    <a:pt x="823607" y="485139"/>
                  </a:lnTo>
                  <a:lnTo>
                    <a:pt x="821702" y="490220"/>
                  </a:lnTo>
                  <a:lnTo>
                    <a:pt x="819975" y="494029"/>
                  </a:lnTo>
                  <a:lnTo>
                    <a:pt x="819569" y="494029"/>
                  </a:lnTo>
                  <a:lnTo>
                    <a:pt x="817676" y="497839"/>
                  </a:lnTo>
                  <a:lnTo>
                    <a:pt x="817232" y="499110"/>
                  </a:lnTo>
                  <a:lnTo>
                    <a:pt x="815162" y="502920"/>
                  </a:lnTo>
                  <a:lnTo>
                    <a:pt x="814692" y="502920"/>
                  </a:lnTo>
                  <a:lnTo>
                    <a:pt x="811936" y="508000"/>
                  </a:lnTo>
                  <a:lnTo>
                    <a:pt x="809536" y="510539"/>
                  </a:lnTo>
                  <a:lnTo>
                    <a:pt x="808989" y="511810"/>
                  </a:lnTo>
                  <a:lnTo>
                    <a:pt x="806437" y="514350"/>
                  </a:lnTo>
                  <a:lnTo>
                    <a:pt x="805865" y="515620"/>
                  </a:lnTo>
                  <a:lnTo>
                    <a:pt x="803160" y="518160"/>
                  </a:lnTo>
                  <a:lnTo>
                    <a:pt x="802551" y="519429"/>
                  </a:lnTo>
                  <a:lnTo>
                    <a:pt x="799706" y="521970"/>
                  </a:lnTo>
                  <a:lnTo>
                    <a:pt x="796074" y="525779"/>
                  </a:lnTo>
                  <a:lnTo>
                    <a:pt x="795401" y="527050"/>
                  </a:lnTo>
                  <a:lnTo>
                    <a:pt x="792276" y="529589"/>
                  </a:lnTo>
                  <a:lnTo>
                    <a:pt x="791578" y="529589"/>
                  </a:lnTo>
                  <a:lnTo>
                    <a:pt x="788327" y="532129"/>
                  </a:lnTo>
                  <a:lnTo>
                    <a:pt x="787603" y="533400"/>
                  </a:lnTo>
                  <a:lnTo>
                    <a:pt x="784225" y="534670"/>
                  </a:lnTo>
                  <a:lnTo>
                    <a:pt x="779983" y="538479"/>
                  </a:lnTo>
                  <a:close/>
                </a:path>
                <a:path w="830579" h="553720">
                  <a:moveTo>
                    <a:pt x="745172" y="27939"/>
                  </a:moveTo>
                  <a:lnTo>
                    <a:pt x="84861" y="27939"/>
                  </a:lnTo>
                  <a:lnTo>
                    <a:pt x="89026" y="26670"/>
                  </a:lnTo>
                  <a:lnTo>
                    <a:pt x="92951" y="25400"/>
                  </a:lnTo>
                  <a:lnTo>
                    <a:pt x="737400" y="25400"/>
                  </a:lnTo>
                  <a:lnTo>
                    <a:pt x="745172" y="27939"/>
                  </a:lnTo>
                  <a:close/>
                </a:path>
                <a:path w="830579" h="553720">
                  <a:moveTo>
                    <a:pt x="741006" y="527050"/>
                  </a:moveTo>
                  <a:lnTo>
                    <a:pt x="92633" y="527050"/>
                  </a:lnTo>
                  <a:lnTo>
                    <a:pt x="88709" y="525779"/>
                  </a:lnTo>
                  <a:lnTo>
                    <a:pt x="84861" y="525779"/>
                  </a:lnTo>
                  <a:lnTo>
                    <a:pt x="77393" y="523239"/>
                  </a:lnTo>
                  <a:lnTo>
                    <a:pt x="70269" y="520700"/>
                  </a:lnTo>
                  <a:lnTo>
                    <a:pt x="67106" y="518160"/>
                  </a:lnTo>
                  <a:lnTo>
                    <a:pt x="63500" y="516889"/>
                  </a:lnTo>
                  <a:lnTo>
                    <a:pt x="41020" y="495300"/>
                  </a:lnTo>
                  <a:lnTo>
                    <a:pt x="38798" y="492760"/>
                  </a:lnTo>
                  <a:lnTo>
                    <a:pt x="36741" y="488950"/>
                  </a:lnTo>
                  <a:lnTo>
                    <a:pt x="34823" y="486410"/>
                  </a:lnTo>
                  <a:lnTo>
                    <a:pt x="33070" y="482600"/>
                  </a:lnTo>
                  <a:lnTo>
                    <a:pt x="31483" y="478789"/>
                  </a:lnTo>
                  <a:lnTo>
                    <a:pt x="30073" y="474979"/>
                  </a:lnTo>
                  <a:lnTo>
                    <a:pt x="28828" y="472439"/>
                  </a:lnTo>
                  <a:lnTo>
                    <a:pt x="26873" y="464820"/>
                  </a:lnTo>
                  <a:lnTo>
                    <a:pt x="26187" y="459739"/>
                  </a:lnTo>
                  <a:lnTo>
                    <a:pt x="25717" y="457200"/>
                  </a:lnTo>
                  <a:lnTo>
                    <a:pt x="25469" y="453389"/>
                  </a:lnTo>
                  <a:lnTo>
                    <a:pt x="25387" y="100329"/>
                  </a:lnTo>
                  <a:lnTo>
                    <a:pt x="25717" y="96520"/>
                  </a:lnTo>
                  <a:lnTo>
                    <a:pt x="26936" y="87629"/>
                  </a:lnTo>
                  <a:lnTo>
                    <a:pt x="27838" y="83820"/>
                  </a:lnTo>
                  <a:lnTo>
                    <a:pt x="28917" y="80010"/>
                  </a:lnTo>
                  <a:lnTo>
                    <a:pt x="30175" y="77470"/>
                  </a:lnTo>
                  <a:lnTo>
                    <a:pt x="31610" y="73660"/>
                  </a:lnTo>
                  <a:lnTo>
                    <a:pt x="34823" y="66039"/>
                  </a:lnTo>
                  <a:lnTo>
                    <a:pt x="36893" y="63500"/>
                  </a:lnTo>
                  <a:lnTo>
                    <a:pt x="38976" y="59689"/>
                  </a:lnTo>
                  <a:lnTo>
                    <a:pt x="41198" y="57150"/>
                  </a:lnTo>
                  <a:lnTo>
                    <a:pt x="43573" y="53339"/>
                  </a:lnTo>
                  <a:lnTo>
                    <a:pt x="46075" y="50800"/>
                  </a:lnTo>
                  <a:lnTo>
                    <a:pt x="48717" y="48260"/>
                  </a:lnTo>
                  <a:lnTo>
                    <a:pt x="51498" y="45720"/>
                  </a:lnTo>
                  <a:lnTo>
                    <a:pt x="54152" y="43179"/>
                  </a:lnTo>
                  <a:lnTo>
                    <a:pt x="57403" y="40639"/>
                  </a:lnTo>
                  <a:lnTo>
                    <a:pt x="60528" y="38100"/>
                  </a:lnTo>
                  <a:lnTo>
                    <a:pt x="63500" y="36829"/>
                  </a:lnTo>
                  <a:lnTo>
                    <a:pt x="67106" y="34289"/>
                  </a:lnTo>
                  <a:lnTo>
                    <a:pt x="70548" y="33020"/>
                  </a:lnTo>
                  <a:lnTo>
                    <a:pt x="74079" y="30479"/>
                  </a:lnTo>
                  <a:lnTo>
                    <a:pt x="81394" y="27939"/>
                  </a:lnTo>
                  <a:lnTo>
                    <a:pt x="748944" y="27939"/>
                  </a:lnTo>
                  <a:lnTo>
                    <a:pt x="756246" y="30479"/>
                  </a:lnTo>
                  <a:lnTo>
                    <a:pt x="759764" y="33020"/>
                  </a:lnTo>
                  <a:lnTo>
                    <a:pt x="762927" y="34289"/>
                  </a:lnTo>
                  <a:lnTo>
                    <a:pt x="766533" y="36829"/>
                  </a:lnTo>
                  <a:lnTo>
                    <a:pt x="769759" y="38100"/>
                  </a:lnTo>
                  <a:lnTo>
                    <a:pt x="94703" y="38100"/>
                  </a:lnTo>
                  <a:lnTo>
                    <a:pt x="91414" y="39370"/>
                  </a:lnTo>
                  <a:lnTo>
                    <a:pt x="88188" y="39370"/>
                  </a:lnTo>
                  <a:lnTo>
                    <a:pt x="85013" y="40639"/>
                  </a:lnTo>
                  <a:lnTo>
                    <a:pt x="62356" y="53339"/>
                  </a:lnTo>
                  <a:lnTo>
                    <a:pt x="59918" y="54610"/>
                  </a:lnTo>
                  <a:lnTo>
                    <a:pt x="43243" y="78739"/>
                  </a:lnTo>
                  <a:lnTo>
                    <a:pt x="42049" y="81279"/>
                  </a:lnTo>
                  <a:lnTo>
                    <a:pt x="40995" y="85089"/>
                  </a:lnTo>
                  <a:lnTo>
                    <a:pt x="40093" y="87629"/>
                  </a:lnTo>
                  <a:lnTo>
                    <a:pt x="39357" y="91439"/>
                  </a:lnTo>
                  <a:lnTo>
                    <a:pt x="38760" y="93979"/>
                  </a:lnTo>
                  <a:lnTo>
                    <a:pt x="38074" y="100329"/>
                  </a:lnTo>
                  <a:lnTo>
                    <a:pt x="38074" y="452120"/>
                  </a:lnTo>
                  <a:lnTo>
                    <a:pt x="38760" y="458470"/>
                  </a:lnTo>
                  <a:lnTo>
                    <a:pt x="39357" y="462279"/>
                  </a:lnTo>
                  <a:lnTo>
                    <a:pt x="40093" y="464820"/>
                  </a:lnTo>
                  <a:lnTo>
                    <a:pt x="40995" y="468629"/>
                  </a:lnTo>
                  <a:lnTo>
                    <a:pt x="42049" y="471170"/>
                  </a:lnTo>
                  <a:lnTo>
                    <a:pt x="43243" y="474979"/>
                  </a:lnTo>
                  <a:lnTo>
                    <a:pt x="44576" y="477520"/>
                  </a:lnTo>
                  <a:lnTo>
                    <a:pt x="46062" y="480060"/>
                  </a:lnTo>
                  <a:lnTo>
                    <a:pt x="47675" y="482600"/>
                  </a:lnTo>
                  <a:lnTo>
                    <a:pt x="49415" y="486410"/>
                  </a:lnTo>
                  <a:lnTo>
                    <a:pt x="51282" y="488950"/>
                  </a:lnTo>
                  <a:lnTo>
                    <a:pt x="53263" y="491489"/>
                  </a:lnTo>
                  <a:lnTo>
                    <a:pt x="55372" y="492760"/>
                  </a:lnTo>
                  <a:lnTo>
                    <a:pt x="57594" y="495300"/>
                  </a:lnTo>
                  <a:lnTo>
                    <a:pt x="59918" y="497839"/>
                  </a:lnTo>
                  <a:lnTo>
                    <a:pt x="62356" y="500379"/>
                  </a:lnTo>
                  <a:lnTo>
                    <a:pt x="64884" y="501650"/>
                  </a:lnTo>
                  <a:lnTo>
                    <a:pt x="67513" y="504189"/>
                  </a:lnTo>
                  <a:lnTo>
                    <a:pt x="70230" y="505460"/>
                  </a:lnTo>
                  <a:lnTo>
                    <a:pt x="73037" y="506729"/>
                  </a:lnTo>
                  <a:lnTo>
                    <a:pt x="75920" y="509270"/>
                  </a:lnTo>
                  <a:lnTo>
                    <a:pt x="78879" y="510539"/>
                  </a:lnTo>
                  <a:lnTo>
                    <a:pt x="81914" y="511810"/>
                  </a:lnTo>
                  <a:lnTo>
                    <a:pt x="85013" y="511810"/>
                  </a:lnTo>
                  <a:lnTo>
                    <a:pt x="91414" y="514350"/>
                  </a:lnTo>
                  <a:lnTo>
                    <a:pt x="98056" y="514350"/>
                  </a:lnTo>
                  <a:lnTo>
                    <a:pt x="101460" y="515620"/>
                  </a:lnTo>
                  <a:lnTo>
                    <a:pt x="768019" y="515620"/>
                  </a:lnTo>
                  <a:lnTo>
                    <a:pt x="766533" y="516889"/>
                  </a:lnTo>
                  <a:lnTo>
                    <a:pt x="762927" y="518160"/>
                  </a:lnTo>
                  <a:lnTo>
                    <a:pt x="759485" y="520700"/>
                  </a:lnTo>
                  <a:lnTo>
                    <a:pt x="752348" y="523239"/>
                  </a:lnTo>
                  <a:lnTo>
                    <a:pt x="744867" y="525779"/>
                  </a:lnTo>
                  <a:lnTo>
                    <a:pt x="741006" y="527050"/>
                  </a:lnTo>
                  <a:close/>
                </a:path>
                <a:path w="830579" h="553720">
                  <a:moveTo>
                    <a:pt x="768019" y="515620"/>
                  </a:moveTo>
                  <a:lnTo>
                    <a:pt x="728573" y="515620"/>
                  </a:lnTo>
                  <a:lnTo>
                    <a:pt x="731977" y="514350"/>
                  </a:lnTo>
                  <a:lnTo>
                    <a:pt x="738619" y="514350"/>
                  </a:lnTo>
                  <a:lnTo>
                    <a:pt x="745020" y="511810"/>
                  </a:lnTo>
                  <a:lnTo>
                    <a:pt x="748118" y="511810"/>
                  </a:lnTo>
                  <a:lnTo>
                    <a:pt x="751154" y="510539"/>
                  </a:lnTo>
                  <a:lnTo>
                    <a:pt x="754113" y="509270"/>
                  </a:lnTo>
                  <a:lnTo>
                    <a:pt x="756996" y="506729"/>
                  </a:lnTo>
                  <a:lnTo>
                    <a:pt x="759802" y="505460"/>
                  </a:lnTo>
                  <a:lnTo>
                    <a:pt x="762520" y="504189"/>
                  </a:lnTo>
                  <a:lnTo>
                    <a:pt x="765149" y="501650"/>
                  </a:lnTo>
                  <a:lnTo>
                    <a:pt x="767676" y="500379"/>
                  </a:lnTo>
                  <a:lnTo>
                    <a:pt x="770115" y="497839"/>
                  </a:lnTo>
                  <a:lnTo>
                    <a:pt x="772439" y="495300"/>
                  </a:lnTo>
                  <a:lnTo>
                    <a:pt x="774661" y="492760"/>
                  </a:lnTo>
                  <a:lnTo>
                    <a:pt x="776770" y="491489"/>
                  </a:lnTo>
                  <a:lnTo>
                    <a:pt x="778751" y="488950"/>
                  </a:lnTo>
                  <a:lnTo>
                    <a:pt x="780618" y="486410"/>
                  </a:lnTo>
                  <a:lnTo>
                    <a:pt x="782358" y="482600"/>
                  </a:lnTo>
                  <a:lnTo>
                    <a:pt x="783970" y="480060"/>
                  </a:lnTo>
                  <a:lnTo>
                    <a:pt x="785456" y="477520"/>
                  </a:lnTo>
                  <a:lnTo>
                    <a:pt x="786790" y="474979"/>
                  </a:lnTo>
                  <a:lnTo>
                    <a:pt x="787984" y="471170"/>
                  </a:lnTo>
                  <a:lnTo>
                    <a:pt x="789038" y="468629"/>
                  </a:lnTo>
                  <a:lnTo>
                    <a:pt x="789939" y="464820"/>
                  </a:lnTo>
                  <a:lnTo>
                    <a:pt x="790676" y="462279"/>
                  </a:lnTo>
                  <a:lnTo>
                    <a:pt x="791273" y="458470"/>
                  </a:lnTo>
                  <a:lnTo>
                    <a:pt x="791959" y="452120"/>
                  </a:lnTo>
                  <a:lnTo>
                    <a:pt x="791959" y="100329"/>
                  </a:lnTo>
                  <a:lnTo>
                    <a:pt x="791273" y="93979"/>
                  </a:lnTo>
                  <a:lnTo>
                    <a:pt x="790676" y="91439"/>
                  </a:lnTo>
                  <a:lnTo>
                    <a:pt x="789939" y="87629"/>
                  </a:lnTo>
                  <a:lnTo>
                    <a:pt x="789038" y="85089"/>
                  </a:lnTo>
                  <a:lnTo>
                    <a:pt x="787984" y="81279"/>
                  </a:lnTo>
                  <a:lnTo>
                    <a:pt x="786790" y="78739"/>
                  </a:lnTo>
                  <a:lnTo>
                    <a:pt x="767676" y="53339"/>
                  </a:lnTo>
                  <a:lnTo>
                    <a:pt x="765149" y="50800"/>
                  </a:lnTo>
                  <a:lnTo>
                    <a:pt x="741845" y="39370"/>
                  </a:lnTo>
                  <a:lnTo>
                    <a:pt x="738619" y="39370"/>
                  </a:lnTo>
                  <a:lnTo>
                    <a:pt x="735329" y="38100"/>
                  </a:lnTo>
                  <a:lnTo>
                    <a:pt x="769759" y="38100"/>
                  </a:lnTo>
                  <a:lnTo>
                    <a:pt x="772871" y="40639"/>
                  </a:lnTo>
                  <a:lnTo>
                    <a:pt x="789012" y="57150"/>
                  </a:lnTo>
                  <a:lnTo>
                    <a:pt x="791235" y="59689"/>
                  </a:lnTo>
                  <a:lnTo>
                    <a:pt x="793292" y="63500"/>
                  </a:lnTo>
                  <a:lnTo>
                    <a:pt x="795210" y="66039"/>
                  </a:lnTo>
                  <a:lnTo>
                    <a:pt x="796963" y="69850"/>
                  </a:lnTo>
                  <a:lnTo>
                    <a:pt x="798550" y="73660"/>
                  </a:lnTo>
                  <a:lnTo>
                    <a:pt x="799858" y="77470"/>
                  </a:lnTo>
                  <a:lnTo>
                    <a:pt x="801115" y="80010"/>
                  </a:lnTo>
                  <a:lnTo>
                    <a:pt x="804646" y="100329"/>
                  </a:lnTo>
                  <a:lnTo>
                    <a:pt x="804554" y="453389"/>
                  </a:lnTo>
                  <a:lnTo>
                    <a:pt x="796823" y="482600"/>
                  </a:lnTo>
                  <a:lnTo>
                    <a:pt x="795210" y="486410"/>
                  </a:lnTo>
                  <a:lnTo>
                    <a:pt x="793140" y="490220"/>
                  </a:lnTo>
                  <a:lnTo>
                    <a:pt x="791057" y="492760"/>
                  </a:lnTo>
                  <a:lnTo>
                    <a:pt x="788835" y="496570"/>
                  </a:lnTo>
                  <a:lnTo>
                    <a:pt x="786460" y="499110"/>
                  </a:lnTo>
                  <a:lnTo>
                    <a:pt x="783958" y="501650"/>
                  </a:lnTo>
                  <a:lnTo>
                    <a:pt x="781316" y="504189"/>
                  </a:lnTo>
                  <a:lnTo>
                    <a:pt x="778535" y="508000"/>
                  </a:lnTo>
                  <a:lnTo>
                    <a:pt x="775881" y="509270"/>
                  </a:lnTo>
                  <a:lnTo>
                    <a:pt x="772629" y="511810"/>
                  </a:lnTo>
                  <a:lnTo>
                    <a:pt x="769505" y="514350"/>
                  </a:lnTo>
                  <a:lnTo>
                    <a:pt x="768019" y="515620"/>
                  </a:lnTo>
                  <a:close/>
                </a:path>
                <a:path w="830579" h="553720">
                  <a:moveTo>
                    <a:pt x="729056" y="528320"/>
                  </a:moveTo>
                  <a:lnTo>
                    <a:pt x="100660" y="528320"/>
                  </a:lnTo>
                  <a:lnTo>
                    <a:pt x="96621" y="527050"/>
                  </a:lnTo>
                  <a:lnTo>
                    <a:pt x="733412" y="527050"/>
                  </a:lnTo>
                  <a:lnTo>
                    <a:pt x="729056" y="528320"/>
                  </a:lnTo>
                  <a:close/>
                </a:path>
                <a:path w="830579" h="553720">
                  <a:moveTo>
                    <a:pt x="99860" y="541020"/>
                  </a:moveTo>
                  <a:lnTo>
                    <a:pt x="54444" y="541020"/>
                  </a:lnTo>
                  <a:lnTo>
                    <a:pt x="50838" y="538479"/>
                  </a:lnTo>
                  <a:lnTo>
                    <a:pt x="86639" y="538479"/>
                  </a:lnTo>
                  <a:lnTo>
                    <a:pt x="91186" y="539750"/>
                  </a:lnTo>
                  <a:lnTo>
                    <a:pt x="95808" y="539750"/>
                  </a:lnTo>
                  <a:lnTo>
                    <a:pt x="99860" y="541020"/>
                  </a:lnTo>
                  <a:close/>
                </a:path>
                <a:path w="830579" h="553720">
                  <a:moveTo>
                    <a:pt x="775588" y="541020"/>
                  </a:moveTo>
                  <a:lnTo>
                    <a:pt x="730173" y="541020"/>
                  </a:lnTo>
                  <a:lnTo>
                    <a:pt x="734225" y="539750"/>
                  </a:lnTo>
                  <a:lnTo>
                    <a:pt x="738847" y="539750"/>
                  </a:lnTo>
                  <a:lnTo>
                    <a:pt x="743394" y="538479"/>
                  </a:lnTo>
                  <a:lnTo>
                    <a:pt x="779195" y="538479"/>
                  </a:lnTo>
                  <a:lnTo>
                    <a:pt x="775588" y="541020"/>
                  </a:lnTo>
                  <a:close/>
                </a:path>
                <a:path w="830579" h="553720">
                  <a:moveTo>
                    <a:pt x="761657" y="547370"/>
                  </a:moveTo>
                  <a:lnTo>
                    <a:pt x="68376" y="547370"/>
                  </a:lnTo>
                  <a:lnTo>
                    <a:pt x="63601" y="544829"/>
                  </a:lnTo>
                  <a:lnTo>
                    <a:pt x="59804" y="543560"/>
                  </a:lnTo>
                  <a:lnTo>
                    <a:pt x="58966" y="542289"/>
                  </a:lnTo>
                  <a:lnTo>
                    <a:pt x="55257" y="541020"/>
                  </a:lnTo>
                  <a:lnTo>
                    <a:pt x="774776" y="541020"/>
                  </a:lnTo>
                  <a:lnTo>
                    <a:pt x="771067" y="542289"/>
                  </a:lnTo>
                  <a:lnTo>
                    <a:pt x="770229" y="543560"/>
                  </a:lnTo>
                  <a:lnTo>
                    <a:pt x="766432" y="544829"/>
                  </a:lnTo>
                  <a:lnTo>
                    <a:pt x="761657" y="547370"/>
                  </a:lnTo>
                  <a:close/>
                </a:path>
                <a:path w="830579" h="553720">
                  <a:moveTo>
                    <a:pt x="751801" y="549910"/>
                  </a:moveTo>
                  <a:lnTo>
                    <a:pt x="78231" y="549910"/>
                  </a:lnTo>
                  <a:lnTo>
                    <a:pt x="74155" y="548639"/>
                  </a:lnTo>
                  <a:lnTo>
                    <a:pt x="69253" y="547370"/>
                  </a:lnTo>
                  <a:lnTo>
                    <a:pt x="760780" y="547370"/>
                  </a:lnTo>
                  <a:lnTo>
                    <a:pt x="755878" y="548639"/>
                  </a:lnTo>
                  <a:lnTo>
                    <a:pt x="751801" y="549910"/>
                  </a:lnTo>
                  <a:close/>
                </a:path>
                <a:path w="830579" h="553720">
                  <a:moveTo>
                    <a:pt x="746721" y="551179"/>
                  </a:moveTo>
                  <a:lnTo>
                    <a:pt x="83312" y="551179"/>
                  </a:lnTo>
                  <a:lnTo>
                    <a:pt x="79146" y="549910"/>
                  </a:lnTo>
                  <a:lnTo>
                    <a:pt x="750887" y="549910"/>
                  </a:lnTo>
                  <a:lnTo>
                    <a:pt x="746721" y="551179"/>
                  </a:lnTo>
                  <a:close/>
                </a:path>
                <a:path w="830579" h="553720">
                  <a:moveTo>
                    <a:pt x="741552" y="552450"/>
                  </a:moveTo>
                  <a:lnTo>
                    <a:pt x="88480" y="552450"/>
                  </a:lnTo>
                  <a:lnTo>
                    <a:pt x="84251" y="551179"/>
                  </a:lnTo>
                  <a:lnTo>
                    <a:pt x="745782" y="551179"/>
                  </a:lnTo>
                  <a:lnTo>
                    <a:pt x="741552" y="552450"/>
                  </a:lnTo>
                  <a:close/>
                </a:path>
                <a:path w="830579" h="553720">
                  <a:moveTo>
                    <a:pt x="730973" y="553720"/>
                  </a:moveTo>
                  <a:lnTo>
                    <a:pt x="99060" y="553720"/>
                  </a:lnTo>
                  <a:lnTo>
                    <a:pt x="94691" y="552450"/>
                  </a:lnTo>
                  <a:lnTo>
                    <a:pt x="735342" y="552450"/>
                  </a:lnTo>
                  <a:lnTo>
                    <a:pt x="730973" y="55372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4294924" y="4506696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促销专员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802062" y="4027487"/>
            <a:ext cx="1303655" cy="2455545"/>
            <a:chOff x="3802062" y="4027487"/>
            <a:chExt cx="1303655" cy="2455545"/>
          </a:xfrm>
        </p:grpSpPr>
        <p:sp>
          <p:nvSpPr>
            <p:cNvPr id="40" name="object 40"/>
            <p:cNvSpPr/>
            <p:nvPr/>
          </p:nvSpPr>
          <p:spPr>
            <a:xfrm>
              <a:off x="4299204" y="4032504"/>
              <a:ext cx="396240" cy="515620"/>
            </a:xfrm>
            <a:custGeom>
              <a:avLst/>
              <a:gdLst/>
              <a:ahLst/>
              <a:cxnLst/>
              <a:rect l="l" t="t" r="r" b="b"/>
              <a:pathLst>
                <a:path w="396239" h="515620">
                  <a:moveTo>
                    <a:pt x="198120" y="515112"/>
                  </a:moveTo>
                  <a:lnTo>
                    <a:pt x="0" y="387096"/>
                  </a:lnTo>
                  <a:lnTo>
                    <a:pt x="99060" y="387096"/>
                  </a:lnTo>
                  <a:lnTo>
                    <a:pt x="99060" y="0"/>
                  </a:lnTo>
                  <a:lnTo>
                    <a:pt x="297180" y="0"/>
                  </a:lnTo>
                  <a:lnTo>
                    <a:pt x="297180" y="387096"/>
                  </a:lnTo>
                  <a:lnTo>
                    <a:pt x="396240" y="387096"/>
                  </a:lnTo>
                  <a:lnTo>
                    <a:pt x="198120" y="515112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282859" y="4027487"/>
              <a:ext cx="429259" cy="526415"/>
            </a:xfrm>
            <a:custGeom>
              <a:avLst/>
              <a:gdLst/>
              <a:ahLst/>
              <a:cxnLst/>
              <a:rect l="l" t="t" r="r" b="b"/>
              <a:pathLst>
                <a:path w="429260" h="526414">
                  <a:moveTo>
                    <a:pt x="110540" y="391909"/>
                  </a:moveTo>
                  <a:lnTo>
                    <a:pt x="110540" y="0"/>
                  </a:lnTo>
                  <a:lnTo>
                    <a:pt x="318503" y="0"/>
                  </a:lnTo>
                  <a:lnTo>
                    <a:pt x="318503" y="4762"/>
                  </a:lnTo>
                  <a:lnTo>
                    <a:pt x="120065" y="4762"/>
                  </a:lnTo>
                  <a:lnTo>
                    <a:pt x="115303" y="9525"/>
                  </a:lnTo>
                  <a:lnTo>
                    <a:pt x="120065" y="9525"/>
                  </a:lnTo>
                  <a:lnTo>
                    <a:pt x="120065" y="387146"/>
                  </a:lnTo>
                  <a:lnTo>
                    <a:pt x="115303" y="387146"/>
                  </a:lnTo>
                  <a:lnTo>
                    <a:pt x="110540" y="391909"/>
                  </a:lnTo>
                  <a:close/>
                </a:path>
                <a:path w="429260" h="526414">
                  <a:moveTo>
                    <a:pt x="120065" y="9525"/>
                  </a:moveTo>
                  <a:lnTo>
                    <a:pt x="115303" y="9525"/>
                  </a:lnTo>
                  <a:lnTo>
                    <a:pt x="120065" y="4762"/>
                  </a:lnTo>
                  <a:lnTo>
                    <a:pt x="120065" y="9525"/>
                  </a:lnTo>
                  <a:close/>
                </a:path>
                <a:path w="429260" h="526414">
                  <a:moveTo>
                    <a:pt x="308978" y="9525"/>
                  </a:moveTo>
                  <a:lnTo>
                    <a:pt x="120065" y="9525"/>
                  </a:lnTo>
                  <a:lnTo>
                    <a:pt x="120065" y="4762"/>
                  </a:lnTo>
                  <a:lnTo>
                    <a:pt x="308978" y="4762"/>
                  </a:lnTo>
                  <a:lnTo>
                    <a:pt x="308978" y="9525"/>
                  </a:lnTo>
                  <a:close/>
                </a:path>
                <a:path w="429260" h="526414">
                  <a:moveTo>
                    <a:pt x="396891" y="396671"/>
                  </a:moveTo>
                  <a:lnTo>
                    <a:pt x="308978" y="396671"/>
                  </a:lnTo>
                  <a:lnTo>
                    <a:pt x="308978" y="4762"/>
                  </a:lnTo>
                  <a:lnTo>
                    <a:pt x="313740" y="9525"/>
                  </a:lnTo>
                  <a:lnTo>
                    <a:pt x="318503" y="9525"/>
                  </a:lnTo>
                  <a:lnTo>
                    <a:pt x="318503" y="387146"/>
                  </a:lnTo>
                  <a:lnTo>
                    <a:pt x="313740" y="387146"/>
                  </a:lnTo>
                  <a:lnTo>
                    <a:pt x="318503" y="391909"/>
                  </a:lnTo>
                  <a:lnTo>
                    <a:pt x="404230" y="391909"/>
                  </a:lnTo>
                  <a:lnTo>
                    <a:pt x="396891" y="396671"/>
                  </a:lnTo>
                  <a:close/>
                </a:path>
                <a:path w="429260" h="526414">
                  <a:moveTo>
                    <a:pt x="318503" y="9525"/>
                  </a:moveTo>
                  <a:lnTo>
                    <a:pt x="313740" y="9525"/>
                  </a:lnTo>
                  <a:lnTo>
                    <a:pt x="308978" y="4762"/>
                  </a:lnTo>
                  <a:lnTo>
                    <a:pt x="318503" y="4762"/>
                  </a:lnTo>
                  <a:lnTo>
                    <a:pt x="318503" y="9525"/>
                  </a:lnTo>
                  <a:close/>
                </a:path>
                <a:path w="429260" h="526414">
                  <a:moveTo>
                    <a:pt x="214528" y="526376"/>
                  </a:moveTo>
                  <a:lnTo>
                    <a:pt x="0" y="387146"/>
                  </a:lnTo>
                  <a:lnTo>
                    <a:pt x="110540" y="387146"/>
                  </a:lnTo>
                  <a:lnTo>
                    <a:pt x="110540" y="387921"/>
                  </a:lnTo>
                  <a:lnTo>
                    <a:pt x="18681" y="387921"/>
                  </a:lnTo>
                  <a:lnTo>
                    <a:pt x="16090" y="396671"/>
                  </a:lnTo>
                  <a:lnTo>
                    <a:pt x="32165" y="396671"/>
                  </a:lnTo>
                  <a:lnTo>
                    <a:pt x="214528" y="515018"/>
                  </a:lnTo>
                  <a:lnTo>
                    <a:pt x="211937" y="516699"/>
                  </a:lnTo>
                  <a:lnTo>
                    <a:pt x="229439" y="516699"/>
                  </a:lnTo>
                  <a:lnTo>
                    <a:pt x="214528" y="526376"/>
                  </a:lnTo>
                  <a:close/>
                </a:path>
                <a:path w="429260" h="526414">
                  <a:moveTo>
                    <a:pt x="120065" y="391909"/>
                  </a:moveTo>
                  <a:lnTo>
                    <a:pt x="110540" y="391909"/>
                  </a:lnTo>
                  <a:lnTo>
                    <a:pt x="115303" y="387146"/>
                  </a:lnTo>
                  <a:lnTo>
                    <a:pt x="120065" y="387146"/>
                  </a:lnTo>
                  <a:lnTo>
                    <a:pt x="120065" y="391909"/>
                  </a:lnTo>
                  <a:close/>
                </a:path>
                <a:path w="429260" h="526414">
                  <a:moveTo>
                    <a:pt x="318503" y="391909"/>
                  </a:moveTo>
                  <a:lnTo>
                    <a:pt x="313740" y="387146"/>
                  </a:lnTo>
                  <a:lnTo>
                    <a:pt x="318503" y="387146"/>
                  </a:lnTo>
                  <a:lnTo>
                    <a:pt x="318503" y="391909"/>
                  </a:lnTo>
                  <a:close/>
                </a:path>
                <a:path w="429260" h="526414">
                  <a:moveTo>
                    <a:pt x="404230" y="391909"/>
                  </a:moveTo>
                  <a:lnTo>
                    <a:pt x="318503" y="391909"/>
                  </a:lnTo>
                  <a:lnTo>
                    <a:pt x="318503" y="387146"/>
                  </a:lnTo>
                  <a:lnTo>
                    <a:pt x="429056" y="387146"/>
                  </a:lnTo>
                  <a:lnTo>
                    <a:pt x="427863" y="387921"/>
                  </a:lnTo>
                  <a:lnTo>
                    <a:pt x="410375" y="387921"/>
                  </a:lnTo>
                  <a:lnTo>
                    <a:pt x="404230" y="391909"/>
                  </a:lnTo>
                  <a:close/>
                </a:path>
                <a:path w="429260" h="526414">
                  <a:moveTo>
                    <a:pt x="32165" y="396671"/>
                  </a:moveTo>
                  <a:lnTo>
                    <a:pt x="16090" y="396671"/>
                  </a:lnTo>
                  <a:lnTo>
                    <a:pt x="18681" y="387921"/>
                  </a:lnTo>
                  <a:lnTo>
                    <a:pt x="32165" y="396671"/>
                  </a:lnTo>
                  <a:close/>
                </a:path>
                <a:path w="429260" h="526414">
                  <a:moveTo>
                    <a:pt x="120065" y="396671"/>
                  </a:moveTo>
                  <a:lnTo>
                    <a:pt x="32165" y="396671"/>
                  </a:lnTo>
                  <a:lnTo>
                    <a:pt x="18681" y="387921"/>
                  </a:lnTo>
                  <a:lnTo>
                    <a:pt x="110540" y="387921"/>
                  </a:lnTo>
                  <a:lnTo>
                    <a:pt x="110540" y="391909"/>
                  </a:lnTo>
                  <a:lnTo>
                    <a:pt x="120065" y="391909"/>
                  </a:lnTo>
                  <a:lnTo>
                    <a:pt x="120065" y="396671"/>
                  </a:lnTo>
                  <a:close/>
                </a:path>
                <a:path w="429260" h="526414">
                  <a:moveTo>
                    <a:pt x="229439" y="516699"/>
                  </a:moveTo>
                  <a:lnTo>
                    <a:pt x="217119" y="516699"/>
                  </a:lnTo>
                  <a:lnTo>
                    <a:pt x="214528" y="515018"/>
                  </a:lnTo>
                  <a:lnTo>
                    <a:pt x="410375" y="387921"/>
                  </a:lnTo>
                  <a:lnTo>
                    <a:pt x="412965" y="396671"/>
                  </a:lnTo>
                  <a:lnTo>
                    <a:pt x="414380" y="396671"/>
                  </a:lnTo>
                  <a:lnTo>
                    <a:pt x="229439" y="516699"/>
                  </a:lnTo>
                  <a:close/>
                </a:path>
                <a:path w="429260" h="526414">
                  <a:moveTo>
                    <a:pt x="414380" y="396671"/>
                  </a:moveTo>
                  <a:lnTo>
                    <a:pt x="412965" y="396671"/>
                  </a:lnTo>
                  <a:lnTo>
                    <a:pt x="410375" y="387921"/>
                  </a:lnTo>
                  <a:lnTo>
                    <a:pt x="427863" y="387921"/>
                  </a:lnTo>
                  <a:lnTo>
                    <a:pt x="414380" y="396671"/>
                  </a:lnTo>
                  <a:close/>
                </a:path>
                <a:path w="429260" h="526414">
                  <a:moveTo>
                    <a:pt x="217119" y="516699"/>
                  </a:moveTo>
                  <a:lnTo>
                    <a:pt x="211937" y="516699"/>
                  </a:lnTo>
                  <a:lnTo>
                    <a:pt x="214528" y="515018"/>
                  </a:lnTo>
                  <a:lnTo>
                    <a:pt x="217119" y="516699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820668" y="5579363"/>
              <a:ext cx="1266825" cy="885825"/>
            </a:xfrm>
            <a:custGeom>
              <a:avLst/>
              <a:gdLst/>
              <a:ahLst/>
              <a:cxnLst/>
              <a:rect l="l" t="t" r="r" b="b"/>
              <a:pathLst>
                <a:path w="1266825" h="885825">
                  <a:moveTo>
                    <a:pt x="1118616" y="885444"/>
                  </a:moveTo>
                  <a:lnTo>
                    <a:pt x="147828" y="885444"/>
                  </a:lnTo>
                  <a:lnTo>
                    <a:pt x="101236" y="877683"/>
                  </a:lnTo>
                  <a:lnTo>
                    <a:pt x="60752" y="856616"/>
                  </a:lnTo>
                  <a:lnTo>
                    <a:pt x="28782" y="824645"/>
                  </a:lnTo>
                  <a:lnTo>
                    <a:pt x="7729" y="784177"/>
                  </a:lnTo>
                  <a:lnTo>
                    <a:pt x="0" y="737615"/>
                  </a:lnTo>
                  <a:lnTo>
                    <a:pt x="0" y="147827"/>
                  </a:lnTo>
                  <a:lnTo>
                    <a:pt x="7729" y="101358"/>
                  </a:lnTo>
                  <a:lnTo>
                    <a:pt x="28782" y="60935"/>
                  </a:lnTo>
                  <a:lnTo>
                    <a:pt x="60752" y="28965"/>
                  </a:lnTo>
                  <a:lnTo>
                    <a:pt x="101236" y="7851"/>
                  </a:lnTo>
                  <a:lnTo>
                    <a:pt x="147828" y="0"/>
                  </a:lnTo>
                  <a:lnTo>
                    <a:pt x="1118616" y="0"/>
                  </a:lnTo>
                  <a:lnTo>
                    <a:pt x="1165055" y="7851"/>
                  </a:lnTo>
                  <a:lnTo>
                    <a:pt x="1205462" y="28965"/>
                  </a:lnTo>
                  <a:lnTo>
                    <a:pt x="1237433" y="60935"/>
                  </a:lnTo>
                  <a:lnTo>
                    <a:pt x="1258561" y="101358"/>
                  </a:lnTo>
                  <a:lnTo>
                    <a:pt x="1266444" y="147827"/>
                  </a:lnTo>
                  <a:lnTo>
                    <a:pt x="1266444" y="737615"/>
                  </a:lnTo>
                  <a:lnTo>
                    <a:pt x="1258561" y="784177"/>
                  </a:lnTo>
                  <a:lnTo>
                    <a:pt x="1237433" y="824645"/>
                  </a:lnTo>
                  <a:lnTo>
                    <a:pt x="1205462" y="856616"/>
                  </a:lnTo>
                  <a:lnTo>
                    <a:pt x="1165055" y="877683"/>
                  </a:lnTo>
                  <a:lnTo>
                    <a:pt x="1118616" y="885444"/>
                  </a:lnTo>
                  <a:close/>
                </a:path>
              </a:pathLst>
            </a:custGeom>
            <a:solidFill>
              <a:srgbClr val="0000FF">
                <a:alpha val="948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802062" y="5561012"/>
              <a:ext cx="1303655" cy="922019"/>
            </a:xfrm>
            <a:custGeom>
              <a:avLst/>
              <a:gdLst/>
              <a:ahLst/>
              <a:cxnLst/>
              <a:rect l="l" t="t" r="r" b="b"/>
              <a:pathLst>
                <a:path w="1303654" h="922020">
                  <a:moveTo>
                    <a:pt x="1161757" y="1270"/>
                  </a:moveTo>
                  <a:lnTo>
                    <a:pt x="141579" y="1270"/>
                  </a:lnTo>
                  <a:lnTo>
                    <a:pt x="148958" y="0"/>
                  </a:lnTo>
                  <a:lnTo>
                    <a:pt x="1154379" y="0"/>
                  </a:lnTo>
                  <a:lnTo>
                    <a:pt x="1161757" y="1270"/>
                  </a:lnTo>
                  <a:close/>
                </a:path>
                <a:path w="1303654" h="922020">
                  <a:moveTo>
                    <a:pt x="1169962" y="2539"/>
                  </a:moveTo>
                  <a:lnTo>
                    <a:pt x="133375" y="2539"/>
                  </a:lnTo>
                  <a:lnTo>
                    <a:pt x="140627" y="1270"/>
                  </a:lnTo>
                  <a:lnTo>
                    <a:pt x="1162710" y="1270"/>
                  </a:lnTo>
                  <a:lnTo>
                    <a:pt x="1169962" y="2539"/>
                  </a:lnTo>
                  <a:close/>
                </a:path>
                <a:path w="1303654" h="922020">
                  <a:moveTo>
                    <a:pt x="1178026" y="5079"/>
                  </a:moveTo>
                  <a:lnTo>
                    <a:pt x="125310" y="5079"/>
                  </a:lnTo>
                  <a:lnTo>
                    <a:pt x="132435" y="2539"/>
                  </a:lnTo>
                  <a:lnTo>
                    <a:pt x="1170901" y="2539"/>
                  </a:lnTo>
                  <a:lnTo>
                    <a:pt x="1178026" y="5079"/>
                  </a:lnTo>
                  <a:close/>
                </a:path>
                <a:path w="1303654" h="922020">
                  <a:moveTo>
                    <a:pt x="1201267" y="12700"/>
                  </a:moveTo>
                  <a:lnTo>
                    <a:pt x="102069" y="12700"/>
                  </a:lnTo>
                  <a:lnTo>
                    <a:pt x="108762" y="10160"/>
                  </a:lnTo>
                  <a:lnTo>
                    <a:pt x="109651" y="8889"/>
                  </a:lnTo>
                  <a:lnTo>
                    <a:pt x="116497" y="7620"/>
                  </a:lnTo>
                  <a:lnTo>
                    <a:pt x="117398" y="6350"/>
                  </a:lnTo>
                  <a:lnTo>
                    <a:pt x="124396" y="5079"/>
                  </a:lnTo>
                  <a:lnTo>
                    <a:pt x="1178940" y="5079"/>
                  </a:lnTo>
                  <a:lnTo>
                    <a:pt x="1185938" y="6350"/>
                  </a:lnTo>
                  <a:lnTo>
                    <a:pt x="1186840" y="7620"/>
                  </a:lnTo>
                  <a:lnTo>
                    <a:pt x="1193685" y="8889"/>
                  </a:lnTo>
                  <a:lnTo>
                    <a:pt x="1194574" y="10160"/>
                  </a:lnTo>
                  <a:lnTo>
                    <a:pt x="1201267" y="12700"/>
                  </a:lnTo>
                  <a:close/>
                </a:path>
                <a:path w="1303654" h="922020">
                  <a:moveTo>
                    <a:pt x="1194574" y="911860"/>
                  </a:moveTo>
                  <a:lnTo>
                    <a:pt x="108762" y="911860"/>
                  </a:lnTo>
                  <a:lnTo>
                    <a:pt x="102069" y="909320"/>
                  </a:lnTo>
                  <a:lnTo>
                    <a:pt x="101219" y="908050"/>
                  </a:lnTo>
                  <a:lnTo>
                    <a:pt x="93852" y="905510"/>
                  </a:lnTo>
                  <a:lnTo>
                    <a:pt x="86677" y="901700"/>
                  </a:lnTo>
                  <a:lnTo>
                    <a:pt x="80505" y="897889"/>
                  </a:lnTo>
                  <a:lnTo>
                    <a:pt x="79730" y="897889"/>
                  </a:lnTo>
                  <a:lnTo>
                    <a:pt x="73748" y="894079"/>
                  </a:lnTo>
                  <a:lnTo>
                    <a:pt x="72986" y="892810"/>
                  </a:lnTo>
                  <a:lnTo>
                    <a:pt x="67208" y="889000"/>
                  </a:lnTo>
                  <a:lnTo>
                    <a:pt x="66471" y="887729"/>
                  </a:lnTo>
                  <a:lnTo>
                    <a:pt x="60909" y="883920"/>
                  </a:lnTo>
                  <a:lnTo>
                    <a:pt x="60210" y="883920"/>
                  </a:lnTo>
                  <a:lnTo>
                    <a:pt x="54863" y="878839"/>
                  </a:lnTo>
                  <a:lnTo>
                    <a:pt x="54190" y="877570"/>
                  </a:lnTo>
                  <a:lnTo>
                    <a:pt x="49072" y="873760"/>
                  </a:lnTo>
                  <a:lnTo>
                    <a:pt x="48425" y="872489"/>
                  </a:lnTo>
                  <a:lnTo>
                    <a:pt x="43548" y="867410"/>
                  </a:lnTo>
                  <a:lnTo>
                    <a:pt x="42938" y="867410"/>
                  </a:lnTo>
                  <a:lnTo>
                    <a:pt x="38303" y="861060"/>
                  </a:lnTo>
                  <a:lnTo>
                    <a:pt x="37731" y="861060"/>
                  </a:lnTo>
                  <a:lnTo>
                    <a:pt x="33350" y="854710"/>
                  </a:lnTo>
                  <a:lnTo>
                    <a:pt x="32804" y="854710"/>
                  </a:lnTo>
                  <a:lnTo>
                    <a:pt x="28689" y="848360"/>
                  </a:lnTo>
                  <a:lnTo>
                    <a:pt x="28181" y="848360"/>
                  </a:lnTo>
                  <a:lnTo>
                    <a:pt x="24345" y="842010"/>
                  </a:lnTo>
                  <a:lnTo>
                    <a:pt x="23875" y="840739"/>
                  </a:lnTo>
                  <a:lnTo>
                    <a:pt x="20320" y="835660"/>
                  </a:lnTo>
                  <a:lnTo>
                    <a:pt x="16624" y="828039"/>
                  </a:lnTo>
                  <a:lnTo>
                    <a:pt x="13271" y="820420"/>
                  </a:lnTo>
                  <a:lnTo>
                    <a:pt x="12915" y="819150"/>
                  </a:lnTo>
                  <a:lnTo>
                    <a:pt x="10274" y="812800"/>
                  </a:lnTo>
                  <a:lnTo>
                    <a:pt x="9944" y="811529"/>
                  </a:lnTo>
                  <a:lnTo>
                    <a:pt x="7632" y="805179"/>
                  </a:lnTo>
                  <a:lnTo>
                    <a:pt x="7353" y="803910"/>
                  </a:lnTo>
                  <a:lnTo>
                    <a:pt x="5359" y="797560"/>
                  </a:lnTo>
                  <a:lnTo>
                    <a:pt x="5130" y="796289"/>
                  </a:lnTo>
                  <a:lnTo>
                    <a:pt x="3479" y="788670"/>
                  </a:lnTo>
                  <a:lnTo>
                    <a:pt x="3289" y="788670"/>
                  </a:lnTo>
                  <a:lnTo>
                    <a:pt x="1993" y="781050"/>
                  </a:lnTo>
                  <a:lnTo>
                    <a:pt x="1854" y="779779"/>
                  </a:lnTo>
                  <a:lnTo>
                    <a:pt x="914" y="772160"/>
                  </a:lnTo>
                  <a:lnTo>
                    <a:pt x="241" y="764539"/>
                  </a:lnTo>
                  <a:lnTo>
                    <a:pt x="0" y="755650"/>
                  </a:lnTo>
                  <a:lnTo>
                    <a:pt x="12" y="165100"/>
                  </a:lnTo>
                  <a:lnTo>
                    <a:pt x="241" y="156210"/>
                  </a:lnTo>
                  <a:lnTo>
                    <a:pt x="914" y="148589"/>
                  </a:lnTo>
                  <a:lnTo>
                    <a:pt x="1854" y="140970"/>
                  </a:lnTo>
                  <a:lnTo>
                    <a:pt x="1993" y="139700"/>
                  </a:lnTo>
                  <a:lnTo>
                    <a:pt x="3289" y="133350"/>
                  </a:lnTo>
                  <a:lnTo>
                    <a:pt x="3479" y="132079"/>
                  </a:lnTo>
                  <a:lnTo>
                    <a:pt x="5130" y="124460"/>
                  </a:lnTo>
                  <a:lnTo>
                    <a:pt x="5359" y="123189"/>
                  </a:lnTo>
                  <a:lnTo>
                    <a:pt x="7353" y="116839"/>
                  </a:lnTo>
                  <a:lnTo>
                    <a:pt x="7632" y="115570"/>
                  </a:lnTo>
                  <a:lnTo>
                    <a:pt x="9944" y="109220"/>
                  </a:lnTo>
                  <a:lnTo>
                    <a:pt x="10274" y="107950"/>
                  </a:lnTo>
                  <a:lnTo>
                    <a:pt x="12915" y="101600"/>
                  </a:lnTo>
                  <a:lnTo>
                    <a:pt x="13271" y="100329"/>
                  </a:lnTo>
                  <a:lnTo>
                    <a:pt x="16624" y="92710"/>
                  </a:lnTo>
                  <a:lnTo>
                    <a:pt x="20320" y="86360"/>
                  </a:lnTo>
                  <a:lnTo>
                    <a:pt x="23875" y="80010"/>
                  </a:lnTo>
                  <a:lnTo>
                    <a:pt x="24345" y="78739"/>
                  </a:lnTo>
                  <a:lnTo>
                    <a:pt x="28181" y="73660"/>
                  </a:lnTo>
                  <a:lnTo>
                    <a:pt x="28689" y="72389"/>
                  </a:lnTo>
                  <a:lnTo>
                    <a:pt x="32804" y="66039"/>
                  </a:lnTo>
                  <a:lnTo>
                    <a:pt x="33350" y="66039"/>
                  </a:lnTo>
                  <a:lnTo>
                    <a:pt x="37731" y="59689"/>
                  </a:lnTo>
                  <a:lnTo>
                    <a:pt x="38303" y="59689"/>
                  </a:lnTo>
                  <a:lnTo>
                    <a:pt x="42938" y="54610"/>
                  </a:lnTo>
                  <a:lnTo>
                    <a:pt x="43548" y="53339"/>
                  </a:lnTo>
                  <a:lnTo>
                    <a:pt x="48425" y="48260"/>
                  </a:lnTo>
                  <a:lnTo>
                    <a:pt x="49072" y="48260"/>
                  </a:lnTo>
                  <a:lnTo>
                    <a:pt x="54190" y="43179"/>
                  </a:lnTo>
                  <a:lnTo>
                    <a:pt x="54863" y="41910"/>
                  </a:lnTo>
                  <a:lnTo>
                    <a:pt x="60210" y="38100"/>
                  </a:lnTo>
                  <a:lnTo>
                    <a:pt x="60909" y="36829"/>
                  </a:lnTo>
                  <a:lnTo>
                    <a:pt x="66471" y="33020"/>
                  </a:lnTo>
                  <a:lnTo>
                    <a:pt x="67208" y="31750"/>
                  </a:lnTo>
                  <a:lnTo>
                    <a:pt x="72986" y="27939"/>
                  </a:lnTo>
                  <a:lnTo>
                    <a:pt x="73748" y="27939"/>
                  </a:lnTo>
                  <a:lnTo>
                    <a:pt x="79730" y="24129"/>
                  </a:lnTo>
                  <a:lnTo>
                    <a:pt x="80505" y="22860"/>
                  </a:lnTo>
                  <a:lnTo>
                    <a:pt x="86677" y="20320"/>
                  </a:lnTo>
                  <a:lnTo>
                    <a:pt x="93852" y="16510"/>
                  </a:lnTo>
                  <a:lnTo>
                    <a:pt x="101219" y="12700"/>
                  </a:lnTo>
                  <a:lnTo>
                    <a:pt x="151041" y="12700"/>
                  </a:lnTo>
                  <a:lnTo>
                    <a:pt x="135762" y="15239"/>
                  </a:lnTo>
                  <a:lnTo>
                    <a:pt x="135140" y="15239"/>
                  </a:lnTo>
                  <a:lnTo>
                    <a:pt x="128320" y="16510"/>
                  </a:lnTo>
                  <a:lnTo>
                    <a:pt x="113868" y="21589"/>
                  </a:lnTo>
                  <a:lnTo>
                    <a:pt x="106870" y="24129"/>
                  </a:lnTo>
                  <a:lnTo>
                    <a:pt x="106299" y="24129"/>
                  </a:lnTo>
                  <a:lnTo>
                    <a:pt x="99504" y="27939"/>
                  </a:lnTo>
                  <a:lnTo>
                    <a:pt x="92875" y="30479"/>
                  </a:lnTo>
                  <a:lnTo>
                    <a:pt x="86969" y="34289"/>
                  </a:lnTo>
                  <a:lnTo>
                    <a:pt x="80733" y="38100"/>
                  </a:lnTo>
                  <a:lnTo>
                    <a:pt x="80225" y="38100"/>
                  </a:lnTo>
                  <a:lnTo>
                    <a:pt x="74688" y="41910"/>
                  </a:lnTo>
                  <a:lnTo>
                    <a:pt x="68872" y="46989"/>
                  </a:lnTo>
                  <a:lnTo>
                    <a:pt x="62839" y="52070"/>
                  </a:lnTo>
                  <a:lnTo>
                    <a:pt x="57518" y="57150"/>
                  </a:lnTo>
                  <a:lnTo>
                    <a:pt x="52844" y="62229"/>
                  </a:lnTo>
                  <a:lnTo>
                    <a:pt x="47612" y="68579"/>
                  </a:lnTo>
                  <a:lnTo>
                    <a:pt x="43065" y="73660"/>
                  </a:lnTo>
                  <a:lnTo>
                    <a:pt x="39128" y="80010"/>
                  </a:lnTo>
                  <a:lnTo>
                    <a:pt x="38785" y="80010"/>
                  </a:lnTo>
                  <a:lnTo>
                    <a:pt x="34810" y="86360"/>
                  </a:lnTo>
                  <a:lnTo>
                    <a:pt x="28003" y="99060"/>
                  </a:lnTo>
                  <a:lnTo>
                    <a:pt x="24904" y="105410"/>
                  </a:lnTo>
                  <a:lnTo>
                    <a:pt x="24663" y="106679"/>
                  </a:lnTo>
                  <a:lnTo>
                    <a:pt x="21932" y="113029"/>
                  </a:lnTo>
                  <a:lnTo>
                    <a:pt x="19519" y="120650"/>
                  </a:lnTo>
                  <a:lnTo>
                    <a:pt x="17462" y="128270"/>
                  </a:lnTo>
                  <a:lnTo>
                    <a:pt x="15887" y="134620"/>
                  </a:lnTo>
                  <a:lnTo>
                    <a:pt x="14427" y="142239"/>
                  </a:lnTo>
                  <a:lnTo>
                    <a:pt x="13462" y="149860"/>
                  </a:lnTo>
                  <a:lnTo>
                    <a:pt x="12890" y="158750"/>
                  </a:lnTo>
                  <a:lnTo>
                    <a:pt x="12700" y="165100"/>
                  </a:lnTo>
                  <a:lnTo>
                    <a:pt x="12700" y="755650"/>
                  </a:lnTo>
                  <a:lnTo>
                    <a:pt x="15760" y="786129"/>
                  </a:lnTo>
                  <a:lnTo>
                    <a:pt x="17462" y="793750"/>
                  </a:lnTo>
                  <a:lnTo>
                    <a:pt x="19519" y="800100"/>
                  </a:lnTo>
                  <a:lnTo>
                    <a:pt x="21932" y="807720"/>
                  </a:lnTo>
                  <a:lnTo>
                    <a:pt x="24663" y="815339"/>
                  </a:lnTo>
                  <a:lnTo>
                    <a:pt x="24904" y="815339"/>
                  </a:lnTo>
                  <a:lnTo>
                    <a:pt x="28003" y="821689"/>
                  </a:lnTo>
                  <a:lnTo>
                    <a:pt x="31407" y="829310"/>
                  </a:lnTo>
                  <a:lnTo>
                    <a:pt x="34810" y="834389"/>
                  </a:lnTo>
                  <a:lnTo>
                    <a:pt x="38785" y="840739"/>
                  </a:lnTo>
                  <a:lnTo>
                    <a:pt x="39128" y="842010"/>
                  </a:lnTo>
                  <a:lnTo>
                    <a:pt x="43065" y="847089"/>
                  </a:lnTo>
                  <a:lnTo>
                    <a:pt x="47612" y="853439"/>
                  </a:lnTo>
                  <a:lnTo>
                    <a:pt x="52844" y="858520"/>
                  </a:lnTo>
                  <a:lnTo>
                    <a:pt x="57518" y="863600"/>
                  </a:lnTo>
                  <a:lnTo>
                    <a:pt x="62839" y="868679"/>
                  </a:lnTo>
                  <a:lnTo>
                    <a:pt x="68872" y="873760"/>
                  </a:lnTo>
                  <a:lnTo>
                    <a:pt x="74688" y="878839"/>
                  </a:lnTo>
                  <a:lnTo>
                    <a:pt x="80225" y="882650"/>
                  </a:lnTo>
                  <a:lnTo>
                    <a:pt x="80733" y="882650"/>
                  </a:lnTo>
                  <a:lnTo>
                    <a:pt x="86969" y="886460"/>
                  </a:lnTo>
                  <a:lnTo>
                    <a:pt x="92875" y="890270"/>
                  </a:lnTo>
                  <a:lnTo>
                    <a:pt x="99504" y="894079"/>
                  </a:lnTo>
                  <a:lnTo>
                    <a:pt x="106299" y="896620"/>
                  </a:lnTo>
                  <a:lnTo>
                    <a:pt x="106870" y="896620"/>
                  </a:lnTo>
                  <a:lnTo>
                    <a:pt x="121018" y="901700"/>
                  </a:lnTo>
                  <a:lnTo>
                    <a:pt x="128320" y="904239"/>
                  </a:lnTo>
                  <a:lnTo>
                    <a:pt x="135140" y="905510"/>
                  </a:lnTo>
                  <a:lnTo>
                    <a:pt x="135762" y="905510"/>
                  </a:lnTo>
                  <a:lnTo>
                    <a:pt x="158838" y="909320"/>
                  </a:lnTo>
                  <a:lnTo>
                    <a:pt x="1201267" y="909320"/>
                  </a:lnTo>
                  <a:lnTo>
                    <a:pt x="1194574" y="911860"/>
                  </a:lnTo>
                  <a:close/>
                </a:path>
                <a:path w="1303654" h="922020">
                  <a:moveTo>
                    <a:pt x="1201267" y="909320"/>
                  </a:moveTo>
                  <a:lnTo>
                    <a:pt x="1144498" y="909320"/>
                  </a:lnTo>
                  <a:lnTo>
                    <a:pt x="1167574" y="905510"/>
                  </a:lnTo>
                  <a:lnTo>
                    <a:pt x="1168196" y="905510"/>
                  </a:lnTo>
                  <a:lnTo>
                    <a:pt x="1175016" y="904239"/>
                  </a:lnTo>
                  <a:lnTo>
                    <a:pt x="1182319" y="901700"/>
                  </a:lnTo>
                  <a:lnTo>
                    <a:pt x="1196466" y="896620"/>
                  </a:lnTo>
                  <a:lnTo>
                    <a:pt x="1197038" y="896620"/>
                  </a:lnTo>
                  <a:lnTo>
                    <a:pt x="1203833" y="894079"/>
                  </a:lnTo>
                  <a:lnTo>
                    <a:pt x="1210462" y="890270"/>
                  </a:lnTo>
                  <a:lnTo>
                    <a:pt x="1216367" y="886460"/>
                  </a:lnTo>
                  <a:lnTo>
                    <a:pt x="1222603" y="882650"/>
                  </a:lnTo>
                  <a:lnTo>
                    <a:pt x="1223111" y="882650"/>
                  </a:lnTo>
                  <a:lnTo>
                    <a:pt x="1228648" y="878839"/>
                  </a:lnTo>
                  <a:lnTo>
                    <a:pt x="1234465" y="873760"/>
                  </a:lnTo>
                  <a:lnTo>
                    <a:pt x="1240497" y="868679"/>
                  </a:lnTo>
                  <a:lnTo>
                    <a:pt x="1245400" y="863600"/>
                  </a:lnTo>
                  <a:lnTo>
                    <a:pt x="1245819" y="863600"/>
                  </a:lnTo>
                  <a:lnTo>
                    <a:pt x="1250492" y="858520"/>
                  </a:lnTo>
                  <a:lnTo>
                    <a:pt x="1255725" y="853439"/>
                  </a:lnTo>
                  <a:lnTo>
                    <a:pt x="1260271" y="847089"/>
                  </a:lnTo>
                  <a:lnTo>
                    <a:pt x="1264208" y="842010"/>
                  </a:lnTo>
                  <a:lnTo>
                    <a:pt x="1264551" y="840739"/>
                  </a:lnTo>
                  <a:lnTo>
                    <a:pt x="1268526" y="834389"/>
                  </a:lnTo>
                  <a:lnTo>
                    <a:pt x="1271930" y="829310"/>
                  </a:lnTo>
                  <a:lnTo>
                    <a:pt x="1275334" y="821689"/>
                  </a:lnTo>
                  <a:lnTo>
                    <a:pt x="1278432" y="815339"/>
                  </a:lnTo>
                  <a:lnTo>
                    <a:pt x="1278674" y="815339"/>
                  </a:lnTo>
                  <a:lnTo>
                    <a:pt x="1281404" y="807720"/>
                  </a:lnTo>
                  <a:lnTo>
                    <a:pt x="1283817" y="800100"/>
                  </a:lnTo>
                  <a:lnTo>
                    <a:pt x="1285875" y="793750"/>
                  </a:lnTo>
                  <a:lnTo>
                    <a:pt x="1287449" y="786129"/>
                  </a:lnTo>
                  <a:lnTo>
                    <a:pt x="1288910" y="778510"/>
                  </a:lnTo>
                  <a:lnTo>
                    <a:pt x="1289875" y="770889"/>
                  </a:lnTo>
                  <a:lnTo>
                    <a:pt x="1290351" y="764539"/>
                  </a:lnTo>
                  <a:lnTo>
                    <a:pt x="1290478" y="762000"/>
                  </a:lnTo>
                  <a:lnTo>
                    <a:pt x="1290637" y="755650"/>
                  </a:lnTo>
                  <a:lnTo>
                    <a:pt x="1290637" y="165100"/>
                  </a:lnTo>
                  <a:lnTo>
                    <a:pt x="1290447" y="158750"/>
                  </a:lnTo>
                  <a:lnTo>
                    <a:pt x="1289875" y="149860"/>
                  </a:lnTo>
                  <a:lnTo>
                    <a:pt x="1288910" y="142239"/>
                  </a:lnTo>
                  <a:lnTo>
                    <a:pt x="1287576" y="134620"/>
                  </a:lnTo>
                  <a:lnTo>
                    <a:pt x="1285875" y="128270"/>
                  </a:lnTo>
                  <a:lnTo>
                    <a:pt x="1283817" y="120650"/>
                  </a:lnTo>
                  <a:lnTo>
                    <a:pt x="1281404" y="113029"/>
                  </a:lnTo>
                  <a:lnTo>
                    <a:pt x="1278674" y="106679"/>
                  </a:lnTo>
                  <a:lnTo>
                    <a:pt x="1278432" y="105410"/>
                  </a:lnTo>
                  <a:lnTo>
                    <a:pt x="1275334" y="99060"/>
                  </a:lnTo>
                  <a:lnTo>
                    <a:pt x="1268526" y="86360"/>
                  </a:lnTo>
                  <a:lnTo>
                    <a:pt x="1264551" y="80010"/>
                  </a:lnTo>
                  <a:lnTo>
                    <a:pt x="1264208" y="80010"/>
                  </a:lnTo>
                  <a:lnTo>
                    <a:pt x="1260271" y="73660"/>
                  </a:lnTo>
                  <a:lnTo>
                    <a:pt x="1255725" y="68579"/>
                  </a:lnTo>
                  <a:lnTo>
                    <a:pt x="1250492" y="62229"/>
                  </a:lnTo>
                  <a:lnTo>
                    <a:pt x="1245400" y="57150"/>
                  </a:lnTo>
                  <a:lnTo>
                    <a:pt x="1240497" y="52070"/>
                  </a:lnTo>
                  <a:lnTo>
                    <a:pt x="1234465" y="46989"/>
                  </a:lnTo>
                  <a:lnTo>
                    <a:pt x="1228648" y="41910"/>
                  </a:lnTo>
                  <a:lnTo>
                    <a:pt x="1223111" y="38100"/>
                  </a:lnTo>
                  <a:lnTo>
                    <a:pt x="1222603" y="38100"/>
                  </a:lnTo>
                  <a:lnTo>
                    <a:pt x="1216367" y="34289"/>
                  </a:lnTo>
                  <a:lnTo>
                    <a:pt x="1210462" y="30479"/>
                  </a:lnTo>
                  <a:lnTo>
                    <a:pt x="1203833" y="27939"/>
                  </a:lnTo>
                  <a:lnTo>
                    <a:pt x="1197038" y="24129"/>
                  </a:lnTo>
                  <a:lnTo>
                    <a:pt x="1196466" y="24129"/>
                  </a:lnTo>
                  <a:lnTo>
                    <a:pt x="1189469" y="21589"/>
                  </a:lnTo>
                  <a:lnTo>
                    <a:pt x="1175016" y="16510"/>
                  </a:lnTo>
                  <a:lnTo>
                    <a:pt x="1168196" y="15239"/>
                  </a:lnTo>
                  <a:lnTo>
                    <a:pt x="1167574" y="15239"/>
                  </a:lnTo>
                  <a:lnTo>
                    <a:pt x="1152296" y="12700"/>
                  </a:lnTo>
                  <a:lnTo>
                    <a:pt x="1202118" y="12700"/>
                  </a:lnTo>
                  <a:lnTo>
                    <a:pt x="1209484" y="16510"/>
                  </a:lnTo>
                  <a:lnTo>
                    <a:pt x="1216660" y="20320"/>
                  </a:lnTo>
                  <a:lnTo>
                    <a:pt x="1222832" y="22860"/>
                  </a:lnTo>
                  <a:lnTo>
                    <a:pt x="1223606" y="24129"/>
                  </a:lnTo>
                  <a:lnTo>
                    <a:pt x="1229588" y="27939"/>
                  </a:lnTo>
                  <a:lnTo>
                    <a:pt x="1230350" y="27939"/>
                  </a:lnTo>
                  <a:lnTo>
                    <a:pt x="1236129" y="31750"/>
                  </a:lnTo>
                  <a:lnTo>
                    <a:pt x="1236865" y="33020"/>
                  </a:lnTo>
                  <a:lnTo>
                    <a:pt x="1242428" y="36829"/>
                  </a:lnTo>
                  <a:lnTo>
                    <a:pt x="1243126" y="38100"/>
                  </a:lnTo>
                  <a:lnTo>
                    <a:pt x="1248473" y="41910"/>
                  </a:lnTo>
                  <a:lnTo>
                    <a:pt x="1249146" y="43179"/>
                  </a:lnTo>
                  <a:lnTo>
                    <a:pt x="1254264" y="48260"/>
                  </a:lnTo>
                  <a:lnTo>
                    <a:pt x="1254912" y="48260"/>
                  </a:lnTo>
                  <a:lnTo>
                    <a:pt x="1259789" y="53339"/>
                  </a:lnTo>
                  <a:lnTo>
                    <a:pt x="1260398" y="54610"/>
                  </a:lnTo>
                  <a:lnTo>
                    <a:pt x="1265034" y="59689"/>
                  </a:lnTo>
                  <a:lnTo>
                    <a:pt x="1265618" y="59689"/>
                  </a:lnTo>
                  <a:lnTo>
                    <a:pt x="1269987" y="66039"/>
                  </a:lnTo>
                  <a:lnTo>
                    <a:pt x="1270533" y="66039"/>
                  </a:lnTo>
                  <a:lnTo>
                    <a:pt x="1274648" y="72389"/>
                  </a:lnTo>
                  <a:lnTo>
                    <a:pt x="1275156" y="73660"/>
                  </a:lnTo>
                  <a:lnTo>
                    <a:pt x="1278991" y="78739"/>
                  </a:lnTo>
                  <a:lnTo>
                    <a:pt x="1279461" y="80010"/>
                  </a:lnTo>
                  <a:lnTo>
                    <a:pt x="1283017" y="86360"/>
                  </a:lnTo>
                  <a:lnTo>
                    <a:pt x="1286713" y="92710"/>
                  </a:lnTo>
                  <a:lnTo>
                    <a:pt x="1290065" y="100329"/>
                  </a:lnTo>
                  <a:lnTo>
                    <a:pt x="1290421" y="101600"/>
                  </a:lnTo>
                  <a:lnTo>
                    <a:pt x="1293063" y="107950"/>
                  </a:lnTo>
                  <a:lnTo>
                    <a:pt x="1293393" y="109220"/>
                  </a:lnTo>
                  <a:lnTo>
                    <a:pt x="1295704" y="115570"/>
                  </a:lnTo>
                  <a:lnTo>
                    <a:pt x="1295984" y="116839"/>
                  </a:lnTo>
                  <a:lnTo>
                    <a:pt x="1297978" y="123189"/>
                  </a:lnTo>
                  <a:lnTo>
                    <a:pt x="1298206" y="124460"/>
                  </a:lnTo>
                  <a:lnTo>
                    <a:pt x="1299857" y="132079"/>
                  </a:lnTo>
                  <a:lnTo>
                    <a:pt x="1300048" y="133350"/>
                  </a:lnTo>
                  <a:lnTo>
                    <a:pt x="1301343" y="139700"/>
                  </a:lnTo>
                  <a:lnTo>
                    <a:pt x="1301483" y="140970"/>
                  </a:lnTo>
                  <a:lnTo>
                    <a:pt x="1302423" y="148589"/>
                  </a:lnTo>
                  <a:lnTo>
                    <a:pt x="1303096" y="156210"/>
                  </a:lnTo>
                  <a:lnTo>
                    <a:pt x="1303337" y="165100"/>
                  </a:lnTo>
                  <a:lnTo>
                    <a:pt x="1303337" y="755650"/>
                  </a:lnTo>
                  <a:lnTo>
                    <a:pt x="1303096" y="764539"/>
                  </a:lnTo>
                  <a:lnTo>
                    <a:pt x="1302524" y="772160"/>
                  </a:lnTo>
                  <a:lnTo>
                    <a:pt x="1301483" y="779779"/>
                  </a:lnTo>
                  <a:lnTo>
                    <a:pt x="1301343" y="781050"/>
                  </a:lnTo>
                  <a:lnTo>
                    <a:pt x="1300048" y="788670"/>
                  </a:lnTo>
                  <a:lnTo>
                    <a:pt x="1299857" y="788670"/>
                  </a:lnTo>
                  <a:lnTo>
                    <a:pt x="1298206" y="796289"/>
                  </a:lnTo>
                  <a:lnTo>
                    <a:pt x="1297978" y="797560"/>
                  </a:lnTo>
                  <a:lnTo>
                    <a:pt x="1295984" y="803910"/>
                  </a:lnTo>
                  <a:lnTo>
                    <a:pt x="1295704" y="805179"/>
                  </a:lnTo>
                  <a:lnTo>
                    <a:pt x="1293393" y="811529"/>
                  </a:lnTo>
                  <a:lnTo>
                    <a:pt x="1293063" y="812800"/>
                  </a:lnTo>
                  <a:lnTo>
                    <a:pt x="1290421" y="819150"/>
                  </a:lnTo>
                  <a:lnTo>
                    <a:pt x="1290065" y="820420"/>
                  </a:lnTo>
                  <a:lnTo>
                    <a:pt x="1286713" y="828039"/>
                  </a:lnTo>
                  <a:lnTo>
                    <a:pt x="1283017" y="835660"/>
                  </a:lnTo>
                  <a:lnTo>
                    <a:pt x="1279461" y="840739"/>
                  </a:lnTo>
                  <a:lnTo>
                    <a:pt x="1278991" y="842010"/>
                  </a:lnTo>
                  <a:lnTo>
                    <a:pt x="1275156" y="848360"/>
                  </a:lnTo>
                  <a:lnTo>
                    <a:pt x="1274648" y="848360"/>
                  </a:lnTo>
                  <a:lnTo>
                    <a:pt x="1270533" y="854710"/>
                  </a:lnTo>
                  <a:lnTo>
                    <a:pt x="1269987" y="854710"/>
                  </a:lnTo>
                  <a:lnTo>
                    <a:pt x="1265618" y="861060"/>
                  </a:lnTo>
                  <a:lnTo>
                    <a:pt x="1265034" y="861060"/>
                  </a:lnTo>
                  <a:lnTo>
                    <a:pt x="1260398" y="867410"/>
                  </a:lnTo>
                  <a:lnTo>
                    <a:pt x="1259789" y="867410"/>
                  </a:lnTo>
                  <a:lnTo>
                    <a:pt x="1254912" y="872489"/>
                  </a:lnTo>
                  <a:lnTo>
                    <a:pt x="1254264" y="873760"/>
                  </a:lnTo>
                  <a:lnTo>
                    <a:pt x="1249146" y="877570"/>
                  </a:lnTo>
                  <a:lnTo>
                    <a:pt x="1248473" y="878839"/>
                  </a:lnTo>
                  <a:lnTo>
                    <a:pt x="1243126" y="883920"/>
                  </a:lnTo>
                  <a:lnTo>
                    <a:pt x="1242428" y="883920"/>
                  </a:lnTo>
                  <a:lnTo>
                    <a:pt x="1236865" y="887729"/>
                  </a:lnTo>
                  <a:lnTo>
                    <a:pt x="1236129" y="889000"/>
                  </a:lnTo>
                  <a:lnTo>
                    <a:pt x="1230350" y="892810"/>
                  </a:lnTo>
                  <a:lnTo>
                    <a:pt x="1229588" y="894079"/>
                  </a:lnTo>
                  <a:lnTo>
                    <a:pt x="1223606" y="897889"/>
                  </a:lnTo>
                  <a:lnTo>
                    <a:pt x="1222832" y="897889"/>
                  </a:lnTo>
                  <a:lnTo>
                    <a:pt x="1216660" y="901700"/>
                  </a:lnTo>
                  <a:lnTo>
                    <a:pt x="1209484" y="905510"/>
                  </a:lnTo>
                  <a:lnTo>
                    <a:pt x="1202118" y="908050"/>
                  </a:lnTo>
                  <a:lnTo>
                    <a:pt x="1201267" y="909320"/>
                  </a:lnTo>
                  <a:close/>
                </a:path>
                <a:path w="1303654" h="922020">
                  <a:moveTo>
                    <a:pt x="1144015" y="896620"/>
                  </a:moveTo>
                  <a:lnTo>
                    <a:pt x="159321" y="896620"/>
                  </a:lnTo>
                  <a:lnTo>
                    <a:pt x="151841" y="895350"/>
                  </a:lnTo>
                  <a:lnTo>
                    <a:pt x="124333" y="890270"/>
                  </a:lnTo>
                  <a:lnTo>
                    <a:pt x="111391" y="885189"/>
                  </a:lnTo>
                  <a:lnTo>
                    <a:pt x="105155" y="882650"/>
                  </a:lnTo>
                  <a:lnTo>
                    <a:pt x="99072" y="878839"/>
                  </a:lnTo>
                  <a:lnTo>
                    <a:pt x="93433" y="876300"/>
                  </a:lnTo>
                  <a:lnTo>
                    <a:pt x="87452" y="872489"/>
                  </a:lnTo>
                  <a:lnTo>
                    <a:pt x="81927" y="868679"/>
                  </a:lnTo>
                  <a:lnTo>
                    <a:pt x="76606" y="863600"/>
                  </a:lnTo>
                  <a:lnTo>
                    <a:pt x="71500" y="859789"/>
                  </a:lnTo>
                  <a:lnTo>
                    <a:pt x="45732" y="828039"/>
                  </a:lnTo>
                  <a:lnTo>
                    <a:pt x="42494" y="822960"/>
                  </a:lnTo>
                  <a:lnTo>
                    <a:pt x="28244" y="783589"/>
                  </a:lnTo>
                  <a:lnTo>
                    <a:pt x="25400" y="755650"/>
                  </a:lnTo>
                  <a:lnTo>
                    <a:pt x="25429" y="165100"/>
                  </a:lnTo>
                  <a:lnTo>
                    <a:pt x="31788" y="123189"/>
                  </a:lnTo>
                  <a:lnTo>
                    <a:pt x="42494" y="99060"/>
                  </a:lnTo>
                  <a:lnTo>
                    <a:pt x="45732" y="92710"/>
                  </a:lnTo>
                  <a:lnTo>
                    <a:pt x="71716" y="60960"/>
                  </a:lnTo>
                  <a:lnTo>
                    <a:pt x="81927" y="53339"/>
                  </a:lnTo>
                  <a:lnTo>
                    <a:pt x="87706" y="48260"/>
                  </a:lnTo>
                  <a:lnTo>
                    <a:pt x="93433" y="45720"/>
                  </a:lnTo>
                  <a:lnTo>
                    <a:pt x="99072" y="41910"/>
                  </a:lnTo>
                  <a:lnTo>
                    <a:pt x="105155" y="39370"/>
                  </a:lnTo>
                  <a:lnTo>
                    <a:pt x="111683" y="35560"/>
                  </a:lnTo>
                  <a:lnTo>
                    <a:pt x="118084" y="33020"/>
                  </a:lnTo>
                  <a:lnTo>
                    <a:pt x="124333" y="31750"/>
                  </a:lnTo>
                  <a:lnTo>
                    <a:pt x="131330" y="29210"/>
                  </a:lnTo>
                  <a:lnTo>
                    <a:pt x="144779" y="26670"/>
                  </a:lnTo>
                  <a:lnTo>
                    <a:pt x="151841" y="25400"/>
                  </a:lnTo>
                  <a:lnTo>
                    <a:pt x="1151496" y="25400"/>
                  </a:lnTo>
                  <a:lnTo>
                    <a:pt x="1172311" y="29210"/>
                  </a:lnTo>
                  <a:lnTo>
                    <a:pt x="1179004" y="31750"/>
                  </a:lnTo>
                  <a:lnTo>
                    <a:pt x="1185545" y="33020"/>
                  </a:lnTo>
                  <a:lnTo>
                    <a:pt x="1191945" y="35560"/>
                  </a:lnTo>
                  <a:lnTo>
                    <a:pt x="1196102" y="38100"/>
                  </a:lnTo>
                  <a:lnTo>
                    <a:pt x="153276" y="38100"/>
                  </a:lnTo>
                  <a:lnTo>
                    <a:pt x="128257" y="43179"/>
                  </a:lnTo>
                  <a:lnTo>
                    <a:pt x="122300" y="45720"/>
                  </a:lnTo>
                  <a:lnTo>
                    <a:pt x="116484" y="46989"/>
                  </a:lnTo>
                  <a:lnTo>
                    <a:pt x="110807" y="49529"/>
                  </a:lnTo>
                  <a:lnTo>
                    <a:pt x="105270" y="53339"/>
                  </a:lnTo>
                  <a:lnTo>
                    <a:pt x="99898" y="55879"/>
                  </a:lnTo>
                  <a:lnTo>
                    <a:pt x="94691" y="59689"/>
                  </a:lnTo>
                  <a:lnTo>
                    <a:pt x="71437" y="80010"/>
                  </a:lnTo>
                  <a:lnTo>
                    <a:pt x="67398" y="83820"/>
                  </a:lnTo>
                  <a:lnTo>
                    <a:pt x="50749" y="110489"/>
                  </a:lnTo>
                  <a:lnTo>
                    <a:pt x="48183" y="115570"/>
                  </a:lnTo>
                  <a:lnTo>
                    <a:pt x="45885" y="121920"/>
                  </a:lnTo>
                  <a:lnTo>
                    <a:pt x="43878" y="127000"/>
                  </a:lnTo>
                  <a:lnTo>
                    <a:pt x="42151" y="133350"/>
                  </a:lnTo>
                  <a:lnTo>
                    <a:pt x="38100" y="755650"/>
                  </a:lnTo>
                  <a:lnTo>
                    <a:pt x="38277" y="762000"/>
                  </a:lnTo>
                  <a:lnTo>
                    <a:pt x="45885" y="798829"/>
                  </a:lnTo>
                  <a:lnTo>
                    <a:pt x="48183" y="805179"/>
                  </a:lnTo>
                  <a:lnTo>
                    <a:pt x="50749" y="810260"/>
                  </a:lnTo>
                  <a:lnTo>
                    <a:pt x="53581" y="816610"/>
                  </a:lnTo>
                  <a:lnTo>
                    <a:pt x="56667" y="821689"/>
                  </a:lnTo>
                  <a:lnTo>
                    <a:pt x="75691" y="845820"/>
                  </a:lnTo>
                  <a:lnTo>
                    <a:pt x="80149" y="850900"/>
                  </a:lnTo>
                  <a:lnTo>
                    <a:pt x="84810" y="854710"/>
                  </a:lnTo>
                  <a:lnTo>
                    <a:pt x="89662" y="858520"/>
                  </a:lnTo>
                  <a:lnTo>
                    <a:pt x="94691" y="861060"/>
                  </a:lnTo>
                  <a:lnTo>
                    <a:pt x="99898" y="864870"/>
                  </a:lnTo>
                  <a:lnTo>
                    <a:pt x="128257" y="877570"/>
                  </a:lnTo>
                  <a:lnTo>
                    <a:pt x="134340" y="880110"/>
                  </a:lnTo>
                  <a:lnTo>
                    <a:pt x="146862" y="882650"/>
                  </a:lnTo>
                  <a:lnTo>
                    <a:pt x="153276" y="882650"/>
                  </a:lnTo>
                  <a:lnTo>
                    <a:pt x="159804" y="883920"/>
                  </a:lnTo>
                  <a:lnTo>
                    <a:pt x="1194917" y="883920"/>
                  </a:lnTo>
                  <a:lnTo>
                    <a:pt x="1185252" y="887729"/>
                  </a:lnTo>
                  <a:lnTo>
                    <a:pt x="1179004" y="890270"/>
                  </a:lnTo>
                  <a:lnTo>
                    <a:pt x="1172006" y="891539"/>
                  </a:lnTo>
                  <a:lnTo>
                    <a:pt x="1165186" y="894079"/>
                  </a:lnTo>
                  <a:lnTo>
                    <a:pt x="1158557" y="894079"/>
                  </a:lnTo>
                  <a:lnTo>
                    <a:pt x="1151496" y="895350"/>
                  </a:lnTo>
                  <a:lnTo>
                    <a:pt x="1144015" y="896620"/>
                  </a:lnTo>
                  <a:close/>
                </a:path>
                <a:path w="1303654" h="922020">
                  <a:moveTo>
                    <a:pt x="1194917" y="883920"/>
                  </a:moveTo>
                  <a:lnTo>
                    <a:pt x="1143533" y="883920"/>
                  </a:lnTo>
                  <a:lnTo>
                    <a:pt x="1150061" y="882650"/>
                  </a:lnTo>
                  <a:lnTo>
                    <a:pt x="1156474" y="882650"/>
                  </a:lnTo>
                  <a:lnTo>
                    <a:pt x="1168996" y="880110"/>
                  </a:lnTo>
                  <a:lnTo>
                    <a:pt x="1175080" y="877570"/>
                  </a:lnTo>
                  <a:lnTo>
                    <a:pt x="1181036" y="876300"/>
                  </a:lnTo>
                  <a:lnTo>
                    <a:pt x="1186853" y="873760"/>
                  </a:lnTo>
                  <a:lnTo>
                    <a:pt x="1192529" y="871220"/>
                  </a:lnTo>
                  <a:lnTo>
                    <a:pt x="1198067" y="868679"/>
                  </a:lnTo>
                  <a:lnTo>
                    <a:pt x="1203439" y="864870"/>
                  </a:lnTo>
                  <a:lnTo>
                    <a:pt x="1208646" y="861060"/>
                  </a:lnTo>
                  <a:lnTo>
                    <a:pt x="1213675" y="858520"/>
                  </a:lnTo>
                  <a:lnTo>
                    <a:pt x="1218526" y="854710"/>
                  </a:lnTo>
                  <a:lnTo>
                    <a:pt x="1223187" y="850900"/>
                  </a:lnTo>
                  <a:lnTo>
                    <a:pt x="1227645" y="845820"/>
                  </a:lnTo>
                  <a:lnTo>
                    <a:pt x="1231900" y="842010"/>
                  </a:lnTo>
                  <a:lnTo>
                    <a:pt x="1252588" y="810260"/>
                  </a:lnTo>
                  <a:lnTo>
                    <a:pt x="1255153" y="805179"/>
                  </a:lnTo>
                  <a:lnTo>
                    <a:pt x="1257452" y="798829"/>
                  </a:lnTo>
                  <a:lnTo>
                    <a:pt x="1259459" y="793750"/>
                  </a:lnTo>
                  <a:lnTo>
                    <a:pt x="1261186" y="787400"/>
                  </a:lnTo>
                  <a:lnTo>
                    <a:pt x="1265237" y="755650"/>
                  </a:lnTo>
                  <a:lnTo>
                    <a:pt x="1265207" y="165100"/>
                  </a:lnTo>
                  <a:lnTo>
                    <a:pt x="1259459" y="127000"/>
                  </a:lnTo>
                  <a:lnTo>
                    <a:pt x="1257452" y="121920"/>
                  </a:lnTo>
                  <a:lnTo>
                    <a:pt x="1255153" y="115570"/>
                  </a:lnTo>
                  <a:lnTo>
                    <a:pt x="1252588" y="110489"/>
                  </a:lnTo>
                  <a:lnTo>
                    <a:pt x="1249756" y="104139"/>
                  </a:lnTo>
                  <a:lnTo>
                    <a:pt x="1246670" y="99060"/>
                  </a:lnTo>
                  <a:lnTo>
                    <a:pt x="1243329" y="93979"/>
                  </a:lnTo>
                  <a:lnTo>
                    <a:pt x="1239748" y="88900"/>
                  </a:lnTo>
                  <a:lnTo>
                    <a:pt x="1235938" y="83820"/>
                  </a:lnTo>
                  <a:lnTo>
                    <a:pt x="1231900" y="80010"/>
                  </a:lnTo>
                  <a:lnTo>
                    <a:pt x="1227645" y="74929"/>
                  </a:lnTo>
                  <a:lnTo>
                    <a:pt x="1198067" y="53339"/>
                  </a:lnTo>
                  <a:lnTo>
                    <a:pt x="1192529" y="49529"/>
                  </a:lnTo>
                  <a:lnTo>
                    <a:pt x="1186853" y="46989"/>
                  </a:lnTo>
                  <a:lnTo>
                    <a:pt x="1181036" y="45720"/>
                  </a:lnTo>
                  <a:lnTo>
                    <a:pt x="1175080" y="43179"/>
                  </a:lnTo>
                  <a:lnTo>
                    <a:pt x="1150061" y="38100"/>
                  </a:lnTo>
                  <a:lnTo>
                    <a:pt x="1196102" y="38100"/>
                  </a:lnTo>
                  <a:lnTo>
                    <a:pt x="1198181" y="39370"/>
                  </a:lnTo>
                  <a:lnTo>
                    <a:pt x="1204264" y="41910"/>
                  </a:lnTo>
                  <a:lnTo>
                    <a:pt x="1209903" y="45720"/>
                  </a:lnTo>
                  <a:lnTo>
                    <a:pt x="1215885" y="49529"/>
                  </a:lnTo>
                  <a:lnTo>
                    <a:pt x="1221409" y="53339"/>
                  </a:lnTo>
                  <a:lnTo>
                    <a:pt x="1249832" y="81279"/>
                  </a:lnTo>
                  <a:lnTo>
                    <a:pt x="1253934" y="87629"/>
                  </a:lnTo>
                  <a:lnTo>
                    <a:pt x="1257604" y="92710"/>
                  </a:lnTo>
                  <a:lnTo>
                    <a:pt x="1260843" y="99060"/>
                  </a:lnTo>
                  <a:lnTo>
                    <a:pt x="1263967" y="104139"/>
                  </a:lnTo>
                  <a:lnTo>
                    <a:pt x="1266913" y="110489"/>
                  </a:lnTo>
                  <a:lnTo>
                    <a:pt x="1277188" y="151129"/>
                  </a:lnTo>
                  <a:lnTo>
                    <a:pt x="1277937" y="755650"/>
                  </a:lnTo>
                  <a:lnTo>
                    <a:pt x="1277759" y="762000"/>
                  </a:lnTo>
                  <a:lnTo>
                    <a:pt x="1269326" y="803910"/>
                  </a:lnTo>
                  <a:lnTo>
                    <a:pt x="1257604" y="828039"/>
                  </a:lnTo>
                  <a:lnTo>
                    <a:pt x="1253769" y="834389"/>
                  </a:lnTo>
                  <a:lnTo>
                    <a:pt x="1226731" y="863600"/>
                  </a:lnTo>
                  <a:lnTo>
                    <a:pt x="1221409" y="868679"/>
                  </a:lnTo>
                  <a:lnTo>
                    <a:pt x="1209903" y="876300"/>
                  </a:lnTo>
                  <a:lnTo>
                    <a:pt x="1204264" y="878839"/>
                  </a:lnTo>
                  <a:lnTo>
                    <a:pt x="1198181" y="882650"/>
                  </a:lnTo>
                  <a:lnTo>
                    <a:pt x="1194917" y="883920"/>
                  </a:lnTo>
                  <a:close/>
                </a:path>
                <a:path w="1303654" h="922020">
                  <a:moveTo>
                    <a:pt x="1186840" y="914400"/>
                  </a:moveTo>
                  <a:lnTo>
                    <a:pt x="116497" y="914400"/>
                  </a:lnTo>
                  <a:lnTo>
                    <a:pt x="109651" y="911860"/>
                  </a:lnTo>
                  <a:lnTo>
                    <a:pt x="1193685" y="911860"/>
                  </a:lnTo>
                  <a:lnTo>
                    <a:pt x="1186840" y="914400"/>
                  </a:lnTo>
                  <a:close/>
                </a:path>
                <a:path w="1303654" h="922020">
                  <a:moveTo>
                    <a:pt x="1178940" y="916939"/>
                  </a:moveTo>
                  <a:lnTo>
                    <a:pt x="124396" y="916939"/>
                  </a:lnTo>
                  <a:lnTo>
                    <a:pt x="117398" y="914400"/>
                  </a:lnTo>
                  <a:lnTo>
                    <a:pt x="1185938" y="914400"/>
                  </a:lnTo>
                  <a:lnTo>
                    <a:pt x="1178940" y="916939"/>
                  </a:lnTo>
                  <a:close/>
                </a:path>
                <a:path w="1303654" h="922020">
                  <a:moveTo>
                    <a:pt x="1170901" y="918210"/>
                  </a:moveTo>
                  <a:lnTo>
                    <a:pt x="132435" y="918210"/>
                  </a:lnTo>
                  <a:lnTo>
                    <a:pt x="125310" y="916939"/>
                  </a:lnTo>
                  <a:lnTo>
                    <a:pt x="1178026" y="916939"/>
                  </a:lnTo>
                  <a:lnTo>
                    <a:pt x="1170901" y="918210"/>
                  </a:lnTo>
                  <a:close/>
                </a:path>
                <a:path w="1303654" h="922020">
                  <a:moveTo>
                    <a:pt x="1162710" y="919479"/>
                  </a:moveTo>
                  <a:lnTo>
                    <a:pt x="140627" y="919479"/>
                  </a:lnTo>
                  <a:lnTo>
                    <a:pt x="133375" y="918210"/>
                  </a:lnTo>
                  <a:lnTo>
                    <a:pt x="1169962" y="918210"/>
                  </a:lnTo>
                  <a:lnTo>
                    <a:pt x="1162710" y="919479"/>
                  </a:lnTo>
                  <a:close/>
                </a:path>
                <a:path w="1303654" h="922020">
                  <a:moveTo>
                    <a:pt x="1154379" y="920750"/>
                  </a:moveTo>
                  <a:lnTo>
                    <a:pt x="148958" y="920750"/>
                  </a:lnTo>
                  <a:lnTo>
                    <a:pt x="141579" y="919479"/>
                  </a:lnTo>
                  <a:lnTo>
                    <a:pt x="1161757" y="919479"/>
                  </a:lnTo>
                  <a:lnTo>
                    <a:pt x="1154379" y="920750"/>
                  </a:lnTo>
                  <a:close/>
                </a:path>
                <a:path w="1303654" h="922020">
                  <a:moveTo>
                    <a:pt x="1145933" y="922020"/>
                  </a:moveTo>
                  <a:lnTo>
                    <a:pt x="157403" y="922020"/>
                  </a:lnTo>
                  <a:lnTo>
                    <a:pt x="149910" y="920750"/>
                  </a:lnTo>
                  <a:lnTo>
                    <a:pt x="1153426" y="920750"/>
                  </a:lnTo>
                  <a:lnTo>
                    <a:pt x="1145933" y="92202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3983659" y="5722289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市场营销经理助理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871912" y="1108075"/>
            <a:ext cx="1162050" cy="4478020"/>
            <a:chOff x="3871912" y="1108075"/>
            <a:chExt cx="1162050" cy="4478020"/>
          </a:xfrm>
        </p:grpSpPr>
        <p:sp>
          <p:nvSpPr>
            <p:cNvPr id="46" name="object 46"/>
            <p:cNvSpPr/>
            <p:nvPr/>
          </p:nvSpPr>
          <p:spPr>
            <a:xfrm>
              <a:off x="4299204" y="5064252"/>
              <a:ext cx="396240" cy="515620"/>
            </a:xfrm>
            <a:custGeom>
              <a:avLst/>
              <a:gdLst/>
              <a:ahLst/>
              <a:cxnLst/>
              <a:rect l="l" t="t" r="r" b="b"/>
              <a:pathLst>
                <a:path w="396239" h="515620">
                  <a:moveTo>
                    <a:pt x="198120" y="515112"/>
                  </a:moveTo>
                  <a:lnTo>
                    <a:pt x="0" y="387096"/>
                  </a:lnTo>
                  <a:lnTo>
                    <a:pt x="99060" y="387096"/>
                  </a:lnTo>
                  <a:lnTo>
                    <a:pt x="99060" y="0"/>
                  </a:lnTo>
                  <a:lnTo>
                    <a:pt x="297180" y="0"/>
                  </a:lnTo>
                  <a:lnTo>
                    <a:pt x="297180" y="387096"/>
                  </a:lnTo>
                  <a:lnTo>
                    <a:pt x="396240" y="387096"/>
                  </a:lnTo>
                  <a:lnTo>
                    <a:pt x="198120" y="515112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282859" y="5059362"/>
              <a:ext cx="429259" cy="526415"/>
            </a:xfrm>
            <a:custGeom>
              <a:avLst/>
              <a:gdLst/>
              <a:ahLst/>
              <a:cxnLst/>
              <a:rect l="l" t="t" r="r" b="b"/>
              <a:pathLst>
                <a:path w="429260" h="526414">
                  <a:moveTo>
                    <a:pt x="110540" y="391909"/>
                  </a:moveTo>
                  <a:lnTo>
                    <a:pt x="110540" y="0"/>
                  </a:lnTo>
                  <a:lnTo>
                    <a:pt x="318503" y="0"/>
                  </a:lnTo>
                  <a:lnTo>
                    <a:pt x="318503" y="4762"/>
                  </a:lnTo>
                  <a:lnTo>
                    <a:pt x="120065" y="4762"/>
                  </a:lnTo>
                  <a:lnTo>
                    <a:pt x="115303" y="9525"/>
                  </a:lnTo>
                  <a:lnTo>
                    <a:pt x="120065" y="9525"/>
                  </a:lnTo>
                  <a:lnTo>
                    <a:pt x="120065" y="387146"/>
                  </a:lnTo>
                  <a:lnTo>
                    <a:pt x="115303" y="387146"/>
                  </a:lnTo>
                  <a:lnTo>
                    <a:pt x="110540" y="391909"/>
                  </a:lnTo>
                  <a:close/>
                </a:path>
                <a:path w="429260" h="526414">
                  <a:moveTo>
                    <a:pt x="120065" y="9525"/>
                  </a:moveTo>
                  <a:lnTo>
                    <a:pt x="115303" y="9525"/>
                  </a:lnTo>
                  <a:lnTo>
                    <a:pt x="120065" y="4762"/>
                  </a:lnTo>
                  <a:lnTo>
                    <a:pt x="120065" y="9525"/>
                  </a:lnTo>
                  <a:close/>
                </a:path>
                <a:path w="429260" h="526414">
                  <a:moveTo>
                    <a:pt x="308978" y="9525"/>
                  </a:moveTo>
                  <a:lnTo>
                    <a:pt x="120065" y="9525"/>
                  </a:lnTo>
                  <a:lnTo>
                    <a:pt x="120065" y="4762"/>
                  </a:lnTo>
                  <a:lnTo>
                    <a:pt x="308978" y="4762"/>
                  </a:lnTo>
                  <a:lnTo>
                    <a:pt x="308978" y="9525"/>
                  </a:lnTo>
                  <a:close/>
                </a:path>
                <a:path w="429260" h="526414">
                  <a:moveTo>
                    <a:pt x="396891" y="396671"/>
                  </a:moveTo>
                  <a:lnTo>
                    <a:pt x="308978" y="396671"/>
                  </a:lnTo>
                  <a:lnTo>
                    <a:pt x="308978" y="4762"/>
                  </a:lnTo>
                  <a:lnTo>
                    <a:pt x="313740" y="9525"/>
                  </a:lnTo>
                  <a:lnTo>
                    <a:pt x="318503" y="9525"/>
                  </a:lnTo>
                  <a:lnTo>
                    <a:pt x="318503" y="387146"/>
                  </a:lnTo>
                  <a:lnTo>
                    <a:pt x="313740" y="387146"/>
                  </a:lnTo>
                  <a:lnTo>
                    <a:pt x="318503" y="391909"/>
                  </a:lnTo>
                  <a:lnTo>
                    <a:pt x="404230" y="391909"/>
                  </a:lnTo>
                  <a:lnTo>
                    <a:pt x="396891" y="396671"/>
                  </a:lnTo>
                  <a:close/>
                </a:path>
                <a:path w="429260" h="526414">
                  <a:moveTo>
                    <a:pt x="318503" y="9525"/>
                  </a:moveTo>
                  <a:lnTo>
                    <a:pt x="313740" y="9525"/>
                  </a:lnTo>
                  <a:lnTo>
                    <a:pt x="308978" y="4762"/>
                  </a:lnTo>
                  <a:lnTo>
                    <a:pt x="318503" y="4762"/>
                  </a:lnTo>
                  <a:lnTo>
                    <a:pt x="318503" y="9525"/>
                  </a:lnTo>
                  <a:close/>
                </a:path>
                <a:path w="429260" h="526414">
                  <a:moveTo>
                    <a:pt x="214528" y="526376"/>
                  </a:moveTo>
                  <a:lnTo>
                    <a:pt x="0" y="387146"/>
                  </a:lnTo>
                  <a:lnTo>
                    <a:pt x="110540" y="387146"/>
                  </a:lnTo>
                  <a:lnTo>
                    <a:pt x="110540" y="387921"/>
                  </a:lnTo>
                  <a:lnTo>
                    <a:pt x="18681" y="387921"/>
                  </a:lnTo>
                  <a:lnTo>
                    <a:pt x="16090" y="396671"/>
                  </a:lnTo>
                  <a:lnTo>
                    <a:pt x="32165" y="396671"/>
                  </a:lnTo>
                  <a:lnTo>
                    <a:pt x="214528" y="515018"/>
                  </a:lnTo>
                  <a:lnTo>
                    <a:pt x="211937" y="516699"/>
                  </a:lnTo>
                  <a:lnTo>
                    <a:pt x="229439" y="516699"/>
                  </a:lnTo>
                  <a:lnTo>
                    <a:pt x="214528" y="526376"/>
                  </a:lnTo>
                  <a:close/>
                </a:path>
                <a:path w="429260" h="526414">
                  <a:moveTo>
                    <a:pt x="120065" y="391909"/>
                  </a:moveTo>
                  <a:lnTo>
                    <a:pt x="110540" y="391909"/>
                  </a:lnTo>
                  <a:lnTo>
                    <a:pt x="115303" y="387146"/>
                  </a:lnTo>
                  <a:lnTo>
                    <a:pt x="120065" y="387146"/>
                  </a:lnTo>
                  <a:lnTo>
                    <a:pt x="120065" y="391909"/>
                  </a:lnTo>
                  <a:close/>
                </a:path>
                <a:path w="429260" h="526414">
                  <a:moveTo>
                    <a:pt x="318503" y="391909"/>
                  </a:moveTo>
                  <a:lnTo>
                    <a:pt x="313740" y="387146"/>
                  </a:lnTo>
                  <a:lnTo>
                    <a:pt x="318503" y="387146"/>
                  </a:lnTo>
                  <a:lnTo>
                    <a:pt x="318503" y="391909"/>
                  </a:lnTo>
                  <a:close/>
                </a:path>
                <a:path w="429260" h="526414">
                  <a:moveTo>
                    <a:pt x="404230" y="391909"/>
                  </a:moveTo>
                  <a:lnTo>
                    <a:pt x="318503" y="391909"/>
                  </a:lnTo>
                  <a:lnTo>
                    <a:pt x="318503" y="387146"/>
                  </a:lnTo>
                  <a:lnTo>
                    <a:pt x="429056" y="387146"/>
                  </a:lnTo>
                  <a:lnTo>
                    <a:pt x="427863" y="387921"/>
                  </a:lnTo>
                  <a:lnTo>
                    <a:pt x="410375" y="387921"/>
                  </a:lnTo>
                  <a:lnTo>
                    <a:pt x="404230" y="391909"/>
                  </a:lnTo>
                  <a:close/>
                </a:path>
                <a:path w="429260" h="526414">
                  <a:moveTo>
                    <a:pt x="32165" y="396671"/>
                  </a:moveTo>
                  <a:lnTo>
                    <a:pt x="16090" y="396671"/>
                  </a:lnTo>
                  <a:lnTo>
                    <a:pt x="18681" y="387921"/>
                  </a:lnTo>
                  <a:lnTo>
                    <a:pt x="32165" y="396671"/>
                  </a:lnTo>
                  <a:close/>
                </a:path>
                <a:path w="429260" h="526414">
                  <a:moveTo>
                    <a:pt x="120065" y="396671"/>
                  </a:moveTo>
                  <a:lnTo>
                    <a:pt x="32165" y="396671"/>
                  </a:lnTo>
                  <a:lnTo>
                    <a:pt x="18681" y="387921"/>
                  </a:lnTo>
                  <a:lnTo>
                    <a:pt x="110540" y="387921"/>
                  </a:lnTo>
                  <a:lnTo>
                    <a:pt x="110540" y="391909"/>
                  </a:lnTo>
                  <a:lnTo>
                    <a:pt x="120065" y="391909"/>
                  </a:lnTo>
                  <a:lnTo>
                    <a:pt x="120065" y="396671"/>
                  </a:lnTo>
                  <a:close/>
                </a:path>
                <a:path w="429260" h="526414">
                  <a:moveTo>
                    <a:pt x="229439" y="516699"/>
                  </a:moveTo>
                  <a:lnTo>
                    <a:pt x="217119" y="516699"/>
                  </a:lnTo>
                  <a:lnTo>
                    <a:pt x="214528" y="515018"/>
                  </a:lnTo>
                  <a:lnTo>
                    <a:pt x="410375" y="387921"/>
                  </a:lnTo>
                  <a:lnTo>
                    <a:pt x="412965" y="396671"/>
                  </a:lnTo>
                  <a:lnTo>
                    <a:pt x="414380" y="396671"/>
                  </a:lnTo>
                  <a:lnTo>
                    <a:pt x="229439" y="516699"/>
                  </a:lnTo>
                  <a:close/>
                </a:path>
                <a:path w="429260" h="526414">
                  <a:moveTo>
                    <a:pt x="414380" y="396671"/>
                  </a:moveTo>
                  <a:lnTo>
                    <a:pt x="412965" y="396671"/>
                  </a:lnTo>
                  <a:lnTo>
                    <a:pt x="410375" y="387921"/>
                  </a:lnTo>
                  <a:lnTo>
                    <a:pt x="427863" y="387921"/>
                  </a:lnTo>
                  <a:lnTo>
                    <a:pt x="414380" y="396671"/>
                  </a:lnTo>
                  <a:close/>
                </a:path>
                <a:path w="429260" h="526414">
                  <a:moveTo>
                    <a:pt x="217119" y="516699"/>
                  </a:moveTo>
                  <a:lnTo>
                    <a:pt x="211937" y="516699"/>
                  </a:lnTo>
                  <a:lnTo>
                    <a:pt x="214528" y="515018"/>
                  </a:lnTo>
                  <a:lnTo>
                    <a:pt x="217119" y="516699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319016" y="2147316"/>
              <a:ext cx="312420" cy="330835"/>
            </a:xfrm>
            <a:custGeom>
              <a:avLst/>
              <a:gdLst/>
              <a:ahLst/>
              <a:cxnLst/>
              <a:rect l="l" t="t" r="r" b="b"/>
              <a:pathLst>
                <a:path w="312420" h="330835">
                  <a:moveTo>
                    <a:pt x="155448" y="330707"/>
                  </a:moveTo>
                  <a:lnTo>
                    <a:pt x="0" y="248411"/>
                  </a:lnTo>
                  <a:lnTo>
                    <a:pt x="77724" y="248411"/>
                  </a:lnTo>
                  <a:lnTo>
                    <a:pt x="77724" y="0"/>
                  </a:lnTo>
                  <a:lnTo>
                    <a:pt x="234696" y="0"/>
                  </a:lnTo>
                  <a:lnTo>
                    <a:pt x="234696" y="248411"/>
                  </a:lnTo>
                  <a:lnTo>
                    <a:pt x="312420" y="248411"/>
                  </a:lnTo>
                  <a:lnTo>
                    <a:pt x="155448" y="330707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300423" y="2143125"/>
              <a:ext cx="349885" cy="340360"/>
            </a:xfrm>
            <a:custGeom>
              <a:avLst/>
              <a:gdLst/>
              <a:ahLst/>
              <a:cxnLst/>
              <a:rect l="l" t="t" r="r" b="b"/>
              <a:pathLst>
                <a:path w="349885" h="340360">
                  <a:moveTo>
                    <a:pt x="92189" y="252539"/>
                  </a:moveTo>
                  <a:lnTo>
                    <a:pt x="92189" y="0"/>
                  </a:lnTo>
                  <a:lnTo>
                    <a:pt x="257289" y="0"/>
                  </a:lnTo>
                  <a:lnTo>
                    <a:pt x="257289" y="4762"/>
                  </a:lnTo>
                  <a:lnTo>
                    <a:pt x="101714" y="4762"/>
                  </a:lnTo>
                  <a:lnTo>
                    <a:pt x="96951" y="9525"/>
                  </a:lnTo>
                  <a:lnTo>
                    <a:pt x="101714" y="9525"/>
                  </a:lnTo>
                  <a:lnTo>
                    <a:pt x="101714" y="247776"/>
                  </a:lnTo>
                  <a:lnTo>
                    <a:pt x="96951" y="247776"/>
                  </a:lnTo>
                  <a:lnTo>
                    <a:pt x="92189" y="252539"/>
                  </a:lnTo>
                  <a:close/>
                </a:path>
                <a:path w="349885" h="340360">
                  <a:moveTo>
                    <a:pt x="101714" y="9525"/>
                  </a:moveTo>
                  <a:lnTo>
                    <a:pt x="96951" y="9525"/>
                  </a:lnTo>
                  <a:lnTo>
                    <a:pt x="101714" y="4762"/>
                  </a:lnTo>
                  <a:lnTo>
                    <a:pt x="101714" y="9525"/>
                  </a:lnTo>
                  <a:close/>
                </a:path>
                <a:path w="349885" h="340360">
                  <a:moveTo>
                    <a:pt x="247764" y="9525"/>
                  </a:moveTo>
                  <a:lnTo>
                    <a:pt x="101714" y="9525"/>
                  </a:lnTo>
                  <a:lnTo>
                    <a:pt x="101714" y="4762"/>
                  </a:lnTo>
                  <a:lnTo>
                    <a:pt x="247764" y="4762"/>
                  </a:lnTo>
                  <a:lnTo>
                    <a:pt x="247764" y="9525"/>
                  </a:lnTo>
                  <a:close/>
                </a:path>
                <a:path w="349885" h="340360">
                  <a:moveTo>
                    <a:pt x="311133" y="257301"/>
                  </a:moveTo>
                  <a:lnTo>
                    <a:pt x="247764" y="257301"/>
                  </a:lnTo>
                  <a:lnTo>
                    <a:pt x="247764" y="4762"/>
                  </a:lnTo>
                  <a:lnTo>
                    <a:pt x="252526" y="9525"/>
                  </a:lnTo>
                  <a:lnTo>
                    <a:pt x="257289" y="9525"/>
                  </a:lnTo>
                  <a:lnTo>
                    <a:pt x="257289" y="247776"/>
                  </a:lnTo>
                  <a:lnTo>
                    <a:pt x="252526" y="247776"/>
                  </a:lnTo>
                  <a:lnTo>
                    <a:pt x="257289" y="252539"/>
                  </a:lnTo>
                  <a:lnTo>
                    <a:pt x="320121" y="252539"/>
                  </a:lnTo>
                  <a:lnTo>
                    <a:pt x="311133" y="257301"/>
                  </a:lnTo>
                  <a:close/>
                </a:path>
                <a:path w="349885" h="340360">
                  <a:moveTo>
                    <a:pt x="257289" y="9525"/>
                  </a:moveTo>
                  <a:lnTo>
                    <a:pt x="252526" y="9525"/>
                  </a:lnTo>
                  <a:lnTo>
                    <a:pt x="247764" y="4762"/>
                  </a:lnTo>
                  <a:lnTo>
                    <a:pt x="257289" y="4762"/>
                  </a:lnTo>
                  <a:lnTo>
                    <a:pt x="257289" y="9525"/>
                  </a:lnTo>
                  <a:close/>
                </a:path>
                <a:path w="349885" h="340360">
                  <a:moveTo>
                    <a:pt x="174739" y="340347"/>
                  </a:moveTo>
                  <a:lnTo>
                    <a:pt x="0" y="247776"/>
                  </a:lnTo>
                  <a:lnTo>
                    <a:pt x="92189" y="247776"/>
                  </a:lnTo>
                  <a:lnTo>
                    <a:pt x="92189" y="248323"/>
                  </a:lnTo>
                  <a:lnTo>
                    <a:pt x="21399" y="248323"/>
                  </a:lnTo>
                  <a:lnTo>
                    <a:pt x="19164" y="257301"/>
                  </a:lnTo>
                  <a:lnTo>
                    <a:pt x="38344" y="257301"/>
                  </a:lnTo>
                  <a:lnTo>
                    <a:pt x="174739" y="329574"/>
                  </a:lnTo>
                  <a:lnTo>
                    <a:pt x="172504" y="330758"/>
                  </a:lnTo>
                  <a:lnTo>
                    <a:pt x="192838" y="330758"/>
                  </a:lnTo>
                  <a:lnTo>
                    <a:pt x="174739" y="340347"/>
                  </a:lnTo>
                  <a:close/>
                </a:path>
                <a:path w="349885" h="340360">
                  <a:moveTo>
                    <a:pt x="101714" y="252539"/>
                  </a:moveTo>
                  <a:lnTo>
                    <a:pt x="92189" y="252539"/>
                  </a:lnTo>
                  <a:lnTo>
                    <a:pt x="96951" y="247776"/>
                  </a:lnTo>
                  <a:lnTo>
                    <a:pt x="101714" y="247776"/>
                  </a:lnTo>
                  <a:lnTo>
                    <a:pt x="101714" y="252539"/>
                  </a:lnTo>
                  <a:close/>
                </a:path>
                <a:path w="349885" h="340360">
                  <a:moveTo>
                    <a:pt x="257289" y="252539"/>
                  </a:moveTo>
                  <a:lnTo>
                    <a:pt x="252526" y="247776"/>
                  </a:lnTo>
                  <a:lnTo>
                    <a:pt x="257289" y="247776"/>
                  </a:lnTo>
                  <a:lnTo>
                    <a:pt x="257289" y="252539"/>
                  </a:lnTo>
                  <a:close/>
                </a:path>
                <a:path w="349885" h="340360">
                  <a:moveTo>
                    <a:pt x="320121" y="252539"/>
                  </a:moveTo>
                  <a:lnTo>
                    <a:pt x="257289" y="252539"/>
                  </a:lnTo>
                  <a:lnTo>
                    <a:pt x="257289" y="247776"/>
                  </a:lnTo>
                  <a:lnTo>
                    <a:pt x="349478" y="247776"/>
                  </a:lnTo>
                  <a:lnTo>
                    <a:pt x="348447" y="248323"/>
                  </a:lnTo>
                  <a:lnTo>
                    <a:pt x="328079" y="248323"/>
                  </a:lnTo>
                  <a:lnTo>
                    <a:pt x="320121" y="252539"/>
                  </a:lnTo>
                  <a:close/>
                </a:path>
                <a:path w="349885" h="340360">
                  <a:moveTo>
                    <a:pt x="38344" y="257301"/>
                  </a:moveTo>
                  <a:lnTo>
                    <a:pt x="19164" y="257301"/>
                  </a:lnTo>
                  <a:lnTo>
                    <a:pt x="21399" y="248323"/>
                  </a:lnTo>
                  <a:lnTo>
                    <a:pt x="38344" y="257301"/>
                  </a:lnTo>
                  <a:close/>
                </a:path>
                <a:path w="349885" h="340360">
                  <a:moveTo>
                    <a:pt x="101714" y="257301"/>
                  </a:moveTo>
                  <a:lnTo>
                    <a:pt x="38344" y="257301"/>
                  </a:lnTo>
                  <a:lnTo>
                    <a:pt x="21399" y="248323"/>
                  </a:lnTo>
                  <a:lnTo>
                    <a:pt x="92189" y="248323"/>
                  </a:lnTo>
                  <a:lnTo>
                    <a:pt x="92189" y="252539"/>
                  </a:lnTo>
                  <a:lnTo>
                    <a:pt x="101714" y="252539"/>
                  </a:lnTo>
                  <a:lnTo>
                    <a:pt x="101714" y="257301"/>
                  </a:lnTo>
                  <a:close/>
                </a:path>
                <a:path w="349885" h="340360">
                  <a:moveTo>
                    <a:pt x="192838" y="330758"/>
                  </a:moveTo>
                  <a:lnTo>
                    <a:pt x="176974" y="330758"/>
                  </a:lnTo>
                  <a:lnTo>
                    <a:pt x="174739" y="329574"/>
                  </a:lnTo>
                  <a:lnTo>
                    <a:pt x="328079" y="248323"/>
                  </a:lnTo>
                  <a:lnTo>
                    <a:pt x="330314" y="257301"/>
                  </a:lnTo>
                  <a:lnTo>
                    <a:pt x="331498" y="257301"/>
                  </a:lnTo>
                  <a:lnTo>
                    <a:pt x="192838" y="330758"/>
                  </a:lnTo>
                  <a:close/>
                </a:path>
                <a:path w="349885" h="340360">
                  <a:moveTo>
                    <a:pt x="331498" y="257301"/>
                  </a:moveTo>
                  <a:lnTo>
                    <a:pt x="330314" y="257301"/>
                  </a:lnTo>
                  <a:lnTo>
                    <a:pt x="328079" y="248323"/>
                  </a:lnTo>
                  <a:lnTo>
                    <a:pt x="348447" y="248323"/>
                  </a:lnTo>
                  <a:lnTo>
                    <a:pt x="331498" y="257301"/>
                  </a:lnTo>
                  <a:close/>
                </a:path>
                <a:path w="349885" h="340360">
                  <a:moveTo>
                    <a:pt x="176974" y="330758"/>
                  </a:moveTo>
                  <a:lnTo>
                    <a:pt x="172504" y="330758"/>
                  </a:lnTo>
                  <a:lnTo>
                    <a:pt x="174739" y="329574"/>
                  </a:lnTo>
                  <a:lnTo>
                    <a:pt x="176974" y="330758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877056" y="1112519"/>
              <a:ext cx="1152525" cy="1147445"/>
            </a:xfrm>
            <a:custGeom>
              <a:avLst/>
              <a:gdLst/>
              <a:ahLst/>
              <a:cxnLst/>
              <a:rect l="l" t="t" r="r" b="b"/>
              <a:pathLst>
                <a:path w="1152525" h="1147445">
                  <a:moveTo>
                    <a:pt x="1066800" y="769619"/>
                  </a:moveTo>
                  <a:lnTo>
                    <a:pt x="1066800" y="97535"/>
                  </a:lnTo>
                  <a:lnTo>
                    <a:pt x="158496" y="97535"/>
                  </a:lnTo>
                  <a:lnTo>
                    <a:pt x="158496" y="0"/>
                  </a:lnTo>
                  <a:lnTo>
                    <a:pt x="1152144" y="0"/>
                  </a:lnTo>
                  <a:lnTo>
                    <a:pt x="1152144" y="766571"/>
                  </a:lnTo>
                  <a:lnTo>
                    <a:pt x="1120797" y="766930"/>
                  </a:lnTo>
                  <a:lnTo>
                    <a:pt x="1093455" y="768115"/>
                  </a:lnTo>
                  <a:lnTo>
                    <a:pt x="1074121" y="769290"/>
                  </a:lnTo>
                  <a:lnTo>
                    <a:pt x="1066800" y="769619"/>
                  </a:lnTo>
                  <a:close/>
                </a:path>
                <a:path w="1152525" h="1147445">
                  <a:moveTo>
                    <a:pt x="992124" y="870203"/>
                  </a:moveTo>
                  <a:lnTo>
                    <a:pt x="992124" y="196595"/>
                  </a:lnTo>
                  <a:lnTo>
                    <a:pt x="80772" y="196595"/>
                  </a:lnTo>
                  <a:lnTo>
                    <a:pt x="80772" y="97535"/>
                  </a:lnTo>
                  <a:lnTo>
                    <a:pt x="1066800" y="97535"/>
                  </a:lnTo>
                  <a:lnTo>
                    <a:pt x="1066800" y="865631"/>
                  </a:lnTo>
                  <a:lnTo>
                    <a:pt x="1039270" y="866151"/>
                  </a:lnTo>
                  <a:lnTo>
                    <a:pt x="1015284" y="867798"/>
                  </a:lnTo>
                  <a:lnTo>
                    <a:pt x="998386" y="869505"/>
                  </a:lnTo>
                  <a:lnTo>
                    <a:pt x="992124" y="870203"/>
                  </a:lnTo>
                  <a:close/>
                </a:path>
                <a:path w="1152525" h="1147445">
                  <a:moveTo>
                    <a:pt x="238061" y="1147356"/>
                  </a:moveTo>
                  <a:lnTo>
                    <a:pt x="197217" y="1145483"/>
                  </a:lnTo>
                  <a:lnTo>
                    <a:pt x="153327" y="1140704"/>
                  </a:lnTo>
                  <a:lnTo>
                    <a:pt x="106053" y="1132768"/>
                  </a:lnTo>
                  <a:lnTo>
                    <a:pt x="55057" y="1121425"/>
                  </a:lnTo>
                  <a:lnTo>
                    <a:pt x="0" y="1106423"/>
                  </a:lnTo>
                  <a:lnTo>
                    <a:pt x="0" y="196595"/>
                  </a:lnTo>
                  <a:lnTo>
                    <a:pt x="992124" y="196595"/>
                  </a:lnTo>
                  <a:lnTo>
                    <a:pt x="992124" y="958595"/>
                  </a:lnTo>
                  <a:lnTo>
                    <a:pt x="936995" y="959933"/>
                  </a:lnTo>
                  <a:lnTo>
                    <a:pt x="885934" y="963622"/>
                  </a:lnTo>
                  <a:lnTo>
                    <a:pt x="838602" y="969411"/>
                  </a:lnTo>
                  <a:lnTo>
                    <a:pt x="794659" y="977049"/>
                  </a:lnTo>
                  <a:lnTo>
                    <a:pt x="753766" y="986287"/>
                  </a:lnTo>
                  <a:lnTo>
                    <a:pt x="715587" y="996875"/>
                  </a:lnTo>
                  <a:lnTo>
                    <a:pt x="646009" y="1021096"/>
                  </a:lnTo>
                  <a:lnTo>
                    <a:pt x="583217" y="1047710"/>
                  </a:lnTo>
                  <a:lnTo>
                    <a:pt x="495823" y="1087735"/>
                  </a:lnTo>
                  <a:lnTo>
                    <a:pt x="467149" y="1100104"/>
                  </a:lnTo>
                  <a:lnTo>
                    <a:pt x="408455" y="1121879"/>
                  </a:lnTo>
                  <a:lnTo>
                    <a:pt x="345708" y="1138036"/>
                  </a:lnTo>
                  <a:lnTo>
                    <a:pt x="276198" y="1146572"/>
                  </a:lnTo>
                  <a:lnTo>
                    <a:pt x="238061" y="114735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871912" y="1108075"/>
              <a:ext cx="1162050" cy="1156970"/>
            </a:xfrm>
            <a:custGeom>
              <a:avLst/>
              <a:gdLst/>
              <a:ahLst/>
              <a:cxnLst/>
              <a:rect l="l" t="t" r="r" b="b"/>
              <a:pathLst>
                <a:path w="1162050" h="1156970">
                  <a:moveTo>
                    <a:pt x="168109" y="101346"/>
                  </a:moveTo>
                  <a:lnTo>
                    <a:pt x="158584" y="101346"/>
                  </a:lnTo>
                  <a:lnTo>
                    <a:pt x="158584" y="0"/>
                  </a:lnTo>
                  <a:lnTo>
                    <a:pt x="1162050" y="0"/>
                  </a:lnTo>
                  <a:lnTo>
                    <a:pt x="1162050" y="4762"/>
                  </a:lnTo>
                  <a:lnTo>
                    <a:pt x="168109" y="4762"/>
                  </a:lnTo>
                  <a:lnTo>
                    <a:pt x="163347" y="9525"/>
                  </a:lnTo>
                  <a:lnTo>
                    <a:pt x="168109" y="9525"/>
                  </a:lnTo>
                  <a:lnTo>
                    <a:pt x="168109" y="101346"/>
                  </a:lnTo>
                  <a:close/>
                </a:path>
                <a:path w="1162050" h="1156970">
                  <a:moveTo>
                    <a:pt x="168109" y="9525"/>
                  </a:moveTo>
                  <a:lnTo>
                    <a:pt x="163347" y="9525"/>
                  </a:lnTo>
                  <a:lnTo>
                    <a:pt x="168109" y="4762"/>
                  </a:lnTo>
                  <a:lnTo>
                    <a:pt x="168109" y="9525"/>
                  </a:lnTo>
                  <a:close/>
                </a:path>
                <a:path w="1162050" h="1156970">
                  <a:moveTo>
                    <a:pt x="1152525" y="9525"/>
                  </a:moveTo>
                  <a:lnTo>
                    <a:pt x="168109" y="9525"/>
                  </a:lnTo>
                  <a:lnTo>
                    <a:pt x="168109" y="4762"/>
                  </a:lnTo>
                  <a:lnTo>
                    <a:pt x="1152525" y="4762"/>
                  </a:lnTo>
                  <a:lnTo>
                    <a:pt x="1152525" y="9525"/>
                  </a:lnTo>
                  <a:close/>
                </a:path>
                <a:path w="1162050" h="1156970">
                  <a:moveTo>
                    <a:pt x="1152525" y="765858"/>
                  </a:moveTo>
                  <a:lnTo>
                    <a:pt x="1152525" y="4762"/>
                  </a:lnTo>
                  <a:lnTo>
                    <a:pt x="1157287" y="9525"/>
                  </a:lnTo>
                  <a:lnTo>
                    <a:pt x="1162050" y="9525"/>
                  </a:lnTo>
                  <a:lnTo>
                    <a:pt x="1162050" y="765810"/>
                  </a:lnTo>
                  <a:lnTo>
                    <a:pt x="1157236" y="765810"/>
                  </a:lnTo>
                  <a:lnTo>
                    <a:pt x="1152525" y="765858"/>
                  </a:lnTo>
                  <a:close/>
                </a:path>
                <a:path w="1162050" h="1156970">
                  <a:moveTo>
                    <a:pt x="1162050" y="9525"/>
                  </a:moveTo>
                  <a:lnTo>
                    <a:pt x="1157287" y="9525"/>
                  </a:lnTo>
                  <a:lnTo>
                    <a:pt x="1152525" y="4762"/>
                  </a:lnTo>
                  <a:lnTo>
                    <a:pt x="1162050" y="4762"/>
                  </a:lnTo>
                  <a:lnTo>
                    <a:pt x="1162050" y="9525"/>
                  </a:lnTo>
                  <a:close/>
                </a:path>
                <a:path w="1162050" h="1156970">
                  <a:moveTo>
                    <a:pt x="91274" y="200317"/>
                  </a:moveTo>
                  <a:lnTo>
                    <a:pt x="81749" y="200317"/>
                  </a:lnTo>
                  <a:lnTo>
                    <a:pt x="81749" y="96583"/>
                  </a:lnTo>
                  <a:lnTo>
                    <a:pt x="158584" y="96583"/>
                  </a:lnTo>
                  <a:lnTo>
                    <a:pt x="158584" y="101346"/>
                  </a:lnTo>
                  <a:lnTo>
                    <a:pt x="91274" y="101346"/>
                  </a:lnTo>
                  <a:lnTo>
                    <a:pt x="86512" y="106108"/>
                  </a:lnTo>
                  <a:lnTo>
                    <a:pt x="91274" y="106108"/>
                  </a:lnTo>
                  <a:lnTo>
                    <a:pt x="91274" y="200317"/>
                  </a:lnTo>
                  <a:close/>
                </a:path>
                <a:path w="1162050" h="1156970">
                  <a:moveTo>
                    <a:pt x="1076680" y="106108"/>
                  </a:moveTo>
                  <a:lnTo>
                    <a:pt x="1071918" y="106108"/>
                  </a:lnTo>
                  <a:lnTo>
                    <a:pt x="1067155" y="101346"/>
                  </a:lnTo>
                  <a:lnTo>
                    <a:pt x="168109" y="101346"/>
                  </a:lnTo>
                  <a:lnTo>
                    <a:pt x="168109" y="96583"/>
                  </a:lnTo>
                  <a:lnTo>
                    <a:pt x="1076680" y="96583"/>
                  </a:lnTo>
                  <a:lnTo>
                    <a:pt x="1076680" y="106108"/>
                  </a:lnTo>
                  <a:close/>
                </a:path>
                <a:path w="1162050" h="1156970">
                  <a:moveTo>
                    <a:pt x="91274" y="106108"/>
                  </a:moveTo>
                  <a:lnTo>
                    <a:pt x="86512" y="106108"/>
                  </a:lnTo>
                  <a:lnTo>
                    <a:pt x="91274" y="101346"/>
                  </a:lnTo>
                  <a:lnTo>
                    <a:pt x="91274" y="106108"/>
                  </a:lnTo>
                  <a:close/>
                </a:path>
                <a:path w="1162050" h="1156970">
                  <a:moveTo>
                    <a:pt x="1067155" y="106108"/>
                  </a:moveTo>
                  <a:lnTo>
                    <a:pt x="91274" y="106108"/>
                  </a:lnTo>
                  <a:lnTo>
                    <a:pt x="91274" y="101346"/>
                  </a:lnTo>
                  <a:lnTo>
                    <a:pt x="1067155" y="101346"/>
                  </a:lnTo>
                  <a:lnTo>
                    <a:pt x="1067155" y="106108"/>
                  </a:lnTo>
                  <a:close/>
                </a:path>
                <a:path w="1162050" h="1156970">
                  <a:moveTo>
                    <a:pt x="1067155" y="864857"/>
                  </a:moveTo>
                  <a:lnTo>
                    <a:pt x="1067155" y="101346"/>
                  </a:lnTo>
                  <a:lnTo>
                    <a:pt x="1071918" y="106108"/>
                  </a:lnTo>
                  <a:lnTo>
                    <a:pt x="1076680" y="106108"/>
                  </a:lnTo>
                  <a:lnTo>
                    <a:pt x="1076680" y="769373"/>
                  </a:lnTo>
                  <a:lnTo>
                    <a:pt x="1071511" y="769810"/>
                  </a:lnTo>
                  <a:lnTo>
                    <a:pt x="1072324" y="779310"/>
                  </a:lnTo>
                  <a:lnTo>
                    <a:pt x="1076680" y="779310"/>
                  </a:lnTo>
                  <a:lnTo>
                    <a:pt x="1076680" y="864781"/>
                  </a:lnTo>
                  <a:lnTo>
                    <a:pt x="1071841" y="864781"/>
                  </a:lnTo>
                  <a:lnTo>
                    <a:pt x="1067155" y="864857"/>
                  </a:lnTo>
                  <a:close/>
                </a:path>
                <a:path w="1162050" h="1156970">
                  <a:moveTo>
                    <a:pt x="254012" y="1156462"/>
                  </a:moveTo>
                  <a:lnTo>
                    <a:pt x="204419" y="1154709"/>
                  </a:lnTo>
                  <a:lnTo>
                    <a:pt x="150342" y="1148638"/>
                  </a:lnTo>
                  <a:lnTo>
                    <a:pt x="111518" y="1141971"/>
                  </a:lnTo>
                  <a:lnTo>
                    <a:pt x="70256" y="1133043"/>
                  </a:lnTo>
                  <a:lnTo>
                    <a:pt x="26390" y="1121740"/>
                  </a:lnTo>
                  <a:lnTo>
                    <a:pt x="0" y="1114170"/>
                  </a:lnTo>
                  <a:lnTo>
                    <a:pt x="0" y="195554"/>
                  </a:lnTo>
                  <a:lnTo>
                    <a:pt x="81749" y="195554"/>
                  </a:lnTo>
                  <a:lnTo>
                    <a:pt x="81749" y="200317"/>
                  </a:lnTo>
                  <a:lnTo>
                    <a:pt x="9525" y="200317"/>
                  </a:lnTo>
                  <a:lnTo>
                    <a:pt x="4762" y="205079"/>
                  </a:lnTo>
                  <a:lnTo>
                    <a:pt x="9525" y="205079"/>
                  </a:lnTo>
                  <a:lnTo>
                    <a:pt x="9525" y="1106004"/>
                  </a:lnTo>
                  <a:lnTo>
                    <a:pt x="6070" y="1106004"/>
                  </a:lnTo>
                  <a:lnTo>
                    <a:pt x="9525" y="1110589"/>
                  </a:lnTo>
                  <a:lnTo>
                    <a:pt x="22059" y="1110589"/>
                  </a:lnTo>
                  <a:lnTo>
                    <a:pt x="28987" y="1112570"/>
                  </a:lnTo>
                  <a:lnTo>
                    <a:pt x="51093" y="1118489"/>
                  </a:lnTo>
                  <a:lnTo>
                    <a:pt x="72452" y="1123772"/>
                  </a:lnTo>
                  <a:lnTo>
                    <a:pt x="93268" y="1128496"/>
                  </a:lnTo>
                  <a:lnTo>
                    <a:pt x="113323" y="1132611"/>
                  </a:lnTo>
                  <a:lnTo>
                    <a:pt x="132823" y="1136180"/>
                  </a:lnTo>
                  <a:lnTo>
                    <a:pt x="151723" y="1139202"/>
                  </a:lnTo>
                  <a:lnTo>
                    <a:pt x="170036" y="1141704"/>
                  </a:lnTo>
                  <a:lnTo>
                    <a:pt x="187808" y="1143698"/>
                  </a:lnTo>
                  <a:lnTo>
                    <a:pt x="205181" y="1145209"/>
                  </a:lnTo>
                  <a:lnTo>
                    <a:pt x="221932" y="1146238"/>
                  </a:lnTo>
                  <a:lnTo>
                    <a:pt x="221805" y="1146238"/>
                  </a:lnTo>
                  <a:lnTo>
                    <a:pt x="238213" y="1146810"/>
                  </a:lnTo>
                  <a:lnTo>
                    <a:pt x="253936" y="1146936"/>
                  </a:lnTo>
                  <a:lnTo>
                    <a:pt x="352205" y="1146937"/>
                  </a:lnTo>
                  <a:lnTo>
                    <a:pt x="342214" y="1148803"/>
                  </a:lnTo>
                  <a:lnTo>
                    <a:pt x="299758" y="1154341"/>
                  </a:lnTo>
                  <a:lnTo>
                    <a:pt x="269659" y="1156157"/>
                  </a:lnTo>
                  <a:lnTo>
                    <a:pt x="254012" y="1156462"/>
                  </a:lnTo>
                  <a:close/>
                </a:path>
                <a:path w="1162050" h="1156970">
                  <a:moveTo>
                    <a:pt x="1001712" y="205079"/>
                  </a:moveTo>
                  <a:lnTo>
                    <a:pt x="996950" y="205079"/>
                  </a:lnTo>
                  <a:lnTo>
                    <a:pt x="992187" y="200317"/>
                  </a:lnTo>
                  <a:lnTo>
                    <a:pt x="91274" y="200317"/>
                  </a:lnTo>
                  <a:lnTo>
                    <a:pt x="91274" y="195554"/>
                  </a:lnTo>
                  <a:lnTo>
                    <a:pt x="1001712" y="195554"/>
                  </a:lnTo>
                  <a:lnTo>
                    <a:pt x="1001712" y="205079"/>
                  </a:lnTo>
                  <a:close/>
                </a:path>
                <a:path w="1162050" h="1156970">
                  <a:moveTo>
                    <a:pt x="9525" y="205079"/>
                  </a:moveTo>
                  <a:lnTo>
                    <a:pt x="4762" y="205079"/>
                  </a:lnTo>
                  <a:lnTo>
                    <a:pt x="9525" y="200317"/>
                  </a:lnTo>
                  <a:lnTo>
                    <a:pt x="9525" y="205079"/>
                  </a:lnTo>
                  <a:close/>
                </a:path>
                <a:path w="1162050" h="1156970">
                  <a:moveTo>
                    <a:pt x="992187" y="205079"/>
                  </a:moveTo>
                  <a:lnTo>
                    <a:pt x="9525" y="205079"/>
                  </a:lnTo>
                  <a:lnTo>
                    <a:pt x="9525" y="200317"/>
                  </a:lnTo>
                  <a:lnTo>
                    <a:pt x="992187" y="200317"/>
                  </a:lnTo>
                  <a:lnTo>
                    <a:pt x="992187" y="205079"/>
                  </a:lnTo>
                  <a:close/>
                </a:path>
                <a:path w="1162050" h="1156970">
                  <a:moveTo>
                    <a:pt x="992187" y="959008"/>
                  </a:moveTo>
                  <a:lnTo>
                    <a:pt x="992187" y="200317"/>
                  </a:lnTo>
                  <a:lnTo>
                    <a:pt x="996950" y="205079"/>
                  </a:lnTo>
                  <a:lnTo>
                    <a:pt x="1001712" y="205079"/>
                  </a:lnTo>
                  <a:lnTo>
                    <a:pt x="1001712" y="869446"/>
                  </a:lnTo>
                  <a:lnTo>
                    <a:pt x="996340" y="870140"/>
                  </a:lnTo>
                  <a:lnTo>
                    <a:pt x="997559" y="879589"/>
                  </a:lnTo>
                  <a:lnTo>
                    <a:pt x="1001712" y="879589"/>
                  </a:lnTo>
                  <a:lnTo>
                    <a:pt x="1001712" y="958964"/>
                  </a:lnTo>
                  <a:lnTo>
                    <a:pt x="996899" y="958964"/>
                  </a:lnTo>
                  <a:lnTo>
                    <a:pt x="992187" y="959008"/>
                  </a:lnTo>
                  <a:close/>
                </a:path>
                <a:path w="1162050" h="1156970">
                  <a:moveTo>
                    <a:pt x="1152525" y="770572"/>
                  </a:moveTo>
                  <a:lnTo>
                    <a:pt x="1152525" y="765858"/>
                  </a:lnTo>
                  <a:lnTo>
                    <a:pt x="1157236" y="765810"/>
                  </a:lnTo>
                  <a:lnTo>
                    <a:pt x="1152525" y="770572"/>
                  </a:lnTo>
                  <a:close/>
                </a:path>
                <a:path w="1162050" h="1156970">
                  <a:moveTo>
                    <a:pt x="1162050" y="770572"/>
                  </a:moveTo>
                  <a:lnTo>
                    <a:pt x="1152525" y="770572"/>
                  </a:lnTo>
                  <a:lnTo>
                    <a:pt x="1157236" y="765810"/>
                  </a:lnTo>
                  <a:lnTo>
                    <a:pt x="1162050" y="765810"/>
                  </a:lnTo>
                  <a:lnTo>
                    <a:pt x="1162050" y="770572"/>
                  </a:lnTo>
                  <a:close/>
                </a:path>
                <a:path w="1162050" h="1156970">
                  <a:moveTo>
                    <a:pt x="1076680" y="778940"/>
                  </a:moveTo>
                  <a:lnTo>
                    <a:pt x="1076680" y="769373"/>
                  </a:lnTo>
                  <a:lnTo>
                    <a:pt x="1078877" y="769188"/>
                  </a:lnTo>
                  <a:lnTo>
                    <a:pt x="1125766" y="766432"/>
                  </a:lnTo>
                  <a:lnTo>
                    <a:pt x="1152525" y="765858"/>
                  </a:lnTo>
                  <a:lnTo>
                    <a:pt x="1152525" y="770572"/>
                  </a:lnTo>
                  <a:lnTo>
                    <a:pt x="1162050" y="770572"/>
                  </a:lnTo>
                  <a:lnTo>
                    <a:pt x="1162050" y="775284"/>
                  </a:lnTo>
                  <a:lnTo>
                    <a:pt x="1141412" y="775500"/>
                  </a:lnTo>
                  <a:lnTo>
                    <a:pt x="1126083" y="775957"/>
                  </a:lnTo>
                  <a:lnTo>
                    <a:pt x="1111732" y="776592"/>
                  </a:lnTo>
                  <a:lnTo>
                    <a:pt x="1098867" y="777316"/>
                  </a:lnTo>
                  <a:lnTo>
                    <a:pt x="1079588" y="778687"/>
                  </a:lnTo>
                  <a:lnTo>
                    <a:pt x="1076680" y="778940"/>
                  </a:lnTo>
                  <a:close/>
                </a:path>
                <a:path w="1162050" h="1156970">
                  <a:moveTo>
                    <a:pt x="1072324" y="779310"/>
                  </a:moveTo>
                  <a:lnTo>
                    <a:pt x="1071511" y="769810"/>
                  </a:lnTo>
                  <a:lnTo>
                    <a:pt x="1076680" y="769373"/>
                  </a:lnTo>
                  <a:lnTo>
                    <a:pt x="1076680" y="778940"/>
                  </a:lnTo>
                  <a:lnTo>
                    <a:pt x="1072324" y="779310"/>
                  </a:lnTo>
                  <a:close/>
                </a:path>
                <a:path w="1162050" h="1156970">
                  <a:moveTo>
                    <a:pt x="1076680" y="779310"/>
                  </a:moveTo>
                  <a:lnTo>
                    <a:pt x="1072324" y="779310"/>
                  </a:lnTo>
                  <a:lnTo>
                    <a:pt x="1076680" y="778940"/>
                  </a:lnTo>
                  <a:lnTo>
                    <a:pt x="1076680" y="779310"/>
                  </a:lnTo>
                  <a:close/>
                </a:path>
                <a:path w="1162050" h="1156970">
                  <a:moveTo>
                    <a:pt x="1067155" y="869543"/>
                  </a:moveTo>
                  <a:lnTo>
                    <a:pt x="1067155" y="864857"/>
                  </a:lnTo>
                  <a:lnTo>
                    <a:pt x="1071841" y="864781"/>
                  </a:lnTo>
                  <a:lnTo>
                    <a:pt x="1067155" y="869543"/>
                  </a:lnTo>
                  <a:close/>
                </a:path>
                <a:path w="1162050" h="1156970">
                  <a:moveTo>
                    <a:pt x="1076680" y="869543"/>
                  </a:moveTo>
                  <a:lnTo>
                    <a:pt x="1067155" y="869543"/>
                  </a:lnTo>
                  <a:lnTo>
                    <a:pt x="1071841" y="864781"/>
                  </a:lnTo>
                  <a:lnTo>
                    <a:pt x="1076680" y="864781"/>
                  </a:lnTo>
                  <a:lnTo>
                    <a:pt x="1076680" y="869543"/>
                  </a:lnTo>
                  <a:close/>
                </a:path>
                <a:path w="1162050" h="1156970">
                  <a:moveTo>
                    <a:pt x="1001712" y="879048"/>
                  </a:moveTo>
                  <a:lnTo>
                    <a:pt x="1001712" y="869446"/>
                  </a:lnTo>
                  <a:lnTo>
                    <a:pt x="1002830" y="869302"/>
                  </a:lnTo>
                  <a:lnTo>
                    <a:pt x="1044130" y="865619"/>
                  </a:lnTo>
                  <a:lnTo>
                    <a:pt x="1067155" y="864857"/>
                  </a:lnTo>
                  <a:lnTo>
                    <a:pt x="1067155" y="869543"/>
                  </a:lnTo>
                  <a:lnTo>
                    <a:pt x="1076680" y="869543"/>
                  </a:lnTo>
                  <a:lnTo>
                    <a:pt x="1076680" y="874229"/>
                  </a:lnTo>
                  <a:lnTo>
                    <a:pt x="1058011" y="874534"/>
                  </a:lnTo>
                  <a:lnTo>
                    <a:pt x="1058151" y="874534"/>
                  </a:lnTo>
                  <a:lnTo>
                    <a:pt x="1044613" y="875131"/>
                  </a:lnTo>
                  <a:lnTo>
                    <a:pt x="1032241" y="875969"/>
                  </a:lnTo>
                  <a:lnTo>
                    <a:pt x="1020771" y="876947"/>
                  </a:lnTo>
                  <a:lnTo>
                    <a:pt x="1003900" y="878763"/>
                  </a:lnTo>
                  <a:lnTo>
                    <a:pt x="1001712" y="879048"/>
                  </a:lnTo>
                  <a:close/>
                </a:path>
                <a:path w="1162050" h="1156970">
                  <a:moveTo>
                    <a:pt x="997559" y="879589"/>
                  </a:moveTo>
                  <a:lnTo>
                    <a:pt x="996340" y="870140"/>
                  </a:lnTo>
                  <a:lnTo>
                    <a:pt x="1001712" y="869446"/>
                  </a:lnTo>
                  <a:lnTo>
                    <a:pt x="1001712" y="879048"/>
                  </a:lnTo>
                  <a:lnTo>
                    <a:pt x="997559" y="879589"/>
                  </a:lnTo>
                  <a:close/>
                </a:path>
                <a:path w="1162050" h="1156970">
                  <a:moveTo>
                    <a:pt x="1032052" y="875982"/>
                  </a:moveTo>
                  <a:lnTo>
                    <a:pt x="1032241" y="875969"/>
                  </a:lnTo>
                  <a:lnTo>
                    <a:pt x="1032052" y="875982"/>
                  </a:lnTo>
                  <a:close/>
                </a:path>
                <a:path w="1162050" h="1156970">
                  <a:moveTo>
                    <a:pt x="1020787" y="876947"/>
                  </a:moveTo>
                  <a:lnTo>
                    <a:pt x="1020935" y="876935"/>
                  </a:lnTo>
                  <a:lnTo>
                    <a:pt x="1020787" y="876947"/>
                  </a:lnTo>
                  <a:close/>
                </a:path>
                <a:path w="1162050" h="1156970">
                  <a:moveTo>
                    <a:pt x="1003909" y="878763"/>
                  </a:moveTo>
                  <a:close/>
                </a:path>
                <a:path w="1162050" h="1156970">
                  <a:moveTo>
                    <a:pt x="1001712" y="879589"/>
                  </a:moveTo>
                  <a:lnTo>
                    <a:pt x="997559" y="879589"/>
                  </a:lnTo>
                  <a:lnTo>
                    <a:pt x="1001712" y="879048"/>
                  </a:lnTo>
                  <a:lnTo>
                    <a:pt x="1001712" y="879589"/>
                  </a:lnTo>
                  <a:close/>
                </a:path>
                <a:path w="1162050" h="1156970">
                  <a:moveTo>
                    <a:pt x="992187" y="963726"/>
                  </a:moveTo>
                  <a:lnTo>
                    <a:pt x="992187" y="959008"/>
                  </a:lnTo>
                  <a:lnTo>
                    <a:pt x="996899" y="958964"/>
                  </a:lnTo>
                  <a:lnTo>
                    <a:pt x="992187" y="963726"/>
                  </a:lnTo>
                  <a:close/>
                </a:path>
                <a:path w="1162050" h="1156970">
                  <a:moveTo>
                    <a:pt x="1001712" y="963726"/>
                  </a:moveTo>
                  <a:lnTo>
                    <a:pt x="992187" y="963726"/>
                  </a:lnTo>
                  <a:lnTo>
                    <a:pt x="996899" y="958964"/>
                  </a:lnTo>
                  <a:lnTo>
                    <a:pt x="1001712" y="958964"/>
                  </a:lnTo>
                  <a:lnTo>
                    <a:pt x="1001712" y="963726"/>
                  </a:lnTo>
                  <a:close/>
                </a:path>
                <a:path w="1162050" h="1156970">
                  <a:moveTo>
                    <a:pt x="522031" y="1087894"/>
                  </a:moveTo>
                  <a:lnTo>
                    <a:pt x="498919" y="1087894"/>
                  </a:lnTo>
                  <a:lnTo>
                    <a:pt x="522198" y="1077366"/>
                  </a:lnTo>
                  <a:lnTo>
                    <a:pt x="574629" y="1053261"/>
                  </a:lnTo>
                  <a:lnTo>
                    <a:pt x="619061" y="1033640"/>
                  </a:lnTo>
                  <a:lnTo>
                    <a:pt x="658647" y="1017714"/>
                  </a:lnTo>
                  <a:lnTo>
                    <a:pt x="701018" y="1002766"/>
                  </a:lnTo>
                  <a:lnTo>
                    <a:pt x="746518" y="989330"/>
                  </a:lnTo>
                  <a:lnTo>
                    <a:pt x="796023" y="977773"/>
                  </a:lnTo>
                  <a:lnTo>
                    <a:pt x="850023" y="968590"/>
                  </a:lnTo>
                  <a:lnTo>
                    <a:pt x="888834" y="964018"/>
                  </a:lnTo>
                  <a:lnTo>
                    <a:pt x="930084" y="960831"/>
                  </a:lnTo>
                  <a:lnTo>
                    <a:pt x="973963" y="959180"/>
                  </a:lnTo>
                  <a:lnTo>
                    <a:pt x="992187" y="959008"/>
                  </a:lnTo>
                  <a:lnTo>
                    <a:pt x="992187" y="963726"/>
                  </a:lnTo>
                  <a:lnTo>
                    <a:pt x="1001712" y="963726"/>
                  </a:lnTo>
                  <a:lnTo>
                    <a:pt x="1001712" y="968438"/>
                  </a:lnTo>
                  <a:lnTo>
                    <a:pt x="974191" y="968692"/>
                  </a:lnTo>
                  <a:lnTo>
                    <a:pt x="952448" y="969314"/>
                  </a:lnTo>
                  <a:lnTo>
                    <a:pt x="952093" y="969314"/>
                  </a:lnTo>
                  <a:lnTo>
                    <a:pt x="930579" y="970343"/>
                  </a:lnTo>
                  <a:lnTo>
                    <a:pt x="910017" y="971727"/>
                  </a:lnTo>
                  <a:lnTo>
                    <a:pt x="889711" y="973493"/>
                  </a:lnTo>
                  <a:lnTo>
                    <a:pt x="870193" y="975601"/>
                  </a:lnTo>
                  <a:lnTo>
                    <a:pt x="815286" y="983780"/>
                  </a:lnTo>
                  <a:lnTo>
                    <a:pt x="764770" y="994498"/>
                  </a:lnTo>
                  <a:lnTo>
                    <a:pt x="718485" y="1007237"/>
                  </a:lnTo>
                  <a:lnTo>
                    <a:pt x="675622" y="1021575"/>
                  </a:lnTo>
                  <a:lnTo>
                    <a:pt x="635604" y="1037069"/>
                  </a:lnTo>
                  <a:lnTo>
                    <a:pt x="597732" y="1053287"/>
                  </a:lnTo>
                  <a:lnTo>
                    <a:pt x="544937" y="1077379"/>
                  </a:lnTo>
                  <a:lnTo>
                    <a:pt x="522031" y="1087894"/>
                  </a:lnTo>
                  <a:close/>
                </a:path>
                <a:path w="1162050" h="1156970">
                  <a:moveTo>
                    <a:pt x="974102" y="968705"/>
                  </a:moveTo>
                  <a:lnTo>
                    <a:pt x="975417" y="968692"/>
                  </a:lnTo>
                  <a:lnTo>
                    <a:pt x="974102" y="968705"/>
                  </a:lnTo>
                  <a:close/>
                </a:path>
                <a:path w="1162050" h="1156970">
                  <a:moveTo>
                    <a:pt x="952004" y="969327"/>
                  </a:moveTo>
                  <a:lnTo>
                    <a:pt x="952448" y="969314"/>
                  </a:lnTo>
                  <a:lnTo>
                    <a:pt x="952004" y="969327"/>
                  </a:lnTo>
                  <a:close/>
                </a:path>
                <a:path w="1162050" h="1156970">
                  <a:moveTo>
                    <a:pt x="909827" y="971740"/>
                  </a:moveTo>
                  <a:lnTo>
                    <a:pt x="910017" y="971727"/>
                  </a:lnTo>
                  <a:lnTo>
                    <a:pt x="909827" y="971740"/>
                  </a:lnTo>
                  <a:close/>
                </a:path>
                <a:path w="1162050" h="1156970">
                  <a:moveTo>
                    <a:pt x="870203" y="975601"/>
                  </a:moveTo>
                  <a:close/>
                </a:path>
                <a:path w="1162050" h="1156970">
                  <a:moveTo>
                    <a:pt x="851321" y="978023"/>
                  </a:moveTo>
                  <a:close/>
                </a:path>
                <a:path w="1162050" h="1156970">
                  <a:moveTo>
                    <a:pt x="851297" y="978026"/>
                  </a:moveTo>
                  <a:close/>
                </a:path>
                <a:path w="1162050" h="1156970">
                  <a:moveTo>
                    <a:pt x="832969" y="980770"/>
                  </a:moveTo>
                  <a:close/>
                </a:path>
                <a:path w="1162050" h="1156970">
                  <a:moveTo>
                    <a:pt x="815136" y="983805"/>
                  </a:moveTo>
                  <a:lnTo>
                    <a:pt x="815286" y="983780"/>
                  </a:lnTo>
                  <a:lnTo>
                    <a:pt x="815136" y="983805"/>
                  </a:lnTo>
                  <a:close/>
                </a:path>
                <a:path w="1162050" h="1156970">
                  <a:moveTo>
                    <a:pt x="797864" y="987120"/>
                  </a:moveTo>
                  <a:lnTo>
                    <a:pt x="797996" y="987094"/>
                  </a:lnTo>
                  <a:lnTo>
                    <a:pt x="797864" y="987120"/>
                  </a:lnTo>
                  <a:close/>
                </a:path>
                <a:path w="1162050" h="1156970">
                  <a:moveTo>
                    <a:pt x="781075" y="990688"/>
                  </a:moveTo>
                  <a:close/>
                </a:path>
                <a:path w="1162050" h="1156970">
                  <a:moveTo>
                    <a:pt x="764791" y="994493"/>
                  </a:moveTo>
                  <a:close/>
                </a:path>
                <a:path w="1162050" h="1156970">
                  <a:moveTo>
                    <a:pt x="764770" y="994498"/>
                  </a:moveTo>
                  <a:close/>
                </a:path>
                <a:path w="1162050" h="1156970">
                  <a:moveTo>
                    <a:pt x="748961" y="998537"/>
                  </a:moveTo>
                  <a:close/>
                </a:path>
                <a:path w="1162050" h="1156970">
                  <a:moveTo>
                    <a:pt x="733501" y="1002792"/>
                  </a:moveTo>
                  <a:close/>
                </a:path>
                <a:path w="1162050" h="1156970">
                  <a:moveTo>
                    <a:pt x="718485" y="1007237"/>
                  </a:moveTo>
                  <a:close/>
                </a:path>
                <a:path w="1162050" h="1156970">
                  <a:moveTo>
                    <a:pt x="703854" y="1011857"/>
                  </a:moveTo>
                  <a:close/>
                </a:path>
                <a:path w="1162050" h="1156970">
                  <a:moveTo>
                    <a:pt x="703847" y="1011859"/>
                  </a:moveTo>
                  <a:close/>
                </a:path>
                <a:path w="1162050" h="1156970">
                  <a:moveTo>
                    <a:pt x="689571" y="1016647"/>
                  </a:moveTo>
                  <a:close/>
                </a:path>
                <a:path w="1162050" h="1156970">
                  <a:moveTo>
                    <a:pt x="675627" y="1021575"/>
                  </a:moveTo>
                  <a:close/>
                </a:path>
                <a:path w="1162050" h="1156970">
                  <a:moveTo>
                    <a:pt x="662000" y="1026642"/>
                  </a:moveTo>
                  <a:close/>
                </a:path>
                <a:path w="1162050" h="1156970">
                  <a:moveTo>
                    <a:pt x="648665" y="1031811"/>
                  </a:moveTo>
                  <a:close/>
                </a:path>
                <a:path w="1162050" h="1156970">
                  <a:moveTo>
                    <a:pt x="635604" y="1037069"/>
                  </a:moveTo>
                  <a:close/>
                </a:path>
                <a:path w="1162050" h="1156970">
                  <a:moveTo>
                    <a:pt x="622762" y="1042416"/>
                  </a:moveTo>
                  <a:close/>
                </a:path>
                <a:path w="1162050" h="1156970">
                  <a:moveTo>
                    <a:pt x="597732" y="1053287"/>
                  </a:moveTo>
                  <a:close/>
                </a:path>
                <a:path w="1162050" h="1156970">
                  <a:moveTo>
                    <a:pt x="573417" y="1064260"/>
                  </a:moveTo>
                  <a:close/>
                </a:path>
                <a:path w="1162050" h="1156970">
                  <a:moveTo>
                    <a:pt x="522160" y="1077379"/>
                  </a:moveTo>
                  <a:close/>
                </a:path>
                <a:path w="1162050" h="1156970">
                  <a:moveTo>
                    <a:pt x="499640" y="1097953"/>
                  </a:moveTo>
                  <a:lnTo>
                    <a:pt x="475691" y="1097953"/>
                  </a:lnTo>
                  <a:lnTo>
                    <a:pt x="498983" y="1087856"/>
                  </a:lnTo>
                  <a:lnTo>
                    <a:pt x="522031" y="1087894"/>
                  </a:lnTo>
                  <a:lnTo>
                    <a:pt x="502805" y="1096581"/>
                  </a:lnTo>
                  <a:lnTo>
                    <a:pt x="499640" y="1097953"/>
                  </a:lnTo>
                  <a:close/>
                </a:path>
                <a:path w="1162050" h="1156970">
                  <a:moveTo>
                    <a:pt x="488563" y="1102753"/>
                  </a:moveTo>
                  <a:lnTo>
                    <a:pt x="464070" y="1102753"/>
                  </a:lnTo>
                  <a:lnTo>
                    <a:pt x="475767" y="1097914"/>
                  </a:lnTo>
                  <a:lnTo>
                    <a:pt x="499640" y="1097953"/>
                  </a:lnTo>
                  <a:lnTo>
                    <a:pt x="488563" y="1102753"/>
                  </a:lnTo>
                  <a:close/>
                </a:path>
                <a:path w="1162050" h="1156970">
                  <a:moveTo>
                    <a:pt x="464078" y="1102750"/>
                  </a:moveTo>
                  <a:close/>
                </a:path>
                <a:path w="1162050" h="1156970">
                  <a:moveTo>
                    <a:pt x="456076" y="1116190"/>
                  </a:moveTo>
                  <a:lnTo>
                    <a:pt x="428675" y="1116190"/>
                  </a:lnTo>
                  <a:lnTo>
                    <a:pt x="440651" y="1111872"/>
                  </a:lnTo>
                  <a:lnTo>
                    <a:pt x="452437" y="1107389"/>
                  </a:lnTo>
                  <a:lnTo>
                    <a:pt x="464078" y="1102750"/>
                  </a:lnTo>
                  <a:lnTo>
                    <a:pt x="488563" y="1102753"/>
                  </a:lnTo>
                  <a:lnTo>
                    <a:pt x="479450" y="1106703"/>
                  </a:lnTo>
                  <a:lnTo>
                    <a:pt x="466848" y="1111897"/>
                  </a:lnTo>
                  <a:lnTo>
                    <a:pt x="456076" y="1116190"/>
                  </a:lnTo>
                  <a:close/>
                </a:path>
                <a:path w="1162050" h="1156970">
                  <a:moveTo>
                    <a:pt x="9525" y="1110589"/>
                  </a:moveTo>
                  <a:lnTo>
                    <a:pt x="6070" y="1106004"/>
                  </a:lnTo>
                  <a:lnTo>
                    <a:pt x="9525" y="1106995"/>
                  </a:lnTo>
                  <a:lnTo>
                    <a:pt x="9525" y="1110589"/>
                  </a:lnTo>
                  <a:close/>
                </a:path>
                <a:path w="1162050" h="1156970">
                  <a:moveTo>
                    <a:pt x="9525" y="1106995"/>
                  </a:moveTo>
                  <a:lnTo>
                    <a:pt x="6070" y="1106004"/>
                  </a:lnTo>
                  <a:lnTo>
                    <a:pt x="9525" y="1106004"/>
                  </a:lnTo>
                  <a:lnTo>
                    <a:pt x="9525" y="1106995"/>
                  </a:lnTo>
                  <a:close/>
                </a:path>
                <a:path w="1162050" h="1156970">
                  <a:moveTo>
                    <a:pt x="22059" y="1110589"/>
                  </a:moveTo>
                  <a:lnTo>
                    <a:pt x="9525" y="1110589"/>
                  </a:lnTo>
                  <a:lnTo>
                    <a:pt x="9525" y="1106995"/>
                  </a:lnTo>
                  <a:lnTo>
                    <a:pt x="22059" y="1110589"/>
                  </a:lnTo>
                  <a:close/>
                </a:path>
                <a:path w="1162050" h="1156970">
                  <a:moveTo>
                    <a:pt x="452361" y="1107414"/>
                  </a:moveTo>
                  <a:close/>
                </a:path>
                <a:path w="1162050" h="1156970">
                  <a:moveTo>
                    <a:pt x="440575" y="1111897"/>
                  </a:moveTo>
                  <a:close/>
                </a:path>
                <a:path w="1162050" h="1156970">
                  <a:moveTo>
                    <a:pt x="445353" y="1120267"/>
                  </a:moveTo>
                  <a:lnTo>
                    <a:pt x="416661" y="1120267"/>
                  </a:lnTo>
                  <a:lnTo>
                    <a:pt x="428764" y="1116152"/>
                  </a:lnTo>
                  <a:lnTo>
                    <a:pt x="456076" y="1116190"/>
                  </a:lnTo>
                  <a:lnTo>
                    <a:pt x="445353" y="1120267"/>
                  </a:lnTo>
                  <a:close/>
                </a:path>
                <a:path w="1162050" h="1156970">
                  <a:moveTo>
                    <a:pt x="394563" y="1136942"/>
                  </a:moveTo>
                  <a:lnTo>
                    <a:pt x="353809" y="1136942"/>
                  </a:lnTo>
                  <a:lnTo>
                    <a:pt x="366941" y="1134135"/>
                  </a:lnTo>
                  <a:lnTo>
                    <a:pt x="379704" y="1131049"/>
                  </a:lnTo>
                  <a:lnTo>
                    <a:pt x="392239" y="1127696"/>
                  </a:lnTo>
                  <a:lnTo>
                    <a:pt x="404583" y="1124089"/>
                  </a:lnTo>
                  <a:lnTo>
                    <a:pt x="416750" y="1120228"/>
                  </a:lnTo>
                  <a:lnTo>
                    <a:pt x="445353" y="1120267"/>
                  </a:lnTo>
                  <a:lnTo>
                    <a:pt x="443915" y="1120813"/>
                  </a:lnTo>
                  <a:lnTo>
                    <a:pt x="431863" y="1125156"/>
                  </a:lnTo>
                  <a:lnTo>
                    <a:pt x="419671" y="1129296"/>
                  </a:lnTo>
                  <a:lnTo>
                    <a:pt x="407301" y="1133208"/>
                  </a:lnTo>
                  <a:lnTo>
                    <a:pt x="394563" y="1136942"/>
                  </a:lnTo>
                  <a:close/>
                </a:path>
                <a:path w="1162050" h="1156970">
                  <a:moveTo>
                    <a:pt x="404482" y="1124115"/>
                  </a:moveTo>
                  <a:close/>
                </a:path>
                <a:path w="1162050" h="1156970">
                  <a:moveTo>
                    <a:pt x="392137" y="1127721"/>
                  </a:moveTo>
                  <a:close/>
                </a:path>
                <a:path w="1162050" h="1156970">
                  <a:moveTo>
                    <a:pt x="379590" y="1131074"/>
                  </a:moveTo>
                  <a:close/>
                </a:path>
                <a:path w="1162050" h="1156970">
                  <a:moveTo>
                    <a:pt x="366814" y="1134160"/>
                  </a:moveTo>
                  <a:close/>
                </a:path>
                <a:path w="1162050" h="1156970">
                  <a:moveTo>
                    <a:pt x="353872" y="1136928"/>
                  </a:moveTo>
                  <a:close/>
                </a:path>
                <a:path w="1162050" h="1156970">
                  <a:moveTo>
                    <a:pt x="362369" y="1144854"/>
                  </a:moveTo>
                  <a:lnTo>
                    <a:pt x="298843" y="1144854"/>
                  </a:lnTo>
                  <a:lnTo>
                    <a:pt x="298983" y="1144841"/>
                  </a:lnTo>
                  <a:lnTo>
                    <a:pt x="313207" y="1143381"/>
                  </a:lnTo>
                  <a:lnTo>
                    <a:pt x="327088" y="1141564"/>
                  </a:lnTo>
                  <a:lnTo>
                    <a:pt x="340652" y="1139405"/>
                  </a:lnTo>
                  <a:lnTo>
                    <a:pt x="353872" y="1136928"/>
                  </a:lnTo>
                  <a:lnTo>
                    <a:pt x="394563" y="1136942"/>
                  </a:lnTo>
                  <a:lnTo>
                    <a:pt x="381990" y="1140294"/>
                  </a:lnTo>
                  <a:lnTo>
                    <a:pt x="368998" y="1143431"/>
                  </a:lnTo>
                  <a:lnTo>
                    <a:pt x="362369" y="1144854"/>
                  </a:lnTo>
                  <a:close/>
                </a:path>
                <a:path w="1162050" h="1156970">
                  <a:moveTo>
                    <a:pt x="340525" y="1139418"/>
                  </a:moveTo>
                  <a:close/>
                </a:path>
                <a:path w="1162050" h="1156970">
                  <a:moveTo>
                    <a:pt x="326961" y="1141577"/>
                  </a:moveTo>
                  <a:close/>
                </a:path>
                <a:path w="1162050" h="1156970">
                  <a:moveTo>
                    <a:pt x="313067" y="1143393"/>
                  </a:moveTo>
                  <a:lnTo>
                    <a:pt x="313207" y="1143381"/>
                  </a:lnTo>
                  <a:lnTo>
                    <a:pt x="313067" y="1143393"/>
                  </a:lnTo>
                  <a:close/>
                </a:path>
                <a:path w="1162050" h="1156970">
                  <a:moveTo>
                    <a:pt x="298924" y="1144845"/>
                  </a:moveTo>
                  <a:close/>
                </a:path>
                <a:path w="1162050" h="1156970">
                  <a:moveTo>
                    <a:pt x="357278" y="1145946"/>
                  </a:moveTo>
                  <a:lnTo>
                    <a:pt x="284251" y="1145946"/>
                  </a:lnTo>
                  <a:lnTo>
                    <a:pt x="298924" y="1144845"/>
                  </a:lnTo>
                  <a:lnTo>
                    <a:pt x="362369" y="1144854"/>
                  </a:lnTo>
                  <a:lnTo>
                    <a:pt x="357278" y="1145946"/>
                  </a:lnTo>
                  <a:close/>
                </a:path>
                <a:path w="1162050" h="1156970">
                  <a:moveTo>
                    <a:pt x="352205" y="1146937"/>
                  </a:moveTo>
                  <a:lnTo>
                    <a:pt x="253936" y="1146936"/>
                  </a:lnTo>
                  <a:lnTo>
                    <a:pt x="269417" y="1146644"/>
                  </a:lnTo>
                  <a:lnTo>
                    <a:pt x="269278" y="1146644"/>
                  </a:lnTo>
                  <a:lnTo>
                    <a:pt x="284391" y="1145933"/>
                  </a:lnTo>
                  <a:lnTo>
                    <a:pt x="284251" y="1145946"/>
                  </a:lnTo>
                  <a:lnTo>
                    <a:pt x="357278" y="1145946"/>
                  </a:lnTo>
                  <a:lnTo>
                    <a:pt x="355739" y="1146276"/>
                  </a:lnTo>
                  <a:lnTo>
                    <a:pt x="352205" y="1146937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4017009" y="1326806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Droid Sans Fallback"/>
                <a:cs typeface="Droid Sans Fallback"/>
              </a:rPr>
              <a:t>职业规划形象</a:t>
            </a: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设计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552825" y="1084262"/>
            <a:ext cx="4913630" cy="3273425"/>
            <a:chOff x="3552825" y="1084262"/>
            <a:chExt cx="4913630" cy="3273425"/>
          </a:xfrm>
        </p:grpSpPr>
        <p:sp>
          <p:nvSpPr>
            <p:cNvPr id="54" name="object 54"/>
            <p:cNvSpPr/>
            <p:nvPr/>
          </p:nvSpPr>
          <p:spPr>
            <a:xfrm>
              <a:off x="3581400" y="1112837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0" y="57150"/>
                  </a:moveTo>
                  <a:lnTo>
                    <a:pt x="0" y="914400"/>
                  </a:lnTo>
                </a:path>
                <a:path w="1828800" h="914400">
                  <a:moveTo>
                    <a:pt x="0" y="0"/>
                  </a:moveTo>
                  <a:lnTo>
                    <a:pt x="1771650" y="0"/>
                  </a:lnTo>
                </a:path>
                <a:path w="1828800" h="914400">
                  <a:moveTo>
                    <a:pt x="1828800" y="0"/>
                  </a:moveTo>
                  <a:lnTo>
                    <a:pt x="1828800" y="857250"/>
                  </a:lnTo>
                </a:path>
                <a:path w="1828800" h="914400">
                  <a:moveTo>
                    <a:pt x="57150" y="914400"/>
                  </a:moveTo>
                  <a:lnTo>
                    <a:pt x="1828800" y="914400"/>
                  </a:lnTo>
                </a:path>
              </a:pathLst>
            </a:custGeom>
            <a:ln w="57150">
              <a:solidFill>
                <a:srgbClr val="0000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876800" y="2583357"/>
              <a:ext cx="1530350" cy="1774189"/>
            </a:xfrm>
            <a:custGeom>
              <a:avLst/>
              <a:gdLst/>
              <a:ahLst/>
              <a:cxnLst/>
              <a:rect l="l" t="t" r="r" b="b"/>
              <a:pathLst>
                <a:path w="1530350" h="1774189">
                  <a:moveTo>
                    <a:pt x="1450606" y="1464348"/>
                  </a:moveTo>
                  <a:lnTo>
                    <a:pt x="1444993" y="1446136"/>
                  </a:lnTo>
                  <a:lnTo>
                    <a:pt x="527215" y="1728533"/>
                  </a:lnTo>
                  <a:lnTo>
                    <a:pt x="518820" y="1701215"/>
                  </a:lnTo>
                  <a:lnTo>
                    <a:pt x="457200" y="1760042"/>
                  </a:lnTo>
                  <a:lnTo>
                    <a:pt x="541235" y="1774050"/>
                  </a:lnTo>
                  <a:lnTo>
                    <a:pt x="534543" y="1752333"/>
                  </a:lnTo>
                  <a:lnTo>
                    <a:pt x="532828" y="1746745"/>
                  </a:lnTo>
                  <a:lnTo>
                    <a:pt x="1450606" y="1464348"/>
                  </a:lnTo>
                  <a:close/>
                </a:path>
                <a:path w="1530350" h="1774189">
                  <a:moveTo>
                    <a:pt x="1529956" y="14884"/>
                  </a:moveTo>
                  <a:lnTo>
                    <a:pt x="1518043" y="0"/>
                  </a:lnTo>
                  <a:lnTo>
                    <a:pt x="53543" y="1171600"/>
                  </a:lnTo>
                  <a:lnTo>
                    <a:pt x="35699" y="1149286"/>
                  </a:lnTo>
                  <a:lnTo>
                    <a:pt x="0" y="1226642"/>
                  </a:lnTo>
                  <a:lnTo>
                    <a:pt x="83299" y="1208786"/>
                  </a:lnTo>
                  <a:lnTo>
                    <a:pt x="74968" y="1198384"/>
                  </a:lnTo>
                  <a:lnTo>
                    <a:pt x="65443" y="1186484"/>
                  </a:lnTo>
                  <a:lnTo>
                    <a:pt x="1529956" y="14884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696200" y="2118360"/>
              <a:ext cx="765175" cy="759460"/>
            </a:xfrm>
            <a:custGeom>
              <a:avLst/>
              <a:gdLst/>
              <a:ahLst/>
              <a:cxnLst/>
              <a:rect l="l" t="t" r="r" b="b"/>
              <a:pathLst>
                <a:path w="765175" h="759460">
                  <a:moveTo>
                    <a:pt x="189762" y="758861"/>
                  </a:moveTo>
                  <a:lnTo>
                    <a:pt x="148921" y="755322"/>
                  </a:lnTo>
                  <a:lnTo>
                    <a:pt x="104063" y="747602"/>
                  </a:lnTo>
                  <a:lnTo>
                    <a:pt x="54614" y="735247"/>
                  </a:lnTo>
                  <a:lnTo>
                    <a:pt x="0" y="717803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617219"/>
                  </a:lnTo>
                  <a:lnTo>
                    <a:pt x="710451" y="618850"/>
                  </a:lnTo>
                  <a:lnTo>
                    <a:pt x="661018" y="623562"/>
                  </a:lnTo>
                  <a:lnTo>
                    <a:pt x="616174" y="630901"/>
                  </a:lnTo>
                  <a:lnTo>
                    <a:pt x="575346" y="640414"/>
                  </a:lnTo>
                  <a:lnTo>
                    <a:pt x="537960" y="651645"/>
                  </a:lnTo>
                  <a:lnTo>
                    <a:pt x="471217" y="677451"/>
                  </a:lnTo>
                  <a:lnTo>
                    <a:pt x="411356" y="704688"/>
                  </a:lnTo>
                  <a:lnTo>
                    <a:pt x="382571" y="717708"/>
                  </a:lnTo>
                  <a:lnTo>
                    <a:pt x="324426" y="740283"/>
                  </a:lnTo>
                  <a:lnTo>
                    <a:pt x="261686" y="755211"/>
                  </a:lnTo>
                  <a:lnTo>
                    <a:pt x="227159" y="758673"/>
                  </a:lnTo>
                  <a:lnTo>
                    <a:pt x="189762" y="758861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691437" y="2112962"/>
              <a:ext cx="774700" cy="770255"/>
            </a:xfrm>
            <a:custGeom>
              <a:avLst/>
              <a:gdLst/>
              <a:ahLst/>
              <a:cxnLst/>
              <a:rect l="l" t="t" r="r" b="b"/>
              <a:pathLst>
                <a:path w="774700" h="770255">
                  <a:moveTo>
                    <a:pt x="208902" y="769645"/>
                  </a:moveTo>
                  <a:lnTo>
                    <a:pt x="158445" y="766470"/>
                  </a:lnTo>
                  <a:lnTo>
                    <a:pt x="116662" y="759879"/>
                  </a:lnTo>
                  <a:lnTo>
                    <a:pt x="70980" y="749287"/>
                  </a:lnTo>
                  <a:lnTo>
                    <a:pt x="20929" y="734313"/>
                  </a:lnTo>
                  <a:lnTo>
                    <a:pt x="0" y="727214"/>
                  </a:lnTo>
                  <a:lnTo>
                    <a:pt x="0" y="0"/>
                  </a:lnTo>
                  <a:lnTo>
                    <a:pt x="774700" y="0"/>
                  </a:lnTo>
                  <a:lnTo>
                    <a:pt x="774700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719289"/>
                  </a:lnTo>
                  <a:lnTo>
                    <a:pt x="6299" y="719289"/>
                  </a:lnTo>
                  <a:lnTo>
                    <a:pt x="9525" y="723798"/>
                  </a:lnTo>
                  <a:lnTo>
                    <a:pt x="19576" y="723798"/>
                  </a:lnTo>
                  <a:lnTo>
                    <a:pt x="23877" y="725258"/>
                  </a:lnTo>
                  <a:lnTo>
                    <a:pt x="40903" y="730707"/>
                  </a:lnTo>
                  <a:lnTo>
                    <a:pt x="57395" y="735634"/>
                  </a:lnTo>
                  <a:lnTo>
                    <a:pt x="73480" y="740092"/>
                  </a:lnTo>
                  <a:lnTo>
                    <a:pt x="88863" y="744016"/>
                  </a:lnTo>
                  <a:lnTo>
                    <a:pt x="103877" y="747496"/>
                  </a:lnTo>
                  <a:lnTo>
                    <a:pt x="118541" y="750544"/>
                  </a:lnTo>
                  <a:lnTo>
                    <a:pt x="132582" y="753110"/>
                  </a:lnTo>
                  <a:lnTo>
                    <a:pt x="146342" y="755281"/>
                  </a:lnTo>
                  <a:lnTo>
                    <a:pt x="159517" y="757008"/>
                  </a:lnTo>
                  <a:lnTo>
                    <a:pt x="172381" y="758342"/>
                  </a:lnTo>
                  <a:lnTo>
                    <a:pt x="185026" y="759307"/>
                  </a:lnTo>
                  <a:lnTo>
                    <a:pt x="184886" y="759307"/>
                  </a:lnTo>
                  <a:lnTo>
                    <a:pt x="197192" y="759891"/>
                  </a:lnTo>
                  <a:lnTo>
                    <a:pt x="197053" y="759891"/>
                  </a:lnTo>
                  <a:lnTo>
                    <a:pt x="208969" y="760119"/>
                  </a:lnTo>
                  <a:lnTo>
                    <a:pt x="295482" y="760120"/>
                  </a:lnTo>
                  <a:lnTo>
                    <a:pt x="285775" y="762228"/>
                  </a:lnTo>
                  <a:lnTo>
                    <a:pt x="243395" y="768299"/>
                  </a:lnTo>
                  <a:lnTo>
                    <a:pt x="220687" y="769531"/>
                  </a:lnTo>
                  <a:lnTo>
                    <a:pt x="208902" y="769645"/>
                  </a:lnTo>
                  <a:close/>
                </a:path>
                <a:path w="774700" h="77025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774700" h="770255">
                  <a:moveTo>
                    <a:pt x="765175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765175" y="4762"/>
                  </a:lnTo>
                  <a:lnTo>
                    <a:pt x="765175" y="9525"/>
                  </a:lnTo>
                  <a:close/>
                </a:path>
                <a:path w="774700" h="770255">
                  <a:moveTo>
                    <a:pt x="765175" y="617492"/>
                  </a:moveTo>
                  <a:lnTo>
                    <a:pt x="765175" y="4762"/>
                  </a:lnTo>
                  <a:lnTo>
                    <a:pt x="769937" y="9525"/>
                  </a:lnTo>
                  <a:lnTo>
                    <a:pt x="774700" y="9525"/>
                  </a:lnTo>
                  <a:lnTo>
                    <a:pt x="774700" y="617448"/>
                  </a:lnTo>
                  <a:lnTo>
                    <a:pt x="769886" y="617448"/>
                  </a:lnTo>
                  <a:lnTo>
                    <a:pt x="765175" y="617492"/>
                  </a:lnTo>
                  <a:close/>
                </a:path>
                <a:path w="774700" h="770255">
                  <a:moveTo>
                    <a:pt x="774700" y="9525"/>
                  </a:moveTo>
                  <a:lnTo>
                    <a:pt x="769937" y="9525"/>
                  </a:lnTo>
                  <a:lnTo>
                    <a:pt x="765175" y="4762"/>
                  </a:lnTo>
                  <a:lnTo>
                    <a:pt x="774700" y="4762"/>
                  </a:lnTo>
                  <a:lnTo>
                    <a:pt x="774700" y="9525"/>
                  </a:lnTo>
                  <a:close/>
                </a:path>
                <a:path w="774700" h="770255">
                  <a:moveTo>
                    <a:pt x="765175" y="622211"/>
                  </a:moveTo>
                  <a:lnTo>
                    <a:pt x="765175" y="617492"/>
                  </a:lnTo>
                  <a:lnTo>
                    <a:pt x="769886" y="617448"/>
                  </a:lnTo>
                  <a:lnTo>
                    <a:pt x="765175" y="622211"/>
                  </a:lnTo>
                  <a:close/>
                </a:path>
                <a:path w="774700" h="770255">
                  <a:moveTo>
                    <a:pt x="774700" y="622211"/>
                  </a:moveTo>
                  <a:lnTo>
                    <a:pt x="765175" y="622211"/>
                  </a:lnTo>
                  <a:lnTo>
                    <a:pt x="769886" y="617448"/>
                  </a:lnTo>
                  <a:lnTo>
                    <a:pt x="774700" y="617448"/>
                  </a:lnTo>
                  <a:lnTo>
                    <a:pt x="774700" y="622211"/>
                  </a:lnTo>
                  <a:close/>
                </a:path>
                <a:path w="774700" h="770255">
                  <a:moveTo>
                    <a:pt x="366983" y="736892"/>
                  </a:moveTo>
                  <a:lnTo>
                    <a:pt x="340499" y="736892"/>
                  </a:lnTo>
                  <a:lnTo>
                    <a:pt x="349656" y="733526"/>
                  </a:lnTo>
                  <a:lnTo>
                    <a:pt x="367639" y="726389"/>
                  </a:lnTo>
                  <a:lnTo>
                    <a:pt x="385483" y="718756"/>
                  </a:lnTo>
                  <a:lnTo>
                    <a:pt x="403351" y="710717"/>
                  </a:lnTo>
                  <a:lnTo>
                    <a:pt x="458622" y="685253"/>
                  </a:lnTo>
                  <a:lnTo>
                    <a:pt x="498208" y="668286"/>
                  </a:lnTo>
                  <a:lnTo>
                    <a:pt x="541274" y="652360"/>
                  </a:lnTo>
                  <a:lnTo>
                    <a:pt x="588873" y="638416"/>
                  </a:lnTo>
                  <a:lnTo>
                    <a:pt x="628230" y="629805"/>
                  </a:lnTo>
                  <a:lnTo>
                    <a:pt x="671220" y="623188"/>
                  </a:lnTo>
                  <a:lnTo>
                    <a:pt x="718299" y="618947"/>
                  </a:lnTo>
                  <a:lnTo>
                    <a:pt x="765175" y="617492"/>
                  </a:lnTo>
                  <a:lnTo>
                    <a:pt x="765175" y="622211"/>
                  </a:lnTo>
                  <a:lnTo>
                    <a:pt x="774700" y="622211"/>
                  </a:lnTo>
                  <a:lnTo>
                    <a:pt x="774700" y="626922"/>
                  </a:lnTo>
                  <a:lnTo>
                    <a:pt x="752322" y="627138"/>
                  </a:lnTo>
                  <a:lnTo>
                    <a:pt x="735732" y="627633"/>
                  </a:lnTo>
                  <a:lnTo>
                    <a:pt x="735406" y="627633"/>
                  </a:lnTo>
                  <a:lnTo>
                    <a:pt x="719062" y="628446"/>
                  </a:lnTo>
                  <a:lnTo>
                    <a:pt x="702830" y="629564"/>
                  </a:lnTo>
                  <a:lnTo>
                    <a:pt x="687324" y="630974"/>
                  </a:lnTo>
                  <a:lnTo>
                    <a:pt x="643665" y="636765"/>
                  </a:lnTo>
                  <a:lnTo>
                    <a:pt x="603756" y="644639"/>
                  </a:lnTo>
                  <a:lnTo>
                    <a:pt x="555521" y="657758"/>
                  </a:lnTo>
                  <a:lnTo>
                    <a:pt x="512025" y="673061"/>
                  </a:lnTo>
                  <a:lnTo>
                    <a:pt x="462516" y="693953"/>
                  </a:lnTo>
                  <a:lnTo>
                    <a:pt x="407276" y="719391"/>
                  </a:lnTo>
                  <a:lnTo>
                    <a:pt x="389267" y="727494"/>
                  </a:lnTo>
                  <a:lnTo>
                    <a:pt x="371208" y="735215"/>
                  </a:lnTo>
                  <a:lnTo>
                    <a:pt x="366983" y="736892"/>
                  </a:lnTo>
                  <a:close/>
                </a:path>
                <a:path w="774700" h="770255">
                  <a:moveTo>
                    <a:pt x="735304" y="627646"/>
                  </a:moveTo>
                  <a:lnTo>
                    <a:pt x="735732" y="627633"/>
                  </a:lnTo>
                  <a:lnTo>
                    <a:pt x="735304" y="627646"/>
                  </a:lnTo>
                  <a:close/>
                </a:path>
                <a:path w="774700" h="770255">
                  <a:moveTo>
                    <a:pt x="718807" y="628459"/>
                  </a:moveTo>
                  <a:lnTo>
                    <a:pt x="719062" y="628446"/>
                  </a:lnTo>
                  <a:lnTo>
                    <a:pt x="718807" y="628459"/>
                  </a:lnTo>
                  <a:close/>
                </a:path>
                <a:path w="774700" h="770255">
                  <a:moveTo>
                    <a:pt x="687336" y="630974"/>
                  </a:moveTo>
                  <a:lnTo>
                    <a:pt x="687477" y="630961"/>
                  </a:lnTo>
                  <a:lnTo>
                    <a:pt x="687336" y="630974"/>
                  </a:lnTo>
                  <a:close/>
                </a:path>
                <a:path w="774700" h="770255">
                  <a:moveTo>
                    <a:pt x="672325" y="632650"/>
                  </a:moveTo>
                  <a:close/>
                </a:path>
                <a:path w="774700" h="770255">
                  <a:moveTo>
                    <a:pt x="657777" y="634580"/>
                  </a:moveTo>
                  <a:close/>
                </a:path>
                <a:path w="774700" h="770255">
                  <a:moveTo>
                    <a:pt x="643665" y="636765"/>
                  </a:moveTo>
                  <a:close/>
                </a:path>
                <a:path w="774700" h="770255">
                  <a:moveTo>
                    <a:pt x="629932" y="639178"/>
                  </a:moveTo>
                  <a:lnTo>
                    <a:pt x="630077" y="639152"/>
                  </a:lnTo>
                  <a:lnTo>
                    <a:pt x="629932" y="639178"/>
                  </a:lnTo>
                  <a:close/>
                </a:path>
                <a:path w="774700" h="770255">
                  <a:moveTo>
                    <a:pt x="616623" y="641807"/>
                  </a:moveTo>
                  <a:lnTo>
                    <a:pt x="616751" y="641781"/>
                  </a:lnTo>
                  <a:lnTo>
                    <a:pt x="616623" y="641807"/>
                  </a:lnTo>
                  <a:close/>
                </a:path>
                <a:path w="774700" h="770255">
                  <a:moveTo>
                    <a:pt x="603756" y="644639"/>
                  </a:moveTo>
                  <a:close/>
                </a:path>
                <a:path w="774700" h="770255">
                  <a:moveTo>
                    <a:pt x="591159" y="647674"/>
                  </a:moveTo>
                  <a:close/>
                </a:path>
                <a:path w="774700" h="770255">
                  <a:moveTo>
                    <a:pt x="578954" y="650875"/>
                  </a:moveTo>
                  <a:close/>
                </a:path>
                <a:path w="774700" h="770255">
                  <a:moveTo>
                    <a:pt x="567159" y="654218"/>
                  </a:moveTo>
                  <a:close/>
                </a:path>
                <a:path w="774700" h="770255">
                  <a:moveTo>
                    <a:pt x="567085" y="654240"/>
                  </a:moveTo>
                  <a:close/>
                </a:path>
                <a:path w="774700" h="770255">
                  <a:moveTo>
                    <a:pt x="555521" y="657758"/>
                  </a:moveTo>
                  <a:close/>
                </a:path>
                <a:path w="774700" h="770255">
                  <a:moveTo>
                    <a:pt x="544285" y="661403"/>
                  </a:moveTo>
                  <a:close/>
                </a:path>
                <a:path w="774700" h="770255">
                  <a:moveTo>
                    <a:pt x="544247" y="661416"/>
                  </a:moveTo>
                  <a:close/>
                </a:path>
                <a:path w="774700" h="770255">
                  <a:moveTo>
                    <a:pt x="533253" y="665187"/>
                  </a:moveTo>
                  <a:close/>
                </a:path>
                <a:path w="774700" h="770255">
                  <a:moveTo>
                    <a:pt x="522516" y="669074"/>
                  </a:moveTo>
                  <a:close/>
                </a:path>
                <a:path w="774700" h="770255">
                  <a:moveTo>
                    <a:pt x="512025" y="673061"/>
                  </a:moveTo>
                  <a:close/>
                </a:path>
                <a:path w="774700" h="770255">
                  <a:moveTo>
                    <a:pt x="501751" y="677125"/>
                  </a:moveTo>
                  <a:close/>
                </a:path>
                <a:path w="774700" h="770255">
                  <a:moveTo>
                    <a:pt x="481820" y="685437"/>
                  </a:moveTo>
                  <a:close/>
                </a:path>
                <a:path w="774700" h="770255">
                  <a:moveTo>
                    <a:pt x="481776" y="685457"/>
                  </a:moveTo>
                  <a:close/>
                </a:path>
                <a:path w="774700" h="770255">
                  <a:moveTo>
                    <a:pt x="462516" y="693953"/>
                  </a:moveTo>
                  <a:close/>
                </a:path>
                <a:path w="774700" h="770255">
                  <a:moveTo>
                    <a:pt x="403313" y="710730"/>
                  </a:moveTo>
                  <a:close/>
                </a:path>
                <a:path w="774700" h="770255">
                  <a:moveTo>
                    <a:pt x="385394" y="718781"/>
                  </a:moveTo>
                  <a:close/>
                </a:path>
                <a:path w="774700" h="770255">
                  <a:moveTo>
                    <a:pt x="9525" y="723798"/>
                  </a:moveTo>
                  <a:lnTo>
                    <a:pt x="6299" y="719289"/>
                  </a:lnTo>
                  <a:lnTo>
                    <a:pt x="9525" y="720385"/>
                  </a:lnTo>
                  <a:lnTo>
                    <a:pt x="9525" y="723798"/>
                  </a:lnTo>
                  <a:close/>
                </a:path>
                <a:path w="774700" h="770255">
                  <a:moveTo>
                    <a:pt x="9525" y="720385"/>
                  </a:moveTo>
                  <a:lnTo>
                    <a:pt x="6299" y="719289"/>
                  </a:lnTo>
                  <a:lnTo>
                    <a:pt x="9525" y="719289"/>
                  </a:lnTo>
                  <a:lnTo>
                    <a:pt x="9525" y="720385"/>
                  </a:lnTo>
                  <a:close/>
                </a:path>
                <a:path w="774700" h="770255">
                  <a:moveTo>
                    <a:pt x="19576" y="723798"/>
                  </a:moveTo>
                  <a:lnTo>
                    <a:pt x="9525" y="723798"/>
                  </a:lnTo>
                  <a:lnTo>
                    <a:pt x="9525" y="720385"/>
                  </a:lnTo>
                  <a:lnTo>
                    <a:pt x="19576" y="723798"/>
                  </a:lnTo>
                  <a:close/>
                </a:path>
                <a:path w="774700" h="770255">
                  <a:moveTo>
                    <a:pt x="367525" y="726427"/>
                  </a:moveTo>
                  <a:close/>
                </a:path>
                <a:path w="774700" h="770255">
                  <a:moveTo>
                    <a:pt x="349542" y="733564"/>
                  </a:moveTo>
                  <a:close/>
                </a:path>
                <a:path w="774700" h="770255">
                  <a:moveTo>
                    <a:pt x="329121" y="750785"/>
                  </a:moveTo>
                  <a:lnTo>
                    <a:pt x="293624" y="750785"/>
                  </a:lnTo>
                  <a:lnTo>
                    <a:pt x="303390" y="748385"/>
                  </a:lnTo>
                  <a:lnTo>
                    <a:pt x="312864" y="745807"/>
                  </a:lnTo>
                  <a:lnTo>
                    <a:pt x="322224" y="743013"/>
                  </a:lnTo>
                  <a:lnTo>
                    <a:pt x="331457" y="740029"/>
                  </a:lnTo>
                  <a:lnTo>
                    <a:pt x="340588" y="736854"/>
                  </a:lnTo>
                  <a:lnTo>
                    <a:pt x="366983" y="736892"/>
                  </a:lnTo>
                  <a:lnTo>
                    <a:pt x="352996" y="742442"/>
                  </a:lnTo>
                  <a:lnTo>
                    <a:pt x="343750" y="745845"/>
                  </a:lnTo>
                  <a:lnTo>
                    <a:pt x="334429" y="749071"/>
                  </a:lnTo>
                  <a:lnTo>
                    <a:pt x="329121" y="750785"/>
                  </a:lnTo>
                  <a:close/>
                </a:path>
                <a:path w="774700" h="770255">
                  <a:moveTo>
                    <a:pt x="331355" y="740054"/>
                  </a:moveTo>
                  <a:close/>
                </a:path>
                <a:path w="774700" h="770255">
                  <a:moveTo>
                    <a:pt x="322110" y="743038"/>
                  </a:moveTo>
                  <a:close/>
                </a:path>
                <a:path w="774700" h="770255">
                  <a:moveTo>
                    <a:pt x="312762" y="745832"/>
                  </a:moveTo>
                  <a:close/>
                </a:path>
                <a:path w="774700" h="770255">
                  <a:moveTo>
                    <a:pt x="303263" y="748411"/>
                  </a:moveTo>
                  <a:close/>
                </a:path>
                <a:path w="774700" h="770255">
                  <a:moveTo>
                    <a:pt x="322357" y="752906"/>
                  </a:moveTo>
                  <a:lnTo>
                    <a:pt x="283819" y="752906"/>
                  </a:lnTo>
                  <a:lnTo>
                    <a:pt x="293750" y="750747"/>
                  </a:lnTo>
                  <a:lnTo>
                    <a:pt x="329121" y="750785"/>
                  </a:lnTo>
                  <a:lnTo>
                    <a:pt x="324993" y="752119"/>
                  </a:lnTo>
                  <a:lnTo>
                    <a:pt x="322357" y="752906"/>
                  </a:lnTo>
                  <a:close/>
                </a:path>
                <a:path w="774700" h="770255">
                  <a:moveTo>
                    <a:pt x="283870" y="752895"/>
                  </a:moveTo>
                  <a:close/>
                </a:path>
                <a:path w="774700" h="770255">
                  <a:moveTo>
                    <a:pt x="316067" y="754786"/>
                  </a:moveTo>
                  <a:lnTo>
                    <a:pt x="273824" y="754786"/>
                  </a:lnTo>
                  <a:lnTo>
                    <a:pt x="283870" y="752895"/>
                  </a:lnTo>
                  <a:lnTo>
                    <a:pt x="322357" y="752906"/>
                  </a:lnTo>
                  <a:lnTo>
                    <a:pt x="316067" y="754786"/>
                  </a:lnTo>
                  <a:close/>
                </a:path>
                <a:path w="774700" h="770255">
                  <a:moveTo>
                    <a:pt x="310151" y="756412"/>
                  </a:moveTo>
                  <a:lnTo>
                    <a:pt x="263626" y="756412"/>
                  </a:lnTo>
                  <a:lnTo>
                    <a:pt x="273951" y="754761"/>
                  </a:lnTo>
                  <a:lnTo>
                    <a:pt x="316067" y="754786"/>
                  </a:lnTo>
                  <a:lnTo>
                    <a:pt x="310151" y="756412"/>
                  </a:lnTo>
                  <a:close/>
                </a:path>
                <a:path w="774700" h="770255">
                  <a:moveTo>
                    <a:pt x="305145" y="757758"/>
                  </a:moveTo>
                  <a:lnTo>
                    <a:pt x="253199" y="757758"/>
                  </a:lnTo>
                  <a:lnTo>
                    <a:pt x="263753" y="756386"/>
                  </a:lnTo>
                  <a:lnTo>
                    <a:pt x="310151" y="756412"/>
                  </a:lnTo>
                  <a:lnTo>
                    <a:pt x="305145" y="757758"/>
                  </a:lnTo>
                  <a:close/>
                </a:path>
                <a:path w="774700" h="770255">
                  <a:moveTo>
                    <a:pt x="300851" y="758812"/>
                  </a:moveTo>
                  <a:lnTo>
                    <a:pt x="242519" y="758812"/>
                  </a:lnTo>
                  <a:lnTo>
                    <a:pt x="242671" y="758799"/>
                  </a:lnTo>
                  <a:lnTo>
                    <a:pt x="253339" y="757732"/>
                  </a:lnTo>
                  <a:lnTo>
                    <a:pt x="253199" y="757758"/>
                  </a:lnTo>
                  <a:lnTo>
                    <a:pt x="305145" y="757758"/>
                  </a:lnTo>
                  <a:lnTo>
                    <a:pt x="300851" y="758812"/>
                  </a:lnTo>
                  <a:close/>
                </a:path>
                <a:path w="774700" h="770255">
                  <a:moveTo>
                    <a:pt x="242590" y="758805"/>
                  </a:moveTo>
                  <a:close/>
                </a:path>
                <a:path w="774700" h="770255">
                  <a:moveTo>
                    <a:pt x="295482" y="760120"/>
                  </a:moveTo>
                  <a:lnTo>
                    <a:pt x="208969" y="760119"/>
                  </a:lnTo>
                  <a:lnTo>
                    <a:pt x="220522" y="760006"/>
                  </a:lnTo>
                  <a:lnTo>
                    <a:pt x="220383" y="760006"/>
                  </a:lnTo>
                  <a:lnTo>
                    <a:pt x="231736" y="759561"/>
                  </a:lnTo>
                  <a:lnTo>
                    <a:pt x="231597" y="759561"/>
                  </a:lnTo>
                  <a:lnTo>
                    <a:pt x="242590" y="758805"/>
                  </a:lnTo>
                  <a:lnTo>
                    <a:pt x="300851" y="758812"/>
                  </a:lnTo>
                  <a:lnTo>
                    <a:pt x="295482" y="76012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211836" y="2209800"/>
            <a:ext cx="1168400" cy="46037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170" marR="12065">
              <a:lnSpc>
                <a:spcPct val="100000"/>
              </a:lnSpc>
              <a:spcBef>
                <a:spcPts val="295"/>
              </a:spcBef>
            </a:pPr>
            <a:r>
              <a:rPr sz="1200" spc="-10" dirty="0">
                <a:solidFill>
                  <a:srgbClr val="FF3300"/>
                </a:solidFill>
                <a:latin typeface="Noto Serif CJK JP"/>
                <a:cs typeface="Noto Serif CJK JP"/>
              </a:rPr>
              <a:t>市场营销推广</a:t>
            </a:r>
            <a:endParaRPr sz="1200">
              <a:latin typeface="Noto Serif CJK JP"/>
              <a:cs typeface="Noto Serif CJK JP"/>
            </a:endParaRPr>
          </a:p>
          <a:p>
            <a:pPr marL="90170">
              <a:lnSpc>
                <a:spcPct val="100000"/>
              </a:lnSpc>
            </a:pPr>
            <a:r>
              <a:rPr sz="1200" dirty="0">
                <a:solidFill>
                  <a:srgbClr val="FF3300"/>
                </a:solidFill>
                <a:latin typeface="Noto Serif CJK JP"/>
                <a:cs typeface="Noto Serif CJK JP"/>
              </a:rPr>
              <a:t>（胜任力评价</a:t>
            </a:r>
            <a:r>
              <a:rPr sz="1200" spc="-50" dirty="0">
                <a:solidFill>
                  <a:srgbClr val="FF3300"/>
                </a:solidFill>
                <a:latin typeface="Noto Serif CJK JP"/>
                <a:cs typeface="Noto Serif CJK JP"/>
              </a:rPr>
              <a:t>）</a:t>
            </a:r>
            <a:endParaRPr sz="1200">
              <a:latin typeface="Noto Serif CJK JP"/>
              <a:cs typeface="Noto Serif CJK JP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37169" y="2127250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工作分析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36675" y="2536825"/>
            <a:ext cx="1106805" cy="462915"/>
            <a:chOff x="1336675" y="2536825"/>
            <a:chExt cx="1106805" cy="462915"/>
          </a:xfrm>
        </p:grpSpPr>
        <p:sp>
          <p:nvSpPr>
            <p:cNvPr id="61" name="object 61"/>
            <p:cNvSpPr/>
            <p:nvPr/>
          </p:nvSpPr>
          <p:spPr>
            <a:xfrm>
              <a:off x="1341119" y="2542031"/>
              <a:ext cx="1097280" cy="452755"/>
            </a:xfrm>
            <a:custGeom>
              <a:avLst/>
              <a:gdLst/>
              <a:ahLst/>
              <a:cxnLst/>
              <a:rect l="l" t="t" r="r" b="b"/>
              <a:pathLst>
                <a:path w="1097280" h="452755">
                  <a:moveTo>
                    <a:pt x="281466" y="452535"/>
                  </a:moveTo>
                  <a:lnTo>
                    <a:pt x="233748" y="451315"/>
                  </a:lnTo>
                  <a:lnTo>
                    <a:pt x="182219" y="448432"/>
                  </a:lnTo>
                  <a:lnTo>
                    <a:pt x="126402" y="443730"/>
                  </a:lnTo>
                  <a:lnTo>
                    <a:pt x="65821" y="437052"/>
                  </a:lnTo>
                  <a:lnTo>
                    <a:pt x="0" y="428244"/>
                  </a:lnTo>
                  <a:lnTo>
                    <a:pt x="0" y="0"/>
                  </a:lnTo>
                  <a:lnTo>
                    <a:pt x="1097280" y="0"/>
                  </a:lnTo>
                  <a:lnTo>
                    <a:pt x="1097280" y="367284"/>
                  </a:lnTo>
                  <a:lnTo>
                    <a:pt x="1031497" y="368010"/>
                  </a:lnTo>
                  <a:lnTo>
                    <a:pt x="970952" y="370040"/>
                  </a:lnTo>
                  <a:lnTo>
                    <a:pt x="915168" y="373215"/>
                  </a:lnTo>
                  <a:lnTo>
                    <a:pt x="863668" y="377380"/>
                  </a:lnTo>
                  <a:lnTo>
                    <a:pt x="815977" y="382379"/>
                  </a:lnTo>
                  <a:lnTo>
                    <a:pt x="771617" y="388056"/>
                  </a:lnTo>
                  <a:lnTo>
                    <a:pt x="730114" y="394255"/>
                  </a:lnTo>
                  <a:lnTo>
                    <a:pt x="690990" y="400820"/>
                  </a:lnTo>
                  <a:lnTo>
                    <a:pt x="548763" y="427615"/>
                  </a:lnTo>
                  <a:lnTo>
                    <a:pt x="514393" y="433667"/>
                  </a:lnTo>
                  <a:lnTo>
                    <a:pt x="443742" y="443904"/>
                  </a:lnTo>
                  <a:lnTo>
                    <a:pt x="367370" y="450609"/>
                  </a:lnTo>
                  <a:lnTo>
                    <a:pt x="325847" y="452248"/>
                  </a:lnTo>
                  <a:lnTo>
                    <a:pt x="281466" y="452535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336675" y="2536825"/>
              <a:ext cx="1106805" cy="462915"/>
            </a:xfrm>
            <a:custGeom>
              <a:avLst/>
              <a:gdLst/>
              <a:ahLst/>
              <a:cxnLst/>
              <a:rect l="l" t="t" r="r" b="b"/>
              <a:pathLst>
                <a:path w="1106805" h="462914">
                  <a:moveTo>
                    <a:pt x="297433" y="462457"/>
                  </a:moveTo>
                  <a:lnTo>
                    <a:pt x="244360" y="461391"/>
                  </a:lnTo>
                  <a:lnTo>
                    <a:pt x="186537" y="458241"/>
                  </a:lnTo>
                  <a:lnTo>
                    <a:pt x="145034" y="454863"/>
                  </a:lnTo>
                  <a:lnTo>
                    <a:pt x="86442" y="448729"/>
                  </a:lnTo>
                  <a:lnTo>
                    <a:pt x="38031" y="442658"/>
                  </a:lnTo>
                  <a:lnTo>
                    <a:pt x="0" y="437362"/>
                  </a:lnTo>
                  <a:lnTo>
                    <a:pt x="0" y="0"/>
                  </a:lnTo>
                  <a:lnTo>
                    <a:pt x="1106487" y="0"/>
                  </a:lnTo>
                  <a:lnTo>
                    <a:pt x="1106487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428498"/>
                  </a:lnTo>
                  <a:lnTo>
                    <a:pt x="5422" y="428498"/>
                  </a:lnTo>
                  <a:lnTo>
                    <a:pt x="9525" y="433222"/>
                  </a:lnTo>
                  <a:lnTo>
                    <a:pt x="39392" y="433222"/>
                  </a:lnTo>
                  <a:lnTo>
                    <a:pt x="55232" y="435330"/>
                  </a:lnTo>
                  <a:lnTo>
                    <a:pt x="78981" y="438276"/>
                  </a:lnTo>
                  <a:lnTo>
                    <a:pt x="101993" y="440931"/>
                  </a:lnTo>
                  <a:lnTo>
                    <a:pt x="124294" y="443293"/>
                  </a:lnTo>
                  <a:lnTo>
                    <a:pt x="145922" y="445376"/>
                  </a:lnTo>
                  <a:lnTo>
                    <a:pt x="166890" y="447192"/>
                  </a:lnTo>
                  <a:lnTo>
                    <a:pt x="187236" y="448741"/>
                  </a:lnTo>
                  <a:lnTo>
                    <a:pt x="206971" y="450024"/>
                  </a:lnTo>
                  <a:lnTo>
                    <a:pt x="226136" y="451065"/>
                  </a:lnTo>
                  <a:lnTo>
                    <a:pt x="244741" y="451878"/>
                  </a:lnTo>
                  <a:lnTo>
                    <a:pt x="262813" y="452450"/>
                  </a:lnTo>
                  <a:lnTo>
                    <a:pt x="280390" y="452805"/>
                  </a:lnTo>
                  <a:lnTo>
                    <a:pt x="297467" y="452932"/>
                  </a:lnTo>
                  <a:lnTo>
                    <a:pt x="455778" y="452932"/>
                  </a:lnTo>
                  <a:lnTo>
                    <a:pt x="448818" y="453796"/>
                  </a:lnTo>
                  <a:lnTo>
                    <a:pt x="406666" y="458088"/>
                  </a:lnTo>
                  <a:lnTo>
                    <a:pt x="362013" y="461022"/>
                  </a:lnTo>
                  <a:lnTo>
                    <a:pt x="314198" y="462394"/>
                  </a:lnTo>
                  <a:lnTo>
                    <a:pt x="297433" y="462457"/>
                  </a:lnTo>
                  <a:close/>
                </a:path>
                <a:path w="1106805" h="46291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106805" h="462914">
                  <a:moveTo>
                    <a:pt x="1096962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96962" y="4762"/>
                  </a:lnTo>
                  <a:lnTo>
                    <a:pt x="1096962" y="9525"/>
                  </a:lnTo>
                  <a:close/>
                </a:path>
                <a:path w="1106805" h="462914">
                  <a:moveTo>
                    <a:pt x="1096962" y="367938"/>
                  </a:moveTo>
                  <a:lnTo>
                    <a:pt x="1096962" y="4762"/>
                  </a:lnTo>
                  <a:lnTo>
                    <a:pt x="1101725" y="9525"/>
                  </a:lnTo>
                  <a:lnTo>
                    <a:pt x="1106487" y="9525"/>
                  </a:lnTo>
                  <a:lnTo>
                    <a:pt x="1106487" y="367919"/>
                  </a:lnTo>
                  <a:lnTo>
                    <a:pt x="1096962" y="367938"/>
                  </a:lnTo>
                  <a:close/>
                </a:path>
                <a:path w="1106805" h="462914">
                  <a:moveTo>
                    <a:pt x="1106487" y="9525"/>
                  </a:moveTo>
                  <a:lnTo>
                    <a:pt x="1101725" y="9525"/>
                  </a:lnTo>
                  <a:lnTo>
                    <a:pt x="1096962" y="4762"/>
                  </a:lnTo>
                  <a:lnTo>
                    <a:pt x="1106487" y="4762"/>
                  </a:lnTo>
                  <a:lnTo>
                    <a:pt x="1106487" y="9525"/>
                  </a:lnTo>
                  <a:close/>
                </a:path>
                <a:path w="1106805" h="462914">
                  <a:moveTo>
                    <a:pt x="1096962" y="372681"/>
                  </a:moveTo>
                  <a:lnTo>
                    <a:pt x="1096962" y="367938"/>
                  </a:lnTo>
                  <a:lnTo>
                    <a:pt x="1101699" y="367919"/>
                  </a:lnTo>
                  <a:lnTo>
                    <a:pt x="1096962" y="372681"/>
                  </a:lnTo>
                  <a:close/>
                </a:path>
                <a:path w="1106805" h="462914">
                  <a:moveTo>
                    <a:pt x="1106487" y="372681"/>
                  </a:moveTo>
                  <a:lnTo>
                    <a:pt x="1096962" y="372681"/>
                  </a:lnTo>
                  <a:lnTo>
                    <a:pt x="1101699" y="367919"/>
                  </a:lnTo>
                  <a:lnTo>
                    <a:pt x="1106487" y="367919"/>
                  </a:lnTo>
                  <a:lnTo>
                    <a:pt x="1106487" y="372681"/>
                  </a:lnTo>
                  <a:close/>
                </a:path>
                <a:path w="1106805" h="462914">
                  <a:moveTo>
                    <a:pt x="603547" y="428142"/>
                  </a:moveTo>
                  <a:lnTo>
                    <a:pt x="552361" y="428142"/>
                  </a:lnTo>
                  <a:lnTo>
                    <a:pt x="604050" y="418350"/>
                  </a:lnTo>
                  <a:lnTo>
                    <a:pt x="661172" y="407454"/>
                  </a:lnTo>
                  <a:lnTo>
                    <a:pt x="714022" y="398056"/>
                  </a:lnTo>
                  <a:lnTo>
                    <a:pt x="775398" y="388632"/>
                  </a:lnTo>
                  <a:lnTo>
                    <a:pt x="817054" y="383298"/>
                  </a:lnTo>
                  <a:lnTo>
                    <a:pt x="856961" y="378993"/>
                  </a:lnTo>
                  <a:lnTo>
                    <a:pt x="919289" y="373799"/>
                  </a:lnTo>
                  <a:lnTo>
                    <a:pt x="960780" y="371322"/>
                  </a:lnTo>
                  <a:lnTo>
                    <a:pt x="1004887" y="369481"/>
                  </a:lnTo>
                  <a:lnTo>
                    <a:pt x="1051801" y="368325"/>
                  </a:lnTo>
                  <a:lnTo>
                    <a:pt x="1096962" y="367938"/>
                  </a:lnTo>
                  <a:lnTo>
                    <a:pt x="1096962" y="372681"/>
                  </a:lnTo>
                  <a:lnTo>
                    <a:pt x="1106487" y="372681"/>
                  </a:lnTo>
                  <a:lnTo>
                    <a:pt x="1106487" y="377431"/>
                  </a:lnTo>
                  <a:lnTo>
                    <a:pt x="1076426" y="377545"/>
                  </a:lnTo>
                  <a:lnTo>
                    <a:pt x="1051941" y="377850"/>
                  </a:lnTo>
                  <a:lnTo>
                    <a:pt x="1028192" y="378332"/>
                  </a:lnTo>
                  <a:lnTo>
                    <a:pt x="1005614" y="378993"/>
                  </a:lnTo>
                  <a:lnTo>
                    <a:pt x="1005217" y="378993"/>
                  </a:lnTo>
                  <a:lnTo>
                    <a:pt x="983211" y="379831"/>
                  </a:lnTo>
                  <a:lnTo>
                    <a:pt x="982916" y="379831"/>
                  </a:lnTo>
                  <a:lnTo>
                    <a:pt x="961508" y="380834"/>
                  </a:lnTo>
                  <a:lnTo>
                    <a:pt x="940269" y="382003"/>
                  </a:lnTo>
                  <a:lnTo>
                    <a:pt x="920109" y="383298"/>
                  </a:lnTo>
                  <a:lnTo>
                    <a:pt x="900176" y="384746"/>
                  </a:lnTo>
                  <a:lnTo>
                    <a:pt x="880999" y="386321"/>
                  </a:lnTo>
                  <a:lnTo>
                    <a:pt x="862380" y="388023"/>
                  </a:lnTo>
                  <a:lnTo>
                    <a:pt x="844218" y="389839"/>
                  </a:lnTo>
                  <a:lnTo>
                    <a:pt x="826637" y="391756"/>
                  </a:lnTo>
                  <a:lnTo>
                    <a:pt x="809537" y="393776"/>
                  </a:lnTo>
                  <a:lnTo>
                    <a:pt x="792937" y="395871"/>
                  </a:lnTo>
                  <a:lnTo>
                    <a:pt x="776670" y="398068"/>
                  </a:lnTo>
                  <a:lnTo>
                    <a:pt x="745373" y="402653"/>
                  </a:lnTo>
                  <a:lnTo>
                    <a:pt x="715470" y="407466"/>
                  </a:lnTo>
                  <a:lnTo>
                    <a:pt x="686790" y="412445"/>
                  </a:lnTo>
                  <a:lnTo>
                    <a:pt x="659050" y="417525"/>
                  </a:lnTo>
                  <a:lnTo>
                    <a:pt x="603547" y="428142"/>
                  </a:lnTo>
                  <a:close/>
                </a:path>
                <a:path w="1106805" h="462914">
                  <a:moveTo>
                    <a:pt x="1005179" y="379006"/>
                  </a:moveTo>
                  <a:lnTo>
                    <a:pt x="1005614" y="378993"/>
                  </a:lnTo>
                  <a:lnTo>
                    <a:pt x="1005179" y="379006"/>
                  </a:lnTo>
                  <a:close/>
                </a:path>
                <a:path w="1106805" h="462914">
                  <a:moveTo>
                    <a:pt x="982878" y="379844"/>
                  </a:moveTo>
                  <a:lnTo>
                    <a:pt x="983211" y="379831"/>
                  </a:lnTo>
                  <a:lnTo>
                    <a:pt x="982878" y="379844"/>
                  </a:lnTo>
                  <a:close/>
                </a:path>
                <a:path w="1106805" h="462914">
                  <a:moveTo>
                    <a:pt x="961237" y="380847"/>
                  </a:moveTo>
                  <a:lnTo>
                    <a:pt x="961508" y="380834"/>
                  </a:lnTo>
                  <a:lnTo>
                    <a:pt x="961237" y="380847"/>
                  </a:lnTo>
                  <a:close/>
                </a:path>
                <a:path w="1106805" h="462914">
                  <a:moveTo>
                    <a:pt x="919911" y="383311"/>
                  </a:moveTo>
                  <a:lnTo>
                    <a:pt x="920109" y="383298"/>
                  </a:lnTo>
                  <a:lnTo>
                    <a:pt x="919911" y="383311"/>
                  </a:lnTo>
                  <a:close/>
                </a:path>
                <a:path w="1106805" h="462914">
                  <a:moveTo>
                    <a:pt x="844295" y="389839"/>
                  </a:moveTo>
                  <a:close/>
                </a:path>
                <a:path w="1106805" h="462914">
                  <a:moveTo>
                    <a:pt x="826706" y="391756"/>
                  </a:moveTo>
                  <a:close/>
                </a:path>
                <a:path w="1106805" h="462914">
                  <a:moveTo>
                    <a:pt x="809599" y="393776"/>
                  </a:moveTo>
                  <a:close/>
                </a:path>
                <a:path w="1106805" h="462914">
                  <a:moveTo>
                    <a:pt x="776706" y="398068"/>
                  </a:moveTo>
                  <a:close/>
                </a:path>
                <a:path w="1106805" h="462914">
                  <a:moveTo>
                    <a:pt x="745388" y="402653"/>
                  </a:moveTo>
                  <a:close/>
                </a:path>
                <a:path w="1106805" h="462914">
                  <a:moveTo>
                    <a:pt x="715492" y="407466"/>
                  </a:moveTo>
                  <a:close/>
                </a:path>
                <a:path w="1106805" h="462914">
                  <a:moveTo>
                    <a:pt x="659079" y="417525"/>
                  </a:moveTo>
                  <a:close/>
                </a:path>
                <a:path w="1106805" h="462914">
                  <a:moveTo>
                    <a:pt x="579394" y="432714"/>
                  </a:moveTo>
                  <a:lnTo>
                    <a:pt x="526669" y="432714"/>
                  </a:lnTo>
                  <a:lnTo>
                    <a:pt x="552411" y="428129"/>
                  </a:lnTo>
                  <a:lnTo>
                    <a:pt x="603547" y="428142"/>
                  </a:lnTo>
                  <a:lnTo>
                    <a:pt x="579394" y="432714"/>
                  </a:lnTo>
                  <a:close/>
                </a:path>
                <a:path w="1106805" h="462914">
                  <a:moveTo>
                    <a:pt x="9525" y="433222"/>
                  </a:moveTo>
                  <a:lnTo>
                    <a:pt x="5422" y="428498"/>
                  </a:lnTo>
                  <a:lnTo>
                    <a:pt x="9525" y="429078"/>
                  </a:lnTo>
                  <a:lnTo>
                    <a:pt x="9525" y="433222"/>
                  </a:lnTo>
                  <a:close/>
                </a:path>
                <a:path w="1106805" h="462914">
                  <a:moveTo>
                    <a:pt x="9525" y="429078"/>
                  </a:moveTo>
                  <a:lnTo>
                    <a:pt x="5422" y="428498"/>
                  </a:lnTo>
                  <a:lnTo>
                    <a:pt x="9525" y="428498"/>
                  </a:lnTo>
                  <a:lnTo>
                    <a:pt x="9525" y="429078"/>
                  </a:lnTo>
                  <a:close/>
                </a:path>
                <a:path w="1106805" h="462914">
                  <a:moveTo>
                    <a:pt x="39392" y="433222"/>
                  </a:moveTo>
                  <a:lnTo>
                    <a:pt x="9525" y="433222"/>
                  </a:lnTo>
                  <a:lnTo>
                    <a:pt x="9525" y="429078"/>
                  </a:lnTo>
                  <a:lnTo>
                    <a:pt x="30746" y="432079"/>
                  </a:lnTo>
                  <a:lnTo>
                    <a:pt x="39392" y="433222"/>
                  </a:lnTo>
                  <a:close/>
                </a:path>
                <a:path w="1106805" h="462914">
                  <a:moveTo>
                    <a:pt x="556851" y="436981"/>
                  </a:moveTo>
                  <a:lnTo>
                    <a:pt x="500786" y="436981"/>
                  </a:lnTo>
                  <a:lnTo>
                    <a:pt x="526719" y="432701"/>
                  </a:lnTo>
                  <a:lnTo>
                    <a:pt x="579394" y="432714"/>
                  </a:lnTo>
                  <a:lnTo>
                    <a:pt x="556851" y="436981"/>
                  </a:lnTo>
                  <a:close/>
                </a:path>
                <a:path w="1106805" h="462914">
                  <a:moveTo>
                    <a:pt x="535095" y="440880"/>
                  </a:moveTo>
                  <a:lnTo>
                    <a:pt x="474510" y="440880"/>
                  </a:lnTo>
                  <a:lnTo>
                    <a:pt x="500862" y="436968"/>
                  </a:lnTo>
                  <a:lnTo>
                    <a:pt x="556851" y="436981"/>
                  </a:lnTo>
                  <a:lnTo>
                    <a:pt x="554101" y="437502"/>
                  </a:lnTo>
                  <a:lnTo>
                    <a:pt x="535095" y="440880"/>
                  </a:lnTo>
                  <a:close/>
                </a:path>
                <a:path w="1106805" h="462914">
                  <a:moveTo>
                    <a:pt x="524767" y="442671"/>
                  </a:moveTo>
                  <a:lnTo>
                    <a:pt x="461187" y="442671"/>
                  </a:lnTo>
                  <a:lnTo>
                    <a:pt x="474573" y="440867"/>
                  </a:lnTo>
                  <a:lnTo>
                    <a:pt x="535095" y="440880"/>
                  </a:lnTo>
                  <a:lnTo>
                    <a:pt x="528307" y="442087"/>
                  </a:lnTo>
                  <a:lnTo>
                    <a:pt x="524767" y="442671"/>
                  </a:lnTo>
                  <a:close/>
                </a:path>
                <a:path w="1106805" h="462914">
                  <a:moveTo>
                    <a:pt x="514609" y="444347"/>
                  </a:moveTo>
                  <a:lnTo>
                    <a:pt x="447675" y="444347"/>
                  </a:lnTo>
                  <a:lnTo>
                    <a:pt x="461238" y="442658"/>
                  </a:lnTo>
                  <a:lnTo>
                    <a:pt x="524767" y="442671"/>
                  </a:lnTo>
                  <a:lnTo>
                    <a:pt x="514609" y="444347"/>
                  </a:lnTo>
                  <a:close/>
                </a:path>
                <a:path w="1106805" h="462914">
                  <a:moveTo>
                    <a:pt x="505221" y="445897"/>
                  </a:moveTo>
                  <a:lnTo>
                    <a:pt x="433958" y="445897"/>
                  </a:lnTo>
                  <a:lnTo>
                    <a:pt x="447725" y="444334"/>
                  </a:lnTo>
                  <a:lnTo>
                    <a:pt x="514609" y="444347"/>
                  </a:lnTo>
                  <a:lnTo>
                    <a:pt x="505221" y="445897"/>
                  </a:lnTo>
                  <a:close/>
                </a:path>
                <a:path w="1106805" h="462914">
                  <a:moveTo>
                    <a:pt x="495971" y="447319"/>
                  </a:moveTo>
                  <a:lnTo>
                    <a:pt x="420027" y="447319"/>
                  </a:lnTo>
                  <a:lnTo>
                    <a:pt x="434009" y="445884"/>
                  </a:lnTo>
                  <a:lnTo>
                    <a:pt x="505221" y="445897"/>
                  </a:lnTo>
                  <a:lnTo>
                    <a:pt x="502297" y="446379"/>
                  </a:lnTo>
                  <a:lnTo>
                    <a:pt x="495971" y="447319"/>
                  </a:lnTo>
                  <a:close/>
                </a:path>
                <a:path w="1106805" h="462914">
                  <a:moveTo>
                    <a:pt x="455778" y="452932"/>
                  </a:moveTo>
                  <a:lnTo>
                    <a:pt x="297467" y="452932"/>
                  </a:lnTo>
                  <a:lnTo>
                    <a:pt x="314134" y="452869"/>
                  </a:lnTo>
                  <a:lnTo>
                    <a:pt x="330339" y="452602"/>
                  </a:lnTo>
                  <a:lnTo>
                    <a:pt x="346163" y="452145"/>
                  </a:lnTo>
                  <a:lnTo>
                    <a:pt x="361594" y="451510"/>
                  </a:lnTo>
                  <a:lnTo>
                    <a:pt x="376681" y="450697"/>
                  </a:lnTo>
                  <a:lnTo>
                    <a:pt x="391439" y="449719"/>
                  </a:lnTo>
                  <a:lnTo>
                    <a:pt x="405892" y="448589"/>
                  </a:lnTo>
                  <a:lnTo>
                    <a:pt x="420077" y="447306"/>
                  </a:lnTo>
                  <a:lnTo>
                    <a:pt x="495971" y="447319"/>
                  </a:lnTo>
                  <a:lnTo>
                    <a:pt x="475881" y="450303"/>
                  </a:lnTo>
                  <a:lnTo>
                    <a:pt x="462432" y="452107"/>
                  </a:lnTo>
                  <a:lnTo>
                    <a:pt x="455778" y="452932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3195637" y="2324100"/>
            <a:ext cx="4475480" cy="2818765"/>
            <a:chOff x="3195637" y="2324100"/>
            <a:chExt cx="4475480" cy="2818765"/>
          </a:xfrm>
        </p:grpSpPr>
        <p:sp>
          <p:nvSpPr>
            <p:cNvPr id="64" name="object 64"/>
            <p:cNvSpPr/>
            <p:nvPr/>
          </p:nvSpPr>
          <p:spPr>
            <a:xfrm>
              <a:off x="7239000" y="2324100"/>
              <a:ext cx="431800" cy="76200"/>
            </a:xfrm>
            <a:custGeom>
              <a:avLst/>
              <a:gdLst/>
              <a:ahLst/>
              <a:cxnLst/>
              <a:rect l="l" t="t" r="r" b="b"/>
              <a:pathLst>
                <a:path w="431800" h="76200">
                  <a:moveTo>
                    <a:pt x="76200" y="76200"/>
                  </a:moveTo>
                  <a:lnTo>
                    <a:pt x="0" y="38100"/>
                  </a:lnTo>
                  <a:lnTo>
                    <a:pt x="76200" y="0"/>
                  </a:lnTo>
                  <a:lnTo>
                    <a:pt x="76200" y="28575"/>
                  </a:lnTo>
                  <a:lnTo>
                    <a:pt x="57150" y="28575"/>
                  </a:lnTo>
                  <a:lnTo>
                    <a:pt x="57150" y="47625"/>
                  </a:lnTo>
                  <a:lnTo>
                    <a:pt x="76200" y="47625"/>
                  </a:lnTo>
                  <a:lnTo>
                    <a:pt x="76200" y="76200"/>
                  </a:lnTo>
                  <a:close/>
                </a:path>
                <a:path w="431800" h="76200">
                  <a:moveTo>
                    <a:pt x="76200" y="47625"/>
                  </a:moveTo>
                  <a:lnTo>
                    <a:pt x="57150" y="47625"/>
                  </a:lnTo>
                  <a:lnTo>
                    <a:pt x="57150" y="28575"/>
                  </a:lnTo>
                  <a:lnTo>
                    <a:pt x="76200" y="28575"/>
                  </a:lnTo>
                  <a:lnTo>
                    <a:pt x="76200" y="47625"/>
                  </a:lnTo>
                  <a:close/>
                </a:path>
                <a:path w="431800" h="76200">
                  <a:moveTo>
                    <a:pt x="431800" y="47625"/>
                  </a:moveTo>
                  <a:lnTo>
                    <a:pt x="76200" y="47625"/>
                  </a:lnTo>
                  <a:lnTo>
                    <a:pt x="76200" y="28575"/>
                  </a:lnTo>
                  <a:lnTo>
                    <a:pt x="431800" y="28575"/>
                  </a:lnTo>
                  <a:lnTo>
                    <a:pt x="431800" y="47625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200400" y="4425695"/>
              <a:ext cx="826135" cy="713740"/>
            </a:xfrm>
            <a:custGeom>
              <a:avLst/>
              <a:gdLst/>
              <a:ahLst/>
              <a:cxnLst/>
              <a:rect l="l" t="t" r="r" b="b"/>
              <a:pathLst>
                <a:path w="826135" h="713739">
                  <a:moveTo>
                    <a:pt x="707136" y="713231"/>
                  </a:moveTo>
                  <a:lnTo>
                    <a:pt x="118872" y="713231"/>
                  </a:lnTo>
                  <a:lnTo>
                    <a:pt x="72587" y="703787"/>
                  </a:lnTo>
                  <a:lnTo>
                    <a:pt x="34804" y="678284"/>
                  </a:lnTo>
                  <a:lnTo>
                    <a:pt x="9336" y="640537"/>
                  </a:lnTo>
                  <a:lnTo>
                    <a:pt x="0" y="594359"/>
                  </a:lnTo>
                  <a:lnTo>
                    <a:pt x="0" y="118871"/>
                  </a:lnTo>
                  <a:lnTo>
                    <a:pt x="9336" y="72730"/>
                  </a:lnTo>
                  <a:lnTo>
                    <a:pt x="34804" y="34994"/>
                  </a:lnTo>
                  <a:lnTo>
                    <a:pt x="72587" y="9479"/>
                  </a:lnTo>
                  <a:lnTo>
                    <a:pt x="118872" y="0"/>
                  </a:lnTo>
                  <a:lnTo>
                    <a:pt x="707136" y="0"/>
                  </a:lnTo>
                  <a:lnTo>
                    <a:pt x="753134" y="9479"/>
                  </a:lnTo>
                  <a:lnTo>
                    <a:pt x="790822" y="34994"/>
                  </a:lnTo>
                  <a:lnTo>
                    <a:pt x="816385" y="72730"/>
                  </a:lnTo>
                  <a:lnTo>
                    <a:pt x="826008" y="118871"/>
                  </a:lnTo>
                  <a:lnTo>
                    <a:pt x="826008" y="594359"/>
                  </a:lnTo>
                  <a:lnTo>
                    <a:pt x="816385" y="640537"/>
                  </a:lnTo>
                  <a:lnTo>
                    <a:pt x="790822" y="678284"/>
                  </a:lnTo>
                  <a:lnTo>
                    <a:pt x="753134" y="703787"/>
                  </a:lnTo>
                  <a:lnTo>
                    <a:pt x="707136" y="713231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195637" y="4421187"/>
              <a:ext cx="835025" cy="721360"/>
            </a:xfrm>
            <a:custGeom>
              <a:avLst/>
              <a:gdLst/>
              <a:ahLst/>
              <a:cxnLst/>
              <a:rect l="l" t="t" r="r" b="b"/>
              <a:pathLst>
                <a:path w="835025" h="721360">
                  <a:moveTo>
                    <a:pt x="730389" y="1270"/>
                  </a:moveTo>
                  <a:lnTo>
                    <a:pt x="104876" y="1270"/>
                  </a:lnTo>
                  <a:lnTo>
                    <a:pt x="111061" y="0"/>
                  </a:lnTo>
                  <a:lnTo>
                    <a:pt x="724204" y="0"/>
                  </a:lnTo>
                  <a:lnTo>
                    <a:pt x="730389" y="1270"/>
                  </a:lnTo>
                  <a:close/>
                </a:path>
                <a:path w="835025" h="721360">
                  <a:moveTo>
                    <a:pt x="723963" y="721360"/>
                  </a:moveTo>
                  <a:lnTo>
                    <a:pt x="110820" y="721360"/>
                  </a:lnTo>
                  <a:lnTo>
                    <a:pt x="86702" y="716279"/>
                  </a:lnTo>
                  <a:lnTo>
                    <a:pt x="80962" y="713739"/>
                  </a:lnTo>
                  <a:lnTo>
                    <a:pt x="75361" y="712470"/>
                  </a:lnTo>
                  <a:lnTo>
                    <a:pt x="69888" y="709929"/>
                  </a:lnTo>
                  <a:lnTo>
                    <a:pt x="64566" y="706120"/>
                  </a:lnTo>
                  <a:lnTo>
                    <a:pt x="59385" y="703579"/>
                  </a:lnTo>
                  <a:lnTo>
                    <a:pt x="54381" y="701039"/>
                  </a:lnTo>
                  <a:lnTo>
                    <a:pt x="49542" y="697229"/>
                  </a:lnTo>
                  <a:lnTo>
                    <a:pt x="45046" y="693420"/>
                  </a:lnTo>
                  <a:lnTo>
                    <a:pt x="40398" y="689610"/>
                  </a:lnTo>
                  <a:lnTo>
                    <a:pt x="36106" y="685800"/>
                  </a:lnTo>
                  <a:lnTo>
                    <a:pt x="32029" y="680720"/>
                  </a:lnTo>
                  <a:lnTo>
                    <a:pt x="28143" y="676910"/>
                  </a:lnTo>
                  <a:lnTo>
                    <a:pt x="7454" y="640079"/>
                  </a:lnTo>
                  <a:lnTo>
                    <a:pt x="5524" y="635000"/>
                  </a:lnTo>
                  <a:lnTo>
                    <a:pt x="0" y="123189"/>
                  </a:lnTo>
                  <a:lnTo>
                    <a:pt x="152" y="116839"/>
                  </a:lnTo>
                  <a:lnTo>
                    <a:pt x="5587" y="86360"/>
                  </a:lnTo>
                  <a:lnTo>
                    <a:pt x="7543" y="80010"/>
                  </a:lnTo>
                  <a:lnTo>
                    <a:pt x="9753" y="74929"/>
                  </a:lnTo>
                  <a:lnTo>
                    <a:pt x="12242" y="69850"/>
                  </a:lnTo>
                  <a:lnTo>
                    <a:pt x="14973" y="63500"/>
                  </a:lnTo>
                  <a:lnTo>
                    <a:pt x="17957" y="58420"/>
                  </a:lnTo>
                  <a:lnTo>
                    <a:pt x="21170" y="53339"/>
                  </a:lnTo>
                  <a:lnTo>
                    <a:pt x="24625" y="49529"/>
                  </a:lnTo>
                  <a:lnTo>
                    <a:pt x="28143" y="44450"/>
                  </a:lnTo>
                  <a:lnTo>
                    <a:pt x="59588" y="17779"/>
                  </a:lnTo>
                  <a:lnTo>
                    <a:pt x="64770" y="13970"/>
                  </a:lnTo>
                  <a:lnTo>
                    <a:pt x="70091" y="11429"/>
                  </a:lnTo>
                  <a:lnTo>
                    <a:pt x="75577" y="8889"/>
                  </a:lnTo>
                  <a:lnTo>
                    <a:pt x="81191" y="6350"/>
                  </a:lnTo>
                  <a:lnTo>
                    <a:pt x="92798" y="3810"/>
                  </a:lnTo>
                  <a:lnTo>
                    <a:pt x="98780" y="1270"/>
                  </a:lnTo>
                  <a:lnTo>
                    <a:pt x="736473" y="1270"/>
                  </a:lnTo>
                  <a:lnTo>
                    <a:pt x="742454" y="3810"/>
                  </a:lnTo>
                  <a:lnTo>
                    <a:pt x="754062" y="6350"/>
                  </a:lnTo>
                  <a:lnTo>
                    <a:pt x="759663" y="8889"/>
                  </a:lnTo>
                  <a:lnTo>
                    <a:pt x="112013" y="8889"/>
                  </a:lnTo>
                  <a:lnTo>
                    <a:pt x="106070" y="10160"/>
                  </a:lnTo>
                  <a:lnTo>
                    <a:pt x="106311" y="10160"/>
                  </a:lnTo>
                  <a:lnTo>
                    <a:pt x="100457" y="11429"/>
                  </a:lnTo>
                  <a:lnTo>
                    <a:pt x="100685" y="11429"/>
                  </a:lnTo>
                  <a:lnTo>
                    <a:pt x="94945" y="12700"/>
                  </a:lnTo>
                  <a:lnTo>
                    <a:pt x="95173" y="12700"/>
                  </a:lnTo>
                  <a:lnTo>
                    <a:pt x="89535" y="13970"/>
                  </a:lnTo>
                  <a:lnTo>
                    <a:pt x="89763" y="13970"/>
                  </a:lnTo>
                  <a:lnTo>
                    <a:pt x="84239" y="15239"/>
                  </a:lnTo>
                  <a:lnTo>
                    <a:pt x="84467" y="15239"/>
                  </a:lnTo>
                  <a:lnTo>
                    <a:pt x="79070" y="17779"/>
                  </a:lnTo>
                  <a:lnTo>
                    <a:pt x="79286" y="17779"/>
                  </a:lnTo>
                  <a:lnTo>
                    <a:pt x="74015" y="20320"/>
                  </a:lnTo>
                  <a:lnTo>
                    <a:pt x="74231" y="20320"/>
                  </a:lnTo>
                  <a:lnTo>
                    <a:pt x="69100" y="22860"/>
                  </a:lnTo>
                  <a:lnTo>
                    <a:pt x="69303" y="22860"/>
                  </a:lnTo>
                  <a:lnTo>
                    <a:pt x="64338" y="25400"/>
                  </a:lnTo>
                  <a:lnTo>
                    <a:pt x="64528" y="25400"/>
                  </a:lnTo>
                  <a:lnTo>
                    <a:pt x="59715" y="27939"/>
                  </a:lnTo>
                  <a:lnTo>
                    <a:pt x="59905" y="27939"/>
                  </a:lnTo>
                  <a:lnTo>
                    <a:pt x="55244" y="31750"/>
                  </a:lnTo>
                  <a:lnTo>
                    <a:pt x="55422" y="31750"/>
                  </a:lnTo>
                  <a:lnTo>
                    <a:pt x="52434" y="34289"/>
                  </a:lnTo>
                  <a:lnTo>
                    <a:pt x="51117" y="34289"/>
                  </a:lnTo>
                  <a:lnTo>
                    <a:pt x="46799" y="38100"/>
                  </a:lnTo>
                  <a:lnTo>
                    <a:pt x="46964" y="38100"/>
                  </a:lnTo>
                  <a:lnTo>
                    <a:pt x="42849" y="41910"/>
                  </a:lnTo>
                  <a:lnTo>
                    <a:pt x="43002" y="41910"/>
                  </a:lnTo>
                  <a:lnTo>
                    <a:pt x="39077" y="45720"/>
                  </a:lnTo>
                  <a:lnTo>
                    <a:pt x="39230" y="45720"/>
                  </a:lnTo>
                  <a:lnTo>
                    <a:pt x="35496" y="50800"/>
                  </a:lnTo>
                  <a:lnTo>
                    <a:pt x="35636" y="50800"/>
                  </a:lnTo>
                  <a:lnTo>
                    <a:pt x="32105" y="54610"/>
                  </a:lnTo>
                  <a:lnTo>
                    <a:pt x="32245" y="54610"/>
                  </a:lnTo>
                  <a:lnTo>
                    <a:pt x="28930" y="59689"/>
                  </a:lnTo>
                  <a:lnTo>
                    <a:pt x="29057" y="59689"/>
                  </a:lnTo>
                  <a:lnTo>
                    <a:pt x="25971" y="63500"/>
                  </a:lnTo>
                  <a:lnTo>
                    <a:pt x="23228" y="68579"/>
                  </a:lnTo>
                  <a:lnTo>
                    <a:pt x="20713" y="73660"/>
                  </a:lnTo>
                  <a:lnTo>
                    <a:pt x="18440" y="78739"/>
                  </a:lnTo>
                  <a:lnTo>
                    <a:pt x="16395" y="83820"/>
                  </a:lnTo>
                  <a:lnTo>
                    <a:pt x="14617" y="88900"/>
                  </a:lnTo>
                  <a:lnTo>
                    <a:pt x="13081" y="93979"/>
                  </a:lnTo>
                  <a:lnTo>
                    <a:pt x="11811" y="100329"/>
                  </a:lnTo>
                  <a:lnTo>
                    <a:pt x="10820" y="105410"/>
                  </a:lnTo>
                  <a:lnTo>
                    <a:pt x="10096" y="111760"/>
                  </a:lnTo>
                  <a:lnTo>
                    <a:pt x="9664" y="116839"/>
                  </a:lnTo>
                  <a:lnTo>
                    <a:pt x="9525" y="123189"/>
                  </a:lnTo>
                  <a:lnTo>
                    <a:pt x="9646" y="603250"/>
                  </a:lnTo>
                  <a:lnTo>
                    <a:pt x="9756" y="604520"/>
                  </a:lnTo>
                  <a:lnTo>
                    <a:pt x="10121" y="609600"/>
                  </a:lnTo>
                  <a:lnTo>
                    <a:pt x="10858" y="615950"/>
                  </a:lnTo>
                  <a:lnTo>
                    <a:pt x="11861" y="621029"/>
                  </a:lnTo>
                  <a:lnTo>
                    <a:pt x="13144" y="626110"/>
                  </a:lnTo>
                  <a:lnTo>
                    <a:pt x="14681" y="632460"/>
                  </a:lnTo>
                  <a:lnTo>
                    <a:pt x="16484" y="637539"/>
                  </a:lnTo>
                  <a:lnTo>
                    <a:pt x="18529" y="642620"/>
                  </a:lnTo>
                  <a:lnTo>
                    <a:pt x="20815" y="647700"/>
                  </a:lnTo>
                  <a:lnTo>
                    <a:pt x="23342" y="652779"/>
                  </a:lnTo>
                  <a:lnTo>
                    <a:pt x="26085" y="657860"/>
                  </a:lnTo>
                  <a:lnTo>
                    <a:pt x="26743" y="657860"/>
                  </a:lnTo>
                  <a:lnTo>
                    <a:pt x="29057" y="661670"/>
                  </a:lnTo>
                  <a:lnTo>
                    <a:pt x="28930" y="661670"/>
                  </a:lnTo>
                  <a:lnTo>
                    <a:pt x="32245" y="666750"/>
                  </a:lnTo>
                  <a:lnTo>
                    <a:pt x="32105" y="666750"/>
                  </a:lnTo>
                  <a:lnTo>
                    <a:pt x="35636" y="670560"/>
                  </a:lnTo>
                  <a:lnTo>
                    <a:pt x="35496" y="670560"/>
                  </a:lnTo>
                  <a:lnTo>
                    <a:pt x="39230" y="674370"/>
                  </a:lnTo>
                  <a:lnTo>
                    <a:pt x="39077" y="674370"/>
                  </a:lnTo>
                  <a:lnTo>
                    <a:pt x="43002" y="679450"/>
                  </a:lnTo>
                  <a:lnTo>
                    <a:pt x="44221" y="679450"/>
                  </a:lnTo>
                  <a:lnTo>
                    <a:pt x="46964" y="681989"/>
                  </a:lnTo>
                  <a:lnTo>
                    <a:pt x="46799" y="681989"/>
                  </a:lnTo>
                  <a:lnTo>
                    <a:pt x="51117" y="685800"/>
                  </a:lnTo>
                  <a:lnTo>
                    <a:pt x="50939" y="685800"/>
                  </a:lnTo>
                  <a:lnTo>
                    <a:pt x="55422" y="689610"/>
                  </a:lnTo>
                  <a:lnTo>
                    <a:pt x="55244" y="689610"/>
                  </a:lnTo>
                  <a:lnTo>
                    <a:pt x="59905" y="692150"/>
                  </a:lnTo>
                  <a:lnTo>
                    <a:pt x="59715" y="692150"/>
                  </a:lnTo>
                  <a:lnTo>
                    <a:pt x="64528" y="695960"/>
                  </a:lnTo>
                  <a:lnTo>
                    <a:pt x="64338" y="695960"/>
                  </a:lnTo>
                  <a:lnTo>
                    <a:pt x="69303" y="698500"/>
                  </a:lnTo>
                  <a:lnTo>
                    <a:pt x="69100" y="698500"/>
                  </a:lnTo>
                  <a:lnTo>
                    <a:pt x="74231" y="701039"/>
                  </a:lnTo>
                  <a:lnTo>
                    <a:pt x="74015" y="701039"/>
                  </a:lnTo>
                  <a:lnTo>
                    <a:pt x="79286" y="703579"/>
                  </a:lnTo>
                  <a:lnTo>
                    <a:pt x="79070" y="703579"/>
                  </a:lnTo>
                  <a:lnTo>
                    <a:pt x="84467" y="704850"/>
                  </a:lnTo>
                  <a:lnTo>
                    <a:pt x="84239" y="704850"/>
                  </a:lnTo>
                  <a:lnTo>
                    <a:pt x="89763" y="707389"/>
                  </a:lnTo>
                  <a:lnTo>
                    <a:pt x="89535" y="707389"/>
                  </a:lnTo>
                  <a:lnTo>
                    <a:pt x="95173" y="708660"/>
                  </a:lnTo>
                  <a:lnTo>
                    <a:pt x="94945" y="708660"/>
                  </a:lnTo>
                  <a:lnTo>
                    <a:pt x="100685" y="709929"/>
                  </a:lnTo>
                  <a:lnTo>
                    <a:pt x="100457" y="709929"/>
                  </a:lnTo>
                  <a:lnTo>
                    <a:pt x="106311" y="711200"/>
                  </a:lnTo>
                  <a:lnTo>
                    <a:pt x="111772" y="711200"/>
                  </a:lnTo>
                  <a:lnTo>
                    <a:pt x="117805" y="712470"/>
                  </a:lnTo>
                  <a:lnTo>
                    <a:pt x="759447" y="712470"/>
                  </a:lnTo>
                  <a:lnTo>
                    <a:pt x="753833" y="713739"/>
                  </a:lnTo>
                  <a:lnTo>
                    <a:pt x="748093" y="716279"/>
                  </a:lnTo>
                  <a:lnTo>
                    <a:pt x="723963" y="721360"/>
                  </a:lnTo>
                  <a:close/>
                </a:path>
                <a:path w="835025" h="721360">
                  <a:moveTo>
                    <a:pt x="784085" y="35560"/>
                  </a:moveTo>
                  <a:lnTo>
                    <a:pt x="779602" y="31750"/>
                  </a:lnTo>
                  <a:lnTo>
                    <a:pt x="779779" y="31750"/>
                  </a:lnTo>
                  <a:lnTo>
                    <a:pt x="775119" y="27939"/>
                  </a:lnTo>
                  <a:lnTo>
                    <a:pt x="775309" y="27939"/>
                  </a:lnTo>
                  <a:lnTo>
                    <a:pt x="770496" y="25400"/>
                  </a:lnTo>
                  <a:lnTo>
                    <a:pt x="770686" y="25400"/>
                  </a:lnTo>
                  <a:lnTo>
                    <a:pt x="765721" y="22860"/>
                  </a:lnTo>
                  <a:lnTo>
                    <a:pt x="765924" y="22860"/>
                  </a:lnTo>
                  <a:lnTo>
                    <a:pt x="760793" y="20320"/>
                  </a:lnTo>
                  <a:lnTo>
                    <a:pt x="761009" y="20320"/>
                  </a:lnTo>
                  <a:lnTo>
                    <a:pt x="755738" y="17779"/>
                  </a:lnTo>
                  <a:lnTo>
                    <a:pt x="755954" y="17779"/>
                  </a:lnTo>
                  <a:lnTo>
                    <a:pt x="750557" y="15239"/>
                  </a:lnTo>
                  <a:lnTo>
                    <a:pt x="750785" y="15239"/>
                  </a:lnTo>
                  <a:lnTo>
                    <a:pt x="745261" y="13970"/>
                  </a:lnTo>
                  <a:lnTo>
                    <a:pt x="745489" y="13970"/>
                  </a:lnTo>
                  <a:lnTo>
                    <a:pt x="739851" y="12700"/>
                  </a:lnTo>
                  <a:lnTo>
                    <a:pt x="740079" y="12700"/>
                  </a:lnTo>
                  <a:lnTo>
                    <a:pt x="734339" y="11429"/>
                  </a:lnTo>
                  <a:lnTo>
                    <a:pt x="734567" y="11429"/>
                  </a:lnTo>
                  <a:lnTo>
                    <a:pt x="728713" y="10160"/>
                  </a:lnTo>
                  <a:lnTo>
                    <a:pt x="728954" y="10160"/>
                  </a:lnTo>
                  <a:lnTo>
                    <a:pt x="723011" y="8889"/>
                  </a:lnTo>
                  <a:lnTo>
                    <a:pt x="759663" y="8889"/>
                  </a:lnTo>
                  <a:lnTo>
                    <a:pt x="765136" y="11429"/>
                  </a:lnTo>
                  <a:lnTo>
                    <a:pt x="770458" y="13970"/>
                  </a:lnTo>
                  <a:lnTo>
                    <a:pt x="775639" y="17779"/>
                  </a:lnTo>
                  <a:lnTo>
                    <a:pt x="780643" y="20320"/>
                  </a:lnTo>
                  <a:lnTo>
                    <a:pt x="785482" y="24129"/>
                  </a:lnTo>
                  <a:lnTo>
                    <a:pt x="789978" y="27939"/>
                  </a:lnTo>
                  <a:lnTo>
                    <a:pt x="794626" y="31750"/>
                  </a:lnTo>
                  <a:lnTo>
                    <a:pt x="797488" y="34289"/>
                  </a:lnTo>
                  <a:lnTo>
                    <a:pt x="783907" y="34289"/>
                  </a:lnTo>
                  <a:lnTo>
                    <a:pt x="784085" y="35560"/>
                  </a:lnTo>
                  <a:close/>
                </a:path>
                <a:path w="835025" h="721360">
                  <a:moveTo>
                    <a:pt x="50939" y="35560"/>
                  </a:moveTo>
                  <a:lnTo>
                    <a:pt x="51117" y="34289"/>
                  </a:lnTo>
                  <a:lnTo>
                    <a:pt x="52434" y="34289"/>
                  </a:lnTo>
                  <a:lnTo>
                    <a:pt x="50939" y="35560"/>
                  </a:lnTo>
                  <a:close/>
                </a:path>
                <a:path w="835025" h="721360">
                  <a:moveTo>
                    <a:pt x="834859" y="604520"/>
                  </a:moveTo>
                  <a:lnTo>
                    <a:pt x="825347" y="604520"/>
                  </a:lnTo>
                  <a:lnTo>
                    <a:pt x="825378" y="603250"/>
                  </a:lnTo>
                  <a:lnTo>
                    <a:pt x="825500" y="123189"/>
                  </a:lnTo>
                  <a:lnTo>
                    <a:pt x="825347" y="116839"/>
                  </a:lnTo>
                  <a:lnTo>
                    <a:pt x="824903" y="111760"/>
                  </a:lnTo>
                  <a:lnTo>
                    <a:pt x="824166" y="105410"/>
                  </a:lnTo>
                  <a:lnTo>
                    <a:pt x="823163" y="100329"/>
                  </a:lnTo>
                  <a:lnTo>
                    <a:pt x="821880" y="93979"/>
                  </a:lnTo>
                  <a:lnTo>
                    <a:pt x="820343" y="88900"/>
                  </a:lnTo>
                  <a:lnTo>
                    <a:pt x="818540" y="83820"/>
                  </a:lnTo>
                  <a:lnTo>
                    <a:pt x="816495" y="78739"/>
                  </a:lnTo>
                  <a:lnTo>
                    <a:pt x="814209" y="73660"/>
                  </a:lnTo>
                  <a:lnTo>
                    <a:pt x="811682" y="68579"/>
                  </a:lnTo>
                  <a:lnTo>
                    <a:pt x="808939" y="63500"/>
                  </a:lnTo>
                  <a:lnTo>
                    <a:pt x="805967" y="59689"/>
                  </a:lnTo>
                  <a:lnTo>
                    <a:pt x="802779" y="54610"/>
                  </a:lnTo>
                  <a:lnTo>
                    <a:pt x="802919" y="54610"/>
                  </a:lnTo>
                  <a:lnTo>
                    <a:pt x="799388" y="50800"/>
                  </a:lnTo>
                  <a:lnTo>
                    <a:pt x="799528" y="50800"/>
                  </a:lnTo>
                  <a:lnTo>
                    <a:pt x="795794" y="45720"/>
                  </a:lnTo>
                  <a:lnTo>
                    <a:pt x="795947" y="45720"/>
                  </a:lnTo>
                  <a:lnTo>
                    <a:pt x="792022" y="41910"/>
                  </a:lnTo>
                  <a:lnTo>
                    <a:pt x="792175" y="41910"/>
                  </a:lnTo>
                  <a:lnTo>
                    <a:pt x="788060" y="38100"/>
                  </a:lnTo>
                  <a:lnTo>
                    <a:pt x="788225" y="38100"/>
                  </a:lnTo>
                  <a:lnTo>
                    <a:pt x="783907" y="34289"/>
                  </a:lnTo>
                  <a:lnTo>
                    <a:pt x="797488" y="34289"/>
                  </a:lnTo>
                  <a:lnTo>
                    <a:pt x="798918" y="35560"/>
                  </a:lnTo>
                  <a:lnTo>
                    <a:pt x="802995" y="39370"/>
                  </a:lnTo>
                  <a:lnTo>
                    <a:pt x="806881" y="44450"/>
                  </a:lnTo>
                  <a:lnTo>
                    <a:pt x="810539" y="49529"/>
                  </a:lnTo>
                  <a:lnTo>
                    <a:pt x="813981" y="53339"/>
                  </a:lnTo>
                  <a:lnTo>
                    <a:pt x="817194" y="58420"/>
                  </a:lnTo>
                  <a:lnTo>
                    <a:pt x="820165" y="64770"/>
                  </a:lnTo>
                  <a:lnTo>
                    <a:pt x="822883" y="69850"/>
                  </a:lnTo>
                  <a:lnTo>
                    <a:pt x="825360" y="74929"/>
                  </a:lnTo>
                  <a:lnTo>
                    <a:pt x="827570" y="80010"/>
                  </a:lnTo>
                  <a:lnTo>
                    <a:pt x="829500" y="86360"/>
                  </a:lnTo>
                  <a:lnTo>
                    <a:pt x="831164" y="92710"/>
                  </a:lnTo>
                  <a:lnTo>
                    <a:pt x="832535" y="97789"/>
                  </a:lnTo>
                  <a:lnTo>
                    <a:pt x="833615" y="104139"/>
                  </a:lnTo>
                  <a:lnTo>
                    <a:pt x="834402" y="110489"/>
                  </a:lnTo>
                  <a:lnTo>
                    <a:pt x="834872" y="116839"/>
                  </a:lnTo>
                  <a:lnTo>
                    <a:pt x="835025" y="123189"/>
                  </a:lnTo>
                  <a:lnTo>
                    <a:pt x="835025" y="598170"/>
                  </a:lnTo>
                  <a:lnTo>
                    <a:pt x="834859" y="604520"/>
                  </a:lnTo>
                  <a:close/>
                </a:path>
                <a:path w="835025" h="721360">
                  <a:moveTo>
                    <a:pt x="9756" y="604520"/>
                  </a:moveTo>
                  <a:lnTo>
                    <a:pt x="9664" y="603250"/>
                  </a:lnTo>
                  <a:lnTo>
                    <a:pt x="9756" y="604520"/>
                  </a:lnTo>
                  <a:close/>
                </a:path>
                <a:path w="835025" h="721360">
                  <a:moveTo>
                    <a:pt x="819305" y="657860"/>
                  </a:moveTo>
                  <a:lnTo>
                    <a:pt x="808939" y="657860"/>
                  </a:lnTo>
                  <a:lnTo>
                    <a:pt x="811796" y="652779"/>
                  </a:lnTo>
                  <a:lnTo>
                    <a:pt x="814311" y="647700"/>
                  </a:lnTo>
                  <a:lnTo>
                    <a:pt x="816584" y="642620"/>
                  </a:lnTo>
                  <a:lnTo>
                    <a:pt x="818629" y="637539"/>
                  </a:lnTo>
                  <a:lnTo>
                    <a:pt x="820407" y="632460"/>
                  </a:lnTo>
                  <a:lnTo>
                    <a:pt x="821944" y="626110"/>
                  </a:lnTo>
                  <a:lnTo>
                    <a:pt x="823213" y="621029"/>
                  </a:lnTo>
                  <a:lnTo>
                    <a:pt x="824204" y="615950"/>
                  </a:lnTo>
                  <a:lnTo>
                    <a:pt x="824928" y="609600"/>
                  </a:lnTo>
                  <a:lnTo>
                    <a:pt x="825360" y="603250"/>
                  </a:lnTo>
                  <a:lnTo>
                    <a:pt x="825347" y="604520"/>
                  </a:lnTo>
                  <a:lnTo>
                    <a:pt x="834859" y="604520"/>
                  </a:lnTo>
                  <a:lnTo>
                    <a:pt x="834377" y="610870"/>
                  </a:lnTo>
                  <a:lnTo>
                    <a:pt x="833577" y="617220"/>
                  </a:lnTo>
                  <a:lnTo>
                    <a:pt x="832485" y="623570"/>
                  </a:lnTo>
                  <a:lnTo>
                    <a:pt x="831100" y="628650"/>
                  </a:lnTo>
                  <a:lnTo>
                    <a:pt x="829437" y="635000"/>
                  </a:lnTo>
                  <a:lnTo>
                    <a:pt x="827481" y="641350"/>
                  </a:lnTo>
                  <a:lnTo>
                    <a:pt x="825271" y="646429"/>
                  </a:lnTo>
                  <a:lnTo>
                    <a:pt x="822782" y="651510"/>
                  </a:lnTo>
                  <a:lnTo>
                    <a:pt x="820051" y="656589"/>
                  </a:lnTo>
                  <a:lnTo>
                    <a:pt x="819305" y="657860"/>
                  </a:lnTo>
                  <a:close/>
                </a:path>
                <a:path w="835025" h="721360">
                  <a:moveTo>
                    <a:pt x="26743" y="657860"/>
                  </a:moveTo>
                  <a:lnTo>
                    <a:pt x="26085" y="657860"/>
                  </a:lnTo>
                  <a:lnTo>
                    <a:pt x="25971" y="656589"/>
                  </a:lnTo>
                  <a:lnTo>
                    <a:pt x="26743" y="657860"/>
                  </a:lnTo>
                  <a:close/>
                </a:path>
                <a:path w="835025" h="721360">
                  <a:moveTo>
                    <a:pt x="804189" y="679450"/>
                  </a:moveTo>
                  <a:lnTo>
                    <a:pt x="792022" y="679450"/>
                  </a:lnTo>
                  <a:lnTo>
                    <a:pt x="795947" y="674370"/>
                  </a:lnTo>
                  <a:lnTo>
                    <a:pt x="795794" y="674370"/>
                  </a:lnTo>
                  <a:lnTo>
                    <a:pt x="799528" y="670560"/>
                  </a:lnTo>
                  <a:lnTo>
                    <a:pt x="799388" y="670560"/>
                  </a:lnTo>
                  <a:lnTo>
                    <a:pt x="802919" y="666750"/>
                  </a:lnTo>
                  <a:lnTo>
                    <a:pt x="802779" y="666750"/>
                  </a:lnTo>
                  <a:lnTo>
                    <a:pt x="806094" y="661670"/>
                  </a:lnTo>
                  <a:lnTo>
                    <a:pt x="809053" y="656589"/>
                  </a:lnTo>
                  <a:lnTo>
                    <a:pt x="808939" y="657860"/>
                  </a:lnTo>
                  <a:lnTo>
                    <a:pt x="819305" y="657860"/>
                  </a:lnTo>
                  <a:lnTo>
                    <a:pt x="817067" y="661670"/>
                  </a:lnTo>
                  <a:lnTo>
                    <a:pt x="813854" y="666750"/>
                  </a:lnTo>
                  <a:lnTo>
                    <a:pt x="810399" y="671829"/>
                  </a:lnTo>
                  <a:lnTo>
                    <a:pt x="806881" y="676910"/>
                  </a:lnTo>
                  <a:lnTo>
                    <a:pt x="804189" y="679450"/>
                  </a:lnTo>
                  <a:close/>
                </a:path>
                <a:path w="835025" h="721360">
                  <a:moveTo>
                    <a:pt x="44221" y="679450"/>
                  </a:moveTo>
                  <a:lnTo>
                    <a:pt x="43002" y="679450"/>
                  </a:lnTo>
                  <a:lnTo>
                    <a:pt x="42849" y="678179"/>
                  </a:lnTo>
                  <a:lnTo>
                    <a:pt x="44221" y="679450"/>
                  </a:lnTo>
                  <a:close/>
                </a:path>
                <a:path w="835025" h="721360">
                  <a:moveTo>
                    <a:pt x="759447" y="712470"/>
                  </a:moveTo>
                  <a:lnTo>
                    <a:pt x="717219" y="712470"/>
                  </a:lnTo>
                  <a:lnTo>
                    <a:pt x="723252" y="711200"/>
                  </a:lnTo>
                  <a:lnTo>
                    <a:pt x="728713" y="711200"/>
                  </a:lnTo>
                  <a:lnTo>
                    <a:pt x="734567" y="709929"/>
                  </a:lnTo>
                  <a:lnTo>
                    <a:pt x="734339" y="709929"/>
                  </a:lnTo>
                  <a:lnTo>
                    <a:pt x="740079" y="708660"/>
                  </a:lnTo>
                  <a:lnTo>
                    <a:pt x="739851" y="708660"/>
                  </a:lnTo>
                  <a:lnTo>
                    <a:pt x="745489" y="707389"/>
                  </a:lnTo>
                  <a:lnTo>
                    <a:pt x="745261" y="707389"/>
                  </a:lnTo>
                  <a:lnTo>
                    <a:pt x="750785" y="704850"/>
                  </a:lnTo>
                  <a:lnTo>
                    <a:pt x="750557" y="704850"/>
                  </a:lnTo>
                  <a:lnTo>
                    <a:pt x="755954" y="703579"/>
                  </a:lnTo>
                  <a:lnTo>
                    <a:pt x="755738" y="703579"/>
                  </a:lnTo>
                  <a:lnTo>
                    <a:pt x="761009" y="701039"/>
                  </a:lnTo>
                  <a:lnTo>
                    <a:pt x="760793" y="701039"/>
                  </a:lnTo>
                  <a:lnTo>
                    <a:pt x="765924" y="698500"/>
                  </a:lnTo>
                  <a:lnTo>
                    <a:pt x="765721" y="698500"/>
                  </a:lnTo>
                  <a:lnTo>
                    <a:pt x="770686" y="695960"/>
                  </a:lnTo>
                  <a:lnTo>
                    <a:pt x="770496" y="695960"/>
                  </a:lnTo>
                  <a:lnTo>
                    <a:pt x="775309" y="692150"/>
                  </a:lnTo>
                  <a:lnTo>
                    <a:pt x="775119" y="692150"/>
                  </a:lnTo>
                  <a:lnTo>
                    <a:pt x="779779" y="689610"/>
                  </a:lnTo>
                  <a:lnTo>
                    <a:pt x="779602" y="689610"/>
                  </a:lnTo>
                  <a:lnTo>
                    <a:pt x="784085" y="685800"/>
                  </a:lnTo>
                  <a:lnTo>
                    <a:pt x="783907" y="685800"/>
                  </a:lnTo>
                  <a:lnTo>
                    <a:pt x="788225" y="681989"/>
                  </a:lnTo>
                  <a:lnTo>
                    <a:pt x="788060" y="681989"/>
                  </a:lnTo>
                  <a:lnTo>
                    <a:pt x="792175" y="678179"/>
                  </a:lnTo>
                  <a:lnTo>
                    <a:pt x="792022" y="679450"/>
                  </a:lnTo>
                  <a:lnTo>
                    <a:pt x="804189" y="679450"/>
                  </a:lnTo>
                  <a:lnTo>
                    <a:pt x="802843" y="680720"/>
                  </a:lnTo>
                  <a:lnTo>
                    <a:pt x="775436" y="703579"/>
                  </a:lnTo>
                  <a:lnTo>
                    <a:pt x="770254" y="707389"/>
                  </a:lnTo>
                  <a:lnTo>
                    <a:pt x="764933" y="709929"/>
                  </a:lnTo>
                  <a:lnTo>
                    <a:pt x="759447" y="71247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1419542" y="256254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形象设计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2044700" y="240029"/>
            <a:ext cx="6426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Noto Serif CJK JP"/>
                <a:cs typeface="Noto Serif CJK JP"/>
              </a:rPr>
              <a:t>课程面向的岗位（工作流程图</a:t>
            </a:r>
            <a:r>
              <a:rPr sz="3600" spc="-50" dirty="0">
                <a:solidFill>
                  <a:srgbClr val="000000"/>
                </a:solidFill>
                <a:latin typeface="Noto Serif CJK JP"/>
                <a:cs typeface="Noto Serif CJK JP"/>
              </a:rPr>
              <a:t>）</a:t>
            </a:r>
            <a:endParaRPr sz="3600">
              <a:latin typeface="Noto Serif CJK JP"/>
              <a:cs typeface="Noto Serif CJK JP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85572" y="4424171"/>
            <a:ext cx="1181100" cy="304800"/>
          </a:xfrm>
          <a:custGeom>
            <a:avLst/>
            <a:gdLst/>
            <a:ahLst/>
            <a:cxnLst/>
            <a:rect l="l" t="t" r="r" b="b"/>
            <a:pathLst>
              <a:path w="1181100" h="304800">
                <a:moveTo>
                  <a:pt x="1130808" y="304800"/>
                </a:moveTo>
                <a:lnTo>
                  <a:pt x="50292" y="304800"/>
                </a:lnTo>
                <a:lnTo>
                  <a:pt x="30919" y="300922"/>
                </a:lnTo>
                <a:lnTo>
                  <a:pt x="14959" y="290126"/>
                </a:lnTo>
                <a:lnTo>
                  <a:pt x="4091" y="274094"/>
                </a:lnTo>
                <a:lnTo>
                  <a:pt x="0" y="254507"/>
                </a:lnTo>
                <a:lnTo>
                  <a:pt x="0" y="50291"/>
                </a:lnTo>
                <a:lnTo>
                  <a:pt x="4091" y="30919"/>
                </a:lnTo>
                <a:lnTo>
                  <a:pt x="14959" y="14959"/>
                </a:lnTo>
                <a:lnTo>
                  <a:pt x="30919" y="4091"/>
                </a:lnTo>
                <a:lnTo>
                  <a:pt x="50292" y="0"/>
                </a:lnTo>
                <a:lnTo>
                  <a:pt x="1130808" y="0"/>
                </a:lnTo>
                <a:lnTo>
                  <a:pt x="1150394" y="4091"/>
                </a:lnTo>
                <a:lnTo>
                  <a:pt x="1166426" y="14959"/>
                </a:lnTo>
                <a:lnTo>
                  <a:pt x="1177222" y="30919"/>
                </a:lnTo>
                <a:lnTo>
                  <a:pt x="1181100" y="50291"/>
                </a:lnTo>
                <a:lnTo>
                  <a:pt x="1181100" y="254507"/>
                </a:lnTo>
                <a:lnTo>
                  <a:pt x="1177222" y="274094"/>
                </a:lnTo>
                <a:lnTo>
                  <a:pt x="1166426" y="290126"/>
                </a:lnTo>
                <a:lnTo>
                  <a:pt x="1150394" y="300922"/>
                </a:lnTo>
                <a:lnTo>
                  <a:pt x="1130808" y="3048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479386" y="4464012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3300"/>
                </a:solidFill>
                <a:latin typeface="Noto Serif CJK JP"/>
                <a:cs typeface="Noto Serif CJK JP"/>
              </a:rPr>
              <a:t>客户关系管理</a:t>
            </a:r>
            <a:endParaRPr sz="1200">
              <a:latin typeface="Noto Serif CJK JP"/>
              <a:cs typeface="Noto Serif CJK JP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34962" y="4340225"/>
            <a:ext cx="2284730" cy="1174750"/>
            <a:chOff x="334962" y="4340225"/>
            <a:chExt cx="2284730" cy="1174750"/>
          </a:xfrm>
        </p:grpSpPr>
        <p:sp>
          <p:nvSpPr>
            <p:cNvPr id="72" name="object 72"/>
            <p:cNvSpPr/>
            <p:nvPr/>
          </p:nvSpPr>
          <p:spPr>
            <a:xfrm>
              <a:off x="334962" y="4340225"/>
              <a:ext cx="2284730" cy="1174750"/>
            </a:xfrm>
            <a:custGeom>
              <a:avLst/>
              <a:gdLst/>
              <a:ahLst/>
              <a:cxnLst/>
              <a:rect l="l" t="t" r="r" b="b"/>
              <a:pathLst>
                <a:path w="2284730" h="1174750">
                  <a:moveTo>
                    <a:pt x="31750" y="1146175"/>
                  </a:moveTo>
                  <a:lnTo>
                    <a:pt x="0" y="1146175"/>
                  </a:lnTo>
                  <a:lnTo>
                    <a:pt x="0" y="1089025"/>
                  </a:lnTo>
                  <a:lnTo>
                    <a:pt x="57150" y="1089025"/>
                  </a:lnTo>
                  <a:lnTo>
                    <a:pt x="57150" y="1117600"/>
                  </a:lnTo>
                  <a:lnTo>
                    <a:pt x="31750" y="1117600"/>
                  </a:lnTo>
                  <a:lnTo>
                    <a:pt x="31750" y="1146175"/>
                  </a:lnTo>
                  <a:close/>
                </a:path>
                <a:path w="2284730" h="1174750">
                  <a:moveTo>
                    <a:pt x="88900" y="1174750"/>
                  </a:moveTo>
                  <a:lnTo>
                    <a:pt x="31750" y="1174750"/>
                  </a:lnTo>
                  <a:lnTo>
                    <a:pt x="31750" y="1117600"/>
                  </a:lnTo>
                  <a:lnTo>
                    <a:pt x="57150" y="1117600"/>
                  </a:lnTo>
                  <a:lnTo>
                    <a:pt x="57150" y="1146175"/>
                  </a:lnTo>
                  <a:lnTo>
                    <a:pt x="88900" y="1146175"/>
                  </a:lnTo>
                  <a:lnTo>
                    <a:pt x="88900" y="1174750"/>
                  </a:lnTo>
                  <a:close/>
                </a:path>
                <a:path w="2284730" h="1174750">
                  <a:moveTo>
                    <a:pt x="88900" y="1146175"/>
                  </a:moveTo>
                  <a:lnTo>
                    <a:pt x="57150" y="1146175"/>
                  </a:lnTo>
                  <a:lnTo>
                    <a:pt x="57150" y="1117600"/>
                  </a:lnTo>
                  <a:lnTo>
                    <a:pt x="88900" y="1117600"/>
                  </a:lnTo>
                  <a:lnTo>
                    <a:pt x="88900" y="1146175"/>
                  </a:lnTo>
                  <a:close/>
                </a:path>
                <a:path w="2284730" h="1174750">
                  <a:moveTo>
                    <a:pt x="57150" y="1031875"/>
                  </a:moveTo>
                  <a:lnTo>
                    <a:pt x="0" y="1031875"/>
                  </a:lnTo>
                  <a:lnTo>
                    <a:pt x="0" y="974725"/>
                  </a:lnTo>
                  <a:lnTo>
                    <a:pt x="57150" y="974725"/>
                  </a:lnTo>
                  <a:lnTo>
                    <a:pt x="57150" y="1031875"/>
                  </a:lnTo>
                  <a:close/>
                </a:path>
                <a:path w="2284730" h="1174750">
                  <a:moveTo>
                    <a:pt x="57150" y="917575"/>
                  </a:moveTo>
                  <a:lnTo>
                    <a:pt x="0" y="917575"/>
                  </a:lnTo>
                  <a:lnTo>
                    <a:pt x="0" y="860425"/>
                  </a:lnTo>
                  <a:lnTo>
                    <a:pt x="57150" y="860425"/>
                  </a:lnTo>
                  <a:lnTo>
                    <a:pt x="57150" y="917575"/>
                  </a:lnTo>
                  <a:close/>
                </a:path>
                <a:path w="2284730" h="1174750">
                  <a:moveTo>
                    <a:pt x="57150" y="803275"/>
                  </a:moveTo>
                  <a:lnTo>
                    <a:pt x="0" y="803275"/>
                  </a:lnTo>
                  <a:lnTo>
                    <a:pt x="0" y="746125"/>
                  </a:lnTo>
                  <a:lnTo>
                    <a:pt x="57150" y="746125"/>
                  </a:lnTo>
                  <a:lnTo>
                    <a:pt x="57150" y="803275"/>
                  </a:lnTo>
                  <a:close/>
                </a:path>
                <a:path w="2284730" h="1174750">
                  <a:moveTo>
                    <a:pt x="57150" y="688975"/>
                  </a:moveTo>
                  <a:lnTo>
                    <a:pt x="0" y="688975"/>
                  </a:lnTo>
                  <a:lnTo>
                    <a:pt x="0" y="631825"/>
                  </a:lnTo>
                  <a:lnTo>
                    <a:pt x="57150" y="631825"/>
                  </a:lnTo>
                  <a:lnTo>
                    <a:pt x="57150" y="688975"/>
                  </a:lnTo>
                  <a:close/>
                </a:path>
                <a:path w="2284730" h="1174750">
                  <a:moveTo>
                    <a:pt x="57150" y="574675"/>
                  </a:moveTo>
                  <a:lnTo>
                    <a:pt x="0" y="574675"/>
                  </a:lnTo>
                  <a:lnTo>
                    <a:pt x="0" y="517525"/>
                  </a:lnTo>
                  <a:lnTo>
                    <a:pt x="57150" y="517525"/>
                  </a:lnTo>
                  <a:lnTo>
                    <a:pt x="57150" y="574675"/>
                  </a:lnTo>
                  <a:close/>
                </a:path>
                <a:path w="2284730" h="1174750">
                  <a:moveTo>
                    <a:pt x="57150" y="460375"/>
                  </a:moveTo>
                  <a:lnTo>
                    <a:pt x="0" y="460375"/>
                  </a:lnTo>
                  <a:lnTo>
                    <a:pt x="0" y="403225"/>
                  </a:lnTo>
                  <a:lnTo>
                    <a:pt x="57150" y="403225"/>
                  </a:lnTo>
                  <a:lnTo>
                    <a:pt x="57150" y="460375"/>
                  </a:lnTo>
                  <a:close/>
                </a:path>
                <a:path w="2284730" h="1174750">
                  <a:moveTo>
                    <a:pt x="57150" y="346075"/>
                  </a:moveTo>
                  <a:lnTo>
                    <a:pt x="0" y="346075"/>
                  </a:lnTo>
                  <a:lnTo>
                    <a:pt x="0" y="288925"/>
                  </a:lnTo>
                  <a:lnTo>
                    <a:pt x="57150" y="288925"/>
                  </a:lnTo>
                  <a:lnTo>
                    <a:pt x="57150" y="346075"/>
                  </a:lnTo>
                  <a:close/>
                </a:path>
                <a:path w="2284730" h="1174750">
                  <a:moveTo>
                    <a:pt x="57150" y="231775"/>
                  </a:moveTo>
                  <a:lnTo>
                    <a:pt x="0" y="231775"/>
                  </a:lnTo>
                  <a:lnTo>
                    <a:pt x="0" y="174625"/>
                  </a:lnTo>
                  <a:lnTo>
                    <a:pt x="57150" y="174625"/>
                  </a:lnTo>
                  <a:lnTo>
                    <a:pt x="57150" y="231775"/>
                  </a:lnTo>
                  <a:close/>
                </a:path>
                <a:path w="2284730" h="1174750">
                  <a:moveTo>
                    <a:pt x="57150" y="117475"/>
                  </a:moveTo>
                  <a:lnTo>
                    <a:pt x="0" y="117475"/>
                  </a:lnTo>
                  <a:lnTo>
                    <a:pt x="0" y="60325"/>
                  </a:lnTo>
                  <a:lnTo>
                    <a:pt x="57150" y="60325"/>
                  </a:lnTo>
                  <a:lnTo>
                    <a:pt x="57150" y="117475"/>
                  </a:lnTo>
                  <a:close/>
                </a:path>
                <a:path w="2284730" h="1174750">
                  <a:moveTo>
                    <a:pt x="111125" y="57150"/>
                  </a:moveTo>
                  <a:lnTo>
                    <a:pt x="53975" y="57150"/>
                  </a:lnTo>
                  <a:lnTo>
                    <a:pt x="53975" y="0"/>
                  </a:lnTo>
                  <a:lnTo>
                    <a:pt x="111125" y="0"/>
                  </a:lnTo>
                  <a:lnTo>
                    <a:pt x="111125" y="57150"/>
                  </a:lnTo>
                  <a:close/>
                </a:path>
                <a:path w="2284730" h="1174750">
                  <a:moveTo>
                    <a:pt x="225425" y="57150"/>
                  </a:moveTo>
                  <a:lnTo>
                    <a:pt x="168275" y="57150"/>
                  </a:lnTo>
                  <a:lnTo>
                    <a:pt x="168275" y="0"/>
                  </a:lnTo>
                  <a:lnTo>
                    <a:pt x="225425" y="0"/>
                  </a:lnTo>
                  <a:lnTo>
                    <a:pt x="225425" y="57150"/>
                  </a:lnTo>
                  <a:close/>
                </a:path>
                <a:path w="2284730" h="1174750">
                  <a:moveTo>
                    <a:pt x="339725" y="57150"/>
                  </a:moveTo>
                  <a:lnTo>
                    <a:pt x="282575" y="57150"/>
                  </a:lnTo>
                  <a:lnTo>
                    <a:pt x="282575" y="0"/>
                  </a:lnTo>
                  <a:lnTo>
                    <a:pt x="339725" y="0"/>
                  </a:lnTo>
                  <a:lnTo>
                    <a:pt x="339725" y="57150"/>
                  </a:lnTo>
                  <a:close/>
                </a:path>
                <a:path w="2284730" h="1174750">
                  <a:moveTo>
                    <a:pt x="454025" y="57150"/>
                  </a:moveTo>
                  <a:lnTo>
                    <a:pt x="396875" y="57150"/>
                  </a:lnTo>
                  <a:lnTo>
                    <a:pt x="396875" y="0"/>
                  </a:lnTo>
                  <a:lnTo>
                    <a:pt x="454025" y="0"/>
                  </a:lnTo>
                  <a:lnTo>
                    <a:pt x="454025" y="57150"/>
                  </a:lnTo>
                  <a:close/>
                </a:path>
                <a:path w="2284730" h="1174750">
                  <a:moveTo>
                    <a:pt x="568325" y="57150"/>
                  </a:moveTo>
                  <a:lnTo>
                    <a:pt x="511175" y="57150"/>
                  </a:lnTo>
                  <a:lnTo>
                    <a:pt x="511175" y="0"/>
                  </a:lnTo>
                  <a:lnTo>
                    <a:pt x="568325" y="0"/>
                  </a:lnTo>
                  <a:lnTo>
                    <a:pt x="568325" y="57150"/>
                  </a:lnTo>
                  <a:close/>
                </a:path>
                <a:path w="2284730" h="1174750">
                  <a:moveTo>
                    <a:pt x="682625" y="57150"/>
                  </a:moveTo>
                  <a:lnTo>
                    <a:pt x="625475" y="57150"/>
                  </a:lnTo>
                  <a:lnTo>
                    <a:pt x="625475" y="0"/>
                  </a:lnTo>
                  <a:lnTo>
                    <a:pt x="682625" y="0"/>
                  </a:lnTo>
                  <a:lnTo>
                    <a:pt x="682625" y="57150"/>
                  </a:lnTo>
                  <a:close/>
                </a:path>
                <a:path w="2284730" h="1174750">
                  <a:moveTo>
                    <a:pt x="796925" y="57150"/>
                  </a:moveTo>
                  <a:lnTo>
                    <a:pt x="739775" y="57150"/>
                  </a:lnTo>
                  <a:lnTo>
                    <a:pt x="739775" y="0"/>
                  </a:lnTo>
                  <a:lnTo>
                    <a:pt x="796925" y="0"/>
                  </a:lnTo>
                  <a:lnTo>
                    <a:pt x="796925" y="57150"/>
                  </a:lnTo>
                  <a:close/>
                </a:path>
                <a:path w="2284730" h="1174750">
                  <a:moveTo>
                    <a:pt x="911225" y="57150"/>
                  </a:moveTo>
                  <a:lnTo>
                    <a:pt x="854075" y="57150"/>
                  </a:lnTo>
                  <a:lnTo>
                    <a:pt x="854075" y="0"/>
                  </a:lnTo>
                  <a:lnTo>
                    <a:pt x="911225" y="0"/>
                  </a:lnTo>
                  <a:lnTo>
                    <a:pt x="911225" y="57150"/>
                  </a:lnTo>
                  <a:close/>
                </a:path>
                <a:path w="2284730" h="1174750">
                  <a:moveTo>
                    <a:pt x="1025525" y="57150"/>
                  </a:moveTo>
                  <a:lnTo>
                    <a:pt x="968375" y="57150"/>
                  </a:lnTo>
                  <a:lnTo>
                    <a:pt x="968375" y="0"/>
                  </a:lnTo>
                  <a:lnTo>
                    <a:pt x="1025525" y="0"/>
                  </a:lnTo>
                  <a:lnTo>
                    <a:pt x="1025525" y="57150"/>
                  </a:lnTo>
                  <a:close/>
                </a:path>
                <a:path w="2284730" h="1174750">
                  <a:moveTo>
                    <a:pt x="1139825" y="57150"/>
                  </a:moveTo>
                  <a:lnTo>
                    <a:pt x="1082675" y="57150"/>
                  </a:lnTo>
                  <a:lnTo>
                    <a:pt x="1082675" y="0"/>
                  </a:lnTo>
                  <a:lnTo>
                    <a:pt x="1139825" y="0"/>
                  </a:lnTo>
                  <a:lnTo>
                    <a:pt x="1139825" y="57150"/>
                  </a:lnTo>
                  <a:close/>
                </a:path>
                <a:path w="2284730" h="1174750">
                  <a:moveTo>
                    <a:pt x="1254125" y="57150"/>
                  </a:moveTo>
                  <a:lnTo>
                    <a:pt x="1196975" y="57150"/>
                  </a:lnTo>
                  <a:lnTo>
                    <a:pt x="1196975" y="0"/>
                  </a:lnTo>
                  <a:lnTo>
                    <a:pt x="1254125" y="0"/>
                  </a:lnTo>
                  <a:lnTo>
                    <a:pt x="1254125" y="57150"/>
                  </a:lnTo>
                  <a:close/>
                </a:path>
                <a:path w="2284730" h="1174750">
                  <a:moveTo>
                    <a:pt x="1368425" y="57150"/>
                  </a:moveTo>
                  <a:lnTo>
                    <a:pt x="1311275" y="57150"/>
                  </a:lnTo>
                  <a:lnTo>
                    <a:pt x="1311275" y="0"/>
                  </a:lnTo>
                  <a:lnTo>
                    <a:pt x="1368425" y="0"/>
                  </a:lnTo>
                  <a:lnTo>
                    <a:pt x="1368425" y="57150"/>
                  </a:lnTo>
                  <a:close/>
                </a:path>
                <a:path w="2284730" h="1174750">
                  <a:moveTo>
                    <a:pt x="1482725" y="57150"/>
                  </a:moveTo>
                  <a:lnTo>
                    <a:pt x="1425575" y="57150"/>
                  </a:lnTo>
                  <a:lnTo>
                    <a:pt x="1425575" y="0"/>
                  </a:lnTo>
                  <a:lnTo>
                    <a:pt x="1482725" y="0"/>
                  </a:lnTo>
                  <a:lnTo>
                    <a:pt x="1482725" y="57150"/>
                  </a:lnTo>
                  <a:close/>
                </a:path>
                <a:path w="2284730" h="1174750">
                  <a:moveTo>
                    <a:pt x="1597025" y="57150"/>
                  </a:moveTo>
                  <a:lnTo>
                    <a:pt x="1539875" y="57150"/>
                  </a:lnTo>
                  <a:lnTo>
                    <a:pt x="1539875" y="0"/>
                  </a:lnTo>
                  <a:lnTo>
                    <a:pt x="1597025" y="0"/>
                  </a:lnTo>
                  <a:lnTo>
                    <a:pt x="1597025" y="57150"/>
                  </a:lnTo>
                  <a:close/>
                </a:path>
                <a:path w="2284730" h="1174750">
                  <a:moveTo>
                    <a:pt x="1711325" y="57150"/>
                  </a:moveTo>
                  <a:lnTo>
                    <a:pt x="1654175" y="57150"/>
                  </a:lnTo>
                  <a:lnTo>
                    <a:pt x="1654175" y="0"/>
                  </a:lnTo>
                  <a:lnTo>
                    <a:pt x="1711325" y="0"/>
                  </a:lnTo>
                  <a:lnTo>
                    <a:pt x="1711325" y="57150"/>
                  </a:lnTo>
                  <a:close/>
                </a:path>
                <a:path w="2284730" h="1174750">
                  <a:moveTo>
                    <a:pt x="1825625" y="57150"/>
                  </a:moveTo>
                  <a:lnTo>
                    <a:pt x="1768475" y="57150"/>
                  </a:lnTo>
                  <a:lnTo>
                    <a:pt x="1768475" y="0"/>
                  </a:lnTo>
                  <a:lnTo>
                    <a:pt x="1825625" y="0"/>
                  </a:lnTo>
                  <a:lnTo>
                    <a:pt x="1825625" y="57150"/>
                  </a:lnTo>
                  <a:close/>
                </a:path>
                <a:path w="2284730" h="1174750">
                  <a:moveTo>
                    <a:pt x="1939925" y="57150"/>
                  </a:moveTo>
                  <a:lnTo>
                    <a:pt x="1882775" y="57150"/>
                  </a:lnTo>
                  <a:lnTo>
                    <a:pt x="1882775" y="0"/>
                  </a:lnTo>
                  <a:lnTo>
                    <a:pt x="1939925" y="0"/>
                  </a:lnTo>
                  <a:lnTo>
                    <a:pt x="1939925" y="57150"/>
                  </a:lnTo>
                  <a:close/>
                </a:path>
                <a:path w="2284730" h="1174750">
                  <a:moveTo>
                    <a:pt x="2054225" y="57150"/>
                  </a:moveTo>
                  <a:lnTo>
                    <a:pt x="1997075" y="57150"/>
                  </a:lnTo>
                  <a:lnTo>
                    <a:pt x="1997075" y="0"/>
                  </a:lnTo>
                  <a:lnTo>
                    <a:pt x="2054225" y="0"/>
                  </a:lnTo>
                  <a:lnTo>
                    <a:pt x="2054225" y="57150"/>
                  </a:lnTo>
                  <a:close/>
                </a:path>
                <a:path w="2284730" h="1174750">
                  <a:moveTo>
                    <a:pt x="2168525" y="57150"/>
                  </a:moveTo>
                  <a:lnTo>
                    <a:pt x="2111375" y="57150"/>
                  </a:lnTo>
                  <a:lnTo>
                    <a:pt x="2111375" y="0"/>
                  </a:lnTo>
                  <a:lnTo>
                    <a:pt x="2168525" y="0"/>
                  </a:lnTo>
                  <a:lnTo>
                    <a:pt x="2168525" y="57150"/>
                  </a:lnTo>
                  <a:close/>
                </a:path>
                <a:path w="2284730" h="1174750">
                  <a:moveTo>
                    <a:pt x="2227262" y="57150"/>
                  </a:moveTo>
                  <a:lnTo>
                    <a:pt x="2225675" y="57150"/>
                  </a:lnTo>
                  <a:lnTo>
                    <a:pt x="2225675" y="0"/>
                  </a:lnTo>
                  <a:lnTo>
                    <a:pt x="2284412" y="0"/>
                  </a:lnTo>
                  <a:lnTo>
                    <a:pt x="2284412" y="28575"/>
                  </a:lnTo>
                  <a:lnTo>
                    <a:pt x="2227262" y="28575"/>
                  </a:lnTo>
                  <a:lnTo>
                    <a:pt x="2227262" y="57150"/>
                  </a:lnTo>
                  <a:close/>
                </a:path>
                <a:path w="2284730" h="1174750">
                  <a:moveTo>
                    <a:pt x="2255837" y="57150"/>
                  </a:moveTo>
                  <a:lnTo>
                    <a:pt x="2227262" y="57150"/>
                  </a:lnTo>
                  <a:lnTo>
                    <a:pt x="2227262" y="28575"/>
                  </a:lnTo>
                  <a:lnTo>
                    <a:pt x="2255837" y="57150"/>
                  </a:lnTo>
                  <a:close/>
                </a:path>
                <a:path w="2284730" h="1174750">
                  <a:moveTo>
                    <a:pt x="2284412" y="55562"/>
                  </a:moveTo>
                  <a:lnTo>
                    <a:pt x="2254250" y="55562"/>
                  </a:lnTo>
                  <a:lnTo>
                    <a:pt x="2227262" y="28575"/>
                  </a:lnTo>
                  <a:lnTo>
                    <a:pt x="2284412" y="28575"/>
                  </a:lnTo>
                  <a:lnTo>
                    <a:pt x="2284412" y="55562"/>
                  </a:lnTo>
                  <a:close/>
                </a:path>
                <a:path w="2284730" h="1174750">
                  <a:moveTo>
                    <a:pt x="2284412" y="169862"/>
                  </a:moveTo>
                  <a:lnTo>
                    <a:pt x="2227262" y="169862"/>
                  </a:lnTo>
                  <a:lnTo>
                    <a:pt x="2227262" y="112712"/>
                  </a:lnTo>
                  <a:lnTo>
                    <a:pt x="2284412" y="112712"/>
                  </a:lnTo>
                  <a:lnTo>
                    <a:pt x="2284412" y="169862"/>
                  </a:lnTo>
                  <a:close/>
                </a:path>
                <a:path w="2284730" h="1174750">
                  <a:moveTo>
                    <a:pt x="2284412" y="284162"/>
                  </a:moveTo>
                  <a:lnTo>
                    <a:pt x="2227262" y="284162"/>
                  </a:lnTo>
                  <a:lnTo>
                    <a:pt x="2227262" y="227012"/>
                  </a:lnTo>
                  <a:lnTo>
                    <a:pt x="2284412" y="227012"/>
                  </a:lnTo>
                  <a:lnTo>
                    <a:pt x="2284412" y="284162"/>
                  </a:lnTo>
                  <a:close/>
                </a:path>
                <a:path w="2284730" h="1174750">
                  <a:moveTo>
                    <a:pt x="2284412" y="398462"/>
                  </a:moveTo>
                  <a:lnTo>
                    <a:pt x="2227262" y="398462"/>
                  </a:lnTo>
                  <a:lnTo>
                    <a:pt x="2227262" y="341312"/>
                  </a:lnTo>
                  <a:lnTo>
                    <a:pt x="2284412" y="341312"/>
                  </a:lnTo>
                  <a:lnTo>
                    <a:pt x="2284412" y="398462"/>
                  </a:lnTo>
                  <a:close/>
                </a:path>
                <a:path w="2284730" h="1174750">
                  <a:moveTo>
                    <a:pt x="2284412" y="512762"/>
                  </a:moveTo>
                  <a:lnTo>
                    <a:pt x="2227262" y="512762"/>
                  </a:lnTo>
                  <a:lnTo>
                    <a:pt x="2227262" y="455612"/>
                  </a:lnTo>
                  <a:lnTo>
                    <a:pt x="2284412" y="455612"/>
                  </a:lnTo>
                  <a:lnTo>
                    <a:pt x="2284412" y="512762"/>
                  </a:lnTo>
                  <a:close/>
                </a:path>
                <a:path w="2284730" h="1174750">
                  <a:moveTo>
                    <a:pt x="2284412" y="627062"/>
                  </a:moveTo>
                  <a:lnTo>
                    <a:pt x="2227262" y="627062"/>
                  </a:lnTo>
                  <a:lnTo>
                    <a:pt x="2227262" y="569912"/>
                  </a:lnTo>
                  <a:lnTo>
                    <a:pt x="2284412" y="569912"/>
                  </a:lnTo>
                  <a:lnTo>
                    <a:pt x="2284412" y="627062"/>
                  </a:lnTo>
                  <a:close/>
                </a:path>
                <a:path w="2284730" h="1174750">
                  <a:moveTo>
                    <a:pt x="2284412" y="741362"/>
                  </a:moveTo>
                  <a:lnTo>
                    <a:pt x="2227262" y="741362"/>
                  </a:lnTo>
                  <a:lnTo>
                    <a:pt x="2227262" y="684212"/>
                  </a:lnTo>
                  <a:lnTo>
                    <a:pt x="2284412" y="684212"/>
                  </a:lnTo>
                  <a:lnTo>
                    <a:pt x="2284412" y="741362"/>
                  </a:lnTo>
                  <a:close/>
                </a:path>
                <a:path w="2284730" h="1174750">
                  <a:moveTo>
                    <a:pt x="2284412" y="855662"/>
                  </a:moveTo>
                  <a:lnTo>
                    <a:pt x="2227262" y="855662"/>
                  </a:lnTo>
                  <a:lnTo>
                    <a:pt x="2227262" y="798512"/>
                  </a:lnTo>
                  <a:lnTo>
                    <a:pt x="2284412" y="798512"/>
                  </a:lnTo>
                  <a:lnTo>
                    <a:pt x="2284412" y="855662"/>
                  </a:lnTo>
                  <a:close/>
                </a:path>
                <a:path w="2284730" h="1174750">
                  <a:moveTo>
                    <a:pt x="2284412" y="969962"/>
                  </a:moveTo>
                  <a:lnTo>
                    <a:pt x="2227262" y="969962"/>
                  </a:lnTo>
                  <a:lnTo>
                    <a:pt x="2227262" y="912812"/>
                  </a:lnTo>
                  <a:lnTo>
                    <a:pt x="2284412" y="912812"/>
                  </a:lnTo>
                  <a:lnTo>
                    <a:pt x="2284412" y="969962"/>
                  </a:lnTo>
                  <a:close/>
                </a:path>
                <a:path w="2284730" h="1174750">
                  <a:moveTo>
                    <a:pt x="2284412" y="1084262"/>
                  </a:moveTo>
                  <a:lnTo>
                    <a:pt x="2227262" y="1084262"/>
                  </a:lnTo>
                  <a:lnTo>
                    <a:pt x="2227262" y="1027112"/>
                  </a:lnTo>
                  <a:lnTo>
                    <a:pt x="2284412" y="1027112"/>
                  </a:lnTo>
                  <a:lnTo>
                    <a:pt x="2284412" y="1084262"/>
                  </a:lnTo>
                  <a:close/>
                </a:path>
                <a:path w="2284730" h="1174750">
                  <a:moveTo>
                    <a:pt x="2284412" y="1174750"/>
                  </a:moveTo>
                  <a:lnTo>
                    <a:pt x="2203450" y="1174750"/>
                  </a:lnTo>
                  <a:lnTo>
                    <a:pt x="2203450" y="1117600"/>
                  </a:lnTo>
                  <a:lnTo>
                    <a:pt x="2227262" y="1117600"/>
                  </a:lnTo>
                  <a:lnTo>
                    <a:pt x="2227262" y="1146175"/>
                  </a:lnTo>
                  <a:lnTo>
                    <a:pt x="2284412" y="1146175"/>
                  </a:lnTo>
                  <a:lnTo>
                    <a:pt x="2284412" y="1174750"/>
                  </a:lnTo>
                  <a:close/>
                </a:path>
                <a:path w="2284730" h="1174750">
                  <a:moveTo>
                    <a:pt x="2227262" y="1146175"/>
                  </a:moveTo>
                  <a:lnTo>
                    <a:pt x="2227262" y="1117600"/>
                  </a:lnTo>
                  <a:lnTo>
                    <a:pt x="2255837" y="1117600"/>
                  </a:lnTo>
                  <a:lnTo>
                    <a:pt x="2227262" y="1146175"/>
                  </a:lnTo>
                  <a:close/>
                </a:path>
                <a:path w="2284730" h="1174750">
                  <a:moveTo>
                    <a:pt x="2284412" y="1146175"/>
                  </a:moveTo>
                  <a:lnTo>
                    <a:pt x="2227262" y="1146175"/>
                  </a:lnTo>
                  <a:lnTo>
                    <a:pt x="2232025" y="1141412"/>
                  </a:lnTo>
                  <a:lnTo>
                    <a:pt x="2284412" y="1141412"/>
                  </a:lnTo>
                  <a:lnTo>
                    <a:pt x="2284412" y="1146175"/>
                  </a:lnTo>
                  <a:close/>
                </a:path>
                <a:path w="2284730" h="1174750">
                  <a:moveTo>
                    <a:pt x="2146300" y="1174750"/>
                  </a:moveTo>
                  <a:lnTo>
                    <a:pt x="2089150" y="1174750"/>
                  </a:lnTo>
                  <a:lnTo>
                    <a:pt x="2089150" y="1117600"/>
                  </a:lnTo>
                  <a:lnTo>
                    <a:pt x="2146300" y="1117600"/>
                  </a:lnTo>
                  <a:lnTo>
                    <a:pt x="2146300" y="1174750"/>
                  </a:lnTo>
                  <a:close/>
                </a:path>
                <a:path w="2284730" h="1174750">
                  <a:moveTo>
                    <a:pt x="2032000" y="1174750"/>
                  </a:moveTo>
                  <a:lnTo>
                    <a:pt x="1974850" y="1174750"/>
                  </a:lnTo>
                  <a:lnTo>
                    <a:pt x="1974850" y="1117600"/>
                  </a:lnTo>
                  <a:lnTo>
                    <a:pt x="2032000" y="1117600"/>
                  </a:lnTo>
                  <a:lnTo>
                    <a:pt x="2032000" y="1174750"/>
                  </a:lnTo>
                  <a:close/>
                </a:path>
                <a:path w="2284730" h="1174750">
                  <a:moveTo>
                    <a:pt x="1917700" y="1174750"/>
                  </a:moveTo>
                  <a:lnTo>
                    <a:pt x="1860550" y="1174750"/>
                  </a:lnTo>
                  <a:lnTo>
                    <a:pt x="1860550" y="1117600"/>
                  </a:lnTo>
                  <a:lnTo>
                    <a:pt x="1917700" y="1117600"/>
                  </a:lnTo>
                  <a:lnTo>
                    <a:pt x="1917700" y="1174750"/>
                  </a:lnTo>
                  <a:close/>
                </a:path>
                <a:path w="2284730" h="1174750">
                  <a:moveTo>
                    <a:pt x="1803400" y="1174750"/>
                  </a:moveTo>
                  <a:lnTo>
                    <a:pt x="1746250" y="1174750"/>
                  </a:lnTo>
                  <a:lnTo>
                    <a:pt x="1746250" y="1117600"/>
                  </a:lnTo>
                  <a:lnTo>
                    <a:pt x="1803400" y="1117600"/>
                  </a:lnTo>
                  <a:lnTo>
                    <a:pt x="1803400" y="1174750"/>
                  </a:lnTo>
                  <a:close/>
                </a:path>
                <a:path w="2284730" h="1174750">
                  <a:moveTo>
                    <a:pt x="1689100" y="1174750"/>
                  </a:moveTo>
                  <a:lnTo>
                    <a:pt x="1631950" y="1174750"/>
                  </a:lnTo>
                  <a:lnTo>
                    <a:pt x="1631950" y="1117600"/>
                  </a:lnTo>
                  <a:lnTo>
                    <a:pt x="1689100" y="1117600"/>
                  </a:lnTo>
                  <a:lnTo>
                    <a:pt x="1689100" y="1174750"/>
                  </a:lnTo>
                  <a:close/>
                </a:path>
                <a:path w="2284730" h="1174750">
                  <a:moveTo>
                    <a:pt x="1574800" y="1174750"/>
                  </a:moveTo>
                  <a:lnTo>
                    <a:pt x="1517650" y="1174750"/>
                  </a:lnTo>
                  <a:lnTo>
                    <a:pt x="1517650" y="1117600"/>
                  </a:lnTo>
                  <a:lnTo>
                    <a:pt x="1574800" y="1117600"/>
                  </a:lnTo>
                  <a:lnTo>
                    <a:pt x="1574800" y="1174750"/>
                  </a:lnTo>
                  <a:close/>
                </a:path>
                <a:path w="2284730" h="1174750">
                  <a:moveTo>
                    <a:pt x="1460500" y="1174750"/>
                  </a:moveTo>
                  <a:lnTo>
                    <a:pt x="1403350" y="1174750"/>
                  </a:lnTo>
                  <a:lnTo>
                    <a:pt x="1403350" y="1117600"/>
                  </a:lnTo>
                  <a:lnTo>
                    <a:pt x="1460500" y="1117600"/>
                  </a:lnTo>
                  <a:lnTo>
                    <a:pt x="1460500" y="1174750"/>
                  </a:lnTo>
                  <a:close/>
                </a:path>
                <a:path w="2284730" h="1174750">
                  <a:moveTo>
                    <a:pt x="1346200" y="1174750"/>
                  </a:moveTo>
                  <a:lnTo>
                    <a:pt x="1289050" y="1174750"/>
                  </a:lnTo>
                  <a:lnTo>
                    <a:pt x="1289050" y="1117600"/>
                  </a:lnTo>
                  <a:lnTo>
                    <a:pt x="1346200" y="1117600"/>
                  </a:lnTo>
                  <a:lnTo>
                    <a:pt x="1346200" y="1174750"/>
                  </a:lnTo>
                  <a:close/>
                </a:path>
                <a:path w="2284730" h="1174750">
                  <a:moveTo>
                    <a:pt x="1231900" y="1174750"/>
                  </a:moveTo>
                  <a:lnTo>
                    <a:pt x="1174750" y="1174750"/>
                  </a:lnTo>
                  <a:lnTo>
                    <a:pt x="1174750" y="1117600"/>
                  </a:lnTo>
                  <a:lnTo>
                    <a:pt x="1231900" y="1117600"/>
                  </a:lnTo>
                  <a:lnTo>
                    <a:pt x="1231900" y="1174750"/>
                  </a:lnTo>
                  <a:close/>
                </a:path>
                <a:path w="2284730" h="1174750">
                  <a:moveTo>
                    <a:pt x="1117600" y="1174750"/>
                  </a:moveTo>
                  <a:lnTo>
                    <a:pt x="1060450" y="1174750"/>
                  </a:lnTo>
                  <a:lnTo>
                    <a:pt x="1060450" y="1117600"/>
                  </a:lnTo>
                  <a:lnTo>
                    <a:pt x="1117600" y="1117600"/>
                  </a:lnTo>
                  <a:lnTo>
                    <a:pt x="1117600" y="1174750"/>
                  </a:lnTo>
                  <a:close/>
                </a:path>
                <a:path w="2284730" h="1174750">
                  <a:moveTo>
                    <a:pt x="1003300" y="1174750"/>
                  </a:moveTo>
                  <a:lnTo>
                    <a:pt x="946150" y="1174750"/>
                  </a:lnTo>
                  <a:lnTo>
                    <a:pt x="946150" y="1117600"/>
                  </a:lnTo>
                  <a:lnTo>
                    <a:pt x="1003300" y="1117600"/>
                  </a:lnTo>
                  <a:lnTo>
                    <a:pt x="1003300" y="1174750"/>
                  </a:lnTo>
                  <a:close/>
                </a:path>
                <a:path w="2284730" h="1174750">
                  <a:moveTo>
                    <a:pt x="889000" y="1174750"/>
                  </a:moveTo>
                  <a:lnTo>
                    <a:pt x="831850" y="1174750"/>
                  </a:lnTo>
                  <a:lnTo>
                    <a:pt x="831850" y="1117600"/>
                  </a:lnTo>
                  <a:lnTo>
                    <a:pt x="889000" y="1117600"/>
                  </a:lnTo>
                  <a:lnTo>
                    <a:pt x="889000" y="1174750"/>
                  </a:lnTo>
                  <a:close/>
                </a:path>
                <a:path w="2284730" h="1174750">
                  <a:moveTo>
                    <a:pt x="774700" y="1174750"/>
                  </a:moveTo>
                  <a:lnTo>
                    <a:pt x="717550" y="1174750"/>
                  </a:lnTo>
                  <a:lnTo>
                    <a:pt x="717550" y="1117600"/>
                  </a:lnTo>
                  <a:lnTo>
                    <a:pt x="774700" y="1117600"/>
                  </a:lnTo>
                  <a:lnTo>
                    <a:pt x="774700" y="1174750"/>
                  </a:lnTo>
                  <a:close/>
                </a:path>
                <a:path w="2284730" h="1174750">
                  <a:moveTo>
                    <a:pt x="660400" y="1174750"/>
                  </a:moveTo>
                  <a:lnTo>
                    <a:pt x="603250" y="1174750"/>
                  </a:lnTo>
                  <a:lnTo>
                    <a:pt x="603250" y="1117600"/>
                  </a:lnTo>
                  <a:lnTo>
                    <a:pt x="660400" y="1117600"/>
                  </a:lnTo>
                  <a:lnTo>
                    <a:pt x="660400" y="1174750"/>
                  </a:lnTo>
                  <a:close/>
                </a:path>
                <a:path w="2284730" h="1174750">
                  <a:moveTo>
                    <a:pt x="546100" y="1174750"/>
                  </a:moveTo>
                  <a:lnTo>
                    <a:pt x="488950" y="1174750"/>
                  </a:lnTo>
                  <a:lnTo>
                    <a:pt x="488950" y="1117600"/>
                  </a:lnTo>
                  <a:lnTo>
                    <a:pt x="546100" y="1117600"/>
                  </a:lnTo>
                  <a:lnTo>
                    <a:pt x="546100" y="1174750"/>
                  </a:lnTo>
                  <a:close/>
                </a:path>
                <a:path w="2284730" h="1174750">
                  <a:moveTo>
                    <a:pt x="431800" y="1174750"/>
                  </a:moveTo>
                  <a:lnTo>
                    <a:pt x="374650" y="1174750"/>
                  </a:lnTo>
                  <a:lnTo>
                    <a:pt x="374650" y="1117600"/>
                  </a:lnTo>
                  <a:lnTo>
                    <a:pt x="431800" y="1117600"/>
                  </a:lnTo>
                  <a:lnTo>
                    <a:pt x="431800" y="1174750"/>
                  </a:lnTo>
                  <a:close/>
                </a:path>
                <a:path w="2284730" h="1174750">
                  <a:moveTo>
                    <a:pt x="317500" y="1174750"/>
                  </a:moveTo>
                  <a:lnTo>
                    <a:pt x="260350" y="1174750"/>
                  </a:lnTo>
                  <a:lnTo>
                    <a:pt x="260350" y="1117600"/>
                  </a:lnTo>
                  <a:lnTo>
                    <a:pt x="317500" y="1117600"/>
                  </a:lnTo>
                  <a:lnTo>
                    <a:pt x="317500" y="1174750"/>
                  </a:lnTo>
                  <a:close/>
                </a:path>
                <a:path w="2284730" h="1174750">
                  <a:moveTo>
                    <a:pt x="203200" y="1174750"/>
                  </a:moveTo>
                  <a:lnTo>
                    <a:pt x="146050" y="1174750"/>
                  </a:lnTo>
                  <a:lnTo>
                    <a:pt x="146050" y="1117600"/>
                  </a:lnTo>
                  <a:lnTo>
                    <a:pt x="203200" y="1117600"/>
                  </a:lnTo>
                  <a:lnTo>
                    <a:pt x="203200" y="117475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928116" y="4806695"/>
              <a:ext cx="1097280" cy="454659"/>
            </a:xfrm>
            <a:custGeom>
              <a:avLst/>
              <a:gdLst/>
              <a:ahLst/>
              <a:cxnLst/>
              <a:rect l="l" t="t" r="r" b="b"/>
              <a:pathLst>
                <a:path w="1097280" h="454660">
                  <a:moveTo>
                    <a:pt x="281591" y="454473"/>
                  </a:moveTo>
                  <a:lnTo>
                    <a:pt x="233854" y="453196"/>
                  </a:lnTo>
                  <a:lnTo>
                    <a:pt x="182303" y="450244"/>
                  </a:lnTo>
                  <a:lnTo>
                    <a:pt x="126461" y="445460"/>
                  </a:lnTo>
                  <a:lnTo>
                    <a:pt x="65852" y="438687"/>
                  </a:lnTo>
                  <a:lnTo>
                    <a:pt x="0" y="429767"/>
                  </a:lnTo>
                  <a:lnTo>
                    <a:pt x="0" y="0"/>
                  </a:lnTo>
                  <a:lnTo>
                    <a:pt x="1097280" y="0"/>
                  </a:lnTo>
                  <a:lnTo>
                    <a:pt x="1097280" y="368807"/>
                  </a:lnTo>
                  <a:lnTo>
                    <a:pt x="1031528" y="369590"/>
                  </a:lnTo>
                  <a:lnTo>
                    <a:pt x="971011" y="371675"/>
                  </a:lnTo>
                  <a:lnTo>
                    <a:pt x="915251" y="374905"/>
                  </a:lnTo>
                  <a:lnTo>
                    <a:pt x="863774" y="379124"/>
                  </a:lnTo>
                  <a:lnTo>
                    <a:pt x="816102" y="384174"/>
                  </a:lnTo>
                  <a:lnTo>
                    <a:pt x="771760" y="389900"/>
                  </a:lnTo>
                  <a:lnTo>
                    <a:pt x="730271" y="396144"/>
                  </a:lnTo>
                  <a:lnTo>
                    <a:pt x="691159" y="402750"/>
                  </a:lnTo>
                  <a:lnTo>
                    <a:pt x="548954" y="429658"/>
                  </a:lnTo>
                  <a:lnTo>
                    <a:pt x="514582" y="435722"/>
                  </a:lnTo>
                  <a:lnTo>
                    <a:pt x="443921" y="445958"/>
                  </a:lnTo>
                  <a:lnTo>
                    <a:pt x="367527" y="452626"/>
                  </a:lnTo>
                  <a:lnTo>
                    <a:pt x="325990" y="454231"/>
                  </a:lnTo>
                  <a:lnTo>
                    <a:pt x="281591" y="454473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923925" y="4802187"/>
              <a:ext cx="1106805" cy="464184"/>
            </a:xfrm>
            <a:custGeom>
              <a:avLst/>
              <a:gdLst/>
              <a:ahLst/>
              <a:cxnLst/>
              <a:rect l="l" t="t" r="r" b="b"/>
              <a:pathLst>
                <a:path w="1106805" h="464185">
                  <a:moveTo>
                    <a:pt x="297434" y="464032"/>
                  </a:moveTo>
                  <a:lnTo>
                    <a:pt x="244360" y="462953"/>
                  </a:lnTo>
                  <a:lnTo>
                    <a:pt x="186537" y="459790"/>
                  </a:lnTo>
                  <a:lnTo>
                    <a:pt x="125421" y="454507"/>
                  </a:lnTo>
                  <a:lnTo>
                    <a:pt x="85485" y="450138"/>
                  </a:lnTo>
                  <a:lnTo>
                    <a:pt x="25119" y="442391"/>
                  </a:lnTo>
                  <a:lnTo>
                    <a:pt x="0" y="438835"/>
                  </a:lnTo>
                  <a:lnTo>
                    <a:pt x="0" y="0"/>
                  </a:lnTo>
                  <a:lnTo>
                    <a:pt x="1106487" y="0"/>
                  </a:lnTo>
                  <a:lnTo>
                    <a:pt x="1106487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429983"/>
                  </a:lnTo>
                  <a:lnTo>
                    <a:pt x="5435" y="429983"/>
                  </a:lnTo>
                  <a:lnTo>
                    <a:pt x="9525" y="434695"/>
                  </a:lnTo>
                  <a:lnTo>
                    <a:pt x="39172" y="434695"/>
                  </a:lnTo>
                  <a:lnTo>
                    <a:pt x="55244" y="436841"/>
                  </a:lnTo>
                  <a:lnTo>
                    <a:pt x="78981" y="439800"/>
                  </a:lnTo>
                  <a:lnTo>
                    <a:pt x="101993" y="442455"/>
                  </a:lnTo>
                  <a:lnTo>
                    <a:pt x="124294" y="444830"/>
                  </a:lnTo>
                  <a:lnTo>
                    <a:pt x="145922" y="446925"/>
                  </a:lnTo>
                  <a:lnTo>
                    <a:pt x="166890" y="448741"/>
                  </a:lnTo>
                  <a:lnTo>
                    <a:pt x="187236" y="450291"/>
                  </a:lnTo>
                  <a:lnTo>
                    <a:pt x="206971" y="451586"/>
                  </a:lnTo>
                  <a:lnTo>
                    <a:pt x="226136" y="452627"/>
                  </a:lnTo>
                  <a:lnTo>
                    <a:pt x="244741" y="453440"/>
                  </a:lnTo>
                  <a:lnTo>
                    <a:pt x="262813" y="454012"/>
                  </a:lnTo>
                  <a:lnTo>
                    <a:pt x="280390" y="454367"/>
                  </a:lnTo>
                  <a:lnTo>
                    <a:pt x="297466" y="454507"/>
                  </a:lnTo>
                  <a:lnTo>
                    <a:pt x="455471" y="454507"/>
                  </a:lnTo>
                  <a:lnTo>
                    <a:pt x="435013" y="456907"/>
                  </a:lnTo>
                  <a:lnTo>
                    <a:pt x="392099" y="460781"/>
                  </a:lnTo>
                  <a:lnTo>
                    <a:pt x="346468" y="463232"/>
                  </a:lnTo>
                  <a:lnTo>
                    <a:pt x="314197" y="463956"/>
                  </a:lnTo>
                  <a:lnTo>
                    <a:pt x="297434" y="464032"/>
                  </a:lnTo>
                  <a:close/>
                </a:path>
                <a:path w="1106805" h="46418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106805" h="464185">
                  <a:moveTo>
                    <a:pt x="1096962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96962" y="4762"/>
                  </a:lnTo>
                  <a:lnTo>
                    <a:pt x="1096962" y="9525"/>
                  </a:lnTo>
                  <a:close/>
                </a:path>
                <a:path w="1106805" h="464185">
                  <a:moveTo>
                    <a:pt x="1096962" y="369208"/>
                  </a:moveTo>
                  <a:lnTo>
                    <a:pt x="1096962" y="4762"/>
                  </a:lnTo>
                  <a:lnTo>
                    <a:pt x="1101725" y="9525"/>
                  </a:lnTo>
                  <a:lnTo>
                    <a:pt x="1106487" y="9525"/>
                  </a:lnTo>
                  <a:lnTo>
                    <a:pt x="1106487" y="369188"/>
                  </a:lnTo>
                  <a:lnTo>
                    <a:pt x="1096962" y="369208"/>
                  </a:lnTo>
                  <a:close/>
                </a:path>
                <a:path w="1106805" h="464185">
                  <a:moveTo>
                    <a:pt x="1106487" y="9525"/>
                  </a:moveTo>
                  <a:lnTo>
                    <a:pt x="1101725" y="9525"/>
                  </a:lnTo>
                  <a:lnTo>
                    <a:pt x="1096962" y="4762"/>
                  </a:lnTo>
                  <a:lnTo>
                    <a:pt x="1106487" y="4762"/>
                  </a:lnTo>
                  <a:lnTo>
                    <a:pt x="1106487" y="9525"/>
                  </a:lnTo>
                  <a:close/>
                </a:path>
                <a:path w="1106805" h="464185">
                  <a:moveTo>
                    <a:pt x="1096962" y="373951"/>
                  </a:moveTo>
                  <a:lnTo>
                    <a:pt x="1096962" y="369208"/>
                  </a:lnTo>
                  <a:lnTo>
                    <a:pt x="1101699" y="369188"/>
                  </a:lnTo>
                  <a:lnTo>
                    <a:pt x="1096962" y="373951"/>
                  </a:lnTo>
                  <a:close/>
                </a:path>
                <a:path w="1106805" h="464185">
                  <a:moveTo>
                    <a:pt x="1106487" y="373951"/>
                  </a:moveTo>
                  <a:lnTo>
                    <a:pt x="1096962" y="373951"/>
                  </a:lnTo>
                  <a:lnTo>
                    <a:pt x="1101699" y="369188"/>
                  </a:lnTo>
                  <a:lnTo>
                    <a:pt x="1106487" y="369188"/>
                  </a:lnTo>
                  <a:lnTo>
                    <a:pt x="1106487" y="373951"/>
                  </a:lnTo>
                  <a:close/>
                </a:path>
                <a:path w="1106805" h="464185">
                  <a:moveTo>
                    <a:pt x="603355" y="429628"/>
                  </a:moveTo>
                  <a:lnTo>
                    <a:pt x="552361" y="429628"/>
                  </a:lnTo>
                  <a:lnTo>
                    <a:pt x="661351" y="408838"/>
                  </a:lnTo>
                  <a:lnTo>
                    <a:pt x="713943" y="399453"/>
                  </a:lnTo>
                  <a:lnTo>
                    <a:pt x="775398" y="389978"/>
                  </a:lnTo>
                  <a:lnTo>
                    <a:pt x="843318" y="381673"/>
                  </a:lnTo>
                  <a:lnTo>
                    <a:pt x="919289" y="375094"/>
                  </a:lnTo>
                  <a:lnTo>
                    <a:pt x="960780" y="372617"/>
                  </a:lnTo>
                  <a:lnTo>
                    <a:pt x="1004887" y="370763"/>
                  </a:lnTo>
                  <a:lnTo>
                    <a:pt x="1051801" y="369595"/>
                  </a:lnTo>
                  <a:lnTo>
                    <a:pt x="1096962" y="369208"/>
                  </a:lnTo>
                  <a:lnTo>
                    <a:pt x="1096962" y="373951"/>
                  </a:lnTo>
                  <a:lnTo>
                    <a:pt x="1106487" y="373951"/>
                  </a:lnTo>
                  <a:lnTo>
                    <a:pt x="1106487" y="378701"/>
                  </a:lnTo>
                  <a:lnTo>
                    <a:pt x="1076426" y="378815"/>
                  </a:lnTo>
                  <a:lnTo>
                    <a:pt x="1051941" y="379120"/>
                  </a:lnTo>
                  <a:lnTo>
                    <a:pt x="1028801" y="379602"/>
                  </a:lnTo>
                  <a:lnTo>
                    <a:pt x="1028230" y="379602"/>
                  </a:lnTo>
                  <a:lnTo>
                    <a:pt x="1005179" y="380276"/>
                  </a:lnTo>
                  <a:lnTo>
                    <a:pt x="982878" y="381114"/>
                  </a:lnTo>
                  <a:lnTo>
                    <a:pt x="961237" y="382130"/>
                  </a:lnTo>
                  <a:lnTo>
                    <a:pt x="940269" y="383286"/>
                  </a:lnTo>
                  <a:lnTo>
                    <a:pt x="919911" y="384594"/>
                  </a:lnTo>
                  <a:lnTo>
                    <a:pt x="900176" y="386041"/>
                  </a:lnTo>
                  <a:lnTo>
                    <a:pt x="880999" y="387629"/>
                  </a:lnTo>
                  <a:lnTo>
                    <a:pt x="862380" y="389331"/>
                  </a:lnTo>
                  <a:lnTo>
                    <a:pt x="844295" y="391147"/>
                  </a:lnTo>
                  <a:lnTo>
                    <a:pt x="826706" y="393077"/>
                  </a:lnTo>
                  <a:lnTo>
                    <a:pt x="809599" y="395097"/>
                  </a:lnTo>
                  <a:lnTo>
                    <a:pt x="792881" y="397217"/>
                  </a:lnTo>
                  <a:lnTo>
                    <a:pt x="776706" y="399402"/>
                  </a:lnTo>
                  <a:lnTo>
                    <a:pt x="745373" y="404012"/>
                  </a:lnTo>
                  <a:lnTo>
                    <a:pt x="715483" y="408851"/>
                  </a:lnTo>
                  <a:lnTo>
                    <a:pt x="686772" y="413842"/>
                  </a:lnTo>
                  <a:lnTo>
                    <a:pt x="659091" y="418934"/>
                  </a:lnTo>
                  <a:lnTo>
                    <a:pt x="603355" y="429628"/>
                  </a:lnTo>
                  <a:close/>
                </a:path>
                <a:path w="1106805" h="464185">
                  <a:moveTo>
                    <a:pt x="1028192" y="379615"/>
                  </a:moveTo>
                  <a:lnTo>
                    <a:pt x="1028801" y="379602"/>
                  </a:lnTo>
                  <a:lnTo>
                    <a:pt x="1028192" y="379615"/>
                  </a:lnTo>
                  <a:close/>
                </a:path>
                <a:path w="1106805" h="464185">
                  <a:moveTo>
                    <a:pt x="792937" y="397217"/>
                  </a:moveTo>
                  <a:close/>
                </a:path>
                <a:path w="1106805" h="464185">
                  <a:moveTo>
                    <a:pt x="745388" y="404012"/>
                  </a:moveTo>
                  <a:close/>
                </a:path>
                <a:path w="1106805" h="464185">
                  <a:moveTo>
                    <a:pt x="715492" y="408851"/>
                  </a:moveTo>
                  <a:close/>
                </a:path>
                <a:path w="1106805" h="464185">
                  <a:moveTo>
                    <a:pt x="686790" y="413842"/>
                  </a:moveTo>
                  <a:close/>
                </a:path>
                <a:path w="1106805" h="464185">
                  <a:moveTo>
                    <a:pt x="556707" y="438492"/>
                  </a:moveTo>
                  <a:lnTo>
                    <a:pt x="500773" y="438492"/>
                  </a:lnTo>
                  <a:lnTo>
                    <a:pt x="526719" y="434200"/>
                  </a:lnTo>
                  <a:lnTo>
                    <a:pt x="552411" y="429615"/>
                  </a:lnTo>
                  <a:lnTo>
                    <a:pt x="603355" y="429628"/>
                  </a:lnTo>
                  <a:lnTo>
                    <a:pt x="556707" y="438492"/>
                  </a:lnTo>
                  <a:close/>
                </a:path>
                <a:path w="1106805" h="464185">
                  <a:moveTo>
                    <a:pt x="9525" y="434695"/>
                  </a:moveTo>
                  <a:lnTo>
                    <a:pt x="5435" y="429983"/>
                  </a:lnTo>
                  <a:lnTo>
                    <a:pt x="9525" y="430564"/>
                  </a:lnTo>
                  <a:lnTo>
                    <a:pt x="9525" y="434695"/>
                  </a:lnTo>
                  <a:close/>
                </a:path>
                <a:path w="1106805" h="464185">
                  <a:moveTo>
                    <a:pt x="9525" y="430564"/>
                  </a:moveTo>
                  <a:lnTo>
                    <a:pt x="5435" y="429983"/>
                  </a:lnTo>
                  <a:lnTo>
                    <a:pt x="9525" y="429983"/>
                  </a:lnTo>
                  <a:lnTo>
                    <a:pt x="9525" y="430564"/>
                  </a:lnTo>
                  <a:close/>
                </a:path>
                <a:path w="1106805" h="464185">
                  <a:moveTo>
                    <a:pt x="39172" y="434695"/>
                  </a:moveTo>
                  <a:lnTo>
                    <a:pt x="9525" y="434695"/>
                  </a:lnTo>
                  <a:lnTo>
                    <a:pt x="9525" y="430564"/>
                  </a:lnTo>
                  <a:lnTo>
                    <a:pt x="30746" y="433577"/>
                  </a:lnTo>
                  <a:lnTo>
                    <a:pt x="39172" y="434695"/>
                  </a:lnTo>
                  <a:close/>
                </a:path>
                <a:path w="1106805" h="464185">
                  <a:moveTo>
                    <a:pt x="534933" y="442404"/>
                  </a:moveTo>
                  <a:lnTo>
                    <a:pt x="474510" y="442404"/>
                  </a:lnTo>
                  <a:lnTo>
                    <a:pt x="500849" y="438480"/>
                  </a:lnTo>
                  <a:lnTo>
                    <a:pt x="556707" y="438492"/>
                  </a:lnTo>
                  <a:lnTo>
                    <a:pt x="554101" y="438988"/>
                  </a:lnTo>
                  <a:lnTo>
                    <a:pt x="534933" y="442404"/>
                  </a:lnTo>
                  <a:close/>
                </a:path>
                <a:path w="1106805" h="464185">
                  <a:moveTo>
                    <a:pt x="514420" y="445884"/>
                  </a:moveTo>
                  <a:lnTo>
                    <a:pt x="447675" y="445884"/>
                  </a:lnTo>
                  <a:lnTo>
                    <a:pt x="461238" y="444195"/>
                  </a:lnTo>
                  <a:lnTo>
                    <a:pt x="474573" y="442391"/>
                  </a:lnTo>
                  <a:lnTo>
                    <a:pt x="534933" y="442404"/>
                  </a:lnTo>
                  <a:lnTo>
                    <a:pt x="528307" y="443585"/>
                  </a:lnTo>
                  <a:lnTo>
                    <a:pt x="514420" y="445884"/>
                  </a:lnTo>
                  <a:close/>
                </a:path>
                <a:path w="1106805" h="464185">
                  <a:moveTo>
                    <a:pt x="487129" y="450151"/>
                  </a:moveTo>
                  <a:lnTo>
                    <a:pt x="405841" y="450151"/>
                  </a:lnTo>
                  <a:lnTo>
                    <a:pt x="420077" y="448856"/>
                  </a:lnTo>
                  <a:lnTo>
                    <a:pt x="434009" y="447433"/>
                  </a:lnTo>
                  <a:lnTo>
                    <a:pt x="447725" y="445871"/>
                  </a:lnTo>
                  <a:lnTo>
                    <a:pt x="514420" y="445884"/>
                  </a:lnTo>
                  <a:lnTo>
                    <a:pt x="502297" y="447890"/>
                  </a:lnTo>
                  <a:lnTo>
                    <a:pt x="487129" y="450151"/>
                  </a:lnTo>
                  <a:close/>
                </a:path>
                <a:path w="1106805" h="464185">
                  <a:moveTo>
                    <a:pt x="455471" y="454507"/>
                  </a:moveTo>
                  <a:lnTo>
                    <a:pt x="297466" y="454507"/>
                  </a:lnTo>
                  <a:lnTo>
                    <a:pt x="314134" y="454431"/>
                  </a:lnTo>
                  <a:lnTo>
                    <a:pt x="330339" y="454164"/>
                  </a:lnTo>
                  <a:lnTo>
                    <a:pt x="346163" y="453707"/>
                  </a:lnTo>
                  <a:lnTo>
                    <a:pt x="361594" y="453072"/>
                  </a:lnTo>
                  <a:lnTo>
                    <a:pt x="376681" y="452259"/>
                  </a:lnTo>
                  <a:lnTo>
                    <a:pt x="391439" y="451281"/>
                  </a:lnTo>
                  <a:lnTo>
                    <a:pt x="405891" y="450138"/>
                  </a:lnTo>
                  <a:lnTo>
                    <a:pt x="487129" y="450151"/>
                  </a:lnTo>
                  <a:lnTo>
                    <a:pt x="475881" y="451827"/>
                  </a:lnTo>
                  <a:lnTo>
                    <a:pt x="462432" y="453644"/>
                  </a:lnTo>
                  <a:lnTo>
                    <a:pt x="455471" y="454507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3371722" y="4482338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Droid Sans Fallback"/>
                <a:cs typeface="Droid Sans Fallback"/>
              </a:rPr>
              <a:t>客户开发</a:t>
            </a:r>
            <a:endParaRPr sz="1800">
              <a:latin typeface="Droid Sans Fallback"/>
              <a:cs typeface="Droid Sans Fallback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30200" y="2798762"/>
            <a:ext cx="1108075" cy="462915"/>
            <a:chOff x="330200" y="2798762"/>
            <a:chExt cx="1108075" cy="462915"/>
          </a:xfrm>
        </p:grpSpPr>
        <p:sp>
          <p:nvSpPr>
            <p:cNvPr id="77" name="object 77"/>
            <p:cNvSpPr/>
            <p:nvPr/>
          </p:nvSpPr>
          <p:spPr>
            <a:xfrm>
              <a:off x="335280" y="2804160"/>
              <a:ext cx="1099185" cy="452755"/>
            </a:xfrm>
            <a:custGeom>
              <a:avLst/>
              <a:gdLst/>
              <a:ahLst/>
              <a:cxnLst/>
              <a:rect l="l" t="t" r="r" b="b"/>
              <a:pathLst>
                <a:path w="1099185" h="452754">
                  <a:moveTo>
                    <a:pt x="315579" y="452341"/>
                  </a:moveTo>
                  <a:lnTo>
                    <a:pt x="272290" y="452325"/>
                  </a:lnTo>
                  <a:lnTo>
                    <a:pt x="225840" y="450893"/>
                  </a:lnTo>
                  <a:lnTo>
                    <a:pt x="175808" y="447907"/>
                  </a:lnTo>
                  <a:lnTo>
                    <a:pt x="121772" y="443228"/>
                  </a:lnTo>
                  <a:lnTo>
                    <a:pt x="63310" y="436720"/>
                  </a:lnTo>
                  <a:lnTo>
                    <a:pt x="0" y="428244"/>
                  </a:lnTo>
                  <a:lnTo>
                    <a:pt x="0" y="0"/>
                  </a:lnTo>
                  <a:lnTo>
                    <a:pt x="1098804" y="0"/>
                  </a:lnTo>
                  <a:lnTo>
                    <a:pt x="1098804" y="367283"/>
                  </a:lnTo>
                  <a:lnTo>
                    <a:pt x="1035391" y="367933"/>
                  </a:lnTo>
                  <a:lnTo>
                    <a:pt x="976835" y="369791"/>
                  </a:lnTo>
                  <a:lnTo>
                    <a:pt x="922713" y="372718"/>
                  </a:lnTo>
                  <a:lnTo>
                    <a:pt x="872605" y="376577"/>
                  </a:lnTo>
                  <a:lnTo>
                    <a:pt x="826087" y="381229"/>
                  </a:lnTo>
                  <a:lnTo>
                    <a:pt x="782738" y="386536"/>
                  </a:lnTo>
                  <a:lnTo>
                    <a:pt x="742135" y="392361"/>
                  </a:lnTo>
                  <a:lnTo>
                    <a:pt x="703858" y="398565"/>
                  </a:lnTo>
                  <a:lnTo>
                    <a:pt x="565560" y="424410"/>
                  </a:lnTo>
                  <a:lnTo>
                    <a:pt x="532578" y="430439"/>
                  </a:lnTo>
                  <a:lnTo>
                    <a:pt x="465572" y="441010"/>
                  </a:lnTo>
                  <a:lnTo>
                    <a:pt x="394365" y="448679"/>
                  </a:lnTo>
                  <a:lnTo>
                    <a:pt x="356130" y="451080"/>
                  </a:lnTo>
                  <a:lnTo>
                    <a:pt x="315579" y="452341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330200" y="2798762"/>
              <a:ext cx="1108075" cy="462915"/>
            </a:xfrm>
            <a:custGeom>
              <a:avLst/>
              <a:gdLst/>
              <a:ahLst/>
              <a:cxnLst/>
              <a:rect l="l" t="t" r="r" b="b"/>
              <a:pathLst>
                <a:path w="1108075" h="462914">
                  <a:moveTo>
                    <a:pt x="297865" y="462457"/>
                  </a:moveTo>
                  <a:lnTo>
                    <a:pt x="244703" y="461390"/>
                  </a:lnTo>
                  <a:lnTo>
                    <a:pt x="186804" y="458241"/>
                  </a:lnTo>
                  <a:lnTo>
                    <a:pt x="145237" y="454863"/>
                  </a:lnTo>
                  <a:lnTo>
                    <a:pt x="86521" y="448729"/>
                  </a:lnTo>
                  <a:lnTo>
                    <a:pt x="38083" y="442658"/>
                  </a:lnTo>
                  <a:lnTo>
                    <a:pt x="0" y="437362"/>
                  </a:lnTo>
                  <a:lnTo>
                    <a:pt x="0" y="0"/>
                  </a:lnTo>
                  <a:lnTo>
                    <a:pt x="1108075" y="0"/>
                  </a:lnTo>
                  <a:lnTo>
                    <a:pt x="1108075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428498"/>
                  </a:lnTo>
                  <a:lnTo>
                    <a:pt x="5422" y="428498"/>
                  </a:lnTo>
                  <a:lnTo>
                    <a:pt x="9525" y="433222"/>
                  </a:lnTo>
                  <a:lnTo>
                    <a:pt x="39435" y="433222"/>
                  </a:lnTo>
                  <a:lnTo>
                    <a:pt x="55308" y="435330"/>
                  </a:lnTo>
                  <a:lnTo>
                    <a:pt x="79082" y="438276"/>
                  </a:lnTo>
                  <a:lnTo>
                    <a:pt x="102133" y="440931"/>
                  </a:lnTo>
                  <a:lnTo>
                    <a:pt x="124472" y="443293"/>
                  </a:lnTo>
                  <a:lnTo>
                    <a:pt x="146126" y="445376"/>
                  </a:lnTo>
                  <a:lnTo>
                    <a:pt x="167131" y="447192"/>
                  </a:lnTo>
                  <a:lnTo>
                    <a:pt x="187502" y="448741"/>
                  </a:lnTo>
                  <a:lnTo>
                    <a:pt x="207264" y="450024"/>
                  </a:lnTo>
                  <a:lnTo>
                    <a:pt x="226453" y="451078"/>
                  </a:lnTo>
                  <a:lnTo>
                    <a:pt x="245084" y="451878"/>
                  </a:lnTo>
                  <a:lnTo>
                    <a:pt x="263194" y="452450"/>
                  </a:lnTo>
                  <a:lnTo>
                    <a:pt x="280784" y="452805"/>
                  </a:lnTo>
                  <a:lnTo>
                    <a:pt x="297895" y="452932"/>
                  </a:lnTo>
                  <a:lnTo>
                    <a:pt x="456432" y="452932"/>
                  </a:lnTo>
                  <a:lnTo>
                    <a:pt x="449465" y="453796"/>
                  </a:lnTo>
                  <a:lnTo>
                    <a:pt x="407250" y="458088"/>
                  </a:lnTo>
                  <a:lnTo>
                    <a:pt x="362534" y="461022"/>
                  </a:lnTo>
                  <a:lnTo>
                    <a:pt x="314642" y="462394"/>
                  </a:lnTo>
                  <a:lnTo>
                    <a:pt x="297865" y="462457"/>
                  </a:lnTo>
                  <a:close/>
                </a:path>
                <a:path w="1108075" h="462914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108075" h="462914">
                  <a:moveTo>
                    <a:pt x="1098550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098550" y="4762"/>
                  </a:lnTo>
                  <a:lnTo>
                    <a:pt x="1098550" y="9525"/>
                  </a:lnTo>
                  <a:close/>
                </a:path>
                <a:path w="1108075" h="462914">
                  <a:moveTo>
                    <a:pt x="1098550" y="367938"/>
                  </a:moveTo>
                  <a:lnTo>
                    <a:pt x="1098550" y="4762"/>
                  </a:lnTo>
                  <a:lnTo>
                    <a:pt x="1103312" y="9525"/>
                  </a:lnTo>
                  <a:lnTo>
                    <a:pt x="1108075" y="9525"/>
                  </a:lnTo>
                  <a:lnTo>
                    <a:pt x="1108075" y="367919"/>
                  </a:lnTo>
                  <a:lnTo>
                    <a:pt x="1098550" y="367938"/>
                  </a:lnTo>
                  <a:close/>
                </a:path>
                <a:path w="1108075" h="462914">
                  <a:moveTo>
                    <a:pt x="1108075" y="9525"/>
                  </a:moveTo>
                  <a:lnTo>
                    <a:pt x="1103312" y="9525"/>
                  </a:lnTo>
                  <a:lnTo>
                    <a:pt x="1098550" y="4762"/>
                  </a:lnTo>
                  <a:lnTo>
                    <a:pt x="1108075" y="4762"/>
                  </a:lnTo>
                  <a:lnTo>
                    <a:pt x="1108075" y="9525"/>
                  </a:lnTo>
                  <a:close/>
                </a:path>
                <a:path w="1108075" h="462914">
                  <a:moveTo>
                    <a:pt x="1098550" y="372681"/>
                  </a:moveTo>
                  <a:lnTo>
                    <a:pt x="1098550" y="367938"/>
                  </a:lnTo>
                  <a:lnTo>
                    <a:pt x="1103299" y="367919"/>
                  </a:lnTo>
                  <a:lnTo>
                    <a:pt x="1098550" y="372681"/>
                  </a:lnTo>
                  <a:close/>
                </a:path>
                <a:path w="1108075" h="462914">
                  <a:moveTo>
                    <a:pt x="1108075" y="372681"/>
                  </a:moveTo>
                  <a:lnTo>
                    <a:pt x="1098550" y="372681"/>
                  </a:lnTo>
                  <a:lnTo>
                    <a:pt x="1103299" y="367919"/>
                  </a:lnTo>
                  <a:lnTo>
                    <a:pt x="1108075" y="367919"/>
                  </a:lnTo>
                  <a:lnTo>
                    <a:pt x="1108075" y="372681"/>
                  </a:lnTo>
                  <a:close/>
                </a:path>
                <a:path w="1108075" h="462914">
                  <a:moveTo>
                    <a:pt x="604407" y="428142"/>
                  </a:moveTo>
                  <a:lnTo>
                    <a:pt x="553148" y="428142"/>
                  </a:lnTo>
                  <a:lnTo>
                    <a:pt x="604913" y="418350"/>
                  </a:lnTo>
                  <a:lnTo>
                    <a:pt x="662119" y="407454"/>
                  </a:lnTo>
                  <a:lnTo>
                    <a:pt x="715063" y="398056"/>
                  </a:lnTo>
                  <a:lnTo>
                    <a:pt x="776516" y="388632"/>
                  </a:lnTo>
                  <a:lnTo>
                    <a:pt x="818235" y="383298"/>
                  </a:lnTo>
                  <a:lnTo>
                    <a:pt x="858186" y="378993"/>
                  </a:lnTo>
                  <a:lnTo>
                    <a:pt x="920610" y="373799"/>
                  </a:lnTo>
                  <a:lnTo>
                    <a:pt x="962164" y="371322"/>
                  </a:lnTo>
                  <a:lnTo>
                    <a:pt x="1006335" y="369481"/>
                  </a:lnTo>
                  <a:lnTo>
                    <a:pt x="1053312" y="368325"/>
                  </a:lnTo>
                  <a:lnTo>
                    <a:pt x="1098550" y="367938"/>
                  </a:lnTo>
                  <a:lnTo>
                    <a:pt x="1098550" y="372681"/>
                  </a:lnTo>
                  <a:lnTo>
                    <a:pt x="1108075" y="372681"/>
                  </a:lnTo>
                  <a:lnTo>
                    <a:pt x="1108075" y="377431"/>
                  </a:lnTo>
                  <a:lnTo>
                    <a:pt x="1077988" y="377545"/>
                  </a:lnTo>
                  <a:lnTo>
                    <a:pt x="1053452" y="377850"/>
                  </a:lnTo>
                  <a:lnTo>
                    <a:pt x="1029677" y="378332"/>
                  </a:lnTo>
                  <a:lnTo>
                    <a:pt x="1007063" y="378993"/>
                  </a:lnTo>
                  <a:lnTo>
                    <a:pt x="1006665" y="378993"/>
                  </a:lnTo>
                  <a:lnTo>
                    <a:pt x="984622" y="379831"/>
                  </a:lnTo>
                  <a:lnTo>
                    <a:pt x="984326" y="379831"/>
                  </a:lnTo>
                  <a:lnTo>
                    <a:pt x="962893" y="380834"/>
                  </a:lnTo>
                  <a:lnTo>
                    <a:pt x="941616" y="382003"/>
                  </a:lnTo>
                  <a:lnTo>
                    <a:pt x="921443" y="383298"/>
                  </a:lnTo>
                  <a:lnTo>
                    <a:pt x="901471" y="384746"/>
                  </a:lnTo>
                  <a:lnTo>
                    <a:pt x="882269" y="386321"/>
                  </a:lnTo>
                  <a:lnTo>
                    <a:pt x="863625" y="388023"/>
                  </a:lnTo>
                  <a:lnTo>
                    <a:pt x="845437" y="389839"/>
                  </a:lnTo>
                  <a:lnTo>
                    <a:pt x="827831" y="391756"/>
                  </a:lnTo>
                  <a:lnTo>
                    <a:pt x="810692" y="393776"/>
                  </a:lnTo>
                  <a:lnTo>
                    <a:pt x="794080" y="395871"/>
                  </a:lnTo>
                  <a:lnTo>
                    <a:pt x="777788" y="398068"/>
                  </a:lnTo>
                  <a:lnTo>
                    <a:pt x="746439" y="402653"/>
                  </a:lnTo>
                  <a:lnTo>
                    <a:pt x="716498" y="407466"/>
                  </a:lnTo>
                  <a:lnTo>
                    <a:pt x="687781" y="412445"/>
                  </a:lnTo>
                  <a:lnTo>
                    <a:pt x="660003" y="417525"/>
                  </a:lnTo>
                  <a:lnTo>
                    <a:pt x="604407" y="428142"/>
                  </a:lnTo>
                  <a:close/>
                </a:path>
                <a:path w="1108075" h="462914">
                  <a:moveTo>
                    <a:pt x="1006627" y="379006"/>
                  </a:moveTo>
                  <a:lnTo>
                    <a:pt x="1007063" y="378993"/>
                  </a:lnTo>
                  <a:lnTo>
                    <a:pt x="1006627" y="379006"/>
                  </a:lnTo>
                  <a:close/>
                </a:path>
                <a:path w="1108075" h="462914">
                  <a:moveTo>
                    <a:pt x="984288" y="379844"/>
                  </a:moveTo>
                  <a:lnTo>
                    <a:pt x="984622" y="379831"/>
                  </a:lnTo>
                  <a:lnTo>
                    <a:pt x="984288" y="379844"/>
                  </a:lnTo>
                  <a:close/>
                </a:path>
                <a:path w="1108075" h="462914">
                  <a:moveTo>
                    <a:pt x="962621" y="380847"/>
                  </a:moveTo>
                  <a:lnTo>
                    <a:pt x="962893" y="380834"/>
                  </a:lnTo>
                  <a:lnTo>
                    <a:pt x="962621" y="380847"/>
                  </a:lnTo>
                  <a:close/>
                </a:path>
                <a:path w="1108075" h="462914">
                  <a:moveTo>
                    <a:pt x="921245" y="383311"/>
                  </a:moveTo>
                  <a:lnTo>
                    <a:pt x="921443" y="383298"/>
                  </a:lnTo>
                  <a:lnTo>
                    <a:pt x="921245" y="383311"/>
                  </a:lnTo>
                  <a:close/>
                </a:path>
                <a:path w="1108075" h="462914">
                  <a:moveTo>
                    <a:pt x="845515" y="389839"/>
                  </a:moveTo>
                  <a:close/>
                </a:path>
                <a:path w="1108075" h="462914">
                  <a:moveTo>
                    <a:pt x="827900" y="391756"/>
                  </a:moveTo>
                  <a:close/>
                </a:path>
                <a:path w="1108075" h="462914">
                  <a:moveTo>
                    <a:pt x="810755" y="393776"/>
                  </a:moveTo>
                  <a:close/>
                </a:path>
                <a:path w="1108075" h="462914">
                  <a:moveTo>
                    <a:pt x="777811" y="398068"/>
                  </a:moveTo>
                  <a:close/>
                </a:path>
                <a:path w="1108075" h="462914">
                  <a:moveTo>
                    <a:pt x="746455" y="402653"/>
                  </a:moveTo>
                  <a:close/>
                </a:path>
                <a:path w="1108075" h="462914">
                  <a:moveTo>
                    <a:pt x="716521" y="407466"/>
                  </a:moveTo>
                  <a:close/>
                </a:path>
                <a:path w="1108075" h="462914">
                  <a:moveTo>
                    <a:pt x="660031" y="417525"/>
                  </a:moveTo>
                  <a:close/>
                </a:path>
                <a:path w="1108075" h="462914">
                  <a:moveTo>
                    <a:pt x="580225" y="432714"/>
                  </a:moveTo>
                  <a:lnTo>
                    <a:pt x="527431" y="432714"/>
                  </a:lnTo>
                  <a:lnTo>
                    <a:pt x="553199" y="428129"/>
                  </a:lnTo>
                  <a:lnTo>
                    <a:pt x="604407" y="428142"/>
                  </a:lnTo>
                  <a:lnTo>
                    <a:pt x="580225" y="432714"/>
                  </a:lnTo>
                  <a:close/>
                </a:path>
                <a:path w="1108075" h="462914">
                  <a:moveTo>
                    <a:pt x="9525" y="433222"/>
                  </a:moveTo>
                  <a:lnTo>
                    <a:pt x="5422" y="428498"/>
                  </a:lnTo>
                  <a:lnTo>
                    <a:pt x="9525" y="429077"/>
                  </a:lnTo>
                  <a:lnTo>
                    <a:pt x="9525" y="433222"/>
                  </a:lnTo>
                  <a:close/>
                </a:path>
                <a:path w="1108075" h="462914">
                  <a:moveTo>
                    <a:pt x="9525" y="429077"/>
                  </a:moveTo>
                  <a:lnTo>
                    <a:pt x="5422" y="428498"/>
                  </a:lnTo>
                  <a:lnTo>
                    <a:pt x="9525" y="428498"/>
                  </a:lnTo>
                  <a:lnTo>
                    <a:pt x="9525" y="429077"/>
                  </a:lnTo>
                  <a:close/>
                </a:path>
                <a:path w="1108075" h="462914">
                  <a:moveTo>
                    <a:pt x="39435" y="433222"/>
                  </a:moveTo>
                  <a:lnTo>
                    <a:pt x="9525" y="433222"/>
                  </a:lnTo>
                  <a:lnTo>
                    <a:pt x="9525" y="429077"/>
                  </a:lnTo>
                  <a:lnTo>
                    <a:pt x="30772" y="432079"/>
                  </a:lnTo>
                  <a:lnTo>
                    <a:pt x="39435" y="433222"/>
                  </a:lnTo>
                  <a:close/>
                </a:path>
                <a:path w="1108075" h="462914">
                  <a:moveTo>
                    <a:pt x="557655" y="436981"/>
                  </a:moveTo>
                  <a:lnTo>
                    <a:pt x="501497" y="436981"/>
                  </a:lnTo>
                  <a:lnTo>
                    <a:pt x="527481" y="432701"/>
                  </a:lnTo>
                  <a:lnTo>
                    <a:pt x="580225" y="432714"/>
                  </a:lnTo>
                  <a:lnTo>
                    <a:pt x="557655" y="436981"/>
                  </a:lnTo>
                  <a:close/>
                </a:path>
                <a:path w="1108075" h="462914">
                  <a:moveTo>
                    <a:pt x="535857" y="440880"/>
                  </a:moveTo>
                  <a:lnTo>
                    <a:pt x="475195" y="440880"/>
                  </a:lnTo>
                  <a:lnTo>
                    <a:pt x="501573" y="436968"/>
                  </a:lnTo>
                  <a:lnTo>
                    <a:pt x="557655" y="436981"/>
                  </a:lnTo>
                  <a:lnTo>
                    <a:pt x="554901" y="437502"/>
                  </a:lnTo>
                  <a:lnTo>
                    <a:pt x="535857" y="440880"/>
                  </a:lnTo>
                  <a:close/>
                </a:path>
                <a:path w="1108075" h="462914">
                  <a:moveTo>
                    <a:pt x="525511" y="442671"/>
                  </a:moveTo>
                  <a:lnTo>
                    <a:pt x="461848" y="442671"/>
                  </a:lnTo>
                  <a:lnTo>
                    <a:pt x="475259" y="440867"/>
                  </a:lnTo>
                  <a:lnTo>
                    <a:pt x="535857" y="440880"/>
                  </a:lnTo>
                  <a:lnTo>
                    <a:pt x="529056" y="442087"/>
                  </a:lnTo>
                  <a:lnTo>
                    <a:pt x="525511" y="442671"/>
                  </a:lnTo>
                  <a:close/>
                </a:path>
                <a:path w="1108075" h="462914">
                  <a:moveTo>
                    <a:pt x="515339" y="444347"/>
                  </a:moveTo>
                  <a:lnTo>
                    <a:pt x="448322" y="444347"/>
                  </a:lnTo>
                  <a:lnTo>
                    <a:pt x="461898" y="442658"/>
                  </a:lnTo>
                  <a:lnTo>
                    <a:pt x="525511" y="442671"/>
                  </a:lnTo>
                  <a:lnTo>
                    <a:pt x="515339" y="444347"/>
                  </a:lnTo>
                  <a:close/>
                </a:path>
                <a:path w="1108075" h="462914">
                  <a:moveTo>
                    <a:pt x="505937" y="445897"/>
                  </a:moveTo>
                  <a:lnTo>
                    <a:pt x="434581" y="445897"/>
                  </a:lnTo>
                  <a:lnTo>
                    <a:pt x="448373" y="444334"/>
                  </a:lnTo>
                  <a:lnTo>
                    <a:pt x="515339" y="444347"/>
                  </a:lnTo>
                  <a:lnTo>
                    <a:pt x="505937" y="445897"/>
                  </a:lnTo>
                  <a:close/>
                </a:path>
                <a:path w="1108075" h="462914">
                  <a:moveTo>
                    <a:pt x="496673" y="447319"/>
                  </a:moveTo>
                  <a:lnTo>
                    <a:pt x="420623" y="447319"/>
                  </a:lnTo>
                  <a:lnTo>
                    <a:pt x="434632" y="445884"/>
                  </a:lnTo>
                  <a:lnTo>
                    <a:pt x="505937" y="445897"/>
                  </a:lnTo>
                  <a:lnTo>
                    <a:pt x="503008" y="446379"/>
                  </a:lnTo>
                  <a:lnTo>
                    <a:pt x="496673" y="447319"/>
                  </a:lnTo>
                  <a:close/>
                </a:path>
                <a:path w="1108075" h="462914">
                  <a:moveTo>
                    <a:pt x="456432" y="452932"/>
                  </a:moveTo>
                  <a:lnTo>
                    <a:pt x="297895" y="452932"/>
                  </a:lnTo>
                  <a:lnTo>
                    <a:pt x="314579" y="452869"/>
                  </a:lnTo>
                  <a:lnTo>
                    <a:pt x="330822" y="452602"/>
                  </a:lnTo>
                  <a:lnTo>
                    <a:pt x="346659" y="452145"/>
                  </a:lnTo>
                  <a:lnTo>
                    <a:pt x="362115" y="451510"/>
                  </a:lnTo>
                  <a:lnTo>
                    <a:pt x="377215" y="450697"/>
                  </a:lnTo>
                  <a:lnTo>
                    <a:pt x="391998" y="449719"/>
                  </a:lnTo>
                  <a:lnTo>
                    <a:pt x="406476" y="448589"/>
                  </a:lnTo>
                  <a:lnTo>
                    <a:pt x="420687" y="447306"/>
                  </a:lnTo>
                  <a:lnTo>
                    <a:pt x="496673" y="447319"/>
                  </a:lnTo>
                  <a:lnTo>
                    <a:pt x="476554" y="450303"/>
                  </a:lnTo>
                  <a:lnTo>
                    <a:pt x="463092" y="452107"/>
                  </a:lnTo>
                  <a:lnTo>
                    <a:pt x="456432" y="452932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/>
          <p:nvPr/>
        </p:nvSpPr>
        <p:spPr>
          <a:xfrm>
            <a:off x="414337" y="282447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00FF"/>
                </a:solidFill>
                <a:latin typeface="Droid Sans Fallback"/>
                <a:cs typeface="Droid Sans Fallback"/>
              </a:rPr>
              <a:t>市场调研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06792" y="482854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Droid Sans Fallback"/>
                <a:cs typeface="Droid Sans Fallback"/>
              </a:rPr>
              <a:t>形象设计</a:t>
            </a:r>
            <a:endParaRPr sz="1800">
              <a:latin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diMmM3OTIxYzRiZTY0ZjRkNzk1ZTA0NWZjMTQyY2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9940</Words>
  <Application>WPS 演示</Application>
  <PresentationFormat>On-screen Show (4:3)</PresentationFormat>
  <Paragraphs>1494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6" baseType="lpstr">
      <vt:lpstr>Arial</vt:lpstr>
      <vt:lpstr>宋体</vt:lpstr>
      <vt:lpstr>Wingdings</vt:lpstr>
      <vt:lpstr>Noto Sans CJK HK</vt:lpstr>
      <vt:lpstr>Segoe Print</vt:lpstr>
      <vt:lpstr>Droid Sans Fallback</vt:lpstr>
      <vt:lpstr>Noto Serif CJK JP</vt:lpstr>
      <vt:lpstr>UKIJ CJK</vt:lpstr>
      <vt:lpstr>Wingdings</vt:lpstr>
      <vt:lpstr>Times New Roman</vt:lpstr>
      <vt:lpstr>Arial</vt:lpstr>
      <vt:lpstr>微软雅黑</vt:lpstr>
      <vt:lpstr>Arial Unicode MS</vt:lpstr>
      <vt:lpstr>Calibri</vt:lpstr>
      <vt:lpstr>Carlito</vt:lpstr>
      <vt:lpstr>Verdana</vt:lpstr>
      <vt:lpstr>Noto Sans Mono CJK HK</vt:lpstr>
      <vt:lpstr>Office Theme</vt:lpstr>
      <vt:lpstr>PowerPoint 演示文稿</vt:lpstr>
      <vt:lpstr>整体设计</vt:lpstr>
      <vt:lpstr>课程目标设计</vt:lpstr>
      <vt:lpstr>PowerPoint 演示文稿</vt:lpstr>
      <vt:lpstr>信息化建设方案</vt:lpstr>
      <vt:lpstr>一、课程基本信息</vt:lpstr>
      <vt:lpstr>二、本课程与中职、本科、培训班同类课程的区别</vt:lpstr>
      <vt:lpstr>课程面向的岗位（分析图）</vt:lpstr>
      <vt:lpstr>课程面向的岗位（工作流程图）</vt:lpstr>
      <vt:lpstr>四、课程的教学目标</vt:lpstr>
      <vt:lpstr>素质目标</vt:lpstr>
      <vt:lpstr>课程目标</vt:lpstr>
      <vt:lpstr>PowerPoint 演示文稿</vt:lpstr>
      <vt:lpstr>（四）能力目标</vt:lpstr>
      <vt:lpstr>五、教学内容及课时分配</vt:lpstr>
      <vt:lpstr>教学日历--教学内容及课时分配</vt:lpstr>
      <vt:lpstr>能力训练项目设计</vt:lpstr>
      <vt:lpstr>项目情景设计</vt:lpstr>
      <vt:lpstr>七、实训项目设计</vt:lpstr>
      <vt:lpstr>七、实训项目设计</vt:lpstr>
      <vt:lpstr>七、实训项目设计</vt:lpstr>
      <vt:lpstr>七、实训项目设计</vt:lpstr>
      <vt:lpstr>七、实训项目设计</vt:lpstr>
      <vt:lpstr>八、课程实施计划</vt:lpstr>
      <vt:lpstr>八、课程实施计划</vt:lpstr>
      <vt:lpstr>八、课程实施计划</vt:lpstr>
      <vt:lpstr>八、课程实施计划</vt:lpstr>
      <vt:lpstr>八、课程实施计划</vt:lpstr>
      <vt:lpstr>九、首尾课程设计</vt:lpstr>
      <vt:lpstr>十、考核方案</vt:lpstr>
      <vt:lpstr>十、考核方案</vt:lpstr>
      <vt:lpstr>3.具体考核方式与比例实施如下：</vt:lpstr>
      <vt:lpstr>十一、教学材料</vt:lpstr>
      <vt:lpstr>（二）数字化教辅资源</vt:lpstr>
      <vt:lpstr>PowerPoint 演示文稿</vt:lpstr>
      <vt:lpstr>教学目标</vt:lpstr>
      <vt:lpstr>课程定位（与整体设计的关系）</vt:lpstr>
      <vt:lpstr>二、单元目标</vt:lpstr>
      <vt:lpstr>教学目标</vt:lpstr>
      <vt:lpstr>PowerPoint 演示文稿</vt:lpstr>
      <vt:lpstr>2.知识链接</vt:lpstr>
      <vt:lpstr>3.求职面试整体形象设计举例</vt:lpstr>
      <vt:lpstr>4. 综合实战演练</vt:lpstr>
      <vt:lpstr>5.情境模拟面试</vt:lpstr>
      <vt:lpstr>6.任务小组分配</vt:lpstr>
      <vt:lpstr>7.总结-人员招聘面试基本步骤</vt:lpstr>
      <vt:lpstr>8.作	业</vt:lpstr>
      <vt:lpstr>欢迎大家批评指正，谢谢！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飞雁</cp:lastModifiedBy>
  <cp:revision>4</cp:revision>
  <dcterms:created xsi:type="dcterms:W3CDTF">2024-11-14T04:28:23Z</dcterms:created>
  <dcterms:modified xsi:type="dcterms:W3CDTF">2024-11-14T04:32:50Z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2023-02-11T08:00:00Z</vt:filetime>
  </property>
  <property fmtid="{D5CDD505-2E9C-101B-9397-08002B2CF9AE}" pid="3" name="Creator">
    <vt:lpwstr>WPS 演示</vt:lpwstr>
  </property>
  <property fmtid="{D5CDD505-2E9C-101B-9397-08002B2CF9AE}" pid="4" name="LastSaved">
    <vt:filetime>2024-11-14T08:00:00Z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SourceModified">
    <vt:lpwstr>D:20230211081711+00'17'</vt:lpwstr>
  </property>
  <property fmtid="{D5CDD505-2E9C-101B-9397-08002B2CF9AE}" pid="7" name="ICV">
    <vt:lpwstr>2DC4F4EA66FF481D83722AEC6EC2B9AE_12</vt:lpwstr>
  </property>
  <property fmtid="{D5CDD505-2E9C-101B-9397-08002B2CF9AE}" pid="8" name="KSOProductBuildVer">
    <vt:lpwstr>2052-12.1.0.18345</vt:lpwstr>
  </property>
</Properties>
</file>