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image" Target="../media/image2.png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990975" y="-31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3885" y="-30003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BFD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0160" y="989965"/>
            <a:ext cx="12202795" cy="573722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知识目标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1．了解直播选品的逻辑；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2．掌握直播电商的选品路径；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3．掌握直播电商的组品方法；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4．理解直播电商供应链经营模式；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技能目标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1．能够结合企业实际进行直播选品；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2．能够科学管理直播商品供应链。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素养目标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1．树立严谨的直播选品质量监控意识，维护良好的直播消费环境；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2．树立义利并重的价值观，提升社会责任感与社会参与意识。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065" y="6649720"/>
            <a:ext cx="12193270" cy="222250"/>
          </a:xfrm>
          <a:prstGeom prst="rect">
            <a:avLst/>
          </a:prstGeom>
          <a:solidFill>
            <a:srgbClr val="5C91E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760" y="5370195"/>
            <a:ext cx="1940560" cy="11976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4575" y="210820"/>
            <a:ext cx="356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学习内容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126" name="图片 1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5" y="-48260"/>
            <a:ext cx="1271905" cy="1271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3717" y="4300340"/>
            <a:ext cx="7195140" cy="1090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任务工单十一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直播数据分析及复盘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717" y="3092754"/>
            <a:ext cx="9153525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直播复盘诊断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3717" y="1885238"/>
            <a:ext cx="7195140" cy="1090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任务一    直播数据采集与分析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3990975" y="-1428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688330" y="-310832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317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2743200" y="3098800"/>
            <a:ext cx="9453245" cy="3778250"/>
          </a:xfrm>
          <a:custGeom>
            <a:avLst/>
            <a:gdLst>
              <a:gd name="connsiteX0" fmla="*/ 4 w 14887"/>
              <a:gd name="connsiteY0" fmla="*/ 5920 h 5950"/>
              <a:gd name="connsiteX1" fmla="*/ 14887 w 14887"/>
              <a:gd name="connsiteY1" fmla="*/ 0 h 5950"/>
              <a:gd name="connsiteX2" fmla="*/ 14887 w 14887"/>
              <a:gd name="connsiteY2" fmla="*/ 5950 h 5950"/>
              <a:gd name="connsiteX3" fmla="*/ 0 w 14887"/>
              <a:gd name="connsiteY3" fmla="*/ 5950 h 5950"/>
              <a:gd name="connsiteX4" fmla="*/ 4 w 14887"/>
              <a:gd name="connsiteY4" fmla="*/ 5920 h 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7" h="5950">
                <a:moveTo>
                  <a:pt x="4" y="5920"/>
                </a:moveTo>
                <a:cubicBezTo>
                  <a:pt x="3879" y="-92"/>
                  <a:pt x="9926" y="1973"/>
                  <a:pt x="14887" y="0"/>
                </a:cubicBezTo>
                <a:lnTo>
                  <a:pt x="14887" y="5950"/>
                </a:lnTo>
                <a:lnTo>
                  <a:pt x="0" y="5950"/>
                </a:lnTo>
                <a:lnTo>
                  <a:pt x="4" y="5920"/>
                </a:lnTo>
                <a:close/>
              </a:path>
            </a:pathLst>
          </a:custGeom>
          <a:solidFill>
            <a:srgbClr val="5C9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612140" y="458470"/>
            <a:ext cx="10967720" cy="5925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215900" dist="889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247630" y="1503680"/>
            <a:ext cx="238125" cy="237600"/>
          </a:xfrm>
          <a:prstGeom prst="ellipse">
            <a:avLst/>
          </a:prstGeom>
          <a:solidFill>
            <a:srgbClr val="E5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601325" y="1824355"/>
            <a:ext cx="126000" cy="127635"/>
          </a:xfrm>
          <a:prstGeom prst="ellipse">
            <a:avLst/>
          </a:prstGeom>
          <a:solidFill>
            <a:srgbClr val="CB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1620" y="4890770"/>
            <a:ext cx="1940560" cy="1197610"/>
          </a:xfrm>
          <a:prstGeom prst="round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5540" y="873125"/>
            <a:ext cx="2659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任务描述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5" name="组合 4" descr="7b0a202020202274657874626f78223a2022220a7d0a"/>
          <p:cNvGrpSpPr/>
          <p:nvPr/>
        </p:nvGrpSpPr>
        <p:grpSpPr>
          <a:xfrm>
            <a:off x="1151890" y="1979295"/>
            <a:ext cx="7632882" cy="3779248"/>
            <a:chOff x="5402" y="3594"/>
            <a:chExt cx="8398" cy="3613"/>
          </a:xfrm>
        </p:grpSpPr>
        <p:grpSp>
          <p:nvGrpSpPr>
            <p:cNvPr id="4" name="组合 3"/>
            <p:cNvGrpSpPr/>
            <p:nvPr/>
          </p:nvGrpSpPr>
          <p:grpSpPr>
            <a:xfrm>
              <a:off x="5402" y="3594"/>
              <a:ext cx="8398" cy="3613"/>
              <a:chOff x="5402" y="3594"/>
              <a:chExt cx="8398" cy="3613"/>
            </a:xfrm>
          </p:grpSpPr>
          <p:sp>
            <p:nvSpPr>
              <p:cNvPr id="181" name="Freeform 107"/>
              <p:cNvSpPr>
                <a:spLocks noEditPoints="1"/>
              </p:cNvSpPr>
              <p:nvPr/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2" name="Freeform 108"/>
              <p:cNvSpPr>
                <a:spLocks noEditPoints="1"/>
              </p:cNvSpPr>
              <p:nvPr/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3" name="Freeform 109"/>
              <p:cNvSpPr>
                <a:spLocks noEditPoints="1"/>
              </p:cNvSpPr>
              <p:nvPr/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/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5" name="Freeform 111"/>
              <p:cNvSpPr/>
              <p:nvPr/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/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/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/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/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/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/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/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/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/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/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/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/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/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/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/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/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/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/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/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/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/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/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/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/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/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/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/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/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/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/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/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/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/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/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/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/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/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/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/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/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/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/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/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/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/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/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/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/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/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/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/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/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/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/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/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/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/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/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/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/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/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/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/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/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/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/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/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/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/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/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/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/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/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/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/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/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/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/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/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/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7" name="Freeform 193"/>
              <p:cNvSpPr/>
              <p:nvPr/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8" name="Freeform 194"/>
              <p:cNvSpPr/>
              <p:nvPr/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9" name="Freeform 195"/>
              <p:cNvSpPr/>
              <p:nvPr/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0" name="Freeform 196"/>
              <p:cNvSpPr/>
              <p:nvPr/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1" name="Freeform 197"/>
              <p:cNvSpPr/>
              <p:nvPr/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2" name="Freeform 198"/>
              <p:cNvSpPr/>
              <p:nvPr/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/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/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/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/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/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/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/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/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/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/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/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/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/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/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/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/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/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/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/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/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/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/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/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/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/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/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/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/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/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3" name="Freeform 229"/>
              <p:cNvSpPr/>
              <p:nvPr/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4" name="Freeform 230"/>
              <p:cNvSpPr/>
              <p:nvPr/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5" name="Freeform 231"/>
              <p:cNvSpPr/>
              <p:nvPr/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6" name="Freeform 232"/>
              <p:cNvSpPr/>
              <p:nvPr/>
            </p:nvSpPr>
            <p:spPr bwMode="auto">
              <a:xfrm>
                <a:off x="5510" y="4018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7" name="Freeform 233"/>
              <p:cNvSpPr/>
              <p:nvPr/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8" name="Freeform 234"/>
              <p:cNvSpPr/>
              <p:nvPr/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/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/>
            </p:nvSpPr>
            <p:spPr bwMode="auto">
              <a:xfrm>
                <a:off x="5917" y="3839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/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/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/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/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/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/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/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/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/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/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/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/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/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/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/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/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/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/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/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/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/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/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/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/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/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/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/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/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/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/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/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/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/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/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/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/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/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/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/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/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/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/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/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/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/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/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/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/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/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/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/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/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/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/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/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/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/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/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/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/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/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/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/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/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/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/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/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/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/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/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/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/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/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/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/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/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/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/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/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/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/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/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/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/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/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/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/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/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3" name="Freeform 326"/>
              <p:cNvSpPr/>
              <p:nvPr/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4" name="Freeform 327"/>
              <p:cNvSpPr/>
              <p:nvPr/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5" name="Freeform 328"/>
              <p:cNvSpPr/>
              <p:nvPr/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6" name="Freeform 329"/>
              <p:cNvSpPr/>
              <p:nvPr/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7" name="Freeform 330"/>
              <p:cNvSpPr/>
              <p:nvPr/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/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/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/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/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/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/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/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/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/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/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/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/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/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/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/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/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/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/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/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/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/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/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/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/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/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/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/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/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/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/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/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9" name="Freeform 362"/>
              <p:cNvSpPr/>
              <p:nvPr/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0" name="Freeform 363"/>
              <p:cNvSpPr/>
              <p:nvPr/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1" name="Freeform 364"/>
              <p:cNvSpPr/>
              <p:nvPr/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2" name="Freeform 365"/>
              <p:cNvSpPr/>
              <p:nvPr/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3" name="Freeform 366"/>
              <p:cNvSpPr/>
              <p:nvPr/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4" name="Freeform 367"/>
              <p:cNvSpPr/>
              <p:nvPr/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/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/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/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/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/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0" name="Freeform 373"/>
              <p:cNvSpPr>
                <a:spLocks noEditPoints="1"/>
              </p:cNvSpPr>
              <p:nvPr/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5919" y="4045"/>
              <a:ext cx="7365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51297" y="2481897"/>
            <a:ext cx="6440921" cy="2918437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5759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做直播应该有头有尾，除了做好直播营销规划外，也不能忽视复盘环节。直播复盘对于主播和商家来说非常重要，养成好的复盘习惯，不仅可以发现提高直播销量的方法，还能查缺补漏，提前发现一些未暴露出来的问题，进而优化每一场直播，达到更好的直播效果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990975" y="-31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3885" y="-30003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BFD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0160" y="989965"/>
            <a:ext cx="12202795" cy="573722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知识目标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1．了解直播选品的逻辑；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2．掌握直播电商的选品路径；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3．掌握直播电商的组品方法；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4．理解直播电商供应链经营模式；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技能目标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1．能够结合企业实际进行直播选品；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2．能够科学管理直播商品供应链。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素养目标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1．树立严谨的直播选品质量监控意识，维护良好的直播消费环境；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2．树立义利并重的价值观，提升社会责任感与社会参与意识。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065" y="6649720"/>
            <a:ext cx="12193270" cy="222250"/>
          </a:xfrm>
          <a:prstGeom prst="rect">
            <a:avLst/>
          </a:prstGeom>
          <a:solidFill>
            <a:srgbClr val="5C91E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3755" y="5387975"/>
            <a:ext cx="1940560" cy="11976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5030" y="210820"/>
            <a:ext cx="464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任务二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直播复盘诊断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1126" name="图片 1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5" y="-48260"/>
            <a:ext cx="1271905" cy="1271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740" y="1223645"/>
            <a:ext cx="5422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  <a:sym typeface="+mn-ea"/>
              </a:rPr>
              <a:t>01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19605" y="2487295"/>
            <a:ext cx="8707755" cy="2531745"/>
            <a:chOff x="5726621" y="2602877"/>
            <a:chExt cx="5315238" cy="2464289"/>
          </a:xfrm>
        </p:grpSpPr>
        <p:sp>
          <p:nvSpPr>
            <p:cNvPr id="28" name="圆角矩形 27"/>
            <p:cNvSpPr/>
            <p:nvPr/>
          </p:nvSpPr>
          <p:spPr>
            <a:xfrm>
              <a:off x="5726621" y="2742577"/>
              <a:ext cx="5315238" cy="2324589"/>
            </a:xfrm>
            <a:prstGeom prst="roundRect">
              <a:avLst>
                <a:gd name="adj" fmla="val 7499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5726622" y="2602877"/>
              <a:ext cx="5276126" cy="2357481"/>
            </a:xfrm>
            <a:prstGeom prst="roundRect">
              <a:avLst>
                <a:gd name="adj" fmla="val 12876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45860" y="3211830"/>
            <a:ext cx="318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ea"/>
              </a:rPr>
              <a:t>任务实施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18" name="图片 17" descr="WPS图片-抠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0690" y="1539240"/>
            <a:ext cx="6169025" cy="4112895"/>
          </a:xfrm>
          <a:prstGeom prst="rect">
            <a:avLst/>
          </a:prstGeom>
        </p:spPr>
      </p:pic>
      <p:sp>
        <p:nvSpPr>
          <p:cNvPr id="22" name="Freeform 24"/>
          <p:cNvSpPr>
            <a:spLocks noEditPoints="1"/>
          </p:cNvSpPr>
          <p:nvPr/>
        </p:nvSpPr>
        <p:spPr bwMode="auto">
          <a:xfrm flipH="1">
            <a:off x="8409305" y="1223645"/>
            <a:ext cx="1202690" cy="1204595"/>
          </a:xfrm>
          <a:custGeom>
            <a:avLst/>
            <a:gdLst>
              <a:gd name="T0" fmla="*/ 101 w 233"/>
              <a:gd name="T1" fmla="*/ 30 h 239"/>
              <a:gd name="T2" fmla="*/ 63 w 233"/>
              <a:gd name="T3" fmla="*/ 16 h 239"/>
              <a:gd name="T4" fmla="*/ 162 w 233"/>
              <a:gd name="T5" fmla="*/ 129 h 239"/>
              <a:gd name="T6" fmla="*/ 184 w 233"/>
              <a:gd name="T7" fmla="*/ 157 h 239"/>
              <a:gd name="T8" fmla="*/ 167 w 233"/>
              <a:gd name="T9" fmla="*/ 119 h 239"/>
              <a:gd name="T10" fmla="*/ 162 w 233"/>
              <a:gd name="T11" fmla="*/ 129 h 239"/>
              <a:gd name="T12" fmla="*/ 205 w 233"/>
              <a:gd name="T13" fmla="*/ 165 h 239"/>
              <a:gd name="T14" fmla="*/ 148 w 233"/>
              <a:gd name="T15" fmla="*/ 159 h 239"/>
              <a:gd name="T16" fmla="*/ 142 w 233"/>
              <a:gd name="T17" fmla="*/ 119 h 239"/>
              <a:gd name="T18" fmla="*/ 156 w 233"/>
              <a:gd name="T19" fmla="*/ 66 h 239"/>
              <a:gd name="T20" fmla="*/ 168 w 233"/>
              <a:gd name="T21" fmla="*/ 107 h 239"/>
              <a:gd name="T22" fmla="*/ 175 w 233"/>
              <a:gd name="T23" fmla="*/ 112 h 239"/>
              <a:gd name="T24" fmla="*/ 171 w 233"/>
              <a:gd name="T25" fmla="*/ 104 h 239"/>
              <a:gd name="T26" fmla="*/ 190 w 233"/>
              <a:gd name="T27" fmla="*/ 92 h 239"/>
              <a:gd name="T28" fmla="*/ 195 w 233"/>
              <a:gd name="T29" fmla="*/ 100 h 239"/>
              <a:gd name="T30" fmla="*/ 195 w 233"/>
              <a:gd name="T31" fmla="*/ 92 h 239"/>
              <a:gd name="T32" fmla="*/ 174 w 233"/>
              <a:gd name="T33" fmla="*/ 50 h 239"/>
              <a:gd name="T34" fmla="*/ 100 w 233"/>
              <a:gd name="T35" fmla="*/ 46 h 239"/>
              <a:gd name="T36" fmla="*/ 93 w 233"/>
              <a:gd name="T37" fmla="*/ 46 h 239"/>
              <a:gd name="T38" fmla="*/ 86 w 233"/>
              <a:gd name="T39" fmla="*/ 51 h 239"/>
              <a:gd name="T40" fmla="*/ 20 w 233"/>
              <a:gd name="T41" fmla="*/ 52 h 239"/>
              <a:gd name="T42" fmla="*/ 5 w 233"/>
              <a:gd name="T43" fmla="*/ 70 h 239"/>
              <a:gd name="T44" fmla="*/ 53 w 233"/>
              <a:gd name="T45" fmla="*/ 99 h 239"/>
              <a:gd name="T46" fmla="*/ 100 w 233"/>
              <a:gd name="T47" fmla="*/ 124 h 239"/>
              <a:gd name="T48" fmla="*/ 68 w 233"/>
              <a:gd name="T49" fmla="*/ 151 h 239"/>
              <a:gd name="T50" fmla="*/ 68 w 233"/>
              <a:gd name="T51" fmla="*/ 152 h 239"/>
              <a:gd name="T52" fmla="*/ 57 w 233"/>
              <a:gd name="T53" fmla="*/ 211 h 239"/>
              <a:gd name="T54" fmla="*/ 67 w 233"/>
              <a:gd name="T55" fmla="*/ 236 h 239"/>
              <a:gd name="T56" fmla="*/ 92 w 233"/>
              <a:gd name="T57" fmla="*/ 219 h 239"/>
              <a:gd name="T58" fmla="*/ 94 w 233"/>
              <a:gd name="T59" fmla="*/ 161 h 239"/>
              <a:gd name="T60" fmla="*/ 126 w 233"/>
              <a:gd name="T61" fmla="*/ 175 h 239"/>
              <a:gd name="T62" fmla="*/ 192 w 233"/>
              <a:gd name="T63" fmla="*/ 190 h 239"/>
              <a:gd name="T64" fmla="*/ 212 w 233"/>
              <a:gd name="T65" fmla="*/ 209 h 239"/>
              <a:gd name="T66" fmla="*/ 214 w 233"/>
              <a:gd name="T67" fmla="*/ 174 h 239"/>
              <a:gd name="T68" fmla="*/ 190 w 233"/>
              <a:gd name="T69" fmla="*/ 154 h 239"/>
              <a:gd name="T70" fmla="*/ 205 w 233"/>
              <a:gd name="T71" fmla="*/ 98 h 239"/>
              <a:gd name="T72" fmla="*/ 232 w 233"/>
              <a:gd name="T73" fmla="*/ 124 h 239"/>
              <a:gd name="T74" fmla="*/ 209 w 233"/>
              <a:gd name="T75" fmla="*/ 96 h 239"/>
              <a:gd name="T76" fmla="*/ 228 w 233"/>
              <a:gd name="T77" fmla="*/ 132 h 239"/>
              <a:gd name="T78" fmla="*/ 232 w 233"/>
              <a:gd name="T79" fmla="*/ 12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3" h="239">
                <a:moveTo>
                  <a:pt x="75" y="42"/>
                </a:moveTo>
                <a:cubicBezTo>
                  <a:pt x="85" y="46"/>
                  <a:pt x="97" y="40"/>
                  <a:pt x="101" y="30"/>
                </a:cubicBezTo>
                <a:cubicBezTo>
                  <a:pt x="104" y="19"/>
                  <a:pt x="99" y="8"/>
                  <a:pt x="89" y="4"/>
                </a:cubicBezTo>
                <a:cubicBezTo>
                  <a:pt x="78" y="0"/>
                  <a:pt x="66" y="5"/>
                  <a:pt x="63" y="16"/>
                </a:cubicBezTo>
                <a:cubicBezTo>
                  <a:pt x="59" y="26"/>
                  <a:pt x="64" y="38"/>
                  <a:pt x="75" y="42"/>
                </a:cubicBezTo>
                <a:close/>
                <a:moveTo>
                  <a:pt x="162" y="129"/>
                </a:moveTo>
                <a:cubicBezTo>
                  <a:pt x="177" y="155"/>
                  <a:pt x="177" y="155"/>
                  <a:pt x="177" y="155"/>
                </a:cubicBezTo>
                <a:cubicBezTo>
                  <a:pt x="178" y="158"/>
                  <a:pt x="181" y="159"/>
                  <a:pt x="184" y="157"/>
                </a:cubicBezTo>
                <a:cubicBezTo>
                  <a:pt x="188" y="155"/>
                  <a:pt x="188" y="155"/>
                  <a:pt x="188" y="155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4" y="121"/>
                  <a:pt x="164" y="121"/>
                  <a:pt x="164" y="121"/>
                </a:cubicBezTo>
                <a:cubicBezTo>
                  <a:pt x="161" y="123"/>
                  <a:pt x="160" y="126"/>
                  <a:pt x="162" y="129"/>
                </a:cubicBezTo>
                <a:close/>
                <a:moveTo>
                  <a:pt x="214" y="174"/>
                </a:moveTo>
                <a:cubicBezTo>
                  <a:pt x="213" y="169"/>
                  <a:pt x="209" y="166"/>
                  <a:pt x="205" y="165"/>
                </a:cubicBezTo>
                <a:cubicBezTo>
                  <a:pt x="205" y="165"/>
                  <a:pt x="205" y="165"/>
                  <a:pt x="205" y="165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4" y="131"/>
                  <a:pt x="144" y="125"/>
                  <a:pt x="142" y="119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68" y="99"/>
                  <a:pt x="168" y="99"/>
                  <a:pt x="168" y="99"/>
                </a:cubicBezTo>
                <a:cubicBezTo>
                  <a:pt x="167" y="101"/>
                  <a:pt x="166" y="105"/>
                  <a:pt x="168" y="107"/>
                </a:cubicBezTo>
                <a:cubicBezTo>
                  <a:pt x="172" y="114"/>
                  <a:pt x="172" y="114"/>
                  <a:pt x="172" y="114"/>
                </a:cubicBezTo>
                <a:cubicBezTo>
                  <a:pt x="175" y="112"/>
                  <a:pt x="175" y="112"/>
                  <a:pt x="175" y="112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5"/>
                  <a:pt x="171" y="104"/>
                  <a:pt x="171" y="104"/>
                </a:cubicBezTo>
                <a:cubicBezTo>
                  <a:pt x="174" y="107"/>
                  <a:pt x="179" y="108"/>
                  <a:pt x="183" y="106"/>
                </a:cubicBezTo>
                <a:cubicBezTo>
                  <a:pt x="188" y="104"/>
                  <a:pt x="191" y="98"/>
                  <a:pt x="190" y="92"/>
                </a:cubicBezTo>
                <a:cubicBezTo>
                  <a:pt x="191" y="93"/>
                  <a:pt x="191" y="93"/>
                  <a:pt x="191" y="94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9" y="98"/>
                  <a:pt x="199" y="98"/>
                  <a:pt x="199" y="98"/>
                </a:cubicBezTo>
                <a:cubicBezTo>
                  <a:pt x="195" y="92"/>
                  <a:pt x="195" y="92"/>
                  <a:pt x="195" y="92"/>
                </a:cubicBezTo>
                <a:cubicBezTo>
                  <a:pt x="194" y="89"/>
                  <a:pt x="191" y="88"/>
                  <a:pt x="188" y="88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2" y="45"/>
                  <a:pt x="167" y="43"/>
                  <a:pt x="162" y="43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98" y="46"/>
                  <a:pt x="96" y="46"/>
                  <a:pt x="94" y="47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7"/>
                  <a:pt x="92" y="47"/>
                  <a:pt x="92" y="47"/>
                </a:cubicBezTo>
                <a:cubicBezTo>
                  <a:pt x="90" y="48"/>
                  <a:pt x="88" y="50"/>
                  <a:pt x="86" y="51"/>
                </a:cubicBezTo>
                <a:cubicBezTo>
                  <a:pt x="47" y="75"/>
                  <a:pt x="47" y="75"/>
                  <a:pt x="47" y="75"/>
                </a:cubicBezTo>
                <a:cubicBezTo>
                  <a:pt x="20" y="52"/>
                  <a:pt x="20" y="52"/>
                  <a:pt x="20" y="52"/>
                </a:cubicBezTo>
                <a:cubicBezTo>
                  <a:pt x="15" y="48"/>
                  <a:pt x="8" y="49"/>
                  <a:pt x="4" y="54"/>
                </a:cubicBezTo>
                <a:cubicBezTo>
                  <a:pt x="0" y="59"/>
                  <a:pt x="0" y="66"/>
                  <a:pt x="5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43" y="101"/>
                  <a:pt x="48" y="102"/>
                  <a:pt x="53" y="99"/>
                </a:cubicBezTo>
                <a:cubicBezTo>
                  <a:pt x="83" y="80"/>
                  <a:pt x="83" y="80"/>
                  <a:pt x="83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77" y="139"/>
                  <a:pt x="77" y="139"/>
                  <a:pt x="77" y="139"/>
                </a:cubicBezTo>
                <a:cubicBezTo>
                  <a:pt x="72" y="141"/>
                  <a:pt x="68" y="146"/>
                  <a:pt x="68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8" y="151"/>
                  <a:pt x="68" y="151"/>
                  <a:pt x="68" y="152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57" y="211"/>
                  <a:pt x="57" y="211"/>
                  <a:pt x="57" y="211"/>
                </a:cubicBezTo>
                <a:cubicBezTo>
                  <a:pt x="51" y="214"/>
                  <a:pt x="47" y="222"/>
                  <a:pt x="50" y="229"/>
                </a:cubicBezTo>
                <a:cubicBezTo>
                  <a:pt x="53" y="235"/>
                  <a:pt x="60" y="239"/>
                  <a:pt x="67" y="23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9" y="228"/>
                  <a:pt x="92" y="224"/>
                  <a:pt x="92" y="219"/>
                </a:cubicBezTo>
                <a:cubicBezTo>
                  <a:pt x="93" y="219"/>
                  <a:pt x="93" y="219"/>
                  <a:pt x="93" y="219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26" y="175"/>
                  <a:pt x="126" y="175"/>
                  <a:pt x="126" y="175"/>
                </a:cubicBezTo>
                <a:cubicBezTo>
                  <a:pt x="128" y="181"/>
                  <a:pt x="133" y="184"/>
                  <a:pt x="138" y="184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6" y="201"/>
                  <a:pt x="196" y="201"/>
                  <a:pt x="196" y="201"/>
                </a:cubicBezTo>
                <a:cubicBezTo>
                  <a:pt x="198" y="208"/>
                  <a:pt x="205" y="211"/>
                  <a:pt x="212" y="209"/>
                </a:cubicBezTo>
                <a:cubicBezTo>
                  <a:pt x="219" y="207"/>
                  <a:pt x="222" y="200"/>
                  <a:pt x="220" y="193"/>
                </a:cubicBezTo>
                <a:lnTo>
                  <a:pt x="214" y="174"/>
                </a:lnTo>
                <a:close/>
                <a:moveTo>
                  <a:pt x="170" y="118"/>
                </a:moveTo>
                <a:cubicBezTo>
                  <a:pt x="190" y="154"/>
                  <a:pt x="190" y="154"/>
                  <a:pt x="190" y="154"/>
                </a:cubicBezTo>
                <a:cubicBezTo>
                  <a:pt x="226" y="134"/>
                  <a:pt x="226" y="134"/>
                  <a:pt x="226" y="134"/>
                </a:cubicBezTo>
                <a:cubicBezTo>
                  <a:pt x="205" y="98"/>
                  <a:pt x="205" y="98"/>
                  <a:pt x="205" y="98"/>
                </a:cubicBezTo>
                <a:lnTo>
                  <a:pt x="170" y="118"/>
                </a:lnTo>
                <a:close/>
                <a:moveTo>
                  <a:pt x="232" y="124"/>
                </a:moveTo>
                <a:cubicBezTo>
                  <a:pt x="217" y="98"/>
                  <a:pt x="217" y="98"/>
                  <a:pt x="217" y="98"/>
                </a:cubicBezTo>
                <a:cubicBezTo>
                  <a:pt x="215" y="95"/>
                  <a:pt x="212" y="94"/>
                  <a:pt x="209" y="96"/>
                </a:cubicBezTo>
                <a:cubicBezTo>
                  <a:pt x="208" y="96"/>
                  <a:pt x="208" y="96"/>
                  <a:pt x="208" y="96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32" y="130"/>
                  <a:pt x="233" y="127"/>
                  <a:pt x="232" y="124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990975" y="-31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3885" y="-30003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BFD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95" y="1315057"/>
            <a:ext cx="12202795" cy="573722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知识目标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1．了解直播选品的逻辑；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2．掌握直播电商的选品路径；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3．掌握直播电商的组品方法；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4．理解直播电商供应链经营模式；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技能目标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1．能够结合企业实际进行直播选品；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2．能够科学管理直播商品供应链。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素养目标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1．树立严谨的直播选品质量监控意识，维护良好的直播消费环境；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2．树立义利并重的价值观，提升社会责任感与社会参与意识。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065" y="6649720"/>
            <a:ext cx="12193270" cy="222250"/>
          </a:xfrm>
          <a:prstGeom prst="rect">
            <a:avLst/>
          </a:prstGeom>
          <a:solidFill>
            <a:srgbClr val="5C91E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760" y="5370195"/>
            <a:ext cx="1940560" cy="11976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4575" y="210820"/>
            <a:ext cx="5614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活动一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认识直播复盘的重要性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1126" name="图片 1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5" y="-48260"/>
            <a:ext cx="1271905" cy="1271905"/>
          </a:xfrm>
          <a:prstGeom prst="rect">
            <a:avLst/>
          </a:prstGeom>
        </p:spPr>
      </p:pic>
      <p:sp>
        <p:nvSpPr>
          <p:cNvPr id="89" name="圆角矩形 88"/>
          <p:cNvSpPr/>
          <p:nvPr>
            <p:custDataLst>
              <p:tags r:id="rId3"/>
            </p:custDataLst>
          </p:nvPr>
        </p:nvSpPr>
        <p:spPr>
          <a:xfrm>
            <a:off x="4515485" y="4833620"/>
            <a:ext cx="1741170" cy="481330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1760" rIns="264160" bIns="12382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团队维度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4" name="圆角矩形 83"/>
          <p:cNvSpPr/>
          <p:nvPr>
            <p:custDataLst>
              <p:tags r:id="rId4"/>
            </p:custDataLst>
          </p:nvPr>
        </p:nvSpPr>
        <p:spPr>
          <a:xfrm>
            <a:off x="4550410" y="3583940"/>
            <a:ext cx="1749425" cy="481330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1760" rIns="264160" bIns="12382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策略维度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5" name="圆角矩形 84"/>
          <p:cNvSpPr/>
          <p:nvPr>
            <p:custDataLst>
              <p:tags r:id="rId5"/>
            </p:custDataLst>
          </p:nvPr>
        </p:nvSpPr>
        <p:spPr>
          <a:xfrm>
            <a:off x="4620895" y="2452370"/>
            <a:ext cx="1760855" cy="481330"/>
          </a:xfrm>
          <a:prstGeom prst="roundRect">
            <a:avLst>
              <a:gd name="adj" fmla="val 50000"/>
            </a:avLst>
          </a:prstGeom>
          <a:gradFill>
            <a:gsLst>
              <a:gs pos="99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4795" tIns="111760" rIns="264160" bIns="12382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结果维度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右箭头 85"/>
          <p:cNvSpPr/>
          <p:nvPr>
            <p:custDataLst>
              <p:tags r:id="rId6"/>
            </p:custDataLst>
          </p:nvPr>
        </p:nvSpPr>
        <p:spPr>
          <a:xfrm>
            <a:off x="6517323" y="2563495"/>
            <a:ext cx="429895" cy="370205"/>
          </a:xfrm>
          <a:prstGeom prst="rightArrow">
            <a:avLst/>
          </a:prstGeom>
          <a:gradFill>
            <a:gsLst>
              <a:gs pos="300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8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7" name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16140" y="2228215"/>
            <a:ext cx="4345940" cy="7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结果维度是指对整个直播过程进行完整的复盘。团队要对直播的最终数据进行深度思考。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8" name="右箭头 87"/>
          <p:cNvSpPr/>
          <p:nvPr>
            <p:custDataLst>
              <p:tags r:id="rId8"/>
            </p:custDataLst>
          </p:nvPr>
        </p:nvSpPr>
        <p:spPr>
          <a:xfrm>
            <a:off x="6517323" y="3639185"/>
            <a:ext cx="429895" cy="370205"/>
          </a:xfrm>
          <a:prstGeom prst="rightArrow">
            <a:avLst/>
          </a:prstGeom>
          <a:gradFill>
            <a:gsLst>
              <a:gs pos="300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8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0" name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5022" y="3484245"/>
            <a:ext cx="4397057" cy="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策略维度是指要系统地总结直播过程中的成功经验和失败教训。。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1" name="右箭头 90"/>
          <p:cNvSpPr/>
          <p:nvPr>
            <p:custDataLst>
              <p:tags r:id="rId10"/>
            </p:custDataLst>
          </p:nvPr>
        </p:nvSpPr>
        <p:spPr>
          <a:xfrm>
            <a:off x="6465253" y="4833620"/>
            <a:ext cx="429895" cy="370205"/>
          </a:xfrm>
          <a:prstGeom prst="rightArrow">
            <a:avLst/>
          </a:prstGeom>
          <a:gradFill>
            <a:gsLst>
              <a:gs pos="3000">
                <a:schemeClr val="accent1">
                  <a:lumMod val="60000"/>
                  <a:lumOff val="40000"/>
                  <a:alpha val="0"/>
                </a:schemeClr>
              </a:gs>
              <a:gs pos="50000">
                <a:schemeClr val="accent1">
                  <a:lumMod val="60000"/>
                  <a:lumOff val="40000"/>
                  <a:alpha val="8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2" name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5658" y="4644390"/>
            <a:ext cx="4396421" cy="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从整个团队的角度出发，团队中的每一个成员都要根据自己的本职工作进行复盘。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>
            <p:custDataLst>
              <p:tags r:id="rId12"/>
            </p:custDataLst>
          </p:nvPr>
        </p:nvSpPr>
        <p:spPr>
          <a:xfrm>
            <a:off x="974408" y="2185035"/>
            <a:ext cx="3279140" cy="327914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7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94" name="椭圆 93"/>
          <p:cNvSpPr/>
          <p:nvPr>
            <p:custDataLst>
              <p:tags r:id="rId13"/>
            </p:custDataLst>
          </p:nvPr>
        </p:nvSpPr>
        <p:spPr>
          <a:xfrm>
            <a:off x="3970338" y="4644390"/>
            <a:ext cx="81280" cy="812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95" name="椭圆 94"/>
          <p:cNvSpPr/>
          <p:nvPr>
            <p:custDataLst>
              <p:tags r:id="rId14"/>
            </p:custDataLst>
          </p:nvPr>
        </p:nvSpPr>
        <p:spPr>
          <a:xfrm>
            <a:off x="3970338" y="2933700"/>
            <a:ext cx="81280" cy="812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96" name="椭圆 95"/>
          <p:cNvSpPr/>
          <p:nvPr>
            <p:custDataLst>
              <p:tags r:id="rId15"/>
            </p:custDataLst>
          </p:nvPr>
        </p:nvSpPr>
        <p:spPr>
          <a:xfrm>
            <a:off x="1123633" y="2334260"/>
            <a:ext cx="2980690" cy="2980690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7" name="椭圆 96"/>
          <p:cNvSpPr/>
          <p:nvPr>
            <p:custDataLst>
              <p:tags r:id="rId16"/>
            </p:custDataLst>
          </p:nvPr>
        </p:nvSpPr>
        <p:spPr>
          <a:xfrm>
            <a:off x="1267143" y="2477770"/>
            <a:ext cx="2693035" cy="2693035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1500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8" name="椭圆 97"/>
          <p:cNvSpPr/>
          <p:nvPr>
            <p:custDataLst>
              <p:tags r:id="rId17"/>
            </p:custDataLst>
          </p:nvPr>
        </p:nvSpPr>
        <p:spPr>
          <a:xfrm>
            <a:off x="1430338" y="2640965"/>
            <a:ext cx="2367280" cy="2367280"/>
          </a:xfrm>
          <a:prstGeom prst="ellipse">
            <a:avLst/>
          </a:prstGeom>
          <a:gradFill flip="none"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9" name="椭圆 98"/>
          <p:cNvSpPr/>
          <p:nvPr>
            <p:custDataLst>
              <p:tags r:id="rId18"/>
            </p:custDataLst>
          </p:nvPr>
        </p:nvSpPr>
        <p:spPr>
          <a:xfrm>
            <a:off x="1589723" y="2800350"/>
            <a:ext cx="2047875" cy="2047875"/>
          </a:xfrm>
          <a:prstGeom prst="ellipse">
            <a:avLst/>
          </a:prstGeom>
          <a:gradFill>
            <a:gsLst>
              <a:gs pos="98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椭圆 99"/>
          <p:cNvSpPr/>
          <p:nvPr>
            <p:custDataLst>
              <p:tags r:id="rId19"/>
            </p:custDataLst>
          </p:nvPr>
        </p:nvSpPr>
        <p:spPr>
          <a:xfrm>
            <a:off x="4216083" y="3783965"/>
            <a:ext cx="81280" cy="812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01" name="文本框 100"/>
          <p:cNvSpPr txBox="1"/>
          <p:nvPr>
            <p:custDataLst>
              <p:tags r:id="rId20"/>
            </p:custDataLst>
          </p:nvPr>
        </p:nvSpPr>
        <p:spPr>
          <a:xfrm>
            <a:off x="1655763" y="3604895"/>
            <a:ext cx="181165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复盘维度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1"/>
    </p:custData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990975" y="-31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3885" y="-30003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BFD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95" y="1305560"/>
            <a:ext cx="12202795" cy="573722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知识目标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1．了解直播选品的逻辑；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2．掌握直播电商的选品路径；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3．掌握直播电商的组品方法；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4．理解直播电商供应链经营模式；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技能目标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1．能够结合企业实际进行直播选品；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2．能够科学管理直播商品供应链。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素养目标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1．树立严谨的直播选品质量监控意识，维护良好的直播消费环境；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2．树立义利并重的价值观，提升社会责任感与社会参与意识。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5" y="6800281"/>
            <a:ext cx="12193270" cy="222250"/>
          </a:xfrm>
          <a:prstGeom prst="rect">
            <a:avLst/>
          </a:prstGeom>
          <a:solidFill>
            <a:srgbClr val="5C91E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760" y="5370195"/>
            <a:ext cx="1940560" cy="11976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4575" y="210820"/>
            <a:ext cx="63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掌握直播复盘诊断的步骤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1126" name="图片 1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5" y="-48260"/>
            <a:ext cx="1271905" cy="1271905"/>
          </a:xfrm>
          <a:prstGeom prst="rect">
            <a:avLst/>
          </a:prstGeom>
        </p:spPr>
      </p:pic>
      <p:sp>
        <p:nvSpPr>
          <p:cNvPr id="31" name="圆角矩形 30"/>
          <p:cNvSpPr/>
          <p:nvPr>
            <p:custDataLst>
              <p:tags r:id="rId3"/>
            </p:custDataLst>
          </p:nvPr>
        </p:nvSpPr>
        <p:spPr>
          <a:xfrm>
            <a:off x="1210628" y="1583785"/>
            <a:ext cx="10286365" cy="19715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ea"/>
              </a:rPr>
              <a:t>供应链利用优势资源，通过与线下柜台品牌合作，建立自己的直播基地，邀请外部主播销售商品。一般以老款为主，折扣相对较高，也有新款，但折扣较低。许多品牌直播基地采用这种模式，相应的现场大型活动有超级内部采购会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4"/>
            </p:custDataLst>
          </p:nvPr>
        </p:nvSpPr>
        <p:spPr>
          <a:xfrm>
            <a:off x="696278" y="1974942"/>
            <a:ext cx="2759075" cy="1099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直播团队成员主观发现的问题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3969703" y="1686415"/>
            <a:ext cx="7174865" cy="1641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直播团队成员能够凭借自身的经验和参与直播活动的经历，快速地发现整场直播活动哪个环节或哪个方面存在不足。例如团队配合存在问题，直播现场助播没有及时到位、道具没有提前备好等。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6" name="圆角矩形 65"/>
          <p:cNvSpPr/>
          <p:nvPr>
            <p:custDataLst>
              <p:tags r:id="rId6"/>
            </p:custDataLst>
          </p:nvPr>
        </p:nvSpPr>
        <p:spPr>
          <a:xfrm>
            <a:off x="1210628" y="3841902"/>
            <a:ext cx="10286365" cy="205407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圆角矩形 35"/>
          <p:cNvSpPr/>
          <p:nvPr>
            <p:custDataLst>
              <p:tags r:id="rId7"/>
            </p:custDataLst>
          </p:nvPr>
        </p:nvSpPr>
        <p:spPr>
          <a:xfrm>
            <a:off x="696279" y="4175760"/>
            <a:ext cx="2760028" cy="10998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通过数据分析客观发现的问题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3939043" y="4143030"/>
            <a:ext cx="7345678" cy="1299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直播团队还可以借助数据分析将直播活动中存在的问题具体化、定量化。例如分析直播中每个品类的销售情况，哪个品销量最好，哪些品销售超过预期很有潜力，哪些品销售没有达到预期，并进一步分析具体原因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402590" y="992826"/>
            <a:ext cx="3587115" cy="461637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096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．发现直播问题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990975" y="-31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3885" y="-30003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BFD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21590" y="1120775"/>
            <a:ext cx="12202795" cy="573722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知识目标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1．了解直播选品的逻辑；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2．掌握直播电商的选品路径；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3．掌握直播电商的组品方法；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4．理解直播电商供应链经营模式；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技能目标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1．能够结合企业实际进行直播选品；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2．能够科学管理直播商品供应链。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  素养目标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1．树立严谨的直播选品质量监控意识，维护良好的直播消费环境；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2．树立义利并重的价值观，提升社会责任感与社会参与意识。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2065" y="6649720"/>
            <a:ext cx="12193270" cy="222250"/>
          </a:xfrm>
          <a:prstGeom prst="rect">
            <a:avLst/>
          </a:prstGeom>
          <a:solidFill>
            <a:srgbClr val="5C91E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7760" y="5370195"/>
            <a:ext cx="1940560" cy="11976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4575" y="210820"/>
            <a:ext cx="599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活动二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掌握直播复盘诊断的步骤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1126" name="图片 1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35" y="-48260"/>
            <a:ext cx="1271905" cy="1271905"/>
          </a:xfrm>
          <a:prstGeom prst="rect">
            <a:avLst/>
          </a:prstGeom>
        </p:spPr>
      </p:pic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239394" y="1366520"/>
            <a:ext cx="3587115" cy="461637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096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．分析及改进直播问题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对象1"/>
          <p:cNvSpPr/>
          <p:nvPr>
            <p:custDataLst>
              <p:tags r:id="rId3"/>
            </p:custDataLst>
          </p:nvPr>
        </p:nvSpPr>
        <p:spPr>
          <a:xfrm>
            <a:off x="3826510" y="2419033"/>
            <a:ext cx="6793992" cy="420624"/>
          </a:xfrm>
          <a:custGeom>
            <a:avLst/>
            <a:gdLst/>
            <a:ahLst/>
            <a:cxnLst/>
            <a:rect l="l" t="t" r="r" b="b"/>
            <a:pathLst>
              <a:path w="6793992" h="420624">
                <a:moveTo>
                  <a:pt x="1755648" y="0"/>
                </a:moveTo>
                <a:lnTo>
                  <a:pt x="1773936" y="0"/>
                </a:lnTo>
                <a:lnTo>
                  <a:pt x="1773936" y="27432"/>
                </a:lnTo>
                <a:lnTo>
                  <a:pt x="1764792" y="27432"/>
                </a:lnTo>
                <a:lnTo>
                  <a:pt x="1764792" y="27432"/>
                </a:lnTo>
                <a:lnTo>
                  <a:pt x="1746504" y="18288"/>
                </a:lnTo>
                <a:lnTo>
                  <a:pt x="1755648" y="0"/>
                </a:lnTo>
                <a:moveTo>
                  <a:pt x="1819656" y="27432"/>
                </a:moveTo>
                <a:lnTo>
                  <a:pt x="1801368" y="27432"/>
                </a:lnTo>
                <a:lnTo>
                  <a:pt x="1801368" y="0"/>
                </a:lnTo>
                <a:lnTo>
                  <a:pt x="1819656" y="0"/>
                </a:lnTo>
                <a:lnTo>
                  <a:pt x="1819656" y="27432"/>
                </a:lnTo>
                <a:moveTo>
                  <a:pt x="1874520" y="27432"/>
                </a:moveTo>
                <a:lnTo>
                  <a:pt x="1847088" y="27432"/>
                </a:lnTo>
                <a:lnTo>
                  <a:pt x="1847088" y="0"/>
                </a:lnTo>
                <a:lnTo>
                  <a:pt x="1874520" y="0"/>
                </a:lnTo>
                <a:lnTo>
                  <a:pt x="1874520" y="27432"/>
                </a:lnTo>
                <a:moveTo>
                  <a:pt x="1920240" y="27432"/>
                </a:moveTo>
                <a:lnTo>
                  <a:pt x="1901952" y="27432"/>
                </a:lnTo>
                <a:lnTo>
                  <a:pt x="1901952" y="0"/>
                </a:lnTo>
                <a:lnTo>
                  <a:pt x="1920240" y="0"/>
                </a:lnTo>
                <a:lnTo>
                  <a:pt x="1920240" y="27432"/>
                </a:lnTo>
                <a:moveTo>
                  <a:pt x="1975104" y="27432"/>
                </a:moveTo>
                <a:lnTo>
                  <a:pt x="1947672" y="27432"/>
                </a:lnTo>
                <a:lnTo>
                  <a:pt x="1947672" y="0"/>
                </a:lnTo>
                <a:lnTo>
                  <a:pt x="1975104" y="0"/>
                </a:lnTo>
                <a:lnTo>
                  <a:pt x="1975104" y="27432"/>
                </a:lnTo>
                <a:moveTo>
                  <a:pt x="2029968" y="27432"/>
                </a:moveTo>
                <a:lnTo>
                  <a:pt x="2002536" y="27432"/>
                </a:lnTo>
                <a:lnTo>
                  <a:pt x="2002536" y="0"/>
                </a:lnTo>
                <a:lnTo>
                  <a:pt x="2029968" y="0"/>
                </a:lnTo>
                <a:lnTo>
                  <a:pt x="2029968" y="27432"/>
                </a:lnTo>
                <a:moveTo>
                  <a:pt x="2075688" y="27432"/>
                </a:moveTo>
                <a:lnTo>
                  <a:pt x="2048256" y="27432"/>
                </a:lnTo>
                <a:lnTo>
                  <a:pt x="2048256" y="0"/>
                </a:lnTo>
                <a:lnTo>
                  <a:pt x="2075688" y="0"/>
                </a:lnTo>
                <a:lnTo>
                  <a:pt x="2075688" y="27432"/>
                </a:lnTo>
                <a:moveTo>
                  <a:pt x="2130552" y="27432"/>
                </a:moveTo>
                <a:lnTo>
                  <a:pt x="2103120" y="27432"/>
                </a:lnTo>
                <a:lnTo>
                  <a:pt x="2103120" y="0"/>
                </a:lnTo>
                <a:lnTo>
                  <a:pt x="2130552" y="0"/>
                </a:lnTo>
                <a:lnTo>
                  <a:pt x="2130552" y="27432"/>
                </a:lnTo>
                <a:moveTo>
                  <a:pt x="2176272" y="27432"/>
                </a:moveTo>
                <a:lnTo>
                  <a:pt x="2148840" y="27432"/>
                </a:lnTo>
                <a:lnTo>
                  <a:pt x="2148840" y="0"/>
                </a:lnTo>
                <a:lnTo>
                  <a:pt x="2176272" y="0"/>
                </a:lnTo>
                <a:lnTo>
                  <a:pt x="2176272" y="27432"/>
                </a:lnTo>
                <a:moveTo>
                  <a:pt x="2231136" y="27432"/>
                </a:moveTo>
                <a:lnTo>
                  <a:pt x="2203704" y="27432"/>
                </a:lnTo>
                <a:lnTo>
                  <a:pt x="2203704" y="0"/>
                </a:lnTo>
                <a:lnTo>
                  <a:pt x="2231136" y="0"/>
                </a:lnTo>
                <a:lnTo>
                  <a:pt x="2231136" y="27432"/>
                </a:lnTo>
                <a:moveTo>
                  <a:pt x="2276856" y="27432"/>
                </a:moveTo>
                <a:lnTo>
                  <a:pt x="2258568" y="27432"/>
                </a:lnTo>
                <a:lnTo>
                  <a:pt x="2258568" y="0"/>
                </a:lnTo>
                <a:lnTo>
                  <a:pt x="2276856" y="0"/>
                </a:lnTo>
                <a:lnTo>
                  <a:pt x="2276856" y="27432"/>
                </a:lnTo>
                <a:moveTo>
                  <a:pt x="2331720" y="27432"/>
                </a:moveTo>
                <a:lnTo>
                  <a:pt x="2304288" y="27432"/>
                </a:lnTo>
                <a:lnTo>
                  <a:pt x="2304288" y="0"/>
                </a:lnTo>
                <a:lnTo>
                  <a:pt x="2331720" y="0"/>
                </a:lnTo>
                <a:lnTo>
                  <a:pt x="2331720" y="27432"/>
                </a:lnTo>
                <a:moveTo>
                  <a:pt x="2386584" y="27432"/>
                </a:moveTo>
                <a:lnTo>
                  <a:pt x="2359152" y="27432"/>
                </a:lnTo>
                <a:lnTo>
                  <a:pt x="2359152" y="0"/>
                </a:lnTo>
                <a:lnTo>
                  <a:pt x="2386584" y="0"/>
                </a:lnTo>
                <a:lnTo>
                  <a:pt x="2386584" y="27432"/>
                </a:lnTo>
                <a:moveTo>
                  <a:pt x="2432304" y="27432"/>
                </a:moveTo>
                <a:lnTo>
                  <a:pt x="2404872" y="27432"/>
                </a:lnTo>
                <a:lnTo>
                  <a:pt x="2404872" y="0"/>
                </a:lnTo>
                <a:lnTo>
                  <a:pt x="2432304" y="0"/>
                </a:lnTo>
                <a:lnTo>
                  <a:pt x="2432304" y="27432"/>
                </a:lnTo>
                <a:moveTo>
                  <a:pt x="2487168" y="27432"/>
                </a:moveTo>
                <a:lnTo>
                  <a:pt x="2459736" y="27432"/>
                </a:lnTo>
                <a:lnTo>
                  <a:pt x="2459736" y="0"/>
                </a:lnTo>
                <a:lnTo>
                  <a:pt x="2487168" y="0"/>
                </a:lnTo>
                <a:lnTo>
                  <a:pt x="2487168" y="27432"/>
                </a:lnTo>
                <a:moveTo>
                  <a:pt x="2532888" y="27432"/>
                </a:moveTo>
                <a:lnTo>
                  <a:pt x="2505456" y="27432"/>
                </a:lnTo>
                <a:lnTo>
                  <a:pt x="2505456" y="0"/>
                </a:lnTo>
                <a:lnTo>
                  <a:pt x="2532888" y="0"/>
                </a:lnTo>
                <a:lnTo>
                  <a:pt x="2532888" y="27432"/>
                </a:lnTo>
                <a:moveTo>
                  <a:pt x="2587752" y="27432"/>
                </a:moveTo>
                <a:lnTo>
                  <a:pt x="2560320" y="27432"/>
                </a:lnTo>
                <a:lnTo>
                  <a:pt x="2560320" y="0"/>
                </a:lnTo>
                <a:lnTo>
                  <a:pt x="2587752" y="0"/>
                </a:lnTo>
                <a:lnTo>
                  <a:pt x="2587752" y="27432"/>
                </a:lnTo>
                <a:moveTo>
                  <a:pt x="2633472" y="27432"/>
                </a:moveTo>
                <a:lnTo>
                  <a:pt x="2615184" y="27432"/>
                </a:lnTo>
                <a:lnTo>
                  <a:pt x="2615184" y="0"/>
                </a:lnTo>
                <a:lnTo>
                  <a:pt x="2633472" y="0"/>
                </a:lnTo>
                <a:lnTo>
                  <a:pt x="2633472" y="27432"/>
                </a:lnTo>
                <a:moveTo>
                  <a:pt x="2688336" y="27432"/>
                </a:moveTo>
                <a:lnTo>
                  <a:pt x="2660904" y="27432"/>
                </a:lnTo>
                <a:lnTo>
                  <a:pt x="2660904" y="0"/>
                </a:lnTo>
                <a:lnTo>
                  <a:pt x="2688336" y="0"/>
                </a:lnTo>
                <a:lnTo>
                  <a:pt x="2688336" y="27432"/>
                </a:lnTo>
                <a:moveTo>
                  <a:pt x="2734056" y="27432"/>
                </a:moveTo>
                <a:lnTo>
                  <a:pt x="2715768" y="27432"/>
                </a:lnTo>
                <a:lnTo>
                  <a:pt x="2715768" y="0"/>
                </a:lnTo>
                <a:lnTo>
                  <a:pt x="2734056" y="0"/>
                </a:lnTo>
                <a:lnTo>
                  <a:pt x="2734056" y="27432"/>
                </a:lnTo>
                <a:moveTo>
                  <a:pt x="2788920" y="27432"/>
                </a:moveTo>
                <a:lnTo>
                  <a:pt x="2761488" y="27432"/>
                </a:lnTo>
                <a:lnTo>
                  <a:pt x="2761488" y="0"/>
                </a:lnTo>
                <a:lnTo>
                  <a:pt x="2788920" y="0"/>
                </a:lnTo>
                <a:lnTo>
                  <a:pt x="2788920" y="27432"/>
                </a:lnTo>
                <a:moveTo>
                  <a:pt x="2843784" y="27432"/>
                </a:moveTo>
                <a:lnTo>
                  <a:pt x="2816352" y="27432"/>
                </a:lnTo>
                <a:lnTo>
                  <a:pt x="2816352" y="0"/>
                </a:lnTo>
                <a:lnTo>
                  <a:pt x="2843784" y="0"/>
                </a:lnTo>
                <a:lnTo>
                  <a:pt x="2843784" y="27432"/>
                </a:lnTo>
                <a:moveTo>
                  <a:pt x="2889504" y="27432"/>
                </a:moveTo>
                <a:lnTo>
                  <a:pt x="2862072" y="27432"/>
                </a:lnTo>
                <a:lnTo>
                  <a:pt x="2862072" y="0"/>
                </a:lnTo>
                <a:lnTo>
                  <a:pt x="2889504" y="0"/>
                </a:lnTo>
                <a:lnTo>
                  <a:pt x="2889504" y="27432"/>
                </a:lnTo>
                <a:moveTo>
                  <a:pt x="2944368" y="27432"/>
                </a:moveTo>
                <a:lnTo>
                  <a:pt x="2916936" y="27432"/>
                </a:lnTo>
                <a:lnTo>
                  <a:pt x="2916936" y="0"/>
                </a:lnTo>
                <a:lnTo>
                  <a:pt x="2944368" y="0"/>
                </a:lnTo>
                <a:lnTo>
                  <a:pt x="2944368" y="27432"/>
                </a:lnTo>
                <a:moveTo>
                  <a:pt x="2990088" y="27432"/>
                </a:moveTo>
                <a:lnTo>
                  <a:pt x="2962656" y="27432"/>
                </a:lnTo>
                <a:lnTo>
                  <a:pt x="2962656" y="0"/>
                </a:lnTo>
                <a:lnTo>
                  <a:pt x="2990088" y="0"/>
                </a:lnTo>
                <a:lnTo>
                  <a:pt x="2990088" y="27432"/>
                </a:lnTo>
                <a:moveTo>
                  <a:pt x="3044952" y="27432"/>
                </a:moveTo>
                <a:lnTo>
                  <a:pt x="3017520" y="27432"/>
                </a:lnTo>
                <a:lnTo>
                  <a:pt x="3017520" y="0"/>
                </a:lnTo>
                <a:lnTo>
                  <a:pt x="3044952" y="0"/>
                </a:lnTo>
                <a:lnTo>
                  <a:pt x="3044952" y="27432"/>
                </a:lnTo>
                <a:moveTo>
                  <a:pt x="3090672" y="27432"/>
                </a:moveTo>
                <a:lnTo>
                  <a:pt x="3072384" y="27432"/>
                </a:lnTo>
                <a:lnTo>
                  <a:pt x="3072384" y="0"/>
                </a:lnTo>
                <a:lnTo>
                  <a:pt x="3090672" y="0"/>
                </a:lnTo>
                <a:lnTo>
                  <a:pt x="3090672" y="27432"/>
                </a:lnTo>
                <a:moveTo>
                  <a:pt x="3145536" y="27432"/>
                </a:moveTo>
                <a:lnTo>
                  <a:pt x="3118104" y="27432"/>
                </a:lnTo>
                <a:lnTo>
                  <a:pt x="3118104" y="0"/>
                </a:lnTo>
                <a:lnTo>
                  <a:pt x="3145536" y="0"/>
                </a:lnTo>
                <a:lnTo>
                  <a:pt x="3145536" y="27432"/>
                </a:lnTo>
                <a:moveTo>
                  <a:pt x="3200400" y="27432"/>
                </a:moveTo>
                <a:lnTo>
                  <a:pt x="3172968" y="27432"/>
                </a:lnTo>
                <a:lnTo>
                  <a:pt x="3172968" y="0"/>
                </a:lnTo>
                <a:lnTo>
                  <a:pt x="3200400" y="0"/>
                </a:lnTo>
                <a:lnTo>
                  <a:pt x="3200400" y="27432"/>
                </a:lnTo>
                <a:moveTo>
                  <a:pt x="3246120" y="27432"/>
                </a:moveTo>
                <a:lnTo>
                  <a:pt x="3218688" y="27432"/>
                </a:lnTo>
                <a:lnTo>
                  <a:pt x="3218688" y="0"/>
                </a:lnTo>
                <a:lnTo>
                  <a:pt x="3246120" y="0"/>
                </a:lnTo>
                <a:lnTo>
                  <a:pt x="3246120" y="27432"/>
                </a:lnTo>
                <a:moveTo>
                  <a:pt x="3300984" y="27432"/>
                </a:moveTo>
                <a:lnTo>
                  <a:pt x="3273552" y="27432"/>
                </a:lnTo>
                <a:lnTo>
                  <a:pt x="3273552" y="0"/>
                </a:lnTo>
                <a:lnTo>
                  <a:pt x="3300984" y="0"/>
                </a:lnTo>
                <a:lnTo>
                  <a:pt x="3300984" y="27432"/>
                </a:lnTo>
                <a:moveTo>
                  <a:pt x="3346704" y="27432"/>
                </a:moveTo>
                <a:lnTo>
                  <a:pt x="3319272" y="27432"/>
                </a:lnTo>
                <a:lnTo>
                  <a:pt x="3319272" y="0"/>
                </a:lnTo>
                <a:lnTo>
                  <a:pt x="3346704" y="0"/>
                </a:lnTo>
                <a:lnTo>
                  <a:pt x="3346704" y="27432"/>
                </a:lnTo>
                <a:moveTo>
                  <a:pt x="3401568" y="27432"/>
                </a:moveTo>
                <a:lnTo>
                  <a:pt x="3374136" y="27432"/>
                </a:lnTo>
                <a:lnTo>
                  <a:pt x="3374136" y="0"/>
                </a:lnTo>
                <a:lnTo>
                  <a:pt x="3401568" y="0"/>
                </a:lnTo>
                <a:lnTo>
                  <a:pt x="3401568" y="27432"/>
                </a:lnTo>
                <a:moveTo>
                  <a:pt x="3447288" y="27432"/>
                </a:moveTo>
                <a:lnTo>
                  <a:pt x="3429000" y="27432"/>
                </a:lnTo>
                <a:lnTo>
                  <a:pt x="3429000" y="0"/>
                </a:lnTo>
                <a:lnTo>
                  <a:pt x="3447288" y="0"/>
                </a:lnTo>
                <a:lnTo>
                  <a:pt x="3447288" y="27432"/>
                </a:lnTo>
                <a:moveTo>
                  <a:pt x="3502152" y="27432"/>
                </a:moveTo>
                <a:lnTo>
                  <a:pt x="3474720" y="27432"/>
                </a:lnTo>
                <a:lnTo>
                  <a:pt x="3474720" y="0"/>
                </a:lnTo>
                <a:lnTo>
                  <a:pt x="3502152" y="0"/>
                </a:lnTo>
                <a:lnTo>
                  <a:pt x="3502152" y="27432"/>
                </a:lnTo>
                <a:moveTo>
                  <a:pt x="3547872" y="27432"/>
                </a:moveTo>
                <a:lnTo>
                  <a:pt x="3529584" y="27432"/>
                </a:lnTo>
                <a:lnTo>
                  <a:pt x="3529584" y="0"/>
                </a:lnTo>
                <a:lnTo>
                  <a:pt x="3547872" y="0"/>
                </a:lnTo>
                <a:lnTo>
                  <a:pt x="3547872" y="27432"/>
                </a:lnTo>
                <a:moveTo>
                  <a:pt x="3602736" y="27432"/>
                </a:moveTo>
                <a:lnTo>
                  <a:pt x="3575304" y="27432"/>
                </a:lnTo>
                <a:lnTo>
                  <a:pt x="3575304" y="0"/>
                </a:lnTo>
                <a:lnTo>
                  <a:pt x="3602736" y="0"/>
                </a:lnTo>
                <a:lnTo>
                  <a:pt x="3602736" y="27432"/>
                </a:lnTo>
                <a:moveTo>
                  <a:pt x="3657600" y="27432"/>
                </a:moveTo>
                <a:lnTo>
                  <a:pt x="3630168" y="27432"/>
                </a:lnTo>
                <a:lnTo>
                  <a:pt x="3630168" y="0"/>
                </a:lnTo>
                <a:lnTo>
                  <a:pt x="3657600" y="0"/>
                </a:lnTo>
                <a:lnTo>
                  <a:pt x="3657600" y="27432"/>
                </a:lnTo>
                <a:moveTo>
                  <a:pt x="3703320" y="27432"/>
                </a:moveTo>
                <a:lnTo>
                  <a:pt x="3675888" y="27432"/>
                </a:lnTo>
                <a:lnTo>
                  <a:pt x="3675888" y="0"/>
                </a:lnTo>
                <a:lnTo>
                  <a:pt x="3703320" y="0"/>
                </a:lnTo>
                <a:lnTo>
                  <a:pt x="3703320" y="27432"/>
                </a:lnTo>
                <a:moveTo>
                  <a:pt x="3758184" y="27432"/>
                </a:moveTo>
                <a:lnTo>
                  <a:pt x="3730752" y="27432"/>
                </a:lnTo>
                <a:lnTo>
                  <a:pt x="3730752" y="0"/>
                </a:lnTo>
                <a:lnTo>
                  <a:pt x="3758184" y="0"/>
                </a:lnTo>
                <a:lnTo>
                  <a:pt x="3758184" y="27432"/>
                </a:lnTo>
                <a:moveTo>
                  <a:pt x="3803904" y="27432"/>
                </a:moveTo>
                <a:lnTo>
                  <a:pt x="3776472" y="27432"/>
                </a:lnTo>
                <a:lnTo>
                  <a:pt x="3776472" y="0"/>
                </a:lnTo>
                <a:lnTo>
                  <a:pt x="3803904" y="0"/>
                </a:lnTo>
                <a:lnTo>
                  <a:pt x="3803904" y="27432"/>
                </a:lnTo>
                <a:moveTo>
                  <a:pt x="3858768" y="27432"/>
                </a:moveTo>
                <a:lnTo>
                  <a:pt x="3831336" y="27432"/>
                </a:lnTo>
                <a:lnTo>
                  <a:pt x="3831336" y="0"/>
                </a:lnTo>
                <a:lnTo>
                  <a:pt x="3858768" y="0"/>
                </a:lnTo>
                <a:lnTo>
                  <a:pt x="3858768" y="27432"/>
                </a:lnTo>
                <a:moveTo>
                  <a:pt x="3904488" y="27432"/>
                </a:moveTo>
                <a:lnTo>
                  <a:pt x="3886200" y="27432"/>
                </a:lnTo>
                <a:lnTo>
                  <a:pt x="3886200" y="0"/>
                </a:lnTo>
                <a:lnTo>
                  <a:pt x="3904488" y="0"/>
                </a:lnTo>
                <a:lnTo>
                  <a:pt x="3904488" y="27432"/>
                </a:lnTo>
                <a:moveTo>
                  <a:pt x="3959352" y="27432"/>
                </a:moveTo>
                <a:lnTo>
                  <a:pt x="3931920" y="27432"/>
                </a:lnTo>
                <a:lnTo>
                  <a:pt x="3931920" y="0"/>
                </a:lnTo>
                <a:lnTo>
                  <a:pt x="3959352" y="0"/>
                </a:lnTo>
                <a:lnTo>
                  <a:pt x="3959352" y="27432"/>
                </a:lnTo>
                <a:moveTo>
                  <a:pt x="4014216" y="27432"/>
                </a:moveTo>
                <a:lnTo>
                  <a:pt x="3986784" y="27432"/>
                </a:lnTo>
                <a:lnTo>
                  <a:pt x="3986784" y="0"/>
                </a:lnTo>
                <a:lnTo>
                  <a:pt x="4014216" y="0"/>
                </a:lnTo>
                <a:lnTo>
                  <a:pt x="4014216" y="27432"/>
                </a:lnTo>
                <a:moveTo>
                  <a:pt x="4059936" y="27432"/>
                </a:moveTo>
                <a:lnTo>
                  <a:pt x="4032504" y="27432"/>
                </a:lnTo>
                <a:lnTo>
                  <a:pt x="4032504" y="0"/>
                </a:lnTo>
                <a:lnTo>
                  <a:pt x="4059936" y="0"/>
                </a:lnTo>
                <a:lnTo>
                  <a:pt x="4059936" y="27432"/>
                </a:lnTo>
                <a:moveTo>
                  <a:pt x="4114800" y="27432"/>
                </a:moveTo>
                <a:lnTo>
                  <a:pt x="4087368" y="27432"/>
                </a:lnTo>
                <a:lnTo>
                  <a:pt x="4087368" y="0"/>
                </a:lnTo>
                <a:lnTo>
                  <a:pt x="4114800" y="0"/>
                </a:lnTo>
                <a:lnTo>
                  <a:pt x="4114800" y="27432"/>
                </a:lnTo>
                <a:moveTo>
                  <a:pt x="4160520" y="27432"/>
                </a:moveTo>
                <a:lnTo>
                  <a:pt x="4133088" y="27432"/>
                </a:lnTo>
                <a:lnTo>
                  <a:pt x="4133088" y="0"/>
                </a:lnTo>
                <a:lnTo>
                  <a:pt x="4160520" y="0"/>
                </a:lnTo>
                <a:lnTo>
                  <a:pt x="4160520" y="27432"/>
                </a:lnTo>
                <a:moveTo>
                  <a:pt x="4215384" y="27432"/>
                </a:moveTo>
                <a:lnTo>
                  <a:pt x="4187952" y="27432"/>
                </a:lnTo>
                <a:lnTo>
                  <a:pt x="4187952" y="0"/>
                </a:lnTo>
                <a:lnTo>
                  <a:pt x="4215384" y="0"/>
                </a:lnTo>
                <a:lnTo>
                  <a:pt x="4215384" y="27432"/>
                </a:lnTo>
                <a:moveTo>
                  <a:pt x="4261104" y="27432"/>
                </a:moveTo>
                <a:lnTo>
                  <a:pt x="4242816" y="27432"/>
                </a:lnTo>
                <a:lnTo>
                  <a:pt x="4242816" y="0"/>
                </a:lnTo>
                <a:lnTo>
                  <a:pt x="4261104" y="0"/>
                </a:lnTo>
                <a:lnTo>
                  <a:pt x="4261104" y="27432"/>
                </a:lnTo>
                <a:moveTo>
                  <a:pt x="4315968" y="27432"/>
                </a:moveTo>
                <a:lnTo>
                  <a:pt x="4288536" y="27432"/>
                </a:lnTo>
                <a:lnTo>
                  <a:pt x="4288536" y="0"/>
                </a:lnTo>
                <a:lnTo>
                  <a:pt x="4315968" y="0"/>
                </a:lnTo>
                <a:lnTo>
                  <a:pt x="4315968" y="27432"/>
                </a:lnTo>
                <a:moveTo>
                  <a:pt x="4361688" y="27432"/>
                </a:moveTo>
                <a:lnTo>
                  <a:pt x="4343400" y="27432"/>
                </a:lnTo>
                <a:lnTo>
                  <a:pt x="4343400" y="0"/>
                </a:lnTo>
                <a:lnTo>
                  <a:pt x="4361688" y="0"/>
                </a:lnTo>
                <a:lnTo>
                  <a:pt x="4361688" y="27432"/>
                </a:lnTo>
                <a:moveTo>
                  <a:pt x="4416552" y="27432"/>
                </a:moveTo>
                <a:lnTo>
                  <a:pt x="4389120" y="27432"/>
                </a:lnTo>
                <a:lnTo>
                  <a:pt x="4389120" y="0"/>
                </a:lnTo>
                <a:lnTo>
                  <a:pt x="4416552" y="0"/>
                </a:lnTo>
                <a:lnTo>
                  <a:pt x="4416552" y="27432"/>
                </a:lnTo>
                <a:moveTo>
                  <a:pt x="4471416" y="27432"/>
                </a:moveTo>
                <a:lnTo>
                  <a:pt x="4443984" y="27432"/>
                </a:lnTo>
                <a:lnTo>
                  <a:pt x="4443984" y="0"/>
                </a:lnTo>
                <a:lnTo>
                  <a:pt x="4471416" y="0"/>
                </a:lnTo>
                <a:lnTo>
                  <a:pt x="4471416" y="27432"/>
                </a:lnTo>
                <a:moveTo>
                  <a:pt x="4517136" y="27432"/>
                </a:moveTo>
                <a:lnTo>
                  <a:pt x="4489704" y="27432"/>
                </a:lnTo>
                <a:lnTo>
                  <a:pt x="4489704" y="0"/>
                </a:lnTo>
                <a:lnTo>
                  <a:pt x="4517136" y="0"/>
                </a:lnTo>
                <a:lnTo>
                  <a:pt x="4517136" y="27432"/>
                </a:lnTo>
                <a:moveTo>
                  <a:pt x="4572000" y="27432"/>
                </a:moveTo>
                <a:lnTo>
                  <a:pt x="4544568" y="27432"/>
                </a:lnTo>
                <a:lnTo>
                  <a:pt x="4544568" y="0"/>
                </a:lnTo>
                <a:lnTo>
                  <a:pt x="4572000" y="0"/>
                </a:lnTo>
                <a:lnTo>
                  <a:pt x="4572000" y="27432"/>
                </a:lnTo>
                <a:moveTo>
                  <a:pt x="4617720" y="27432"/>
                </a:moveTo>
                <a:lnTo>
                  <a:pt x="4590288" y="27432"/>
                </a:lnTo>
                <a:lnTo>
                  <a:pt x="4590288" y="0"/>
                </a:lnTo>
                <a:lnTo>
                  <a:pt x="4617720" y="0"/>
                </a:lnTo>
                <a:lnTo>
                  <a:pt x="4617720" y="27432"/>
                </a:lnTo>
                <a:moveTo>
                  <a:pt x="4672584" y="27432"/>
                </a:moveTo>
                <a:lnTo>
                  <a:pt x="4645152" y="27432"/>
                </a:lnTo>
                <a:lnTo>
                  <a:pt x="4645152" y="0"/>
                </a:lnTo>
                <a:lnTo>
                  <a:pt x="4672584" y="0"/>
                </a:lnTo>
                <a:lnTo>
                  <a:pt x="4672584" y="27432"/>
                </a:lnTo>
                <a:moveTo>
                  <a:pt x="4718304" y="27432"/>
                </a:moveTo>
                <a:lnTo>
                  <a:pt x="4700016" y="27432"/>
                </a:lnTo>
                <a:lnTo>
                  <a:pt x="4700016" y="0"/>
                </a:lnTo>
                <a:lnTo>
                  <a:pt x="4718304" y="0"/>
                </a:lnTo>
                <a:lnTo>
                  <a:pt x="4718304" y="27432"/>
                </a:lnTo>
                <a:moveTo>
                  <a:pt x="4773168" y="27432"/>
                </a:moveTo>
                <a:lnTo>
                  <a:pt x="4745736" y="27432"/>
                </a:lnTo>
                <a:lnTo>
                  <a:pt x="4745736" y="0"/>
                </a:lnTo>
                <a:lnTo>
                  <a:pt x="4773168" y="0"/>
                </a:lnTo>
                <a:lnTo>
                  <a:pt x="4773168" y="27432"/>
                </a:lnTo>
                <a:moveTo>
                  <a:pt x="4828032" y="27432"/>
                </a:moveTo>
                <a:lnTo>
                  <a:pt x="4800600" y="27432"/>
                </a:lnTo>
                <a:lnTo>
                  <a:pt x="4800600" y="0"/>
                </a:lnTo>
                <a:lnTo>
                  <a:pt x="4828032" y="0"/>
                </a:lnTo>
                <a:lnTo>
                  <a:pt x="4828032" y="27432"/>
                </a:lnTo>
                <a:moveTo>
                  <a:pt x="4873752" y="27432"/>
                </a:moveTo>
                <a:lnTo>
                  <a:pt x="4846320" y="27432"/>
                </a:lnTo>
                <a:lnTo>
                  <a:pt x="4846320" y="0"/>
                </a:lnTo>
                <a:lnTo>
                  <a:pt x="4873752" y="0"/>
                </a:lnTo>
                <a:lnTo>
                  <a:pt x="4873752" y="27432"/>
                </a:lnTo>
                <a:moveTo>
                  <a:pt x="4928616" y="27432"/>
                </a:moveTo>
                <a:lnTo>
                  <a:pt x="4901184" y="27432"/>
                </a:lnTo>
                <a:lnTo>
                  <a:pt x="4901184" y="0"/>
                </a:lnTo>
                <a:lnTo>
                  <a:pt x="4928616" y="0"/>
                </a:lnTo>
                <a:lnTo>
                  <a:pt x="4928616" y="27432"/>
                </a:lnTo>
                <a:moveTo>
                  <a:pt x="4974336" y="27432"/>
                </a:moveTo>
                <a:lnTo>
                  <a:pt x="4946904" y="27432"/>
                </a:lnTo>
                <a:lnTo>
                  <a:pt x="4946904" y="0"/>
                </a:lnTo>
                <a:lnTo>
                  <a:pt x="4974336" y="0"/>
                </a:lnTo>
                <a:lnTo>
                  <a:pt x="4974336" y="27432"/>
                </a:lnTo>
                <a:moveTo>
                  <a:pt x="5029200" y="27432"/>
                </a:moveTo>
                <a:lnTo>
                  <a:pt x="5001768" y="27432"/>
                </a:lnTo>
                <a:lnTo>
                  <a:pt x="5001768" y="0"/>
                </a:lnTo>
                <a:lnTo>
                  <a:pt x="5029200" y="0"/>
                </a:lnTo>
                <a:lnTo>
                  <a:pt x="5029200" y="27432"/>
                </a:lnTo>
                <a:moveTo>
                  <a:pt x="5074920" y="27432"/>
                </a:moveTo>
                <a:lnTo>
                  <a:pt x="5056632" y="27432"/>
                </a:lnTo>
                <a:lnTo>
                  <a:pt x="5056632" y="0"/>
                </a:lnTo>
                <a:lnTo>
                  <a:pt x="5074920" y="0"/>
                </a:lnTo>
                <a:lnTo>
                  <a:pt x="5074920" y="27432"/>
                </a:lnTo>
                <a:moveTo>
                  <a:pt x="5129784" y="27432"/>
                </a:moveTo>
                <a:lnTo>
                  <a:pt x="5102352" y="27432"/>
                </a:lnTo>
                <a:lnTo>
                  <a:pt x="5102352" y="0"/>
                </a:lnTo>
                <a:lnTo>
                  <a:pt x="5129784" y="0"/>
                </a:lnTo>
                <a:lnTo>
                  <a:pt x="5129784" y="27432"/>
                </a:lnTo>
                <a:moveTo>
                  <a:pt x="5175504" y="27432"/>
                </a:moveTo>
                <a:lnTo>
                  <a:pt x="5157216" y="27432"/>
                </a:lnTo>
                <a:lnTo>
                  <a:pt x="5157216" y="0"/>
                </a:lnTo>
                <a:lnTo>
                  <a:pt x="5175504" y="0"/>
                </a:lnTo>
                <a:lnTo>
                  <a:pt x="5175504" y="27432"/>
                </a:lnTo>
                <a:moveTo>
                  <a:pt x="5230368" y="27432"/>
                </a:moveTo>
                <a:lnTo>
                  <a:pt x="5202936" y="27432"/>
                </a:lnTo>
                <a:lnTo>
                  <a:pt x="5202936" y="0"/>
                </a:lnTo>
                <a:lnTo>
                  <a:pt x="5230368" y="0"/>
                </a:lnTo>
                <a:lnTo>
                  <a:pt x="5230368" y="27432"/>
                </a:lnTo>
                <a:moveTo>
                  <a:pt x="5285232" y="27432"/>
                </a:moveTo>
                <a:lnTo>
                  <a:pt x="5257800" y="27432"/>
                </a:lnTo>
                <a:lnTo>
                  <a:pt x="5257800" y="0"/>
                </a:lnTo>
                <a:lnTo>
                  <a:pt x="5285232" y="0"/>
                </a:lnTo>
                <a:lnTo>
                  <a:pt x="5285232" y="27432"/>
                </a:lnTo>
                <a:moveTo>
                  <a:pt x="5330952" y="27432"/>
                </a:moveTo>
                <a:lnTo>
                  <a:pt x="5303520" y="27432"/>
                </a:lnTo>
                <a:lnTo>
                  <a:pt x="5303520" y="0"/>
                </a:lnTo>
                <a:lnTo>
                  <a:pt x="5330952" y="0"/>
                </a:lnTo>
                <a:lnTo>
                  <a:pt x="5330952" y="27432"/>
                </a:lnTo>
                <a:moveTo>
                  <a:pt x="5385816" y="27432"/>
                </a:moveTo>
                <a:lnTo>
                  <a:pt x="5358384" y="27432"/>
                </a:lnTo>
                <a:lnTo>
                  <a:pt x="5358384" y="0"/>
                </a:lnTo>
                <a:lnTo>
                  <a:pt x="5385816" y="0"/>
                </a:lnTo>
                <a:lnTo>
                  <a:pt x="5385816" y="27432"/>
                </a:lnTo>
                <a:moveTo>
                  <a:pt x="5431536" y="27432"/>
                </a:moveTo>
                <a:lnTo>
                  <a:pt x="5404104" y="27432"/>
                </a:lnTo>
                <a:lnTo>
                  <a:pt x="5404104" y="0"/>
                </a:lnTo>
                <a:lnTo>
                  <a:pt x="5431536" y="0"/>
                </a:lnTo>
                <a:lnTo>
                  <a:pt x="5431536" y="27432"/>
                </a:lnTo>
                <a:moveTo>
                  <a:pt x="5486400" y="27432"/>
                </a:moveTo>
                <a:lnTo>
                  <a:pt x="5458968" y="27432"/>
                </a:lnTo>
                <a:lnTo>
                  <a:pt x="5458968" y="0"/>
                </a:lnTo>
                <a:lnTo>
                  <a:pt x="5486400" y="0"/>
                </a:lnTo>
                <a:lnTo>
                  <a:pt x="5486400" y="27432"/>
                </a:lnTo>
                <a:moveTo>
                  <a:pt x="5532120" y="27432"/>
                </a:moveTo>
                <a:lnTo>
                  <a:pt x="5513832" y="27432"/>
                </a:lnTo>
                <a:lnTo>
                  <a:pt x="5513832" y="0"/>
                </a:lnTo>
                <a:lnTo>
                  <a:pt x="5532120" y="0"/>
                </a:lnTo>
                <a:lnTo>
                  <a:pt x="5532120" y="27432"/>
                </a:lnTo>
                <a:moveTo>
                  <a:pt x="5586984" y="27432"/>
                </a:moveTo>
                <a:lnTo>
                  <a:pt x="5559552" y="27432"/>
                </a:lnTo>
                <a:lnTo>
                  <a:pt x="5559552" y="0"/>
                </a:lnTo>
                <a:lnTo>
                  <a:pt x="5586984" y="0"/>
                </a:lnTo>
                <a:lnTo>
                  <a:pt x="5586984" y="27432"/>
                </a:lnTo>
                <a:moveTo>
                  <a:pt x="5641848" y="27432"/>
                </a:moveTo>
                <a:lnTo>
                  <a:pt x="5614416" y="27432"/>
                </a:lnTo>
                <a:lnTo>
                  <a:pt x="5614416" y="0"/>
                </a:lnTo>
                <a:lnTo>
                  <a:pt x="5641848" y="0"/>
                </a:lnTo>
                <a:lnTo>
                  <a:pt x="5641848" y="27432"/>
                </a:lnTo>
                <a:moveTo>
                  <a:pt x="5687568" y="27432"/>
                </a:moveTo>
                <a:lnTo>
                  <a:pt x="5660136" y="27432"/>
                </a:lnTo>
                <a:lnTo>
                  <a:pt x="5660136" y="0"/>
                </a:lnTo>
                <a:lnTo>
                  <a:pt x="5687568" y="0"/>
                </a:lnTo>
                <a:lnTo>
                  <a:pt x="5687568" y="27432"/>
                </a:lnTo>
                <a:moveTo>
                  <a:pt x="5742432" y="27432"/>
                </a:moveTo>
                <a:lnTo>
                  <a:pt x="5715000" y="27432"/>
                </a:lnTo>
                <a:lnTo>
                  <a:pt x="5715000" y="0"/>
                </a:lnTo>
                <a:lnTo>
                  <a:pt x="5742432" y="0"/>
                </a:lnTo>
                <a:lnTo>
                  <a:pt x="5742432" y="27432"/>
                </a:lnTo>
                <a:moveTo>
                  <a:pt x="5788152" y="27432"/>
                </a:moveTo>
                <a:lnTo>
                  <a:pt x="5760720" y="27432"/>
                </a:lnTo>
                <a:lnTo>
                  <a:pt x="5760720" y="0"/>
                </a:lnTo>
                <a:lnTo>
                  <a:pt x="5788152" y="0"/>
                </a:lnTo>
                <a:lnTo>
                  <a:pt x="5788152" y="27432"/>
                </a:lnTo>
                <a:moveTo>
                  <a:pt x="5843016" y="27432"/>
                </a:moveTo>
                <a:lnTo>
                  <a:pt x="5815584" y="27432"/>
                </a:lnTo>
                <a:lnTo>
                  <a:pt x="5815584" y="0"/>
                </a:lnTo>
                <a:lnTo>
                  <a:pt x="5843016" y="0"/>
                </a:lnTo>
                <a:lnTo>
                  <a:pt x="5843016" y="27432"/>
                </a:lnTo>
                <a:moveTo>
                  <a:pt x="5888736" y="27432"/>
                </a:moveTo>
                <a:lnTo>
                  <a:pt x="5870448" y="27432"/>
                </a:lnTo>
                <a:lnTo>
                  <a:pt x="5870448" y="0"/>
                </a:lnTo>
                <a:lnTo>
                  <a:pt x="5888736" y="0"/>
                </a:lnTo>
                <a:lnTo>
                  <a:pt x="5888736" y="27432"/>
                </a:lnTo>
                <a:moveTo>
                  <a:pt x="5943600" y="27432"/>
                </a:moveTo>
                <a:lnTo>
                  <a:pt x="5916168" y="27432"/>
                </a:lnTo>
                <a:lnTo>
                  <a:pt x="5916168" y="0"/>
                </a:lnTo>
                <a:lnTo>
                  <a:pt x="5943600" y="0"/>
                </a:lnTo>
                <a:lnTo>
                  <a:pt x="5943600" y="27432"/>
                </a:lnTo>
                <a:moveTo>
                  <a:pt x="5989320" y="27432"/>
                </a:moveTo>
                <a:lnTo>
                  <a:pt x="5971032" y="27432"/>
                </a:lnTo>
                <a:lnTo>
                  <a:pt x="5971032" y="0"/>
                </a:lnTo>
                <a:lnTo>
                  <a:pt x="5989320" y="0"/>
                </a:lnTo>
                <a:lnTo>
                  <a:pt x="5989320" y="27432"/>
                </a:lnTo>
                <a:moveTo>
                  <a:pt x="6044184" y="27432"/>
                </a:moveTo>
                <a:lnTo>
                  <a:pt x="6016752" y="27432"/>
                </a:lnTo>
                <a:lnTo>
                  <a:pt x="6016752" y="0"/>
                </a:lnTo>
                <a:lnTo>
                  <a:pt x="6044184" y="0"/>
                </a:lnTo>
                <a:lnTo>
                  <a:pt x="6044184" y="27432"/>
                </a:lnTo>
                <a:moveTo>
                  <a:pt x="6099048" y="27432"/>
                </a:moveTo>
                <a:lnTo>
                  <a:pt x="6071616" y="27432"/>
                </a:lnTo>
                <a:lnTo>
                  <a:pt x="6071616" y="0"/>
                </a:lnTo>
                <a:lnTo>
                  <a:pt x="6099048" y="0"/>
                </a:lnTo>
                <a:lnTo>
                  <a:pt x="6099048" y="27432"/>
                </a:lnTo>
                <a:moveTo>
                  <a:pt x="6144768" y="27432"/>
                </a:moveTo>
                <a:lnTo>
                  <a:pt x="6117336" y="27432"/>
                </a:lnTo>
                <a:lnTo>
                  <a:pt x="6117336" y="0"/>
                </a:lnTo>
                <a:lnTo>
                  <a:pt x="6144768" y="0"/>
                </a:lnTo>
                <a:lnTo>
                  <a:pt x="6144768" y="27432"/>
                </a:lnTo>
                <a:moveTo>
                  <a:pt x="6199632" y="27432"/>
                </a:moveTo>
                <a:lnTo>
                  <a:pt x="6172200" y="27432"/>
                </a:lnTo>
                <a:lnTo>
                  <a:pt x="6172200" y="0"/>
                </a:lnTo>
                <a:lnTo>
                  <a:pt x="6199632" y="0"/>
                </a:lnTo>
                <a:lnTo>
                  <a:pt x="6199632" y="27432"/>
                </a:lnTo>
                <a:moveTo>
                  <a:pt x="6245352" y="27432"/>
                </a:moveTo>
                <a:lnTo>
                  <a:pt x="6217920" y="27432"/>
                </a:lnTo>
                <a:lnTo>
                  <a:pt x="6217920" y="0"/>
                </a:lnTo>
                <a:lnTo>
                  <a:pt x="6245352" y="0"/>
                </a:lnTo>
                <a:lnTo>
                  <a:pt x="6245352" y="27432"/>
                </a:lnTo>
                <a:moveTo>
                  <a:pt x="6300216" y="27432"/>
                </a:moveTo>
                <a:lnTo>
                  <a:pt x="6272784" y="27432"/>
                </a:lnTo>
                <a:lnTo>
                  <a:pt x="6272784" y="0"/>
                </a:lnTo>
                <a:lnTo>
                  <a:pt x="6300216" y="0"/>
                </a:lnTo>
                <a:lnTo>
                  <a:pt x="6300216" y="27432"/>
                </a:lnTo>
                <a:moveTo>
                  <a:pt x="6345936" y="27432"/>
                </a:moveTo>
                <a:lnTo>
                  <a:pt x="6327648" y="27432"/>
                </a:lnTo>
                <a:lnTo>
                  <a:pt x="6327648" y="0"/>
                </a:lnTo>
                <a:lnTo>
                  <a:pt x="6345936" y="0"/>
                </a:lnTo>
                <a:lnTo>
                  <a:pt x="6345936" y="27432"/>
                </a:lnTo>
                <a:moveTo>
                  <a:pt x="6400800" y="27432"/>
                </a:moveTo>
                <a:lnTo>
                  <a:pt x="6373368" y="27432"/>
                </a:lnTo>
                <a:lnTo>
                  <a:pt x="6373368" y="0"/>
                </a:lnTo>
                <a:lnTo>
                  <a:pt x="6400800" y="0"/>
                </a:lnTo>
                <a:lnTo>
                  <a:pt x="6400800" y="27432"/>
                </a:lnTo>
                <a:moveTo>
                  <a:pt x="6455664" y="27432"/>
                </a:moveTo>
                <a:lnTo>
                  <a:pt x="6428232" y="27432"/>
                </a:lnTo>
                <a:lnTo>
                  <a:pt x="6428232" y="0"/>
                </a:lnTo>
                <a:lnTo>
                  <a:pt x="6455664" y="0"/>
                </a:lnTo>
                <a:lnTo>
                  <a:pt x="6455664" y="27432"/>
                </a:lnTo>
                <a:moveTo>
                  <a:pt x="6501384" y="27432"/>
                </a:moveTo>
                <a:lnTo>
                  <a:pt x="6473952" y="27432"/>
                </a:lnTo>
                <a:lnTo>
                  <a:pt x="6473952" y="0"/>
                </a:lnTo>
                <a:lnTo>
                  <a:pt x="6501384" y="0"/>
                </a:lnTo>
                <a:lnTo>
                  <a:pt x="6501384" y="27432"/>
                </a:lnTo>
                <a:moveTo>
                  <a:pt x="6556248" y="27432"/>
                </a:moveTo>
                <a:lnTo>
                  <a:pt x="6528816" y="27432"/>
                </a:lnTo>
                <a:lnTo>
                  <a:pt x="6528816" y="0"/>
                </a:lnTo>
                <a:lnTo>
                  <a:pt x="6556248" y="0"/>
                </a:lnTo>
                <a:lnTo>
                  <a:pt x="6556248" y="27432"/>
                </a:lnTo>
                <a:moveTo>
                  <a:pt x="6601968" y="27432"/>
                </a:moveTo>
                <a:lnTo>
                  <a:pt x="6574536" y="27432"/>
                </a:lnTo>
                <a:lnTo>
                  <a:pt x="6574536" y="0"/>
                </a:lnTo>
                <a:lnTo>
                  <a:pt x="6601968" y="0"/>
                </a:lnTo>
                <a:lnTo>
                  <a:pt x="6601968" y="27432"/>
                </a:lnTo>
                <a:moveTo>
                  <a:pt x="6656832" y="27432"/>
                </a:moveTo>
                <a:lnTo>
                  <a:pt x="6629400" y="27432"/>
                </a:lnTo>
                <a:lnTo>
                  <a:pt x="6629400" y="0"/>
                </a:lnTo>
                <a:lnTo>
                  <a:pt x="6656832" y="0"/>
                </a:lnTo>
                <a:lnTo>
                  <a:pt x="6656832" y="27432"/>
                </a:lnTo>
                <a:moveTo>
                  <a:pt x="6702552" y="27432"/>
                </a:moveTo>
                <a:lnTo>
                  <a:pt x="6684264" y="27432"/>
                </a:lnTo>
                <a:lnTo>
                  <a:pt x="6684264" y="0"/>
                </a:lnTo>
                <a:lnTo>
                  <a:pt x="6702552" y="0"/>
                </a:lnTo>
                <a:lnTo>
                  <a:pt x="6702552" y="27432"/>
                </a:lnTo>
                <a:moveTo>
                  <a:pt x="6757416" y="27432"/>
                </a:moveTo>
                <a:lnTo>
                  <a:pt x="6729984" y="27432"/>
                </a:lnTo>
                <a:lnTo>
                  <a:pt x="6729984" y="0"/>
                </a:lnTo>
                <a:lnTo>
                  <a:pt x="6757416" y="0"/>
                </a:lnTo>
                <a:lnTo>
                  <a:pt x="6757416" y="27432"/>
                </a:lnTo>
                <a:moveTo>
                  <a:pt x="6793992" y="27432"/>
                </a:moveTo>
                <a:lnTo>
                  <a:pt x="6784848" y="27432"/>
                </a:lnTo>
                <a:lnTo>
                  <a:pt x="6784848" y="0"/>
                </a:lnTo>
                <a:lnTo>
                  <a:pt x="6793992" y="0"/>
                </a:lnTo>
                <a:lnTo>
                  <a:pt x="6793992" y="27432"/>
                </a:lnTo>
                <a:moveTo>
                  <a:pt x="1755648" y="54864"/>
                </a:moveTo>
                <a:lnTo>
                  <a:pt x="1746504" y="73152"/>
                </a:lnTo>
                <a:lnTo>
                  <a:pt x="1719072" y="64008"/>
                </a:lnTo>
                <a:lnTo>
                  <a:pt x="1728216" y="36576"/>
                </a:lnTo>
                <a:lnTo>
                  <a:pt x="1755648" y="54864"/>
                </a:lnTo>
                <a:moveTo>
                  <a:pt x="1728216" y="91440"/>
                </a:moveTo>
                <a:lnTo>
                  <a:pt x="1719072" y="118872"/>
                </a:lnTo>
                <a:lnTo>
                  <a:pt x="1700784" y="109728"/>
                </a:lnTo>
                <a:lnTo>
                  <a:pt x="1709928" y="82296"/>
                </a:lnTo>
                <a:lnTo>
                  <a:pt x="1728216" y="91440"/>
                </a:lnTo>
                <a:moveTo>
                  <a:pt x="1709928" y="137160"/>
                </a:moveTo>
                <a:lnTo>
                  <a:pt x="1700784" y="164592"/>
                </a:lnTo>
                <a:lnTo>
                  <a:pt x="1673352" y="146304"/>
                </a:lnTo>
                <a:lnTo>
                  <a:pt x="1691640" y="128016"/>
                </a:lnTo>
                <a:lnTo>
                  <a:pt x="1709928" y="137160"/>
                </a:lnTo>
                <a:moveTo>
                  <a:pt x="1691640" y="182880"/>
                </a:moveTo>
                <a:lnTo>
                  <a:pt x="1673352" y="201168"/>
                </a:lnTo>
                <a:lnTo>
                  <a:pt x="1655064" y="192024"/>
                </a:lnTo>
                <a:lnTo>
                  <a:pt x="1664208" y="173736"/>
                </a:lnTo>
                <a:lnTo>
                  <a:pt x="1691640" y="182880"/>
                </a:lnTo>
                <a:moveTo>
                  <a:pt x="1664208" y="228600"/>
                </a:moveTo>
                <a:lnTo>
                  <a:pt x="1655064" y="246888"/>
                </a:lnTo>
                <a:lnTo>
                  <a:pt x="1636776" y="237744"/>
                </a:lnTo>
                <a:lnTo>
                  <a:pt x="1645920" y="210312"/>
                </a:lnTo>
                <a:lnTo>
                  <a:pt x="1664208" y="228600"/>
                </a:lnTo>
                <a:moveTo>
                  <a:pt x="1645920" y="274320"/>
                </a:moveTo>
                <a:lnTo>
                  <a:pt x="1636776" y="292608"/>
                </a:lnTo>
                <a:lnTo>
                  <a:pt x="1609344" y="283464"/>
                </a:lnTo>
                <a:lnTo>
                  <a:pt x="1618488" y="256032"/>
                </a:lnTo>
                <a:lnTo>
                  <a:pt x="1645920" y="274320"/>
                </a:lnTo>
                <a:moveTo>
                  <a:pt x="1618488" y="310896"/>
                </a:moveTo>
                <a:lnTo>
                  <a:pt x="1609344" y="338328"/>
                </a:lnTo>
                <a:lnTo>
                  <a:pt x="1591056" y="320040"/>
                </a:lnTo>
                <a:lnTo>
                  <a:pt x="1600200" y="301752"/>
                </a:lnTo>
                <a:lnTo>
                  <a:pt x="1618488" y="310896"/>
                </a:lnTo>
                <a:moveTo>
                  <a:pt x="1600200" y="356616"/>
                </a:moveTo>
                <a:lnTo>
                  <a:pt x="1591056" y="374904"/>
                </a:lnTo>
                <a:lnTo>
                  <a:pt x="1563624" y="365760"/>
                </a:lnTo>
                <a:lnTo>
                  <a:pt x="1581912" y="347472"/>
                </a:lnTo>
                <a:lnTo>
                  <a:pt x="1600200" y="356616"/>
                </a:lnTo>
                <a:moveTo>
                  <a:pt x="1581912" y="402336"/>
                </a:moveTo>
                <a:lnTo>
                  <a:pt x="1572768" y="420624"/>
                </a:lnTo>
                <a:lnTo>
                  <a:pt x="1545336" y="420624"/>
                </a:lnTo>
                <a:lnTo>
                  <a:pt x="1545336" y="393192"/>
                </a:lnTo>
                <a:lnTo>
                  <a:pt x="1554480" y="393192"/>
                </a:lnTo>
                <a:lnTo>
                  <a:pt x="1554480" y="393192"/>
                </a:lnTo>
                <a:lnTo>
                  <a:pt x="1581912" y="402336"/>
                </a:lnTo>
                <a:moveTo>
                  <a:pt x="9144" y="420624"/>
                </a:moveTo>
                <a:lnTo>
                  <a:pt x="0" y="420624"/>
                </a:lnTo>
                <a:lnTo>
                  <a:pt x="0" y="393192"/>
                </a:lnTo>
                <a:lnTo>
                  <a:pt x="9144" y="393192"/>
                </a:lnTo>
                <a:lnTo>
                  <a:pt x="9144" y="420624"/>
                </a:lnTo>
                <a:moveTo>
                  <a:pt x="64008" y="420624"/>
                </a:moveTo>
                <a:lnTo>
                  <a:pt x="36576" y="420624"/>
                </a:lnTo>
                <a:lnTo>
                  <a:pt x="36576" y="393192"/>
                </a:lnTo>
                <a:lnTo>
                  <a:pt x="64008" y="393192"/>
                </a:lnTo>
                <a:lnTo>
                  <a:pt x="64008" y="420624"/>
                </a:lnTo>
                <a:moveTo>
                  <a:pt x="109728" y="420624"/>
                </a:moveTo>
                <a:lnTo>
                  <a:pt x="91440" y="420624"/>
                </a:lnTo>
                <a:lnTo>
                  <a:pt x="91440" y="393192"/>
                </a:lnTo>
                <a:lnTo>
                  <a:pt x="109728" y="393192"/>
                </a:lnTo>
                <a:lnTo>
                  <a:pt x="109728" y="420624"/>
                </a:lnTo>
                <a:moveTo>
                  <a:pt x="164592" y="420624"/>
                </a:moveTo>
                <a:lnTo>
                  <a:pt x="137160" y="420624"/>
                </a:lnTo>
                <a:lnTo>
                  <a:pt x="137160" y="393192"/>
                </a:lnTo>
                <a:lnTo>
                  <a:pt x="164592" y="393192"/>
                </a:lnTo>
                <a:lnTo>
                  <a:pt x="164592" y="420624"/>
                </a:lnTo>
                <a:moveTo>
                  <a:pt x="210312" y="420624"/>
                </a:moveTo>
                <a:lnTo>
                  <a:pt x="192024" y="420624"/>
                </a:lnTo>
                <a:lnTo>
                  <a:pt x="192024" y="393192"/>
                </a:lnTo>
                <a:lnTo>
                  <a:pt x="210312" y="393192"/>
                </a:lnTo>
                <a:lnTo>
                  <a:pt x="210312" y="420624"/>
                </a:lnTo>
                <a:moveTo>
                  <a:pt x="265176" y="420624"/>
                </a:moveTo>
                <a:lnTo>
                  <a:pt x="237744" y="420624"/>
                </a:lnTo>
                <a:lnTo>
                  <a:pt x="237744" y="393192"/>
                </a:lnTo>
                <a:lnTo>
                  <a:pt x="265176" y="393192"/>
                </a:lnTo>
                <a:lnTo>
                  <a:pt x="265176" y="420624"/>
                </a:lnTo>
                <a:moveTo>
                  <a:pt x="310896" y="420624"/>
                </a:moveTo>
                <a:lnTo>
                  <a:pt x="292608" y="420624"/>
                </a:lnTo>
                <a:lnTo>
                  <a:pt x="292608" y="393192"/>
                </a:lnTo>
                <a:lnTo>
                  <a:pt x="310896" y="393192"/>
                </a:lnTo>
                <a:lnTo>
                  <a:pt x="310896" y="420624"/>
                </a:lnTo>
                <a:moveTo>
                  <a:pt x="365760" y="420624"/>
                </a:moveTo>
                <a:lnTo>
                  <a:pt x="338328" y="420624"/>
                </a:lnTo>
                <a:lnTo>
                  <a:pt x="338328" y="393192"/>
                </a:lnTo>
                <a:lnTo>
                  <a:pt x="365760" y="393192"/>
                </a:lnTo>
                <a:lnTo>
                  <a:pt x="365760" y="420624"/>
                </a:lnTo>
                <a:moveTo>
                  <a:pt x="411480" y="420624"/>
                </a:moveTo>
                <a:lnTo>
                  <a:pt x="393192" y="420624"/>
                </a:lnTo>
                <a:lnTo>
                  <a:pt x="393192" y="393192"/>
                </a:lnTo>
                <a:lnTo>
                  <a:pt x="411480" y="393192"/>
                </a:lnTo>
                <a:lnTo>
                  <a:pt x="411480" y="420624"/>
                </a:lnTo>
                <a:moveTo>
                  <a:pt x="466344" y="420624"/>
                </a:moveTo>
                <a:lnTo>
                  <a:pt x="438912" y="420624"/>
                </a:lnTo>
                <a:lnTo>
                  <a:pt x="438912" y="393192"/>
                </a:lnTo>
                <a:lnTo>
                  <a:pt x="466344" y="393192"/>
                </a:lnTo>
                <a:lnTo>
                  <a:pt x="466344" y="420624"/>
                </a:lnTo>
                <a:moveTo>
                  <a:pt x="512064" y="420624"/>
                </a:moveTo>
                <a:lnTo>
                  <a:pt x="493776" y="420624"/>
                </a:lnTo>
                <a:lnTo>
                  <a:pt x="493776" y="393192"/>
                </a:lnTo>
                <a:lnTo>
                  <a:pt x="512064" y="393192"/>
                </a:lnTo>
                <a:lnTo>
                  <a:pt x="512064" y="420624"/>
                </a:lnTo>
                <a:moveTo>
                  <a:pt x="566928" y="420624"/>
                </a:moveTo>
                <a:lnTo>
                  <a:pt x="539496" y="420624"/>
                </a:lnTo>
                <a:lnTo>
                  <a:pt x="539496" y="393192"/>
                </a:lnTo>
                <a:lnTo>
                  <a:pt x="566928" y="393192"/>
                </a:lnTo>
                <a:lnTo>
                  <a:pt x="566928" y="420624"/>
                </a:lnTo>
                <a:moveTo>
                  <a:pt x="621792" y="420624"/>
                </a:moveTo>
                <a:lnTo>
                  <a:pt x="594360" y="420624"/>
                </a:lnTo>
                <a:lnTo>
                  <a:pt x="594360" y="393192"/>
                </a:lnTo>
                <a:lnTo>
                  <a:pt x="621792" y="393192"/>
                </a:lnTo>
                <a:lnTo>
                  <a:pt x="621792" y="420624"/>
                </a:lnTo>
                <a:moveTo>
                  <a:pt x="667512" y="420624"/>
                </a:moveTo>
                <a:lnTo>
                  <a:pt x="640080" y="420624"/>
                </a:lnTo>
                <a:lnTo>
                  <a:pt x="640080" y="393192"/>
                </a:lnTo>
                <a:lnTo>
                  <a:pt x="667512" y="393192"/>
                </a:lnTo>
                <a:lnTo>
                  <a:pt x="667512" y="420624"/>
                </a:lnTo>
                <a:moveTo>
                  <a:pt x="722376" y="420624"/>
                </a:moveTo>
                <a:lnTo>
                  <a:pt x="694944" y="420624"/>
                </a:lnTo>
                <a:lnTo>
                  <a:pt x="694944" y="393192"/>
                </a:lnTo>
                <a:lnTo>
                  <a:pt x="722376" y="393192"/>
                </a:lnTo>
                <a:lnTo>
                  <a:pt x="722376" y="420624"/>
                </a:lnTo>
                <a:moveTo>
                  <a:pt x="768096" y="420624"/>
                </a:moveTo>
                <a:lnTo>
                  <a:pt x="740664" y="420624"/>
                </a:lnTo>
                <a:lnTo>
                  <a:pt x="740664" y="393192"/>
                </a:lnTo>
                <a:lnTo>
                  <a:pt x="768096" y="393192"/>
                </a:lnTo>
                <a:lnTo>
                  <a:pt x="768096" y="420624"/>
                </a:lnTo>
                <a:moveTo>
                  <a:pt x="822960" y="420624"/>
                </a:moveTo>
                <a:lnTo>
                  <a:pt x="795528" y="420624"/>
                </a:lnTo>
                <a:lnTo>
                  <a:pt x="795528" y="393192"/>
                </a:lnTo>
                <a:lnTo>
                  <a:pt x="822960" y="393192"/>
                </a:lnTo>
                <a:lnTo>
                  <a:pt x="822960" y="420624"/>
                </a:lnTo>
                <a:moveTo>
                  <a:pt x="868680" y="420624"/>
                </a:moveTo>
                <a:lnTo>
                  <a:pt x="841248" y="420624"/>
                </a:lnTo>
                <a:lnTo>
                  <a:pt x="841248" y="393192"/>
                </a:lnTo>
                <a:lnTo>
                  <a:pt x="868680" y="393192"/>
                </a:lnTo>
                <a:lnTo>
                  <a:pt x="868680" y="420624"/>
                </a:lnTo>
                <a:moveTo>
                  <a:pt x="923544" y="420624"/>
                </a:moveTo>
                <a:lnTo>
                  <a:pt x="896112" y="420624"/>
                </a:lnTo>
                <a:lnTo>
                  <a:pt x="896112" y="393192"/>
                </a:lnTo>
                <a:lnTo>
                  <a:pt x="923544" y="393192"/>
                </a:lnTo>
                <a:lnTo>
                  <a:pt x="923544" y="420624"/>
                </a:lnTo>
                <a:moveTo>
                  <a:pt x="969264" y="420624"/>
                </a:moveTo>
                <a:lnTo>
                  <a:pt x="941832" y="420624"/>
                </a:lnTo>
                <a:lnTo>
                  <a:pt x="941832" y="393192"/>
                </a:lnTo>
                <a:lnTo>
                  <a:pt x="969264" y="393192"/>
                </a:lnTo>
                <a:lnTo>
                  <a:pt x="969264" y="420624"/>
                </a:lnTo>
                <a:moveTo>
                  <a:pt x="1024128" y="420624"/>
                </a:moveTo>
                <a:lnTo>
                  <a:pt x="996696" y="420624"/>
                </a:lnTo>
                <a:lnTo>
                  <a:pt x="996696" y="393192"/>
                </a:lnTo>
                <a:lnTo>
                  <a:pt x="1024128" y="393192"/>
                </a:lnTo>
                <a:lnTo>
                  <a:pt x="1024128" y="420624"/>
                </a:lnTo>
                <a:moveTo>
                  <a:pt x="1069848" y="420624"/>
                </a:moveTo>
                <a:lnTo>
                  <a:pt x="1042416" y="420624"/>
                </a:lnTo>
                <a:lnTo>
                  <a:pt x="1042416" y="393192"/>
                </a:lnTo>
                <a:lnTo>
                  <a:pt x="1069848" y="393192"/>
                </a:lnTo>
                <a:lnTo>
                  <a:pt x="1069848" y="420624"/>
                </a:lnTo>
                <a:moveTo>
                  <a:pt x="1124712" y="420624"/>
                </a:moveTo>
                <a:lnTo>
                  <a:pt x="1097280" y="420624"/>
                </a:lnTo>
                <a:lnTo>
                  <a:pt x="1097280" y="393192"/>
                </a:lnTo>
                <a:lnTo>
                  <a:pt x="1124712" y="393192"/>
                </a:lnTo>
                <a:lnTo>
                  <a:pt x="1124712" y="420624"/>
                </a:lnTo>
                <a:moveTo>
                  <a:pt x="1170432" y="420624"/>
                </a:moveTo>
                <a:lnTo>
                  <a:pt x="1143000" y="420624"/>
                </a:lnTo>
                <a:lnTo>
                  <a:pt x="1143000" y="393192"/>
                </a:lnTo>
                <a:lnTo>
                  <a:pt x="1170432" y="393192"/>
                </a:lnTo>
                <a:lnTo>
                  <a:pt x="1170432" y="420624"/>
                </a:lnTo>
                <a:moveTo>
                  <a:pt x="1225296" y="420624"/>
                </a:moveTo>
                <a:lnTo>
                  <a:pt x="1197864" y="420624"/>
                </a:lnTo>
                <a:lnTo>
                  <a:pt x="1197864" y="393192"/>
                </a:lnTo>
                <a:lnTo>
                  <a:pt x="1225296" y="393192"/>
                </a:lnTo>
                <a:lnTo>
                  <a:pt x="1225296" y="420624"/>
                </a:lnTo>
                <a:moveTo>
                  <a:pt x="1271016" y="420624"/>
                </a:moveTo>
                <a:lnTo>
                  <a:pt x="1243584" y="420624"/>
                </a:lnTo>
                <a:lnTo>
                  <a:pt x="1243584" y="393192"/>
                </a:lnTo>
                <a:lnTo>
                  <a:pt x="1271016" y="393192"/>
                </a:lnTo>
                <a:lnTo>
                  <a:pt x="1271016" y="420624"/>
                </a:lnTo>
                <a:moveTo>
                  <a:pt x="1325880" y="420624"/>
                </a:moveTo>
                <a:lnTo>
                  <a:pt x="1298448" y="420624"/>
                </a:lnTo>
                <a:lnTo>
                  <a:pt x="1298448" y="393192"/>
                </a:lnTo>
                <a:lnTo>
                  <a:pt x="1325880" y="393192"/>
                </a:lnTo>
                <a:lnTo>
                  <a:pt x="1325880" y="420624"/>
                </a:lnTo>
                <a:moveTo>
                  <a:pt x="1371600" y="420624"/>
                </a:moveTo>
                <a:lnTo>
                  <a:pt x="1344168" y="420624"/>
                </a:lnTo>
                <a:lnTo>
                  <a:pt x="1344168" y="393192"/>
                </a:lnTo>
                <a:lnTo>
                  <a:pt x="1371600" y="393192"/>
                </a:lnTo>
                <a:lnTo>
                  <a:pt x="1371600" y="420624"/>
                </a:lnTo>
                <a:moveTo>
                  <a:pt x="1426464" y="420624"/>
                </a:moveTo>
                <a:lnTo>
                  <a:pt x="1399032" y="420624"/>
                </a:lnTo>
                <a:lnTo>
                  <a:pt x="1399032" y="393192"/>
                </a:lnTo>
                <a:lnTo>
                  <a:pt x="1426464" y="393192"/>
                </a:lnTo>
                <a:lnTo>
                  <a:pt x="1426464" y="420624"/>
                </a:lnTo>
                <a:moveTo>
                  <a:pt x="1472184" y="420624"/>
                </a:moveTo>
                <a:lnTo>
                  <a:pt x="1444752" y="420624"/>
                </a:lnTo>
                <a:lnTo>
                  <a:pt x="1444752" y="393192"/>
                </a:lnTo>
                <a:lnTo>
                  <a:pt x="1472184" y="393192"/>
                </a:lnTo>
                <a:lnTo>
                  <a:pt x="1472184" y="420624"/>
                </a:lnTo>
                <a:moveTo>
                  <a:pt x="1527048" y="420624"/>
                </a:moveTo>
                <a:lnTo>
                  <a:pt x="1499616" y="420624"/>
                </a:lnTo>
                <a:lnTo>
                  <a:pt x="1499616" y="393192"/>
                </a:lnTo>
                <a:lnTo>
                  <a:pt x="1527048" y="393192"/>
                </a:lnTo>
                <a:lnTo>
                  <a:pt x="1527048" y="420624"/>
                </a:ln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0800000" scaled="0"/>
          </a:gradFill>
          <a:ln w="254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对象2"/>
          <p:cNvSpPr/>
          <p:nvPr>
            <p:custDataLst>
              <p:tags r:id="rId4"/>
            </p:custDataLst>
          </p:nvPr>
        </p:nvSpPr>
        <p:spPr>
          <a:xfrm>
            <a:off x="3314065" y="3910013"/>
            <a:ext cx="7306056" cy="420624"/>
          </a:xfrm>
          <a:custGeom>
            <a:avLst/>
            <a:gdLst/>
            <a:ahLst/>
            <a:cxnLst/>
            <a:rect l="l" t="t" r="r" b="b"/>
            <a:pathLst>
              <a:path w="7306056" h="420624">
                <a:moveTo>
                  <a:pt x="2258568" y="0"/>
                </a:moveTo>
                <a:lnTo>
                  <a:pt x="2276856" y="0"/>
                </a:lnTo>
                <a:lnTo>
                  <a:pt x="2276856" y="27432"/>
                </a:lnTo>
                <a:lnTo>
                  <a:pt x="2276856" y="27432"/>
                </a:lnTo>
                <a:lnTo>
                  <a:pt x="2276856" y="27432"/>
                </a:lnTo>
                <a:lnTo>
                  <a:pt x="2249424" y="18288"/>
                </a:lnTo>
                <a:lnTo>
                  <a:pt x="2258568" y="0"/>
                </a:lnTo>
                <a:moveTo>
                  <a:pt x="2331720" y="27432"/>
                </a:moveTo>
                <a:lnTo>
                  <a:pt x="2304288" y="27432"/>
                </a:lnTo>
                <a:lnTo>
                  <a:pt x="2304288" y="0"/>
                </a:lnTo>
                <a:lnTo>
                  <a:pt x="2331720" y="0"/>
                </a:lnTo>
                <a:lnTo>
                  <a:pt x="2331720" y="27432"/>
                </a:lnTo>
                <a:moveTo>
                  <a:pt x="2377440" y="27432"/>
                </a:moveTo>
                <a:lnTo>
                  <a:pt x="2359152" y="27432"/>
                </a:lnTo>
                <a:lnTo>
                  <a:pt x="2359152" y="0"/>
                </a:lnTo>
                <a:lnTo>
                  <a:pt x="2377440" y="0"/>
                </a:lnTo>
                <a:lnTo>
                  <a:pt x="2377440" y="27432"/>
                </a:lnTo>
                <a:moveTo>
                  <a:pt x="2432304" y="27432"/>
                </a:moveTo>
                <a:lnTo>
                  <a:pt x="2404872" y="27432"/>
                </a:lnTo>
                <a:lnTo>
                  <a:pt x="2404872" y="0"/>
                </a:lnTo>
                <a:lnTo>
                  <a:pt x="2432304" y="0"/>
                </a:lnTo>
                <a:lnTo>
                  <a:pt x="2432304" y="27432"/>
                </a:lnTo>
                <a:moveTo>
                  <a:pt x="2487168" y="27432"/>
                </a:moveTo>
                <a:lnTo>
                  <a:pt x="2459736" y="27432"/>
                </a:lnTo>
                <a:lnTo>
                  <a:pt x="2459736" y="0"/>
                </a:lnTo>
                <a:lnTo>
                  <a:pt x="2487168" y="0"/>
                </a:lnTo>
                <a:lnTo>
                  <a:pt x="2487168" y="27432"/>
                </a:lnTo>
                <a:moveTo>
                  <a:pt x="2532888" y="27432"/>
                </a:moveTo>
                <a:lnTo>
                  <a:pt x="2505456" y="27432"/>
                </a:lnTo>
                <a:lnTo>
                  <a:pt x="2505456" y="0"/>
                </a:lnTo>
                <a:lnTo>
                  <a:pt x="2532888" y="0"/>
                </a:lnTo>
                <a:lnTo>
                  <a:pt x="2532888" y="27432"/>
                </a:lnTo>
                <a:moveTo>
                  <a:pt x="2587752" y="27432"/>
                </a:moveTo>
                <a:lnTo>
                  <a:pt x="2560320" y="27432"/>
                </a:lnTo>
                <a:lnTo>
                  <a:pt x="2560320" y="0"/>
                </a:lnTo>
                <a:lnTo>
                  <a:pt x="2587752" y="0"/>
                </a:lnTo>
                <a:lnTo>
                  <a:pt x="2587752" y="27432"/>
                </a:lnTo>
                <a:moveTo>
                  <a:pt x="2633472" y="27432"/>
                </a:moveTo>
                <a:lnTo>
                  <a:pt x="2606040" y="27432"/>
                </a:lnTo>
                <a:lnTo>
                  <a:pt x="2606040" y="0"/>
                </a:lnTo>
                <a:lnTo>
                  <a:pt x="2633472" y="0"/>
                </a:lnTo>
                <a:lnTo>
                  <a:pt x="2633472" y="27432"/>
                </a:lnTo>
                <a:moveTo>
                  <a:pt x="2688336" y="27432"/>
                </a:moveTo>
                <a:lnTo>
                  <a:pt x="2660904" y="27432"/>
                </a:lnTo>
                <a:lnTo>
                  <a:pt x="2660904" y="0"/>
                </a:lnTo>
                <a:lnTo>
                  <a:pt x="2688336" y="0"/>
                </a:lnTo>
                <a:lnTo>
                  <a:pt x="2688336" y="27432"/>
                </a:lnTo>
                <a:moveTo>
                  <a:pt x="2734056" y="27432"/>
                </a:moveTo>
                <a:lnTo>
                  <a:pt x="2715768" y="27432"/>
                </a:lnTo>
                <a:lnTo>
                  <a:pt x="2715768" y="0"/>
                </a:lnTo>
                <a:lnTo>
                  <a:pt x="2734056" y="0"/>
                </a:lnTo>
                <a:lnTo>
                  <a:pt x="2734056" y="27432"/>
                </a:lnTo>
                <a:moveTo>
                  <a:pt x="2788920" y="27432"/>
                </a:moveTo>
                <a:lnTo>
                  <a:pt x="2761488" y="27432"/>
                </a:lnTo>
                <a:lnTo>
                  <a:pt x="2761488" y="0"/>
                </a:lnTo>
                <a:lnTo>
                  <a:pt x="2788920" y="0"/>
                </a:lnTo>
                <a:lnTo>
                  <a:pt x="2788920" y="27432"/>
                </a:lnTo>
                <a:moveTo>
                  <a:pt x="2834640" y="27432"/>
                </a:moveTo>
                <a:lnTo>
                  <a:pt x="2816352" y="27432"/>
                </a:lnTo>
                <a:lnTo>
                  <a:pt x="2816352" y="0"/>
                </a:lnTo>
                <a:lnTo>
                  <a:pt x="2834640" y="0"/>
                </a:lnTo>
                <a:lnTo>
                  <a:pt x="2834640" y="27432"/>
                </a:lnTo>
                <a:moveTo>
                  <a:pt x="2889504" y="27432"/>
                </a:moveTo>
                <a:lnTo>
                  <a:pt x="2862072" y="27432"/>
                </a:lnTo>
                <a:lnTo>
                  <a:pt x="2862072" y="0"/>
                </a:lnTo>
                <a:lnTo>
                  <a:pt x="2889504" y="0"/>
                </a:lnTo>
                <a:lnTo>
                  <a:pt x="2889504" y="27432"/>
                </a:lnTo>
                <a:moveTo>
                  <a:pt x="2944368" y="27432"/>
                </a:moveTo>
                <a:lnTo>
                  <a:pt x="2916936" y="27432"/>
                </a:lnTo>
                <a:lnTo>
                  <a:pt x="2916936" y="0"/>
                </a:lnTo>
                <a:lnTo>
                  <a:pt x="2944368" y="0"/>
                </a:lnTo>
                <a:lnTo>
                  <a:pt x="2944368" y="27432"/>
                </a:lnTo>
                <a:moveTo>
                  <a:pt x="2990088" y="27432"/>
                </a:moveTo>
                <a:lnTo>
                  <a:pt x="2962656" y="27432"/>
                </a:lnTo>
                <a:lnTo>
                  <a:pt x="2962656" y="0"/>
                </a:lnTo>
                <a:lnTo>
                  <a:pt x="2990088" y="0"/>
                </a:lnTo>
                <a:lnTo>
                  <a:pt x="2990088" y="27432"/>
                </a:lnTo>
                <a:moveTo>
                  <a:pt x="3044952" y="27432"/>
                </a:moveTo>
                <a:lnTo>
                  <a:pt x="3017520" y="27432"/>
                </a:lnTo>
                <a:lnTo>
                  <a:pt x="3017520" y="0"/>
                </a:lnTo>
                <a:lnTo>
                  <a:pt x="3044952" y="0"/>
                </a:lnTo>
                <a:lnTo>
                  <a:pt x="3044952" y="27432"/>
                </a:lnTo>
                <a:moveTo>
                  <a:pt x="3090672" y="27432"/>
                </a:moveTo>
                <a:lnTo>
                  <a:pt x="3072384" y="27432"/>
                </a:lnTo>
                <a:lnTo>
                  <a:pt x="3072384" y="0"/>
                </a:lnTo>
                <a:lnTo>
                  <a:pt x="3090672" y="0"/>
                </a:lnTo>
                <a:lnTo>
                  <a:pt x="3090672" y="27432"/>
                </a:lnTo>
                <a:moveTo>
                  <a:pt x="3145536" y="27432"/>
                </a:moveTo>
                <a:lnTo>
                  <a:pt x="3118104" y="27432"/>
                </a:lnTo>
                <a:lnTo>
                  <a:pt x="3118104" y="0"/>
                </a:lnTo>
                <a:lnTo>
                  <a:pt x="3145536" y="0"/>
                </a:lnTo>
                <a:lnTo>
                  <a:pt x="3145536" y="27432"/>
                </a:lnTo>
                <a:moveTo>
                  <a:pt x="3191256" y="27432"/>
                </a:moveTo>
                <a:lnTo>
                  <a:pt x="3172968" y="27432"/>
                </a:lnTo>
                <a:lnTo>
                  <a:pt x="3172968" y="0"/>
                </a:lnTo>
                <a:lnTo>
                  <a:pt x="3191256" y="0"/>
                </a:lnTo>
                <a:lnTo>
                  <a:pt x="3191256" y="27432"/>
                </a:lnTo>
                <a:moveTo>
                  <a:pt x="3246120" y="27432"/>
                </a:moveTo>
                <a:lnTo>
                  <a:pt x="3218688" y="27432"/>
                </a:lnTo>
                <a:lnTo>
                  <a:pt x="3218688" y="0"/>
                </a:lnTo>
                <a:lnTo>
                  <a:pt x="3246120" y="0"/>
                </a:lnTo>
                <a:lnTo>
                  <a:pt x="3246120" y="27432"/>
                </a:lnTo>
                <a:moveTo>
                  <a:pt x="3300984" y="27432"/>
                </a:moveTo>
                <a:lnTo>
                  <a:pt x="3273552" y="27432"/>
                </a:lnTo>
                <a:lnTo>
                  <a:pt x="3273552" y="0"/>
                </a:lnTo>
                <a:lnTo>
                  <a:pt x="3300984" y="0"/>
                </a:lnTo>
                <a:lnTo>
                  <a:pt x="3300984" y="27432"/>
                </a:lnTo>
                <a:moveTo>
                  <a:pt x="3346704" y="27432"/>
                </a:moveTo>
                <a:lnTo>
                  <a:pt x="3319272" y="27432"/>
                </a:lnTo>
                <a:lnTo>
                  <a:pt x="3319272" y="0"/>
                </a:lnTo>
                <a:lnTo>
                  <a:pt x="3346704" y="0"/>
                </a:lnTo>
                <a:lnTo>
                  <a:pt x="3346704" y="27432"/>
                </a:lnTo>
                <a:moveTo>
                  <a:pt x="3401568" y="27432"/>
                </a:moveTo>
                <a:lnTo>
                  <a:pt x="3374136" y="27432"/>
                </a:lnTo>
                <a:lnTo>
                  <a:pt x="3374136" y="0"/>
                </a:lnTo>
                <a:lnTo>
                  <a:pt x="3401568" y="0"/>
                </a:lnTo>
                <a:lnTo>
                  <a:pt x="3401568" y="27432"/>
                </a:lnTo>
                <a:moveTo>
                  <a:pt x="3447288" y="27432"/>
                </a:moveTo>
                <a:lnTo>
                  <a:pt x="3419856" y="27432"/>
                </a:lnTo>
                <a:lnTo>
                  <a:pt x="3419856" y="0"/>
                </a:lnTo>
                <a:lnTo>
                  <a:pt x="3447288" y="0"/>
                </a:lnTo>
                <a:lnTo>
                  <a:pt x="3447288" y="27432"/>
                </a:lnTo>
                <a:moveTo>
                  <a:pt x="3502152" y="27432"/>
                </a:moveTo>
                <a:lnTo>
                  <a:pt x="3474720" y="27432"/>
                </a:lnTo>
                <a:lnTo>
                  <a:pt x="3474720" y="0"/>
                </a:lnTo>
                <a:lnTo>
                  <a:pt x="3502152" y="0"/>
                </a:lnTo>
                <a:lnTo>
                  <a:pt x="3502152" y="27432"/>
                </a:lnTo>
                <a:moveTo>
                  <a:pt x="3547872" y="27432"/>
                </a:moveTo>
                <a:lnTo>
                  <a:pt x="3529584" y="27432"/>
                </a:lnTo>
                <a:lnTo>
                  <a:pt x="3529584" y="0"/>
                </a:lnTo>
                <a:lnTo>
                  <a:pt x="3547872" y="0"/>
                </a:lnTo>
                <a:lnTo>
                  <a:pt x="3547872" y="27432"/>
                </a:lnTo>
                <a:moveTo>
                  <a:pt x="3602736" y="27432"/>
                </a:moveTo>
                <a:lnTo>
                  <a:pt x="3575304" y="27432"/>
                </a:lnTo>
                <a:lnTo>
                  <a:pt x="3575304" y="0"/>
                </a:lnTo>
                <a:lnTo>
                  <a:pt x="3602736" y="0"/>
                </a:lnTo>
                <a:lnTo>
                  <a:pt x="3602736" y="27432"/>
                </a:lnTo>
                <a:moveTo>
                  <a:pt x="3648456" y="27432"/>
                </a:moveTo>
                <a:lnTo>
                  <a:pt x="3630168" y="27432"/>
                </a:lnTo>
                <a:lnTo>
                  <a:pt x="3630168" y="0"/>
                </a:lnTo>
                <a:lnTo>
                  <a:pt x="3648456" y="0"/>
                </a:lnTo>
                <a:lnTo>
                  <a:pt x="3648456" y="27432"/>
                </a:lnTo>
                <a:moveTo>
                  <a:pt x="3703320" y="27432"/>
                </a:moveTo>
                <a:lnTo>
                  <a:pt x="3675888" y="27432"/>
                </a:lnTo>
                <a:lnTo>
                  <a:pt x="3675888" y="0"/>
                </a:lnTo>
                <a:lnTo>
                  <a:pt x="3703320" y="0"/>
                </a:lnTo>
                <a:lnTo>
                  <a:pt x="3703320" y="27432"/>
                </a:lnTo>
                <a:moveTo>
                  <a:pt x="3758184" y="27432"/>
                </a:moveTo>
                <a:lnTo>
                  <a:pt x="3730752" y="27432"/>
                </a:lnTo>
                <a:lnTo>
                  <a:pt x="3730752" y="0"/>
                </a:lnTo>
                <a:lnTo>
                  <a:pt x="3758184" y="0"/>
                </a:lnTo>
                <a:lnTo>
                  <a:pt x="3758184" y="27432"/>
                </a:lnTo>
                <a:moveTo>
                  <a:pt x="3803904" y="27432"/>
                </a:moveTo>
                <a:lnTo>
                  <a:pt x="3776472" y="27432"/>
                </a:lnTo>
                <a:lnTo>
                  <a:pt x="3776472" y="0"/>
                </a:lnTo>
                <a:lnTo>
                  <a:pt x="3803904" y="0"/>
                </a:lnTo>
                <a:lnTo>
                  <a:pt x="3803904" y="27432"/>
                </a:lnTo>
                <a:moveTo>
                  <a:pt x="3858768" y="27432"/>
                </a:moveTo>
                <a:lnTo>
                  <a:pt x="3831336" y="27432"/>
                </a:lnTo>
                <a:lnTo>
                  <a:pt x="3831336" y="0"/>
                </a:lnTo>
                <a:lnTo>
                  <a:pt x="3858768" y="0"/>
                </a:lnTo>
                <a:lnTo>
                  <a:pt x="3858768" y="27432"/>
                </a:lnTo>
                <a:moveTo>
                  <a:pt x="3904488" y="27432"/>
                </a:moveTo>
                <a:lnTo>
                  <a:pt x="3886200" y="27432"/>
                </a:lnTo>
                <a:lnTo>
                  <a:pt x="3886200" y="0"/>
                </a:lnTo>
                <a:lnTo>
                  <a:pt x="3904488" y="0"/>
                </a:lnTo>
                <a:lnTo>
                  <a:pt x="3904488" y="27432"/>
                </a:lnTo>
                <a:moveTo>
                  <a:pt x="3959352" y="27432"/>
                </a:moveTo>
                <a:lnTo>
                  <a:pt x="3931920" y="27432"/>
                </a:lnTo>
                <a:lnTo>
                  <a:pt x="3931920" y="0"/>
                </a:lnTo>
                <a:lnTo>
                  <a:pt x="3959352" y="0"/>
                </a:lnTo>
                <a:lnTo>
                  <a:pt x="3959352" y="27432"/>
                </a:lnTo>
                <a:moveTo>
                  <a:pt x="4005072" y="27432"/>
                </a:moveTo>
                <a:lnTo>
                  <a:pt x="3986784" y="27432"/>
                </a:lnTo>
                <a:lnTo>
                  <a:pt x="3986784" y="0"/>
                </a:lnTo>
                <a:lnTo>
                  <a:pt x="4005072" y="0"/>
                </a:lnTo>
                <a:lnTo>
                  <a:pt x="4005072" y="27432"/>
                </a:lnTo>
                <a:moveTo>
                  <a:pt x="4059936" y="27432"/>
                </a:moveTo>
                <a:lnTo>
                  <a:pt x="4032504" y="27432"/>
                </a:lnTo>
                <a:lnTo>
                  <a:pt x="4032504" y="0"/>
                </a:lnTo>
                <a:lnTo>
                  <a:pt x="4059936" y="0"/>
                </a:lnTo>
                <a:lnTo>
                  <a:pt x="4059936" y="27432"/>
                </a:lnTo>
                <a:moveTo>
                  <a:pt x="4114800" y="27432"/>
                </a:moveTo>
                <a:lnTo>
                  <a:pt x="4087368" y="27432"/>
                </a:lnTo>
                <a:lnTo>
                  <a:pt x="4087368" y="0"/>
                </a:lnTo>
                <a:lnTo>
                  <a:pt x="4114800" y="0"/>
                </a:lnTo>
                <a:lnTo>
                  <a:pt x="4114800" y="27432"/>
                </a:lnTo>
                <a:moveTo>
                  <a:pt x="4160520" y="27432"/>
                </a:moveTo>
                <a:lnTo>
                  <a:pt x="4133088" y="27432"/>
                </a:lnTo>
                <a:lnTo>
                  <a:pt x="4133088" y="0"/>
                </a:lnTo>
                <a:lnTo>
                  <a:pt x="4160520" y="0"/>
                </a:lnTo>
                <a:lnTo>
                  <a:pt x="4160520" y="27432"/>
                </a:lnTo>
                <a:moveTo>
                  <a:pt x="4215384" y="27432"/>
                </a:moveTo>
                <a:lnTo>
                  <a:pt x="4187952" y="27432"/>
                </a:lnTo>
                <a:lnTo>
                  <a:pt x="4187952" y="0"/>
                </a:lnTo>
                <a:lnTo>
                  <a:pt x="4215384" y="0"/>
                </a:lnTo>
                <a:lnTo>
                  <a:pt x="4215384" y="27432"/>
                </a:lnTo>
                <a:moveTo>
                  <a:pt x="4261104" y="27432"/>
                </a:moveTo>
                <a:lnTo>
                  <a:pt x="4233672" y="27432"/>
                </a:lnTo>
                <a:lnTo>
                  <a:pt x="4233672" y="0"/>
                </a:lnTo>
                <a:lnTo>
                  <a:pt x="4261104" y="0"/>
                </a:lnTo>
                <a:lnTo>
                  <a:pt x="4261104" y="27432"/>
                </a:lnTo>
                <a:moveTo>
                  <a:pt x="4315968" y="27432"/>
                </a:moveTo>
                <a:lnTo>
                  <a:pt x="4288536" y="27432"/>
                </a:lnTo>
                <a:lnTo>
                  <a:pt x="4288536" y="0"/>
                </a:lnTo>
                <a:lnTo>
                  <a:pt x="4315968" y="0"/>
                </a:lnTo>
                <a:lnTo>
                  <a:pt x="4315968" y="27432"/>
                </a:lnTo>
                <a:moveTo>
                  <a:pt x="4361688" y="27432"/>
                </a:moveTo>
                <a:lnTo>
                  <a:pt x="4343400" y="27432"/>
                </a:lnTo>
                <a:lnTo>
                  <a:pt x="4343400" y="0"/>
                </a:lnTo>
                <a:lnTo>
                  <a:pt x="4361688" y="0"/>
                </a:lnTo>
                <a:lnTo>
                  <a:pt x="4361688" y="27432"/>
                </a:lnTo>
                <a:moveTo>
                  <a:pt x="4416552" y="27432"/>
                </a:moveTo>
                <a:lnTo>
                  <a:pt x="4389120" y="27432"/>
                </a:lnTo>
                <a:lnTo>
                  <a:pt x="4389120" y="0"/>
                </a:lnTo>
                <a:lnTo>
                  <a:pt x="4416552" y="0"/>
                </a:lnTo>
                <a:lnTo>
                  <a:pt x="4416552" y="27432"/>
                </a:lnTo>
                <a:moveTo>
                  <a:pt x="4462272" y="27432"/>
                </a:moveTo>
                <a:lnTo>
                  <a:pt x="4443984" y="27432"/>
                </a:lnTo>
                <a:lnTo>
                  <a:pt x="4443984" y="0"/>
                </a:lnTo>
                <a:lnTo>
                  <a:pt x="4462272" y="0"/>
                </a:lnTo>
                <a:lnTo>
                  <a:pt x="4462272" y="27432"/>
                </a:lnTo>
                <a:moveTo>
                  <a:pt x="4517136" y="27432"/>
                </a:moveTo>
                <a:lnTo>
                  <a:pt x="4489704" y="27432"/>
                </a:lnTo>
                <a:lnTo>
                  <a:pt x="4489704" y="0"/>
                </a:lnTo>
                <a:lnTo>
                  <a:pt x="4517136" y="0"/>
                </a:lnTo>
                <a:lnTo>
                  <a:pt x="4517136" y="27432"/>
                </a:lnTo>
                <a:moveTo>
                  <a:pt x="4572000" y="27432"/>
                </a:moveTo>
                <a:lnTo>
                  <a:pt x="4544568" y="27432"/>
                </a:lnTo>
                <a:lnTo>
                  <a:pt x="4544568" y="0"/>
                </a:lnTo>
                <a:lnTo>
                  <a:pt x="4572000" y="0"/>
                </a:lnTo>
                <a:lnTo>
                  <a:pt x="4572000" y="27432"/>
                </a:lnTo>
                <a:moveTo>
                  <a:pt x="4617720" y="27432"/>
                </a:moveTo>
                <a:lnTo>
                  <a:pt x="4590288" y="27432"/>
                </a:lnTo>
                <a:lnTo>
                  <a:pt x="4590288" y="0"/>
                </a:lnTo>
                <a:lnTo>
                  <a:pt x="4617720" y="0"/>
                </a:lnTo>
                <a:lnTo>
                  <a:pt x="4617720" y="27432"/>
                </a:lnTo>
                <a:moveTo>
                  <a:pt x="4672584" y="27432"/>
                </a:moveTo>
                <a:lnTo>
                  <a:pt x="4645152" y="27432"/>
                </a:lnTo>
                <a:lnTo>
                  <a:pt x="4645152" y="0"/>
                </a:lnTo>
                <a:lnTo>
                  <a:pt x="4672584" y="0"/>
                </a:lnTo>
                <a:lnTo>
                  <a:pt x="4672584" y="27432"/>
                </a:lnTo>
                <a:moveTo>
                  <a:pt x="4718304" y="27432"/>
                </a:moveTo>
                <a:lnTo>
                  <a:pt x="4700016" y="27432"/>
                </a:lnTo>
                <a:lnTo>
                  <a:pt x="4700016" y="0"/>
                </a:lnTo>
                <a:lnTo>
                  <a:pt x="4718304" y="0"/>
                </a:lnTo>
                <a:lnTo>
                  <a:pt x="4718304" y="27432"/>
                </a:lnTo>
                <a:moveTo>
                  <a:pt x="4773168" y="27432"/>
                </a:moveTo>
                <a:lnTo>
                  <a:pt x="4745736" y="27432"/>
                </a:lnTo>
                <a:lnTo>
                  <a:pt x="4745736" y="0"/>
                </a:lnTo>
                <a:lnTo>
                  <a:pt x="4773168" y="0"/>
                </a:lnTo>
                <a:lnTo>
                  <a:pt x="4773168" y="27432"/>
                </a:lnTo>
                <a:moveTo>
                  <a:pt x="4818888" y="27432"/>
                </a:moveTo>
                <a:lnTo>
                  <a:pt x="4800600" y="27432"/>
                </a:lnTo>
                <a:lnTo>
                  <a:pt x="4800600" y="0"/>
                </a:lnTo>
                <a:lnTo>
                  <a:pt x="4818888" y="0"/>
                </a:lnTo>
                <a:lnTo>
                  <a:pt x="4818888" y="27432"/>
                </a:lnTo>
                <a:moveTo>
                  <a:pt x="4873752" y="27432"/>
                </a:moveTo>
                <a:lnTo>
                  <a:pt x="4846320" y="27432"/>
                </a:lnTo>
                <a:lnTo>
                  <a:pt x="4846320" y="0"/>
                </a:lnTo>
                <a:lnTo>
                  <a:pt x="4873752" y="0"/>
                </a:lnTo>
                <a:lnTo>
                  <a:pt x="4873752" y="27432"/>
                </a:lnTo>
                <a:moveTo>
                  <a:pt x="4928616" y="27432"/>
                </a:moveTo>
                <a:lnTo>
                  <a:pt x="4901184" y="27432"/>
                </a:lnTo>
                <a:lnTo>
                  <a:pt x="4901184" y="0"/>
                </a:lnTo>
                <a:lnTo>
                  <a:pt x="4928616" y="0"/>
                </a:lnTo>
                <a:lnTo>
                  <a:pt x="4928616" y="27432"/>
                </a:lnTo>
                <a:moveTo>
                  <a:pt x="4974336" y="27432"/>
                </a:moveTo>
                <a:lnTo>
                  <a:pt x="4946904" y="27432"/>
                </a:lnTo>
                <a:lnTo>
                  <a:pt x="4946904" y="0"/>
                </a:lnTo>
                <a:lnTo>
                  <a:pt x="4974336" y="0"/>
                </a:lnTo>
                <a:lnTo>
                  <a:pt x="4974336" y="27432"/>
                </a:lnTo>
                <a:moveTo>
                  <a:pt x="5029200" y="27432"/>
                </a:moveTo>
                <a:lnTo>
                  <a:pt x="5001768" y="27432"/>
                </a:lnTo>
                <a:lnTo>
                  <a:pt x="5001768" y="0"/>
                </a:lnTo>
                <a:lnTo>
                  <a:pt x="5029200" y="0"/>
                </a:lnTo>
                <a:lnTo>
                  <a:pt x="5029200" y="27432"/>
                </a:lnTo>
                <a:moveTo>
                  <a:pt x="5074920" y="27432"/>
                </a:moveTo>
                <a:lnTo>
                  <a:pt x="5047488" y="27432"/>
                </a:lnTo>
                <a:lnTo>
                  <a:pt x="5047488" y="0"/>
                </a:lnTo>
                <a:lnTo>
                  <a:pt x="5074920" y="0"/>
                </a:lnTo>
                <a:lnTo>
                  <a:pt x="5074920" y="27432"/>
                </a:lnTo>
                <a:moveTo>
                  <a:pt x="5129784" y="27432"/>
                </a:moveTo>
                <a:lnTo>
                  <a:pt x="5102352" y="27432"/>
                </a:lnTo>
                <a:lnTo>
                  <a:pt x="5102352" y="0"/>
                </a:lnTo>
                <a:lnTo>
                  <a:pt x="5129784" y="0"/>
                </a:lnTo>
                <a:lnTo>
                  <a:pt x="5129784" y="27432"/>
                </a:lnTo>
                <a:moveTo>
                  <a:pt x="5175504" y="27432"/>
                </a:moveTo>
                <a:lnTo>
                  <a:pt x="5157216" y="27432"/>
                </a:lnTo>
                <a:lnTo>
                  <a:pt x="5157216" y="0"/>
                </a:lnTo>
                <a:lnTo>
                  <a:pt x="5175504" y="0"/>
                </a:lnTo>
                <a:lnTo>
                  <a:pt x="5175504" y="27432"/>
                </a:lnTo>
                <a:moveTo>
                  <a:pt x="5230368" y="27432"/>
                </a:moveTo>
                <a:lnTo>
                  <a:pt x="5202936" y="27432"/>
                </a:lnTo>
                <a:lnTo>
                  <a:pt x="5202936" y="0"/>
                </a:lnTo>
                <a:lnTo>
                  <a:pt x="5230368" y="0"/>
                </a:lnTo>
                <a:lnTo>
                  <a:pt x="5230368" y="27432"/>
                </a:lnTo>
                <a:moveTo>
                  <a:pt x="5285232" y="27432"/>
                </a:moveTo>
                <a:lnTo>
                  <a:pt x="5257800" y="27432"/>
                </a:lnTo>
                <a:lnTo>
                  <a:pt x="5257800" y="0"/>
                </a:lnTo>
                <a:lnTo>
                  <a:pt x="5285232" y="0"/>
                </a:lnTo>
                <a:lnTo>
                  <a:pt x="5285232" y="27432"/>
                </a:lnTo>
                <a:moveTo>
                  <a:pt x="5330952" y="27432"/>
                </a:moveTo>
                <a:lnTo>
                  <a:pt x="5303520" y="27432"/>
                </a:lnTo>
                <a:lnTo>
                  <a:pt x="5303520" y="0"/>
                </a:lnTo>
                <a:lnTo>
                  <a:pt x="5330952" y="0"/>
                </a:lnTo>
                <a:lnTo>
                  <a:pt x="5330952" y="27432"/>
                </a:lnTo>
                <a:moveTo>
                  <a:pt x="5385816" y="27432"/>
                </a:moveTo>
                <a:lnTo>
                  <a:pt x="5358384" y="27432"/>
                </a:lnTo>
                <a:lnTo>
                  <a:pt x="5358384" y="0"/>
                </a:lnTo>
                <a:lnTo>
                  <a:pt x="5385816" y="0"/>
                </a:lnTo>
                <a:lnTo>
                  <a:pt x="5385816" y="27432"/>
                </a:lnTo>
                <a:moveTo>
                  <a:pt x="5431536" y="27432"/>
                </a:moveTo>
                <a:lnTo>
                  <a:pt x="5404104" y="27432"/>
                </a:lnTo>
                <a:lnTo>
                  <a:pt x="5404104" y="0"/>
                </a:lnTo>
                <a:lnTo>
                  <a:pt x="5431536" y="0"/>
                </a:lnTo>
                <a:lnTo>
                  <a:pt x="5431536" y="27432"/>
                </a:lnTo>
                <a:moveTo>
                  <a:pt x="5486400" y="27432"/>
                </a:moveTo>
                <a:lnTo>
                  <a:pt x="5458968" y="27432"/>
                </a:lnTo>
                <a:lnTo>
                  <a:pt x="5458968" y="0"/>
                </a:lnTo>
                <a:lnTo>
                  <a:pt x="5486400" y="0"/>
                </a:lnTo>
                <a:lnTo>
                  <a:pt x="5486400" y="27432"/>
                </a:lnTo>
                <a:moveTo>
                  <a:pt x="5532120" y="27432"/>
                </a:moveTo>
                <a:lnTo>
                  <a:pt x="5513832" y="27432"/>
                </a:lnTo>
                <a:lnTo>
                  <a:pt x="5513832" y="0"/>
                </a:lnTo>
                <a:lnTo>
                  <a:pt x="5532120" y="0"/>
                </a:lnTo>
                <a:lnTo>
                  <a:pt x="5532120" y="27432"/>
                </a:lnTo>
                <a:moveTo>
                  <a:pt x="5586984" y="27432"/>
                </a:moveTo>
                <a:lnTo>
                  <a:pt x="5559552" y="27432"/>
                </a:lnTo>
                <a:lnTo>
                  <a:pt x="5559552" y="0"/>
                </a:lnTo>
                <a:lnTo>
                  <a:pt x="5586984" y="0"/>
                </a:lnTo>
                <a:lnTo>
                  <a:pt x="5586984" y="27432"/>
                </a:lnTo>
                <a:moveTo>
                  <a:pt x="5632704" y="27432"/>
                </a:moveTo>
                <a:lnTo>
                  <a:pt x="5614416" y="27432"/>
                </a:lnTo>
                <a:lnTo>
                  <a:pt x="5614416" y="0"/>
                </a:lnTo>
                <a:lnTo>
                  <a:pt x="5632704" y="0"/>
                </a:lnTo>
                <a:lnTo>
                  <a:pt x="5632704" y="27432"/>
                </a:lnTo>
                <a:moveTo>
                  <a:pt x="5687568" y="27432"/>
                </a:moveTo>
                <a:lnTo>
                  <a:pt x="5660136" y="27432"/>
                </a:lnTo>
                <a:lnTo>
                  <a:pt x="5660136" y="0"/>
                </a:lnTo>
                <a:lnTo>
                  <a:pt x="5687568" y="0"/>
                </a:lnTo>
                <a:lnTo>
                  <a:pt x="5687568" y="27432"/>
                </a:lnTo>
                <a:moveTo>
                  <a:pt x="5742432" y="27432"/>
                </a:moveTo>
                <a:lnTo>
                  <a:pt x="5715000" y="27432"/>
                </a:lnTo>
                <a:lnTo>
                  <a:pt x="5715000" y="0"/>
                </a:lnTo>
                <a:lnTo>
                  <a:pt x="5742432" y="0"/>
                </a:lnTo>
                <a:lnTo>
                  <a:pt x="5742432" y="27432"/>
                </a:lnTo>
                <a:moveTo>
                  <a:pt x="5788152" y="27432"/>
                </a:moveTo>
                <a:lnTo>
                  <a:pt x="5760720" y="27432"/>
                </a:lnTo>
                <a:lnTo>
                  <a:pt x="5760720" y="0"/>
                </a:lnTo>
                <a:lnTo>
                  <a:pt x="5788152" y="0"/>
                </a:lnTo>
                <a:lnTo>
                  <a:pt x="5788152" y="27432"/>
                </a:lnTo>
                <a:moveTo>
                  <a:pt x="5843016" y="27432"/>
                </a:moveTo>
                <a:lnTo>
                  <a:pt x="5815584" y="27432"/>
                </a:lnTo>
                <a:lnTo>
                  <a:pt x="5815584" y="0"/>
                </a:lnTo>
                <a:lnTo>
                  <a:pt x="5843016" y="0"/>
                </a:lnTo>
                <a:lnTo>
                  <a:pt x="5843016" y="27432"/>
                </a:lnTo>
                <a:moveTo>
                  <a:pt x="5888736" y="27432"/>
                </a:moveTo>
                <a:lnTo>
                  <a:pt x="5861304" y="27432"/>
                </a:lnTo>
                <a:lnTo>
                  <a:pt x="5861304" y="0"/>
                </a:lnTo>
                <a:lnTo>
                  <a:pt x="5888736" y="0"/>
                </a:lnTo>
                <a:lnTo>
                  <a:pt x="5888736" y="27432"/>
                </a:lnTo>
                <a:moveTo>
                  <a:pt x="5943600" y="27432"/>
                </a:moveTo>
                <a:lnTo>
                  <a:pt x="5916168" y="27432"/>
                </a:lnTo>
                <a:lnTo>
                  <a:pt x="5916168" y="0"/>
                </a:lnTo>
                <a:lnTo>
                  <a:pt x="5943600" y="0"/>
                </a:lnTo>
                <a:lnTo>
                  <a:pt x="5943600" y="27432"/>
                </a:lnTo>
                <a:moveTo>
                  <a:pt x="5989320" y="27432"/>
                </a:moveTo>
                <a:lnTo>
                  <a:pt x="5971032" y="27432"/>
                </a:lnTo>
                <a:lnTo>
                  <a:pt x="5971032" y="0"/>
                </a:lnTo>
                <a:lnTo>
                  <a:pt x="5989320" y="0"/>
                </a:lnTo>
                <a:lnTo>
                  <a:pt x="5989320" y="27432"/>
                </a:lnTo>
                <a:moveTo>
                  <a:pt x="6044184" y="27432"/>
                </a:moveTo>
                <a:lnTo>
                  <a:pt x="6016752" y="27432"/>
                </a:lnTo>
                <a:lnTo>
                  <a:pt x="6016752" y="0"/>
                </a:lnTo>
                <a:lnTo>
                  <a:pt x="6044184" y="0"/>
                </a:lnTo>
                <a:lnTo>
                  <a:pt x="6044184" y="27432"/>
                </a:lnTo>
                <a:moveTo>
                  <a:pt x="6099048" y="27432"/>
                </a:moveTo>
                <a:lnTo>
                  <a:pt x="6071616" y="27432"/>
                </a:lnTo>
                <a:lnTo>
                  <a:pt x="6071616" y="0"/>
                </a:lnTo>
                <a:lnTo>
                  <a:pt x="6099048" y="0"/>
                </a:lnTo>
                <a:lnTo>
                  <a:pt x="6099048" y="27432"/>
                </a:lnTo>
                <a:moveTo>
                  <a:pt x="6144768" y="27432"/>
                </a:moveTo>
                <a:lnTo>
                  <a:pt x="6117336" y="27432"/>
                </a:lnTo>
                <a:lnTo>
                  <a:pt x="6117336" y="0"/>
                </a:lnTo>
                <a:lnTo>
                  <a:pt x="6144768" y="0"/>
                </a:lnTo>
                <a:lnTo>
                  <a:pt x="6144768" y="27432"/>
                </a:lnTo>
                <a:moveTo>
                  <a:pt x="6199632" y="27432"/>
                </a:moveTo>
                <a:lnTo>
                  <a:pt x="6172200" y="27432"/>
                </a:lnTo>
                <a:lnTo>
                  <a:pt x="6172200" y="0"/>
                </a:lnTo>
                <a:lnTo>
                  <a:pt x="6199632" y="0"/>
                </a:lnTo>
                <a:lnTo>
                  <a:pt x="6199632" y="27432"/>
                </a:lnTo>
                <a:moveTo>
                  <a:pt x="6245352" y="27432"/>
                </a:moveTo>
                <a:lnTo>
                  <a:pt x="6217920" y="27432"/>
                </a:lnTo>
                <a:lnTo>
                  <a:pt x="6217920" y="0"/>
                </a:lnTo>
                <a:lnTo>
                  <a:pt x="6245352" y="0"/>
                </a:lnTo>
                <a:lnTo>
                  <a:pt x="6245352" y="27432"/>
                </a:lnTo>
                <a:moveTo>
                  <a:pt x="6300216" y="27432"/>
                </a:moveTo>
                <a:lnTo>
                  <a:pt x="6272784" y="27432"/>
                </a:lnTo>
                <a:lnTo>
                  <a:pt x="6272784" y="0"/>
                </a:lnTo>
                <a:lnTo>
                  <a:pt x="6300216" y="0"/>
                </a:lnTo>
                <a:lnTo>
                  <a:pt x="6300216" y="27432"/>
                </a:lnTo>
                <a:moveTo>
                  <a:pt x="6345936" y="27432"/>
                </a:moveTo>
                <a:lnTo>
                  <a:pt x="6327648" y="27432"/>
                </a:lnTo>
                <a:lnTo>
                  <a:pt x="6327648" y="0"/>
                </a:lnTo>
                <a:lnTo>
                  <a:pt x="6345936" y="0"/>
                </a:lnTo>
                <a:lnTo>
                  <a:pt x="6345936" y="27432"/>
                </a:lnTo>
                <a:moveTo>
                  <a:pt x="6400800" y="27432"/>
                </a:moveTo>
                <a:lnTo>
                  <a:pt x="6373368" y="27432"/>
                </a:lnTo>
                <a:lnTo>
                  <a:pt x="6373368" y="0"/>
                </a:lnTo>
                <a:lnTo>
                  <a:pt x="6400800" y="0"/>
                </a:lnTo>
                <a:lnTo>
                  <a:pt x="6400800" y="27432"/>
                </a:lnTo>
                <a:moveTo>
                  <a:pt x="6446520" y="27432"/>
                </a:moveTo>
                <a:lnTo>
                  <a:pt x="6428232" y="27432"/>
                </a:lnTo>
                <a:lnTo>
                  <a:pt x="6428232" y="0"/>
                </a:lnTo>
                <a:lnTo>
                  <a:pt x="6446520" y="0"/>
                </a:lnTo>
                <a:lnTo>
                  <a:pt x="6446520" y="27432"/>
                </a:lnTo>
                <a:moveTo>
                  <a:pt x="6501384" y="27432"/>
                </a:moveTo>
                <a:lnTo>
                  <a:pt x="6473952" y="27432"/>
                </a:lnTo>
                <a:lnTo>
                  <a:pt x="6473952" y="0"/>
                </a:lnTo>
                <a:lnTo>
                  <a:pt x="6501384" y="0"/>
                </a:lnTo>
                <a:lnTo>
                  <a:pt x="6501384" y="27432"/>
                </a:lnTo>
                <a:moveTo>
                  <a:pt x="6556248" y="27432"/>
                </a:moveTo>
                <a:lnTo>
                  <a:pt x="6528816" y="27432"/>
                </a:lnTo>
                <a:lnTo>
                  <a:pt x="6528816" y="0"/>
                </a:lnTo>
                <a:lnTo>
                  <a:pt x="6556248" y="0"/>
                </a:lnTo>
                <a:lnTo>
                  <a:pt x="6556248" y="27432"/>
                </a:lnTo>
                <a:moveTo>
                  <a:pt x="6601968" y="27432"/>
                </a:moveTo>
                <a:lnTo>
                  <a:pt x="6574536" y="27432"/>
                </a:lnTo>
                <a:lnTo>
                  <a:pt x="6574536" y="0"/>
                </a:lnTo>
                <a:lnTo>
                  <a:pt x="6601968" y="0"/>
                </a:lnTo>
                <a:lnTo>
                  <a:pt x="6601968" y="27432"/>
                </a:lnTo>
                <a:moveTo>
                  <a:pt x="6656832" y="27432"/>
                </a:moveTo>
                <a:lnTo>
                  <a:pt x="6629400" y="27432"/>
                </a:lnTo>
                <a:lnTo>
                  <a:pt x="6629400" y="0"/>
                </a:lnTo>
                <a:lnTo>
                  <a:pt x="6656832" y="0"/>
                </a:lnTo>
                <a:lnTo>
                  <a:pt x="6656832" y="27432"/>
                </a:lnTo>
                <a:moveTo>
                  <a:pt x="6702552" y="27432"/>
                </a:moveTo>
                <a:lnTo>
                  <a:pt x="6675120" y="27432"/>
                </a:lnTo>
                <a:lnTo>
                  <a:pt x="6675120" y="0"/>
                </a:lnTo>
                <a:lnTo>
                  <a:pt x="6702552" y="0"/>
                </a:lnTo>
                <a:lnTo>
                  <a:pt x="6702552" y="27432"/>
                </a:lnTo>
                <a:moveTo>
                  <a:pt x="6757416" y="27432"/>
                </a:moveTo>
                <a:lnTo>
                  <a:pt x="6729984" y="27432"/>
                </a:lnTo>
                <a:lnTo>
                  <a:pt x="6729984" y="0"/>
                </a:lnTo>
                <a:lnTo>
                  <a:pt x="6757416" y="0"/>
                </a:lnTo>
                <a:lnTo>
                  <a:pt x="6757416" y="27432"/>
                </a:lnTo>
                <a:moveTo>
                  <a:pt x="6803136" y="27432"/>
                </a:moveTo>
                <a:lnTo>
                  <a:pt x="6784848" y="27432"/>
                </a:lnTo>
                <a:lnTo>
                  <a:pt x="6784848" y="0"/>
                </a:lnTo>
                <a:lnTo>
                  <a:pt x="6803136" y="0"/>
                </a:lnTo>
                <a:lnTo>
                  <a:pt x="6803136" y="27432"/>
                </a:lnTo>
                <a:moveTo>
                  <a:pt x="6858000" y="27432"/>
                </a:moveTo>
                <a:lnTo>
                  <a:pt x="6830568" y="27432"/>
                </a:lnTo>
                <a:lnTo>
                  <a:pt x="6830568" y="0"/>
                </a:lnTo>
                <a:lnTo>
                  <a:pt x="6858000" y="0"/>
                </a:lnTo>
                <a:lnTo>
                  <a:pt x="6858000" y="27432"/>
                </a:lnTo>
                <a:moveTo>
                  <a:pt x="6912864" y="27432"/>
                </a:moveTo>
                <a:lnTo>
                  <a:pt x="6885432" y="27432"/>
                </a:lnTo>
                <a:lnTo>
                  <a:pt x="6885432" y="0"/>
                </a:lnTo>
                <a:lnTo>
                  <a:pt x="6912864" y="0"/>
                </a:lnTo>
                <a:lnTo>
                  <a:pt x="6912864" y="27432"/>
                </a:lnTo>
                <a:moveTo>
                  <a:pt x="6958584" y="27432"/>
                </a:moveTo>
                <a:lnTo>
                  <a:pt x="6931152" y="27432"/>
                </a:lnTo>
                <a:lnTo>
                  <a:pt x="6931152" y="0"/>
                </a:lnTo>
                <a:lnTo>
                  <a:pt x="6958584" y="0"/>
                </a:lnTo>
                <a:lnTo>
                  <a:pt x="6958584" y="27432"/>
                </a:lnTo>
                <a:moveTo>
                  <a:pt x="7013448" y="27432"/>
                </a:moveTo>
                <a:lnTo>
                  <a:pt x="6986016" y="27432"/>
                </a:lnTo>
                <a:lnTo>
                  <a:pt x="6986016" y="0"/>
                </a:lnTo>
                <a:lnTo>
                  <a:pt x="7013448" y="0"/>
                </a:lnTo>
                <a:lnTo>
                  <a:pt x="7013448" y="27432"/>
                </a:lnTo>
                <a:moveTo>
                  <a:pt x="7059168" y="27432"/>
                </a:moveTo>
                <a:lnTo>
                  <a:pt x="7031736" y="27432"/>
                </a:lnTo>
                <a:lnTo>
                  <a:pt x="7031736" y="0"/>
                </a:lnTo>
                <a:lnTo>
                  <a:pt x="7059168" y="0"/>
                </a:lnTo>
                <a:lnTo>
                  <a:pt x="7059168" y="27432"/>
                </a:lnTo>
                <a:moveTo>
                  <a:pt x="7114032" y="27432"/>
                </a:moveTo>
                <a:lnTo>
                  <a:pt x="7086600" y="27432"/>
                </a:lnTo>
                <a:lnTo>
                  <a:pt x="7086600" y="0"/>
                </a:lnTo>
                <a:lnTo>
                  <a:pt x="7114032" y="0"/>
                </a:lnTo>
                <a:lnTo>
                  <a:pt x="7114032" y="27432"/>
                </a:lnTo>
                <a:moveTo>
                  <a:pt x="7159752" y="27432"/>
                </a:moveTo>
                <a:lnTo>
                  <a:pt x="7141464" y="27432"/>
                </a:lnTo>
                <a:lnTo>
                  <a:pt x="7141464" y="0"/>
                </a:lnTo>
                <a:lnTo>
                  <a:pt x="7159752" y="0"/>
                </a:lnTo>
                <a:lnTo>
                  <a:pt x="7159752" y="27432"/>
                </a:lnTo>
                <a:moveTo>
                  <a:pt x="7214616" y="27432"/>
                </a:moveTo>
                <a:lnTo>
                  <a:pt x="7187184" y="27432"/>
                </a:lnTo>
                <a:lnTo>
                  <a:pt x="7187184" y="0"/>
                </a:lnTo>
                <a:lnTo>
                  <a:pt x="7214616" y="0"/>
                </a:lnTo>
                <a:lnTo>
                  <a:pt x="7214616" y="27432"/>
                </a:lnTo>
                <a:moveTo>
                  <a:pt x="7260336" y="27432"/>
                </a:moveTo>
                <a:lnTo>
                  <a:pt x="7242048" y="27432"/>
                </a:lnTo>
                <a:lnTo>
                  <a:pt x="7242048" y="0"/>
                </a:lnTo>
                <a:lnTo>
                  <a:pt x="7260336" y="0"/>
                </a:lnTo>
                <a:lnTo>
                  <a:pt x="7260336" y="27432"/>
                </a:lnTo>
                <a:moveTo>
                  <a:pt x="7306056" y="27432"/>
                </a:moveTo>
                <a:lnTo>
                  <a:pt x="7287768" y="27432"/>
                </a:lnTo>
                <a:lnTo>
                  <a:pt x="7287768" y="0"/>
                </a:lnTo>
                <a:lnTo>
                  <a:pt x="7306056" y="0"/>
                </a:lnTo>
                <a:lnTo>
                  <a:pt x="7306056" y="27432"/>
                </a:lnTo>
                <a:moveTo>
                  <a:pt x="2258568" y="54864"/>
                </a:moveTo>
                <a:lnTo>
                  <a:pt x="2249424" y="73152"/>
                </a:lnTo>
                <a:lnTo>
                  <a:pt x="2231136" y="64008"/>
                </a:lnTo>
                <a:lnTo>
                  <a:pt x="2240280" y="36576"/>
                </a:lnTo>
                <a:lnTo>
                  <a:pt x="2258568" y="54864"/>
                </a:lnTo>
                <a:moveTo>
                  <a:pt x="2240280" y="91440"/>
                </a:moveTo>
                <a:lnTo>
                  <a:pt x="2231136" y="118872"/>
                </a:lnTo>
                <a:lnTo>
                  <a:pt x="2203704" y="109728"/>
                </a:lnTo>
                <a:lnTo>
                  <a:pt x="2212848" y="82296"/>
                </a:lnTo>
                <a:lnTo>
                  <a:pt x="2240280" y="91440"/>
                </a:lnTo>
                <a:moveTo>
                  <a:pt x="2221992" y="137160"/>
                </a:moveTo>
                <a:lnTo>
                  <a:pt x="2203704" y="164592"/>
                </a:lnTo>
                <a:lnTo>
                  <a:pt x="2185416" y="146304"/>
                </a:lnTo>
                <a:lnTo>
                  <a:pt x="2194560" y="128016"/>
                </a:lnTo>
                <a:lnTo>
                  <a:pt x="2221992" y="137160"/>
                </a:lnTo>
                <a:moveTo>
                  <a:pt x="2194560" y="182880"/>
                </a:moveTo>
                <a:lnTo>
                  <a:pt x="2185416" y="201168"/>
                </a:lnTo>
                <a:lnTo>
                  <a:pt x="2167128" y="192024"/>
                </a:lnTo>
                <a:lnTo>
                  <a:pt x="2176272" y="173736"/>
                </a:lnTo>
                <a:lnTo>
                  <a:pt x="2194560" y="182880"/>
                </a:lnTo>
                <a:moveTo>
                  <a:pt x="2176272" y="228600"/>
                </a:moveTo>
                <a:lnTo>
                  <a:pt x="2167128" y="246888"/>
                </a:lnTo>
                <a:lnTo>
                  <a:pt x="2139696" y="237744"/>
                </a:lnTo>
                <a:lnTo>
                  <a:pt x="2148840" y="210312"/>
                </a:lnTo>
                <a:lnTo>
                  <a:pt x="2176272" y="228600"/>
                </a:lnTo>
                <a:moveTo>
                  <a:pt x="2148840" y="274320"/>
                </a:moveTo>
                <a:lnTo>
                  <a:pt x="2139696" y="292608"/>
                </a:lnTo>
                <a:lnTo>
                  <a:pt x="2121408" y="283464"/>
                </a:lnTo>
                <a:lnTo>
                  <a:pt x="2130552" y="256032"/>
                </a:lnTo>
                <a:lnTo>
                  <a:pt x="2148840" y="274320"/>
                </a:lnTo>
                <a:moveTo>
                  <a:pt x="2130552" y="310896"/>
                </a:moveTo>
                <a:lnTo>
                  <a:pt x="2121408" y="338328"/>
                </a:lnTo>
                <a:lnTo>
                  <a:pt x="2093976" y="320040"/>
                </a:lnTo>
                <a:lnTo>
                  <a:pt x="2112264" y="301752"/>
                </a:lnTo>
                <a:lnTo>
                  <a:pt x="2130552" y="310896"/>
                </a:lnTo>
                <a:moveTo>
                  <a:pt x="2112264" y="356616"/>
                </a:moveTo>
                <a:lnTo>
                  <a:pt x="2093976" y="374904"/>
                </a:lnTo>
                <a:lnTo>
                  <a:pt x="2075688" y="365760"/>
                </a:lnTo>
                <a:lnTo>
                  <a:pt x="2084832" y="347472"/>
                </a:lnTo>
                <a:lnTo>
                  <a:pt x="2112264" y="356616"/>
                </a:lnTo>
                <a:moveTo>
                  <a:pt x="2084832" y="402336"/>
                </a:moveTo>
                <a:lnTo>
                  <a:pt x="2075688" y="420624"/>
                </a:lnTo>
                <a:lnTo>
                  <a:pt x="2057400" y="420624"/>
                </a:lnTo>
                <a:lnTo>
                  <a:pt x="2057400" y="393192"/>
                </a:lnTo>
                <a:lnTo>
                  <a:pt x="2066544" y="393192"/>
                </a:lnTo>
                <a:lnTo>
                  <a:pt x="2066544" y="393192"/>
                </a:lnTo>
                <a:lnTo>
                  <a:pt x="2084832" y="402336"/>
                </a:lnTo>
                <a:moveTo>
                  <a:pt x="9144" y="420624"/>
                </a:moveTo>
                <a:lnTo>
                  <a:pt x="0" y="420624"/>
                </a:lnTo>
                <a:lnTo>
                  <a:pt x="0" y="393192"/>
                </a:lnTo>
                <a:lnTo>
                  <a:pt x="9144" y="393192"/>
                </a:lnTo>
                <a:lnTo>
                  <a:pt x="9144" y="420624"/>
                </a:lnTo>
                <a:moveTo>
                  <a:pt x="64008" y="420624"/>
                </a:moveTo>
                <a:lnTo>
                  <a:pt x="36576" y="420624"/>
                </a:lnTo>
                <a:lnTo>
                  <a:pt x="36576" y="393192"/>
                </a:lnTo>
                <a:lnTo>
                  <a:pt x="64008" y="393192"/>
                </a:lnTo>
                <a:lnTo>
                  <a:pt x="64008" y="420624"/>
                </a:lnTo>
                <a:moveTo>
                  <a:pt x="109728" y="420624"/>
                </a:moveTo>
                <a:lnTo>
                  <a:pt x="91440" y="420624"/>
                </a:lnTo>
                <a:lnTo>
                  <a:pt x="91440" y="393192"/>
                </a:lnTo>
                <a:lnTo>
                  <a:pt x="109728" y="393192"/>
                </a:lnTo>
                <a:lnTo>
                  <a:pt x="109728" y="420624"/>
                </a:lnTo>
                <a:moveTo>
                  <a:pt x="164592" y="420624"/>
                </a:moveTo>
                <a:lnTo>
                  <a:pt x="137160" y="420624"/>
                </a:lnTo>
                <a:lnTo>
                  <a:pt x="137160" y="393192"/>
                </a:lnTo>
                <a:lnTo>
                  <a:pt x="164592" y="393192"/>
                </a:lnTo>
                <a:lnTo>
                  <a:pt x="164592" y="420624"/>
                </a:lnTo>
                <a:moveTo>
                  <a:pt x="210312" y="420624"/>
                </a:moveTo>
                <a:lnTo>
                  <a:pt x="192024" y="420624"/>
                </a:lnTo>
                <a:lnTo>
                  <a:pt x="192024" y="393192"/>
                </a:lnTo>
                <a:lnTo>
                  <a:pt x="210312" y="393192"/>
                </a:lnTo>
                <a:lnTo>
                  <a:pt x="210312" y="420624"/>
                </a:lnTo>
                <a:moveTo>
                  <a:pt x="265176" y="420624"/>
                </a:moveTo>
                <a:lnTo>
                  <a:pt x="237744" y="420624"/>
                </a:lnTo>
                <a:lnTo>
                  <a:pt x="237744" y="393192"/>
                </a:lnTo>
                <a:lnTo>
                  <a:pt x="265176" y="393192"/>
                </a:lnTo>
                <a:lnTo>
                  <a:pt x="265176" y="420624"/>
                </a:lnTo>
                <a:moveTo>
                  <a:pt x="320040" y="420624"/>
                </a:moveTo>
                <a:lnTo>
                  <a:pt x="292608" y="420624"/>
                </a:lnTo>
                <a:lnTo>
                  <a:pt x="292608" y="393192"/>
                </a:lnTo>
                <a:lnTo>
                  <a:pt x="320040" y="393192"/>
                </a:lnTo>
                <a:lnTo>
                  <a:pt x="320040" y="420624"/>
                </a:lnTo>
                <a:moveTo>
                  <a:pt x="365760" y="420624"/>
                </a:moveTo>
                <a:lnTo>
                  <a:pt x="338328" y="420624"/>
                </a:lnTo>
                <a:lnTo>
                  <a:pt x="338328" y="393192"/>
                </a:lnTo>
                <a:lnTo>
                  <a:pt x="365760" y="393192"/>
                </a:lnTo>
                <a:lnTo>
                  <a:pt x="365760" y="420624"/>
                </a:lnTo>
                <a:moveTo>
                  <a:pt x="420624" y="420624"/>
                </a:moveTo>
                <a:lnTo>
                  <a:pt x="393192" y="420624"/>
                </a:lnTo>
                <a:lnTo>
                  <a:pt x="393192" y="393192"/>
                </a:lnTo>
                <a:lnTo>
                  <a:pt x="420624" y="393192"/>
                </a:lnTo>
                <a:lnTo>
                  <a:pt x="420624" y="420624"/>
                </a:lnTo>
                <a:moveTo>
                  <a:pt x="466344" y="420624"/>
                </a:moveTo>
                <a:lnTo>
                  <a:pt x="438912" y="420624"/>
                </a:lnTo>
                <a:lnTo>
                  <a:pt x="438912" y="393192"/>
                </a:lnTo>
                <a:lnTo>
                  <a:pt x="466344" y="393192"/>
                </a:lnTo>
                <a:lnTo>
                  <a:pt x="466344" y="420624"/>
                </a:lnTo>
                <a:moveTo>
                  <a:pt x="521208" y="420624"/>
                </a:moveTo>
                <a:lnTo>
                  <a:pt x="493776" y="420624"/>
                </a:lnTo>
                <a:lnTo>
                  <a:pt x="493776" y="393192"/>
                </a:lnTo>
                <a:lnTo>
                  <a:pt x="521208" y="393192"/>
                </a:lnTo>
                <a:lnTo>
                  <a:pt x="521208" y="420624"/>
                </a:lnTo>
                <a:moveTo>
                  <a:pt x="566928" y="420624"/>
                </a:moveTo>
                <a:lnTo>
                  <a:pt x="539496" y="420624"/>
                </a:lnTo>
                <a:lnTo>
                  <a:pt x="539496" y="393192"/>
                </a:lnTo>
                <a:lnTo>
                  <a:pt x="566928" y="393192"/>
                </a:lnTo>
                <a:lnTo>
                  <a:pt x="566928" y="420624"/>
                </a:lnTo>
                <a:moveTo>
                  <a:pt x="621792" y="420624"/>
                </a:moveTo>
                <a:lnTo>
                  <a:pt x="594360" y="420624"/>
                </a:lnTo>
                <a:lnTo>
                  <a:pt x="594360" y="393192"/>
                </a:lnTo>
                <a:lnTo>
                  <a:pt x="621792" y="393192"/>
                </a:lnTo>
                <a:lnTo>
                  <a:pt x="621792" y="420624"/>
                </a:lnTo>
                <a:moveTo>
                  <a:pt x="667512" y="420624"/>
                </a:moveTo>
                <a:lnTo>
                  <a:pt x="640080" y="420624"/>
                </a:lnTo>
                <a:lnTo>
                  <a:pt x="640080" y="393192"/>
                </a:lnTo>
                <a:lnTo>
                  <a:pt x="667512" y="393192"/>
                </a:lnTo>
                <a:lnTo>
                  <a:pt x="667512" y="420624"/>
                </a:lnTo>
                <a:moveTo>
                  <a:pt x="722376" y="420624"/>
                </a:moveTo>
                <a:lnTo>
                  <a:pt x="694944" y="420624"/>
                </a:lnTo>
                <a:lnTo>
                  <a:pt x="694944" y="393192"/>
                </a:lnTo>
                <a:lnTo>
                  <a:pt x="722376" y="393192"/>
                </a:lnTo>
                <a:lnTo>
                  <a:pt x="722376" y="420624"/>
                </a:lnTo>
                <a:moveTo>
                  <a:pt x="768096" y="420624"/>
                </a:moveTo>
                <a:lnTo>
                  <a:pt x="740664" y="420624"/>
                </a:lnTo>
                <a:lnTo>
                  <a:pt x="740664" y="393192"/>
                </a:lnTo>
                <a:lnTo>
                  <a:pt x="768096" y="393192"/>
                </a:lnTo>
                <a:lnTo>
                  <a:pt x="768096" y="420624"/>
                </a:lnTo>
                <a:moveTo>
                  <a:pt x="822960" y="420624"/>
                </a:moveTo>
                <a:lnTo>
                  <a:pt x="795528" y="420624"/>
                </a:lnTo>
                <a:lnTo>
                  <a:pt x="795528" y="393192"/>
                </a:lnTo>
                <a:lnTo>
                  <a:pt x="822960" y="393192"/>
                </a:lnTo>
                <a:lnTo>
                  <a:pt x="822960" y="420624"/>
                </a:lnTo>
                <a:moveTo>
                  <a:pt x="868680" y="420624"/>
                </a:moveTo>
                <a:lnTo>
                  <a:pt x="841248" y="420624"/>
                </a:lnTo>
                <a:lnTo>
                  <a:pt x="841248" y="393192"/>
                </a:lnTo>
                <a:lnTo>
                  <a:pt x="868680" y="393192"/>
                </a:lnTo>
                <a:lnTo>
                  <a:pt x="868680" y="420624"/>
                </a:lnTo>
                <a:moveTo>
                  <a:pt x="923544" y="420624"/>
                </a:moveTo>
                <a:lnTo>
                  <a:pt x="896112" y="420624"/>
                </a:lnTo>
                <a:lnTo>
                  <a:pt x="896112" y="393192"/>
                </a:lnTo>
                <a:lnTo>
                  <a:pt x="923544" y="393192"/>
                </a:lnTo>
                <a:lnTo>
                  <a:pt x="923544" y="420624"/>
                </a:lnTo>
                <a:moveTo>
                  <a:pt x="969264" y="420624"/>
                </a:moveTo>
                <a:lnTo>
                  <a:pt x="950976" y="420624"/>
                </a:lnTo>
                <a:lnTo>
                  <a:pt x="950976" y="393192"/>
                </a:lnTo>
                <a:lnTo>
                  <a:pt x="969264" y="393192"/>
                </a:lnTo>
                <a:lnTo>
                  <a:pt x="969264" y="420624"/>
                </a:lnTo>
                <a:moveTo>
                  <a:pt x="1024128" y="420624"/>
                </a:moveTo>
                <a:lnTo>
                  <a:pt x="996696" y="420624"/>
                </a:lnTo>
                <a:lnTo>
                  <a:pt x="996696" y="393192"/>
                </a:lnTo>
                <a:lnTo>
                  <a:pt x="1024128" y="393192"/>
                </a:lnTo>
                <a:lnTo>
                  <a:pt x="1024128" y="420624"/>
                </a:lnTo>
                <a:moveTo>
                  <a:pt x="1069848" y="420624"/>
                </a:moveTo>
                <a:lnTo>
                  <a:pt x="1051560" y="420624"/>
                </a:lnTo>
                <a:lnTo>
                  <a:pt x="1051560" y="393192"/>
                </a:lnTo>
                <a:lnTo>
                  <a:pt x="1069848" y="393192"/>
                </a:lnTo>
                <a:lnTo>
                  <a:pt x="1069848" y="420624"/>
                </a:lnTo>
                <a:moveTo>
                  <a:pt x="1124712" y="420624"/>
                </a:moveTo>
                <a:lnTo>
                  <a:pt x="1097280" y="420624"/>
                </a:lnTo>
                <a:lnTo>
                  <a:pt x="1097280" y="393192"/>
                </a:lnTo>
                <a:lnTo>
                  <a:pt x="1124712" y="393192"/>
                </a:lnTo>
                <a:lnTo>
                  <a:pt x="1124712" y="420624"/>
                </a:lnTo>
                <a:moveTo>
                  <a:pt x="1170432" y="420624"/>
                </a:moveTo>
                <a:lnTo>
                  <a:pt x="1152144" y="420624"/>
                </a:lnTo>
                <a:lnTo>
                  <a:pt x="1152144" y="393192"/>
                </a:lnTo>
                <a:lnTo>
                  <a:pt x="1170432" y="393192"/>
                </a:lnTo>
                <a:lnTo>
                  <a:pt x="1170432" y="420624"/>
                </a:lnTo>
                <a:moveTo>
                  <a:pt x="1225296" y="420624"/>
                </a:moveTo>
                <a:lnTo>
                  <a:pt x="1197864" y="420624"/>
                </a:lnTo>
                <a:lnTo>
                  <a:pt x="1197864" y="393192"/>
                </a:lnTo>
                <a:lnTo>
                  <a:pt x="1225296" y="393192"/>
                </a:lnTo>
                <a:lnTo>
                  <a:pt x="1225296" y="420624"/>
                </a:lnTo>
                <a:moveTo>
                  <a:pt x="1271016" y="420624"/>
                </a:moveTo>
                <a:lnTo>
                  <a:pt x="1252728" y="420624"/>
                </a:lnTo>
                <a:lnTo>
                  <a:pt x="1252728" y="393192"/>
                </a:lnTo>
                <a:lnTo>
                  <a:pt x="1271016" y="393192"/>
                </a:lnTo>
                <a:lnTo>
                  <a:pt x="1271016" y="420624"/>
                </a:lnTo>
                <a:moveTo>
                  <a:pt x="1325880" y="420624"/>
                </a:moveTo>
                <a:lnTo>
                  <a:pt x="1298448" y="420624"/>
                </a:lnTo>
                <a:lnTo>
                  <a:pt x="1298448" y="393192"/>
                </a:lnTo>
                <a:lnTo>
                  <a:pt x="1325880" y="393192"/>
                </a:lnTo>
                <a:lnTo>
                  <a:pt x="1325880" y="420624"/>
                </a:lnTo>
                <a:moveTo>
                  <a:pt x="1371600" y="420624"/>
                </a:moveTo>
                <a:lnTo>
                  <a:pt x="1353312" y="420624"/>
                </a:lnTo>
                <a:lnTo>
                  <a:pt x="1353312" y="393192"/>
                </a:lnTo>
                <a:lnTo>
                  <a:pt x="1371600" y="393192"/>
                </a:lnTo>
                <a:lnTo>
                  <a:pt x="1371600" y="420624"/>
                </a:lnTo>
                <a:moveTo>
                  <a:pt x="1426464" y="420624"/>
                </a:moveTo>
                <a:lnTo>
                  <a:pt x="1399032" y="420624"/>
                </a:lnTo>
                <a:lnTo>
                  <a:pt x="1399032" y="393192"/>
                </a:lnTo>
                <a:lnTo>
                  <a:pt x="1426464" y="393192"/>
                </a:lnTo>
                <a:lnTo>
                  <a:pt x="1426464" y="420624"/>
                </a:lnTo>
                <a:moveTo>
                  <a:pt x="1481328" y="420624"/>
                </a:moveTo>
                <a:lnTo>
                  <a:pt x="1453896" y="420624"/>
                </a:lnTo>
                <a:lnTo>
                  <a:pt x="1453896" y="393192"/>
                </a:lnTo>
                <a:lnTo>
                  <a:pt x="1481328" y="393192"/>
                </a:lnTo>
                <a:lnTo>
                  <a:pt x="1481328" y="420624"/>
                </a:lnTo>
                <a:moveTo>
                  <a:pt x="1527048" y="420624"/>
                </a:moveTo>
                <a:lnTo>
                  <a:pt x="1499616" y="420624"/>
                </a:lnTo>
                <a:lnTo>
                  <a:pt x="1499616" y="393192"/>
                </a:lnTo>
                <a:lnTo>
                  <a:pt x="1527048" y="393192"/>
                </a:lnTo>
                <a:lnTo>
                  <a:pt x="1527048" y="420624"/>
                </a:lnTo>
                <a:moveTo>
                  <a:pt x="1581912" y="420624"/>
                </a:moveTo>
                <a:lnTo>
                  <a:pt x="1554480" y="420624"/>
                </a:lnTo>
                <a:lnTo>
                  <a:pt x="1554480" y="393192"/>
                </a:lnTo>
                <a:lnTo>
                  <a:pt x="1581912" y="393192"/>
                </a:lnTo>
                <a:lnTo>
                  <a:pt x="1581912" y="420624"/>
                </a:lnTo>
                <a:moveTo>
                  <a:pt x="1627632" y="420624"/>
                </a:moveTo>
                <a:lnTo>
                  <a:pt x="1600200" y="420624"/>
                </a:lnTo>
                <a:lnTo>
                  <a:pt x="1600200" y="393192"/>
                </a:lnTo>
                <a:lnTo>
                  <a:pt x="1627632" y="393192"/>
                </a:lnTo>
                <a:lnTo>
                  <a:pt x="1627632" y="420624"/>
                </a:lnTo>
                <a:moveTo>
                  <a:pt x="1682496" y="420624"/>
                </a:moveTo>
                <a:lnTo>
                  <a:pt x="1655064" y="420624"/>
                </a:lnTo>
                <a:lnTo>
                  <a:pt x="1655064" y="393192"/>
                </a:lnTo>
                <a:lnTo>
                  <a:pt x="1682496" y="393192"/>
                </a:lnTo>
                <a:lnTo>
                  <a:pt x="1682496" y="420624"/>
                </a:lnTo>
                <a:moveTo>
                  <a:pt x="1728216" y="420624"/>
                </a:moveTo>
                <a:lnTo>
                  <a:pt x="1700784" y="420624"/>
                </a:lnTo>
                <a:lnTo>
                  <a:pt x="1700784" y="393192"/>
                </a:lnTo>
                <a:lnTo>
                  <a:pt x="1728216" y="393192"/>
                </a:lnTo>
                <a:lnTo>
                  <a:pt x="1728216" y="420624"/>
                </a:lnTo>
                <a:moveTo>
                  <a:pt x="1783080" y="420624"/>
                </a:moveTo>
                <a:lnTo>
                  <a:pt x="1755648" y="420624"/>
                </a:lnTo>
                <a:lnTo>
                  <a:pt x="1755648" y="393192"/>
                </a:lnTo>
                <a:lnTo>
                  <a:pt x="1783080" y="393192"/>
                </a:lnTo>
                <a:lnTo>
                  <a:pt x="1783080" y="420624"/>
                </a:lnTo>
                <a:moveTo>
                  <a:pt x="1828800" y="420624"/>
                </a:moveTo>
                <a:lnTo>
                  <a:pt x="1801368" y="420624"/>
                </a:lnTo>
                <a:lnTo>
                  <a:pt x="1801368" y="393192"/>
                </a:lnTo>
                <a:lnTo>
                  <a:pt x="1828800" y="393192"/>
                </a:lnTo>
                <a:lnTo>
                  <a:pt x="1828800" y="420624"/>
                </a:lnTo>
                <a:moveTo>
                  <a:pt x="1883664" y="420624"/>
                </a:moveTo>
                <a:lnTo>
                  <a:pt x="1856232" y="420624"/>
                </a:lnTo>
                <a:lnTo>
                  <a:pt x="1856232" y="393192"/>
                </a:lnTo>
                <a:lnTo>
                  <a:pt x="1883664" y="393192"/>
                </a:lnTo>
                <a:lnTo>
                  <a:pt x="1883664" y="420624"/>
                </a:lnTo>
                <a:moveTo>
                  <a:pt x="1929384" y="420624"/>
                </a:moveTo>
                <a:lnTo>
                  <a:pt x="1901952" y="420624"/>
                </a:lnTo>
                <a:lnTo>
                  <a:pt x="1901952" y="393192"/>
                </a:lnTo>
                <a:lnTo>
                  <a:pt x="1929384" y="393192"/>
                </a:lnTo>
                <a:lnTo>
                  <a:pt x="1929384" y="420624"/>
                </a:lnTo>
                <a:moveTo>
                  <a:pt x="1984248" y="420624"/>
                </a:moveTo>
                <a:lnTo>
                  <a:pt x="1956816" y="420624"/>
                </a:lnTo>
                <a:lnTo>
                  <a:pt x="1956816" y="393192"/>
                </a:lnTo>
                <a:lnTo>
                  <a:pt x="1984248" y="393192"/>
                </a:lnTo>
                <a:lnTo>
                  <a:pt x="1984248" y="420624"/>
                </a:lnTo>
                <a:moveTo>
                  <a:pt x="2029968" y="420624"/>
                </a:moveTo>
                <a:lnTo>
                  <a:pt x="2002536" y="420624"/>
                </a:lnTo>
                <a:lnTo>
                  <a:pt x="2002536" y="393192"/>
                </a:lnTo>
                <a:lnTo>
                  <a:pt x="2029968" y="393192"/>
                </a:lnTo>
                <a:lnTo>
                  <a:pt x="2029968" y="420624"/>
                </a:ln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0800000" scaled="0"/>
          </a:gradFill>
          <a:ln w="254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对象3"/>
          <p:cNvSpPr/>
          <p:nvPr>
            <p:custDataLst>
              <p:tags r:id="rId5"/>
            </p:custDataLst>
          </p:nvPr>
        </p:nvSpPr>
        <p:spPr>
          <a:xfrm>
            <a:off x="2912110" y="5409248"/>
            <a:ext cx="7699248" cy="420624"/>
          </a:xfrm>
          <a:custGeom>
            <a:avLst/>
            <a:gdLst/>
            <a:ahLst/>
            <a:cxnLst/>
            <a:rect l="l" t="t" r="r" b="b"/>
            <a:pathLst>
              <a:path w="7699248" h="420624">
                <a:moveTo>
                  <a:pt x="2660904" y="0"/>
                </a:moveTo>
                <a:lnTo>
                  <a:pt x="2679192" y="0"/>
                </a:lnTo>
                <a:lnTo>
                  <a:pt x="2679192" y="27432"/>
                </a:lnTo>
                <a:lnTo>
                  <a:pt x="2679192" y="27432"/>
                </a:lnTo>
                <a:lnTo>
                  <a:pt x="2670048" y="27432"/>
                </a:lnTo>
                <a:lnTo>
                  <a:pt x="2651760" y="18288"/>
                </a:lnTo>
                <a:lnTo>
                  <a:pt x="2660904" y="0"/>
                </a:lnTo>
                <a:moveTo>
                  <a:pt x="2734056" y="27432"/>
                </a:moveTo>
                <a:lnTo>
                  <a:pt x="2706624" y="27432"/>
                </a:lnTo>
                <a:lnTo>
                  <a:pt x="2706624" y="0"/>
                </a:lnTo>
                <a:lnTo>
                  <a:pt x="2734056" y="0"/>
                </a:lnTo>
                <a:lnTo>
                  <a:pt x="2734056" y="27432"/>
                </a:lnTo>
                <a:moveTo>
                  <a:pt x="2779776" y="27432"/>
                </a:moveTo>
                <a:lnTo>
                  <a:pt x="2752344" y="27432"/>
                </a:lnTo>
                <a:lnTo>
                  <a:pt x="2752344" y="0"/>
                </a:lnTo>
                <a:lnTo>
                  <a:pt x="2779776" y="0"/>
                </a:lnTo>
                <a:lnTo>
                  <a:pt x="2779776" y="27432"/>
                </a:lnTo>
                <a:moveTo>
                  <a:pt x="2834640" y="27432"/>
                </a:moveTo>
                <a:lnTo>
                  <a:pt x="2807208" y="27432"/>
                </a:lnTo>
                <a:lnTo>
                  <a:pt x="2807208" y="0"/>
                </a:lnTo>
                <a:lnTo>
                  <a:pt x="2834640" y="0"/>
                </a:lnTo>
                <a:lnTo>
                  <a:pt x="2834640" y="27432"/>
                </a:lnTo>
                <a:moveTo>
                  <a:pt x="2880360" y="27432"/>
                </a:moveTo>
                <a:lnTo>
                  <a:pt x="2862072" y="27432"/>
                </a:lnTo>
                <a:lnTo>
                  <a:pt x="2862072" y="0"/>
                </a:lnTo>
                <a:lnTo>
                  <a:pt x="2880360" y="0"/>
                </a:lnTo>
                <a:lnTo>
                  <a:pt x="2880360" y="27432"/>
                </a:lnTo>
                <a:moveTo>
                  <a:pt x="2935224" y="27432"/>
                </a:moveTo>
                <a:lnTo>
                  <a:pt x="2907792" y="27432"/>
                </a:lnTo>
                <a:lnTo>
                  <a:pt x="2907792" y="0"/>
                </a:lnTo>
                <a:lnTo>
                  <a:pt x="2935224" y="0"/>
                </a:lnTo>
                <a:lnTo>
                  <a:pt x="2935224" y="27432"/>
                </a:lnTo>
                <a:moveTo>
                  <a:pt x="2980944" y="27432"/>
                </a:moveTo>
                <a:lnTo>
                  <a:pt x="2962656" y="27432"/>
                </a:lnTo>
                <a:lnTo>
                  <a:pt x="2962656" y="0"/>
                </a:lnTo>
                <a:lnTo>
                  <a:pt x="2980944" y="0"/>
                </a:lnTo>
                <a:lnTo>
                  <a:pt x="2980944" y="27432"/>
                </a:lnTo>
                <a:moveTo>
                  <a:pt x="3035808" y="27432"/>
                </a:moveTo>
                <a:lnTo>
                  <a:pt x="3008376" y="27432"/>
                </a:lnTo>
                <a:lnTo>
                  <a:pt x="3008376" y="0"/>
                </a:lnTo>
                <a:lnTo>
                  <a:pt x="3035808" y="0"/>
                </a:lnTo>
                <a:lnTo>
                  <a:pt x="3035808" y="27432"/>
                </a:lnTo>
                <a:moveTo>
                  <a:pt x="3090672" y="27432"/>
                </a:moveTo>
                <a:lnTo>
                  <a:pt x="3063240" y="27432"/>
                </a:lnTo>
                <a:lnTo>
                  <a:pt x="3063240" y="0"/>
                </a:lnTo>
                <a:lnTo>
                  <a:pt x="3090672" y="0"/>
                </a:lnTo>
                <a:lnTo>
                  <a:pt x="3090672" y="27432"/>
                </a:lnTo>
                <a:moveTo>
                  <a:pt x="3136392" y="27432"/>
                </a:moveTo>
                <a:lnTo>
                  <a:pt x="3108960" y="27432"/>
                </a:lnTo>
                <a:lnTo>
                  <a:pt x="3108960" y="0"/>
                </a:lnTo>
                <a:lnTo>
                  <a:pt x="3136392" y="0"/>
                </a:lnTo>
                <a:lnTo>
                  <a:pt x="3136392" y="27432"/>
                </a:lnTo>
                <a:moveTo>
                  <a:pt x="3191256" y="27432"/>
                </a:moveTo>
                <a:lnTo>
                  <a:pt x="3163824" y="27432"/>
                </a:lnTo>
                <a:lnTo>
                  <a:pt x="3163824" y="0"/>
                </a:lnTo>
                <a:lnTo>
                  <a:pt x="3191256" y="0"/>
                </a:lnTo>
                <a:lnTo>
                  <a:pt x="3191256" y="27432"/>
                </a:lnTo>
                <a:moveTo>
                  <a:pt x="3236976" y="27432"/>
                </a:moveTo>
                <a:lnTo>
                  <a:pt x="3209544" y="27432"/>
                </a:lnTo>
                <a:lnTo>
                  <a:pt x="3209544" y="0"/>
                </a:lnTo>
                <a:lnTo>
                  <a:pt x="3236976" y="0"/>
                </a:lnTo>
                <a:lnTo>
                  <a:pt x="3236976" y="27432"/>
                </a:lnTo>
                <a:moveTo>
                  <a:pt x="3291840" y="27432"/>
                </a:moveTo>
                <a:lnTo>
                  <a:pt x="3264408" y="27432"/>
                </a:lnTo>
                <a:lnTo>
                  <a:pt x="3264408" y="0"/>
                </a:lnTo>
                <a:lnTo>
                  <a:pt x="3291840" y="0"/>
                </a:lnTo>
                <a:lnTo>
                  <a:pt x="3291840" y="27432"/>
                </a:lnTo>
                <a:moveTo>
                  <a:pt x="3337560" y="27432"/>
                </a:moveTo>
                <a:lnTo>
                  <a:pt x="3319272" y="27432"/>
                </a:lnTo>
                <a:lnTo>
                  <a:pt x="3319272" y="0"/>
                </a:lnTo>
                <a:lnTo>
                  <a:pt x="3337560" y="0"/>
                </a:lnTo>
                <a:lnTo>
                  <a:pt x="3337560" y="27432"/>
                </a:lnTo>
                <a:moveTo>
                  <a:pt x="3392424" y="27432"/>
                </a:moveTo>
                <a:lnTo>
                  <a:pt x="3364992" y="27432"/>
                </a:lnTo>
                <a:lnTo>
                  <a:pt x="3364992" y="0"/>
                </a:lnTo>
                <a:lnTo>
                  <a:pt x="3392424" y="0"/>
                </a:lnTo>
                <a:lnTo>
                  <a:pt x="3392424" y="27432"/>
                </a:lnTo>
                <a:moveTo>
                  <a:pt x="3438144" y="27432"/>
                </a:moveTo>
                <a:lnTo>
                  <a:pt x="3419856" y="27432"/>
                </a:lnTo>
                <a:lnTo>
                  <a:pt x="3419856" y="0"/>
                </a:lnTo>
                <a:lnTo>
                  <a:pt x="3438144" y="0"/>
                </a:lnTo>
                <a:lnTo>
                  <a:pt x="3438144" y="27432"/>
                </a:lnTo>
                <a:moveTo>
                  <a:pt x="3493008" y="27432"/>
                </a:moveTo>
                <a:lnTo>
                  <a:pt x="3465576" y="27432"/>
                </a:lnTo>
                <a:lnTo>
                  <a:pt x="3465576" y="0"/>
                </a:lnTo>
                <a:lnTo>
                  <a:pt x="3493008" y="0"/>
                </a:lnTo>
                <a:lnTo>
                  <a:pt x="3493008" y="27432"/>
                </a:lnTo>
                <a:moveTo>
                  <a:pt x="3547872" y="27432"/>
                </a:moveTo>
                <a:lnTo>
                  <a:pt x="3520440" y="27432"/>
                </a:lnTo>
                <a:lnTo>
                  <a:pt x="3520440" y="0"/>
                </a:lnTo>
                <a:lnTo>
                  <a:pt x="3547872" y="0"/>
                </a:lnTo>
                <a:lnTo>
                  <a:pt x="3547872" y="27432"/>
                </a:lnTo>
                <a:moveTo>
                  <a:pt x="3593592" y="27432"/>
                </a:moveTo>
                <a:lnTo>
                  <a:pt x="3566160" y="27432"/>
                </a:lnTo>
                <a:lnTo>
                  <a:pt x="3566160" y="0"/>
                </a:lnTo>
                <a:lnTo>
                  <a:pt x="3593592" y="0"/>
                </a:lnTo>
                <a:lnTo>
                  <a:pt x="3593592" y="27432"/>
                </a:lnTo>
                <a:moveTo>
                  <a:pt x="3648456" y="27432"/>
                </a:moveTo>
                <a:lnTo>
                  <a:pt x="3621024" y="27432"/>
                </a:lnTo>
                <a:lnTo>
                  <a:pt x="3621024" y="0"/>
                </a:lnTo>
                <a:lnTo>
                  <a:pt x="3648456" y="0"/>
                </a:lnTo>
                <a:lnTo>
                  <a:pt x="3648456" y="27432"/>
                </a:lnTo>
                <a:moveTo>
                  <a:pt x="3694176" y="27432"/>
                </a:moveTo>
                <a:lnTo>
                  <a:pt x="3675888" y="27432"/>
                </a:lnTo>
                <a:lnTo>
                  <a:pt x="3675888" y="0"/>
                </a:lnTo>
                <a:lnTo>
                  <a:pt x="3694176" y="0"/>
                </a:lnTo>
                <a:lnTo>
                  <a:pt x="3694176" y="27432"/>
                </a:lnTo>
                <a:moveTo>
                  <a:pt x="3749040" y="27432"/>
                </a:moveTo>
                <a:lnTo>
                  <a:pt x="3721608" y="27432"/>
                </a:lnTo>
                <a:lnTo>
                  <a:pt x="3721608" y="0"/>
                </a:lnTo>
                <a:lnTo>
                  <a:pt x="3749040" y="0"/>
                </a:lnTo>
                <a:lnTo>
                  <a:pt x="3749040" y="27432"/>
                </a:lnTo>
                <a:moveTo>
                  <a:pt x="3794760" y="27432"/>
                </a:moveTo>
                <a:lnTo>
                  <a:pt x="3776472" y="27432"/>
                </a:lnTo>
                <a:lnTo>
                  <a:pt x="3776472" y="0"/>
                </a:lnTo>
                <a:lnTo>
                  <a:pt x="3794760" y="0"/>
                </a:lnTo>
                <a:lnTo>
                  <a:pt x="3794760" y="27432"/>
                </a:lnTo>
                <a:moveTo>
                  <a:pt x="3849624" y="27432"/>
                </a:moveTo>
                <a:lnTo>
                  <a:pt x="3822192" y="27432"/>
                </a:lnTo>
                <a:lnTo>
                  <a:pt x="3822192" y="0"/>
                </a:lnTo>
                <a:lnTo>
                  <a:pt x="3849624" y="0"/>
                </a:lnTo>
                <a:lnTo>
                  <a:pt x="3849624" y="27432"/>
                </a:lnTo>
                <a:moveTo>
                  <a:pt x="3904488" y="27432"/>
                </a:moveTo>
                <a:lnTo>
                  <a:pt x="3877056" y="27432"/>
                </a:lnTo>
                <a:lnTo>
                  <a:pt x="3877056" y="0"/>
                </a:lnTo>
                <a:lnTo>
                  <a:pt x="3904488" y="0"/>
                </a:lnTo>
                <a:lnTo>
                  <a:pt x="3904488" y="27432"/>
                </a:lnTo>
                <a:moveTo>
                  <a:pt x="3950208" y="27432"/>
                </a:moveTo>
                <a:lnTo>
                  <a:pt x="3922776" y="27432"/>
                </a:lnTo>
                <a:lnTo>
                  <a:pt x="3922776" y="0"/>
                </a:lnTo>
                <a:lnTo>
                  <a:pt x="3950208" y="0"/>
                </a:lnTo>
                <a:lnTo>
                  <a:pt x="3950208" y="27432"/>
                </a:lnTo>
                <a:moveTo>
                  <a:pt x="4005072" y="27432"/>
                </a:moveTo>
                <a:lnTo>
                  <a:pt x="3977640" y="27432"/>
                </a:lnTo>
                <a:lnTo>
                  <a:pt x="3977640" y="0"/>
                </a:lnTo>
                <a:lnTo>
                  <a:pt x="4005072" y="0"/>
                </a:lnTo>
                <a:lnTo>
                  <a:pt x="4005072" y="27432"/>
                </a:lnTo>
                <a:moveTo>
                  <a:pt x="4050792" y="27432"/>
                </a:moveTo>
                <a:lnTo>
                  <a:pt x="4023360" y="27432"/>
                </a:lnTo>
                <a:lnTo>
                  <a:pt x="4023360" y="0"/>
                </a:lnTo>
                <a:lnTo>
                  <a:pt x="4050792" y="0"/>
                </a:lnTo>
                <a:lnTo>
                  <a:pt x="4050792" y="27432"/>
                </a:lnTo>
                <a:moveTo>
                  <a:pt x="4105656" y="27432"/>
                </a:moveTo>
                <a:lnTo>
                  <a:pt x="4078224" y="27432"/>
                </a:lnTo>
                <a:lnTo>
                  <a:pt x="4078224" y="0"/>
                </a:lnTo>
                <a:lnTo>
                  <a:pt x="4105656" y="0"/>
                </a:lnTo>
                <a:lnTo>
                  <a:pt x="4105656" y="27432"/>
                </a:lnTo>
                <a:moveTo>
                  <a:pt x="4151376" y="27432"/>
                </a:moveTo>
                <a:lnTo>
                  <a:pt x="4133088" y="27432"/>
                </a:lnTo>
                <a:lnTo>
                  <a:pt x="4133088" y="0"/>
                </a:lnTo>
                <a:lnTo>
                  <a:pt x="4151376" y="0"/>
                </a:lnTo>
                <a:lnTo>
                  <a:pt x="4151376" y="27432"/>
                </a:lnTo>
                <a:moveTo>
                  <a:pt x="4206240" y="27432"/>
                </a:moveTo>
                <a:lnTo>
                  <a:pt x="4178808" y="27432"/>
                </a:lnTo>
                <a:lnTo>
                  <a:pt x="4178808" y="0"/>
                </a:lnTo>
                <a:lnTo>
                  <a:pt x="4206240" y="0"/>
                </a:lnTo>
                <a:lnTo>
                  <a:pt x="4206240" y="27432"/>
                </a:lnTo>
                <a:moveTo>
                  <a:pt x="4251960" y="27432"/>
                </a:moveTo>
                <a:lnTo>
                  <a:pt x="4233672" y="27432"/>
                </a:lnTo>
                <a:lnTo>
                  <a:pt x="4233672" y="0"/>
                </a:lnTo>
                <a:lnTo>
                  <a:pt x="4251960" y="0"/>
                </a:lnTo>
                <a:lnTo>
                  <a:pt x="4251960" y="27432"/>
                </a:lnTo>
                <a:moveTo>
                  <a:pt x="4306824" y="27432"/>
                </a:moveTo>
                <a:lnTo>
                  <a:pt x="4279392" y="27432"/>
                </a:lnTo>
                <a:lnTo>
                  <a:pt x="4279392" y="0"/>
                </a:lnTo>
                <a:lnTo>
                  <a:pt x="4306824" y="0"/>
                </a:lnTo>
                <a:lnTo>
                  <a:pt x="4306824" y="27432"/>
                </a:lnTo>
                <a:moveTo>
                  <a:pt x="4361688" y="27432"/>
                </a:moveTo>
                <a:lnTo>
                  <a:pt x="4334256" y="27432"/>
                </a:lnTo>
                <a:lnTo>
                  <a:pt x="4334256" y="0"/>
                </a:lnTo>
                <a:lnTo>
                  <a:pt x="4361688" y="0"/>
                </a:lnTo>
                <a:lnTo>
                  <a:pt x="4361688" y="27432"/>
                </a:lnTo>
                <a:moveTo>
                  <a:pt x="4407408" y="27432"/>
                </a:moveTo>
                <a:lnTo>
                  <a:pt x="4379976" y="27432"/>
                </a:lnTo>
                <a:lnTo>
                  <a:pt x="4379976" y="0"/>
                </a:lnTo>
                <a:lnTo>
                  <a:pt x="4407408" y="0"/>
                </a:lnTo>
                <a:lnTo>
                  <a:pt x="4407408" y="27432"/>
                </a:lnTo>
                <a:moveTo>
                  <a:pt x="4462272" y="27432"/>
                </a:moveTo>
                <a:lnTo>
                  <a:pt x="4434840" y="27432"/>
                </a:lnTo>
                <a:lnTo>
                  <a:pt x="4434840" y="0"/>
                </a:lnTo>
                <a:lnTo>
                  <a:pt x="4462272" y="0"/>
                </a:lnTo>
                <a:lnTo>
                  <a:pt x="4462272" y="27432"/>
                </a:lnTo>
                <a:moveTo>
                  <a:pt x="4507992" y="27432"/>
                </a:moveTo>
                <a:lnTo>
                  <a:pt x="4489704" y="27432"/>
                </a:lnTo>
                <a:lnTo>
                  <a:pt x="4489704" y="0"/>
                </a:lnTo>
                <a:lnTo>
                  <a:pt x="4507992" y="0"/>
                </a:lnTo>
                <a:lnTo>
                  <a:pt x="4507992" y="27432"/>
                </a:lnTo>
                <a:moveTo>
                  <a:pt x="4562856" y="27432"/>
                </a:moveTo>
                <a:lnTo>
                  <a:pt x="4535424" y="27432"/>
                </a:lnTo>
                <a:lnTo>
                  <a:pt x="4535424" y="0"/>
                </a:lnTo>
                <a:lnTo>
                  <a:pt x="4562856" y="0"/>
                </a:lnTo>
                <a:lnTo>
                  <a:pt x="4562856" y="27432"/>
                </a:lnTo>
                <a:moveTo>
                  <a:pt x="4608576" y="27432"/>
                </a:moveTo>
                <a:lnTo>
                  <a:pt x="4590288" y="27432"/>
                </a:lnTo>
                <a:lnTo>
                  <a:pt x="4590288" y="0"/>
                </a:lnTo>
                <a:lnTo>
                  <a:pt x="4608576" y="0"/>
                </a:lnTo>
                <a:lnTo>
                  <a:pt x="4608576" y="27432"/>
                </a:lnTo>
                <a:moveTo>
                  <a:pt x="4663440" y="27432"/>
                </a:moveTo>
                <a:lnTo>
                  <a:pt x="4636008" y="27432"/>
                </a:lnTo>
                <a:lnTo>
                  <a:pt x="4636008" y="0"/>
                </a:lnTo>
                <a:lnTo>
                  <a:pt x="4663440" y="0"/>
                </a:lnTo>
                <a:lnTo>
                  <a:pt x="4663440" y="27432"/>
                </a:lnTo>
                <a:moveTo>
                  <a:pt x="4718304" y="27432"/>
                </a:moveTo>
                <a:lnTo>
                  <a:pt x="4690872" y="27432"/>
                </a:lnTo>
                <a:lnTo>
                  <a:pt x="4690872" y="0"/>
                </a:lnTo>
                <a:lnTo>
                  <a:pt x="4718304" y="0"/>
                </a:lnTo>
                <a:lnTo>
                  <a:pt x="4718304" y="27432"/>
                </a:lnTo>
                <a:moveTo>
                  <a:pt x="4764024" y="27432"/>
                </a:moveTo>
                <a:lnTo>
                  <a:pt x="4736592" y="27432"/>
                </a:lnTo>
                <a:lnTo>
                  <a:pt x="4736592" y="0"/>
                </a:lnTo>
                <a:lnTo>
                  <a:pt x="4764024" y="0"/>
                </a:lnTo>
                <a:lnTo>
                  <a:pt x="4764024" y="27432"/>
                </a:lnTo>
                <a:moveTo>
                  <a:pt x="4818888" y="27432"/>
                </a:moveTo>
                <a:lnTo>
                  <a:pt x="4791456" y="27432"/>
                </a:lnTo>
                <a:lnTo>
                  <a:pt x="4791456" y="0"/>
                </a:lnTo>
                <a:lnTo>
                  <a:pt x="4818888" y="0"/>
                </a:lnTo>
                <a:lnTo>
                  <a:pt x="4818888" y="27432"/>
                </a:lnTo>
                <a:moveTo>
                  <a:pt x="4864608" y="27432"/>
                </a:moveTo>
                <a:lnTo>
                  <a:pt x="4837176" y="27432"/>
                </a:lnTo>
                <a:lnTo>
                  <a:pt x="4837176" y="0"/>
                </a:lnTo>
                <a:lnTo>
                  <a:pt x="4864608" y="0"/>
                </a:lnTo>
                <a:lnTo>
                  <a:pt x="4864608" y="27432"/>
                </a:lnTo>
                <a:moveTo>
                  <a:pt x="4919472" y="27432"/>
                </a:moveTo>
                <a:lnTo>
                  <a:pt x="4892040" y="27432"/>
                </a:lnTo>
                <a:lnTo>
                  <a:pt x="4892040" y="0"/>
                </a:lnTo>
                <a:lnTo>
                  <a:pt x="4919472" y="0"/>
                </a:lnTo>
                <a:lnTo>
                  <a:pt x="4919472" y="27432"/>
                </a:lnTo>
                <a:moveTo>
                  <a:pt x="4965192" y="27432"/>
                </a:moveTo>
                <a:lnTo>
                  <a:pt x="4946904" y="27432"/>
                </a:lnTo>
                <a:lnTo>
                  <a:pt x="4946904" y="0"/>
                </a:lnTo>
                <a:lnTo>
                  <a:pt x="4965192" y="0"/>
                </a:lnTo>
                <a:lnTo>
                  <a:pt x="4965192" y="27432"/>
                </a:lnTo>
                <a:moveTo>
                  <a:pt x="5020056" y="27432"/>
                </a:moveTo>
                <a:lnTo>
                  <a:pt x="4992624" y="27432"/>
                </a:lnTo>
                <a:lnTo>
                  <a:pt x="4992624" y="0"/>
                </a:lnTo>
                <a:lnTo>
                  <a:pt x="5020056" y="0"/>
                </a:lnTo>
                <a:lnTo>
                  <a:pt x="5020056" y="27432"/>
                </a:lnTo>
                <a:moveTo>
                  <a:pt x="5065776" y="27432"/>
                </a:moveTo>
                <a:lnTo>
                  <a:pt x="5047488" y="27432"/>
                </a:lnTo>
                <a:lnTo>
                  <a:pt x="5047488" y="0"/>
                </a:lnTo>
                <a:lnTo>
                  <a:pt x="5065776" y="0"/>
                </a:lnTo>
                <a:lnTo>
                  <a:pt x="5065776" y="27432"/>
                </a:lnTo>
                <a:moveTo>
                  <a:pt x="5120640" y="27432"/>
                </a:moveTo>
                <a:lnTo>
                  <a:pt x="5093208" y="27432"/>
                </a:lnTo>
                <a:lnTo>
                  <a:pt x="5093208" y="0"/>
                </a:lnTo>
                <a:lnTo>
                  <a:pt x="5120640" y="0"/>
                </a:lnTo>
                <a:lnTo>
                  <a:pt x="5120640" y="27432"/>
                </a:lnTo>
                <a:moveTo>
                  <a:pt x="5175504" y="27432"/>
                </a:moveTo>
                <a:lnTo>
                  <a:pt x="5148072" y="27432"/>
                </a:lnTo>
                <a:lnTo>
                  <a:pt x="5148072" y="0"/>
                </a:lnTo>
                <a:lnTo>
                  <a:pt x="5175504" y="0"/>
                </a:lnTo>
                <a:lnTo>
                  <a:pt x="5175504" y="27432"/>
                </a:lnTo>
                <a:moveTo>
                  <a:pt x="5221224" y="27432"/>
                </a:moveTo>
                <a:lnTo>
                  <a:pt x="5193792" y="27432"/>
                </a:lnTo>
                <a:lnTo>
                  <a:pt x="5193792" y="0"/>
                </a:lnTo>
                <a:lnTo>
                  <a:pt x="5221224" y="0"/>
                </a:lnTo>
                <a:lnTo>
                  <a:pt x="5221224" y="27432"/>
                </a:lnTo>
                <a:moveTo>
                  <a:pt x="5276088" y="27432"/>
                </a:moveTo>
                <a:lnTo>
                  <a:pt x="5248656" y="27432"/>
                </a:lnTo>
                <a:lnTo>
                  <a:pt x="5248656" y="0"/>
                </a:lnTo>
                <a:lnTo>
                  <a:pt x="5276088" y="0"/>
                </a:lnTo>
                <a:lnTo>
                  <a:pt x="5276088" y="27432"/>
                </a:lnTo>
                <a:moveTo>
                  <a:pt x="5321808" y="27432"/>
                </a:moveTo>
                <a:lnTo>
                  <a:pt x="5303520" y="27432"/>
                </a:lnTo>
                <a:lnTo>
                  <a:pt x="5303520" y="0"/>
                </a:lnTo>
                <a:lnTo>
                  <a:pt x="5321808" y="0"/>
                </a:lnTo>
                <a:lnTo>
                  <a:pt x="5321808" y="27432"/>
                </a:lnTo>
                <a:moveTo>
                  <a:pt x="5376672" y="27432"/>
                </a:moveTo>
                <a:lnTo>
                  <a:pt x="5349240" y="27432"/>
                </a:lnTo>
                <a:lnTo>
                  <a:pt x="5349240" y="0"/>
                </a:lnTo>
                <a:lnTo>
                  <a:pt x="5376672" y="0"/>
                </a:lnTo>
                <a:lnTo>
                  <a:pt x="5376672" y="27432"/>
                </a:lnTo>
                <a:moveTo>
                  <a:pt x="5422392" y="27432"/>
                </a:moveTo>
                <a:lnTo>
                  <a:pt x="5404104" y="27432"/>
                </a:lnTo>
                <a:lnTo>
                  <a:pt x="5404104" y="0"/>
                </a:lnTo>
                <a:lnTo>
                  <a:pt x="5422392" y="0"/>
                </a:lnTo>
                <a:lnTo>
                  <a:pt x="5422392" y="27432"/>
                </a:lnTo>
                <a:moveTo>
                  <a:pt x="5477256" y="27432"/>
                </a:moveTo>
                <a:lnTo>
                  <a:pt x="5449824" y="27432"/>
                </a:lnTo>
                <a:lnTo>
                  <a:pt x="5449824" y="0"/>
                </a:lnTo>
                <a:lnTo>
                  <a:pt x="5477256" y="0"/>
                </a:lnTo>
                <a:lnTo>
                  <a:pt x="5477256" y="27432"/>
                </a:lnTo>
                <a:moveTo>
                  <a:pt x="5532120" y="27432"/>
                </a:moveTo>
                <a:lnTo>
                  <a:pt x="5504688" y="27432"/>
                </a:lnTo>
                <a:lnTo>
                  <a:pt x="5504688" y="0"/>
                </a:lnTo>
                <a:lnTo>
                  <a:pt x="5532120" y="0"/>
                </a:lnTo>
                <a:lnTo>
                  <a:pt x="5532120" y="27432"/>
                </a:lnTo>
                <a:moveTo>
                  <a:pt x="5577840" y="27432"/>
                </a:moveTo>
                <a:lnTo>
                  <a:pt x="5550408" y="27432"/>
                </a:lnTo>
                <a:lnTo>
                  <a:pt x="5550408" y="0"/>
                </a:lnTo>
                <a:lnTo>
                  <a:pt x="5577840" y="0"/>
                </a:lnTo>
                <a:lnTo>
                  <a:pt x="5577840" y="27432"/>
                </a:lnTo>
                <a:moveTo>
                  <a:pt x="5632704" y="27432"/>
                </a:moveTo>
                <a:lnTo>
                  <a:pt x="5605272" y="27432"/>
                </a:lnTo>
                <a:lnTo>
                  <a:pt x="5605272" y="0"/>
                </a:lnTo>
                <a:lnTo>
                  <a:pt x="5632704" y="0"/>
                </a:lnTo>
                <a:lnTo>
                  <a:pt x="5632704" y="27432"/>
                </a:lnTo>
                <a:moveTo>
                  <a:pt x="5678424" y="27432"/>
                </a:moveTo>
                <a:lnTo>
                  <a:pt x="5650992" y="27432"/>
                </a:lnTo>
                <a:lnTo>
                  <a:pt x="5650992" y="0"/>
                </a:lnTo>
                <a:lnTo>
                  <a:pt x="5678424" y="0"/>
                </a:lnTo>
                <a:lnTo>
                  <a:pt x="5678424" y="27432"/>
                </a:lnTo>
                <a:moveTo>
                  <a:pt x="5733288" y="27432"/>
                </a:moveTo>
                <a:lnTo>
                  <a:pt x="5705856" y="27432"/>
                </a:lnTo>
                <a:lnTo>
                  <a:pt x="5705856" y="0"/>
                </a:lnTo>
                <a:lnTo>
                  <a:pt x="5733288" y="0"/>
                </a:lnTo>
                <a:lnTo>
                  <a:pt x="5733288" y="27432"/>
                </a:lnTo>
                <a:moveTo>
                  <a:pt x="5779008" y="27432"/>
                </a:moveTo>
                <a:lnTo>
                  <a:pt x="5760720" y="27432"/>
                </a:lnTo>
                <a:lnTo>
                  <a:pt x="5760720" y="0"/>
                </a:lnTo>
                <a:lnTo>
                  <a:pt x="5779008" y="0"/>
                </a:lnTo>
                <a:lnTo>
                  <a:pt x="5779008" y="27432"/>
                </a:lnTo>
                <a:moveTo>
                  <a:pt x="5833872" y="27432"/>
                </a:moveTo>
                <a:lnTo>
                  <a:pt x="5806440" y="27432"/>
                </a:lnTo>
                <a:lnTo>
                  <a:pt x="5806440" y="0"/>
                </a:lnTo>
                <a:lnTo>
                  <a:pt x="5833872" y="0"/>
                </a:lnTo>
                <a:lnTo>
                  <a:pt x="5833872" y="27432"/>
                </a:lnTo>
                <a:moveTo>
                  <a:pt x="5888736" y="27432"/>
                </a:moveTo>
                <a:lnTo>
                  <a:pt x="5861304" y="27432"/>
                </a:lnTo>
                <a:lnTo>
                  <a:pt x="5861304" y="0"/>
                </a:lnTo>
                <a:lnTo>
                  <a:pt x="5888736" y="0"/>
                </a:lnTo>
                <a:lnTo>
                  <a:pt x="5888736" y="27432"/>
                </a:lnTo>
                <a:moveTo>
                  <a:pt x="5934456" y="27432"/>
                </a:moveTo>
                <a:lnTo>
                  <a:pt x="5907024" y="27432"/>
                </a:lnTo>
                <a:lnTo>
                  <a:pt x="5907024" y="0"/>
                </a:lnTo>
                <a:lnTo>
                  <a:pt x="5934456" y="0"/>
                </a:lnTo>
                <a:lnTo>
                  <a:pt x="5934456" y="27432"/>
                </a:lnTo>
                <a:moveTo>
                  <a:pt x="5989320" y="27432"/>
                </a:moveTo>
                <a:lnTo>
                  <a:pt x="5961888" y="27432"/>
                </a:lnTo>
                <a:lnTo>
                  <a:pt x="5961888" y="0"/>
                </a:lnTo>
                <a:lnTo>
                  <a:pt x="5989320" y="0"/>
                </a:lnTo>
                <a:lnTo>
                  <a:pt x="5989320" y="27432"/>
                </a:lnTo>
                <a:moveTo>
                  <a:pt x="6035040" y="27432"/>
                </a:moveTo>
                <a:lnTo>
                  <a:pt x="6007608" y="27432"/>
                </a:lnTo>
                <a:lnTo>
                  <a:pt x="6007608" y="0"/>
                </a:lnTo>
                <a:lnTo>
                  <a:pt x="6035040" y="0"/>
                </a:lnTo>
                <a:lnTo>
                  <a:pt x="6035040" y="27432"/>
                </a:lnTo>
                <a:moveTo>
                  <a:pt x="6089904" y="27432"/>
                </a:moveTo>
                <a:lnTo>
                  <a:pt x="6062472" y="27432"/>
                </a:lnTo>
                <a:lnTo>
                  <a:pt x="6062472" y="0"/>
                </a:lnTo>
                <a:lnTo>
                  <a:pt x="6089904" y="0"/>
                </a:lnTo>
                <a:lnTo>
                  <a:pt x="6089904" y="27432"/>
                </a:lnTo>
                <a:moveTo>
                  <a:pt x="6135624" y="27432"/>
                </a:moveTo>
                <a:lnTo>
                  <a:pt x="6117336" y="27432"/>
                </a:lnTo>
                <a:lnTo>
                  <a:pt x="6117336" y="0"/>
                </a:lnTo>
                <a:lnTo>
                  <a:pt x="6135624" y="0"/>
                </a:lnTo>
                <a:lnTo>
                  <a:pt x="6135624" y="27432"/>
                </a:lnTo>
                <a:moveTo>
                  <a:pt x="6190488" y="27432"/>
                </a:moveTo>
                <a:lnTo>
                  <a:pt x="6163056" y="27432"/>
                </a:lnTo>
                <a:lnTo>
                  <a:pt x="6163056" y="0"/>
                </a:lnTo>
                <a:lnTo>
                  <a:pt x="6190488" y="0"/>
                </a:lnTo>
                <a:lnTo>
                  <a:pt x="6190488" y="27432"/>
                </a:lnTo>
                <a:moveTo>
                  <a:pt x="6236208" y="27432"/>
                </a:moveTo>
                <a:lnTo>
                  <a:pt x="6217920" y="27432"/>
                </a:lnTo>
                <a:lnTo>
                  <a:pt x="6217920" y="0"/>
                </a:lnTo>
                <a:lnTo>
                  <a:pt x="6236208" y="0"/>
                </a:lnTo>
                <a:lnTo>
                  <a:pt x="6236208" y="27432"/>
                </a:lnTo>
                <a:moveTo>
                  <a:pt x="6291072" y="27432"/>
                </a:moveTo>
                <a:lnTo>
                  <a:pt x="6263640" y="27432"/>
                </a:lnTo>
                <a:lnTo>
                  <a:pt x="6263640" y="0"/>
                </a:lnTo>
                <a:lnTo>
                  <a:pt x="6291072" y="0"/>
                </a:lnTo>
                <a:lnTo>
                  <a:pt x="6291072" y="27432"/>
                </a:lnTo>
                <a:moveTo>
                  <a:pt x="6345936" y="27432"/>
                </a:moveTo>
                <a:lnTo>
                  <a:pt x="6318504" y="27432"/>
                </a:lnTo>
                <a:lnTo>
                  <a:pt x="6318504" y="0"/>
                </a:lnTo>
                <a:lnTo>
                  <a:pt x="6345936" y="0"/>
                </a:lnTo>
                <a:lnTo>
                  <a:pt x="6345936" y="27432"/>
                </a:lnTo>
                <a:moveTo>
                  <a:pt x="6391656" y="27432"/>
                </a:moveTo>
                <a:lnTo>
                  <a:pt x="6364224" y="27432"/>
                </a:lnTo>
                <a:lnTo>
                  <a:pt x="6364224" y="0"/>
                </a:lnTo>
                <a:lnTo>
                  <a:pt x="6391656" y="0"/>
                </a:lnTo>
                <a:lnTo>
                  <a:pt x="6391656" y="27432"/>
                </a:lnTo>
                <a:moveTo>
                  <a:pt x="6446520" y="27432"/>
                </a:moveTo>
                <a:lnTo>
                  <a:pt x="6419088" y="27432"/>
                </a:lnTo>
                <a:lnTo>
                  <a:pt x="6419088" y="0"/>
                </a:lnTo>
                <a:lnTo>
                  <a:pt x="6446520" y="0"/>
                </a:lnTo>
                <a:lnTo>
                  <a:pt x="6446520" y="27432"/>
                </a:lnTo>
                <a:moveTo>
                  <a:pt x="6492240" y="27432"/>
                </a:moveTo>
                <a:lnTo>
                  <a:pt x="6464808" y="27432"/>
                </a:lnTo>
                <a:lnTo>
                  <a:pt x="6464808" y="0"/>
                </a:lnTo>
                <a:lnTo>
                  <a:pt x="6492240" y="0"/>
                </a:lnTo>
                <a:lnTo>
                  <a:pt x="6492240" y="27432"/>
                </a:lnTo>
                <a:moveTo>
                  <a:pt x="6547104" y="27432"/>
                </a:moveTo>
                <a:lnTo>
                  <a:pt x="6519672" y="27432"/>
                </a:lnTo>
                <a:lnTo>
                  <a:pt x="6519672" y="0"/>
                </a:lnTo>
                <a:lnTo>
                  <a:pt x="6547104" y="0"/>
                </a:lnTo>
                <a:lnTo>
                  <a:pt x="6547104" y="27432"/>
                </a:lnTo>
                <a:moveTo>
                  <a:pt x="6592824" y="27432"/>
                </a:moveTo>
                <a:lnTo>
                  <a:pt x="6574536" y="27432"/>
                </a:lnTo>
                <a:lnTo>
                  <a:pt x="6574536" y="0"/>
                </a:lnTo>
                <a:lnTo>
                  <a:pt x="6592824" y="0"/>
                </a:lnTo>
                <a:lnTo>
                  <a:pt x="6592824" y="27432"/>
                </a:lnTo>
                <a:moveTo>
                  <a:pt x="6647688" y="27432"/>
                </a:moveTo>
                <a:lnTo>
                  <a:pt x="6620256" y="27432"/>
                </a:lnTo>
                <a:lnTo>
                  <a:pt x="6620256" y="0"/>
                </a:lnTo>
                <a:lnTo>
                  <a:pt x="6647688" y="0"/>
                </a:lnTo>
                <a:lnTo>
                  <a:pt x="6647688" y="27432"/>
                </a:lnTo>
                <a:moveTo>
                  <a:pt x="6702552" y="27432"/>
                </a:moveTo>
                <a:lnTo>
                  <a:pt x="6675120" y="27432"/>
                </a:lnTo>
                <a:lnTo>
                  <a:pt x="6675120" y="0"/>
                </a:lnTo>
                <a:lnTo>
                  <a:pt x="6702552" y="0"/>
                </a:lnTo>
                <a:lnTo>
                  <a:pt x="6702552" y="27432"/>
                </a:lnTo>
                <a:moveTo>
                  <a:pt x="6748272" y="27432"/>
                </a:moveTo>
                <a:lnTo>
                  <a:pt x="6720840" y="27432"/>
                </a:lnTo>
                <a:lnTo>
                  <a:pt x="6720840" y="0"/>
                </a:lnTo>
                <a:lnTo>
                  <a:pt x="6748272" y="0"/>
                </a:lnTo>
                <a:lnTo>
                  <a:pt x="6748272" y="27432"/>
                </a:lnTo>
                <a:moveTo>
                  <a:pt x="6803136" y="27432"/>
                </a:moveTo>
                <a:lnTo>
                  <a:pt x="6775704" y="27432"/>
                </a:lnTo>
                <a:lnTo>
                  <a:pt x="6775704" y="0"/>
                </a:lnTo>
                <a:lnTo>
                  <a:pt x="6803136" y="0"/>
                </a:lnTo>
                <a:lnTo>
                  <a:pt x="6803136" y="27432"/>
                </a:lnTo>
                <a:moveTo>
                  <a:pt x="6848856" y="27432"/>
                </a:moveTo>
                <a:lnTo>
                  <a:pt x="6821424" y="27432"/>
                </a:lnTo>
                <a:lnTo>
                  <a:pt x="6821424" y="0"/>
                </a:lnTo>
                <a:lnTo>
                  <a:pt x="6848856" y="0"/>
                </a:lnTo>
                <a:lnTo>
                  <a:pt x="6848856" y="27432"/>
                </a:lnTo>
                <a:moveTo>
                  <a:pt x="6903720" y="27432"/>
                </a:moveTo>
                <a:lnTo>
                  <a:pt x="6876288" y="27432"/>
                </a:lnTo>
                <a:lnTo>
                  <a:pt x="6876288" y="0"/>
                </a:lnTo>
                <a:lnTo>
                  <a:pt x="6903720" y="0"/>
                </a:lnTo>
                <a:lnTo>
                  <a:pt x="6903720" y="27432"/>
                </a:lnTo>
                <a:moveTo>
                  <a:pt x="6949440" y="27432"/>
                </a:moveTo>
                <a:lnTo>
                  <a:pt x="6931152" y="27432"/>
                </a:lnTo>
                <a:lnTo>
                  <a:pt x="6931152" y="0"/>
                </a:lnTo>
                <a:lnTo>
                  <a:pt x="6949440" y="0"/>
                </a:lnTo>
                <a:lnTo>
                  <a:pt x="6949440" y="27432"/>
                </a:lnTo>
                <a:moveTo>
                  <a:pt x="7004304" y="27432"/>
                </a:moveTo>
                <a:lnTo>
                  <a:pt x="6976872" y="27432"/>
                </a:lnTo>
                <a:lnTo>
                  <a:pt x="6976872" y="0"/>
                </a:lnTo>
                <a:lnTo>
                  <a:pt x="7004304" y="0"/>
                </a:lnTo>
                <a:lnTo>
                  <a:pt x="7004304" y="27432"/>
                </a:lnTo>
                <a:moveTo>
                  <a:pt x="7050024" y="27432"/>
                </a:moveTo>
                <a:lnTo>
                  <a:pt x="7031736" y="27432"/>
                </a:lnTo>
                <a:lnTo>
                  <a:pt x="7031736" y="0"/>
                </a:lnTo>
                <a:lnTo>
                  <a:pt x="7050024" y="0"/>
                </a:lnTo>
                <a:lnTo>
                  <a:pt x="7050024" y="27432"/>
                </a:lnTo>
                <a:moveTo>
                  <a:pt x="7104888" y="27432"/>
                </a:moveTo>
                <a:lnTo>
                  <a:pt x="7077456" y="27432"/>
                </a:lnTo>
                <a:lnTo>
                  <a:pt x="7077456" y="0"/>
                </a:lnTo>
                <a:lnTo>
                  <a:pt x="7104888" y="0"/>
                </a:lnTo>
                <a:lnTo>
                  <a:pt x="7104888" y="27432"/>
                </a:lnTo>
                <a:moveTo>
                  <a:pt x="7159752" y="27432"/>
                </a:moveTo>
                <a:lnTo>
                  <a:pt x="7132320" y="27432"/>
                </a:lnTo>
                <a:lnTo>
                  <a:pt x="7132320" y="0"/>
                </a:lnTo>
                <a:lnTo>
                  <a:pt x="7159752" y="0"/>
                </a:lnTo>
                <a:lnTo>
                  <a:pt x="7159752" y="27432"/>
                </a:lnTo>
                <a:moveTo>
                  <a:pt x="7205472" y="27432"/>
                </a:moveTo>
                <a:lnTo>
                  <a:pt x="7178040" y="27432"/>
                </a:lnTo>
                <a:lnTo>
                  <a:pt x="7178040" y="0"/>
                </a:lnTo>
                <a:lnTo>
                  <a:pt x="7205472" y="0"/>
                </a:lnTo>
                <a:lnTo>
                  <a:pt x="7205472" y="27432"/>
                </a:lnTo>
                <a:moveTo>
                  <a:pt x="7260336" y="27432"/>
                </a:moveTo>
                <a:lnTo>
                  <a:pt x="7232904" y="27432"/>
                </a:lnTo>
                <a:lnTo>
                  <a:pt x="7232904" y="0"/>
                </a:lnTo>
                <a:lnTo>
                  <a:pt x="7260336" y="0"/>
                </a:lnTo>
                <a:lnTo>
                  <a:pt x="7260336" y="27432"/>
                </a:lnTo>
                <a:moveTo>
                  <a:pt x="7306056" y="27432"/>
                </a:moveTo>
                <a:lnTo>
                  <a:pt x="7278624" y="27432"/>
                </a:lnTo>
                <a:lnTo>
                  <a:pt x="7278624" y="0"/>
                </a:lnTo>
                <a:lnTo>
                  <a:pt x="7306056" y="0"/>
                </a:lnTo>
                <a:lnTo>
                  <a:pt x="7306056" y="27432"/>
                </a:lnTo>
                <a:moveTo>
                  <a:pt x="7360920" y="27432"/>
                </a:moveTo>
                <a:lnTo>
                  <a:pt x="7333488" y="27432"/>
                </a:lnTo>
                <a:lnTo>
                  <a:pt x="7333488" y="0"/>
                </a:lnTo>
                <a:lnTo>
                  <a:pt x="7360920" y="0"/>
                </a:lnTo>
                <a:lnTo>
                  <a:pt x="7360920" y="27432"/>
                </a:lnTo>
                <a:moveTo>
                  <a:pt x="7406640" y="27432"/>
                </a:moveTo>
                <a:lnTo>
                  <a:pt x="7388352" y="27432"/>
                </a:lnTo>
                <a:lnTo>
                  <a:pt x="7388352" y="0"/>
                </a:lnTo>
                <a:lnTo>
                  <a:pt x="7406640" y="0"/>
                </a:lnTo>
                <a:lnTo>
                  <a:pt x="7406640" y="27432"/>
                </a:lnTo>
                <a:moveTo>
                  <a:pt x="7461504" y="27432"/>
                </a:moveTo>
                <a:lnTo>
                  <a:pt x="7434072" y="27432"/>
                </a:lnTo>
                <a:lnTo>
                  <a:pt x="7434072" y="0"/>
                </a:lnTo>
                <a:lnTo>
                  <a:pt x="7461504" y="0"/>
                </a:lnTo>
                <a:lnTo>
                  <a:pt x="7461504" y="27432"/>
                </a:lnTo>
                <a:moveTo>
                  <a:pt x="7516368" y="27432"/>
                </a:moveTo>
                <a:lnTo>
                  <a:pt x="7488936" y="27432"/>
                </a:lnTo>
                <a:lnTo>
                  <a:pt x="7488936" y="0"/>
                </a:lnTo>
                <a:lnTo>
                  <a:pt x="7516368" y="0"/>
                </a:lnTo>
                <a:lnTo>
                  <a:pt x="7516368" y="27432"/>
                </a:lnTo>
                <a:moveTo>
                  <a:pt x="7562088" y="27432"/>
                </a:moveTo>
                <a:lnTo>
                  <a:pt x="7534656" y="27432"/>
                </a:lnTo>
                <a:lnTo>
                  <a:pt x="7534656" y="0"/>
                </a:lnTo>
                <a:lnTo>
                  <a:pt x="7562088" y="0"/>
                </a:lnTo>
                <a:lnTo>
                  <a:pt x="7562088" y="27432"/>
                </a:lnTo>
                <a:moveTo>
                  <a:pt x="7616952" y="27432"/>
                </a:moveTo>
                <a:lnTo>
                  <a:pt x="7589520" y="27432"/>
                </a:lnTo>
                <a:lnTo>
                  <a:pt x="7589520" y="0"/>
                </a:lnTo>
                <a:lnTo>
                  <a:pt x="7616952" y="0"/>
                </a:lnTo>
                <a:lnTo>
                  <a:pt x="7616952" y="27432"/>
                </a:lnTo>
                <a:moveTo>
                  <a:pt x="7662672" y="27432"/>
                </a:moveTo>
                <a:lnTo>
                  <a:pt x="7635240" y="27432"/>
                </a:lnTo>
                <a:lnTo>
                  <a:pt x="7635240" y="0"/>
                </a:lnTo>
                <a:lnTo>
                  <a:pt x="7662672" y="0"/>
                </a:lnTo>
                <a:lnTo>
                  <a:pt x="7662672" y="27432"/>
                </a:lnTo>
                <a:moveTo>
                  <a:pt x="7699248" y="27432"/>
                </a:moveTo>
                <a:lnTo>
                  <a:pt x="7690104" y="27432"/>
                </a:lnTo>
                <a:lnTo>
                  <a:pt x="7690104" y="0"/>
                </a:lnTo>
                <a:lnTo>
                  <a:pt x="7699248" y="0"/>
                </a:lnTo>
                <a:lnTo>
                  <a:pt x="7699248" y="27432"/>
                </a:lnTo>
                <a:moveTo>
                  <a:pt x="2660904" y="54864"/>
                </a:moveTo>
                <a:lnTo>
                  <a:pt x="2651760" y="73152"/>
                </a:lnTo>
                <a:lnTo>
                  <a:pt x="2624328" y="64008"/>
                </a:lnTo>
                <a:lnTo>
                  <a:pt x="2642616" y="36576"/>
                </a:lnTo>
                <a:lnTo>
                  <a:pt x="2660904" y="54864"/>
                </a:lnTo>
                <a:moveTo>
                  <a:pt x="2642616" y="91440"/>
                </a:moveTo>
                <a:lnTo>
                  <a:pt x="2633472" y="118872"/>
                </a:lnTo>
                <a:lnTo>
                  <a:pt x="2606040" y="109728"/>
                </a:lnTo>
                <a:lnTo>
                  <a:pt x="2615184" y="82296"/>
                </a:lnTo>
                <a:lnTo>
                  <a:pt x="2642616" y="91440"/>
                </a:lnTo>
                <a:moveTo>
                  <a:pt x="2615184" y="137160"/>
                </a:moveTo>
                <a:lnTo>
                  <a:pt x="2606040" y="164592"/>
                </a:lnTo>
                <a:lnTo>
                  <a:pt x="2587752" y="146304"/>
                </a:lnTo>
                <a:lnTo>
                  <a:pt x="2596896" y="128016"/>
                </a:lnTo>
                <a:lnTo>
                  <a:pt x="2615184" y="137160"/>
                </a:lnTo>
                <a:moveTo>
                  <a:pt x="2596896" y="182880"/>
                </a:moveTo>
                <a:lnTo>
                  <a:pt x="2587752" y="201168"/>
                </a:lnTo>
                <a:lnTo>
                  <a:pt x="2560320" y="192024"/>
                </a:lnTo>
                <a:lnTo>
                  <a:pt x="2569464" y="173736"/>
                </a:lnTo>
                <a:lnTo>
                  <a:pt x="2596896" y="182880"/>
                </a:lnTo>
                <a:moveTo>
                  <a:pt x="2578608" y="228600"/>
                </a:moveTo>
                <a:lnTo>
                  <a:pt x="2560320" y="246888"/>
                </a:lnTo>
                <a:lnTo>
                  <a:pt x="2542032" y="237744"/>
                </a:lnTo>
                <a:lnTo>
                  <a:pt x="2551176" y="210312"/>
                </a:lnTo>
                <a:lnTo>
                  <a:pt x="2578608" y="228600"/>
                </a:lnTo>
                <a:moveTo>
                  <a:pt x="2551176" y="274320"/>
                </a:moveTo>
                <a:lnTo>
                  <a:pt x="2542032" y="292608"/>
                </a:lnTo>
                <a:lnTo>
                  <a:pt x="2514600" y="283464"/>
                </a:lnTo>
                <a:lnTo>
                  <a:pt x="2532888" y="256032"/>
                </a:lnTo>
                <a:lnTo>
                  <a:pt x="2551176" y="274320"/>
                </a:lnTo>
                <a:moveTo>
                  <a:pt x="2532888" y="310896"/>
                </a:moveTo>
                <a:lnTo>
                  <a:pt x="2523744" y="338328"/>
                </a:lnTo>
                <a:lnTo>
                  <a:pt x="2496312" y="320040"/>
                </a:lnTo>
                <a:lnTo>
                  <a:pt x="2505456" y="301752"/>
                </a:lnTo>
                <a:lnTo>
                  <a:pt x="2532888" y="310896"/>
                </a:lnTo>
                <a:moveTo>
                  <a:pt x="2505456" y="356616"/>
                </a:moveTo>
                <a:lnTo>
                  <a:pt x="2496312" y="374904"/>
                </a:lnTo>
                <a:lnTo>
                  <a:pt x="2478024" y="365760"/>
                </a:lnTo>
                <a:lnTo>
                  <a:pt x="2487168" y="347472"/>
                </a:lnTo>
                <a:lnTo>
                  <a:pt x="2505456" y="356616"/>
                </a:lnTo>
                <a:moveTo>
                  <a:pt x="2487168" y="402336"/>
                </a:moveTo>
                <a:lnTo>
                  <a:pt x="2478024" y="420624"/>
                </a:lnTo>
                <a:lnTo>
                  <a:pt x="2459736" y="420624"/>
                </a:lnTo>
                <a:lnTo>
                  <a:pt x="2459736" y="393192"/>
                </a:lnTo>
                <a:lnTo>
                  <a:pt x="2459736" y="393192"/>
                </a:lnTo>
                <a:lnTo>
                  <a:pt x="2459736" y="393192"/>
                </a:lnTo>
                <a:lnTo>
                  <a:pt x="2487168" y="402336"/>
                </a:lnTo>
                <a:moveTo>
                  <a:pt x="9144" y="420624"/>
                </a:moveTo>
                <a:lnTo>
                  <a:pt x="0" y="420624"/>
                </a:lnTo>
                <a:lnTo>
                  <a:pt x="0" y="393192"/>
                </a:lnTo>
                <a:lnTo>
                  <a:pt x="9144" y="393192"/>
                </a:lnTo>
                <a:lnTo>
                  <a:pt x="9144" y="420624"/>
                </a:lnTo>
                <a:moveTo>
                  <a:pt x="64008" y="420624"/>
                </a:moveTo>
                <a:lnTo>
                  <a:pt x="36576" y="420624"/>
                </a:lnTo>
                <a:lnTo>
                  <a:pt x="36576" y="393192"/>
                </a:lnTo>
                <a:lnTo>
                  <a:pt x="64008" y="393192"/>
                </a:lnTo>
                <a:lnTo>
                  <a:pt x="64008" y="420624"/>
                </a:lnTo>
                <a:moveTo>
                  <a:pt x="109728" y="420624"/>
                </a:moveTo>
                <a:lnTo>
                  <a:pt x="91440" y="420624"/>
                </a:lnTo>
                <a:lnTo>
                  <a:pt x="91440" y="393192"/>
                </a:lnTo>
                <a:lnTo>
                  <a:pt x="109728" y="393192"/>
                </a:lnTo>
                <a:lnTo>
                  <a:pt x="109728" y="420624"/>
                </a:lnTo>
                <a:moveTo>
                  <a:pt x="164592" y="420624"/>
                </a:moveTo>
                <a:lnTo>
                  <a:pt x="137160" y="420624"/>
                </a:lnTo>
                <a:lnTo>
                  <a:pt x="137160" y="393192"/>
                </a:lnTo>
                <a:lnTo>
                  <a:pt x="164592" y="393192"/>
                </a:lnTo>
                <a:lnTo>
                  <a:pt x="164592" y="420624"/>
                </a:lnTo>
                <a:moveTo>
                  <a:pt x="210312" y="420624"/>
                </a:moveTo>
                <a:lnTo>
                  <a:pt x="192024" y="420624"/>
                </a:lnTo>
                <a:lnTo>
                  <a:pt x="192024" y="393192"/>
                </a:lnTo>
                <a:lnTo>
                  <a:pt x="210312" y="393192"/>
                </a:lnTo>
                <a:lnTo>
                  <a:pt x="210312" y="420624"/>
                </a:lnTo>
                <a:moveTo>
                  <a:pt x="265176" y="420624"/>
                </a:moveTo>
                <a:lnTo>
                  <a:pt x="237744" y="420624"/>
                </a:lnTo>
                <a:lnTo>
                  <a:pt x="237744" y="393192"/>
                </a:lnTo>
                <a:lnTo>
                  <a:pt x="265176" y="393192"/>
                </a:lnTo>
                <a:lnTo>
                  <a:pt x="265176" y="420624"/>
                </a:lnTo>
                <a:moveTo>
                  <a:pt x="310896" y="420624"/>
                </a:moveTo>
                <a:lnTo>
                  <a:pt x="292608" y="420624"/>
                </a:lnTo>
                <a:lnTo>
                  <a:pt x="292608" y="393192"/>
                </a:lnTo>
                <a:lnTo>
                  <a:pt x="310896" y="393192"/>
                </a:lnTo>
                <a:lnTo>
                  <a:pt x="310896" y="420624"/>
                </a:lnTo>
                <a:moveTo>
                  <a:pt x="365760" y="420624"/>
                </a:moveTo>
                <a:lnTo>
                  <a:pt x="338328" y="420624"/>
                </a:lnTo>
                <a:lnTo>
                  <a:pt x="338328" y="393192"/>
                </a:lnTo>
                <a:lnTo>
                  <a:pt x="365760" y="393192"/>
                </a:lnTo>
                <a:lnTo>
                  <a:pt x="365760" y="420624"/>
                </a:lnTo>
                <a:moveTo>
                  <a:pt x="411480" y="420624"/>
                </a:moveTo>
                <a:lnTo>
                  <a:pt x="393192" y="420624"/>
                </a:lnTo>
                <a:lnTo>
                  <a:pt x="393192" y="393192"/>
                </a:lnTo>
                <a:lnTo>
                  <a:pt x="411480" y="393192"/>
                </a:lnTo>
                <a:lnTo>
                  <a:pt x="411480" y="420624"/>
                </a:lnTo>
                <a:moveTo>
                  <a:pt x="466344" y="420624"/>
                </a:moveTo>
                <a:lnTo>
                  <a:pt x="438912" y="420624"/>
                </a:lnTo>
                <a:lnTo>
                  <a:pt x="438912" y="393192"/>
                </a:lnTo>
                <a:lnTo>
                  <a:pt x="466344" y="393192"/>
                </a:lnTo>
                <a:lnTo>
                  <a:pt x="466344" y="420624"/>
                </a:lnTo>
                <a:moveTo>
                  <a:pt x="521208" y="420624"/>
                </a:moveTo>
                <a:lnTo>
                  <a:pt x="493776" y="420624"/>
                </a:lnTo>
                <a:lnTo>
                  <a:pt x="493776" y="393192"/>
                </a:lnTo>
                <a:lnTo>
                  <a:pt x="521208" y="393192"/>
                </a:lnTo>
                <a:lnTo>
                  <a:pt x="521208" y="420624"/>
                </a:lnTo>
                <a:moveTo>
                  <a:pt x="566928" y="420624"/>
                </a:moveTo>
                <a:lnTo>
                  <a:pt x="539496" y="420624"/>
                </a:lnTo>
                <a:lnTo>
                  <a:pt x="539496" y="393192"/>
                </a:lnTo>
                <a:lnTo>
                  <a:pt x="566928" y="393192"/>
                </a:lnTo>
                <a:lnTo>
                  <a:pt x="566928" y="420624"/>
                </a:lnTo>
                <a:moveTo>
                  <a:pt x="621792" y="420624"/>
                </a:moveTo>
                <a:lnTo>
                  <a:pt x="594360" y="420624"/>
                </a:lnTo>
                <a:lnTo>
                  <a:pt x="594360" y="393192"/>
                </a:lnTo>
                <a:lnTo>
                  <a:pt x="621792" y="393192"/>
                </a:lnTo>
                <a:lnTo>
                  <a:pt x="621792" y="420624"/>
                </a:lnTo>
                <a:moveTo>
                  <a:pt x="667512" y="420624"/>
                </a:moveTo>
                <a:lnTo>
                  <a:pt x="640080" y="420624"/>
                </a:lnTo>
                <a:lnTo>
                  <a:pt x="640080" y="393192"/>
                </a:lnTo>
                <a:lnTo>
                  <a:pt x="667512" y="393192"/>
                </a:lnTo>
                <a:lnTo>
                  <a:pt x="667512" y="420624"/>
                </a:lnTo>
                <a:moveTo>
                  <a:pt x="722376" y="420624"/>
                </a:moveTo>
                <a:lnTo>
                  <a:pt x="694944" y="420624"/>
                </a:lnTo>
                <a:lnTo>
                  <a:pt x="694944" y="393192"/>
                </a:lnTo>
                <a:lnTo>
                  <a:pt x="722376" y="393192"/>
                </a:lnTo>
                <a:lnTo>
                  <a:pt x="722376" y="420624"/>
                </a:lnTo>
                <a:moveTo>
                  <a:pt x="768096" y="420624"/>
                </a:moveTo>
                <a:lnTo>
                  <a:pt x="740664" y="420624"/>
                </a:lnTo>
                <a:lnTo>
                  <a:pt x="740664" y="393192"/>
                </a:lnTo>
                <a:lnTo>
                  <a:pt x="768096" y="393192"/>
                </a:lnTo>
                <a:lnTo>
                  <a:pt x="768096" y="420624"/>
                </a:lnTo>
                <a:moveTo>
                  <a:pt x="822960" y="420624"/>
                </a:moveTo>
                <a:lnTo>
                  <a:pt x="795528" y="420624"/>
                </a:lnTo>
                <a:lnTo>
                  <a:pt x="795528" y="393192"/>
                </a:lnTo>
                <a:lnTo>
                  <a:pt x="822960" y="393192"/>
                </a:lnTo>
                <a:lnTo>
                  <a:pt x="822960" y="420624"/>
                </a:lnTo>
                <a:moveTo>
                  <a:pt x="868680" y="420624"/>
                </a:moveTo>
                <a:lnTo>
                  <a:pt x="841248" y="420624"/>
                </a:lnTo>
                <a:lnTo>
                  <a:pt x="841248" y="393192"/>
                </a:lnTo>
                <a:lnTo>
                  <a:pt x="868680" y="393192"/>
                </a:lnTo>
                <a:lnTo>
                  <a:pt x="868680" y="420624"/>
                </a:lnTo>
                <a:moveTo>
                  <a:pt x="923544" y="420624"/>
                </a:moveTo>
                <a:lnTo>
                  <a:pt x="896112" y="420624"/>
                </a:lnTo>
                <a:lnTo>
                  <a:pt x="896112" y="393192"/>
                </a:lnTo>
                <a:lnTo>
                  <a:pt x="923544" y="393192"/>
                </a:lnTo>
                <a:lnTo>
                  <a:pt x="923544" y="420624"/>
                </a:lnTo>
                <a:moveTo>
                  <a:pt x="969264" y="420624"/>
                </a:moveTo>
                <a:lnTo>
                  <a:pt x="941832" y="420624"/>
                </a:lnTo>
                <a:lnTo>
                  <a:pt x="941832" y="393192"/>
                </a:lnTo>
                <a:lnTo>
                  <a:pt x="969264" y="393192"/>
                </a:lnTo>
                <a:lnTo>
                  <a:pt x="969264" y="420624"/>
                </a:lnTo>
                <a:moveTo>
                  <a:pt x="1024128" y="420624"/>
                </a:moveTo>
                <a:lnTo>
                  <a:pt x="996696" y="420624"/>
                </a:lnTo>
                <a:lnTo>
                  <a:pt x="996696" y="393192"/>
                </a:lnTo>
                <a:lnTo>
                  <a:pt x="1024128" y="393192"/>
                </a:lnTo>
                <a:lnTo>
                  <a:pt x="1024128" y="420624"/>
                </a:lnTo>
                <a:moveTo>
                  <a:pt x="1069848" y="420624"/>
                </a:moveTo>
                <a:lnTo>
                  <a:pt x="1042416" y="420624"/>
                </a:lnTo>
                <a:lnTo>
                  <a:pt x="1042416" y="393192"/>
                </a:lnTo>
                <a:lnTo>
                  <a:pt x="1069848" y="393192"/>
                </a:lnTo>
                <a:lnTo>
                  <a:pt x="1069848" y="420624"/>
                </a:lnTo>
                <a:moveTo>
                  <a:pt x="1124712" y="420624"/>
                </a:moveTo>
                <a:lnTo>
                  <a:pt x="1097280" y="420624"/>
                </a:lnTo>
                <a:lnTo>
                  <a:pt x="1097280" y="393192"/>
                </a:lnTo>
                <a:lnTo>
                  <a:pt x="1124712" y="393192"/>
                </a:lnTo>
                <a:lnTo>
                  <a:pt x="1124712" y="420624"/>
                </a:lnTo>
                <a:moveTo>
                  <a:pt x="1170432" y="420624"/>
                </a:moveTo>
                <a:lnTo>
                  <a:pt x="1143000" y="420624"/>
                </a:lnTo>
                <a:lnTo>
                  <a:pt x="1143000" y="393192"/>
                </a:lnTo>
                <a:lnTo>
                  <a:pt x="1170432" y="393192"/>
                </a:lnTo>
                <a:lnTo>
                  <a:pt x="1170432" y="420624"/>
                </a:lnTo>
                <a:moveTo>
                  <a:pt x="1225296" y="420624"/>
                </a:moveTo>
                <a:lnTo>
                  <a:pt x="1197864" y="420624"/>
                </a:lnTo>
                <a:lnTo>
                  <a:pt x="1197864" y="393192"/>
                </a:lnTo>
                <a:lnTo>
                  <a:pt x="1225296" y="393192"/>
                </a:lnTo>
                <a:lnTo>
                  <a:pt x="1225296" y="420624"/>
                </a:lnTo>
                <a:moveTo>
                  <a:pt x="1271016" y="420624"/>
                </a:moveTo>
                <a:lnTo>
                  <a:pt x="1243584" y="420624"/>
                </a:lnTo>
                <a:lnTo>
                  <a:pt x="1243584" y="393192"/>
                </a:lnTo>
                <a:lnTo>
                  <a:pt x="1271016" y="393192"/>
                </a:lnTo>
                <a:lnTo>
                  <a:pt x="1271016" y="420624"/>
                </a:lnTo>
                <a:moveTo>
                  <a:pt x="1325880" y="420624"/>
                </a:moveTo>
                <a:lnTo>
                  <a:pt x="1298448" y="420624"/>
                </a:lnTo>
                <a:lnTo>
                  <a:pt x="1298448" y="393192"/>
                </a:lnTo>
                <a:lnTo>
                  <a:pt x="1325880" y="393192"/>
                </a:lnTo>
                <a:lnTo>
                  <a:pt x="1325880" y="420624"/>
                </a:lnTo>
                <a:moveTo>
                  <a:pt x="1371600" y="420624"/>
                </a:moveTo>
                <a:lnTo>
                  <a:pt x="1344168" y="420624"/>
                </a:lnTo>
                <a:lnTo>
                  <a:pt x="1344168" y="393192"/>
                </a:lnTo>
                <a:lnTo>
                  <a:pt x="1371600" y="393192"/>
                </a:lnTo>
                <a:lnTo>
                  <a:pt x="1371600" y="420624"/>
                </a:lnTo>
                <a:moveTo>
                  <a:pt x="1426464" y="420624"/>
                </a:moveTo>
                <a:lnTo>
                  <a:pt x="1399032" y="420624"/>
                </a:lnTo>
                <a:lnTo>
                  <a:pt x="1399032" y="393192"/>
                </a:lnTo>
                <a:lnTo>
                  <a:pt x="1426464" y="393192"/>
                </a:lnTo>
                <a:lnTo>
                  <a:pt x="1426464" y="420624"/>
                </a:lnTo>
                <a:moveTo>
                  <a:pt x="1472184" y="420624"/>
                </a:moveTo>
                <a:lnTo>
                  <a:pt x="1453896" y="420624"/>
                </a:lnTo>
                <a:lnTo>
                  <a:pt x="1453896" y="393192"/>
                </a:lnTo>
                <a:lnTo>
                  <a:pt x="1472184" y="393192"/>
                </a:lnTo>
                <a:lnTo>
                  <a:pt x="1472184" y="420624"/>
                </a:lnTo>
                <a:moveTo>
                  <a:pt x="1527048" y="420624"/>
                </a:moveTo>
                <a:lnTo>
                  <a:pt x="1499616" y="420624"/>
                </a:lnTo>
                <a:lnTo>
                  <a:pt x="1499616" y="393192"/>
                </a:lnTo>
                <a:lnTo>
                  <a:pt x="1527048" y="393192"/>
                </a:lnTo>
                <a:lnTo>
                  <a:pt x="1527048" y="420624"/>
                </a:lnTo>
                <a:moveTo>
                  <a:pt x="1572768" y="420624"/>
                </a:moveTo>
                <a:lnTo>
                  <a:pt x="1554480" y="420624"/>
                </a:lnTo>
                <a:lnTo>
                  <a:pt x="1554480" y="393192"/>
                </a:lnTo>
                <a:lnTo>
                  <a:pt x="1572768" y="393192"/>
                </a:lnTo>
                <a:lnTo>
                  <a:pt x="1572768" y="420624"/>
                </a:lnTo>
                <a:moveTo>
                  <a:pt x="1627632" y="420624"/>
                </a:moveTo>
                <a:lnTo>
                  <a:pt x="1600200" y="420624"/>
                </a:lnTo>
                <a:lnTo>
                  <a:pt x="1600200" y="393192"/>
                </a:lnTo>
                <a:lnTo>
                  <a:pt x="1627632" y="393192"/>
                </a:lnTo>
                <a:lnTo>
                  <a:pt x="1627632" y="420624"/>
                </a:lnTo>
                <a:moveTo>
                  <a:pt x="1673352" y="420624"/>
                </a:moveTo>
                <a:lnTo>
                  <a:pt x="1655064" y="420624"/>
                </a:lnTo>
                <a:lnTo>
                  <a:pt x="1655064" y="393192"/>
                </a:lnTo>
                <a:lnTo>
                  <a:pt x="1673352" y="393192"/>
                </a:lnTo>
                <a:lnTo>
                  <a:pt x="1673352" y="420624"/>
                </a:lnTo>
                <a:moveTo>
                  <a:pt x="1728216" y="420624"/>
                </a:moveTo>
                <a:lnTo>
                  <a:pt x="1700784" y="420624"/>
                </a:lnTo>
                <a:lnTo>
                  <a:pt x="1700784" y="393192"/>
                </a:lnTo>
                <a:lnTo>
                  <a:pt x="1728216" y="393192"/>
                </a:lnTo>
                <a:lnTo>
                  <a:pt x="1728216" y="420624"/>
                </a:lnTo>
                <a:moveTo>
                  <a:pt x="1773936" y="420624"/>
                </a:moveTo>
                <a:lnTo>
                  <a:pt x="1755648" y="420624"/>
                </a:lnTo>
                <a:lnTo>
                  <a:pt x="1755648" y="393192"/>
                </a:lnTo>
                <a:lnTo>
                  <a:pt x="1773936" y="393192"/>
                </a:lnTo>
                <a:lnTo>
                  <a:pt x="1773936" y="420624"/>
                </a:lnTo>
                <a:moveTo>
                  <a:pt x="1828800" y="420624"/>
                </a:moveTo>
                <a:lnTo>
                  <a:pt x="1801368" y="420624"/>
                </a:lnTo>
                <a:lnTo>
                  <a:pt x="1801368" y="393192"/>
                </a:lnTo>
                <a:lnTo>
                  <a:pt x="1828800" y="393192"/>
                </a:lnTo>
                <a:lnTo>
                  <a:pt x="1828800" y="420624"/>
                </a:lnTo>
                <a:moveTo>
                  <a:pt x="1874520" y="420624"/>
                </a:moveTo>
                <a:lnTo>
                  <a:pt x="1856232" y="420624"/>
                </a:lnTo>
                <a:lnTo>
                  <a:pt x="1856232" y="393192"/>
                </a:lnTo>
                <a:lnTo>
                  <a:pt x="1874520" y="393192"/>
                </a:lnTo>
                <a:lnTo>
                  <a:pt x="1874520" y="420624"/>
                </a:lnTo>
                <a:moveTo>
                  <a:pt x="1929384" y="420624"/>
                </a:moveTo>
                <a:lnTo>
                  <a:pt x="1901952" y="420624"/>
                </a:lnTo>
                <a:lnTo>
                  <a:pt x="1901952" y="393192"/>
                </a:lnTo>
                <a:lnTo>
                  <a:pt x="1929384" y="393192"/>
                </a:lnTo>
                <a:lnTo>
                  <a:pt x="1929384" y="420624"/>
                </a:lnTo>
                <a:moveTo>
                  <a:pt x="1975104" y="420624"/>
                </a:moveTo>
                <a:lnTo>
                  <a:pt x="1956816" y="420624"/>
                </a:lnTo>
                <a:lnTo>
                  <a:pt x="1956816" y="393192"/>
                </a:lnTo>
                <a:lnTo>
                  <a:pt x="1975104" y="393192"/>
                </a:lnTo>
                <a:lnTo>
                  <a:pt x="1975104" y="420624"/>
                </a:lnTo>
                <a:moveTo>
                  <a:pt x="2029968" y="420624"/>
                </a:moveTo>
                <a:lnTo>
                  <a:pt x="2002536" y="420624"/>
                </a:lnTo>
                <a:lnTo>
                  <a:pt x="2002536" y="393192"/>
                </a:lnTo>
                <a:lnTo>
                  <a:pt x="2029968" y="393192"/>
                </a:lnTo>
                <a:lnTo>
                  <a:pt x="2029968" y="420624"/>
                </a:lnTo>
                <a:moveTo>
                  <a:pt x="2075688" y="420624"/>
                </a:moveTo>
                <a:lnTo>
                  <a:pt x="2057400" y="420624"/>
                </a:lnTo>
                <a:lnTo>
                  <a:pt x="2057400" y="393192"/>
                </a:lnTo>
                <a:lnTo>
                  <a:pt x="2075688" y="393192"/>
                </a:lnTo>
                <a:lnTo>
                  <a:pt x="2075688" y="420624"/>
                </a:lnTo>
                <a:moveTo>
                  <a:pt x="2130552" y="420624"/>
                </a:moveTo>
                <a:lnTo>
                  <a:pt x="2103120" y="420624"/>
                </a:lnTo>
                <a:lnTo>
                  <a:pt x="2103120" y="393192"/>
                </a:lnTo>
                <a:lnTo>
                  <a:pt x="2130552" y="393192"/>
                </a:lnTo>
                <a:lnTo>
                  <a:pt x="2130552" y="420624"/>
                </a:lnTo>
                <a:moveTo>
                  <a:pt x="2176272" y="420624"/>
                </a:moveTo>
                <a:lnTo>
                  <a:pt x="2157984" y="420624"/>
                </a:lnTo>
                <a:lnTo>
                  <a:pt x="2157984" y="393192"/>
                </a:lnTo>
                <a:lnTo>
                  <a:pt x="2176272" y="393192"/>
                </a:lnTo>
                <a:lnTo>
                  <a:pt x="2176272" y="420624"/>
                </a:lnTo>
                <a:moveTo>
                  <a:pt x="2231136" y="420624"/>
                </a:moveTo>
                <a:lnTo>
                  <a:pt x="2203704" y="420624"/>
                </a:lnTo>
                <a:lnTo>
                  <a:pt x="2203704" y="393192"/>
                </a:lnTo>
                <a:lnTo>
                  <a:pt x="2231136" y="393192"/>
                </a:lnTo>
                <a:lnTo>
                  <a:pt x="2231136" y="420624"/>
                </a:lnTo>
                <a:moveTo>
                  <a:pt x="2276856" y="420624"/>
                </a:moveTo>
                <a:lnTo>
                  <a:pt x="2258568" y="420624"/>
                </a:lnTo>
                <a:lnTo>
                  <a:pt x="2258568" y="393192"/>
                </a:lnTo>
                <a:lnTo>
                  <a:pt x="2276856" y="393192"/>
                </a:lnTo>
                <a:lnTo>
                  <a:pt x="2276856" y="420624"/>
                </a:lnTo>
                <a:moveTo>
                  <a:pt x="2331720" y="420624"/>
                </a:moveTo>
                <a:lnTo>
                  <a:pt x="2304288" y="420624"/>
                </a:lnTo>
                <a:lnTo>
                  <a:pt x="2304288" y="393192"/>
                </a:lnTo>
                <a:lnTo>
                  <a:pt x="2331720" y="393192"/>
                </a:lnTo>
                <a:lnTo>
                  <a:pt x="2331720" y="420624"/>
                </a:lnTo>
                <a:moveTo>
                  <a:pt x="2377440" y="420624"/>
                </a:moveTo>
                <a:lnTo>
                  <a:pt x="2359152" y="420624"/>
                </a:lnTo>
                <a:lnTo>
                  <a:pt x="2359152" y="393192"/>
                </a:lnTo>
                <a:lnTo>
                  <a:pt x="2377440" y="393192"/>
                </a:lnTo>
                <a:lnTo>
                  <a:pt x="2377440" y="420624"/>
                </a:lnTo>
                <a:moveTo>
                  <a:pt x="2432304" y="420624"/>
                </a:moveTo>
                <a:lnTo>
                  <a:pt x="2404872" y="420624"/>
                </a:lnTo>
                <a:lnTo>
                  <a:pt x="2404872" y="393192"/>
                </a:lnTo>
                <a:lnTo>
                  <a:pt x="2432304" y="393192"/>
                </a:lnTo>
                <a:lnTo>
                  <a:pt x="2432304" y="420624"/>
                </a:ln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0800000" scaled="0"/>
          </a:gradFill>
          <a:ln w="254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对象4"/>
          <p:cNvSpPr/>
          <p:nvPr>
            <p:custDataLst>
              <p:tags r:id="rId6"/>
            </p:custDataLst>
          </p:nvPr>
        </p:nvSpPr>
        <p:spPr>
          <a:xfrm>
            <a:off x="560705" y="2601913"/>
            <a:ext cx="3191256" cy="3191256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对象5"/>
          <p:cNvSpPr/>
          <p:nvPr>
            <p:custDataLst>
              <p:tags r:id="rId7"/>
            </p:custDataLst>
          </p:nvPr>
        </p:nvSpPr>
        <p:spPr>
          <a:xfrm>
            <a:off x="2171065" y="4238943"/>
            <a:ext cx="1627632" cy="1856232"/>
          </a:xfrm>
          <a:custGeom>
            <a:avLst/>
            <a:gdLst/>
            <a:ahLst/>
            <a:cxnLst/>
            <a:rect l="l" t="t" r="r" b="b"/>
            <a:pathLst>
              <a:path w="1627632" h="1856232">
                <a:moveTo>
                  <a:pt x="0" y="1792224"/>
                </a:moveTo>
                <a:cubicBezTo>
                  <a:pt x="0" y="1828800"/>
                  <a:pt x="27432" y="1856232"/>
                  <a:pt x="54864" y="1856232"/>
                </a:cubicBezTo>
                <a:cubicBezTo>
                  <a:pt x="356616" y="1856232"/>
                  <a:pt x="676656" y="1764792"/>
                  <a:pt x="950976" y="1609344"/>
                </a:cubicBezTo>
                <a:cubicBezTo>
                  <a:pt x="1225296" y="1444752"/>
                  <a:pt x="1453896" y="1225296"/>
                  <a:pt x="1618488" y="960120"/>
                </a:cubicBezTo>
                <a:cubicBezTo>
                  <a:pt x="1636776" y="932688"/>
                  <a:pt x="1627632" y="905256"/>
                  <a:pt x="1600200" y="886968"/>
                </a:cubicBezTo>
                <a:lnTo>
                  <a:pt x="73152" y="9144"/>
                </a:lnTo>
                <a:cubicBezTo>
                  <a:pt x="45720" y="-9144"/>
                  <a:pt x="18288" y="9144"/>
                  <a:pt x="0" y="54864"/>
                </a:cubicBezTo>
                <a:lnTo>
                  <a:pt x="0" y="1792224"/>
                </a:lnTo>
              </a:path>
            </a:pathLst>
          </a:cu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4391897" scaled="0"/>
          </a:gradFill>
          <a:ln w="25400">
            <a:solidFill>
              <a:schemeClr val="lt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对象6"/>
          <p:cNvSpPr/>
          <p:nvPr>
            <p:custDataLst>
              <p:tags r:id="rId8"/>
            </p:custDataLst>
          </p:nvPr>
        </p:nvSpPr>
        <p:spPr>
          <a:xfrm>
            <a:off x="2207895" y="3214688"/>
            <a:ext cx="1947672" cy="1965960"/>
          </a:xfrm>
          <a:custGeom>
            <a:avLst/>
            <a:gdLst/>
            <a:ahLst/>
            <a:cxnLst/>
            <a:rect l="l" t="t" r="r" b="b"/>
            <a:pathLst>
              <a:path w="1947672" h="1965960">
                <a:moveTo>
                  <a:pt x="1636776" y="1956816"/>
                </a:moveTo>
                <a:cubicBezTo>
                  <a:pt x="1664208" y="1965960"/>
                  <a:pt x="1691640" y="1965960"/>
                  <a:pt x="1709928" y="1938528"/>
                </a:cubicBezTo>
                <a:cubicBezTo>
                  <a:pt x="1865376" y="1645920"/>
                  <a:pt x="1947672" y="1316736"/>
                  <a:pt x="1947672" y="978408"/>
                </a:cubicBezTo>
                <a:cubicBezTo>
                  <a:pt x="1947672" y="649224"/>
                  <a:pt x="1865376" y="320040"/>
                  <a:pt x="1709928" y="27432"/>
                </a:cubicBezTo>
                <a:cubicBezTo>
                  <a:pt x="1691640" y="0"/>
                  <a:pt x="1664208" y="-9144"/>
                  <a:pt x="1636776" y="9144"/>
                </a:cubicBezTo>
                <a:lnTo>
                  <a:pt x="27432" y="941832"/>
                </a:lnTo>
                <a:cubicBezTo>
                  <a:pt x="-9144" y="960120"/>
                  <a:pt x="-9144" y="1005840"/>
                  <a:pt x="27432" y="1024128"/>
                </a:cubicBezTo>
                <a:lnTo>
                  <a:pt x="1636776" y="1956816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0702551" scaled="0"/>
          </a:gradFill>
          <a:ln w="25400">
            <a:solidFill>
              <a:schemeClr val="lt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对象7"/>
          <p:cNvSpPr/>
          <p:nvPr>
            <p:custDataLst>
              <p:tags r:id="rId9"/>
            </p:custDataLst>
          </p:nvPr>
        </p:nvSpPr>
        <p:spPr>
          <a:xfrm>
            <a:off x="2153285" y="2098993"/>
            <a:ext cx="1801368" cy="2066544"/>
          </a:xfrm>
          <a:custGeom>
            <a:avLst/>
            <a:gdLst/>
            <a:ahLst/>
            <a:cxnLst/>
            <a:rect l="l" t="t" r="r" b="b"/>
            <a:pathLst>
              <a:path w="1801368" h="2066544">
                <a:moveTo>
                  <a:pt x="1773936" y="1078992"/>
                </a:moveTo>
                <a:cubicBezTo>
                  <a:pt x="1801368" y="1060704"/>
                  <a:pt x="1810512" y="1033272"/>
                  <a:pt x="1792224" y="1005840"/>
                </a:cubicBezTo>
                <a:cubicBezTo>
                  <a:pt x="1609344" y="704088"/>
                  <a:pt x="1353312" y="457200"/>
                  <a:pt x="1051560" y="283464"/>
                </a:cubicBezTo>
                <a:cubicBezTo>
                  <a:pt x="749808" y="100584"/>
                  <a:pt x="402336" y="9144"/>
                  <a:pt x="54864" y="0"/>
                </a:cubicBezTo>
                <a:cubicBezTo>
                  <a:pt x="18288" y="0"/>
                  <a:pt x="-9144" y="18288"/>
                  <a:pt x="0" y="45720"/>
                </a:cubicBezTo>
                <a:lnTo>
                  <a:pt x="91440" y="2011680"/>
                </a:lnTo>
                <a:cubicBezTo>
                  <a:pt x="91440" y="2048256"/>
                  <a:pt x="45720" y="2075688"/>
                  <a:pt x="73152" y="2057400"/>
                </a:cubicBezTo>
                <a:lnTo>
                  <a:pt x="1773936" y="1078992"/>
                </a:lnTo>
              </a:path>
            </a:pathLst>
          </a:cu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7310709" scaled="0"/>
          </a:gradFill>
          <a:ln w="25400">
            <a:solidFill>
              <a:schemeClr val="lt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对象15"/>
          <p:cNvSpPr/>
          <p:nvPr>
            <p:custDataLst>
              <p:tags r:id="rId10"/>
            </p:custDataLst>
          </p:nvPr>
        </p:nvSpPr>
        <p:spPr>
          <a:xfrm>
            <a:off x="1055370" y="3104833"/>
            <a:ext cx="2185200" cy="2185200"/>
          </a:xfrm>
          <a:prstGeom prst="ellipse">
            <a:avLst/>
          </a:prstGeom>
          <a:gradFill>
            <a:gsLst>
              <a:gs pos="0">
                <a:srgbClr val="FABF9F"/>
              </a:gs>
              <a:gs pos="100000">
                <a:srgbClr val="F4F099"/>
              </a:gs>
            </a:gsLst>
            <a:lin ang="16200000" scaled="0"/>
          </a:gra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分析直播数据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7" name="对象16"/>
          <p:cNvSpPr/>
          <p:nvPr>
            <p:custDataLst>
              <p:tags r:id="rId11"/>
            </p:custDataLst>
          </p:nvPr>
        </p:nvSpPr>
        <p:spPr>
          <a:xfrm>
            <a:off x="1146810" y="3196273"/>
            <a:ext cx="2002536" cy="2002536"/>
          </a:xfrm>
          <a:custGeom>
            <a:avLst/>
            <a:gdLst/>
            <a:ahLst/>
            <a:cxnLst/>
            <a:rect l="l" t="t" r="r" b="b"/>
            <a:pathLst>
              <a:path w="2002536" h="2002536">
                <a:moveTo>
                  <a:pt x="987552" y="0"/>
                </a:moveTo>
                <a:cubicBezTo>
                  <a:pt x="987552" y="0"/>
                  <a:pt x="996696" y="0"/>
                  <a:pt x="1005840" y="0"/>
                </a:cubicBezTo>
                <a:cubicBezTo>
                  <a:pt x="1005840" y="0"/>
                  <a:pt x="1014984" y="0"/>
                  <a:pt x="1024128" y="0"/>
                </a:cubicBezTo>
                <a:lnTo>
                  <a:pt x="1024128" y="27432"/>
                </a:lnTo>
                <a:cubicBezTo>
                  <a:pt x="1014984" y="27432"/>
                  <a:pt x="1005840" y="27432"/>
                  <a:pt x="1005840" y="27432"/>
                </a:cubicBezTo>
                <a:cubicBezTo>
                  <a:pt x="996696" y="27432"/>
                  <a:pt x="987552" y="27432"/>
                  <a:pt x="987552" y="27432"/>
                </a:cubicBezTo>
                <a:lnTo>
                  <a:pt x="987552" y="0"/>
                </a:lnTo>
                <a:moveTo>
                  <a:pt x="905256" y="9144"/>
                </a:moveTo>
                <a:cubicBezTo>
                  <a:pt x="914400" y="0"/>
                  <a:pt x="932688" y="0"/>
                  <a:pt x="941832" y="0"/>
                </a:cubicBezTo>
                <a:lnTo>
                  <a:pt x="941832" y="27432"/>
                </a:lnTo>
                <a:cubicBezTo>
                  <a:pt x="932688" y="27432"/>
                  <a:pt x="923544" y="27432"/>
                  <a:pt x="905256" y="27432"/>
                </a:cubicBezTo>
                <a:lnTo>
                  <a:pt x="905256" y="9144"/>
                </a:lnTo>
                <a:moveTo>
                  <a:pt x="1060704" y="0"/>
                </a:moveTo>
                <a:cubicBezTo>
                  <a:pt x="1078992" y="0"/>
                  <a:pt x="1088136" y="0"/>
                  <a:pt x="1097280" y="9144"/>
                </a:cubicBezTo>
                <a:lnTo>
                  <a:pt x="1097280" y="27432"/>
                </a:lnTo>
                <a:cubicBezTo>
                  <a:pt x="1088136" y="27432"/>
                  <a:pt x="1069848" y="27432"/>
                  <a:pt x="1060704" y="27432"/>
                </a:cubicBezTo>
                <a:lnTo>
                  <a:pt x="1060704" y="0"/>
                </a:lnTo>
                <a:moveTo>
                  <a:pt x="822960" y="18288"/>
                </a:moveTo>
                <a:cubicBezTo>
                  <a:pt x="841248" y="9144"/>
                  <a:pt x="850392" y="9144"/>
                  <a:pt x="868680" y="9144"/>
                </a:cubicBezTo>
                <a:lnTo>
                  <a:pt x="868680" y="36576"/>
                </a:lnTo>
                <a:cubicBezTo>
                  <a:pt x="859536" y="36576"/>
                  <a:pt x="841248" y="36576"/>
                  <a:pt x="832104" y="36576"/>
                </a:cubicBezTo>
                <a:lnTo>
                  <a:pt x="822960" y="18288"/>
                </a:lnTo>
                <a:moveTo>
                  <a:pt x="1143000" y="9144"/>
                </a:moveTo>
                <a:cubicBezTo>
                  <a:pt x="1152144" y="9144"/>
                  <a:pt x="1170432" y="9144"/>
                  <a:pt x="1179576" y="18288"/>
                </a:cubicBezTo>
                <a:lnTo>
                  <a:pt x="1179576" y="36576"/>
                </a:lnTo>
                <a:cubicBezTo>
                  <a:pt x="1161288" y="36576"/>
                  <a:pt x="1152144" y="36576"/>
                  <a:pt x="1133856" y="36576"/>
                </a:cubicBezTo>
                <a:lnTo>
                  <a:pt x="1143000" y="9144"/>
                </a:lnTo>
                <a:moveTo>
                  <a:pt x="749808" y="36576"/>
                </a:moveTo>
                <a:cubicBezTo>
                  <a:pt x="758952" y="27432"/>
                  <a:pt x="777240" y="27432"/>
                  <a:pt x="786384" y="27432"/>
                </a:cubicBezTo>
                <a:lnTo>
                  <a:pt x="795528" y="45720"/>
                </a:lnTo>
                <a:cubicBezTo>
                  <a:pt x="777240" y="54864"/>
                  <a:pt x="768096" y="54864"/>
                  <a:pt x="758952" y="54864"/>
                </a:cubicBezTo>
                <a:lnTo>
                  <a:pt x="749808" y="36576"/>
                </a:lnTo>
                <a:moveTo>
                  <a:pt x="1216152" y="27432"/>
                </a:moveTo>
                <a:cubicBezTo>
                  <a:pt x="1234440" y="27432"/>
                  <a:pt x="1243584" y="27432"/>
                  <a:pt x="1252728" y="36576"/>
                </a:cubicBezTo>
                <a:lnTo>
                  <a:pt x="1252728" y="54864"/>
                </a:lnTo>
                <a:cubicBezTo>
                  <a:pt x="1234440" y="54864"/>
                  <a:pt x="1225296" y="54864"/>
                  <a:pt x="1216152" y="45720"/>
                </a:cubicBezTo>
                <a:lnTo>
                  <a:pt x="1216152" y="27432"/>
                </a:lnTo>
                <a:moveTo>
                  <a:pt x="676656" y="54864"/>
                </a:moveTo>
                <a:cubicBezTo>
                  <a:pt x="685800" y="54864"/>
                  <a:pt x="694944" y="45720"/>
                  <a:pt x="713232" y="45720"/>
                </a:cubicBezTo>
                <a:lnTo>
                  <a:pt x="722376" y="64008"/>
                </a:lnTo>
                <a:cubicBezTo>
                  <a:pt x="704088" y="73152"/>
                  <a:pt x="694944" y="73152"/>
                  <a:pt x="685800" y="82296"/>
                </a:cubicBezTo>
                <a:lnTo>
                  <a:pt x="676656" y="54864"/>
                </a:lnTo>
                <a:moveTo>
                  <a:pt x="1298448" y="45720"/>
                </a:moveTo>
                <a:cubicBezTo>
                  <a:pt x="1307592" y="45720"/>
                  <a:pt x="1316736" y="54864"/>
                  <a:pt x="1335024" y="54864"/>
                </a:cubicBezTo>
                <a:lnTo>
                  <a:pt x="1325880" y="82296"/>
                </a:lnTo>
                <a:cubicBezTo>
                  <a:pt x="1307592" y="73152"/>
                  <a:pt x="1298448" y="73152"/>
                  <a:pt x="1289304" y="64008"/>
                </a:cubicBezTo>
                <a:lnTo>
                  <a:pt x="1298448" y="45720"/>
                </a:lnTo>
                <a:moveTo>
                  <a:pt x="603504" y="82296"/>
                </a:moveTo>
                <a:cubicBezTo>
                  <a:pt x="612648" y="82296"/>
                  <a:pt x="621792" y="73152"/>
                  <a:pt x="640080" y="73152"/>
                </a:cubicBezTo>
                <a:lnTo>
                  <a:pt x="649224" y="91440"/>
                </a:lnTo>
                <a:cubicBezTo>
                  <a:pt x="630936" y="100584"/>
                  <a:pt x="621792" y="100584"/>
                  <a:pt x="612648" y="109728"/>
                </a:cubicBezTo>
                <a:lnTo>
                  <a:pt x="603504" y="82296"/>
                </a:lnTo>
                <a:moveTo>
                  <a:pt x="1371600" y="73152"/>
                </a:moveTo>
                <a:cubicBezTo>
                  <a:pt x="1380744" y="73152"/>
                  <a:pt x="1389888" y="82296"/>
                  <a:pt x="1408176" y="82296"/>
                </a:cubicBezTo>
                <a:lnTo>
                  <a:pt x="1399032" y="109728"/>
                </a:lnTo>
                <a:cubicBezTo>
                  <a:pt x="1380744" y="100584"/>
                  <a:pt x="1371600" y="100584"/>
                  <a:pt x="1362456" y="91440"/>
                </a:cubicBezTo>
                <a:lnTo>
                  <a:pt x="1371600" y="73152"/>
                </a:lnTo>
                <a:moveTo>
                  <a:pt x="530352" y="118872"/>
                </a:moveTo>
                <a:cubicBezTo>
                  <a:pt x="539496" y="109728"/>
                  <a:pt x="557784" y="109728"/>
                  <a:pt x="566928" y="100584"/>
                </a:cubicBezTo>
                <a:lnTo>
                  <a:pt x="576072" y="118872"/>
                </a:lnTo>
                <a:cubicBezTo>
                  <a:pt x="566928" y="128016"/>
                  <a:pt x="557784" y="137160"/>
                  <a:pt x="539496" y="137160"/>
                </a:cubicBezTo>
                <a:lnTo>
                  <a:pt x="530352" y="118872"/>
                </a:lnTo>
                <a:moveTo>
                  <a:pt x="1444752" y="100584"/>
                </a:moveTo>
                <a:cubicBezTo>
                  <a:pt x="1453896" y="109728"/>
                  <a:pt x="1463040" y="109728"/>
                  <a:pt x="1472184" y="118872"/>
                </a:cubicBezTo>
                <a:lnTo>
                  <a:pt x="1463040" y="137160"/>
                </a:lnTo>
                <a:cubicBezTo>
                  <a:pt x="1453896" y="137160"/>
                  <a:pt x="1444752" y="128016"/>
                  <a:pt x="1426464" y="118872"/>
                </a:cubicBezTo>
                <a:lnTo>
                  <a:pt x="1444752" y="100584"/>
                </a:lnTo>
                <a:moveTo>
                  <a:pt x="466344" y="155448"/>
                </a:moveTo>
                <a:cubicBezTo>
                  <a:pt x="475488" y="155448"/>
                  <a:pt x="484632" y="146304"/>
                  <a:pt x="493776" y="137160"/>
                </a:cubicBezTo>
                <a:lnTo>
                  <a:pt x="512064" y="155448"/>
                </a:lnTo>
                <a:cubicBezTo>
                  <a:pt x="493776" y="164592"/>
                  <a:pt x="484632" y="173736"/>
                  <a:pt x="475488" y="182880"/>
                </a:cubicBezTo>
                <a:lnTo>
                  <a:pt x="466344" y="155448"/>
                </a:lnTo>
                <a:moveTo>
                  <a:pt x="1508760" y="137160"/>
                </a:moveTo>
                <a:cubicBezTo>
                  <a:pt x="1517904" y="146304"/>
                  <a:pt x="1536192" y="155448"/>
                  <a:pt x="1545336" y="155448"/>
                </a:cubicBezTo>
                <a:lnTo>
                  <a:pt x="1527048" y="182880"/>
                </a:lnTo>
                <a:cubicBezTo>
                  <a:pt x="1517904" y="173736"/>
                  <a:pt x="1508760" y="164592"/>
                  <a:pt x="1499616" y="155448"/>
                </a:cubicBezTo>
                <a:lnTo>
                  <a:pt x="1508760" y="137160"/>
                </a:lnTo>
                <a:moveTo>
                  <a:pt x="1572768" y="182880"/>
                </a:moveTo>
                <a:cubicBezTo>
                  <a:pt x="1591056" y="192024"/>
                  <a:pt x="1600200" y="192024"/>
                  <a:pt x="1609344" y="201168"/>
                </a:cubicBezTo>
                <a:lnTo>
                  <a:pt x="1591056" y="219456"/>
                </a:lnTo>
                <a:cubicBezTo>
                  <a:pt x="1581912" y="219456"/>
                  <a:pt x="1572768" y="210312"/>
                  <a:pt x="1563624" y="201168"/>
                </a:cubicBezTo>
                <a:lnTo>
                  <a:pt x="1572768" y="182880"/>
                </a:lnTo>
                <a:moveTo>
                  <a:pt x="393192" y="201168"/>
                </a:moveTo>
                <a:cubicBezTo>
                  <a:pt x="411480" y="192024"/>
                  <a:pt x="420624" y="192024"/>
                  <a:pt x="429768" y="182880"/>
                </a:cubicBezTo>
                <a:lnTo>
                  <a:pt x="448056" y="201168"/>
                </a:lnTo>
                <a:cubicBezTo>
                  <a:pt x="429768" y="210312"/>
                  <a:pt x="420624" y="219456"/>
                  <a:pt x="411480" y="219456"/>
                </a:cubicBezTo>
                <a:lnTo>
                  <a:pt x="393192" y="201168"/>
                </a:lnTo>
                <a:moveTo>
                  <a:pt x="1636776" y="228600"/>
                </a:moveTo>
                <a:cubicBezTo>
                  <a:pt x="1645920" y="237744"/>
                  <a:pt x="1664208" y="246888"/>
                  <a:pt x="1673352" y="256032"/>
                </a:cubicBezTo>
                <a:lnTo>
                  <a:pt x="1655064" y="274320"/>
                </a:lnTo>
                <a:cubicBezTo>
                  <a:pt x="1645920" y="265176"/>
                  <a:pt x="1636776" y="256032"/>
                  <a:pt x="1627632" y="246888"/>
                </a:cubicBezTo>
                <a:lnTo>
                  <a:pt x="1636776" y="228600"/>
                </a:lnTo>
                <a:moveTo>
                  <a:pt x="338328" y="256032"/>
                </a:moveTo>
                <a:cubicBezTo>
                  <a:pt x="347472" y="246888"/>
                  <a:pt x="356616" y="237744"/>
                  <a:pt x="365760" y="228600"/>
                </a:cubicBezTo>
                <a:lnTo>
                  <a:pt x="384048" y="246888"/>
                </a:lnTo>
                <a:cubicBezTo>
                  <a:pt x="374904" y="256032"/>
                  <a:pt x="365760" y="265176"/>
                  <a:pt x="356616" y="274320"/>
                </a:cubicBezTo>
                <a:lnTo>
                  <a:pt x="338328" y="256032"/>
                </a:lnTo>
                <a:moveTo>
                  <a:pt x="1700784" y="283464"/>
                </a:moveTo>
                <a:cubicBezTo>
                  <a:pt x="1709928" y="292608"/>
                  <a:pt x="1719072" y="301752"/>
                  <a:pt x="1728216" y="310896"/>
                </a:cubicBezTo>
                <a:lnTo>
                  <a:pt x="1709928" y="329184"/>
                </a:lnTo>
                <a:cubicBezTo>
                  <a:pt x="1700784" y="320040"/>
                  <a:pt x="1691640" y="310896"/>
                  <a:pt x="1682496" y="301752"/>
                </a:cubicBezTo>
                <a:lnTo>
                  <a:pt x="1700784" y="283464"/>
                </a:lnTo>
                <a:moveTo>
                  <a:pt x="283464" y="310896"/>
                </a:moveTo>
                <a:cubicBezTo>
                  <a:pt x="292608" y="301752"/>
                  <a:pt x="301752" y="292608"/>
                  <a:pt x="310896" y="283464"/>
                </a:cubicBezTo>
                <a:lnTo>
                  <a:pt x="329184" y="301752"/>
                </a:lnTo>
                <a:cubicBezTo>
                  <a:pt x="320040" y="310896"/>
                  <a:pt x="310896" y="320040"/>
                  <a:pt x="301752" y="329184"/>
                </a:cubicBezTo>
                <a:lnTo>
                  <a:pt x="283464" y="310896"/>
                </a:lnTo>
                <a:moveTo>
                  <a:pt x="1755648" y="338328"/>
                </a:moveTo>
                <a:cubicBezTo>
                  <a:pt x="1764792" y="347472"/>
                  <a:pt x="1773936" y="356616"/>
                  <a:pt x="1783080" y="365760"/>
                </a:cubicBezTo>
                <a:lnTo>
                  <a:pt x="1755648" y="384048"/>
                </a:lnTo>
                <a:cubicBezTo>
                  <a:pt x="1755648" y="374904"/>
                  <a:pt x="1746504" y="365760"/>
                  <a:pt x="1737360" y="356616"/>
                </a:cubicBezTo>
                <a:lnTo>
                  <a:pt x="1755648" y="338328"/>
                </a:lnTo>
                <a:moveTo>
                  <a:pt x="228600" y="365760"/>
                </a:moveTo>
                <a:cubicBezTo>
                  <a:pt x="237744" y="356616"/>
                  <a:pt x="246888" y="347472"/>
                  <a:pt x="256032" y="338328"/>
                </a:cubicBezTo>
                <a:lnTo>
                  <a:pt x="274320" y="356616"/>
                </a:lnTo>
                <a:cubicBezTo>
                  <a:pt x="265176" y="365760"/>
                  <a:pt x="256032" y="374904"/>
                  <a:pt x="246888" y="384048"/>
                </a:cubicBezTo>
                <a:lnTo>
                  <a:pt x="228600" y="365760"/>
                </a:lnTo>
                <a:moveTo>
                  <a:pt x="1801368" y="393192"/>
                </a:moveTo>
                <a:cubicBezTo>
                  <a:pt x="1810512" y="411480"/>
                  <a:pt x="1819656" y="420624"/>
                  <a:pt x="1828800" y="429768"/>
                </a:cubicBezTo>
                <a:lnTo>
                  <a:pt x="1801368" y="448056"/>
                </a:lnTo>
                <a:cubicBezTo>
                  <a:pt x="1801368" y="429768"/>
                  <a:pt x="1792224" y="420624"/>
                  <a:pt x="1783080" y="411480"/>
                </a:cubicBezTo>
                <a:lnTo>
                  <a:pt x="1801368" y="393192"/>
                </a:lnTo>
                <a:moveTo>
                  <a:pt x="182880" y="429768"/>
                </a:moveTo>
                <a:cubicBezTo>
                  <a:pt x="192024" y="420624"/>
                  <a:pt x="192024" y="411480"/>
                  <a:pt x="201168" y="393192"/>
                </a:cubicBezTo>
                <a:lnTo>
                  <a:pt x="219456" y="411480"/>
                </a:lnTo>
                <a:cubicBezTo>
                  <a:pt x="219456" y="420624"/>
                  <a:pt x="210312" y="429768"/>
                  <a:pt x="201168" y="448056"/>
                </a:cubicBezTo>
                <a:lnTo>
                  <a:pt x="182880" y="429768"/>
                </a:lnTo>
                <a:moveTo>
                  <a:pt x="1847088" y="466344"/>
                </a:moveTo>
                <a:cubicBezTo>
                  <a:pt x="1856232" y="475488"/>
                  <a:pt x="1865376" y="484632"/>
                  <a:pt x="1865376" y="493776"/>
                </a:cubicBezTo>
                <a:lnTo>
                  <a:pt x="1847088" y="512064"/>
                </a:lnTo>
                <a:cubicBezTo>
                  <a:pt x="1837944" y="493776"/>
                  <a:pt x="1837944" y="484632"/>
                  <a:pt x="1828800" y="475488"/>
                </a:cubicBezTo>
                <a:lnTo>
                  <a:pt x="1847088" y="466344"/>
                </a:lnTo>
                <a:moveTo>
                  <a:pt x="137160" y="493776"/>
                </a:moveTo>
                <a:cubicBezTo>
                  <a:pt x="146304" y="484632"/>
                  <a:pt x="155448" y="475488"/>
                  <a:pt x="155448" y="466344"/>
                </a:cubicBezTo>
                <a:lnTo>
                  <a:pt x="182880" y="475488"/>
                </a:lnTo>
                <a:cubicBezTo>
                  <a:pt x="173736" y="484632"/>
                  <a:pt x="164592" y="493776"/>
                  <a:pt x="155448" y="512064"/>
                </a:cubicBezTo>
                <a:lnTo>
                  <a:pt x="137160" y="493776"/>
                </a:lnTo>
                <a:moveTo>
                  <a:pt x="100584" y="566928"/>
                </a:moveTo>
                <a:cubicBezTo>
                  <a:pt x="109728" y="557784"/>
                  <a:pt x="109728" y="539496"/>
                  <a:pt x="118872" y="530352"/>
                </a:cubicBezTo>
                <a:lnTo>
                  <a:pt x="137160" y="539496"/>
                </a:lnTo>
                <a:cubicBezTo>
                  <a:pt x="137160" y="557784"/>
                  <a:pt x="128016" y="566928"/>
                  <a:pt x="118872" y="576072"/>
                </a:cubicBezTo>
                <a:lnTo>
                  <a:pt x="100584" y="566928"/>
                </a:lnTo>
                <a:moveTo>
                  <a:pt x="1892808" y="530352"/>
                </a:moveTo>
                <a:cubicBezTo>
                  <a:pt x="1892808" y="539496"/>
                  <a:pt x="1901952" y="557784"/>
                  <a:pt x="1901952" y="566928"/>
                </a:cubicBezTo>
                <a:lnTo>
                  <a:pt x="1883664" y="576072"/>
                </a:lnTo>
                <a:cubicBezTo>
                  <a:pt x="1874520" y="566928"/>
                  <a:pt x="1874520" y="557784"/>
                  <a:pt x="1865376" y="539496"/>
                </a:cubicBezTo>
                <a:lnTo>
                  <a:pt x="1892808" y="530352"/>
                </a:lnTo>
                <a:moveTo>
                  <a:pt x="73152" y="640080"/>
                </a:moveTo>
                <a:cubicBezTo>
                  <a:pt x="73152" y="621792"/>
                  <a:pt x="82296" y="612648"/>
                  <a:pt x="82296" y="603504"/>
                </a:cubicBezTo>
                <a:lnTo>
                  <a:pt x="109728" y="612648"/>
                </a:lnTo>
                <a:cubicBezTo>
                  <a:pt x="100584" y="621792"/>
                  <a:pt x="100584" y="630936"/>
                  <a:pt x="91440" y="649224"/>
                </a:cubicBezTo>
                <a:lnTo>
                  <a:pt x="73152" y="640080"/>
                </a:lnTo>
                <a:moveTo>
                  <a:pt x="1920240" y="603504"/>
                </a:moveTo>
                <a:cubicBezTo>
                  <a:pt x="1929384" y="612648"/>
                  <a:pt x="1929384" y="621792"/>
                  <a:pt x="1938528" y="640080"/>
                </a:cubicBezTo>
                <a:lnTo>
                  <a:pt x="1911096" y="649224"/>
                </a:lnTo>
                <a:cubicBezTo>
                  <a:pt x="1911096" y="630936"/>
                  <a:pt x="1901952" y="621792"/>
                  <a:pt x="1901952" y="612648"/>
                </a:cubicBezTo>
                <a:lnTo>
                  <a:pt x="1920240" y="603504"/>
                </a:lnTo>
                <a:moveTo>
                  <a:pt x="45720" y="713232"/>
                </a:moveTo>
                <a:cubicBezTo>
                  <a:pt x="45720" y="694944"/>
                  <a:pt x="54864" y="685800"/>
                  <a:pt x="54864" y="676656"/>
                </a:cubicBezTo>
                <a:lnTo>
                  <a:pt x="82296" y="685800"/>
                </a:lnTo>
                <a:cubicBezTo>
                  <a:pt x="73152" y="694944"/>
                  <a:pt x="73152" y="704088"/>
                  <a:pt x="64008" y="722376"/>
                </a:cubicBezTo>
                <a:lnTo>
                  <a:pt x="45720" y="713232"/>
                </a:lnTo>
                <a:moveTo>
                  <a:pt x="1947672" y="676656"/>
                </a:moveTo>
                <a:cubicBezTo>
                  <a:pt x="1956816" y="685800"/>
                  <a:pt x="1956816" y="694944"/>
                  <a:pt x="1965960" y="713232"/>
                </a:cubicBezTo>
                <a:lnTo>
                  <a:pt x="1938528" y="722376"/>
                </a:lnTo>
                <a:cubicBezTo>
                  <a:pt x="1938528" y="704088"/>
                  <a:pt x="1929384" y="694944"/>
                  <a:pt x="1929384" y="685800"/>
                </a:cubicBezTo>
                <a:lnTo>
                  <a:pt x="1947672" y="676656"/>
                </a:lnTo>
                <a:moveTo>
                  <a:pt x="27432" y="786384"/>
                </a:moveTo>
                <a:cubicBezTo>
                  <a:pt x="27432" y="777240"/>
                  <a:pt x="27432" y="758952"/>
                  <a:pt x="36576" y="749808"/>
                </a:cubicBezTo>
                <a:lnTo>
                  <a:pt x="54864" y="758952"/>
                </a:lnTo>
                <a:cubicBezTo>
                  <a:pt x="54864" y="768096"/>
                  <a:pt x="54864" y="777240"/>
                  <a:pt x="45720" y="795528"/>
                </a:cubicBezTo>
                <a:lnTo>
                  <a:pt x="27432" y="786384"/>
                </a:lnTo>
                <a:moveTo>
                  <a:pt x="1975104" y="749808"/>
                </a:moveTo>
                <a:cubicBezTo>
                  <a:pt x="1975104" y="758952"/>
                  <a:pt x="1984248" y="777240"/>
                  <a:pt x="1984248" y="786384"/>
                </a:cubicBezTo>
                <a:lnTo>
                  <a:pt x="1956816" y="795528"/>
                </a:lnTo>
                <a:cubicBezTo>
                  <a:pt x="1956816" y="777240"/>
                  <a:pt x="1956816" y="768096"/>
                  <a:pt x="1947672" y="758952"/>
                </a:cubicBezTo>
                <a:lnTo>
                  <a:pt x="1975104" y="749808"/>
                </a:lnTo>
                <a:moveTo>
                  <a:pt x="9144" y="868680"/>
                </a:moveTo>
                <a:cubicBezTo>
                  <a:pt x="9144" y="850392"/>
                  <a:pt x="9144" y="841248"/>
                  <a:pt x="18288" y="822960"/>
                </a:cubicBezTo>
                <a:lnTo>
                  <a:pt x="36576" y="832104"/>
                </a:lnTo>
                <a:cubicBezTo>
                  <a:pt x="36576" y="841248"/>
                  <a:pt x="36576" y="859536"/>
                  <a:pt x="36576" y="868680"/>
                </a:cubicBezTo>
                <a:lnTo>
                  <a:pt x="9144" y="868680"/>
                </a:lnTo>
                <a:moveTo>
                  <a:pt x="1993392" y="822960"/>
                </a:moveTo>
                <a:cubicBezTo>
                  <a:pt x="1993392" y="841248"/>
                  <a:pt x="1993392" y="850392"/>
                  <a:pt x="1993392" y="868680"/>
                </a:cubicBezTo>
                <a:lnTo>
                  <a:pt x="1975104" y="868680"/>
                </a:lnTo>
                <a:cubicBezTo>
                  <a:pt x="1965960" y="859536"/>
                  <a:pt x="1965960" y="841248"/>
                  <a:pt x="1965960" y="832104"/>
                </a:cubicBezTo>
                <a:lnTo>
                  <a:pt x="1993392" y="822960"/>
                </a:lnTo>
                <a:moveTo>
                  <a:pt x="0" y="941832"/>
                </a:moveTo>
                <a:cubicBezTo>
                  <a:pt x="0" y="932688"/>
                  <a:pt x="0" y="914400"/>
                  <a:pt x="9144" y="905256"/>
                </a:cubicBezTo>
                <a:lnTo>
                  <a:pt x="27432" y="905256"/>
                </a:lnTo>
                <a:cubicBezTo>
                  <a:pt x="27432" y="923544"/>
                  <a:pt x="27432" y="932688"/>
                  <a:pt x="27432" y="941832"/>
                </a:cubicBezTo>
                <a:lnTo>
                  <a:pt x="0" y="941832"/>
                </a:lnTo>
                <a:moveTo>
                  <a:pt x="2002536" y="905256"/>
                </a:moveTo>
                <a:cubicBezTo>
                  <a:pt x="2002536" y="914400"/>
                  <a:pt x="2002536" y="932688"/>
                  <a:pt x="2002536" y="941832"/>
                </a:cubicBezTo>
                <a:lnTo>
                  <a:pt x="1975104" y="941832"/>
                </a:lnTo>
                <a:cubicBezTo>
                  <a:pt x="1975104" y="932688"/>
                  <a:pt x="1975104" y="923544"/>
                  <a:pt x="1975104" y="905256"/>
                </a:cubicBezTo>
                <a:lnTo>
                  <a:pt x="2002536" y="905256"/>
                </a:lnTo>
                <a:moveTo>
                  <a:pt x="0" y="1005840"/>
                </a:moveTo>
                <a:cubicBezTo>
                  <a:pt x="0" y="996696"/>
                  <a:pt x="0" y="987552"/>
                  <a:pt x="0" y="987552"/>
                </a:cubicBezTo>
                <a:lnTo>
                  <a:pt x="27432" y="987552"/>
                </a:lnTo>
                <a:cubicBezTo>
                  <a:pt x="27432" y="987552"/>
                  <a:pt x="27432" y="996696"/>
                  <a:pt x="27432" y="1005840"/>
                </a:cubicBezTo>
                <a:cubicBezTo>
                  <a:pt x="27432" y="1005840"/>
                  <a:pt x="27432" y="1014984"/>
                  <a:pt x="27432" y="1024128"/>
                </a:cubicBezTo>
                <a:lnTo>
                  <a:pt x="0" y="1024128"/>
                </a:lnTo>
                <a:cubicBezTo>
                  <a:pt x="0" y="1014984"/>
                  <a:pt x="0" y="1005840"/>
                  <a:pt x="0" y="1005840"/>
                </a:cubicBezTo>
                <a:moveTo>
                  <a:pt x="2002536" y="987552"/>
                </a:moveTo>
                <a:cubicBezTo>
                  <a:pt x="2002536" y="987552"/>
                  <a:pt x="2002536" y="996696"/>
                  <a:pt x="2002536" y="1005840"/>
                </a:cubicBezTo>
                <a:cubicBezTo>
                  <a:pt x="2002536" y="1005840"/>
                  <a:pt x="2002536" y="1014984"/>
                  <a:pt x="2002536" y="1024128"/>
                </a:cubicBezTo>
                <a:lnTo>
                  <a:pt x="1984248" y="1024128"/>
                </a:lnTo>
                <a:cubicBezTo>
                  <a:pt x="1984248" y="1014984"/>
                  <a:pt x="1984248" y="1005840"/>
                  <a:pt x="1984248" y="1005840"/>
                </a:cubicBezTo>
                <a:cubicBezTo>
                  <a:pt x="1984248" y="996696"/>
                  <a:pt x="1984248" y="987552"/>
                  <a:pt x="1984248" y="987552"/>
                </a:cubicBezTo>
                <a:lnTo>
                  <a:pt x="2002536" y="987552"/>
                </a:lnTo>
                <a:moveTo>
                  <a:pt x="9144" y="1097280"/>
                </a:moveTo>
                <a:cubicBezTo>
                  <a:pt x="0" y="1088136"/>
                  <a:pt x="0" y="1078992"/>
                  <a:pt x="0" y="1060704"/>
                </a:cubicBezTo>
                <a:lnTo>
                  <a:pt x="27432" y="1060704"/>
                </a:lnTo>
                <a:cubicBezTo>
                  <a:pt x="27432" y="1069848"/>
                  <a:pt x="27432" y="1088136"/>
                  <a:pt x="27432" y="1097280"/>
                </a:cubicBezTo>
                <a:lnTo>
                  <a:pt x="9144" y="1097280"/>
                </a:lnTo>
                <a:moveTo>
                  <a:pt x="2002536" y="1060704"/>
                </a:moveTo>
                <a:cubicBezTo>
                  <a:pt x="2002536" y="1078992"/>
                  <a:pt x="2002536" y="1088136"/>
                  <a:pt x="2002536" y="1097280"/>
                </a:cubicBezTo>
                <a:lnTo>
                  <a:pt x="1975104" y="1097280"/>
                </a:lnTo>
                <a:cubicBezTo>
                  <a:pt x="1975104" y="1088136"/>
                  <a:pt x="1975104" y="1069848"/>
                  <a:pt x="1975104" y="1060704"/>
                </a:cubicBezTo>
                <a:lnTo>
                  <a:pt x="2002536" y="1060704"/>
                </a:lnTo>
                <a:moveTo>
                  <a:pt x="18288" y="1179576"/>
                </a:moveTo>
                <a:cubicBezTo>
                  <a:pt x="9144" y="1170432"/>
                  <a:pt x="9144" y="1152144"/>
                  <a:pt x="9144" y="1143000"/>
                </a:cubicBezTo>
                <a:lnTo>
                  <a:pt x="36576" y="1133856"/>
                </a:lnTo>
                <a:cubicBezTo>
                  <a:pt x="36576" y="1152144"/>
                  <a:pt x="36576" y="1161288"/>
                  <a:pt x="36576" y="1179576"/>
                </a:cubicBezTo>
                <a:lnTo>
                  <a:pt x="18288" y="1179576"/>
                </a:lnTo>
                <a:moveTo>
                  <a:pt x="1993392" y="1143000"/>
                </a:moveTo>
                <a:cubicBezTo>
                  <a:pt x="1993392" y="1152144"/>
                  <a:pt x="1993392" y="1170432"/>
                  <a:pt x="1993392" y="1179576"/>
                </a:cubicBezTo>
                <a:lnTo>
                  <a:pt x="1965960" y="1179576"/>
                </a:lnTo>
                <a:cubicBezTo>
                  <a:pt x="1965960" y="1161288"/>
                  <a:pt x="1965960" y="1152144"/>
                  <a:pt x="1975104" y="1133856"/>
                </a:cubicBezTo>
                <a:lnTo>
                  <a:pt x="1993392" y="1143000"/>
                </a:lnTo>
                <a:moveTo>
                  <a:pt x="36576" y="1252728"/>
                </a:moveTo>
                <a:cubicBezTo>
                  <a:pt x="27432" y="1243584"/>
                  <a:pt x="27432" y="1234440"/>
                  <a:pt x="27432" y="1216152"/>
                </a:cubicBezTo>
                <a:lnTo>
                  <a:pt x="45720" y="1216152"/>
                </a:lnTo>
                <a:cubicBezTo>
                  <a:pt x="54864" y="1225296"/>
                  <a:pt x="54864" y="1234440"/>
                  <a:pt x="54864" y="1252728"/>
                </a:cubicBezTo>
                <a:lnTo>
                  <a:pt x="36576" y="1252728"/>
                </a:lnTo>
                <a:moveTo>
                  <a:pt x="1984248" y="1216152"/>
                </a:moveTo>
                <a:cubicBezTo>
                  <a:pt x="1984248" y="1234440"/>
                  <a:pt x="1975104" y="1243584"/>
                  <a:pt x="1975104" y="1252728"/>
                </a:cubicBezTo>
                <a:lnTo>
                  <a:pt x="1947672" y="1252728"/>
                </a:lnTo>
                <a:cubicBezTo>
                  <a:pt x="1956816" y="1234440"/>
                  <a:pt x="1956816" y="1225296"/>
                  <a:pt x="1956816" y="1216152"/>
                </a:cubicBezTo>
                <a:lnTo>
                  <a:pt x="1984248" y="1216152"/>
                </a:lnTo>
                <a:moveTo>
                  <a:pt x="54864" y="1335024"/>
                </a:moveTo>
                <a:cubicBezTo>
                  <a:pt x="54864" y="1316736"/>
                  <a:pt x="45720" y="1307592"/>
                  <a:pt x="45720" y="1298448"/>
                </a:cubicBezTo>
                <a:lnTo>
                  <a:pt x="64008" y="1289304"/>
                </a:lnTo>
                <a:cubicBezTo>
                  <a:pt x="73152" y="1298448"/>
                  <a:pt x="73152" y="1307592"/>
                  <a:pt x="82296" y="1325880"/>
                </a:cubicBezTo>
                <a:lnTo>
                  <a:pt x="54864" y="1335024"/>
                </a:lnTo>
                <a:moveTo>
                  <a:pt x="1965960" y="1298448"/>
                </a:moveTo>
                <a:cubicBezTo>
                  <a:pt x="1956816" y="1307592"/>
                  <a:pt x="1956816" y="1316736"/>
                  <a:pt x="1947672" y="1335024"/>
                </a:cubicBezTo>
                <a:lnTo>
                  <a:pt x="1929384" y="1325880"/>
                </a:lnTo>
                <a:cubicBezTo>
                  <a:pt x="1929384" y="1307592"/>
                  <a:pt x="1938528" y="1298448"/>
                  <a:pt x="1938528" y="1289304"/>
                </a:cubicBezTo>
                <a:lnTo>
                  <a:pt x="1965960" y="1298448"/>
                </a:lnTo>
                <a:moveTo>
                  <a:pt x="82296" y="1408176"/>
                </a:moveTo>
                <a:cubicBezTo>
                  <a:pt x="82296" y="1389888"/>
                  <a:pt x="73152" y="1380744"/>
                  <a:pt x="73152" y="1371600"/>
                </a:cubicBezTo>
                <a:lnTo>
                  <a:pt x="91440" y="1362456"/>
                </a:lnTo>
                <a:cubicBezTo>
                  <a:pt x="100584" y="1371600"/>
                  <a:pt x="100584" y="1380744"/>
                  <a:pt x="109728" y="1399032"/>
                </a:cubicBezTo>
                <a:lnTo>
                  <a:pt x="82296" y="1408176"/>
                </a:lnTo>
                <a:moveTo>
                  <a:pt x="1938528" y="1371600"/>
                </a:moveTo>
                <a:cubicBezTo>
                  <a:pt x="1929384" y="1380744"/>
                  <a:pt x="1929384" y="1389888"/>
                  <a:pt x="1920240" y="1408176"/>
                </a:cubicBezTo>
                <a:lnTo>
                  <a:pt x="1901952" y="1399032"/>
                </a:lnTo>
                <a:cubicBezTo>
                  <a:pt x="1901952" y="1380744"/>
                  <a:pt x="1911096" y="1371600"/>
                  <a:pt x="1911096" y="1362456"/>
                </a:cubicBezTo>
                <a:lnTo>
                  <a:pt x="1938528" y="1371600"/>
                </a:lnTo>
                <a:moveTo>
                  <a:pt x="118872" y="1472184"/>
                </a:moveTo>
                <a:cubicBezTo>
                  <a:pt x="109728" y="1463040"/>
                  <a:pt x="109728" y="1453896"/>
                  <a:pt x="100584" y="1444752"/>
                </a:cubicBezTo>
                <a:lnTo>
                  <a:pt x="118872" y="1426464"/>
                </a:lnTo>
                <a:cubicBezTo>
                  <a:pt x="128016" y="1444752"/>
                  <a:pt x="137160" y="1453896"/>
                  <a:pt x="137160" y="1463040"/>
                </a:cubicBezTo>
                <a:lnTo>
                  <a:pt x="118872" y="1472184"/>
                </a:lnTo>
                <a:moveTo>
                  <a:pt x="1901952" y="1444752"/>
                </a:moveTo>
                <a:cubicBezTo>
                  <a:pt x="1901952" y="1453896"/>
                  <a:pt x="1892808" y="1463040"/>
                  <a:pt x="1892808" y="1472184"/>
                </a:cubicBezTo>
                <a:lnTo>
                  <a:pt x="1865376" y="1463040"/>
                </a:lnTo>
                <a:cubicBezTo>
                  <a:pt x="1874520" y="1453896"/>
                  <a:pt x="1874520" y="1444752"/>
                  <a:pt x="1883664" y="1426464"/>
                </a:cubicBezTo>
                <a:lnTo>
                  <a:pt x="1901952" y="1444752"/>
                </a:lnTo>
                <a:moveTo>
                  <a:pt x="155448" y="1545336"/>
                </a:moveTo>
                <a:cubicBezTo>
                  <a:pt x="155448" y="1536192"/>
                  <a:pt x="146304" y="1517904"/>
                  <a:pt x="137160" y="1508760"/>
                </a:cubicBezTo>
                <a:lnTo>
                  <a:pt x="155448" y="1499616"/>
                </a:lnTo>
                <a:cubicBezTo>
                  <a:pt x="164592" y="1508760"/>
                  <a:pt x="173736" y="1517904"/>
                  <a:pt x="182880" y="1527048"/>
                </a:cubicBezTo>
                <a:lnTo>
                  <a:pt x="155448" y="1545336"/>
                </a:lnTo>
                <a:moveTo>
                  <a:pt x="1865376" y="1508760"/>
                </a:moveTo>
                <a:cubicBezTo>
                  <a:pt x="1865376" y="1517904"/>
                  <a:pt x="1856232" y="1536192"/>
                  <a:pt x="1847088" y="1545336"/>
                </a:cubicBezTo>
                <a:lnTo>
                  <a:pt x="1828800" y="1527048"/>
                </a:lnTo>
                <a:cubicBezTo>
                  <a:pt x="1837944" y="1517904"/>
                  <a:pt x="1837944" y="1508760"/>
                  <a:pt x="1847088" y="1499616"/>
                </a:cubicBezTo>
                <a:lnTo>
                  <a:pt x="1865376" y="1508760"/>
                </a:lnTo>
                <a:moveTo>
                  <a:pt x="201168" y="1609344"/>
                </a:moveTo>
                <a:cubicBezTo>
                  <a:pt x="192024" y="1600200"/>
                  <a:pt x="192024" y="1591056"/>
                  <a:pt x="182880" y="1572768"/>
                </a:cubicBezTo>
                <a:lnTo>
                  <a:pt x="201168" y="1563624"/>
                </a:lnTo>
                <a:cubicBezTo>
                  <a:pt x="210312" y="1572768"/>
                  <a:pt x="219456" y="1581912"/>
                  <a:pt x="219456" y="1591056"/>
                </a:cubicBezTo>
                <a:lnTo>
                  <a:pt x="201168" y="1609344"/>
                </a:lnTo>
                <a:moveTo>
                  <a:pt x="1828800" y="1572768"/>
                </a:moveTo>
                <a:cubicBezTo>
                  <a:pt x="1819656" y="1591056"/>
                  <a:pt x="1810512" y="1600200"/>
                  <a:pt x="1801368" y="1609344"/>
                </a:cubicBezTo>
                <a:lnTo>
                  <a:pt x="1783080" y="1591056"/>
                </a:lnTo>
                <a:cubicBezTo>
                  <a:pt x="1792224" y="1581912"/>
                  <a:pt x="1801368" y="1572768"/>
                  <a:pt x="1801368" y="1563624"/>
                </a:cubicBezTo>
                <a:lnTo>
                  <a:pt x="1828800" y="1572768"/>
                </a:lnTo>
                <a:moveTo>
                  <a:pt x="1783080" y="1636776"/>
                </a:moveTo>
                <a:cubicBezTo>
                  <a:pt x="1773936" y="1645920"/>
                  <a:pt x="1764792" y="1664208"/>
                  <a:pt x="1755648" y="1673352"/>
                </a:cubicBezTo>
                <a:lnTo>
                  <a:pt x="1737360" y="1655064"/>
                </a:lnTo>
                <a:cubicBezTo>
                  <a:pt x="1746504" y="1645920"/>
                  <a:pt x="1755648" y="1636776"/>
                  <a:pt x="1755648" y="1627632"/>
                </a:cubicBezTo>
                <a:lnTo>
                  <a:pt x="1783080" y="1636776"/>
                </a:lnTo>
                <a:moveTo>
                  <a:pt x="256032" y="1673352"/>
                </a:moveTo>
                <a:cubicBezTo>
                  <a:pt x="246888" y="1664208"/>
                  <a:pt x="237744" y="1645920"/>
                  <a:pt x="228600" y="1636776"/>
                </a:cubicBezTo>
                <a:lnTo>
                  <a:pt x="246888" y="1627632"/>
                </a:lnTo>
                <a:cubicBezTo>
                  <a:pt x="256032" y="1636776"/>
                  <a:pt x="265176" y="1645920"/>
                  <a:pt x="274320" y="1655064"/>
                </a:cubicBezTo>
                <a:lnTo>
                  <a:pt x="256032" y="1673352"/>
                </a:lnTo>
                <a:moveTo>
                  <a:pt x="1728216" y="1700784"/>
                </a:moveTo>
                <a:cubicBezTo>
                  <a:pt x="1719072" y="1709928"/>
                  <a:pt x="1709928" y="1719072"/>
                  <a:pt x="1700784" y="1728216"/>
                </a:cubicBezTo>
                <a:lnTo>
                  <a:pt x="1682496" y="1709928"/>
                </a:lnTo>
                <a:cubicBezTo>
                  <a:pt x="1691640" y="1700784"/>
                  <a:pt x="1700784" y="1691640"/>
                  <a:pt x="1709928" y="1682496"/>
                </a:cubicBezTo>
                <a:lnTo>
                  <a:pt x="1728216" y="1700784"/>
                </a:lnTo>
                <a:moveTo>
                  <a:pt x="310896" y="1728216"/>
                </a:moveTo>
                <a:cubicBezTo>
                  <a:pt x="301752" y="1719072"/>
                  <a:pt x="292608" y="1709928"/>
                  <a:pt x="283464" y="1700784"/>
                </a:cubicBezTo>
                <a:lnTo>
                  <a:pt x="301752" y="1682496"/>
                </a:lnTo>
                <a:cubicBezTo>
                  <a:pt x="310896" y="1691640"/>
                  <a:pt x="320040" y="1700784"/>
                  <a:pt x="329184" y="1709928"/>
                </a:cubicBezTo>
                <a:lnTo>
                  <a:pt x="310896" y="1728216"/>
                </a:lnTo>
                <a:moveTo>
                  <a:pt x="365760" y="1783080"/>
                </a:moveTo>
                <a:cubicBezTo>
                  <a:pt x="356616" y="1773936"/>
                  <a:pt x="347472" y="1764792"/>
                  <a:pt x="338328" y="1755648"/>
                </a:cubicBezTo>
                <a:lnTo>
                  <a:pt x="356616" y="1737360"/>
                </a:lnTo>
                <a:cubicBezTo>
                  <a:pt x="365760" y="1746504"/>
                  <a:pt x="374904" y="1755648"/>
                  <a:pt x="384048" y="1755648"/>
                </a:cubicBezTo>
                <a:lnTo>
                  <a:pt x="365760" y="1783080"/>
                </a:lnTo>
                <a:moveTo>
                  <a:pt x="1673352" y="1755648"/>
                </a:moveTo>
                <a:cubicBezTo>
                  <a:pt x="1664208" y="1764792"/>
                  <a:pt x="1645920" y="1773936"/>
                  <a:pt x="1636776" y="1783080"/>
                </a:cubicBezTo>
                <a:lnTo>
                  <a:pt x="1627632" y="1755648"/>
                </a:lnTo>
                <a:cubicBezTo>
                  <a:pt x="1636776" y="1755648"/>
                  <a:pt x="1645920" y="1746504"/>
                  <a:pt x="1655064" y="1737360"/>
                </a:cubicBezTo>
                <a:lnTo>
                  <a:pt x="1673352" y="1755648"/>
                </a:lnTo>
                <a:moveTo>
                  <a:pt x="429768" y="1828800"/>
                </a:moveTo>
                <a:cubicBezTo>
                  <a:pt x="420624" y="1819656"/>
                  <a:pt x="411480" y="1810512"/>
                  <a:pt x="393192" y="1801368"/>
                </a:cubicBezTo>
                <a:lnTo>
                  <a:pt x="411480" y="1783080"/>
                </a:lnTo>
                <a:cubicBezTo>
                  <a:pt x="420624" y="1792224"/>
                  <a:pt x="429768" y="1801368"/>
                  <a:pt x="448056" y="1801368"/>
                </a:cubicBezTo>
                <a:lnTo>
                  <a:pt x="429768" y="1828800"/>
                </a:lnTo>
                <a:moveTo>
                  <a:pt x="1609344" y="1801368"/>
                </a:moveTo>
                <a:cubicBezTo>
                  <a:pt x="1600200" y="1810512"/>
                  <a:pt x="1591056" y="1819656"/>
                  <a:pt x="1572768" y="1828800"/>
                </a:cubicBezTo>
                <a:lnTo>
                  <a:pt x="1563624" y="1801368"/>
                </a:lnTo>
                <a:cubicBezTo>
                  <a:pt x="1572768" y="1801368"/>
                  <a:pt x="1581912" y="1792224"/>
                  <a:pt x="1591056" y="1783080"/>
                </a:cubicBezTo>
                <a:lnTo>
                  <a:pt x="1609344" y="1801368"/>
                </a:lnTo>
                <a:moveTo>
                  <a:pt x="493776" y="1865376"/>
                </a:moveTo>
                <a:cubicBezTo>
                  <a:pt x="484632" y="1865376"/>
                  <a:pt x="475488" y="1856232"/>
                  <a:pt x="466344" y="1847088"/>
                </a:cubicBezTo>
                <a:lnTo>
                  <a:pt x="475488" y="1828800"/>
                </a:lnTo>
                <a:cubicBezTo>
                  <a:pt x="484632" y="1837944"/>
                  <a:pt x="493776" y="1837944"/>
                  <a:pt x="512064" y="1847088"/>
                </a:cubicBezTo>
                <a:lnTo>
                  <a:pt x="493776" y="1865376"/>
                </a:lnTo>
                <a:moveTo>
                  <a:pt x="1545336" y="1847088"/>
                </a:moveTo>
                <a:cubicBezTo>
                  <a:pt x="1536192" y="1856232"/>
                  <a:pt x="1517904" y="1865376"/>
                  <a:pt x="1508760" y="1865376"/>
                </a:cubicBezTo>
                <a:lnTo>
                  <a:pt x="1499616" y="1847088"/>
                </a:lnTo>
                <a:cubicBezTo>
                  <a:pt x="1508760" y="1837944"/>
                  <a:pt x="1517904" y="1837944"/>
                  <a:pt x="1527048" y="1828800"/>
                </a:cubicBezTo>
                <a:lnTo>
                  <a:pt x="1545336" y="1847088"/>
                </a:lnTo>
                <a:moveTo>
                  <a:pt x="566928" y="1901952"/>
                </a:moveTo>
                <a:cubicBezTo>
                  <a:pt x="557784" y="1901952"/>
                  <a:pt x="539496" y="1892808"/>
                  <a:pt x="530352" y="1892808"/>
                </a:cubicBezTo>
                <a:lnTo>
                  <a:pt x="539496" y="1865376"/>
                </a:lnTo>
                <a:cubicBezTo>
                  <a:pt x="557784" y="1874520"/>
                  <a:pt x="566928" y="1874520"/>
                  <a:pt x="576072" y="1883664"/>
                </a:cubicBezTo>
                <a:lnTo>
                  <a:pt x="566928" y="1901952"/>
                </a:lnTo>
                <a:moveTo>
                  <a:pt x="1472184" y="1892808"/>
                </a:moveTo>
                <a:cubicBezTo>
                  <a:pt x="1463040" y="1892808"/>
                  <a:pt x="1453896" y="1901952"/>
                  <a:pt x="1444752" y="1901952"/>
                </a:cubicBezTo>
                <a:lnTo>
                  <a:pt x="1426464" y="1883664"/>
                </a:lnTo>
                <a:cubicBezTo>
                  <a:pt x="1444752" y="1874520"/>
                  <a:pt x="1453896" y="1874520"/>
                  <a:pt x="1463040" y="1865376"/>
                </a:cubicBezTo>
                <a:lnTo>
                  <a:pt x="1472184" y="1892808"/>
                </a:lnTo>
                <a:moveTo>
                  <a:pt x="640080" y="1938528"/>
                </a:moveTo>
                <a:cubicBezTo>
                  <a:pt x="621792" y="1929384"/>
                  <a:pt x="612648" y="1929384"/>
                  <a:pt x="603504" y="1920240"/>
                </a:cubicBezTo>
                <a:lnTo>
                  <a:pt x="612648" y="1901952"/>
                </a:lnTo>
                <a:cubicBezTo>
                  <a:pt x="621792" y="1901952"/>
                  <a:pt x="630936" y="1911096"/>
                  <a:pt x="649224" y="1911096"/>
                </a:cubicBezTo>
                <a:lnTo>
                  <a:pt x="640080" y="1938528"/>
                </a:lnTo>
                <a:moveTo>
                  <a:pt x="1408176" y="1920240"/>
                </a:moveTo>
                <a:cubicBezTo>
                  <a:pt x="1389888" y="1929384"/>
                  <a:pt x="1380744" y="1929384"/>
                  <a:pt x="1371600" y="1938528"/>
                </a:cubicBezTo>
                <a:lnTo>
                  <a:pt x="1362456" y="1911096"/>
                </a:lnTo>
                <a:cubicBezTo>
                  <a:pt x="1371600" y="1911096"/>
                  <a:pt x="1380744" y="1901952"/>
                  <a:pt x="1399032" y="1901952"/>
                </a:cubicBezTo>
                <a:lnTo>
                  <a:pt x="1408176" y="1920240"/>
                </a:lnTo>
                <a:moveTo>
                  <a:pt x="713232" y="1965960"/>
                </a:moveTo>
                <a:cubicBezTo>
                  <a:pt x="694944" y="1956816"/>
                  <a:pt x="685800" y="1956816"/>
                  <a:pt x="676656" y="1947672"/>
                </a:cubicBezTo>
                <a:lnTo>
                  <a:pt x="685800" y="1929384"/>
                </a:lnTo>
                <a:cubicBezTo>
                  <a:pt x="694944" y="1929384"/>
                  <a:pt x="704088" y="1938528"/>
                  <a:pt x="722376" y="1938528"/>
                </a:cubicBezTo>
                <a:lnTo>
                  <a:pt x="713232" y="1965960"/>
                </a:lnTo>
                <a:moveTo>
                  <a:pt x="1335024" y="1947672"/>
                </a:moveTo>
                <a:cubicBezTo>
                  <a:pt x="1316736" y="1956816"/>
                  <a:pt x="1307592" y="1956816"/>
                  <a:pt x="1298448" y="1965960"/>
                </a:cubicBezTo>
                <a:lnTo>
                  <a:pt x="1289304" y="1938528"/>
                </a:lnTo>
                <a:cubicBezTo>
                  <a:pt x="1298448" y="1938528"/>
                  <a:pt x="1307592" y="1929384"/>
                  <a:pt x="1325880" y="1929384"/>
                </a:cubicBezTo>
                <a:lnTo>
                  <a:pt x="1335024" y="1947672"/>
                </a:lnTo>
                <a:moveTo>
                  <a:pt x="786384" y="1984248"/>
                </a:moveTo>
                <a:cubicBezTo>
                  <a:pt x="777240" y="1984248"/>
                  <a:pt x="758952" y="1975104"/>
                  <a:pt x="749808" y="1975104"/>
                </a:cubicBezTo>
                <a:lnTo>
                  <a:pt x="758952" y="1947672"/>
                </a:lnTo>
                <a:cubicBezTo>
                  <a:pt x="768096" y="1956816"/>
                  <a:pt x="777240" y="1956816"/>
                  <a:pt x="795528" y="1956816"/>
                </a:cubicBezTo>
                <a:lnTo>
                  <a:pt x="786384" y="1984248"/>
                </a:lnTo>
                <a:moveTo>
                  <a:pt x="1252728" y="1975104"/>
                </a:moveTo>
                <a:cubicBezTo>
                  <a:pt x="1243584" y="1975104"/>
                  <a:pt x="1234440" y="1984248"/>
                  <a:pt x="1216152" y="1984248"/>
                </a:cubicBezTo>
                <a:lnTo>
                  <a:pt x="1216152" y="1956816"/>
                </a:lnTo>
                <a:cubicBezTo>
                  <a:pt x="1225296" y="1956816"/>
                  <a:pt x="1234440" y="1956816"/>
                  <a:pt x="1252728" y="1947672"/>
                </a:cubicBezTo>
                <a:lnTo>
                  <a:pt x="1252728" y="1975104"/>
                </a:lnTo>
                <a:moveTo>
                  <a:pt x="868680" y="1993392"/>
                </a:moveTo>
                <a:cubicBezTo>
                  <a:pt x="850392" y="1993392"/>
                  <a:pt x="841248" y="1993392"/>
                  <a:pt x="822960" y="1993392"/>
                </a:cubicBezTo>
                <a:lnTo>
                  <a:pt x="832104" y="1965960"/>
                </a:lnTo>
                <a:cubicBezTo>
                  <a:pt x="841248" y="1965960"/>
                  <a:pt x="859536" y="1965960"/>
                  <a:pt x="868680" y="1975104"/>
                </a:cubicBezTo>
                <a:lnTo>
                  <a:pt x="868680" y="1993392"/>
                </a:lnTo>
                <a:moveTo>
                  <a:pt x="1179576" y="1993392"/>
                </a:moveTo>
                <a:cubicBezTo>
                  <a:pt x="1170432" y="1993392"/>
                  <a:pt x="1152144" y="1993392"/>
                  <a:pt x="1143000" y="1993392"/>
                </a:cubicBezTo>
                <a:lnTo>
                  <a:pt x="1133856" y="1975104"/>
                </a:lnTo>
                <a:cubicBezTo>
                  <a:pt x="1152144" y="1965960"/>
                  <a:pt x="1161288" y="1965960"/>
                  <a:pt x="1179576" y="1965960"/>
                </a:cubicBezTo>
                <a:lnTo>
                  <a:pt x="1179576" y="1993392"/>
                </a:lnTo>
                <a:moveTo>
                  <a:pt x="941832" y="2002536"/>
                </a:moveTo>
                <a:cubicBezTo>
                  <a:pt x="932688" y="2002536"/>
                  <a:pt x="914400" y="2002536"/>
                  <a:pt x="905256" y="2002536"/>
                </a:cubicBezTo>
                <a:lnTo>
                  <a:pt x="905256" y="1975104"/>
                </a:lnTo>
                <a:cubicBezTo>
                  <a:pt x="923544" y="1975104"/>
                  <a:pt x="932688" y="1975104"/>
                  <a:pt x="941832" y="1975104"/>
                </a:cubicBezTo>
                <a:lnTo>
                  <a:pt x="941832" y="2002536"/>
                </a:lnTo>
                <a:moveTo>
                  <a:pt x="1097280" y="2002536"/>
                </a:moveTo>
                <a:cubicBezTo>
                  <a:pt x="1088136" y="2002536"/>
                  <a:pt x="1078992" y="2002536"/>
                  <a:pt x="1060704" y="2002536"/>
                </a:cubicBezTo>
                <a:lnTo>
                  <a:pt x="1060704" y="1975104"/>
                </a:lnTo>
                <a:cubicBezTo>
                  <a:pt x="1069848" y="1975104"/>
                  <a:pt x="1088136" y="1975104"/>
                  <a:pt x="1097280" y="1975104"/>
                </a:cubicBezTo>
                <a:lnTo>
                  <a:pt x="1097280" y="2002536"/>
                </a:lnTo>
                <a:moveTo>
                  <a:pt x="1005840" y="2002536"/>
                </a:moveTo>
                <a:cubicBezTo>
                  <a:pt x="996696" y="2002536"/>
                  <a:pt x="987552" y="2002536"/>
                  <a:pt x="987552" y="2002536"/>
                </a:cubicBezTo>
                <a:lnTo>
                  <a:pt x="987552" y="1984248"/>
                </a:lnTo>
                <a:cubicBezTo>
                  <a:pt x="987552" y="1984248"/>
                  <a:pt x="996696" y="1984248"/>
                  <a:pt x="1005840" y="1984248"/>
                </a:cubicBezTo>
                <a:cubicBezTo>
                  <a:pt x="1005840" y="1984248"/>
                  <a:pt x="1014984" y="1984248"/>
                  <a:pt x="1024128" y="1984248"/>
                </a:cubicBezTo>
                <a:lnTo>
                  <a:pt x="1024128" y="2002536"/>
                </a:lnTo>
                <a:cubicBezTo>
                  <a:pt x="1014984" y="2002536"/>
                  <a:pt x="1005840" y="2002536"/>
                  <a:pt x="1005840" y="2002536"/>
                </a:cubicBezTo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5628004" y="2482533"/>
            <a:ext cx="6330315" cy="8809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流量指标复盘的主要内容就是在线人数的多少和稳定程度。流量指标欠佳的原因一般是在线人数少和在线人数不稳定。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5632450" y="1927543"/>
            <a:ext cx="4500098" cy="4206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56CA9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01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56CA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1" name="矩形 30"/>
          <p:cNvSpPr/>
          <p:nvPr>
            <p:custDataLst>
              <p:tags r:id="rId14"/>
            </p:custDataLst>
          </p:nvPr>
        </p:nvSpPr>
        <p:spPr>
          <a:xfrm>
            <a:off x="5628005" y="3977323"/>
            <a:ext cx="6330314" cy="8809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互动直接影响直播间的氛围和人气，互动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人气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停留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成交转化。互动指标欠佳的原因主要包括新用户和老用户互动率低。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5"/>
            </p:custDataLst>
          </p:nvPr>
        </p:nvSpPr>
        <p:spPr>
          <a:xfrm>
            <a:off x="5632450" y="3422333"/>
            <a:ext cx="4500098" cy="4206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096E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02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6096E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" name="矩形 32"/>
          <p:cNvSpPr/>
          <p:nvPr>
            <p:custDataLst>
              <p:tags r:id="rId16"/>
            </p:custDataLst>
          </p:nvPr>
        </p:nvSpPr>
        <p:spPr>
          <a:xfrm>
            <a:off x="5628005" y="5540693"/>
            <a:ext cx="4504944" cy="8809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成交率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=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直播间的成交单量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直播间在线人数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×100%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7" name="矩形 36"/>
          <p:cNvSpPr/>
          <p:nvPr>
            <p:custDataLst>
              <p:tags r:id="rId17"/>
            </p:custDataLst>
          </p:nvPr>
        </p:nvSpPr>
        <p:spPr>
          <a:xfrm>
            <a:off x="5632450" y="4985703"/>
            <a:ext cx="4500098" cy="4206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56CA9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03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56CA9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80970" y="2545080"/>
            <a:ext cx="131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流量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指标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43275" y="3816350"/>
            <a:ext cx="76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互动指标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606675" y="5198745"/>
            <a:ext cx="70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转化指标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custDataLst>
      <p:tags r:id="rId18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3990975" y="-1428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5688330" y="-310832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317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743200" y="3098800"/>
            <a:ext cx="9453245" cy="3778250"/>
          </a:xfrm>
          <a:custGeom>
            <a:avLst/>
            <a:gdLst>
              <a:gd name="connsiteX0" fmla="*/ 4 w 14887"/>
              <a:gd name="connsiteY0" fmla="*/ 5920 h 5950"/>
              <a:gd name="connsiteX1" fmla="*/ 14887 w 14887"/>
              <a:gd name="connsiteY1" fmla="*/ 0 h 5950"/>
              <a:gd name="connsiteX2" fmla="*/ 14887 w 14887"/>
              <a:gd name="connsiteY2" fmla="*/ 5950 h 5950"/>
              <a:gd name="connsiteX3" fmla="*/ 0 w 14887"/>
              <a:gd name="connsiteY3" fmla="*/ 5950 h 5950"/>
              <a:gd name="connsiteX4" fmla="*/ 4 w 14887"/>
              <a:gd name="connsiteY4" fmla="*/ 5920 h 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7" h="5950">
                <a:moveTo>
                  <a:pt x="4" y="5920"/>
                </a:moveTo>
                <a:cubicBezTo>
                  <a:pt x="3879" y="-92"/>
                  <a:pt x="9926" y="1973"/>
                  <a:pt x="14887" y="0"/>
                </a:cubicBezTo>
                <a:lnTo>
                  <a:pt x="14887" y="5950"/>
                </a:lnTo>
                <a:lnTo>
                  <a:pt x="0" y="5950"/>
                </a:lnTo>
                <a:lnTo>
                  <a:pt x="4" y="5920"/>
                </a:lnTo>
                <a:close/>
              </a:path>
            </a:pathLst>
          </a:custGeom>
          <a:solidFill>
            <a:srgbClr val="5C9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角圆角矩形 5"/>
          <p:cNvSpPr/>
          <p:nvPr/>
        </p:nvSpPr>
        <p:spPr>
          <a:xfrm>
            <a:off x="612140" y="458470"/>
            <a:ext cx="10967720" cy="5925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215900" dist="889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247630" y="1503680"/>
            <a:ext cx="238125" cy="237600"/>
          </a:xfrm>
          <a:prstGeom prst="ellipse">
            <a:avLst/>
          </a:prstGeom>
          <a:solidFill>
            <a:srgbClr val="E5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01325" y="1824355"/>
            <a:ext cx="126000" cy="127635"/>
          </a:xfrm>
          <a:prstGeom prst="ellipse">
            <a:avLst/>
          </a:prstGeom>
          <a:solidFill>
            <a:srgbClr val="CB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065" y="5120005"/>
            <a:ext cx="1736725" cy="1072515"/>
          </a:xfrm>
          <a:prstGeom prst="round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1020" y="783590"/>
            <a:ext cx="2659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latin typeface="黑体" panose="02010609060101010101" charset="-122"/>
                <a:ea typeface="黑体" panose="02010609060101010101" charset="-122"/>
              </a:rPr>
              <a:t>模块总结</a:t>
            </a:r>
            <a:endParaRPr lang="zh-CN" altLang="en-US" sz="44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 descr="7b0a202020202274657874626f78223a2022220a7d0a"/>
          <p:cNvGrpSpPr/>
          <p:nvPr/>
        </p:nvGrpSpPr>
        <p:grpSpPr>
          <a:xfrm>
            <a:off x="1533253" y="1737995"/>
            <a:ext cx="8692606" cy="3324860"/>
            <a:chOff x="5402" y="3594"/>
            <a:chExt cx="8398" cy="3613"/>
          </a:xfrm>
        </p:grpSpPr>
        <p:grpSp>
          <p:nvGrpSpPr>
            <p:cNvPr id="4" name="组合 3"/>
            <p:cNvGrpSpPr/>
            <p:nvPr/>
          </p:nvGrpSpPr>
          <p:grpSpPr>
            <a:xfrm>
              <a:off x="5402" y="3594"/>
              <a:ext cx="8398" cy="3613"/>
              <a:chOff x="5402" y="3594"/>
              <a:chExt cx="8398" cy="3613"/>
            </a:xfrm>
          </p:grpSpPr>
          <p:sp>
            <p:nvSpPr>
              <p:cNvPr id="181" name="Freeform 107"/>
              <p:cNvSpPr>
                <a:spLocks noEditPoints="1"/>
              </p:cNvSpPr>
              <p:nvPr/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/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/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/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/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/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/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/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/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/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/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/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/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/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/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/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/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/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/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/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/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/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/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/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/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/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/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/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/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/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/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/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/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/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/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/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/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/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/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/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/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/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/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/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/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/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/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/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/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/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/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/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/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/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/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/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/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/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/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/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/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/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/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/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/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/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/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/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/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/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/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/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/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/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/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/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/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/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/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/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/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/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/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/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/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/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/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/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/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/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/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/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/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/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/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/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/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/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/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/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/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/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/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/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/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/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/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/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/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/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/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/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/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/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/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/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/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/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/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/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/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/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/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/>
            </p:nvSpPr>
            <p:spPr bwMode="auto">
              <a:xfrm>
                <a:off x="5510" y="4018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/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/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/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/>
            </p:nvSpPr>
            <p:spPr bwMode="auto">
              <a:xfrm>
                <a:off x="5917" y="3839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/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/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/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/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/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/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/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/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/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/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/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/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/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/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/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/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/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/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/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/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/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/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/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/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/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/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/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/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/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/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/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/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/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/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/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/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/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/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/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/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/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/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/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/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/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/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/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/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/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/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/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/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/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/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/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/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/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/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/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/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/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/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/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/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/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/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/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/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/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/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/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/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/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/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/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/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/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/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/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/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/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/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/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/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/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/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/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/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/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/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/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/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/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/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/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/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/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/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/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/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/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/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/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/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/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/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/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/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/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/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/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/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/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/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/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/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/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/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/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/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/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/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/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/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/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/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/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/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/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/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/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/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/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/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/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/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5919" y="4045"/>
              <a:ext cx="7365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167173" y="2100573"/>
            <a:ext cx="7399140" cy="2880718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000" b="0" dirty="0">
                <a:latin typeface="+mn-ea"/>
              </a:rPr>
              <a:t>想要持续优化直播效果，直播团队就需要及时进行直播复盘，梳理直播流程，记录并分析直播数据，对整场直播进行总结反思。直播人员既可分析主播的直播数据，也可分析行业数据。在分析问题后，直播团队应对不足加以改进，并在下场直播中实施，观察改进效果。</a:t>
            </a:r>
            <a:endParaRPr lang="zh-CN" sz="2000" b="0" dirty="0"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3990975" y="-14287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5688330" y="-310832"/>
            <a:ext cx="6508115" cy="4183987"/>
          </a:xfrm>
          <a:custGeom>
            <a:avLst/>
            <a:gdLst>
              <a:gd name="connsiteX0" fmla="*/ 3 w 10249"/>
              <a:gd name="connsiteY0" fmla="*/ 6556 h 6588"/>
              <a:gd name="connsiteX1" fmla="*/ 10249 w 10249"/>
              <a:gd name="connsiteY1" fmla="*/ 14 h 6588"/>
              <a:gd name="connsiteX2" fmla="*/ 10249 w 10249"/>
              <a:gd name="connsiteY2" fmla="*/ 6589 h 6588"/>
              <a:gd name="connsiteX3" fmla="*/ 0 w 10249"/>
              <a:gd name="connsiteY3" fmla="*/ 6589 h 6588"/>
              <a:gd name="connsiteX4" fmla="*/ 3 w 10249"/>
              <a:gd name="connsiteY4" fmla="*/ 6556 h 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9" h="6589">
                <a:moveTo>
                  <a:pt x="3" y="6556"/>
                </a:moveTo>
                <a:cubicBezTo>
                  <a:pt x="2671" y="-88"/>
                  <a:pt x="8830" y="-59"/>
                  <a:pt x="10249" y="14"/>
                </a:cubicBezTo>
                <a:lnTo>
                  <a:pt x="10249" y="6589"/>
                </a:lnTo>
                <a:lnTo>
                  <a:pt x="0" y="6589"/>
                </a:lnTo>
                <a:lnTo>
                  <a:pt x="3" y="6556"/>
                </a:lnTo>
                <a:close/>
              </a:path>
            </a:pathLst>
          </a:custGeom>
          <a:solidFill>
            <a:srgbClr val="317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743200" y="3098800"/>
            <a:ext cx="9453245" cy="3778250"/>
          </a:xfrm>
          <a:custGeom>
            <a:avLst/>
            <a:gdLst>
              <a:gd name="connsiteX0" fmla="*/ 4 w 14887"/>
              <a:gd name="connsiteY0" fmla="*/ 5920 h 5950"/>
              <a:gd name="connsiteX1" fmla="*/ 14887 w 14887"/>
              <a:gd name="connsiteY1" fmla="*/ 0 h 5950"/>
              <a:gd name="connsiteX2" fmla="*/ 14887 w 14887"/>
              <a:gd name="connsiteY2" fmla="*/ 5950 h 5950"/>
              <a:gd name="connsiteX3" fmla="*/ 0 w 14887"/>
              <a:gd name="connsiteY3" fmla="*/ 5950 h 5950"/>
              <a:gd name="connsiteX4" fmla="*/ 4 w 14887"/>
              <a:gd name="connsiteY4" fmla="*/ 5920 h 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7" h="5950">
                <a:moveTo>
                  <a:pt x="4" y="5920"/>
                </a:moveTo>
                <a:cubicBezTo>
                  <a:pt x="3879" y="-92"/>
                  <a:pt x="9926" y="1973"/>
                  <a:pt x="14887" y="0"/>
                </a:cubicBezTo>
                <a:lnTo>
                  <a:pt x="14887" y="5950"/>
                </a:lnTo>
                <a:lnTo>
                  <a:pt x="0" y="5950"/>
                </a:lnTo>
                <a:lnTo>
                  <a:pt x="4" y="5920"/>
                </a:lnTo>
                <a:close/>
              </a:path>
            </a:pathLst>
          </a:custGeom>
          <a:solidFill>
            <a:srgbClr val="5C9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角圆角矩形 5"/>
          <p:cNvSpPr/>
          <p:nvPr/>
        </p:nvSpPr>
        <p:spPr>
          <a:xfrm>
            <a:off x="612140" y="458470"/>
            <a:ext cx="10967720" cy="5925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215900" dist="88900" dir="2700000" sx="101000" sy="101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247630" y="1503680"/>
            <a:ext cx="238125" cy="237600"/>
          </a:xfrm>
          <a:prstGeom prst="ellipse">
            <a:avLst/>
          </a:prstGeom>
          <a:solidFill>
            <a:srgbClr val="E5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01325" y="1824355"/>
            <a:ext cx="126000" cy="127635"/>
          </a:xfrm>
          <a:prstGeom prst="ellipse">
            <a:avLst/>
          </a:prstGeom>
          <a:solidFill>
            <a:srgbClr val="CB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065" y="5120005"/>
            <a:ext cx="1736725" cy="1072515"/>
          </a:xfrm>
          <a:prstGeom prst="round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66103" y="796671"/>
            <a:ext cx="769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任务工单十一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直播数据分析及复盘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 descr="7b0a202020202274657874626f78223a2022220a7d0a"/>
          <p:cNvGrpSpPr/>
          <p:nvPr/>
        </p:nvGrpSpPr>
        <p:grpSpPr>
          <a:xfrm>
            <a:off x="1148080" y="1750695"/>
            <a:ext cx="9403080" cy="3324860"/>
            <a:chOff x="5402" y="3594"/>
            <a:chExt cx="8398" cy="3613"/>
          </a:xfrm>
        </p:grpSpPr>
        <p:grpSp>
          <p:nvGrpSpPr>
            <p:cNvPr id="4" name="组合 3"/>
            <p:cNvGrpSpPr/>
            <p:nvPr/>
          </p:nvGrpSpPr>
          <p:grpSpPr>
            <a:xfrm>
              <a:off x="5402" y="3594"/>
              <a:ext cx="8398" cy="3613"/>
              <a:chOff x="5402" y="3594"/>
              <a:chExt cx="8398" cy="3613"/>
            </a:xfrm>
          </p:grpSpPr>
          <p:sp>
            <p:nvSpPr>
              <p:cNvPr id="181" name="Freeform 107"/>
              <p:cNvSpPr>
                <a:spLocks noEditPoints="1"/>
              </p:cNvSpPr>
              <p:nvPr/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/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/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/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/>
            </p:nvSpPr>
            <p:spPr bwMode="auto">
              <a:xfrm>
                <a:off x="5402" y="3594"/>
                <a:ext cx="8398" cy="3483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/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/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/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/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/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/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/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/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/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/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/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/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/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/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/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/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/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/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/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/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/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/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/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/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/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/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/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/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/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/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/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/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/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/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/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/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/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/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/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/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/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/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/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/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/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/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/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/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/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/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/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/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/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/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/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/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/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/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/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/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/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/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/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/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/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/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/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/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/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/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/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/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/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/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/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/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/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/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/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/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/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/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/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/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/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/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/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/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/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/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/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/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/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/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/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/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/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/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/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/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/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/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/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/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/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/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/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/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/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/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/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/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/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/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/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/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/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/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/>
            </p:nvSpPr>
            <p:spPr bwMode="auto">
              <a:xfrm>
                <a:off x="5510" y="4018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/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/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/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/>
            </p:nvSpPr>
            <p:spPr bwMode="auto">
              <a:xfrm>
                <a:off x="5917" y="3839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/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/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/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/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/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/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/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/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/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/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/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/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/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/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/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/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/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/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/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/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/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/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/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/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/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/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/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/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/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/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/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/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/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/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/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/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/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/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/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/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/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/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/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/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/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/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/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/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/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/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/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/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/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/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/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/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/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/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/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/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/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/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/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/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/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/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/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/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/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/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/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/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/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/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/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/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/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/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/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/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/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/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/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/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/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/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/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/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/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/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/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/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/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/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/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/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/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/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/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/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/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/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/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/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/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/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/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/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/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/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/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/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/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/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/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/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/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/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/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/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/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/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/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/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/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/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/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/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/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/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/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/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/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/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/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/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5919" y="4045"/>
              <a:ext cx="7365" cy="24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481455" y="2003425"/>
            <a:ext cx="8587105" cy="31619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000" b="0" dirty="0">
                <a:latin typeface="+mn-ea"/>
              </a:rPr>
              <a:t>在“</a:t>
            </a:r>
            <a:r>
              <a:rPr lang="en-US" altLang="zh-CN" sz="2000" b="0" dirty="0">
                <a:latin typeface="+mn-ea"/>
              </a:rPr>
              <a:t>618</a:t>
            </a:r>
            <a:r>
              <a:rPr lang="zh-CN" altLang="en-US" sz="2000" b="0" dirty="0">
                <a:latin typeface="+mn-ea"/>
              </a:rPr>
              <a:t>”期间，艾特佳电商公司直播团队合作完成了多场直播，获得了非常好的战绩。现在大促结束了，到了复盘、总结和收获的阶段。请选择一场你们认为非常有复盘价值的直播，从账号后台获取本场直播数据，从流量指标、互动指标和转化指标三个方面对直播效果进行评估分析，并结合直播经验复盘本场直播</a:t>
            </a:r>
            <a:r>
              <a:rPr lang="zh-CN" sz="2000" b="0" dirty="0">
                <a:latin typeface="+mn-ea"/>
              </a:rPr>
              <a:t>。</a:t>
            </a:r>
            <a:endParaRPr lang="zh-CN" sz="2000" b="0" dirty="0">
              <a:latin typeface="+mn-ea"/>
            </a:endParaRPr>
          </a:p>
          <a:p>
            <a:pPr indent="269875">
              <a:lnSpc>
                <a:spcPct val="150000"/>
              </a:lnSpc>
            </a:pPr>
            <a:r>
              <a:rPr lang="en-US" altLang="zh-CN" sz="2000" b="0" dirty="0">
                <a:latin typeface="+mn-ea"/>
              </a:rPr>
              <a:t>   </a:t>
            </a:r>
            <a:r>
              <a:rPr lang="zh-CN" sz="2000" b="0" dirty="0">
                <a:latin typeface="+mn-ea"/>
              </a:rPr>
              <a:t>具体任务实施详见《任务工单》第</a:t>
            </a:r>
            <a:r>
              <a:rPr lang="en-US" altLang="zh-CN" sz="2000" b="0" dirty="0">
                <a:latin typeface="+mn-ea"/>
              </a:rPr>
              <a:t>41</a:t>
            </a:r>
            <a:r>
              <a:rPr lang="zh-CN" altLang="en-US" sz="2000" b="0" dirty="0">
                <a:latin typeface="+mn-ea"/>
              </a:rPr>
              <a:t>页。</a:t>
            </a:r>
            <a:endParaRPr lang="zh-CN" altLang="en-US" sz="2000" b="0" dirty="0"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wipe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701_2*n_h_i*1_1_2"/>
  <p:tag name="KSO_WM_TEMPLATE_CATEGORY" val="diagram"/>
  <p:tag name="KSO_WM_TEMPLATE_INDEX" val="20231701"/>
  <p:tag name="KSO_WM_UNIT_LAYERLEVEL" val="1_1_1"/>
  <p:tag name="KSO_WM_TAG_VERSION" val="3.0"/>
  <p:tag name="KSO_WM_DIAGRAM_GROUP_CODE" val="n1-1"/>
  <p:tag name="KSO_WM_UNIT_TYPE" val="n_h_i"/>
  <p:tag name="KSO_WM_UNIT_INDEX" val="1_1_2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701_2*n_h_h_f*1_2_1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2"/>
  <p:tag name="KSO_WM_UNIT_ID" val="diagram20231701_2*n_h_h_i*1_2_1_2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701_2*n_h_h_f*1_2_2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3"/>
  <p:tag name="KSO_WM_UNIT_ID" val="diagram20231701_2*n_h_h_i*1_2_2_3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701_2*n_h_h_f*1_2_3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增减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3_3"/>
  <p:tag name="KSO_WM_UNIT_ID" val="diagram20231701_2*n_h_h_i*1_2_3_3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38.1052612304687,&quot;left&quot;:76.72503937007873,&quot;top&quot;:154.0973693847656,&quot;width&quot;:787.5749606299212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a"/>
  <p:tag name="KSO_WM_UNIT_INDEX" val="1_2_3_1"/>
  <p:tag name="KSO_WM_UNIT_ID" val="diagram20231496_3*n_h_h_a*1_2_3_1"/>
  <p:tag name="KSO_WM_TEMPLATE_CATEGORY" val="diagram"/>
  <p:tag name="KSO_WM_UNIT_LAYERLEVEL" val="1_1_1_1"/>
  <p:tag name="KSO_WM_UNIT_VALUE" val="6"/>
  <p:tag name="KSO_WM_BEAUTIFY_FLAG" val="#wm#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FILL_TYPE" val="3"/>
  <p:tag name="KSO_WM_UNIT_PRESET_TEXT" val="添加标题"/>
</p:tagLst>
</file>

<file path=ppt/tags/tag67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38.1052612304687,&quot;left&quot;:76.72503937007873,&quot;top&quot;:154.0973693847656,&quot;width&quot;:787.5749606299212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a"/>
  <p:tag name="KSO_WM_UNIT_INDEX" val="1_2_2_1"/>
  <p:tag name="KSO_WM_UNIT_ID" val="diagram20231496_3*n_h_h_a*1_2_2_1"/>
  <p:tag name="KSO_WM_TEMPLATE_CATEGORY" val="diagram"/>
  <p:tag name="KSO_WM_UNIT_LAYERLEVEL" val="1_1_1_1"/>
  <p:tag name="KSO_WM_BEAUTIFY_FLAG" val="#wm#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VALUE" val="5"/>
  <p:tag name="KSO_WM_UNIT_FILL_TYPE" val="3"/>
  <p:tag name="KSO_WM_UNIT_PRESET_TEXT" val="添加标题"/>
</p:tagLst>
</file>

<file path=ppt/tags/tag68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96"/>
  <p:tag name="KSO_WM_TAG_VERSION" val="3.0"/>
  <p:tag name="KSO_WM_UNIT_FILL_FORE_SCHEMECOLOR_INDEX_1" val="5"/>
  <p:tag name="KSO_WM_UNIT_FILL_FORE_SCHEMECOLOR_INDEX_1_TRANS" val="0"/>
  <p:tag name="KSO_WM_UNIT_FILL_FORE_SCHEMECOLOR_INDEX_2" val="5"/>
  <p:tag name="KSO_WM_UNIT_FILL_FORE_SCHEMECOLOR_INDEX_2_TRANS" val="0"/>
  <p:tag name="KSO_WM_UNIT_FILL_GRADIENT_ANGLE" val="45"/>
  <p:tag name="KSO_WM_DIAGRAM_VERSION" val="3"/>
  <p:tag name="KSO_WM_DIAGRAM_COLOR_TEXT_CAN_REMOVE" val="n"/>
  <p:tag name="KSO_WM_DIAGRAM_MAX_ITEMCNT" val="6"/>
  <p:tag name="KSO_WM_DIAGRAM_VIRTUALLY_FRAME" val="{&quot;height&quot;:338.1052612304687,&quot;left&quot;:76.72503937007873,&quot;top&quot;:154.0973693847656,&quot;width&quot;:787.5749606299212}"/>
  <p:tag name="KSO_WM_UNIT_ISCONTENTSTITLE" val="0"/>
  <p:tag name="KSO_WM_UNIT_ISNUMDGMTITLE" val="0"/>
  <p:tag name="KSO_WM_UNIT_NOCLEAR" val="0"/>
  <p:tag name="KSO_WM_UNIT_HIGHLIGHT" val="0"/>
  <p:tag name="KSO_WM_UNIT_DIAGRAM_ISNUMVISUAL" val="0"/>
  <p:tag name="KSO_WM_DIAGRAM_GROUP_CODE" val="n1-1"/>
  <p:tag name="KSO_WM_UNIT_TYPE" val="n_h_h_a"/>
  <p:tag name="KSO_WM_UNIT_INDEX" val="1_2_1_1"/>
  <p:tag name="KSO_WM_UNIT_ID" val="diagram20231496_3*n_h_h_a*1_2_1_1"/>
  <p:tag name="KSO_WM_TEMPLATE_CATEGORY" val="diagram"/>
  <p:tag name="KSO_WM_UNIT_LAYERLEVEL" val="1_1_1_1"/>
  <p:tag name="KSO_WM_UNIT_VALUE" val="6"/>
  <p:tag name="KSO_WM_BEAUTIFY_FLAG" val="#wm#"/>
  <p:tag name="KSO_WM_DIAGRAM_COLOR_TRICK" val="1"/>
  <p:tag name="KSO_WM_DIAGRAM_MIN_ITEMCNT" val="1"/>
  <p:tag name="KSO_WM_DIAGRAM_COLOR_MATCH_VALUE" val="{&quot;shape&quot;:{&quot;fill&quot;:{&quot;gradient&quot;:[{&quot;brightness&quot;:0,&quot;colorType&quot;:1,&quot;foreColorIndex&quot;:5,&quot;pos&quot;:0.9900000095367432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.4"/>
  <p:tag name="KSO_WM_UNIT_FILL_TYPE" val="3"/>
  <p:tag name="KSO_WM_UNIT_PRESET_TEXT" val="添加标题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496_3*n_h_h_i*1_2_1_1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.03"/>
  <p:tag name="KSO_WM_UNIT_FILL_FORE_SCHEMECOLOR_INDEX_1_TRANS" val="1"/>
  <p:tag name="KSO_WM_UNIT_FILL_FORE_SCHEMECOLOR_INDEX_2_BRIGHTNESS" val="0.4"/>
  <p:tag name="KSO_WM_UNIT_FILL_FORE_SCHEMECOLOR_INDEX_2" val="5"/>
  <p:tag name="KSO_WM_UNIT_FILL_FORE_SCHEMECOLOR_INDEX_2_POS" val="0.5"/>
  <p:tag name="KSO_WM_UNIT_FILL_FORE_SCHEMECOLOR_INDEX_2_TRANS" val="0.2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0"/>
  <p:tag name="KSO_WM_UNIT_FILL_GRADIENT_DIRECTION" val="3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.029999999329447746,&quot;transparency&quot;:1},{&quot;brightness&quot;:0.4000000059604645,&quot;colorType&quot;:1,&quot;foreColorIndex&quot;:5,&quot;pos&quot;:0.5,&quot;transparency&quot;:0.20000000298023224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1496_3*n_h_h_f*1_2_1_1"/>
  <p:tag name="KSO_WM_TEMPLATE_CATEGORY" val="diagram"/>
  <p:tag name="KSO_WM_TEMPLATE_INDEX" val="20231496"/>
  <p:tag name="KSO_WM_UNIT_LAYERLEVEL" val="1_1_1_1"/>
  <p:tag name="KSO_WM_TAG_VERSION" val="3.0"/>
  <p:tag name="KSO_WM_UNIT_VALUE" val="34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点击此处添加正文，文字是您思想的提炼，请言简意赅的阐述您的观点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496_3*n_h_h_i*1_2_2_2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.03"/>
  <p:tag name="KSO_WM_UNIT_FILL_FORE_SCHEMECOLOR_INDEX_1_TRANS" val="1"/>
  <p:tag name="KSO_WM_UNIT_FILL_FORE_SCHEMECOLOR_INDEX_2_BRIGHTNESS" val="0.4"/>
  <p:tag name="KSO_WM_UNIT_FILL_FORE_SCHEMECOLOR_INDEX_2" val="5"/>
  <p:tag name="KSO_WM_UNIT_FILL_FORE_SCHEMECOLOR_INDEX_2_POS" val="0.5"/>
  <p:tag name="KSO_WM_UNIT_FILL_FORE_SCHEMECOLOR_INDEX_2_TRANS" val="0.2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0"/>
  <p:tag name="KSO_WM_UNIT_FILL_GRADIENT_DIRECTION" val="3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.029999999329447746,&quot;transparency&quot;:1},{&quot;brightness&quot;:0.4000000059604645,&quot;colorType&quot;:1,&quot;foreColorIndex&quot;:5,&quot;pos&quot;:0.5,&quot;transparency&quot;:0.20000000298023224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1496_3*n_h_h_f*1_2_2_1"/>
  <p:tag name="KSO_WM_TEMPLATE_CATEGORY" val="diagram"/>
  <p:tag name="KSO_WM_TEMPLATE_INDEX" val="20231496"/>
  <p:tag name="KSO_WM_UNIT_LAYERLEVEL" val="1_1_1_1"/>
  <p:tag name="KSO_WM_TAG_VERSION" val="3.0"/>
  <p:tag name="KSO_WM_UNIT_VALUE" val="34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点击此处添加正文，文字是您思想的提炼，请言简意赅的阐述您的观点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496_3*n_h_h_i*1_2_3_1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.03"/>
  <p:tag name="KSO_WM_UNIT_FILL_FORE_SCHEMECOLOR_INDEX_1_TRANS" val="1"/>
  <p:tag name="KSO_WM_UNIT_FILL_FORE_SCHEMECOLOR_INDEX_2_BRIGHTNESS" val="0.4"/>
  <p:tag name="KSO_WM_UNIT_FILL_FORE_SCHEMECOLOR_INDEX_2" val="5"/>
  <p:tag name="KSO_WM_UNIT_FILL_FORE_SCHEMECOLOR_INDEX_2_POS" val="0.5"/>
  <p:tag name="KSO_WM_UNIT_FILL_FORE_SCHEMECOLOR_INDEX_2_TRANS" val="0.2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0"/>
  <p:tag name="KSO_WM_UNIT_FILL_GRADIENT_DIRECTION" val="3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.029999999329447746,&quot;transparency&quot;:1},{&quot;brightness&quot;:0.4000000059604645,&quot;colorType&quot;:1,&quot;foreColorIndex&quot;:5,&quot;pos&quot;:0.5,&quot;transparency&quot;:0.20000000298023224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1496_3*n_h_h_f*1_2_3_1"/>
  <p:tag name="KSO_WM_TEMPLATE_CATEGORY" val="diagram"/>
  <p:tag name="KSO_WM_TEMPLATE_INDEX" val="20231496"/>
  <p:tag name="KSO_WM_UNIT_LAYERLEVEL" val="1_1_1_1"/>
  <p:tag name="KSO_WM_TAG_VERSION" val="3.0"/>
  <p:tag name="KSO_WM_UNIT_VALUE" val="34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点击此处添加正文，文字是您思想的提炼，请言简意赅的阐述您的观点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496_3*n_h_i*1_1_1"/>
  <p:tag name="KSO_WM_TEMPLATE_CATEGORY" val="diagram"/>
  <p:tag name="KSO_WM_TEMPLATE_INDEX" val="20231496"/>
  <p:tag name="KSO_WM_UNIT_LAYERLEVEL" val="1_1_1"/>
  <p:tag name="KSO_WM_TAG_VERSION" val="3.0"/>
  <p:tag name="KSO_WM_UNIT_LINE_FORE_SCHEMECOLOR_INDEX_1_BRIGHTNESS" val="0.4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17"/>
  <p:tag name="KSO_WM_UNIT_LINE_FORE_SCHEMECOLOR_INDEX_2_TRANS" val="1"/>
  <p:tag name="KSO_WM_UNIT_LINE_GRADIENT_TYPE" val="0"/>
  <p:tag name="KSO_WM_UNIT_LINE_GRADIENT_ANGLE" val="180"/>
  <p:tag name="KSO_WM_UNIT_LINE_GRADIENT_DIRECTION" val="4"/>
  <p:tag name="KSO_WM_UNIT_LINE_FILL_TYPE" val="5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1700000017881393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496_3*n_h_h_i*1_2_3_2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496_3*n_h_h_i*1_2_1_2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496_3*n_h_i*1_1_2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9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9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.8999999761581421},{&quot;brightness&quot;:0,&quot;colorType&quot;:1,&quot;foreColorIndex&quot;:5,&quot;pos&quot;:1,&quot;transparency&quot;:0.899999976158142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496_3*n_h_i*1_1_3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85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85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.8500000238418579},{&quot;brightness&quot;:0,&quot;colorType&quot;:1,&quot;foreColorIndex&quot;:5,&quot;pos&quot;:1,&quot;transparency&quot;:0.85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496_3*n_h_i*1_1_4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.8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8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.800000011920929},{&quot;brightness&quot;:0,&quot;colorType&quot;:1,&quot;foreColorIndex&quot;:5,&quot;pos&quot;:1,&quot;transparency&quot;:0.80000001192092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496_3*n_h_i*1_1_5"/>
  <p:tag name="KSO_WM_TEMPLATE_CATEGORY" val="diagram"/>
  <p:tag name="KSO_WM_TEMPLATE_INDEX" val="20231496"/>
  <p:tag name="KSO_WM_UNIT_LAYERLEVEL" val="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8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,&quot;colorType&quot;:1,&quot;foreColorIndex&quot;:5,&quot;pos&quot;:0.9800000190734863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496_3*n_h_h_i*1_2_2_1"/>
  <p:tag name="KSO_WM_TEMPLATE_CATEGORY" val="diagram"/>
  <p:tag name="KSO_WM_TEMPLATE_INDEX" val="20231496"/>
  <p:tag name="KSO_WM_UNIT_LAYERLEVEL" val="1_1_1_1"/>
  <p:tag name="KSO_WM_TAG_VERSION" val="3.0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496_3*n_h_a*1_1_1"/>
  <p:tag name="KSO_WM_TEMPLATE_CATEGORY" val="diagram"/>
  <p:tag name="KSO_WM_TEMPLATE_INDEX" val="20231496"/>
  <p:tag name="KSO_WM_UNIT_LAYERLEVEL" val="1_1_1"/>
  <p:tag name="KSO_WM_TAG_VERSION" val="3.0"/>
  <p:tag name="KSO_WM_UNIT_TEXT_FILL_FORE_SCHEMECOLOR_INDEX_BRIGHTNESS" val="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1"/>
  <p:tag name="KSO_WM_DIAGRAM_VIRTUALLY_FRAME" val="{&quot;height&quot;:338.1052612304687,&quot;left&quot;:76.72503937007873,&quot;top&quot;:154.0973693847656,&quot;width&quot;:787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790_1*l_h_i*1_1_1"/>
  <p:tag name="KSO_WM_TEMPLATE_CATEGORY" val="diagram"/>
  <p:tag name="KSO_WM_TEMPLATE_INDEX" val="20231790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</p:tagLst>
</file>

<file path=ppt/tags/tag86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</p:tagLst>
</file>

<file path=ppt/tags/tag8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90_1*l_h_f*1_1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,单击输入你的项正文，文字是您思想的提炼，请言简意赅的阐述观点，单击此处输入你的项正文"/>
</p:tagLst>
</file>

<file path=ppt/tags/tag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790_1*l_h_i*1_2_1"/>
  <p:tag name="KSO_WM_TEMPLATE_CATEGORY" val="diagram"/>
  <p:tag name="KSO_WM_TEMPLATE_INDEX" val="20231790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</p:tagLst>
</file>

<file path=ppt/tags/tag89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90_1*l_h_a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90_1*l_h_f*1_2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88.4,&quot;left&quot;:54.82500274898503,&quot;top&quot;:75.85,&quot;width&quot;:850.450073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项正文，文字是您思想的提炼，请尽量言简意赅的阐述观点,单击输入你的项正文，文字是您思想的提炼，请言简意赅的阐述观点，单击此处输入你的项正文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1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.800000011920929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2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.800000011920929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3_1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.800000011920929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i*1_1_1"/>
  <p:tag name="KSO_WM_TEMPLATE_CATEGORY" val="diagram"/>
  <p:tag name="KSO_WM_TEMPLATE_INDEX" val="20231701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n1-1"/>
  <p:tag name="KSO_WM_UNIT_TYPE" val="n_h_i"/>
  <p:tag name="KSO_WM_UNIT_INDEX" val="1_1_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3_2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2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6,&quot;pos&quot;:1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2_2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2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6,&quot;pos&quot;:1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01_2*n_h_h_i*1_2_1_3"/>
  <p:tag name="KSO_WM_TEMPLATE_CATEGORY" val="diagram"/>
  <p:tag name="KSO_WM_TEMPLATE_INDEX" val="20231701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3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6,&quot;pos&quot;:1,&quot;transparency&quot;:0}],&quot;type&quot;:3},&quot;glow&quot;:{&quot;colorType&quot;:0},&quot;line&quot;:{&quot;solidLine&quot;:{&quot;brightness&quot;:0,&quot;colorType&quot;:1,&quot;foreColorIndex&quot;:2,&quot;transparency&quot;:0},&quot;type&quot;:1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2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1701_2*n_h_a*1_1_1"/>
  <p:tag name="KSO_WM_TEMPLATE_CATEGORY" val="diagram"/>
  <p:tag name="KSO_WM_TEMPLATE_INDEX" val="20231701"/>
  <p:tag name="KSO_WM_UNIT_LAYERLEVEL" val="1_1_1"/>
  <p:tag name="KSO_WM_TAG_VERSION" val="3.0"/>
  <p:tag name="KSO_WM_BEAUTIFY_FLAG" val="#wm#"/>
  <p:tag name="KSO_WM_DIAGRAM_GROUP_CODE" val="n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367.78463745117193,&quot;left&quot;:15.436390380859393,&quot;top&quot;:144.81484662874476,&quot;width&quot;:851.837219238281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FORE_SCHEMECOLOR_INDEX_BRIGHTNESS" val="0"/>
  <p:tag name="KSO_WM_UNIT_TEXT_FILL_TYPE" val="1"/>
  <p:tag name="KSO_WM_UNIT_PRESET_TEXT" val="单击此处&#10;添加标题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>宽屏</PresentationFormat>
  <Paragraphs>147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Arial</vt:lpstr>
      <vt:lpstr>黑体</vt:lpstr>
      <vt:lpstr>汉仪中黑简</vt:lpstr>
      <vt:lpstr>思源黑体 CN Bold</vt:lpstr>
      <vt:lpstr>江城圆体 400W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张j</cp:lastModifiedBy>
  <cp:revision>157</cp:revision>
  <dcterms:created xsi:type="dcterms:W3CDTF">2019-06-19T02:08:00Z</dcterms:created>
  <dcterms:modified xsi:type="dcterms:W3CDTF">2026-03-05T10:53:52Z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F2A1A60726CC47EF863DA787A9058420_11</vt:lpwstr>
  </property>
</Properties>
</file>